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1" r:id="rId9"/>
    <p:sldId id="270" r:id="rId10"/>
    <p:sldId id="273" r:id="rId11"/>
    <p:sldId id="272" r:id="rId12"/>
    <p:sldId id="260" r:id="rId13"/>
    <p:sldId id="261" r:id="rId14"/>
    <p:sldId id="274" r:id="rId15"/>
    <p:sldId id="275" r:id="rId16"/>
    <p:sldId id="276" r:id="rId17"/>
    <p:sldId id="277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Fira Sans Extra Condensed" panose="020B0503050000020004" pitchFamily="34" charset="0"/>
      <p:regular r:id="rId24"/>
      <p:bold r:id="rId25"/>
    </p:embeddedFont>
    <p:embeddedFont>
      <p:font typeface="Nunito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53E"/>
    <a:srgbClr val="306C65"/>
    <a:srgbClr val="21363F"/>
    <a:srgbClr val="BABABA"/>
    <a:srgbClr val="A1854A"/>
    <a:srgbClr val="977E30"/>
    <a:srgbClr val="1D3039"/>
    <a:srgbClr val="D1D1D1"/>
    <a:srgbClr val="B4B4B4"/>
    <a:srgbClr val="1C2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514" y="33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4caa071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4caa071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624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4caa071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4caa071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279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d4caa071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d4caa071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d4caa071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d4caa071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d4caa071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d4caa071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87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d4caa071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d4caa071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632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d4caa071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d4caa071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928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ed4caa071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ed4caa071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59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d4caa071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d4caa071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4caa071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4caa071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4caa071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4caa071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586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4caa071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4caa071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1815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4caa071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4caa071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569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4caa071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4caa071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420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4caa071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4caa071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5635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d4caa0719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d4caa0719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7337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3"/>
          <p:cNvPicPr preferRelativeResize="0"/>
          <p:nvPr/>
        </p:nvPicPr>
        <p:blipFill rotWithShape="1">
          <a:blip r:embed="rId3">
            <a:alphaModFix/>
          </a:blip>
          <a:srcRect l="20276" r="24634" b="6344"/>
          <a:stretch/>
        </p:blipFill>
        <p:spPr>
          <a:xfrm>
            <a:off x="1722783" y="1960562"/>
            <a:ext cx="2319130" cy="18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5667" y="2206974"/>
            <a:ext cx="2705550" cy="13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25572" y="1423272"/>
            <a:ext cx="5361300" cy="7837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s" sz="4500" b="1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Proyecto Final</a:t>
            </a:r>
            <a:endParaRPr sz="4500" b="1" dirty="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2;p15">
            <a:extLst>
              <a:ext uri="{FF2B5EF4-FFF2-40B4-BE49-F238E27FC236}">
                <a16:creationId xmlns:a16="http://schemas.microsoft.com/office/drawing/2014/main" id="{ABFF33BA-B5C4-E3C2-6BD2-B2B656F26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Stack tecnológico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176;p20">
            <a:extLst>
              <a:ext uri="{FF2B5EF4-FFF2-40B4-BE49-F238E27FC236}">
                <a16:creationId xmlns:a16="http://schemas.microsoft.com/office/drawing/2014/main" id="{E013E48E-450B-E5DD-C2B9-72FF7A4AB91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22" y="1197147"/>
            <a:ext cx="8592355" cy="257475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Freeform 5">
            <a:extLst>
              <a:ext uri="{FF2B5EF4-FFF2-40B4-BE49-F238E27FC236}">
                <a16:creationId xmlns:a16="http://schemas.microsoft.com/office/drawing/2014/main" id="{BD422113-2CA3-643B-93DF-BEFF135A8AF6}"/>
              </a:ext>
            </a:extLst>
          </p:cNvPr>
          <p:cNvSpPr>
            <a:spLocks noEditPoints="1"/>
          </p:cNvSpPr>
          <p:nvPr/>
        </p:nvSpPr>
        <p:spPr bwMode="auto">
          <a:xfrm>
            <a:off x="193722" y="2672008"/>
            <a:ext cx="3702003" cy="2256807"/>
          </a:xfrm>
          <a:custGeom>
            <a:avLst/>
            <a:gdLst>
              <a:gd name="T0" fmla="*/ 2438 w 2638"/>
              <a:gd name="T1" fmla="*/ 835 h 1595"/>
              <a:gd name="T2" fmla="*/ 2462 w 2638"/>
              <a:gd name="T3" fmla="*/ 1547 h 1595"/>
              <a:gd name="T4" fmla="*/ 2638 w 2638"/>
              <a:gd name="T5" fmla="*/ 1578 h 1595"/>
              <a:gd name="T6" fmla="*/ 998 w 2638"/>
              <a:gd name="T7" fmla="*/ 1594 h 1595"/>
              <a:gd name="T8" fmla="*/ 8 w 2638"/>
              <a:gd name="T9" fmla="*/ 1584 h 1595"/>
              <a:gd name="T10" fmla="*/ 222 w 2638"/>
              <a:gd name="T11" fmla="*/ 1564 h 1595"/>
              <a:gd name="T12" fmla="*/ 222 w 2638"/>
              <a:gd name="T13" fmla="*/ 64 h 1595"/>
              <a:gd name="T14" fmla="*/ 888 w 2638"/>
              <a:gd name="T15" fmla="*/ 61 h 1595"/>
              <a:gd name="T16" fmla="*/ 886 w 2638"/>
              <a:gd name="T17" fmla="*/ 1563 h 1595"/>
              <a:gd name="T18" fmla="*/ 960 w 2638"/>
              <a:gd name="T19" fmla="*/ 872 h 1595"/>
              <a:gd name="T20" fmla="*/ 1188 w 2638"/>
              <a:gd name="T21" fmla="*/ 834 h 1595"/>
              <a:gd name="T22" fmla="*/ 1117 w 2638"/>
              <a:gd name="T23" fmla="*/ 748 h 1595"/>
              <a:gd name="T24" fmla="*/ 1132 w 2638"/>
              <a:gd name="T25" fmla="*/ 675 h 1595"/>
              <a:gd name="T26" fmla="*/ 1263 w 2638"/>
              <a:gd name="T27" fmla="*/ 584 h 1595"/>
              <a:gd name="T28" fmla="*/ 1324 w 2638"/>
              <a:gd name="T29" fmla="*/ 547 h 1595"/>
              <a:gd name="T30" fmla="*/ 1428 w 2638"/>
              <a:gd name="T31" fmla="*/ 592 h 1595"/>
              <a:gd name="T32" fmla="*/ 1542 w 2638"/>
              <a:gd name="T33" fmla="*/ 613 h 1595"/>
              <a:gd name="T34" fmla="*/ 1502 w 2638"/>
              <a:gd name="T35" fmla="*/ 719 h 1595"/>
              <a:gd name="T36" fmla="*/ 1452 w 2638"/>
              <a:gd name="T37" fmla="*/ 836 h 1595"/>
              <a:gd name="T38" fmla="*/ 1999 w 2638"/>
              <a:gd name="T39" fmla="*/ 743 h 1595"/>
              <a:gd name="T40" fmla="*/ 2180 w 2638"/>
              <a:gd name="T41" fmla="*/ 735 h 1595"/>
              <a:gd name="T42" fmla="*/ 2129 w 2638"/>
              <a:gd name="T43" fmla="*/ 816 h 1595"/>
              <a:gd name="T44" fmla="*/ 252 w 2638"/>
              <a:gd name="T45" fmla="*/ 1530 h 1595"/>
              <a:gd name="T46" fmla="*/ 856 w 2638"/>
              <a:gd name="T47" fmla="*/ 1527 h 1595"/>
              <a:gd name="T48" fmla="*/ 253 w 2638"/>
              <a:gd name="T49" fmla="*/ 598 h 1595"/>
              <a:gd name="T50" fmla="*/ 831 w 2638"/>
              <a:gd name="T51" fmla="*/ 35 h 1595"/>
              <a:gd name="T52" fmla="*/ 252 w 2638"/>
              <a:gd name="T53" fmla="*/ 70 h 1595"/>
              <a:gd name="T54" fmla="*/ 855 w 2638"/>
              <a:gd name="T55" fmla="*/ 478 h 1595"/>
              <a:gd name="T56" fmla="*/ 1639 w 2638"/>
              <a:gd name="T57" fmla="*/ 1043 h 1595"/>
              <a:gd name="T58" fmla="*/ 995 w 2638"/>
              <a:gd name="T59" fmla="*/ 1044 h 1595"/>
              <a:gd name="T60" fmla="*/ 1637 w 2638"/>
              <a:gd name="T61" fmla="*/ 1528 h 1595"/>
              <a:gd name="T62" fmla="*/ 2218 w 2638"/>
              <a:gd name="T63" fmla="*/ 1524 h 1595"/>
              <a:gd name="T64" fmla="*/ 2203 w 2638"/>
              <a:gd name="T65" fmla="*/ 1019 h 1595"/>
              <a:gd name="T66" fmla="*/ 2058 w 2638"/>
              <a:gd name="T67" fmla="*/ 1043 h 1595"/>
              <a:gd name="T68" fmla="*/ 1966 w 2638"/>
              <a:gd name="T69" fmla="*/ 1020 h 1595"/>
              <a:gd name="T70" fmla="*/ 993 w 2638"/>
              <a:gd name="T71" fmla="*/ 869 h 1595"/>
              <a:gd name="T72" fmla="*/ 1270 w 2638"/>
              <a:gd name="T73" fmla="*/ 959 h 1595"/>
              <a:gd name="T74" fmla="*/ 1638 w 2638"/>
              <a:gd name="T75" fmla="*/ 869 h 1595"/>
              <a:gd name="T76" fmla="*/ 1415 w 2638"/>
              <a:gd name="T77" fmla="*/ 801 h 1595"/>
              <a:gd name="T78" fmla="*/ 1426 w 2638"/>
              <a:gd name="T79" fmla="*/ 651 h 1595"/>
              <a:gd name="T80" fmla="*/ 1166 w 2638"/>
              <a:gd name="T81" fmla="*/ 760 h 1595"/>
              <a:gd name="T82" fmla="*/ 2258 w 2638"/>
              <a:gd name="T83" fmla="*/ 1013 h 1595"/>
              <a:gd name="T84" fmla="*/ 2426 w 2638"/>
              <a:gd name="T85" fmla="*/ 1019 h 1595"/>
              <a:gd name="T86" fmla="*/ 2303 w 2638"/>
              <a:gd name="T87" fmla="*/ 1044 h 1595"/>
              <a:gd name="T88" fmla="*/ 1925 w 2638"/>
              <a:gd name="T89" fmla="*/ 1299 h 1595"/>
              <a:gd name="T90" fmla="*/ 1925 w 2638"/>
              <a:gd name="T91" fmla="*/ 1544 h 1595"/>
              <a:gd name="T92" fmla="*/ 1677 w 2638"/>
              <a:gd name="T93" fmla="*/ 1028 h 1595"/>
              <a:gd name="T94" fmla="*/ 1904 w 2638"/>
              <a:gd name="T95" fmla="*/ 1260 h 1595"/>
              <a:gd name="T96" fmla="*/ 1871 w 2638"/>
              <a:gd name="T97" fmla="*/ 1019 h 1595"/>
              <a:gd name="T98" fmla="*/ 1824 w 2638"/>
              <a:gd name="T99" fmla="*/ 1043 h 1595"/>
              <a:gd name="T100" fmla="*/ 1742 w 2638"/>
              <a:gd name="T101" fmla="*/ 1020 h 1595"/>
              <a:gd name="T102" fmla="*/ 2217 w 2638"/>
              <a:gd name="T103" fmla="*/ 957 h 1595"/>
              <a:gd name="T104" fmla="*/ 1965 w 2638"/>
              <a:gd name="T105" fmla="*/ 957 h 1595"/>
              <a:gd name="T106" fmla="*/ 779 w 2638"/>
              <a:gd name="T107" fmla="*/ 562 h 1595"/>
              <a:gd name="T108" fmla="*/ 780 w 2638"/>
              <a:gd name="T109" fmla="*/ 513 h 1595"/>
              <a:gd name="T110" fmla="*/ 255 w 2638"/>
              <a:gd name="T111" fmla="*/ 562 h 1595"/>
              <a:gd name="T112" fmla="*/ 1929 w 2638"/>
              <a:gd name="T113" fmla="*/ 946 h 1595"/>
              <a:gd name="T114" fmla="*/ 1677 w 2638"/>
              <a:gd name="T115" fmla="*/ 958 h 1595"/>
              <a:gd name="T116" fmla="*/ 2255 w 2638"/>
              <a:gd name="T117" fmla="*/ 944 h 1595"/>
              <a:gd name="T118" fmla="*/ 2429 w 2638"/>
              <a:gd name="T119" fmla="*/ 946 h 1595"/>
              <a:gd name="T120" fmla="*/ 2077 w 2638"/>
              <a:gd name="T121" fmla="*/ 812 h 1595"/>
              <a:gd name="T122" fmla="*/ 2169 w 2638"/>
              <a:gd name="T123" fmla="*/ 754 h 1595"/>
              <a:gd name="T124" fmla="*/ 2173 w 2638"/>
              <a:gd name="T125" fmla="*/ 774 h 1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38" h="1595">
                <a:moveTo>
                  <a:pt x="2129" y="816"/>
                </a:moveTo>
                <a:cubicBezTo>
                  <a:pt x="2158" y="845"/>
                  <a:pt x="2194" y="835"/>
                  <a:pt x="2228" y="835"/>
                </a:cubicBezTo>
                <a:cubicBezTo>
                  <a:pt x="2298" y="836"/>
                  <a:pt x="2368" y="836"/>
                  <a:pt x="2438" y="835"/>
                </a:cubicBezTo>
                <a:cubicBezTo>
                  <a:pt x="2457" y="835"/>
                  <a:pt x="2462" y="842"/>
                  <a:pt x="2462" y="860"/>
                </a:cubicBezTo>
                <a:cubicBezTo>
                  <a:pt x="2462" y="1071"/>
                  <a:pt x="2462" y="1282"/>
                  <a:pt x="2462" y="1493"/>
                </a:cubicBezTo>
                <a:cubicBezTo>
                  <a:pt x="2462" y="1511"/>
                  <a:pt x="2463" y="1529"/>
                  <a:pt x="2462" y="1547"/>
                </a:cubicBezTo>
                <a:cubicBezTo>
                  <a:pt x="2462" y="1560"/>
                  <a:pt x="2466" y="1565"/>
                  <a:pt x="2479" y="1564"/>
                </a:cubicBezTo>
                <a:cubicBezTo>
                  <a:pt x="2525" y="1564"/>
                  <a:pt x="2570" y="1565"/>
                  <a:pt x="2615" y="1565"/>
                </a:cubicBezTo>
                <a:cubicBezTo>
                  <a:pt x="2626" y="1565"/>
                  <a:pt x="2637" y="1564"/>
                  <a:pt x="2638" y="1578"/>
                </a:cubicBezTo>
                <a:cubicBezTo>
                  <a:pt x="2638" y="1593"/>
                  <a:pt x="2625" y="1592"/>
                  <a:pt x="2614" y="1592"/>
                </a:cubicBezTo>
                <a:cubicBezTo>
                  <a:pt x="2411" y="1593"/>
                  <a:pt x="2208" y="1594"/>
                  <a:pt x="2005" y="1594"/>
                </a:cubicBezTo>
                <a:cubicBezTo>
                  <a:pt x="1669" y="1595"/>
                  <a:pt x="1333" y="1594"/>
                  <a:pt x="998" y="1594"/>
                </a:cubicBezTo>
                <a:cubicBezTo>
                  <a:pt x="758" y="1594"/>
                  <a:pt x="518" y="1595"/>
                  <a:pt x="278" y="1594"/>
                </a:cubicBezTo>
                <a:cubicBezTo>
                  <a:pt x="195" y="1594"/>
                  <a:pt x="113" y="1593"/>
                  <a:pt x="30" y="1592"/>
                </a:cubicBezTo>
                <a:cubicBezTo>
                  <a:pt x="22" y="1592"/>
                  <a:pt x="12" y="1589"/>
                  <a:pt x="8" y="1584"/>
                </a:cubicBezTo>
                <a:cubicBezTo>
                  <a:pt x="0" y="1575"/>
                  <a:pt x="10" y="1565"/>
                  <a:pt x="26" y="1565"/>
                </a:cubicBezTo>
                <a:cubicBezTo>
                  <a:pt x="86" y="1564"/>
                  <a:pt x="146" y="1564"/>
                  <a:pt x="205" y="1564"/>
                </a:cubicBezTo>
                <a:cubicBezTo>
                  <a:pt x="212" y="1564"/>
                  <a:pt x="218" y="1564"/>
                  <a:pt x="222" y="1564"/>
                </a:cubicBezTo>
                <a:cubicBezTo>
                  <a:pt x="222" y="1540"/>
                  <a:pt x="222" y="1517"/>
                  <a:pt x="222" y="1495"/>
                </a:cubicBezTo>
                <a:cubicBezTo>
                  <a:pt x="223" y="1353"/>
                  <a:pt x="223" y="1211"/>
                  <a:pt x="223" y="1069"/>
                </a:cubicBezTo>
                <a:cubicBezTo>
                  <a:pt x="223" y="734"/>
                  <a:pt x="223" y="399"/>
                  <a:pt x="222" y="64"/>
                </a:cubicBezTo>
                <a:cubicBezTo>
                  <a:pt x="222" y="24"/>
                  <a:pt x="248" y="0"/>
                  <a:pt x="284" y="0"/>
                </a:cubicBezTo>
                <a:cubicBezTo>
                  <a:pt x="466" y="1"/>
                  <a:pt x="648" y="1"/>
                  <a:pt x="829" y="1"/>
                </a:cubicBezTo>
                <a:cubicBezTo>
                  <a:pt x="868" y="1"/>
                  <a:pt x="888" y="22"/>
                  <a:pt x="888" y="61"/>
                </a:cubicBezTo>
                <a:cubicBezTo>
                  <a:pt x="888" y="171"/>
                  <a:pt x="888" y="281"/>
                  <a:pt x="888" y="391"/>
                </a:cubicBezTo>
                <a:cubicBezTo>
                  <a:pt x="888" y="771"/>
                  <a:pt x="888" y="1151"/>
                  <a:pt x="887" y="1531"/>
                </a:cubicBezTo>
                <a:cubicBezTo>
                  <a:pt x="887" y="1541"/>
                  <a:pt x="886" y="1551"/>
                  <a:pt x="886" y="1563"/>
                </a:cubicBezTo>
                <a:cubicBezTo>
                  <a:pt x="909" y="1563"/>
                  <a:pt x="933" y="1563"/>
                  <a:pt x="960" y="1563"/>
                </a:cubicBezTo>
                <a:cubicBezTo>
                  <a:pt x="960" y="1556"/>
                  <a:pt x="960" y="1549"/>
                  <a:pt x="960" y="1542"/>
                </a:cubicBezTo>
                <a:cubicBezTo>
                  <a:pt x="960" y="1318"/>
                  <a:pt x="960" y="1095"/>
                  <a:pt x="960" y="872"/>
                </a:cubicBezTo>
                <a:cubicBezTo>
                  <a:pt x="960" y="837"/>
                  <a:pt x="961" y="836"/>
                  <a:pt x="996" y="836"/>
                </a:cubicBezTo>
                <a:cubicBezTo>
                  <a:pt x="1053" y="836"/>
                  <a:pt x="1111" y="836"/>
                  <a:pt x="1168" y="836"/>
                </a:cubicBezTo>
                <a:cubicBezTo>
                  <a:pt x="1173" y="836"/>
                  <a:pt x="1178" y="835"/>
                  <a:pt x="1188" y="834"/>
                </a:cubicBezTo>
                <a:cubicBezTo>
                  <a:pt x="1182" y="829"/>
                  <a:pt x="1179" y="826"/>
                  <a:pt x="1176" y="824"/>
                </a:cubicBezTo>
                <a:cubicBezTo>
                  <a:pt x="1152" y="812"/>
                  <a:pt x="1138" y="792"/>
                  <a:pt x="1136" y="766"/>
                </a:cubicBezTo>
                <a:cubicBezTo>
                  <a:pt x="1135" y="752"/>
                  <a:pt x="1131" y="746"/>
                  <a:pt x="1117" y="748"/>
                </a:cubicBezTo>
                <a:cubicBezTo>
                  <a:pt x="1100" y="750"/>
                  <a:pt x="1094" y="742"/>
                  <a:pt x="1095" y="726"/>
                </a:cubicBezTo>
                <a:cubicBezTo>
                  <a:pt x="1096" y="723"/>
                  <a:pt x="1095" y="719"/>
                  <a:pt x="1095" y="716"/>
                </a:cubicBezTo>
                <a:cubicBezTo>
                  <a:pt x="1096" y="677"/>
                  <a:pt x="1091" y="677"/>
                  <a:pt x="1132" y="675"/>
                </a:cubicBezTo>
                <a:cubicBezTo>
                  <a:pt x="1143" y="653"/>
                  <a:pt x="1152" y="630"/>
                  <a:pt x="1164" y="610"/>
                </a:cubicBezTo>
                <a:cubicBezTo>
                  <a:pt x="1170" y="602"/>
                  <a:pt x="1184" y="596"/>
                  <a:pt x="1195" y="593"/>
                </a:cubicBezTo>
                <a:cubicBezTo>
                  <a:pt x="1217" y="588"/>
                  <a:pt x="1240" y="585"/>
                  <a:pt x="1263" y="584"/>
                </a:cubicBezTo>
                <a:cubicBezTo>
                  <a:pt x="1277" y="583"/>
                  <a:pt x="1285" y="581"/>
                  <a:pt x="1284" y="565"/>
                </a:cubicBezTo>
                <a:cubicBezTo>
                  <a:pt x="1282" y="552"/>
                  <a:pt x="1290" y="547"/>
                  <a:pt x="1302" y="547"/>
                </a:cubicBezTo>
                <a:cubicBezTo>
                  <a:pt x="1310" y="548"/>
                  <a:pt x="1317" y="548"/>
                  <a:pt x="1324" y="547"/>
                </a:cubicBezTo>
                <a:cubicBezTo>
                  <a:pt x="1336" y="547"/>
                  <a:pt x="1342" y="552"/>
                  <a:pt x="1341" y="564"/>
                </a:cubicBezTo>
                <a:cubicBezTo>
                  <a:pt x="1340" y="580"/>
                  <a:pt x="1348" y="583"/>
                  <a:pt x="1362" y="584"/>
                </a:cubicBezTo>
                <a:cubicBezTo>
                  <a:pt x="1384" y="585"/>
                  <a:pt x="1406" y="588"/>
                  <a:pt x="1428" y="592"/>
                </a:cubicBezTo>
                <a:cubicBezTo>
                  <a:pt x="1448" y="595"/>
                  <a:pt x="1466" y="600"/>
                  <a:pt x="1469" y="627"/>
                </a:cubicBezTo>
                <a:cubicBezTo>
                  <a:pt x="1471" y="639"/>
                  <a:pt x="1481" y="646"/>
                  <a:pt x="1496" y="637"/>
                </a:cubicBezTo>
                <a:cubicBezTo>
                  <a:pt x="1511" y="627"/>
                  <a:pt x="1527" y="621"/>
                  <a:pt x="1542" y="613"/>
                </a:cubicBezTo>
                <a:cubicBezTo>
                  <a:pt x="1563" y="603"/>
                  <a:pt x="1569" y="621"/>
                  <a:pt x="1578" y="632"/>
                </a:cubicBezTo>
                <a:cubicBezTo>
                  <a:pt x="1588" y="643"/>
                  <a:pt x="1583" y="652"/>
                  <a:pt x="1573" y="660"/>
                </a:cubicBezTo>
                <a:cubicBezTo>
                  <a:pt x="1549" y="679"/>
                  <a:pt x="1525" y="699"/>
                  <a:pt x="1502" y="719"/>
                </a:cubicBezTo>
                <a:cubicBezTo>
                  <a:pt x="1497" y="724"/>
                  <a:pt x="1491" y="731"/>
                  <a:pt x="1491" y="738"/>
                </a:cubicBezTo>
                <a:cubicBezTo>
                  <a:pt x="1485" y="795"/>
                  <a:pt x="1485" y="795"/>
                  <a:pt x="1439" y="833"/>
                </a:cubicBezTo>
                <a:cubicBezTo>
                  <a:pt x="1444" y="834"/>
                  <a:pt x="1448" y="836"/>
                  <a:pt x="1452" y="836"/>
                </a:cubicBezTo>
                <a:cubicBezTo>
                  <a:pt x="1632" y="836"/>
                  <a:pt x="1812" y="836"/>
                  <a:pt x="1992" y="835"/>
                </a:cubicBezTo>
                <a:cubicBezTo>
                  <a:pt x="2005" y="835"/>
                  <a:pt x="2018" y="825"/>
                  <a:pt x="2033" y="818"/>
                </a:cubicBezTo>
                <a:cubicBezTo>
                  <a:pt x="2013" y="796"/>
                  <a:pt x="2000" y="772"/>
                  <a:pt x="1999" y="743"/>
                </a:cubicBezTo>
                <a:cubicBezTo>
                  <a:pt x="1998" y="725"/>
                  <a:pt x="2002" y="719"/>
                  <a:pt x="2021" y="719"/>
                </a:cubicBezTo>
                <a:cubicBezTo>
                  <a:pt x="2053" y="720"/>
                  <a:pt x="2086" y="721"/>
                  <a:pt x="2118" y="719"/>
                </a:cubicBezTo>
                <a:cubicBezTo>
                  <a:pt x="2142" y="717"/>
                  <a:pt x="2161" y="726"/>
                  <a:pt x="2180" y="735"/>
                </a:cubicBezTo>
                <a:cubicBezTo>
                  <a:pt x="2196" y="743"/>
                  <a:pt x="2203" y="761"/>
                  <a:pt x="2197" y="778"/>
                </a:cubicBezTo>
                <a:cubicBezTo>
                  <a:pt x="2191" y="796"/>
                  <a:pt x="2176" y="807"/>
                  <a:pt x="2157" y="802"/>
                </a:cubicBezTo>
                <a:cubicBezTo>
                  <a:pt x="2142" y="798"/>
                  <a:pt x="2134" y="803"/>
                  <a:pt x="2129" y="816"/>
                </a:cubicBezTo>
                <a:close/>
                <a:moveTo>
                  <a:pt x="253" y="598"/>
                </a:moveTo>
                <a:cubicBezTo>
                  <a:pt x="253" y="604"/>
                  <a:pt x="252" y="610"/>
                  <a:pt x="252" y="616"/>
                </a:cubicBezTo>
                <a:cubicBezTo>
                  <a:pt x="252" y="921"/>
                  <a:pt x="252" y="1225"/>
                  <a:pt x="252" y="1530"/>
                </a:cubicBezTo>
                <a:cubicBezTo>
                  <a:pt x="252" y="1556"/>
                  <a:pt x="260" y="1563"/>
                  <a:pt x="286" y="1563"/>
                </a:cubicBezTo>
                <a:cubicBezTo>
                  <a:pt x="464" y="1563"/>
                  <a:pt x="643" y="1562"/>
                  <a:pt x="821" y="1562"/>
                </a:cubicBezTo>
                <a:cubicBezTo>
                  <a:pt x="852" y="1561"/>
                  <a:pt x="856" y="1557"/>
                  <a:pt x="856" y="1527"/>
                </a:cubicBezTo>
                <a:cubicBezTo>
                  <a:pt x="856" y="1225"/>
                  <a:pt x="856" y="923"/>
                  <a:pt x="856" y="621"/>
                </a:cubicBezTo>
                <a:cubicBezTo>
                  <a:pt x="856" y="614"/>
                  <a:pt x="856" y="607"/>
                  <a:pt x="856" y="598"/>
                </a:cubicBezTo>
                <a:cubicBezTo>
                  <a:pt x="654" y="598"/>
                  <a:pt x="455" y="598"/>
                  <a:pt x="253" y="598"/>
                </a:cubicBezTo>
                <a:close/>
                <a:moveTo>
                  <a:pt x="855" y="478"/>
                </a:moveTo>
                <a:cubicBezTo>
                  <a:pt x="855" y="335"/>
                  <a:pt x="855" y="196"/>
                  <a:pt x="855" y="57"/>
                </a:cubicBezTo>
                <a:cubicBezTo>
                  <a:pt x="855" y="42"/>
                  <a:pt x="847" y="35"/>
                  <a:pt x="831" y="35"/>
                </a:cubicBezTo>
                <a:cubicBezTo>
                  <a:pt x="796" y="35"/>
                  <a:pt x="760" y="34"/>
                  <a:pt x="724" y="33"/>
                </a:cubicBezTo>
                <a:cubicBezTo>
                  <a:pt x="580" y="33"/>
                  <a:pt x="436" y="33"/>
                  <a:pt x="291" y="33"/>
                </a:cubicBezTo>
                <a:cubicBezTo>
                  <a:pt x="259" y="33"/>
                  <a:pt x="252" y="38"/>
                  <a:pt x="252" y="70"/>
                </a:cubicBezTo>
                <a:cubicBezTo>
                  <a:pt x="252" y="198"/>
                  <a:pt x="252" y="327"/>
                  <a:pt x="252" y="455"/>
                </a:cubicBezTo>
                <a:cubicBezTo>
                  <a:pt x="252" y="463"/>
                  <a:pt x="252" y="470"/>
                  <a:pt x="252" y="478"/>
                </a:cubicBezTo>
                <a:cubicBezTo>
                  <a:pt x="454" y="478"/>
                  <a:pt x="653" y="478"/>
                  <a:pt x="855" y="478"/>
                </a:cubicBezTo>
                <a:close/>
                <a:moveTo>
                  <a:pt x="1637" y="1528"/>
                </a:moveTo>
                <a:cubicBezTo>
                  <a:pt x="1638" y="1520"/>
                  <a:pt x="1638" y="1513"/>
                  <a:pt x="1638" y="1507"/>
                </a:cubicBezTo>
                <a:cubicBezTo>
                  <a:pt x="1638" y="1352"/>
                  <a:pt x="1638" y="1198"/>
                  <a:pt x="1639" y="1043"/>
                </a:cubicBezTo>
                <a:cubicBezTo>
                  <a:pt x="1639" y="1023"/>
                  <a:pt x="1632" y="1019"/>
                  <a:pt x="1613" y="1019"/>
                </a:cubicBezTo>
                <a:cubicBezTo>
                  <a:pt x="1416" y="1019"/>
                  <a:pt x="1219" y="1019"/>
                  <a:pt x="1022" y="1019"/>
                </a:cubicBezTo>
                <a:cubicBezTo>
                  <a:pt x="1002" y="1019"/>
                  <a:pt x="995" y="1024"/>
                  <a:pt x="995" y="1044"/>
                </a:cubicBezTo>
                <a:cubicBezTo>
                  <a:pt x="996" y="1198"/>
                  <a:pt x="996" y="1352"/>
                  <a:pt x="996" y="1506"/>
                </a:cubicBezTo>
                <a:cubicBezTo>
                  <a:pt x="996" y="1513"/>
                  <a:pt x="997" y="1520"/>
                  <a:pt x="997" y="1528"/>
                </a:cubicBezTo>
                <a:cubicBezTo>
                  <a:pt x="1211" y="1528"/>
                  <a:pt x="1423" y="1528"/>
                  <a:pt x="1637" y="1528"/>
                </a:cubicBezTo>
                <a:close/>
                <a:moveTo>
                  <a:pt x="1966" y="1545"/>
                </a:moveTo>
                <a:cubicBezTo>
                  <a:pt x="2050" y="1545"/>
                  <a:pt x="2133" y="1545"/>
                  <a:pt x="2218" y="1545"/>
                </a:cubicBezTo>
                <a:cubicBezTo>
                  <a:pt x="2218" y="1538"/>
                  <a:pt x="2218" y="1531"/>
                  <a:pt x="2218" y="1524"/>
                </a:cubicBezTo>
                <a:cubicBezTo>
                  <a:pt x="2218" y="1472"/>
                  <a:pt x="2218" y="1420"/>
                  <a:pt x="2218" y="1368"/>
                </a:cubicBezTo>
                <a:cubicBezTo>
                  <a:pt x="2218" y="1259"/>
                  <a:pt x="2218" y="1149"/>
                  <a:pt x="2218" y="1040"/>
                </a:cubicBezTo>
                <a:cubicBezTo>
                  <a:pt x="2218" y="1030"/>
                  <a:pt x="2221" y="1018"/>
                  <a:pt x="2203" y="1019"/>
                </a:cubicBezTo>
                <a:cubicBezTo>
                  <a:pt x="2167" y="1020"/>
                  <a:pt x="2130" y="1019"/>
                  <a:pt x="2093" y="1020"/>
                </a:cubicBezTo>
                <a:cubicBezTo>
                  <a:pt x="2087" y="1020"/>
                  <a:pt x="2082" y="1027"/>
                  <a:pt x="2076" y="1031"/>
                </a:cubicBezTo>
                <a:cubicBezTo>
                  <a:pt x="2070" y="1035"/>
                  <a:pt x="2064" y="1042"/>
                  <a:pt x="2058" y="1043"/>
                </a:cubicBezTo>
                <a:cubicBezTo>
                  <a:pt x="2043" y="1045"/>
                  <a:pt x="2027" y="1045"/>
                  <a:pt x="2012" y="1043"/>
                </a:cubicBezTo>
                <a:cubicBezTo>
                  <a:pt x="2005" y="1042"/>
                  <a:pt x="1997" y="1036"/>
                  <a:pt x="1994" y="1031"/>
                </a:cubicBezTo>
                <a:cubicBezTo>
                  <a:pt x="1987" y="1017"/>
                  <a:pt x="1978" y="1018"/>
                  <a:pt x="1966" y="1020"/>
                </a:cubicBezTo>
                <a:cubicBezTo>
                  <a:pt x="1966" y="1195"/>
                  <a:pt x="1966" y="1368"/>
                  <a:pt x="1966" y="1545"/>
                </a:cubicBezTo>
                <a:close/>
                <a:moveTo>
                  <a:pt x="1638" y="869"/>
                </a:moveTo>
                <a:cubicBezTo>
                  <a:pt x="1423" y="869"/>
                  <a:pt x="1208" y="869"/>
                  <a:pt x="993" y="869"/>
                </a:cubicBezTo>
                <a:cubicBezTo>
                  <a:pt x="993" y="892"/>
                  <a:pt x="993" y="913"/>
                  <a:pt x="992" y="934"/>
                </a:cubicBezTo>
                <a:cubicBezTo>
                  <a:pt x="991" y="954"/>
                  <a:pt x="999" y="960"/>
                  <a:pt x="1018" y="959"/>
                </a:cubicBezTo>
                <a:cubicBezTo>
                  <a:pt x="1102" y="959"/>
                  <a:pt x="1186" y="959"/>
                  <a:pt x="1270" y="959"/>
                </a:cubicBezTo>
                <a:cubicBezTo>
                  <a:pt x="1386" y="959"/>
                  <a:pt x="1502" y="959"/>
                  <a:pt x="1618" y="959"/>
                </a:cubicBezTo>
                <a:cubicBezTo>
                  <a:pt x="1633" y="959"/>
                  <a:pt x="1639" y="955"/>
                  <a:pt x="1639" y="939"/>
                </a:cubicBezTo>
                <a:cubicBezTo>
                  <a:pt x="1638" y="916"/>
                  <a:pt x="1638" y="894"/>
                  <a:pt x="1638" y="869"/>
                </a:cubicBezTo>
                <a:close/>
                <a:moveTo>
                  <a:pt x="1313" y="802"/>
                </a:moveTo>
                <a:cubicBezTo>
                  <a:pt x="1313" y="802"/>
                  <a:pt x="1313" y="801"/>
                  <a:pt x="1313" y="801"/>
                </a:cubicBezTo>
                <a:cubicBezTo>
                  <a:pt x="1347" y="801"/>
                  <a:pt x="1381" y="802"/>
                  <a:pt x="1415" y="801"/>
                </a:cubicBezTo>
                <a:cubicBezTo>
                  <a:pt x="1440" y="801"/>
                  <a:pt x="1458" y="787"/>
                  <a:pt x="1459" y="766"/>
                </a:cubicBezTo>
                <a:cubicBezTo>
                  <a:pt x="1461" y="736"/>
                  <a:pt x="1461" y="705"/>
                  <a:pt x="1459" y="675"/>
                </a:cubicBezTo>
                <a:cubicBezTo>
                  <a:pt x="1458" y="653"/>
                  <a:pt x="1447" y="648"/>
                  <a:pt x="1426" y="651"/>
                </a:cubicBezTo>
                <a:cubicBezTo>
                  <a:pt x="1352" y="663"/>
                  <a:pt x="1277" y="664"/>
                  <a:pt x="1203" y="651"/>
                </a:cubicBezTo>
                <a:cubicBezTo>
                  <a:pt x="1179" y="646"/>
                  <a:pt x="1167" y="654"/>
                  <a:pt x="1166" y="678"/>
                </a:cubicBezTo>
                <a:cubicBezTo>
                  <a:pt x="1165" y="706"/>
                  <a:pt x="1165" y="733"/>
                  <a:pt x="1166" y="760"/>
                </a:cubicBezTo>
                <a:cubicBezTo>
                  <a:pt x="1167" y="786"/>
                  <a:pt x="1185" y="802"/>
                  <a:pt x="1212" y="802"/>
                </a:cubicBezTo>
                <a:cubicBezTo>
                  <a:pt x="1246" y="802"/>
                  <a:pt x="1279" y="802"/>
                  <a:pt x="1313" y="802"/>
                </a:cubicBezTo>
                <a:close/>
                <a:moveTo>
                  <a:pt x="2258" y="1013"/>
                </a:moveTo>
                <a:cubicBezTo>
                  <a:pt x="2258" y="1194"/>
                  <a:pt x="2258" y="1369"/>
                  <a:pt x="2258" y="1544"/>
                </a:cubicBezTo>
                <a:cubicBezTo>
                  <a:pt x="2314" y="1544"/>
                  <a:pt x="2370" y="1544"/>
                  <a:pt x="2426" y="1544"/>
                </a:cubicBezTo>
                <a:cubicBezTo>
                  <a:pt x="2426" y="1369"/>
                  <a:pt x="2426" y="1195"/>
                  <a:pt x="2426" y="1019"/>
                </a:cubicBezTo>
                <a:cubicBezTo>
                  <a:pt x="2404" y="1019"/>
                  <a:pt x="2382" y="1019"/>
                  <a:pt x="2361" y="1020"/>
                </a:cubicBezTo>
                <a:cubicBezTo>
                  <a:pt x="2357" y="1020"/>
                  <a:pt x="2351" y="1026"/>
                  <a:pt x="2348" y="1031"/>
                </a:cubicBezTo>
                <a:cubicBezTo>
                  <a:pt x="2337" y="1050"/>
                  <a:pt x="2319" y="1042"/>
                  <a:pt x="2303" y="1044"/>
                </a:cubicBezTo>
                <a:cubicBezTo>
                  <a:pt x="2292" y="1044"/>
                  <a:pt x="2281" y="1042"/>
                  <a:pt x="2276" y="1028"/>
                </a:cubicBezTo>
                <a:cubicBezTo>
                  <a:pt x="2275" y="1023"/>
                  <a:pt x="2267" y="1020"/>
                  <a:pt x="2258" y="1013"/>
                </a:cubicBezTo>
                <a:close/>
                <a:moveTo>
                  <a:pt x="1925" y="1299"/>
                </a:moveTo>
                <a:cubicBezTo>
                  <a:pt x="1842" y="1299"/>
                  <a:pt x="1760" y="1299"/>
                  <a:pt x="1678" y="1299"/>
                </a:cubicBezTo>
                <a:cubicBezTo>
                  <a:pt x="1678" y="1381"/>
                  <a:pt x="1678" y="1462"/>
                  <a:pt x="1678" y="1544"/>
                </a:cubicBezTo>
                <a:cubicBezTo>
                  <a:pt x="1761" y="1544"/>
                  <a:pt x="1842" y="1544"/>
                  <a:pt x="1925" y="1544"/>
                </a:cubicBezTo>
                <a:cubicBezTo>
                  <a:pt x="1925" y="1461"/>
                  <a:pt x="1925" y="1381"/>
                  <a:pt x="1925" y="1299"/>
                </a:cubicBezTo>
                <a:close/>
                <a:moveTo>
                  <a:pt x="1678" y="1019"/>
                </a:moveTo>
                <a:cubicBezTo>
                  <a:pt x="1678" y="1023"/>
                  <a:pt x="1677" y="1025"/>
                  <a:pt x="1677" y="1028"/>
                </a:cubicBezTo>
                <a:cubicBezTo>
                  <a:pt x="1677" y="1100"/>
                  <a:pt x="1677" y="1172"/>
                  <a:pt x="1676" y="1244"/>
                </a:cubicBezTo>
                <a:cubicBezTo>
                  <a:pt x="1676" y="1260"/>
                  <a:pt x="1685" y="1260"/>
                  <a:pt x="1697" y="1260"/>
                </a:cubicBezTo>
                <a:cubicBezTo>
                  <a:pt x="1766" y="1260"/>
                  <a:pt x="1835" y="1260"/>
                  <a:pt x="1904" y="1260"/>
                </a:cubicBezTo>
                <a:cubicBezTo>
                  <a:pt x="1922" y="1260"/>
                  <a:pt x="1928" y="1255"/>
                  <a:pt x="1927" y="1237"/>
                </a:cubicBezTo>
                <a:cubicBezTo>
                  <a:pt x="1927" y="1183"/>
                  <a:pt x="1928" y="1128"/>
                  <a:pt x="1927" y="1074"/>
                </a:cubicBezTo>
                <a:cubicBezTo>
                  <a:pt x="1926" y="1009"/>
                  <a:pt x="1938" y="1020"/>
                  <a:pt x="1871" y="1019"/>
                </a:cubicBezTo>
                <a:cubicBezTo>
                  <a:pt x="1869" y="1019"/>
                  <a:pt x="1866" y="1019"/>
                  <a:pt x="1865" y="1019"/>
                </a:cubicBezTo>
                <a:cubicBezTo>
                  <a:pt x="1860" y="1022"/>
                  <a:pt x="1856" y="1025"/>
                  <a:pt x="1851" y="1028"/>
                </a:cubicBezTo>
                <a:cubicBezTo>
                  <a:pt x="1842" y="1034"/>
                  <a:pt x="1833" y="1041"/>
                  <a:pt x="1824" y="1043"/>
                </a:cubicBezTo>
                <a:cubicBezTo>
                  <a:pt x="1810" y="1046"/>
                  <a:pt x="1796" y="1044"/>
                  <a:pt x="1782" y="1044"/>
                </a:cubicBezTo>
                <a:cubicBezTo>
                  <a:pt x="1769" y="1044"/>
                  <a:pt x="1756" y="1043"/>
                  <a:pt x="1753" y="1026"/>
                </a:cubicBezTo>
                <a:cubicBezTo>
                  <a:pt x="1752" y="1023"/>
                  <a:pt x="1746" y="1020"/>
                  <a:pt x="1742" y="1020"/>
                </a:cubicBezTo>
                <a:cubicBezTo>
                  <a:pt x="1721" y="1019"/>
                  <a:pt x="1700" y="1019"/>
                  <a:pt x="1678" y="1019"/>
                </a:cubicBezTo>
                <a:close/>
                <a:moveTo>
                  <a:pt x="1965" y="957"/>
                </a:moveTo>
                <a:cubicBezTo>
                  <a:pt x="2049" y="957"/>
                  <a:pt x="2133" y="957"/>
                  <a:pt x="2217" y="957"/>
                </a:cubicBezTo>
                <a:cubicBezTo>
                  <a:pt x="2217" y="927"/>
                  <a:pt x="2217" y="898"/>
                  <a:pt x="2217" y="869"/>
                </a:cubicBezTo>
                <a:cubicBezTo>
                  <a:pt x="2132" y="869"/>
                  <a:pt x="2049" y="869"/>
                  <a:pt x="1965" y="869"/>
                </a:cubicBezTo>
                <a:cubicBezTo>
                  <a:pt x="1965" y="899"/>
                  <a:pt x="1965" y="927"/>
                  <a:pt x="1965" y="957"/>
                </a:cubicBezTo>
                <a:close/>
                <a:moveTo>
                  <a:pt x="255" y="562"/>
                </a:moveTo>
                <a:cubicBezTo>
                  <a:pt x="274" y="562"/>
                  <a:pt x="291" y="562"/>
                  <a:pt x="309" y="562"/>
                </a:cubicBezTo>
                <a:cubicBezTo>
                  <a:pt x="466" y="562"/>
                  <a:pt x="622" y="562"/>
                  <a:pt x="779" y="562"/>
                </a:cubicBezTo>
                <a:cubicBezTo>
                  <a:pt x="786" y="562"/>
                  <a:pt x="799" y="561"/>
                  <a:pt x="799" y="558"/>
                </a:cubicBezTo>
                <a:cubicBezTo>
                  <a:pt x="801" y="545"/>
                  <a:pt x="802" y="532"/>
                  <a:pt x="800" y="519"/>
                </a:cubicBezTo>
                <a:cubicBezTo>
                  <a:pt x="800" y="516"/>
                  <a:pt x="787" y="513"/>
                  <a:pt x="780" y="513"/>
                </a:cubicBezTo>
                <a:cubicBezTo>
                  <a:pt x="620" y="513"/>
                  <a:pt x="460" y="513"/>
                  <a:pt x="300" y="513"/>
                </a:cubicBezTo>
                <a:cubicBezTo>
                  <a:pt x="285" y="513"/>
                  <a:pt x="271" y="513"/>
                  <a:pt x="255" y="513"/>
                </a:cubicBezTo>
                <a:cubicBezTo>
                  <a:pt x="255" y="530"/>
                  <a:pt x="255" y="546"/>
                  <a:pt x="255" y="562"/>
                </a:cubicBezTo>
                <a:close/>
                <a:moveTo>
                  <a:pt x="1677" y="958"/>
                </a:moveTo>
                <a:cubicBezTo>
                  <a:pt x="1758" y="958"/>
                  <a:pt x="1837" y="959"/>
                  <a:pt x="1915" y="958"/>
                </a:cubicBezTo>
                <a:cubicBezTo>
                  <a:pt x="1920" y="958"/>
                  <a:pt x="1929" y="951"/>
                  <a:pt x="1929" y="946"/>
                </a:cubicBezTo>
                <a:cubicBezTo>
                  <a:pt x="1930" y="921"/>
                  <a:pt x="1930" y="895"/>
                  <a:pt x="1930" y="869"/>
                </a:cubicBezTo>
                <a:cubicBezTo>
                  <a:pt x="1844" y="869"/>
                  <a:pt x="1760" y="869"/>
                  <a:pt x="1677" y="869"/>
                </a:cubicBezTo>
                <a:cubicBezTo>
                  <a:pt x="1677" y="899"/>
                  <a:pt x="1677" y="927"/>
                  <a:pt x="1677" y="958"/>
                </a:cubicBezTo>
                <a:close/>
                <a:moveTo>
                  <a:pt x="2430" y="869"/>
                </a:moveTo>
                <a:cubicBezTo>
                  <a:pt x="2370" y="869"/>
                  <a:pt x="2313" y="869"/>
                  <a:pt x="2255" y="869"/>
                </a:cubicBezTo>
                <a:cubicBezTo>
                  <a:pt x="2255" y="895"/>
                  <a:pt x="2255" y="920"/>
                  <a:pt x="2255" y="944"/>
                </a:cubicBezTo>
                <a:cubicBezTo>
                  <a:pt x="2255" y="954"/>
                  <a:pt x="2258" y="959"/>
                  <a:pt x="2269" y="959"/>
                </a:cubicBezTo>
                <a:cubicBezTo>
                  <a:pt x="2318" y="958"/>
                  <a:pt x="2367" y="959"/>
                  <a:pt x="2416" y="958"/>
                </a:cubicBezTo>
                <a:cubicBezTo>
                  <a:pt x="2421" y="958"/>
                  <a:pt x="2429" y="950"/>
                  <a:pt x="2429" y="946"/>
                </a:cubicBezTo>
                <a:cubicBezTo>
                  <a:pt x="2431" y="921"/>
                  <a:pt x="2430" y="896"/>
                  <a:pt x="2430" y="869"/>
                </a:cubicBezTo>
                <a:close/>
                <a:moveTo>
                  <a:pt x="2024" y="745"/>
                </a:moveTo>
                <a:cubicBezTo>
                  <a:pt x="2024" y="779"/>
                  <a:pt x="2050" y="811"/>
                  <a:pt x="2077" y="812"/>
                </a:cubicBezTo>
                <a:cubicBezTo>
                  <a:pt x="2107" y="812"/>
                  <a:pt x="2135" y="777"/>
                  <a:pt x="2133" y="745"/>
                </a:cubicBezTo>
                <a:cubicBezTo>
                  <a:pt x="2097" y="745"/>
                  <a:pt x="2061" y="745"/>
                  <a:pt x="2024" y="745"/>
                </a:cubicBezTo>
                <a:close/>
                <a:moveTo>
                  <a:pt x="2169" y="754"/>
                </a:moveTo>
                <a:cubicBezTo>
                  <a:pt x="2165" y="754"/>
                  <a:pt x="2161" y="755"/>
                  <a:pt x="2158" y="756"/>
                </a:cubicBezTo>
                <a:cubicBezTo>
                  <a:pt x="2158" y="763"/>
                  <a:pt x="2159" y="771"/>
                  <a:pt x="2160" y="779"/>
                </a:cubicBezTo>
                <a:cubicBezTo>
                  <a:pt x="2165" y="778"/>
                  <a:pt x="2173" y="776"/>
                  <a:pt x="2173" y="774"/>
                </a:cubicBezTo>
                <a:cubicBezTo>
                  <a:pt x="2173" y="767"/>
                  <a:pt x="2170" y="760"/>
                  <a:pt x="2169" y="754"/>
                </a:cubicBezTo>
                <a:close/>
              </a:path>
            </a:pathLst>
          </a:custGeom>
          <a:solidFill>
            <a:srgbClr val="7F6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cxnSp>
        <p:nvCxnSpPr>
          <p:cNvPr id="233" name="Straight Connector 4">
            <a:extLst>
              <a:ext uri="{FF2B5EF4-FFF2-40B4-BE49-F238E27FC236}">
                <a16:creationId xmlns:a16="http://schemas.microsoft.com/office/drawing/2014/main" id="{1096B794-7FC9-35F3-7E14-0F8FC1A5512D}"/>
              </a:ext>
            </a:extLst>
          </p:cNvPr>
          <p:cNvCxnSpPr>
            <a:cxnSpLocks/>
            <a:stCxn id="103" idx="59"/>
          </p:cNvCxnSpPr>
          <p:nvPr/>
        </p:nvCxnSpPr>
        <p:spPr>
          <a:xfrm>
            <a:off x="3602428" y="4010528"/>
            <a:ext cx="5370122" cy="26413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6">
            <a:extLst>
              <a:ext uri="{FF2B5EF4-FFF2-40B4-BE49-F238E27FC236}">
                <a16:creationId xmlns:a16="http://schemas.microsoft.com/office/drawing/2014/main" id="{1E8C84BE-010D-4AD0-D137-16576840ADE8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4750700" y="3942539"/>
            <a:ext cx="196400" cy="815637"/>
            <a:chOff x="6144030" y="3897930"/>
            <a:chExt cx="647700" cy="2689860"/>
          </a:xfrm>
          <a:solidFill>
            <a:schemeClr val="bg1"/>
          </a:solidFill>
        </p:grpSpPr>
        <p:sp>
          <p:nvSpPr>
            <p:cNvPr id="270" name="Freeform: Shape 16">
              <a:extLst>
                <a:ext uri="{FF2B5EF4-FFF2-40B4-BE49-F238E27FC236}">
                  <a16:creationId xmlns:a16="http://schemas.microsoft.com/office/drawing/2014/main" id="{609ADCB5-3C09-A684-7A07-03D72894B848}"/>
                </a:ext>
              </a:extLst>
            </p:cNvPr>
            <p:cNvSpPr/>
            <p:nvPr/>
          </p:nvSpPr>
          <p:spPr>
            <a:xfrm>
              <a:off x="6144030" y="3897930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17">
              <a:extLst>
                <a:ext uri="{FF2B5EF4-FFF2-40B4-BE49-F238E27FC236}">
                  <a16:creationId xmlns:a16="http://schemas.microsoft.com/office/drawing/2014/main" id="{0EF9BD91-FA35-874E-1902-8BA67EF5C779}"/>
                </a:ext>
              </a:extLst>
            </p:cNvPr>
            <p:cNvSpPr/>
            <p:nvPr/>
          </p:nvSpPr>
          <p:spPr>
            <a:xfrm>
              <a:off x="6380250" y="5425740"/>
              <a:ext cx="180975" cy="1162050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2870 w 180975"/>
                <a:gd name="connsiteY7" fmla="*/ 1087755 h 1162050"/>
                <a:gd name="connsiteX8" fmla="*/ 54293 w 180975"/>
                <a:gd name="connsiteY8" fmla="*/ 1064895 h 1162050"/>
                <a:gd name="connsiteX9" fmla="*/ 77153 w 180975"/>
                <a:gd name="connsiteY9" fmla="*/ 1016318 h 1162050"/>
                <a:gd name="connsiteX10" fmla="*/ 125730 w 180975"/>
                <a:gd name="connsiteY10" fmla="*/ 1039178 h 1162050"/>
                <a:gd name="connsiteX11" fmla="*/ 102870 w 180975"/>
                <a:gd name="connsiteY11" fmla="*/ 1087755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8" y="0"/>
                    <a:pt x="0" y="40958"/>
                    <a:pt x="0" y="90488"/>
                  </a:cubicBezTo>
                  <a:lnTo>
                    <a:pt x="0" y="1071563"/>
                  </a:lnTo>
                  <a:cubicBezTo>
                    <a:pt x="0" y="1121093"/>
                    <a:pt x="40958" y="1162050"/>
                    <a:pt x="90488" y="1162050"/>
                  </a:cubicBezTo>
                  <a:cubicBezTo>
                    <a:pt x="140018" y="1162050"/>
                    <a:pt x="180975" y="1121093"/>
                    <a:pt x="180975" y="1071563"/>
                  </a:cubicBezTo>
                  <a:lnTo>
                    <a:pt x="180975" y="90488"/>
                  </a:lnTo>
                  <a:cubicBezTo>
                    <a:pt x="180975" y="40958"/>
                    <a:pt x="140018" y="0"/>
                    <a:pt x="90488" y="0"/>
                  </a:cubicBezTo>
                  <a:close/>
                  <a:moveTo>
                    <a:pt x="102870" y="1087755"/>
                  </a:moveTo>
                  <a:cubicBezTo>
                    <a:pt x="82868" y="1095375"/>
                    <a:pt x="60960" y="1084898"/>
                    <a:pt x="54293" y="1064895"/>
                  </a:cubicBezTo>
                  <a:cubicBezTo>
                    <a:pt x="46673" y="1044893"/>
                    <a:pt x="57150" y="1022985"/>
                    <a:pt x="77153" y="1016318"/>
                  </a:cubicBezTo>
                  <a:cubicBezTo>
                    <a:pt x="97155" y="1009650"/>
                    <a:pt x="119063" y="1019175"/>
                    <a:pt x="125730" y="1039178"/>
                  </a:cubicBezTo>
                  <a:cubicBezTo>
                    <a:pt x="133350" y="1058228"/>
                    <a:pt x="122873" y="1080135"/>
                    <a:pt x="102870" y="1087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18">
              <a:extLst>
                <a:ext uri="{FF2B5EF4-FFF2-40B4-BE49-F238E27FC236}">
                  <a16:creationId xmlns:a16="http://schemas.microsoft.com/office/drawing/2014/main" id="{8B4CEFA4-3872-2120-DAE4-D5821F6A4B80}"/>
                </a:ext>
              </a:extLst>
            </p:cNvPr>
            <p:cNvSpPr/>
            <p:nvPr/>
          </p:nvSpPr>
          <p:spPr>
            <a:xfrm>
              <a:off x="6425018" y="4879958"/>
              <a:ext cx="85725" cy="647700"/>
            </a:xfrm>
            <a:custGeom>
              <a:avLst/>
              <a:gdLst>
                <a:gd name="connsiteX0" fmla="*/ 0 w 85725"/>
                <a:gd name="connsiteY0" fmla="*/ 0 h 647700"/>
                <a:gd name="connsiteX1" fmla="*/ 90488 w 85725"/>
                <a:gd name="connsiteY1" fmla="*/ 0 h 647700"/>
                <a:gd name="connsiteX2" fmla="*/ 90488 w 85725"/>
                <a:gd name="connsiteY2" fmla="*/ 656273 h 647700"/>
                <a:gd name="connsiteX3" fmla="*/ 0 w 85725"/>
                <a:gd name="connsiteY3" fmla="*/ 656273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647700">
                  <a:moveTo>
                    <a:pt x="0" y="0"/>
                  </a:moveTo>
                  <a:lnTo>
                    <a:pt x="90488" y="0"/>
                  </a:lnTo>
                  <a:lnTo>
                    <a:pt x="90488" y="656273"/>
                  </a:lnTo>
                  <a:lnTo>
                    <a:pt x="0" y="65627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19">
              <a:extLst>
                <a:ext uri="{FF2B5EF4-FFF2-40B4-BE49-F238E27FC236}">
                  <a16:creationId xmlns:a16="http://schemas.microsoft.com/office/drawing/2014/main" id="{00592C4B-3369-AEFA-736A-096002E4E04D}"/>
                </a:ext>
              </a:extLst>
            </p:cNvPr>
            <p:cNvSpPr/>
            <p:nvPr/>
          </p:nvSpPr>
          <p:spPr>
            <a:xfrm>
              <a:off x="6144030" y="3967463"/>
              <a:ext cx="647700" cy="962025"/>
            </a:xfrm>
            <a:custGeom>
              <a:avLst/>
              <a:gdLst>
                <a:gd name="connsiteX0" fmla="*/ 326708 w 647700"/>
                <a:gd name="connsiteY0" fmla="*/ 0 h 962025"/>
                <a:gd name="connsiteX1" fmla="*/ 0 w 647700"/>
                <a:gd name="connsiteY1" fmla="*/ 484823 h 962025"/>
                <a:gd name="connsiteX2" fmla="*/ 326708 w 647700"/>
                <a:gd name="connsiteY2" fmla="*/ 970598 h 962025"/>
                <a:gd name="connsiteX3" fmla="*/ 653415 w 647700"/>
                <a:gd name="connsiteY3" fmla="*/ 484823 h 962025"/>
                <a:gd name="connsiteX4" fmla="*/ 326708 w 647700"/>
                <a:gd name="connsiteY4" fmla="*/ 0 h 962025"/>
                <a:gd name="connsiteX5" fmla="*/ 172403 w 647700"/>
                <a:gd name="connsiteY5" fmla="*/ 785813 h 962025"/>
                <a:gd name="connsiteX6" fmla="*/ 150495 w 647700"/>
                <a:gd name="connsiteY6" fmla="*/ 807720 h 962025"/>
                <a:gd name="connsiteX7" fmla="*/ 128588 w 647700"/>
                <a:gd name="connsiteY7" fmla="*/ 785813 h 962025"/>
                <a:gd name="connsiteX8" fmla="*/ 128588 w 647700"/>
                <a:gd name="connsiteY8" fmla="*/ 230505 h 962025"/>
                <a:gd name="connsiteX9" fmla="*/ 150495 w 647700"/>
                <a:gd name="connsiteY9" fmla="*/ 208598 h 962025"/>
                <a:gd name="connsiteX10" fmla="*/ 172403 w 647700"/>
                <a:gd name="connsiteY10" fmla="*/ 230505 h 962025"/>
                <a:gd name="connsiteX11" fmla="*/ 172403 w 647700"/>
                <a:gd name="connsiteY11" fmla="*/ 785813 h 962025"/>
                <a:gd name="connsiteX12" fmla="*/ 255270 w 647700"/>
                <a:gd name="connsiteY12" fmla="*/ 785813 h 962025"/>
                <a:gd name="connsiteX13" fmla="*/ 233363 w 647700"/>
                <a:gd name="connsiteY13" fmla="*/ 807720 h 962025"/>
                <a:gd name="connsiteX14" fmla="*/ 211455 w 647700"/>
                <a:gd name="connsiteY14" fmla="*/ 785813 h 962025"/>
                <a:gd name="connsiteX15" fmla="*/ 211455 w 647700"/>
                <a:gd name="connsiteY15" fmla="*/ 230505 h 962025"/>
                <a:gd name="connsiteX16" fmla="*/ 233363 w 647700"/>
                <a:gd name="connsiteY16" fmla="*/ 208598 h 962025"/>
                <a:gd name="connsiteX17" fmla="*/ 255270 w 647700"/>
                <a:gd name="connsiteY17" fmla="*/ 230505 h 962025"/>
                <a:gd name="connsiteX18" fmla="*/ 255270 w 647700"/>
                <a:gd name="connsiteY18" fmla="*/ 785813 h 962025"/>
                <a:gd name="connsiteX19" fmla="*/ 338138 w 647700"/>
                <a:gd name="connsiteY19" fmla="*/ 785813 h 962025"/>
                <a:gd name="connsiteX20" fmla="*/ 316230 w 647700"/>
                <a:gd name="connsiteY20" fmla="*/ 807720 h 962025"/>
                <a:gd name="connsiteX21" fmla="*/ 295275 w 647700"/>
                <a:gd name="connsiteY21" fmla="*/ 785813 h 962025"/>
                <a:gd name="connsiteX22" fmla="*/ 295275 w 647700"/>
                <a:gd name="connsiteY22" fmla="*/ 230505 h 962025"/>
                <a:gd name="connsiteX23" fmla="*/ 317183 w 647700"/>
                <a:gd name="connsiteY23" fmla="*/ 208598 h 962025"/>
                <a:gd name="connsiteX24" fmla="*/ 339090 w 647700"/>
                <a:gd name="connsiteY24" fmla="*/ 230505 h 962025"/>
                <a:gd name="connsiteX25" fmla="*/ 339090 w 647700"/>
                <a:gd name="connsiteY25" fmla="*/ 785813 h 962025"/>
                <a:gd name="connsiteX26" fmla="*/ 421005 w 647700"/>
                <a:gd name="connsiteY26" fmla="*/ 785813 h 962025"/>
                <a:gd name="connsiteX27" fmla="*/ 400050 w 647700"/>
                <a:gd name="connsiteY27" fmla="*/ 807720 h 962025"/>
                <a:gd name="connsiteX28" fmla="*/ 400050 w 647700"/>
                <a:gd name="connsiteY28" fmla="*/ 807720 h 962025"/>
                <a:gd name="connsiteX29" fmla="*/ 378143 w 647700"/>
                <a:gd name="connsiteY29" fmla="*/ 785813 h 962025"/>
                <a:gd name="connsiteX30" fmla="*/ 378143 w 647700"/>
                <a:gd name="connsiteY30" fmla="*/ 230505 h 962025"/>
                <a:gd name="connsiteX31" fmla="*/ 400050 w 647700"/>
                <a:gd name="connsiteY31" fmla="*/ 208598 h 962025"/>
                <a:gd name="connsiteX32" fmla="*/ 400050 w 647700"/>
                <a:gd name="connsiteY32" fmla="*/ 208598 h 962025"/>
                <a:gd name="connsiteX33" fmla="*/ 421005 w 647700"/>
                <a:gd name="connsiteY33" fmla="*/ 230505 h 962025"/>
                <a:gd name="connsiteX34" fmla="*/ 421005 w 647700"/>
                <a:gd name="connsiteY34" fmla="*/ 785813 h 962025"/>
                <a:gd name="connsiteX35" fmla="*/ 503873 w 647700"/>
                <a:gd name="connsiteY35" fmla="*/ 785813 h 962025"/>
                <a:gd name="connsiteX36" fmla="*/ 481965 w 647700"/>
                <a:gd name="connsiteY36" fmla="*/ 807720 h 962025"/>
                <a:gd name="connsiteX37" fmla="*/ 460058 w 647700"/>
                <a:gd name="connsiteY37" fmla="*/ 785813 h 962025"/>
                <a:gd name="connsiteX38" fmla="*/ 460058 w 647700"/>
                <a:gd name="connsiteY38" fmla="*/ 230505 h 962025"/>
                <a:gd name="connsiteX39" fmla="*/ 481965 w 647700"/>
                <a:gd name="connsiteY39" fmla="*/ 208598 h 962025"/>
                <a:gd name="connsiteX40" fmla="*/ 503873 w 647700"/>
                <a:gd name="connsiteY40" fmla="*/ 230505 h 962025"/>
                <a:gd name="connsiteX41" fmla="*/ 503873 w 647700"/>
                <a:gd name="connsiteY41" fmla="*/ 785813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47700" h="962025">
                  <a:moveTo>
                    <a:pt x="326708" y="0"/>
                  </a:moveTo>
                  <a:cubicBezTo>
                    <a:pt x="145733" y="0"/>
                    <a:pt x="0" y="217170"/>
                    <a:pt x="0" y="484823"/>
                  </a:cubicBezTo>
                  <a:cubicBezTo>
                    <a:pt x="0" y="752475"/>
                    <a:pt x="145733" y="970598"/>
                    <a:pt x="326708" y="970598"/>
                  </a:cubicBezTo>
                  <a:cubicBezTo>
                    <a:pt x="507683" y="970598"/>
                    <a:pt x="653415" y="753428"/>
                    <a:pt x="653415" y="484823"/>
                  </a:cubicBezTo>
                  <a:cubicBezTo>
                    <a:pt x="652463" y="217170"/>
                    <a:pt x="506730" y="0"/>
                    <a:pt x="326708" y="0"/>
                  </a:cubicBezTo>
                  <a:close/>
                  <a:moveTo>
                    <a:pt x="172403" y="785813"/>
                  </a:moveTo>
                  <a:cubicBezTo>
                    <a:pt x="172403" y="797243"/>
                    <a:pt x="162878" y="807720"/>
                    <a:pt x="150495" y="807720"/>
                  </a:cubicBezTo>
                  <a:cubicBezTo>
                    <a:pt x="138113" y="807720"/>
                    <a:pt x="128588" y="798195"/>
                    <a:pt x="128588" y="785813"/>
                  </a:cubicBezTo>
                  <a:lnTo>
                    <a:pt x="128588" y="230505"/>
                  </a:lnTo>
                  <a:cubicBezTo>
                    <a:pt x="128588" y="219075"/>
                    <a:pt x="138113" y="208598"/>
                    <a:pt x="150495" y="208598"/>
                  </a:cubicBezTo>
                  <a:cubicBezTo>
                    <a:pt x="162878" y="208598"/>
                    <a:pt x="172403" y="218123"/>
                    <a:pt x="172403" y="230505"/>
                  </a:cubicBezTo>
                  <a:lnTo>
                    <a:pt x="172403" y="785813"/>
                  </a:lnTo>
                  <a:close/>
                  <a:moveTo>
                    <a:pt x="255270" y="785813"/>
                  </a:moveTo>
                  <a:cubicBezTo>
                    <a:pt x="255270" y="797243"/>
                    <a:pt x="245745" y="807720"/>
                    <a:pt x="233363" y="807720"/>
                  </a:cubicBezTo>
                  <a:cubicBezTo>
                    <a:pt x="221933" y="807720"/>
                    <a:pt x="211455" y="798195"/>
                    <a:pt x="211455" y="785813"/>
                  </a:cubicBezTo>
                  <a:lnTo>
                    <a:pt x="211455" y="230505"/>
                  </a:lnTo>
                  <a:cubicBezTo>
                    <a:pt x="211455" y="219075"/>
                    <a:pt x="220980" y="208598"/>
                    <a:pt x="233363" y="208598"/>
                  </a:cubicBezTo>
                  <a:cubicBezTo>
                    <a:pt x="244793" y="208598"/>
                    <a:pt x="255270" y="218123"/>
                    <a:pt x="255270" y="230505"/>
                  </a:cubicBezTo>
                  <a:lnTo>
                    <a:pt x="255270" y="785813"/>
                  </a:lnTo>
                  <a:close/>
                  <a:moveTo>
                    <a:pt x="338138" y="785813"/>
                  </a:moveTo>
                  <a:cubicBezTo>
                    <a:pt x="338138" y="797243"/>
                    <a:pt x="328613" y="807720"/>
                    <a:pt x="316230" y="807720"/>
                  </a:cubicBezTo>
                  <a:cubicBezTo>
                    <a:pt x="304800" y="806768"/>
                    <a:pt x="295275" y="797243"/>
                    <a:pt x="295275" y="785813"/>
                  </a:cubicBezTo>
                  <a:lnTo>
                    <a:pt x="295275" y="230505"/>
                  </a:lnTo>
                  <a:cubicBezTo>
                    <a:pt x="295275" y="219075"/>
                    <a:pt x="304800" y="208598"/>
                    <a:pt x="317183" y="208598"/>
                  </a:cubicBezTo>
                  <a:cubicBezTo>
                    <a:pt x="328613" y="208598"/>
                    <a:pt x="339090" y="218123"/>
                    <a:pt x="339090" y="230505"/>
                  </a:cubicBezTo>
                  <a:lnTo>
                    <a:pt x="339090" y="785813"/>
                  </a:lnTo>
                  <a:close/>
                  <a:moveTo>
                    <a:pt x="421005" y="785813"/>
                  </a:moveTo>
                  <a:cubicBezTo>
                    <a:pt x="421005" y="797243"/>
                    <a:pt x="411480" y="807720"/>
                    <a:pt x="400050" y="807720"/>
                  </a:cubicBezTo>
                  <a:lnTo>
                    <a:pt x="400050" y="807720"/>
                  </a:lnTo>
                  <a:cubicBezTo>
                    <a:pt x="388620" y="807720"/>
                    <a:pt x="378143" y="798195"/>
                    <a:pt x="378143" y="785813"/>
                  </a:cubicBezTo>
                  <a:lnTo>
                    <a:pt x="378143" y="230505"/>
                  </a:lnTo>
                  <a:cubicBezTo>
                    <a:pt x="378143" y="219075"/>
                    <a:pt x="387668" y="208598"/>
                    <a:pt x="400050" y="208598"/>
                  </a:cubicBezTo>
                  <a:lnTo>
                    <a:pt x="400050" y="208598"/>
                  </a:lnTo>
                  <a:cubicBezTo>
                    <a:pt x="411480" y="208598"/>
                    <a:pt x="421005" y="218123"/>
                    <a:pt x="421005" y="230505"/>
                  </a:cubicBezTo>
                  <a:lnTo>
                    <a:pt x="421005" y="785813"/>
                  </a:lnTo>
                  <a:close/>
                  <a:moveTo>
                    <a:pt x="503873" y="785813"/>
                  </a:moveTo>
                  <a:cubicBezTo>
                    <a:pt x="503873" y="797243"/>
                    <a:pt x="494348" y="807720"/>
                    <a:pt x="481965" y="807720"/>
                  </a:cubicBezTo>
                  <a:cubicBezTo>
                    <a:pt x="470535" y="807720"/>
                    <a:pt x="460058" y="798195"/>
                    <a:pt x="460058" y="785813"/>
                  </a:cubicBezTo>
                  <a:lnTo>
                    <a:pt x="460058" y="230505"/>
                  </a:lnTo>
                  <a:cubicBezTo>
                    <a:pt x="460058" y="219075"/>
                    <a:pt x="469583" y="208598"/>
                    <a:pt x="481965" y="208598"/>
                  </a:cubicBezTo>
                  <a:cubicBezTo>
                    <a:pt x="493395" y="208598"/>
                    <a:pt x="503873" y="218123"/>
                    <a:pt x="503873" y="230505"/>
                  </a:cubicBezTo>
                  <a:lnTo>
                    <a:pt x="503873" y="7858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4" name="Group 8">
            <a:extLst>
              <a:ext uri="{FF2B5EF4-FFF2-40B4-BE49-F238E27FC236}">
                <a16:creationId xmlns:a16="http://schemas.microsoft.com/office/drawing/2014/main" id="{7505AE78-EE8A-4E74-1C9B-63FFC3F42D0A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5063155" y="3960734"/>
            <a:ext cx="160632" cy="794554"/>
            <a:chOff x="6983182" y="3979845"/>
            <a:chExt cx="533400" cy="2638425"/>
          </a:xfrm>
          <a:solidFill>
            <a:schemeClr val="bg1"/>
          </a:solidFill>
        </p:grpSpPr>
        <p:sp>
          <p:nvSpPr>
            <p:cNvPr id="275" name="Freeform: Shape 10">
              <a:extLst>
                <a:ext uri="{FF2B5EF4-FFF2-40B4-BE49-F238E27FC236}">
                  <a16:creationId xmlns:a16="http://schemas.microsoft.com/office/drawing/2014/main" id="{61F9B39C-A2B0-6CD1-5984-B6D18C3D3FC0}"/>
                </a:ext>
              </a:extLst>
            </p:cNvPr>
            <p:cNvSpPr/>
            <p:nvPr/>
          </p:nvSpPr>
          <p:spPr>
            <a:xfrm>
              <a:off x="7151775" y="5456220"/>
              <a:ext cx="180975" cy="1162050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3822 w 180975"/>
                <a:gd name="connsiteY7" fmla="*/ 1087755 h 1162050"/>
                <a:gd name="connsiteX8" fmla="*/ 55245 w 180975"/>
                <a:gd name="connsiteY8" fmla="*/ 1064895 h 1162050"/>
                <a:gd name="connsiteX9" fmla="*/ 78105 w 180975"/>
                <a:gd name="connsiteY9" fmla="*/ 1016317 h 1162050"/>
                <a:gd name="connsiteX10" fmla="*/ 126682 w 180975"/>
                <a:gd name="connsiteY10" fmla="*/ 1039178 h 1162050"/>
                <a:gd name="connsiteX11" fmla="*/ 103822 w 180975"/>
                <a:gd name="connsiteY11" fmla="*/ 1087755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7" y="0"/>
                    <a:pt x="0" y="40957"/>
                    <a:pt x="0" y="90488"/>
                  </a:cubicBezTo>
                  <a:lnTo>
                    <a:pt x="0" y="1071563"/>
                  </a:lnTo>
                  <a:cubicBezTo>
                    <a:pt x="0" y="1121092"/>
                    <a:pt x="40957" y="1162050"/>
                    <a:pt x="90488" y="1162050"/>
                  </a:cubicBezTo>
                  <a:cubicBezTo>
                    <a:pt x="140017" y="1162050"/>
                    <a:pt x="180975" y="1121092"/>
                    <a:pt x="180975" y="1071563"/>
                  </a:cubicBezTo>
                  <a:lnTo>
                    <a:pt x="180975" y="90488"/>
                  </a:lnTo>
                  <a:cubicBezTo>
                    <a:pt x="180975" y="40957"/>
                    <a:pt x="140970" y="0"/>
                    <a:pt x="90488" y="0"/>
                  </a:cubicBezTo>
                  <a:close/>
                  <a:moveTo>
                    <a:pt x="103822" y="1087755"/>
                  </a:moveTo>
                  <a:cubicBezTo>
                    <a:pt x="83820" y="1095375"/>
                    <a:pt x="61913" y="1084898"/>
                    <a:pt x="55245" y="1064895"/>
                  </a:cubicBezTo>
                  <a:cubicBezTo>
                    <a:pt x="47625" y="1044892"/>
                    <a:pt x="58102" y="1022985"/>
                    <a:pt x="78105" y="1016317"/>
                  </a:cubicBezTo>
                  <a:cubicBezTo>
                    <a:pt x="98107" y="1009650"/>
                    <a:pt x="120015" y="1019175"/>
                    <a:pt x="126682" y="1039178"/>
                  </a:cubicBezTo>
                  <a:cubicBezTo>
                    <a:pt x="134302" y="1058228"/>
                    <a:pt x="123825" y="1080135"/>
                    <a:pt x="103822" y="10877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11">
              <a:extLst>
                <a:ext uri="{FF2B5EF4-FFF2-40B4-BE49-F238E27FC236}">
                  <a16:creationId xmlns:a16="http://schemas.microsoft.com/office/drawing/2014/main" id="{EDFC758A-282A-2FC8-78DC-71EC9AB3A0EA}"/>
                </a:ext>
              </a:extLst>
            </p:cNvPr>
            <p:cNvSpPr/>
            <p:nvPr/>
          </p:nvSpPr>
          <p:spPr>
            <a:xfrm>
              <a:off x="7197495" y="4812330"/>
              <a:ext cx="85725" cy="752475"/>
            </a:xfrm>
            <a:custGeom>
              <a:avLst/>
              <a:gdLst>
                <a:gd name="connsiteX0" fmla="*/ 0 w 85725"/>
                <a:gd name="connsiteY0" fmla="*/ 0 h 752475"/>
                <a:gd name="connsiteX1" fmla="*/ 90487 w 85725"/>
                <a:gd name="connsiteY1" fmla="*/ 0 h 752475"/>
                <a:gd name="connsiteX2" fmla="*/ 90487 w 85725"/>
                <a:gd name="connsiteY2" fmla="*/ 755333 h 752475"/>
                <a:gd name="connsiteX3" fmla="*/ 0 w 85725"/>
                <a:gd name="connsiteY3" fmla="*/ 755333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752475">
                  <a:moveTo>
                    <a:pt x="0" y="0"/>
                  </a:moveTo>
                  <a:lnTo>
                    <a:pt x="90487" y="0"/>
                  </a:lnTo>
                  <a:lnTo>
                    <a:pt x="90487" y="755333"/>
                  </a:lnTo>
                  <a:lnTo>
                    <a:pt x="0" y="7553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12">
              <a:extLst>
                <a:ext uri="{FF2B5EF4-FFF2-40B4-BE49-F238E27FC236}">
                  <a16:creationId xmlns:a16="http://schemas.microsoft.com/office/drawing/2014/main" id="{7048D0F8-E61C-373E-E43D-E4801F7C230C}"/>
                </a:ext>
              </a:extLst>
            </p:cNvPr>
            <p:cNvSpPr/>
            <p:nvPr/>
          </p:nvSpPr>
          <p:spPr>
            <a:xfrm>
              <a:off x="6983182" y="3979845"/>
              <a:ext cx="533400" cy="847725"/>
            </a:xfrm>
            <a:custGeom>
              <a:avLst/>
              <a:gdLst>
                <a:gd name="connsiteX0" fmla="*/ 452438 w 533400"/>
                <a:gd name="connsiteY0" fmla="*/ 857250 h 847725"/>
                <a:gd name="connsiteX1" fmla="*/ 81915 w 533400"/>
                <a:gd name="connsiteY1" fmla="*/ 857250 h 847725"/>
                <a:gd name="connsiteX2" fmla="*/ 0 w 533400"/>
                <a:gd name="connsiteY2" fmla="*/ 775335 h 847725"/>
                <a:gd name="connsiteX3" fmla="*/ 0 w 533400"/>
                <a:gd name="connsiteY3" fmla="*/ 324803 h 847725"/>
                <a:gd name="connsiteX4" fmla="*/ 324803 w 533400"/>
                <a:gd name="connsiteY4" fmla="*/ 0 h 847725"/>
                <a:gd name="connsiteX5" fmla="*/ 474345 w 533400"/>
                <a:gd name="connsiteY5" fmla="*/ 0 h 847725"/>
                <a:gd name="connsiteX6" fmla="*/ 533400 w 533400"/>
                <a:gd name="connsiteY6" fmla="*/ 59055 h 847725"/>
                <a:gd name="connsiteX7" fmla="*/ 533400 w 533400"/>
                <a:gd name="connsiteY7" fmla="*/ 776288 h 847725"/>
                <a:gd name="connsiteX8" fmla="*/ 452438 w 533400"/>
                <a:gd name="connsiteY8" fmla="*/ 85725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3400" h="847725">
                  <a:moveTo>
                    <a:pt x="452438" y="857250"/>
                  </a:moveTo>
                  <a:lnTo>
                    <a:pt x="81915" y="857250"/>
                  </a:lnTo>
                  <a:cubicBezTo>
                    <a:pt x="37148" y="857250"/>
                    <a:pt x="0" y="820102"/>
                    <a:pt x="0" y="775335"/>
                  </a:cubicBezTo>
                  <a:lnTo>
                    <a:pt x="0" y="324803"/>
                  </a:lnTo>
                  <a:cubicBezTo>
                    <a:pt x="0" y="146685"/>
                    <a:pt x="145733" y="0"/>
                    <a:pt x="324803" y="0"/>
                  </a:cubicBezTo>
                  <a:lnTo>
                    <a:pt x="474345" y="0"/>
                  </a:lnTo>
                  <a:cubicBezTo>
                    <a:pt x="506730" y="0"/>
                    <a:pt x="533400" y="26670"/>
                    <a:pt x="533400" y="59055"/>
                  </a:cubicBezTo>
                  <a:lnTo>
                    <a:pt x="533400" y="776288"/>
                  </a:lnTo>
                  <a:cubicBezTo>
                    <a:pt x="533400" y="821055"/>
                    <a:pt x="497205" y="857250"/>
                    <a:pt x="452438" y="8572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8" name="Group 7">
            <a:extLst>
              <a:ext uri="{FF2B5EF4-FFF2-40B4-BE49-F238E27FC236}">
                <a16:creationId xmlns:a16="http://schemas.microsoft.com/office/drawing/2014/main" id="{67857E2D-2B35-79E2-3C3B-1605ADB5281E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5339840" y="3952121"/>
            <a:ext cx="222411" cy="824383"/>
            <a:chOff x="7734611" y="3897930"/>
            <a:chExt cx="723900" cy="2683192"/>
          </a:xfrm>
          <a:solidFill>
            <a:schemeClr val="bg1"/>
          </a:solidFill>
        </p:grpSpPr>
        <p:sp>
          <p:nvSpPr>
            <p:cNvPr id="279" name="Freeform: Shape 13">
              <a:extLst>
                <a:ext uri="{FF2B5EF4-FFF2-40B4-BE49-F238E27FC236}">
                  <a16:creationId xmlns:a16="http://schemas.microsoft.com/office/drawing/2014/main" id="{A17CD2AC-3D8C-89B1-1A91-1ABC49AEA016}"/>
                </a:ext>
              </a:extLst>
            </p:cNvPr>
            <p:cNvSpPr/>
            <p:nvPr/>
          </p:nvSpPr>
          <p:spPr>
            <a:xfrm>
              <a:off x="8010930" y="5419072"/>
              <a:ext cx="180975" cy="1162050"/>
            </a:xfrm>
            <a:custGeom>
              <a:avLst/>
              <a:gdLst>
                <a:gd name="connsiteX0" fmla="*/ 90488 w 180975"/>
                <a:gd name="connsiteY0" fmla="*/ 0 h 1162050"/>
                <a:gd name="connsiteX1" fmla="*/ 0 w 180975"/>
                <a:gd name="connsiteY1" fmla="*/ 90488 h 1162050"/>
                <a:gd name="connsiteX2" fmla="*/ 0 w 180975"/>
                <a:gd name="connsiteY2" fmla="*/ 1071563 h 1162050"/>
                <a:gd name="connsiteX3" fmla="*/ 90488 w 180975"/>
                <a:gd name="connsiteY3" fmla="*/ 1162050 h 1162050"/>
                <a:gd name="connsiteX4" fmla="*/ 180975 w 180975"/>
                <a:gd name="connsiteY4" fmla="*/ 1071563 h 1162050"/>
                <a:gd name="connsiteX5" fmla="*/ 180975 w 180975"/>
                <a:gd name="connsiteY5" fmla="*/ 90488 h 1162050"/>
                <a:gd name="connsiteX6" fmla="*/ 90488 w 180975"/>
                <a:gd name="connsiteY6" fmla="*/ 0 h 1162050"/>
                <a:gd name="connsiteX7" fmla="*/ 103822 w 180975"/>
                <a:gd name="connsiteY7" fmla="*/ 1086802 h 1162050"/>
                <a:gd name="connsiteX8" fmla="*/ 55245 w 180975"/>
                <a:gd name="connsiteY8" fmla="*/ 1063943 h 1162050"/>
                <a:gd name="connsiteX9" fmla="*/ 78105 w 180975"/>
                <a:gd name="connsiteY9" fmla="*/ 1015365 h 1162050"/>
                <a:gd name="connsiteX10" fmla="*/ 126683 w 180975"/>
                <a:gd name="connsiteY10" fmla="*/ 1038225 h 1162050"/>
                <a:gd name="connsiteX11" fmla="*/ 103822 w 180975"/>
                <a:gd name="connsiteY11" fmla="*/ 1086802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975" h="1162050">
                  <a:moveTo>
                    <a:pt x="90488" y="0"/>
                  </a:moveTo>
                  <a:cubicBezTo>
                    <a:pt x="40958" y="0"/>
                    <a:pt x="0" y="40958"/>
                    <a:pt x="0" y="90488"/>
                  </a:cubicBezTo>
                  <a:lnTo>
                    <a:pt x="0" y="1071563"/>
                  </a:lnTo>
                  <a:cubicBezTo>
                    <a:pt x="0" y="1121093"/>
                    <a:pt x="40958" y="1162050"/>
                    <a:pt x="90488" y="1162050"/>
                  </a:cubicBezTo>
                  <a:cubicBezTo>
                    <a:pt x="140017" y="1162050"/>
                    <a:pt x="180975" y="1121093"/>
                    <a:pt x="180975" y="1071563"/>
                  </a:cubicBezTo>
                  <a:lnTo>
                    <a:pt x="180975" y="90488"/>
                  </a:lnTo>
                  <a:cubicBezTo>
                    <a:pt x="180975" y="40005"/>
                    <a:pt x="140970" y="0"/>
                    <a:pt x="90488" y="0"/>
                  </a:cubicBezTo>
                  <a:close/>
                  <a:moveTo>
                    <a:pt x="103822" y="1086802"/>
                  </a:moveTo>
                  <a:cubicBezTo>
                    <a:pt x="83820" y="1094423"/>
                    <a:pt x="61913" y="1083945"/>
                    <a:pt x="55245" y="1063943"/>
                  </a:cubicBezTo>
                  <a:cubicBezTo>
                    <a:pt x="47625" y="1043940"/>
                    <a:pt x="58103" y="1022033"/>
                    <a:pt x="78105" y="1015365"/>
                  </a:cubicBezTo>
                  <a:cubicBezTo>
                    <a:pt x="98108" y="1008698"/>
                    <a:pt x="120015" y="1018223"/>
                    <a:pt x="126683" y="1038225"/>
                  </a:cubicBezTo>
                  <a:cubicBezTo>
                    <a:pt x="134303" y="1058227"/>
                    <a:pt x="123825" y="1080135"/>
                    <a:pt x="103822" y="10868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14">
              <a:extLst>
                <a:ext uri="{FF2B5EF4-FFF2-40B4-BE49-F238E27FC236}">
                  <a16:creationId xmlns:a16="http://schemas.microsoft.com/office/drawing/2014/main" id="{7AD0B45E-7980-B79A-A75A-CCB701DCAB3A}"/>
                </a:ext>
              </a:extLst>
            </p:cNvPr>
            <p:cNvSpPr/>
            <p:nvPr/>
          </p:nvSpPr>
          <p:spPr>
            <a:xfrm>
              <a:off x="8056650" y="4774230"/>
              <a:ext cx="85725" cy="752475"/>
            </a:xfrm>
            <a:custGeom>
              <a:avLst/>
              <a:gdLst>
                <a:gd name="connsiteX0" fmla="*/ 0 w 85725"/>
                <a:gd name="connsiteY0" fmla="*/ 0 h 752475"/>
                <a:gd name="connsiteX1" fmla="*/ 90488 w 85725"/>
                <a:gd name="connsiteY1" fmla="*/ 0 h 752475"/>
                <a:gd name="connsiteX2" fmla="*/ 90488 w 85725"/>
                <a:gd name="connsiteY2" fmla="*/ 755333 h 752475"/>
                <a:gd name="connsiteX3" fmla="*/ 0 w 85725"/>
                <a:gd name="connsiteY3" fmla="*/ 755333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752475">
                  <a:moveTo>
                    <a:pt x="0" y="0"/>
                  </a:moveTo>
                  <a:lnTo>
                    <a:pt x="90488" y="0"/>
                  </a:lnTo>
                  <a:lnTo>
                    <a:pt x="90488" y="755333"/>
                  </a:lnTo>
                  <a:lnTo>
                    <a:pt x="0" y="7553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15">
              <a:extLst>
                <a:ext uri="{FF2B5EF4-FFF2-40B4-BE49-F238E27FC236}">
                  <a16:creationId xmlns:a16="http://schemas.microsoft.com/office/drawing/2014/main" id="{1BEAF184-E19B-F743-F3E6-85D6439E6194}"/>
                </a:ext>
              </a:extLst>
            </p:cNvPr>
            <p:cNvSpPr/>
            <p:nvPr/>
          </p:nvSpPr>
          <p:spPr>
            <a:xfrm>
              <a:off x="7734611" y="3897930"/>
              <a:ext cx="723900" cy="885825"/>
            </a:xfrm>
            <a:custGeom>
              <a:avLst/>
              <a:gdLst>
                <a:gd name="connsiteX0" fmla="*/ 499204 w 723900"/>
                <a:gd name="connsiteY0" fmla="*/ 0 h 885825"/>
                <a:gd name="connsiteX1" fmla="*/ 229647 w 723900"/>
                <a:gd name="connsiteY1" fmla="*/ 0 h 885825"/>
                <a:gd name="connsiteX2" fmla="*/ 1047 w 723900"/>
                <a:gd name="connsiteY2" fmla="*/ 228600 h 885825"/>
                <a:gd name="connsiteX3" fmla="*/ 39147 w 723900"/>
                <a:gd name="connsiteY3" fmla="*/ 783908 h 885825"/>
                <a:gd name="connsiteX4" fmla="*/ 143922 w 723900"/>
                <a:gd name="connsiteY4" fmla="*/ 888683 h 885825"/>
                <a:gd name="connsiteX5" fmla="*/ 583977 w 723900"/>
                <a:gd name="connsiteY5" fmla="*/ 888683 h 885825"/>
                <a:gd name="connsiteX6" fmla="*/ 688752 w 723900"/>
                <a:gd name="connsiteY6" fmla="*/ 783908 h 885825"/>
                <a:gd name="connsiteX7" fmla="*/ 726852 w 723900"/>
                <a:gd name="connsiteY7" fmla="*/ 228600 h 885825"/>
                <a:gd name="connsiteX8" fmla="*/ 499204 w 723900"/>
                <a:gd name="connsiteY8" fmla="*/ 0 h 885825"/>
                <a:gd name="connsiteX9" fmla="*/ 173449 w 723900"/>
                <a:gd name="connsiteY9" fmla="*/ 782955 h 885825"/>
                <a:gd name="connsiteX10" fmla="*/ 144874 w 723900"/>
                <a:gd name="connsiteY10" fmla="*/ 806768 h 885825"/>
                <a:gd name="connsiteX11" fmla="*/ 116299 w 723900"/>
                <a:gd name="connsiteY11" fmla="*/ 782955 h 885825"/>
                <a:gd name="connsiteX12" fmla="*/ 116299 w 723900"/>
                <a:gd name="connsiteY12" fmla="*/ 165735 h 885825"/>
                <a:gd name="connsiteX13" fmla="*/ 144874 w 723900"/>
                <a:gd name="connsiteY13" fmla="*/ 141923 h 885825"/>
                <a:gd name="connsiteX14" fmla="*/ 173449 w 723900"/>
                <a:gd name="connsiteY14" fmla="*/ 165735 h 885825"/>
                <a:gd name="connsiteX15" fmla="*/ 173449 w 723900"/>
                <a:gd name="connsiteY15" fmla="*/ 782955 h 885825"/>
                <a:gd name="connsiteX16" fmla="*/ 284891 w 723900"/>
                <a:gd name="connsiteY16" fmla="*/ 782955 h 885825"/>
                <a:gd name="connsiteX17" fmla="*/ 256316 w 723900"/>
                <a:gd name="connsiteY17" fmla="*/ 806768 h 885825"/>
                <a:gd name="connsiteX18" fmla="*/ 227741 w 723900"/>
                <a:gd name="connsiteY18" fmla="*/ 782955 h 885825"/>
                <a:gd name="connsiteX19" fmla="*/ 227741 w 723900"/>
                <a:gd name="connsiteY19" fmla="*/ 165735 h 885825"/>
                <a:gd name="connsiteX20" fmla="*/ 256316 w 723900"/>
                <a:gd name="connsiteY20" fmla="*/ 141923 h 885825"/>
                <a:gd name="connsiteX21" fmla="*/ 284891 w 723900"/>
                <a:gd name="connsiteY21" fmla="*/ 165735 h 885825"/>
                <a:gd name="connsiteX22" fmla="*/ 284891 w 723900"/>
                <a:gd name="connsiteY22" fmla="*/ 782955 h 885825"/>
                <a:gd name="connsiteX23" fmla="*/ 396334 w 723900"/>
                <a:gd name="connsiteY23" fmla="*/ 782955 h 885825"/>
                <a:gd name="connsiteX24" fmla="*/ 367759 w 723900"/>
                <a:gd name="connsiteY24" fmla="*/ 806768 h 885825"/>
                <a:gd name="connsiteX25" fmla="*/ 339184 w 723900"/>
                <a:gd name="connsiteY25" fmla="*/ 782955 h 885825"/>
                <a:gd name="connsiteX26" fmla="*/ 339184 w 723900"/>
                <a:gd name="connsiteY26" fmla="*/ 165735 h 885825"/>
                <a:gd name="connsiteX27" fmla="*/ 367759 w 723900"/>
                <a:gd name="connsiteY27" fmla="*/ 141923 h 885825"/>
                <a:gd name="connsiteX28" fmla="*/ 396334 w 723900"/>
                <a:gd name="connsiteY28" fmla="*/ 165735 h 885825"/>
                <a:gd name="connsiteX29" fmla="*/ 396334 w 723900"/>
                <a:gd name="connsiteY29" fmla="*/ 782955 h 885825"/>
                <a:gd name="connsiteX30" fmla="*/ 507777 w 723900"/>
                <a:gd name="connsiteY30" fmla="*/ 782955 h 885825"/>
                <a:gd name="connsiteX31" fmla="*/ 479202 w 723900"/>
                <a:gd name="connsiteY31" fmla="*/ 806768 h 885825"/>
                <a:gd name="connsiteX32" fmla="*/ 479202 w 723900"/>
                <a:gd name="connsiteY32" fmla="*/ 806768 h 885825"/>
                <a:gd name="connsiteX33" fmla="*/ 450627 w 723900"/>
                <a:gd name="connsiteY33" fmla="*/ 782955 h 885825"/>
                <a:gd name="connsiteX34" fmla="*/ 450627 w 723900"/>
                <a:gd name="connsiteY34" fmla="*/ 165735 h 885825"/>
                <a:gd name="connsiteX35" fmla="*/ 479202 w 723900"/>
                <a:gd name="connsiteY35" fmla="*/ 141923 h 885825"/>
                <a:gd name="connsiteX36" fmla="*/ 479202 w 723900"/>
                <a:gd name="connsiteY36" fmla="*/ 141923 h 885825"/>
                <a:gd name="connsiteX37" fmla="*/ 507777 w 723900"/>
                <a:gd name="connsiteY37" fmla="*/ 165735 h 885825"/>
                <a:gd name="connsiteX38" fmla="*/ 507777 w 723900"/>
                <a:gd name="connsiteY38" fmla="*/ 782955 h 885825"/>
                <a:gd name="connsiteX39" fmla="*/ 619219 w 723900"/>
                <a:gd name="connsiteY39" fmla="*/ 782955 h 885825"/>
                <a:gd name="connsiteX40" fmla="*/ 590644 w 723900"/>
                <a:gd name="connsiteY40" fmla="*/ 806768 h 885825"/>
                <a:gd name="connsiteX41" fmla="*/ 562069 w 723900"/>
                <a:gd name="connsiteY41" fmla="*/ 782955 h 885825"/>
                <a:gd name="connsiteX42" fmla="*/ 562069 w 723900"/>
                <a:gd name="connsiteY42" fmla="*/ 165735 h 885825"/>
                <a:gd name="connsiteX43" fmla="*/ 590644 w 723900"/>
                <a:gd name="connsiteY43" fmla="*/ 141923 h 885825"/>
                <a:gd name="connsiteX44" fmla="*/ 619219 w 723900"/>
                <a:gd name="connsiteY44" fmla="*/ 165735 h 885825"/>
                <a:gd name="connsiteX45" fmla="*/ 619219 w 723900"/>
                <a:gd name="connsiteY45" fmla="*/ 782955 h 8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723900" h="885825">
                  <a:moveTo>
                    <a:pt x="499204" y="0"/>
                  </a:moveTo>
                  <a:lnTo>
                    <a:pt x="229647" y="0"/>
                  </a:lnTo>
                  <a:cubicBezTo>
                    <a:pt x="103916" y="0"/>
                    <a:pt x="-12289" y="34290"/>
                    <a:pt x="1047" y="228600"/>
                  </a:cubicBezTo>
                  <a:lnTo>
                    <a:pt x="39147" y="783908"/>
                  </a:lnTo>
                  <a:cubicBezTo>
                    <a:pt x="39147" y="842010"/>
                    <a:pt x="86772" y="888683"/>
                    <a:pt x="143922" y="888683"/>
                  </a:cubicBezTo>
                  <a:lnTo>
                    <a:pt x="583977" y="888683"/>
                  </a:lnTo>
                  <a:cubicBezTo>
                    <a:pt x="642079" y="888683"/>
                    <a:pt x="688752" y="841058"/>
                    <a:pt x="688752" y="783908"/>
                  </a:cubicBezTo>
                  <a:lnTo>
                    <a:pt x="726852" y="228600"/>
                  </a:lnTo>
                  <a:cubicBezTo>
                    <a:pt x="743044" y="36195"/>
                    <a:pt x="624934" y="0"/>
                    <a:pt x="499204" y="0"/>
                  </a:cubicBezTo>
                  <a:close/>
                  <a:moveTo>
                    <a:pt x="173449" y="782955"/>
                  </a:moveTo>
                  <a:cubicBezTo>
                    <a:pt x="173449" y="796290"/>
                    <a:pt x="160114" y="806768"/>
                    <a:pt x="144874" y="806768"/>
                  </a:cubicBezTo>
                  <a:cubicBezTo>
                    <a:pt x="128681" y="806768"/>
                    <a:pt x="116299" y="796290"/>
                    <a:pt x="116299" y="782955"/>
                  </a:cubicBezTo>
                  <a:lnTo>
                    <a:pt x="116299" y="165735"/>
                  </a:lnTo>
                  <a:cubicBezTo>
                    <a:pt x="116299" y="152400"/>
                    <a:pt x="129634" y="141923"/>
                    <a:pt x="144874" y="141923"/>
                  </a:cubicBezTo>
                  <a:cubicBezTo>
                    <a:pt x="161066" y="141923"/>
                    <a:pt x="173449" y="152400"/>
                    <a:pt x="173449" y="165735"/>
                  </a:cubicBezTo>
                  <a:lnTo>
                    <a:pt x="173449" y="782955"/>
                  </a:lnTo>
                  <a:close/>
                  <a:moveTo>
                    <a:pt x="284891" y="782955"/>
                  </a:moveTo>
                  <a:cubicBezTo>
                    <a:pt x="284891" y="796290"/>
                    <a:pt x="271556" y="806768"/>
                    <a:pt x="256316" y="806768"/>
                  </a:cubicBezTo>
                  <a:cubicBezTo>
                    <a:pt x="240124" y="806768"/>
                    <a:pt x="227741" y="796290"/>
                    <a:pt x="227741" y="782955"/>
                  </a:cubicBezTo>
                  <a:lnTo>
                    <a:pt x="227741" y="165735"/>
                  </a:lnTo>
                  <a:cubicBezTo>
                    <a:pt x="227741" y="152400"/>
                    <a:pt x="241077" y="141923"/>
                    <a:pt x="256316" y="141923"/>
                  </a:cubicBezTo>
                  <a:cubicBezTo>
                    <a:pt x="272509" y="141923"/>
                    <a:pt x="284891" y="152400"/>
                    <a:pt x="284891" y="165735"/>
                  </a:cubicBezTo>
                  <a:lnTo>
                    <a:pt x="284891" y="782955"/>
                  </a:lnTo>
                  <a:close/>
                  <a:moveTo>
                    <a:pt x="396334" y="782955"/>
                  </a:moveTo>
                  <a:cubicBezTo>
                    <a:pt x="396334" y="796290"/>
                    <a:pt x="382999" y="806768"/>
                    <a:pt x="367759" y="806768"/>
                  </a:cubicBezTo>
                  <a:cubicBezTo>
                    <a:pt x="351566" y="806768"/>
                    <a:pt x="339184" y="796290"/>
                    <a:pt x="339184" y="782955"/>
                  </a:cubicBezTo>
                  <a:lnTo>
                    <a:pt x="339184" y="165735"/>
                  </a:lnTo>
                  <a:cubicBezTo>
                    <a:pt x="339184" y="152400"/>
                    <a:pt x="352519" y="141923"/>
                    <a:pt x="367759" y="141923"/>
                  </a:cubicBezTo>
                  <a:cubicBezTo>
                    <a:pt x="383952" y="141923"/>
                    <a:pt x="396334" y="152400"/>
                    <a:pt x="396334" y="165735"/>
                  </a:cubicBezTo>
                  <a:lnTo>
                    <a:pt x="396334" y="782955"/>
                  </a:lnTo>
                  <a:close/>
                  <a:moveTo>
                    <a:pt x="507777" y="782955"/>
                  </a:moveTo>
                  <a:cubicBezTo>
                    <a:pt x="507777" y="796290"/>
                    <a:pt x="494441" y="806768"/>
                    <a:pt x="479202" y="806768"/>
                  </a:cubicBezTo>
                  <a:lnTo>
                    <a:pt x="479202" y="806768"/>
                  </a:lnTo>
                  <a:cubicBezTo>
                    <a:pt x="463009" y="806768"/>
                    <a:pt x="450627" y="796290"/>
                    <a:pt x="450627" y="782955"/>
                  </a:cubicBezTo>
                  <a:lnTo>
                    <a:pt x="450627" y="165735"/>
                  </a:lnTo>
                  <a:cubicBezTo>
                    <a:pt x="450627" y="152400"/>
                    <a:pt x="463961" y="141923"/>
                    <a:pt x="479202" y="141923"/>
                  </a:cubicBezTo>
                  <a:lnTo>
                    <a:pt x="479202" y="141923"/>
                  </a:lnTo>
                  <a:cubicBezTo>
                    <a:pt x="495394" y="141923"/>
                    <a:pt x="507777" y="152400"/>
                    <a:pt x="507777" y="165735"/>
                  </a:cubicBezTo>
                  <a:lnTo>
                    <a:pt x="507777" y="782955"/>
                  </a:lnTo>
                  <a:close/>
                  <a:moveTo>
                    <a:pt x="619219" y="782955"/>
                  </a:moveTo>
                  <a:cubicBezTo>
                    <a:pt x="619219" y="796290"/>
                    <a:pt x="605884" y="806768"/>
                    <a:pt x="590644" y="806768"/>
                  </a:cubicBezTo>
                  <a:cubicBezTo>
                    <a:pt x="574452" y="806768"/>
                    <a:pt x="562069" y="796290"/>
                    <a:pt x="562069" y="782955"/>
                  </a:cubicBezTo>
                  <a:lnTo>
                    <a:pt x="562069" y="165735"/>
                  </a:lnTo>
                  <a:cubicBezTo>
                    <a:pt x="562069" y="152400"/>
                    <a:pt x="575404" y="141923"/>
                    <a:pt x="590644" y="141923"/>
                  </a:cubicBezTo>
                  <a:cubicBezTo>
                    <a:pt x="606836" y="141923"/>
                    <a:pt x="619219" y="152400"/>
                    <a:pt x="619219" y="165735"/>
                  </a:cubicBezTo>
                  <a:lnTo>
                    <a:pt x="619219" y="7829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2" name="Freeform: Shape 9">
            <a:extLst>
              <a:ext uri="{FF2B5EF4-FFF2-40B4-BE49-F238E27FC236}">
                <a16:creationId xmlns:a16="http://schemas.microsoft.com/office/drawing/2014/main" id="{30EA3720-C06F-C00F-DFDF-DCDCB8F99613}"/>
              </a:ext>
            </a:extLst>
          </p:cNvPr>
          <p:cNvSpPr>
            <a:spLocks noChangeAspect="1"/>
          </p:cNvSpPr>
          <p:nvPr/>
        </p:nvSpPr>
        <p:spPr>
          <a:xfrm rot="10800000">
            <a:off x="5712949" y="3968748"/>
            <a:ext cx="196073" cy="768479"/>
          </a:xfrm>
          <a:custGeom>
            <a:avLst/>
            <a:gdLst>
              <a:gd name="connsiteX0" fmla="*/ 450200 w 590550"/>
              <a:gd name="connsiteY0" fmla="*/ 68609 h 2314575"/>
              <a:gd name="connsiteX1" fmla="*/ 291132 w 590550"/>
              <a:gd name="connsiteY1" fmla="*/ 29 h 2314575"/>
              <a:gd name="connsiteX2" fmla="*/ 291132 w 590550"/>
              <a:gd name="connsiteY2" fmla="*/ 29 h 2314575"/>
              <a:gd name="connsiteX3" fmla="*/ 291132 w 590550"/>
              <a:gd name="connsiteY3" fmla="*/ 29 h 2314575"/>
              <a:gd name="connsiteX4" fmla="*/ 291132 w 590550"/>
              <a:gd name="connsiteY4" fmla="*/ 29 h 2314575"/>
              <a:gd name="connsiteX5" fmla="*/ 291132 w 590550"/>
              <a:gd name="connsiteY5" fmla="*/ 29 h 2314575"/>
              <a:gd name="connsiteX6" fmla="*/ 286370 w 590550"/>
              <a:gd name="connsiteY6" fmla="*/ 29 h 2314575"/>
              <a:gd name="connsiteX7" fmla="*/ 130160 w 590550"/>
              <a:gd name="connsiteY7" fmla="*/ 78134 h 2314575"/>
              <a:gd name="connsiteX8" fmla="*/ 2525 w 590550"/>
              <a:gd name="connsiteY8" fmla="*/ 557241 h 2314575"/>
              <a:gd name="connsiteX9" fmla="*/ 147304 w 590550"/>
              <a:gd name="connsiteY9" fmla="*/ 1065876 h 2314575"/>
              <a:gd name="connsiteX10" fmla="*/ 140637 w 590550"/>
              <a:gd name="connsiteY10" fmla="*/ 1077306 h 2314575"/>
              <a:gd name="connsiteX11" fmla="*/ 140637 w 590550"/>
              <a:gd name="connsiteY11" fmla="*/ 1085879 h 2314575"/>
              <a:gd name="connsiteX12" fmla="*/ 153019 w 590550"/>
              <a:gd name="connsiteY12" fmla="*/ 1098261 h 2314575"/>
              <a:gd name="connsiteX13" fmla="*/ 158735 w 590550"/>
              <a:gd name="connsiteY13" fmla="*/ 1098261 h 2314575"/>
              <a:gd name="connsiteX14" fmla="*/ 257794 w 590550"/>
              <a:gd name="connsiteY14" fmla="*/ 1355436 h 2314575"/>
              <a:gd name="connsiteX15" fmla="*/ 190167 w 590550"/>
              <a:gd name="connsiteY15" fmla="*/ 1437351 h 2314575"/>
              <a:gd name="connsiteX16" fmla="*/ 209217 w 590550"/>
              <a:gd name="connsiteY16" fmla="*/ 2227926 h 2314575"/>
              <a:gd name="connsiteX17" fmla="*/ 299704 w 590550"/>
              <a:gd name="connsiteY17" fmla="*/ 2318414 h 2314575"/>
              <a:gd name="connsiteX18" fmla="*/ 390192 w 590550"/>
              <a:gd name="connsiteY18" fmla="*/ 2227926 h 2314575"/>
              <a:gd name="connsiteX19" fmla="*/ 409242 w 590550"/>
              <a:gd name="connsiteY19" fmla="*/ 1437351 h 2314575"/>
              <a:gd name="connsiteX20" fmla="*/ 343520 w 590550"/>
              <a:gd name="connsiteY20" fmla="*/ 1356389 h 2314575"/>
              <a:gd name="connsiteX21" fmla="*/ 437817 w 590550"/>
              <a:gd name="connsiteY21" fmla="*/ 1098261 h 2314575"/>
              <a:gd name="connsiteX22" fmla="*/ 447342 w 590550"/>
              <a:gd name="connsiteY22" fmla="*/ 1098261 h 2314575"/>
              <a:gd name="connsiteX23" fmla="*/ 459725 w 590550"/>
              <a:gd name="connsiteY23" fmla="*/ 1085879 h 2314575"/>
              <a:gd name="connsiteX24" fmla="*/ 459725 w 590550"/>
              <a:gd name="connsiteY24" fmla="*/ 1077306 h 2314575"/>
              <a:gd name="connsiteX25" fmla="*/ 449247 w 590550"/>
              <a:gd name="connsiteY25" fmla="*/ 1064924 h 2314575"/>
              <a:gd name="connsiteX26" fmla="*/ 592122 w 590550"/>
              <a:gd name="connsiteY26" fmla="*/ 521999 h 2314575"/>
              <a:gd name="connsiteX27" fmla="*/ 450200 w 590550"/>
              <a:gd name="connsiteY27" fmla="*/ 68609 h 2314575"/>
              <a:gd name="connsiteX28" fmla="*/ 284465 w 590550"/>
              <a:gd name="connsiteY28" fmla="*/ 1064924 h 2314575"/>
              <a:gd name="connsiteX29" fmla="*/ 233982 w 590550"/>
              <a:gd name="connsiteY29" fmla="*/ 491519 h 2314575"/>
              <a:gd name="connsiteX30" fmla="*/ 290179 w 590550"/>
              <a:gd name="connsiteY30" fmla="*/ 28604 h 2314575"/>
              <a:gd name="connsiteX31" fmla="*/ 290179 w 590550"/>
              <a:gd name="connsiteY31" fmla="*/ 28604 h 2314575"/>
              <a:gd name="connsiteX32" fmla="*/ 295895 w 590550"/>
              <a:gd name="connsiteY32" fmla="*/ 31461 h 2314575"/>
              <a:gd name="connsiteX33" fmla="*/ 355902 w 590550"/>
              <a:gd name="connsiteY33" fmla="*/ 490566 h 2314575"/>
              <a:gd name="connsiteX34" fmla="*/ 314945 w 590550"/>
              <a:gd name="connsiteY34" fmla="*/ 1063971 h 2314575"/>
              <a:gd name="connsiteX35" fmla="*/ 284465 w 590550"/>
              <a:gd name="connsiteY35" fmla="*/ 1063971 h 2314575"/>
              <a:gd name="connsiteX36" fmla="*/ 311135 w 590550"/>
              <a:gd name="connsiteY36" fmla="*/ 1099214 h 2314575"/>
              <a:gd name="connsiteX37" fmla="*/ 300657 w 590550"/>
              <a:gd name="connsiteY37" fmla="*/ 1220181 h 2314575"/>
              <a:gd name="connsiteX38" fmla="*/ 288275 w 590550"/>
              <a:gd name="connsiteY38" fmla="*/ 1099214 h 2314575"/>
              <a:gd name="connsiteX39" fmla="*/ 311135 w 590550"/>
              <a:gd name="connsiteY39" fmla="*/ 1099214 h 2314575"/>
              <a:gd name="connsiteX40" fmla="*/ 243507 w 590550"/>
              <a:gd name="connsiteY40" fmla="*/ 56226 h 2314575"/>
              <a:gd name="connsiteX41" fmla="*/ 205407 w 590550"/>
              <a:gd name="connsiteY41" fmla="*/ 491519 h 2314575"/>
              <a:gd name="connsiteX42" fmla="*/ 255890 w 590550"/>
              <a:gd name="connsiteY42" fmla="*/ 1064924 h 2314575"/>
              <a:gd name="connsiteX43" fmla="*/ 234935 w 590550"/>
              <a:gd name="connsiteY43" fmla="*/ 1064924 h 2314575"/>
              <a:gd name="connsiteX44" fmla="*/ 133017 w 590550"/>
              <a:gd name="connsiteY44" fmla="*/ 517236 h 2314575"/>
              <a:gd name="connsiteX45" fmla="*/ 242554 w 590550"/>
              <a:gd name="connsiteY45" fmla="*/ 58131 h 2314575"/>
              <a:gd name="connsiteX46" fmla="*/ 243507 w 590550"/>
              <a:gd name="connsiteY46" fmla="*/ 56226 h 2314575"/>
              <a:gd name="connsiteX47" fmla="*/ 258747 w 590550"/>
              <a:gd name="connsiteY47" fmla="*/ 1099214 h 2314575"/>
              <a:gd name="connsiteX48" fmla="*/ 273035 w 590550"/>
              <a:gd name="connsiteY48" fmla="*/ 1235421 h 2314575"/>
              <a:gd name="connsiteX49" fmla="*/ 241602 w 590550"/>
              <a:gd name="connsiteY49" fmla="*/ 1099214 h 2314575"/>
              <a:gd name="connsiteX50" fmla="*/ 258747 w 590550"/>
              <a:gd name="connsiteY50" fmla="*/ 1099214 h 2314575"/>
              <a:gd name="connsiteX51" fmla="*/ 339710 w 590550"/>
              <a:gd name="connsiteY51" fmla="*/ 1099214 h 2314575"/>
              <a:gd name="connsiteX52" fmla="*/ 360665 w 590550"/>
              <a:gd name="connsiteY52" fmla="*/ 1099214 h 2314575"/>
              <a:gd name="connsiteX53" fmla="*/ 326375 w 590550"/>
              <a:gd name="connsiteY53" fmla="*/ 1254471 h 2314575"/>
              <a:gd name="connsiteX54" fmla="*/ 339710 w 590550"/>
              <a:gd name="connsiteY54" fmla="*/ 1099214 h 2314575"/>
              <a:gd name="connsiteX55" fmla="*/ 342567 w 590550"/>
              <a:gd name="connsiteY55" fmla="*/ 1064924 h 2314575"/>
              <a:gd name="connsiteX56" fmla="*/ 383525 w 590550"/>
              <a:gd name="connsiteY56" fmla="*/ 491519 h 2314575"/>
              <a:gd name="connsiteX57" fmla="*/ 335900 w 590550"/>
              <a:gd name="connsiteY57" fmla="*/ 46701 h 2314575"/>
              <a:gd name="connsiteX58" fmla="*/ 356854 w 590550"/>
              <a:gd name="connsiteY58" fmla="*/ 65751 h 2314575"/>
              <a:gd name="connsiteX59" fmla="*/ 454962 w 590550"/>
              <a:gd name="connsiteY59" fmla="*/ 513426 h 2314575"/>
              <a:gd name="connsiteX60" fmla="*/ 367332 w 590550"/>
              <a:gd name="connsiteY60" fmla="*/ 1064924 h 2314575"/>
              <a:gd name="connsiteX61" fmla="*/ 342567 w 590550"/>
              <a:gd name="connsiteY61" fmla="*/ 1064924 h 2314575"/>
              <a:gd name="connsiteX62" fmla="*/ 150162 w 590550"/>
              <a:gd name="connsiteY62" fmla="*/ 97184 h 2314575"/>
              <a:gd name="connsiteX63" fmla="*/ 213027 w 590550"/>
              <a:gd name="connsiteY63" fmla="*/ 47654 h 2314575"/>
              <a:gd name="connsiteX64" fmla="*/ 104442 w 590550"/>
              <a:gd name="connsiteY64" fmla="*/ 519141 h 2314575"/>
              <a:gd name="connsiteX65" fmla="*/ 205407 w 590550"/>
              <a:gd name="connsiteY65" fmla="*/ 1064924 h 2314575"/>
              <a:gd name="connsiteX66" fmla="*/ 175879 w 590550"/>
              <a:gd name="connsiteY66" fmla="*/ 1064924 h 2314575"/>
              <a:gd name="connsiteX67" fmla="*/ 29194 w 590550"/>
              <a:gd name="connsiteY67" fmla="*/ 555336 h 2314575"/>
              <a:gd name="connsiteX68" fmla="*/ 150162 w 590550"/>
              <a:gd name="connsiteY68" fmla="*/ 97184 h 2314575"/>
              <a:gd name="connsiteX69" fmla="*/ 213027 w 590550"/>
              <a:gd name="connsiteY69" fmla="*/ 1099214 h 2314575"/>
              <a:gd name="connsiteX70" fmla="*/ 251127 w 590550"/>
              <a:gd name="connsiteY70" fmla="*/ 1263044 h 2314575"/>
              <a:gd name="connsiteX71" fmla="*/ 189215 w 590550"/>
              <a:gd name="connsiteY71" fmla="*/ 1099214 h 2314575"/>
              <a:gd name="connsiteX72" fmla="*/ 213027 w 590550"/>
              <a:gd name="connsiteY72" fmla="*/ 1099214 h 2314575"/>
              <a:gd name="connsiteX73" fmla="*/ 312087 w 590550"/>
              <a:gd name="connsiteY73" fmla="*/ 2245071 h 2314575"/>
              <a:gd name="connsiteX74" fmla="*/ 263510 w 590550"/>
              <a:gd name="connsiteY74" fmla="*/ 2222211 h 2314575"/>
              <a:gd name="connsiteX75" fmla="*/ 286370 w 590550"/>
              <a:gd name="connsiteY75" fmla="*/ 2173634 h 2314575"/>
              <a:gd name="connsiteX76" fmla="*/ 334947 w 590550"/>
              <a:gd name="connsiteY76" fmla="*/ 2196494 h 2314575"/>
              <a:gd name="connsiteX77" fmla="*/ 312087 w 590550"/>
              <a:gd name="connsiteY77" fmla="*/ 2245071 h 2314575"/>
              <a:gd name="connsiteX78" fmla="*/ 363522 w 590550"/>
              <a:gd name="connsiteY78" fmla="*/ 1219229 h 2314575"/>
              <a:gd name="connsiteX79" fmla="*/ 390192 w 590550"/>
              <a:gd name="connsiteY79" fmla="*/ 1099214 h 2314575"/>
              <a:gd name="connsiteX80" fmla="*/ 406385 w 590550"/>
              <a:gd name="connsiteY80" fmla="*/ 1099214 h 2314575"/>
              <a:gd name="connsiteX81" fmla="*/ 363522 w 590550"/>
              <a:gd name="connsiteY81" fmla="*/ 1219229 h 2314575"/>
              <a:gd name="connsiteX82" fmla="*/ 562595 w 590550"/>
              <a:gd name="connsiteY82" fmla="*/ 521046 h 2314575"/>
              <a:gd name="connsiteX83" fmla="*/ 417815 w 590550"/>
              <a:gd name="connsiteY83" fmla="*/ 1063971 h 2314575"/>
              <a:gd name="connsiteX84" fmla="*/ 396860 w 590550"/>
              <a:gd name="connsiteY84" fmla="*/ 1063971 h 2314575"/>
              <a:gd name="connsiteX85" fmla="*/ 483537 w 590550"/>
              <a:gd name="connsiteY85" fmla="*/ 515331 h 2314575"/>
              <a:gd name="connsiteX86" fmla="*/ 384477 w 590550"/>
              <a:gd name="connsiteY86" fmla="*/ 53369 h 2314575"/>
              <a:gd name="connsiteX87" fmla="*/ 429245 w 590550"/>
              <a:gd name="connsiteY87" fmla="*/ 88611 h 2314575"/>
              <a:gd name="connsiteX88" fmla="*/ 562595 w 590550"/>
              <a:gd name="connsiteY88" fmla="*/ 521046 h 2314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590550" h="2314575">
                <a:moveTo>
                  <a:pt x="450200" y="68609"/>
                </a:moveTo>
                <a:cubicBezTo>
                  <a:pt x="404479" y="21936"/>
                  <a:pt x="351140" y="-924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91132" y="29"/>
                  <a:pt x="291132" y="29"/>
                  <a:pt x="291132" y="29"/>
                </a:cubicBezTo>
                <a:cubicBezTo>
                  <a:pt x="289227" y="29"/>
                  <a:pt x="288275" y="29"/>
                  <a:pt x="286370" y="29"/>
                </a:cubicBezTo>
                <a:cubicBezTo>
                  <a:pt x="227315" y="1934"/>
                  <a:pt x="174927" y="28604"/>
                  <a:pt x="130160" y="78134"/>
                </a:cubicBezTo>
                <a:cubicBezTo>
                  <a:pt x="28242" y="190529"/>
                  <a:pt x="-10810" y="404841"/>
                  <a:pt x="2525" y="557241"/>
                </a:cubicBezTo>
                <a:cubicBezTo>
                  <a:pt x="13002" y="671541"/>
                  <a:pt x="82535" y="884901"/>
                  <a:pt x="147304" y="1065876"/>
                </a:cubicBezTo>
                <a:cubicBezTo>
                  <a:pt x="143494" y="1067781"/>
                  <a:pt x="140637" y="1072544"/>
                  <a:pt x="140637" y="1077306"/>
                </a:cubicBezTo>
                <a:lnTo>
                  <a:pt x="140637" y="1085879"/>
                </a:lnTo>
                <a:cubicBezTo>
                  <a:pt x="140637" y="1092546"/>
                  <a:pt x="146352" y="1098261"/>
                  <a:pt x="153019" y="1098261"/>
                </a:cubicBezTo>
                <a:lnTo>
                  <a:pt x="158735" y="1098261"/>
                </a:lnTo>
                <a:cubicBezTo>
                  <a:pt x="201597" y="1216371"/>
                  <a:pt x="241602" y="1315431"/>
                  <a:pt x="257794" y="1355436"/>
                </a:cubicBezTo>
                <a:cubicBezTo>
                  <a:pt x="221600" y="1369724"/>
                  <a:pt x="190167" y="1401156"/>
                  <a:pt x="190167" y="1437351"/>
                </a:cubicBezTo>
                <a:lnTo>
                  <a:pt x="209217" y="2227926"/>
                </a:lnTo>
                <a:cubicBezTo>
                  <a:pt x="209217" y="2277456"/>
                  <a:pt x="250175" y="2318414"/>
                  <a:pt x="299704" y="2318414"/>
                </a:cubicBezTo>
                <a:cubicBezTo>
                  <a:pt x="349235" y="2318414"/>
                  <a:pt x="390192" y="2277456"/>
                  <a:pt x="390192" y="2227926"/>
                </a:cubicBezTo>
                <a:lnTo>
                  <a:pt x="409242" y="1437351"/>
                </a:lnTo>
                <a:cubicBezTo>
                  <a:pt x="409242" y="1402109"/>
                  <a:pt x="378762" y="1370676"/>
                  <a:pt x="343520" y="1356389"/>
                </a:cubicBezTo>
                <a:cubicBezTo>
                  <a:pt x="356854" y="1322099"/>
                  <a:pt x="394954" y="1221134"/>
                  <a:pt x="437817" y="1098261"/>
                </a:cubicBezTo>
                <a:lnTo>
                  <a:pt x="447342" y="1098261"/>
                </a:lnTo>
                <a:cubicBezTo>
                  <a:pt x="454010" y="1098261"/>
                  <a:pt x="459725" y="1092546"/>
                  <a:pt x="459725" y="1085879"/>
                </a:cubicBezTo>
                <a:lnTo>
                  <a:pt x="459725" y="1077306"/>
                </a:lnTo>
                <a:cubicBezTo>
                  <a:pt x="459725" y="1070639"/>
                  <a:pt x="454962" y="1065876"/>
                  <a:pt x="449247" y="1064924"/>
                </a:cubicBezTo>
                <a:cubicBezTo>
                  <a:pt x="515922" y="869661"/>
                  <a:pt x="589265" y="633441"/>
                  <a:pt x="592122" y="521999"/>
                </a:cubicBezTo>
                <a:cubicBezTo>
                  <a:pt x="594979" y="377219"/>
                  <a:pt x="552117" y="173384"/>
                  <a:pt x="450200" y="68609"/>
                </a:cubicBezTo>
                <a:close/>
                <a:moveTo>
                  <a:pt x="284465" y="1064924"/>
                </a:moveTo>
                <a:cubicBezTo>
                  <a:pt x="260652" y="838229"/>
                  <a:pt x="233029" y="553431"/>
                  <a:pt x="233982" y="491519"/>
                </a:cubicBezTo>
                <a:cubicBezTo>
                  <a:pt x="239697" y="46701"/>
                  <a:pt x="287322" y="29556"/>
                  <a:pt x="290179" y="28604"/>
                </a:cubicBezTo>
                <a:cubicBezTo>
                  <a:pt x="290179" y="28604"/>
                  <a:pt x="290179" y="28604"/>
                  <a:pt x="290179" y="28604"/>
                </a:cubicBezTo>
                <a:cubicBezTo>
                  <a:pt x="292085" y="28604"/>
                  <a:pt x="293990" y="30509"/>
                  <a:pt x="295895" y="31461"/>
                </a:cubicBezTo>
                <a:cubicBezTo>
                  <a:pt x="336852" y="72419"/>
                  <a:pt x="356854" y="324831"/>
                  <a:pt x="355902" y="490566"/>
                </a:cubicBezTo>
                <a:cubicBezTo>
                  <a:pt x="354950" y="582959"/>
                  <a:pt x="333995" y="849659"/>
                  <a:pt x="314945" y="1063971"/>
                </a:cubicBezTo>
                <a:lnTo>
                  <a:pt x="284465" y="1063971"/>
                </a:lnTo>
                <a:close/>
                <a:moveTo>
                  <a:pt x="311135" y="1099214"/>
                </a:moveTo>
                <a:cubicBezTo>
                  <a:pt x="307325" y="1143029"/>
                  <a:pt x="303515" y="1183986"/>
                  <a:pt x="300657" y="1220181"/>
                </a:cubicBezTo>
                <a:cubicBezTo>
                  <a:pt x="296847" y="1183986"/>
                  <a:pt x="292085" y="1143029"/>
                  <a:pt x="288275" y="1099214"/>
                </a:cubicBezTo>
                <a:lnTo>
                  <a:pt x="311135" y="1099214"/>
                </a:lnTo>
                <a:close/>
                <a:moveTo>
                  <a:pt x="243507" y="56226"/>
                </a:moveTo>
                <a:cubicBezTo>
                  <a:pt x="225410" y="115281"/>
                  <a:pt x="208265" y="238154"/>
                  <a:pt x="205407" y="491519"/>
                </a:cubicBezTo>
                <a:cubicBezTo>
                  <a:pt x="204454" y="555336"/>
                  <a:pt x="232077" y="838229"/>
                  <a:pt x="255890" y="1064924"/>
                </a:cubicBezTo>
                <a:lnTo>
                  <a:pt x="234935" y="1064924"/>
                </a:lnTo>
                <a:cubicBezTo>
                  <a:pt x="192072" y="873471"/>
                  <a:pt x="144447" y="639156"/>
                  <a:pt x="133017" y="517236"/>
                </a:cubicBezTo>
                <a:cubicBezTo>
                  <a:pt x="114919" y="317211"/>
                  <a:pt x="175879" y="131474"/>
                  <a:pt x="242554" y="58131"/>
                </a:cubicBezTo>
                <a:cubicBezTo>
                  <a:pt x="242554" y="57179"/>
                  <a:pt x="243507" y="56226"/>
                  <a:pt x="243507" y="56226"/>
                </a:cubicBezTo>
                <a:close/>
                <a:moveTo>
                  <a:pt x="258747" y="1099214"/>
                </a:moveTo>
                <a:cubicBezTo>
                  <a:pt x="263510" y="1149696"/>
                  <a:pt x="269225" y="1196369"/>
                  <a:pt x="273035" y="1235421"/>
                </a:cubicBezTo>
                <a:cubicBezTo>
                  <a:pt x="263510" y="1195416"/>
                  <a:pt x="253032" y="1149696"/>
                  <a:pt x="241602" y="1099214"/>
                </a:cubicBezTo>
                <a:lnTo>
                  <a:pt x="258747" y="1099214"/>
                </a:lnTo>
                <a:close/>
                <a:moveTo>
                  <a:pt x="339710" y="1099214"/>
                </a:moveTo>
                <a:lnTo>
                  <a:pt x="360665" y="1099214"/>
                </a:lnTo>
                <a:cubicBezTo>
                  <a:pt x="348282" y="1158269"/>
                  <a:pt x="335900" y="1211609"/>
                  <a:pt x="326375" y="1254471"/>
                </a:cubicBezTo>
                <a:cubicBezTo>
                  <a:pt x="330185" y="1211609"/>
                  <a:pt x="334947" y="1157316"/>
                  <a:pt x="339710" y="1099214"/>
                </a:cubicBezTo>
                <a:close/>
                <a:moveTo>
                  <a:pt x="342567" y="1064924"/>
                </a:moveTo>
                <a:cubicBezTo>
                  <a:pt x="361617" y="850611"/>
                  <a:pt x="382572" y="583911"/>
                  <a:pt x="383525" y="491519"/>
                </a:cubicBezTo>
                <a:cubicBezTo>
                  <a:pt x="384477" y="392459"/>
                  <a:pt x="375904" y="147666"/>
                  <a:pt x="335900" y="46701"/>
                </a:cubicBezTo>
                <a:cubicBezTo>
                  <a:pt x="342567" y="52416"/>
                  <a:pt x="350187" y="58131"/>
                  <a:pt x="356854" y="65751"/>
                </a:cubicBezTo>
                <a:cubicBezTo>
                  <a:pt x="415910" y="128616"/>
                  <a:pt x="472107" y="280064"/>
                  <a:pt x="454962" y="513426"/>
                </a:cubicBezTo>
                <a:cubicBezTo>
                  <a:pt x="442579" y="677256"/>
                  <a:pt x="403527" y="891569"/>
                  <a:pt x="367332" y="1064924"/>
                </a:cubicBezTo>
                <a:lnTo>
                  <a:pt x="342567" y="1064924"/>
                </a:lnTo>
                <a:close/>
                <a:moveTo>
                  <a:pt x="150162" y="97184"/>
                </a:moveTo>
                <a:cubicBezTo>
                  <a:pt x="170165" y="75276"/>
                  <a:pt x="191119" y="59084"/>
                  <a:pt x="213027" y="47654"/>
                </a:cubicBezTo>
                <a:cubicBezTo>
                  <a:pt x="145400" y="130521"/>
                  <a:pt x="86344" y="319116"/>
                  <a:pt x="104442" y="519141"/>
                </a:cubicBezTo>
                <a:cubicBezTo>
                  <a:pt x="115872" y="641061"/>
                  <a:pt x="163497" y="873471"/>
                  <a:pt x="205407" y="1064924"/>
                </a:cubicBezTo>
                <a:lnTo>
                  <a:pt x="175879" y="1064924"/>
                </a:lnTo>
                <a:cubicBezTo>
                  <a:pt x="110157" y="883949"/>
                  <a:pt x="38719" y="667731"/>
                  <a:pt x="29194" y="555336"/>
                </a:cubicBezTo>
                <a:cubicBezTo>
                  <a:pt x="15860" y="408651"/>
                  <a:pt x="53007" y="203864"/>
                  <a:pt x="150162" y="97184"/>
                </a:cubicBezTo>
                <a:close/>
                <a:moveTo>
                  <a:pt x="213027" y="1099214"/>
                </a:moveTo>
                <a:cubicBezTo>
                  <a:pt x="227315" y="1161126"/>
                  <a:pt x="239697" y="1218276"/>
                  <a:pt x="251127" y="1263044"/>
                </a:cubicBezTo>
                <a:cubicBezTo>
                  <a:pt x="233982" y="1218276"/>
                  <a:pt x="212075" y="1161126"/>
                  <a:pt x="189215" y="1099214"/>
                </a:cubicBezTo>
                <a:lnTo>
                  <a:pt x="213027" y="1099214"/>
                </a:lnTo>
                <a:close/>
                <a:moveTo>
                  <a:pt x="312087" y="2245071"/>
                </a:moveTo>
                <a:cubicBezTo>
                  <a:pt x="292085" y="2252691"/>
                  <a:pt x="270177" y="2242214"/>
                  <a:pt x="263510" y="2222211"/>
                </a:cubicBezTo>
                <a:cubicBezTo>
                  <a:pt x="255890" y="2202209"/>
                  <a:pt x="266367" y="2180301"/>
                  <a:pt x="286370" y="2173634"/>
                </a:cubicBezTo>
                <a:cubicBezTo>
                  <a:pt x="306372" y="2166966"/>
                  <a:pt x="328279" y="2176491"/>
                  <a:pt x="334947" y="2196494"/>
                </a:cubicBezTo>
                <a:cubicBezTo>
                  <a:pt x="342567" y="2215544"/>
                  <a:pt x="332090" y="2237451"/>
                  <a:pt x="312087" y="2245071"/>
                </a:cubicBezTo>
                <a:close/>
                <a:moveTo>
                  <a:pt x="363522" y="1219229"/>
                </a:moveTo>
                <a:cubicBezTo>
                  <a:pt x="371142" y="1183986"/>
                  <a:pt x="380667" y="1143029"/>
                  <a:pt x="390192" y="1099214"/>
                </a:cubicBezTo>
                <a:lnTo>
                  <a:pt x="406385" y="1099214"/>
                </a:lnTo>
                <a:cubicBezTo>
                  <a:pt x="391145" y="1143029"/>
                  <a:pt x="376857" y="1183034"/>
                  <a:pt x="363522" y="1219229"/>
                </a:cubicBezTo>
                <a:close/>
                <a:moveTo>
                  <a:pt x="562595" y="521046"/>
                </a:moveTo>
                <a:cubicBezTo>
                  <a:pt x="559737" y="629631"/>
                  <a:pt x="485442" y="868709"/>
                  <a:pt x="417815" y="1063971"/>
                </a:cubicBezTo>
                <a:lnTo>
                  <a:pt x="396860" y="1063971"/>
                </a:lnTo>
                <a:cubicBezTo>
                  <a:pt x="433054" y="890616"/>
                  <a:pt x="472107" y="678209"/>
                  <a:pt x="483537" y="515331"/>
                </a:cubicBezTo>
                <a:cubicBezTo>
                  <a:pt x="498777" y="314354"/>
                  <a:pt x="461629" y="143856"/>
                  <a:pt x="384477" y="53369"/>
                </a:cubicBezTo>
                <a:cubicBezTo>
                  <a:pt x="399717" y="62894"/>
                  <a:pt x="414957" y="74324"/>
                  <a:pt x="429245" y="88611"/>
                </a:cubicBezTo>
                <a:cubicBezTo>
                  <a:pt x="526400" y="186719"/>
                  <a:pt x="566404" y="381981"/>
                  <a:pt x="562595" y="52104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3" name="Freeform: Shape 20">
            <a:extLst>
              <a:ext uri="{FF2B5EF4-FFF2-40B4-BE49-F238E27FC236}">
                <a16:creationId xmlns:a16="http://schemas.microsoft.com/office/drawing/2014/main" id="{6E35CAA2-B23E-86AD-1E61-90258552EC0F}"/>
              </a:ext>
            </a:extLst>
          </p:cNvPr>
          <p:cNvSpPr>
            <a:spLocks noChangeAspect="1"/>
          </p:cNvSpPr>
          <p:nvPr/>
        </p:nvSpPr>
        <p:spPr>
          <a:xfrm rot="10800000">
            <a:off x="6979108" y="3919044"/>
            <a:ext cx="256696" cy="914480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4" name="Freeform: Shape 21">
            <a:extLst>
              <a:ext uri="{FF2B5EF4-FFF2-40B4-BE49-F238E27FC236}">
                <a16:creationId xmlns:a16="http://schemas.microsoft.com/office/drawing/2014/main" id="{15B2F429-6A64-8DCC-44BF-C066A8435FC7}"/>
              </a:ext>
            </a:extLst>
          </p:cNvPr>
          <p:cNvSpPr>
            <a:spLocks noChangeAspect="1"/>
          </p:cNvSpPr>
          <p:nvPr/>
        </p:nvSpPr>
        <p:spPr>
          <a:xfrm rot="10800000">
            <a:off x="6693869" y="3924329"/>
            <a:ext cx="131863" cy="826679"/>
          </a:xfrm>
          <a:custGeom>
            <a:avLst/>
            <a:gdLst>
              <a:gd name="connsiteX0" fmla="*/ 247650 w 247650"/>
              <a:gd name="connsiteY0" fmla="*/ 1469035 h 1552575"/>
              <a:gd name="connsiteX1" fmla="*/ 230505 w 247650"/>
              <a:gd name="connsiteY1" fmla="*/ 614642 h 1552575"/>
              <a:gd name="connsiteX2" fmla="*/ 219075 w 247650"/>
              <a:gd name="connsiteY2" fmla="*/ 285077 h 1552575"/>
              <a:gd name="connsiteX3" fmla="*/ 104775 w 247650"/>
              <a:gd name="connsiteY3" fmla="*/ 31712 h 1552575"/>
              <a:gd name="connsiteX4" fmla="*/ 67627 w 247650"/>
              <a:gd name="connsiteY4" fmla="*/ 4090 h 1552575"/>
              <a:gd name="connsiteX5" fmla="*/ 0 w 247650"/>
              <a:gd name="connsiteY5" fmla="*/ 867055 h 1552575"/>
              <a:gd name="connsiteX6" fmla="*/ 89535 w 247650"/>
              <a:gd name="connsiteY6" fmla="*/ 982307 h 1552575"/>
              <a:gd name="connsiteX7" fmla="*/ 151448 w 247650"/>
              <a:gd name="connsiteY7" fmla="*/ 1058507 h 1552575"/>
              <a:gd name="connsiteX8" fmla="*/ 137160 w 247650"/>
              <a:gd name="connsiteY8" fmla="*/ 1173760 h 1552575"/>
              <a:gd name="connsiteX9" fmla="*/ 133350 w 247650"/>
              <a:gd name="connsiteY9" fmla="*/ 1442365 h 1552575"/>
              <a:gd name="connsiteX10" fmla="*/ 108585 w 247650"/>
              <a:gd name="connsiteY10" fmla="*/ 1493800 h 1552575"/>
              <a:gd name="connsiteX11" fmla="*/ 175260 w 247650"/>
              <a:gd name="connsiteY11" fmla="*/ 1560475 h 1552575"/>
              <a:gd name="connsiteX12" fmla="*/ 196215 w 247650"/>
              <a:gd name="connsiteY12" fmla="*/ 1556665 h 1552575"/>
              <a:gd name="connsiteX13" fmla="*/ 239077 w 247650"/>
              <a:gd name="connsiteY13" fmla="*/ 1527137 h 1552575"/>
              <a:gd name="connsiteX14" fmla="*/ 240983 w 247650"/>
              <a:gd name="connsiteY14" fmla="*/ 1524280 h 1552575"/>
              <a:gd name="connsiteX15" fmla="*/ 247650 w 247650"/>
              <a:gd name="connsiteY15" fmla="*/ 1469035 h 1552575"/>
              <a:gd name="connsiteX16" fmla="*/ 205740 w 247650"/>
              <a:gd name="connsiteY16" fmla="*/ 1431887 h 1552575"/>
              <a:gd name="connsiteX17" fmla="*/ 175260 w 247650"/>
              <a:gd name="connsiteY17" fmla="*/ 1429030 h 1552575"/>
              <a:gd name="connsiteX18" fmla="*/ 178117 w 247650"/>
              <a:gd name="connsiteY18" fmla="*/ 1398550 h 1552575"/>
              <a:gd name="connsiteX19" fmla="*/ 208598 w 247650"/>
              <a:gd name="connsiteY19" fmla="*/ 1401407 h 1552575"/>
              <a:gd name="connsiteX20" fmla="*/ 205740 w 247650"/>
              <a:gd name="connsiteY20" fmla="*/ 1431887 h 1552575"/>
              <a:gd name="connsiteX21" fmla="*/ 205740 w 247650"/>
              <a:gd name="connsiteY21" fmla="*/ 1269962 h 1552575"/>
              <a:gd name="connsiteX22" fmla="*/ 175260 w 247650"/>
              <a:gd name="connsiteY22" fmla="*/ 1267105 h 1552575"/>
              <a:gd name="connsiteX23" fmla="*/ 178117 w 247650"/>
              <a:gd name="connsiteY23" fmla="*/ 1236625 h 1552575"/>
              <a:gd name="connsiteX24" fmla="*/ 208598 w 247650"/>
              <a:gd name="connsiteY24" fmla="*/ 1239482 h 1552575"/>
              <a:gd name="connsiteX25" fmla="*/ 205740 w 247650"/>
              <a:gd name="connsiteY25" fmla="*/ 1269962 h 1552575"/>
              <a:gd name="connsiteX26" fmla="*/ 205740 w 247650"/>
              <a:gd name="connsiteY26" fmla="*/ 1108037 h 1552575"/>
              <a:gd name="connsiteX27" fmla="*/ 175260 w 247650"/>
              <a:gd name="connsiteY27" fmla="*/ 1105180 h 1552575"/>
              <a:gd name="connsiteX28" fmla="*/ 178117 w 247650"/>
              <a:gd name="connsiteY28" fmla="*/ 1074700 h 1552575"/>
              <a:gd name="connsiteX29" fmla="*/ 208598 w 247650"/>
              <a:gd name="connsiteY29" fmla="*/ 1077557 h 1552575"/>
              <a:gd name="connsiteX30" fmla="*/ 205740 w 247650"/>
              <a:gd name="connsiteY30" fmla="*/ 1108037 h 155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7650" h="1552575">
                <a:moveTo>
                  <a:pt x="247650" y="1469035"/>
                </a:moveTo>
                <a:cubicBezTo>
                  <a:pt x="241935" y="1179475"/>
                  <a:pt x="234315" y="905155"/>
                  <a:pt x="230505" y="614642"/>
                </a:cubicBezTo>
                <a:cubicBezTo>
                  <a:pt x="228600" y="504152"/>
                  <a:pt x="231458" y="394615"/>
                  <a:pt x="219075" y="285077"/>
                </a:cubicBezTo>
                <a:cubicBezTo>
                  <a:pt x="215265" y="186970"/>
                  <a:pt x="170498" y="103150"/>
                  <a:pt x="104775" y="31712"/>
                </a:cubicBezTo>
                <a:cubicBezTo>
                  <a:pt x="94298" y="20282"/>
                  <a:pt x="72390" y="-11150"/>
                  <a:pt x="67627" y="4090"/>
                </a:cubicBezTo>
                <a:cubicBezTo>
                  <a:pt x="36195" y="104102"/>
                  <a:pt x="0" y="592735"/>
                  <a:pt x="0" y="867055"/>
                </a:cubicBezTo>
                <a:cubicBezTo>
                  <a:pt x="0" y="959447"/>
                  <a:pt x="0" y="961352"/>
                  <a:pt x="89535" y="982307"/>
                </a:cubicBezTo>
                <a:cubicBezTo>
                  <a:pt x="133350" y="992785"/>
                  <a:pt x="160020" y="1014692"/>
                  <a:pt x="151448" y="1058507"/>
                </a:cubicBezTo>
                <a:cubicBezTo>
                  <a:pt x="144780" y="1096607"/>
                  <a:pt x="141923" y="1135660"/>
                  <a:pt x="137160" y="1173760"/>
                </a:cubicBezTo>
                <a:cubicBezTo>
                  <a:pt x="124777" y="1269010"/>
                  <a:pt x="138113" y="1348067"/>
                  <a:pt x="133350" y="1442365"/>
                </a:cubicBezTo>
                <a:cubicBezTo>
                  <a:pt x="118110" y="1454747"/>
                  <a:pt x="108585" y="1472845"/>
                  <a:pt x="108585" y="1493800"/>
                </a:cubicBezTo>
                <a:cubicBezTo>
                  <a:pt x="108585" y="1530947"/>
                  <a:pt x="138113" y="1560475"/>
                  <a:pt x="175260" y="1560475"/>
                </a:cubicBezTo>
                <a:cubicBezTo>
                  <a:pt x="182880" y="1560475"/>
                  <a:pt x="189548" y="1559522"/>
                  <a:pt x="196215" y="1556665"/>
                </a:cubicBezTo>
                <a:cubicBezTo>
                  <a:pt x="212408" y="1551902"/>
                  <a:pt x="227648" y="1542377"/>
                  <a:pt x="239077" y="1527137"/>
                </a:cubicBezTo>
                <a:cubicBezTo>
                  <a:pt x="240030" y="1526185"/>
                  <a:pt x="240983" y="1525232"/>
                  <a:pt x="240983" y="1524280"/>
                </a:cubicBezTo>
                <a:cubicBezTo>
                  <a:pt x="251460" y="1507135"/>
                  <a:pt x="247650" y="1488085"/>
                  <a:pt x="247650" y="1469035"/>
                </a:cubicBezTo>
                <a:close/>
                <a:moveTo>
                  <a:pt x="205740" y="1431887"/>
                </a:moveTo>
                <a:cubicBezTo>
                  <a:pt x="196215" y="1439507"/>
                  <a:pt x="182880" y="1438555"/>
                  <a:pt x="175260" y="1429030"/>
                </a:cubicBezTo>
                <a:cubicBezTo>
                  <a:pt x="167640" y="1419505"/>
                  <a:pt x="168592" y="1406170"/>
                  <a:pt x="178117" y="1398550"/>
                </a:cubicBezTo>
                <a:cubicBezTo>
                  <a:pt x="187642" y="1390930"/>
                  <a:pt x="200977" y="1391882"/>
                  <a:pt x="208598" y="1401407"/>
                </a:cubicBezTo>
                <a:cubicBezTo>
                  <a:pt x="216217" y="1409980"/>
                  <a:pt x="215265" y="1424267"/>
                  <a:pt x="205740" y="1431887"/>
                </a:cubicBezTo>
                <a:close/>
                <a:moveTo>
                  <a:pt x="205740" y="1269962"/>
                </a:moveTo>
                <a:cubicBezTo>
                  <a:pt x="196215" y="1277582"/>
                  <a:pt x="182880" y="1276630"/>
                  <a:pt x="175260" y="1267105"/>
                </a:cubicBezTo>
                <a:cubicBezTo>
                  <a:pt x="167640" y="1257580"/>
                  <a:pt x="168592" y="1244245"/>
                  <a:pt x="178117" y="1236625"/>
                </a:cubicBezTo>
                <a:cubicBezTo>
                  <a:pt x="187642" y="1229005"/>
                  <a:pt x="200977" y="1229957"/>
                  <a:pt x="208598" y="1239482"/>
                </a:cubicBezTo>
                <a:cubicBezTo>
                  <a:pt x="216217" y="1248055"/>
                  <a:pt x="215265" y="1262342"/>
                  <a:pt x="205740" y="1269962"/>
                </a:cubicBezTo>
                <a:close/>
                <a:moveTo>
                  <a:pt x="205740" y="1108037"/>
                </a:moveTo>
                <a:cubicBezTo>
                  <a:pt x="196215" y="1115657"/>
                  <a:pt x="182880" y="1114705"/>
                  <a:pt x="175260" y="1105180"/>
                </a:cubicBezTo>
                <a:cubicBezTo>
                  <a:pt x="167640" y="1095655"/>
                  <a:pt x="168592" y="1082320"/>
                  <a:pt x="178117" y="1074700"/>
                </a:cubicBezTo>
                <a:cubicBezTo>
                  <a:pt x="187642" y="1067080"/>
                  <a:pt x="200977" y="1068032"/>
                  <a:pt x="208598" y="1077557"/>
                </a:cubicBezTo>
                <a:cubicBezTo>
                  <a:pt x="216217" y="1086130"/>
                  <a:pt x="215265" y="1100417"/>
                  <a:pt x="205740" y="110803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5" name="Freeform: Shape 22">
            <a:extLst>
              <a:ext uri="{FF2B5EF4-FFF2-40B4-BE49-F238E27FC236}">
                <a16:creationId xmlns:a16="http://schemas.microsoft.com/office/drawing/2014/main" id="{BE9A279F-2298-B18D-D22F-403A5C14CC52}"/>
              </a:ext>
            </a:extLst>
          </p:cNvPr>
          <p:cNvSpPr>
            <a:spLocks noChangeAspect="1"/>
          </p:cNvSpPr>
          <p:nvPr/>
        </p:nvSpPr>
        <p:spPr>
          <a:xfrm rot="10800000">
            <a:off x="6402212" y="3936533"/>
            <a:ext cx="119695" cy="879501"/>
          </a:xfrm>
          <a:custGeom>
            <a:avLst/>
            <a:gdLst>
              <a:gd name="connsiteX0" fmla="*/ 227120 w 219075"/>
              <a:gd name="connsiteY0" fmla="*/ 420053 h 1609725"/>
              <a:gd name="connsiteX1" fmla="*/ 189020 w 219075"/>
              <a:gd name="connsiteY1" fmla="*/ 0 h 1609725"/>
              <a:gd name="connsiteX2" fmla="*/ 92817 w 219075"/>
              <a:gd name="connsiteY2" fmla="*/ 216217 h 1609725"/>
              <a:gd name="connsiteX3" fmla="*/ 425 w 219075"/>
              <a:gd name="connsiteY3" fmla="*/ 960120 h 1609725"/>
              <a:gd name="connsiteX4" fmla="*/ 38525 w 219075"/>
              <a:gd name="connsiteY4" fmla="*/ 1005840 h 1609725"/>
              <a:gd name="connsiteX5" fmla="*/ 116630 w 219075"/>
              <a:gd name="connsiteY5" fmla="*/ 1044893 h 1609725"/>
              <a:gd name="connsiteX6" fmla="*/ 121392 w 219075"/>
              <a:gd name="connsiteY6" fmla="*/ 1044893 h 1609725"/>
              <a:gd name="connsiteX7" fmla="*/ 120440 w 219075"/>
              <a:gd name="connsiteY7" fmla="*/ 1071563 h 1609725"/>
              <a:gd name="connsiteX8" fmla="*/ 105200 w 219075"/>
              <a:gd name="connsiteY8" fmla="*/ 1196340 h 1609725"/>
              <a:gd name="connsiteX9" fmla="*/ 101390 w 219075"/>
              <a:gd name="connsiteY9" fmla="*/ 1486853 h 1609725"/>
              <a:gd name="connsiteX10" fmla="*/ 74720 w 219075"/>
              <a:gd name="connsiteY10" fmla="*/ 1542098 h 1609725"/>
              <a:gd name="connsiteX11" fmla="*/ 146157 w 219075"/>
              <a:gd name="connsiteY11" fmla="*/ 1613535 h 1609725"/>
              <a:gd name="connsiteX12" fmla="*/ 169017 w 219075"/>
              <a:gd name="connsiteY12" fmla="*/ 1609725 h 1609725"/>
              <a:gd name="connsiteX13" fmla="*/ 214737 w 219075"/>
              <a:gd name="connsiteY13" fmla="*/ 1577340 h 1609725"/>
              <a:gd name="connsiteX14" fmla="*/ 216642 w 219075"/>
              <a:gd name="connsiteY14" fmla="*/ 1573530 h 1609725"/>
              <a:gd name="connsiteX15" fmla="*/ 222357 w 219075"/>
              <a:gd name="connsiteY15" fmla="*/ 1513523 h 1609725"/>
              <a:gd name="connsiteX16" fmla="*/ 211880 w 219075"/>
              <a:gd name="connsiteY16" fmla="*/ 1043940 h 1609725"/>
              <a:gd name="connsiteX17" fmla="*/ 212832 w 219075"/>
              <a:gd name="connsiteY17" fmla="*/ 1043940 h 1609725"/>
              <a:gd name="connsiteX18" fmla="*/ 227120 w 219075"/>
              <a:gd name="connsiteY18" fmla="*/ 420053 h 1609725"/>
              <a:gd name="connsiteX19" fmla="*/ 178542 w 219075"/>
              <a:gd name="connsiteY19" fmla="*/ 1473518 h 1609725"/>
              <a:gd name="connsiteX20" fmla="*/ 146157 w 219075"/>
              <a:gd name="connsiteY20" fmla="*/ 1470660 h 1609725"/>
              <a:gd name="connsiteX21" fmla="*/ 149015 w 219075"/>
              <a:gd name="connsiteY21" fmla="*/ 1438275 h 1609725"/>
              <a:gd name="connsiteX22" fmla="*/ 181400 w 219075"/>
              <a:gd name="connsiteY22" fmla="*/ 1441133 h 1609725"/>
              <a:gd name="connsiteX23" fmla="*/ 178542 w 219075"/>
              <a:gd name="connsiteY23" fmla="*/ 1473518 h 1609725"/>
              <a:gd name="connsiteX24" fmla="*/ 178542 w 219075"/>
              <a:gd name="connsiteY24" fmla="*/ 1298258 h 1609725"/>
              <a:gd name="connsiteX25" fmla="*/ 146157 w 219075"/>
              <a:gd name="connsiteY25" fmla="*/ 1295400 h 1609725"/>
              <a:gd name="connsiteX26" fmla="*/ 149015 w 219075"/>
              <a:gd name="connsiteY26" fmla="*/ 1263015 h 1609725"/>
              <a:gd name="connsiteX27" fmla="*/ 181400 w 219075"/>
              <a:gd name="connsiteY27" fmla="*/ 1265873 h 1609725"/>
              <a:gd name="connsiteX28" fmla="*/ 178542 w 219075"/>
              <a:gd name="connsiteY28" fmla="*/ 1298258 h 1609725"/>
              <a:gd name="connsiteX29" fmla="*/ 178542 w 219075"/>
              <a:gd name="connsiteY29" fmla="*/ 1123950 h 1609725"/>
              <a:gd name="connsiteX30" fmla="*/ 146157 w 219075"/>
              <a:gd name="connsiteY30" fmla="*/ 1121093 h 1609725"/>
              <a:gd name="connsiteX31" fmla="*/ 149015 w 219075"/>
              <a:gd name="connsiteY31" fmla="*/ 1088708 h 1609725"/>
              <a:gd name="connsiteX32" fmla="*/ 181400 w 219075"/>
              <a:gd name="connsiteY32" fmla="*/ 1091565 h 1609725"/>
              <a:gd name="connsiteX33" fmla="*/ 178542 w 219075"/>
              <a:gd name="connsiteY33" fmla="*/ 1123950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19075" h="1609725">
                <a:moveTo>
                  <a:pt x="227120" y="420053"/>
                </a:moveTo>
                <a:cubicBezTo>
                  <a:pt x="230930" y="278130"/>
                  <a:pt x="217595" y="139065"/>
                  <a:pt x="189020" y="0"/>
                </a:cubicBezTo>
                <a:cubicBezTo>
                  <a:pt x="138537" y="65723"/>
                  <a:pt x="112820" y="140017"/>
                  <a:pt x="92817" y="216217"/>
                </a:cubicBezTo>
                <a:cubicBezTo>
                  <a:pt x="29000" y="464820"/>
                  <a:pt x="22332" y="705802"/>
                  <a:pt x="425" y="960120"/>
                </a:cubicBezTo>
                <a:cubicBezTo>
                  <a:pt x="-2433" y="990600"/>
                  <a:pt x="8997" y="1002030"/>
                  <a:pt x="38525" y="1005840"/>
                </a:cubicBezTo>
                <a:cubicBezTo>
                  <a:pt x="89960" y="1012508"/>
                  <a:pt x="111867" y="1014413"/>
                  <a:pt x="116630" y="1044893"/>
                </a:cubicBezTo>
                <a:lnTo>
                  <a:pt x="121392" y="1044893"/>
                </a:lnTo>
                <a:cubicBezTo>
                  <a:pt x="122345" y="1052513"/>
                  <a:pt x="122345" y="1061085"/>
                  <a:pt x="120440" y="1071563"/>
                </a:cubicBezTo>
                <a:cubicBezTo>
                  <a:pt x="112820" y="1112520"/>
                  <a:pt x="109962" y="1154430"/>
                  <a:pt x="105200" y="1196340"/>
                </a:cubicBezTo>
                <a:cubicBezTo>
                  <a:pt x="90912" y="1299210"/>
                  <a:pt x="106152" y="1384935"/>
                  <a:pt x="101390" y="1486853"/>
                </a:cubicBezTo>
                <a:cubicBezTo>
                  <a:pt x="85197" y="1500188"/>
                  <a:pt x="74720" y="1520190"/>
                  <a:pt x="74720" y="1542098"/>
                </a:cubicBezTo>
                <a:cubicBezTo>
                  <a:pt x="74720" y="1582103"/>
                  <a:pt x="107105" y="1613535"/>
                  <a:pt x="146157" y="1613535"/>
                </a:cubicBezTo>
                <a:cubicBezTo>
                  <a:pt x="153777" y="1613535"/>
                  <a:pt x="161397" y="1612583"/>
                  <a:pt x="169017" y="1609725"/>
                </a:cubicBezTo>
                <a:cubicBezTo>
                  <a:pt x="186162" y="1604963"/>
                  <a:pt x="202355" y="1594485"/>
                  <a:pt x="214737" y="1577340"/>
                </a:cubicBezTo>
                <a:cubicBezTo>
                  <a:pt x="215690" y="1576388"/>
                  <a:pt x="216642" y="1575435"/>
                  <a:pt x="216642" y="1573530"/>
                </a:cubicBezTo>
                <a:cubicBezTo>
                  <a:pt x="226167" y="1554480"/>
                  <a:pt x="222357" y="1533525"/>
                  <a:pt x="222357" y="1513523"/>
                </a:cubicBezTo>
                <a:cubicBezTo>
                  <a:pt x="219500" y="1353503"/>
                  <a:pt x="215690" y="1199198"/>
                  <a:pt x="211880" y="1043940"/>
                </a:cubicBezTo>
                <a:lnTo>
                  <a:pt x="212832" y="1043940"/>
                </a:lnTo>
                <a:cubicBezTo>
                  <a:pt x="218547" y="828675"/>
                  <a:pt x="222357" y="635318"/>
                  <a:pt x="227120" y="420053"/>
                </a:cubicBezTo>
                <a:close/>
                <a:moveTo>
                  <a:pt x="178542" y="1473518"/>
                </a:moveTo>
                <a:cubicBezTo>
                  <a:pt x="169017" y="1482090"/>
                  <a:pt x="153777" y="1480185"/>
                  <a:pt x="146157" y="1470660"/>
                </a:cubicBezTo>
                <a:cubicBezTo>
                  <a:pt x="137585" y="1461135"/>
                  <a:pt x="139490" y="1445895"/>
                  <a:pt x="149015" y="1438275"/>
                </a:cubicBezTo>
                <a:cubicBezTo>
                  <a:pt x="158540" y="1429703"/>
                  <a:pt x="173780" y="1431608"/>
                  <a:pt x="181400" y="1441133"/>
                </a:cubicBezTo>
                <a:cubicBezTo>
                  <a:pt x="189972" y="1450658"/>
                  <a:pt x="188067" y="1464945"/>
                  <a:pt x="178542" y="1473518"/>
                </a:cubicBezTo>
                <a:close/>
                <a:moveTo>
                  <a:pt x="178542" y="1298258"/>
                </a:moveTo>
                <a:cubicBezTo>
                  <a:pt x="169017" y="1306830"/>
                  <a:pt x="153777" y="1304925"/>
                  <a:pt x="146157" y="1295400"/>
                </a:cubicBezTo>
                <a:cubicBezTo>
                  <a:pt x="137585" y="1285875"/>
                  <a:pt x="139490" y="1270635"/>
                  <a:pt x="149015" y="1263015"/>
                </a:cubicBezTo>
                <a:cubicBezTo>
                  <a:pt x="158540" y="1254443"/>
                  <a:pt x="173780" y="1256348"/>
                  <a:pt x="181400" y="1265873"/>
                </a:cubicBezTo>
                <a:cubicBezTo>
                  <a:pt x="189972" y="1275398"/>
                  <a:pt x="188067" y="1290638"/>
                  <a:pt x="178542" y="1298258"/>
                </a:cubicBezTo>
                <a:close/>
                <a:moveTo>
                  <a:pt x="178542" y="1123950"/>
                </a:moveTo>
                <a:cubicBezTo>
                  <a:pt x="169017" y="1132523"/>
                  <a:pt x="153777" y="1130618"/>
                  <a:pt x="146157" y="1121093"/>
                </a:cubicBezTo>
                <a:cubicBezTo>
                  <a:pt x="137585" y="1111568"/>
                  <a:pt x="139490" y="1096328"/>
                  <a:pt x="149015" y="1088708"/>
                </a:cubicBezTo>
                <a:cubicBezTo>
                  <a:pt x="158540" y="1080135"/>
                  <a:pt x="173780" y="1082040"/>
                  <a:pt x="181400" y="1091565"/>
                </a:cubicBezTo>
                <a:cubicBezTo>
                  <a:pt x="189972" y="1101090"/>
                  <a:pt x="188067" y="1115378"/>
                  <a:pt x="178542" y="112395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6" name="Freeform: Shape 23">
            <a:extLst>
              <a:ext uri="{FF2B5EF4-FFF2-40B4-BE49-F238E27FC236}">
                <a16:creationId xmlns:a16="http://schemas.microsoft.com/office/drawing/2014/main" id="{54F87256-ECA0-7720-6CE5-2468D9618303}"/>
              </a:ext>
            </a:extLst>
          </p:cNvPr>
          <p:cNvSpPr>
            <a:spLocks noChangeAspect="1"/>
          </p:cNvSpPr>
          <p:nvPr/>
        </p:nvSpPr>
        <p:spPr>
          <a:xfrm rot="10800000">
            <a:off x="6091986" y="3942537"/>
            <a:ext cx="66675" cy="878541"/>
          </a:xfrm>
          <a:custGeom>
            <a:avLst/>
            <a:gdLst>
              <a:gd name="connsiteX0" fmla="*/ 169545 w 161925"/>
              <a:gd name="connsiteY0" fmla="*/ 2023602 h 2133600"/>
              <a:gd name="connsiteX1" fmla="*/ 158115 w 161925"/>
              <a:gd name="connsiteY1" fmla="*/ 1453054 h 2133600"/>
              <a:gd name="connsiteX2" fmla="*/ 157163 w 161925"/>
              <a:gd name="connsiteY2" fmla="*/ 1453054 h 2133600"/>
              <a:gd name="connsiteX3" fmla="*/ 150495 w 161925"/>
              <a:gd name="connsiteY3" fmla="*/ 173847 h 2133600"/>
              <a:gd name="connsiteX4" fmla="*/ 138113 w 161925"/>
              <a:gd name="connsiteY4" fmla="*/ 12874 h 2133600"/>
              <a:gd name="connsiteX5" fmla="*/ 35243 w 161925"/>
              <a:gd name="connsiteY5" fmla="*/ 11922 h 2133600"/>
              <a:gd name="connsiteX6" fmla="*/ 11430 w 161925"/>
              <a:gd name="connsiteY6" fmla="*/ 1436862 h 2133600"/>
              <a:gd name="connsiteX7" fmla="*/ 50483 w 161925"/>
              <a:gd name="connsiteY7" fmla="*/ 1457817 h 2133600"/>
              <a:gd name="connsiteX8" fmla="*/ 50483 w 161925"/>
              <a:gd name="connsiteY8" fmla="*/ 1457817 h 2133600"/>
              <a:gd name="connsiteX9" fmla="*/ 52388 w 161925"/>
              <a:gd name="connsiteY9" fmla="*/ 1486392 h 2133600"/>
              <a:gd name="connsiteX10" fmla="*/ 35243 w 161925"/>
              <a:gd name="connsiteY10" fmla="*/ 1657842 h 2133600"/>
              <a:gd name="connsiteX11" fmla="*/ 30480 w 161925"/>
              <a:gd name="connsiteY11" fmla="*/ 1991217 h 2133600"/>
              <a:gd name="connsiteX12" fmla="*/ 0 w 161925"/>
              <a:gd name="connsiteY12" fmla="*/ 2055034 h 2133600"/>
              <a:gd name="connsiteX13" fmla="*/ 82868 w 161925"/>
              <a:gd name="connsiteY13" fmla="*/ 2137902 h 2133600"/>
              <a:gd name="connsiteX14" fmla="*/ 108585 w 161925"/>
              <a:gd name="connsiteY14" fmla="*/ 2134092 h 2133600"/>
              <a:gd name="connsiteX15" fmla="*/ 161925 w 161925"/>
              <a:gd name="connsiteY15" fmla="*/ 2096944 h 2133600"/>
              <a:gd name="connsiteX16" fmla="*/ 164783 w 161925"/>
              <a:gd name="connsiteY16" fmla="*/ 2093134 h 2133600"/>
              <a:gd name="connsiteX17" fmla="*/ 169545 w 161925"/>
              <a:gd name="connsiteY17" fmla="*/ 2023602 h 2133600"/>
              <a:gd name="connsiteX18" fmla="*/ 118110 w 161925"/>
              <a:gd name="connsiteY18" fmla="*/ 1976929 h 2133600"/>
              <a:gd name="connsiteX19" fmla="*/ 80963 w 161925"/>
              <a:gd name="connsiteY19" fmla="*/ 1973119 h 2133600"/>
              <a:gd name="connsiteX20" fmla="*/ 84773 w 161925"/>
              <a:gd name="connsiteY20" fmla="*/ 1935972 h 2133600"/>
              <a:gd name="connsiteX21" fmla="*/ 121920 w 161925"/>
              <a:gd name="connsiteY21" fmla="*/ 1939782 h 2133600"/>
              <a:gd name="connsiteX22" fmla="*/ 118110 w 161925"/>
              <a:gd name="connsiteY22" fmla="*/ 1976929 h 2133600"/>
              <a:gd name="connsiteX23" fmla="*/ 118110 w 161925"/>
              <a:gd name="connsiteY23" fmla="*/ 1775952 h 2133600"/>
              <a:gd name="connsiteX24" fmla="*/ 80963 w 161925"/>
              <a:gd name="connsiteY24" fmla="*/ 1772142 h 2133600"/>
              <a:gd name="connsiteX25" fmla="*/ 84773 w 161925"/>
              <a:gd name="connsiteY25" fmla="*/ 1734994 h 2133600"/>
              <a:gd name="connsiteX26" fmla="*/ 121920 w 161925"/>
              <a:gd name="connsiteY26" fmla="*/ 1738804 h 2133600"/>
              <a:gd name="connsiteX27" fmla="*/ 118110 w 161925"/>
              <a:gd name="connsiteY27" fmla="*/ 1775952 h 2133600"/>
              <a:gd name="connsiteX28" fmla="*/ 118110 w 161925"/>
              <a:gd name="connsiteY28" fmla="*/ 1575927 h 2133600"/>
              <a:gd name="connsiteX29" fmla="*/ 80963 w 161925"/>
              <a:gd name="connsiteY29" fmla="*/ 1572117 h 2133600"/>
              <a:gd name="connsiteX30" fmla="*/ 84773 w 161925"/>
              <a:gd name="connsiteY30" fmla="*/ 1534969 h 2133600"/>
              <a:gd name="connsiteX31" fmla="*/ 121920 w 161925"/>
              <a:gd name="connsiteY31" fmla="*/ 1538779 h 2133600"/>
              <a:gd name="connsiteX32" fmla="*/ 118110 w 161925"/>
              <a:gd name="connsiteY32" fmla="*/ 1575927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61925" h="2133600">
                <a:moveTo>
                  <a:pt x="169545" y="2023602"/>
                </a:moveTo>
                <a:cubicBezTo>
                  <a:pt x="165735" y="1839769"/>
                  <a:pt x="161925" y="1632124"/>
                  <a:pt x="158115" y="1453054"/>
                </a:cubicBezTo>
                <a:cubicBezTo>
                  <a:pt x="158115" y="1453054"/>
                  <a:pt x="158115" y="1453054"/>
                  <a:pt x="157163" y="1453054"/>
                </a:cubicBezTo>
                <a:cubicBezTo>
                  <a:pt x="155258" y="972042"/>
                  <a:pt x="152400" y="640572"/>
                  <a:pt x="150495" y="173847"/>
                </a:cubicBezTo>
                <a:cubicBezTo>
                  <a:pt x="150495" y="150987"/>
                  <a:pt x="154305" y="17637"/>
                  <a:pt x="138113" y="12874"/>
                </a:cubicBezTo>
                <a:cubicBezTo>
                  <a:pt x="102870" y="492"/>
                  <a:pt x="40958" y="-8081"/>
                  <a:pt x="35243" y="11922"/>
                </a:cubicBezTo>
                <a:cubicBezTo>
                  <a:pt x="20955" y="121459"/>
                  <a:pt x="6668" y="1412097"/>
                  <a:pt x="11430" y="1436862"/>
                </a:cubicBezTo>
                <a:cubicBezTo>
                  <a:pt x="14288" y="1452102"/>
                  <a:pt x="45720" y="1449244"/>
                  <a:pt x="50483" y="1457817"/>
                </a:cubicBezTo>
                <a:cubicBezTo>
                  <a:pt x="50483" y="1457817"/>
                  <a:pt x="50483" y="1457817"/>
                  <a:pt x="50483" y="1457817"/>
                </a:cubicBezTo>
                <a:cubicBezTo>
                  <a:pt x="54293" y="1469247"/>
                  <a:pt x="56198" y="1469247"/>
                  <a:pt x="52388" y="1486392"/>
                </a:cubicBezTo>
                <a:cubicBezTo>
                  <a:pt x="43815" y="1534017"/>
                  <a:pt x="40958" y="1610217"/>
                  <a:pt x="35243" y="1657842"/>
                </a:cubicBezTo>
                <a:cubicBezTo>
                  <a:pt x="19050" y="1775952"/>
                  <a:pt x="36195" y="1874059"/>
                  <a:pt x="30480" y="1991217"/>
                </a:cubicBezTo>
                <a:cubicBezTo>
                  <a:pt x="12383" y="2006457"/>
                  <a:pt x="0" y="2029317"/>
                  <a:pt x="0" y="2055034"/>
                </a:cubicBezTo>
                <a:cubicBezTo>
                  <a:pt x="0" y="2100754"/>
                  <a:pt x="37148" y="2137902"/>
                  <a:pt x="82868" y="2137902"/>
                </a:cubicBezTo>
                <a:cubicBezTo>
                  <a:pt x="92393" y="2137902"/>
                  <a:pt x="100965" y="2135997"/>
                  <a:pt x="108585" y="2134092"/>
                </a:cubicBezTo>
                <a:cubicBezTo>
                  <a:pt x="128588" y="2128377"/>
                  <a:pt x="146685" y="2115994"/>
                  <a:pt x="161925" y="2096944"/>
                </a:cubicBezTo>
                <a:cubicBezTo>
                  <a:pt x="162878" y="2095992"/>
                  <a:pt x="163830" y="2094087"/>
                  <a:pt x="164783" y="2093134"/>
                </a:cubicBezTo>
                <a:cubicBezTo>
                  <a:pt x="174308" y="2070274"/>
                  <a:pt x="170498" y="2046462"/>
                  <a:pt x="169545" y="2023602"/>
                </a:cubicBezTo>
                <a:close/>
                <a:moveTo>
                  <a:pt x="118110" y="1976929"/>
                </a:moveTo>
                <a:cubicBezTo>
                  <a:pt x="106680" y="1986454"/>
                  <a:pt x="89535" y="1984549"/>
                  <a:pt x="80963" y="1973119"/>
                </a:cubicBezTo>
                <a:cubicBezTo>
                  <a:pt x="71438" y="1961689"/>
                  <a:pt x="73343" y="1944544"/>
                  <a:pt x="84773" y="1935972"/>
                </a:cubicBezTo>
                <a:cubicBezTo>
                  <a:pt x="96203" y="1926447"/>
                  <a:pt x="113348" y="1928352"/>
                  <a:pt x="121920" y="1939782"/>
                </a:cubicBezTo>
                <a:cubicBezTo>
                  <a:pt x="131445" y="1950259"/>
                  <a:pt x="129540" y="1967404"/>
                  <a:pt x="118110" y="1976929"/>
                </a:cubicBezTo>
                <a:close/>
                <a:moveTo>
                  <a:pt x="118110" y="1775952"/>
                </a:moveTo>
                <a:cubicBezTo>
                  <a:pt x="106680" y="1785477"/>
                  <a:pt x="89535" y="1783572"/>
                  <a:pt x="80963" y="1772142"/>
                </a:cubicBezTo>
                <a:cubicBezTo>
                  <a:pt x="71438" y="1760712"/>
                  <a:pt x="73343" y="1743567"/>
                  <a:pt x="84773" y="1734994"/>
                </a:cubicBezTo>
                <a:cubicBezTo>
                  <a:pt x="96203" y="1725469"/>
                  <a:pt x="113348" y="1727374"/>
                  <a:pt x="121920" y="1738804"/>
                </a:cubicBezTo>
                <a:cubicBezTo>
                  <a:pt x="131445" y="1750234"/>
                  <a:pt x="129540" y="1766427"/>
                  <a:pt x="118110" y="1775952"/>
                </a:cubicBezTo>
                <a:close/>
                <a:moveTo>
                  <a:pt x="118110" y="1575927"/>
                </a:moveTo>
                <a:cubicBezTo>
                  <a:pt x="106680" y="1585452"/>
                  <a:pt x="89535" y="1583547"/>
                  <a:pt x="80963" y="1572117"/>
                </a:cubicBezTo>
                <a:cubicBezTo>
                  <a:pt x="71438" y="1560687"/>
                  <a:pt x="73343" y="1543542"/>
                  <a:pt x="84773" y="1534969"/>
                </a:cubicBezTo>
                <a:cubicBezTo>
                  <a:pt x="96203" y="1525444"/>
                  <a:pt x="113348" y="1527349"/>
                  <a:pt x="121920" y="1538779"/>
                </a:cubicBezTo>
                <a:cubicBezTo>
                  <a:pt x="131445" y="1549257"/>
                  <a:pt x="129540" y="1566402"/>
                  <a:pt x="118110" y="157592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87" name="그룹 19">
            <a:extLst>
              <a:ext uri="{FF2B5EF4-FFF2-40B4-BE49-F238E27FC236}">
                <a16:creationId xmlns:a16="http://schemas.microsoft.com/office/drawing/2014/main" id="{DBC50DA2-02DB-025B-51EF-6C4EEAA7565E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7984872" y="3936533"/>
            <a:ext cx="138685" cy="886270"/>
            <a:chOff x="1055023" y="2447148"/>
            <a:chExt cx="489227" cy="3126415"/>
          </a:xfrm>
          <a:solidFill>
            <a:schemeClr val="bg1"/>
          </a:solidFill>
          <a:effectLst/>
        </p:grpSpPr>
        <p:grpSp>
          <p:nvGrpSpPr>
            <p:cNvPr id="288" name="그룹 20">
              <a:extLst>
                <a:ext uri="{FF2B5EF4-FFF2-40B4-BE49-F238E27FC236}">
                  <a16:creationId xmlns:a16="http://schemas.microsoft.com/office/drawing/2014/main" id="{5BCAF5FC-2B3C-2FD2-5A5F-EB95BA090962}"/>
                </a:ext>
              </a:extLst>
            </p:cNvPr>
            <p:cNvGrpSpPr/>
            <p:nvPr/>
          </p:nvGrpSpPr>
          <p:grpSpPr>
            <a:xfrm>
              <a:off x="1195228" y="3663994"/>
              <a:ext cx="208870" cy="1909569"/>
              <a:chOff x="4360431" y="3515651"/>
              <a:chExt cx="208870" cy="1909569"/>
            </a:xfrm>
            <a:grpFill/>
          </p:grpSpPr>
          <p:sp>
            <p:nvSpPr>
              <p:cNvPr id="290" name="사다리꼴 22">
                <a:extLst>
                  <a:ext uri="{FF2B5EF4-FFF2-40B4-BE49-F238E27FC236}">
                    <a16:creationId xmlns:a16="http://schemas.microsoft.com/office/drawing/2014/main" id="{76CD7D9D-48D2-AFCD-02F4-625971ADD9C0}"/>
                  </a:ext>
                </a:extLst>
              </p:cNvPr>
              <p:cNvSpPr/>
              <p:nvPr/>
            </p:nvSpPr>
            <p:spPr>
              <a:xfrm>
                <a:off x="4360431" y="3515651"/>
                <a:ext cx="208870" cy="1803164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1" name="타원 23">
                <a:extLst>
                  <a:ext uri="{FF2B5EF4-FFF2-40B4-BE49-F238E27FC236}">
                    <a16:creationId xmlns:a16="http://schemas.microsoft.com/office/drawing/2014/main" id="{006A2188-0900-3FA6-0934-E8063046B4FA}"/>
                  </a:ext>
                </a:extLst>
              </p:cNvPr>
              <p:cNvSpPr/>
              <p:nvPr/>
            </p:nvSpPr>
            <p:spPr>
              <a:xfrm>
                <a:off x="4360431" y="5216350"/>
                <a:ext cx="208870" cy="2088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9" name="자유형: 도형 21">
              <a:extLst>
                <a:ext uri="{FF2B5EF4-FFF2-40B4-BE49-F238E27FC236}">
                  <a16:creationId xmlns:a16="http://schemas.microsoft.com/office/drawing/2014/main" id="{C0A26749-9AD2-D2DC-01B6-40E9743185BA}"/>
                </a:ext>
              </a:extLst>
            </p:cNvPr>
            <p:cNvSpPr/>
            <p:nvPr/>
          </p:nvSpPr>
          <p:spPr>
            <a:xfrm>
              <a:off x="1055023" y="2447148"/>
              <a:ext cx="489227" cy="1216846"/>
            </a:xfrm>
            <a:custGeom>
              <a:avLst/>
              <a:gdLst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3"/>
                <a:gd name="connsiteY0" fmla="*/ 0 h 1397222"/>
                <a:gd name="connsiteX1" fmla="*/ 93304 w 489173"/>
                <a:gd name="connsiteY1" fmla="*/ 8435 h 1397222"/>
                <a:gd name="connsiteX2" fmla="*/ 100807 w 489173"/>
                <a:gd name="connsiteY2" fmla="*/ 26550 h 1397222"/>
                <a:gd name="connsiteX3" fmla="*/ 100806 w 489173"/>
                <a:gd name="connsiteY3" fmla="*/ 765594 h 1397222"/>
                <a:gd name="connsiteX4" fmla="*/ 131180 w 489173"/>
                <a:gd name="connsiteY4" fmla="*/ 795968 h 1397222"/>
                <a:gd name="connsiteX5" fmla="*/ 161554 w 489173"/>
                <a:gd name="connsiteY5" fmla="*/ 765594 h 1397222"/>
                <a:gd name="connsiteX6" fmla="*/ 161554 w 489173"/>
                <a:gd name="connsiteY6" fmla="*/ 28704 h 1397222"/>
                <a:gd name="connsiteX7" fmla="*/ 169949 w 489173"/>
                <a:gd name="connsiteY7" fmla="*/ 8435 h 1397222"/>
                <a:gd name="connsiteX8" fmla="*/ 190314 w 489173"/>
                <a:gd name="connsiteY8" fmla="*/ 0 h 1397222"/>
                <a:gd name="connsiteX9" fmla="*/ 210679 w 489173"/>
                <a:gd name="connsiteY9" fmla="*/ 8435 h 1397222"/>
                <a:gd name="connsiteX10" fmla="*/ 217111 w 489173"/>
                <a:gd name="connsiteY10" fmla="*/ 23964 h 1397222"/>
                <a:gd name="connsiteX11" fmla="*/ 217110 w 489173"/>
                <a:gd name="connsiteY11" fmla="*/ 765292 h 1397222"/>
                <a:gd name="connsiteX12" fmla="*/ 247484 w 489173"/>
                <a:gd name="connsiteY12" fmla="*/ 795666 h 1397222"/>
                <a:gd name="connsiteX13" fmla="*/ 277858 w 489173"/>
                <a:gd name="connsiteY13" fmla="*/ 765292 h 1397222"/>
                <a:gd name="connsiteX14" fmla="*/ 277858 w 489173"/>
                <a:gd name="connsiteY14" fmla="*/ 25070 h 1397222"/>
                <a:gd name="connsiteX15" fmla="*/ 284748 w 489173"/>
                <a:gd name="connsiteY15" fmla="*/ 8435 h 1397222"/>
                <a:gd name="connsiteX16" fmla="*/ 305113 w 489173"/>
                <a:gd name="connsiteY16" fmla="*/ 0 h 1397222"/>
                <a:gd name="connsiteX17" fmla="*/ 325478 w 489173"/>
                <a:gd name="connsiteY17" fmla="*/ 8435 h 1397222"/>
                <a:gd name="connsiteX18" fmla="*/ 333416 w 489173"/>
                <a:gd name="connsiteY18" fmla="*/ 27600 h 1397222"/>
                <a:gd name="connsiteX19" fmla="*/ 333415 w 489173"/>
                <a:gd name="connsiteY19" fmla="*/ 758388 h 1397222"/>
                <a:gd name="connsiteX20" fmla="*/ 363789 w 489173"/>
                <a:gd name="connsiteY20" fmla="*/ 788762 h 1397222"/>
                <a:gd name="connsiteX21" fmla="*/ 394163 w 489173"/>
                <a:gd name="connsiteY21" fmla="*/ 758388 h 1397222"/>
                <a:gd name="connsiteX22" fmla="*/ 394163 w 489173"/>
                <a:gd name="connsiteY22" fmla="*/ 27653 h 1397222"/>
                <a:gd name="connsiteX23" fmla="*/ 402123 w 489173"/>
                <a:gd name="connsiteY23" fmla="*/ 8435 h 1397222"/>
                <a:gd name="connsiteX24" fmla="*/ 422488 w 489173"/>
                <a:gd name="connsiteY24" fmla="*/ 0 h 1397222"/>
                <a:gd name="connsiteX25" fmla="*/ 451288 w 489173"/>
                <a:gd name="connsiteY25" fmla="*/ 28800 h 1397222"/>
                <a:gd name="connsiteX26" fmla="*/ 489172 w 489173"/>
                <a:gd name="connsiteY26" fmla="*/ 1094702 h 1397222"/>
                <a:gd name="connsiteX27" fmla="*/ 312706 w 489173"/>
                <a:gd name="connsiteY27" fmla="*/ 1397222 h 1397222"/>
                <a:gd name="connsiteX28" fmla="*/ 176466 w 489173"/>
                <a:gd name="connsiteY28" fmla="*/ 1397222 h 1397222"/>
                <a:gd name="connsiteX29" fmla="*/ 0 w 489173"/>
                <a:gd name="connsiteY29" fmla="*/ 1094702 h 1397222"/>
                <a:gd name="connsiteX30" fmla="*/ 44139 w 489173"/>
                <a:gd name="connsiteY30" fmla="*/ 28800 h 1397222"/>
                <a:gd name="connsiteX31" fmla="*/ 72939 w 489173"/>
                <a:gd name="connsiteY31" fmla="*/ 0 h 1397222"/>
                <a:gd name="connsiteX0" fmla="*/ 72993 w 489227"/>
                <a:gd name="connsiteY0" fmla="*/ 0 h 1397222"/>
                <a:gd name="connsiteX1" fmla="*/ 93358 w 489227"/>
                <a:gd name="connsiteY1" fmla="*/ 8435 h 1397222"/>
                <a:gd name="connsiteX2" fmla="*/ 100861 w 489227"/>
                <a:gd name="connsiteY2" fmla="*/ 26550 h 1397222"/>
                <a:gd name="connsiteX3" fmla="*/ 100860 w 489227"/>
                <a:gd name="connsiteY3" fmla="*/ 765594 h 1397222"/>
                <a:gd name="connsiteX4" fmla="*/ 131234 w 489227"/>
                <a:gd name="connsiteY4" fmla="*/ 795968 h 1397222"/>
                <a:gd name="connsiteX5" fmla="*/ 161608 w 489227"/>
                <a:gd name="connsiteY5" fmla="*/ 765594 h 1397222"/>
                <a:gd name="connsiteX6" fmla="*/ 161608 w 489227"/>
                <a:gd name="connsiteY6" fmla="*/ 28704 h 1397222"/>
                <a:gd name="connsiteX7" fmla="*/ 170003 w 489227"/>
                <a:gd name="connsiteY7" fmla="*/ 8435 h 1397222"/>
                <a:gd name="connsiteX8" fmla="*/ 190368 w 489227"/>
                <a:gd name="connsiteY8" fmla="*/ 0 h 1397222"/>
                <a:gd name="connsiteX9" fmla="*/ 210733 w 489227"/>
                <a:gd name="connsiteY9" fmla="*/ 8435 h 1397222"/>
                <a:gd name="connsiteX10" fmla="*/ 217165 w 489227"/>
                <a:gd name="connsiteY10" fmla="*/ 23964 h 1397222"/>
                <a:gd name="connsiteX11" fmla="*/ 217164 w 489227"/>
                <a:gd name="connsiteY11" fmla="*/ 765292 h 1397222"/>
                <a:gd name="connsiteX12" fmla="*/ 247538 w 489227"/>
                <a:gd name="connsiteY12" fmla="*/ 795666 h 1397222"/>
                <a:gd name="connsiteX13" fmla="*/ 277912 w 489227"/>
                <a:gd name="connsiteY13" fmla="*/ 765292 h 1397222"/>
                <a:gd name="connsiteX14" fmla="*/ 277912 w 489227"/>
                <a:gd name="connsiteY14" fmla="*/ 25070 h 1397222"/>
                <a:gd name="connsiteX15" fmla="*/ 284802 w 489227"/>
                <a:gd name="connsiteY15" fmla="*/ 8435 h 1397222"/>
                <a:gd name="connsiteX16" fmla="*/ 305167 w 489227"/>
                <a:gd name="connsiteY16" fmla="*/ 0 h 1397222"/>
                <a:gd name="connsiteX17" fmla="*/ 325532 w 489227"/>
                <a:gd name="connsiteY17" fmla="*/ 8435 h 1397222"/>
                <a:gd name="connsiteX18" fmla="*/ 333470 w 489227"/>
                <a:gd name="connsiteY18" fmla="*/ 27600 h 1397222"/>
                <a:gd name="connsiteX19" fmla="*/ 333469 w 489227"/>
                <a:gd name="connsiteY19" fmla="*/ 758388 h 1397222"/>
                <a:gd name="connsiteX20" fmla="*/ 363843 w 489227"/>
                <a:gd name="connsiteY20" fmla="*/ 788762 h 1397222"/>
                <a:gd name="connsiteX21" fmla="*/ 394217 w 489227"/>
                <a:gd name="connsiteY21" fmla="*/ 758388 h 1397222"/>
                <a:gd name="connsiteX22" fmla="*/ 394217 w 489227"/>
                <a:gd name="connsiteY22" fmla="*/ 27653 h 1397222"/>
                <a:gd name="connsiteX23" fmla="*/ 402177 w 489227"/>
                <a:gd name="connsiteY23" fmla="*/ 8435 h 1397222"/>
                <a:gd name="connsiteX24" fmla="*/ 422542 w 489227"/>
                <a:gd name="connsiteY24" fmla="*/ 0 h 1397222"/>
                <a:gd name="connsiteX25" fmla="*/ 451342 w 489227"/>
                <a:gd name="connsiteY25" fmla="*/ 28800 h 1397222"/>
                <a:gd name="connsiteX26" fmla="*/ 489226 w 489227"/>
                <a:gd name="connsiteY26" fmla="*/ 1094702 h 1397222"/>
                <a:gd name="connsiteX27" fmla="*/ 312760 w 489227"/>
                <a:gd name="connsiteY27" fmla="*/ 1397222 h 1397222"/>
                <a:gd name="connsiteX28" fmla="*/ 176520 w 489227"/>
                <a:gd name="connsiteY28" fmla="*/ 1397222 h 1397222"/>
                <a:gd name="connsiteX29" fmla="*/ 54 w 489227"/>
                <a:gd name="connsiteY29" fmla="*/ 1094702 h 1397222"/>
                <a:gd name="connsiteX30" fmla="*/ 44193 w 489227"/>
                <a:gd name="connsiteY30" fmla="*/ 28800 h 1397222"/>
                <a:gd name="connsiteX31" fmla="*/ 72993 w 489227"/>
                <a:gd name="connsiteY31" fmla="*/ 0 h 13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9227" h="1397222">
                  <a:moveTo>
                    <a:pt x="72993" y="0"/>
                  </a:moveTo>
                  <a:cubicBezTo>
                    <a:pt x="80946" y="0"/>
                    <a:pt x="88146" y="3224"/>
                    <a:pt x="93358" y="8435"/>
                  </a:cubicBezTo>
                  <a:lnTo>
                    <a:pt x="100861" y="26550"/>
                  </a:lnTo>
                  <a:cubicBezTo>
                    <a:pt x="100861" y="272898"/>
                    <a:pt x="100860" y="519246"/>
                    <a:pt x="100860" y="765594"/>
                  </a:cubicBezTo>
                  <a:cubicBezTo>
                    <a:pt x="100860" y="782369"/>
                    <a:pt x="114459" y="795968"/>
                    <a:pt x="131234" y="795968"/>
                  </a:cubicBezTo>
                  <a:cubicBezTo>
                    <a:pt x="148009" y="795968"/>
                    <a:pt x="161608" y="782369"/>
                    <a:pt x="161608" y="765594"/>
                  </a:cubicBezTo>
                  <a:lnTo>
                    <a:pt x="161608" y="28704"/>
                  </a:lnTo>
                  <a:lnTo>
                    <a:pt x="170003" y="8435"/>
                  </a:lnTo>
                  <a:cubicBezTo>
                    <a:pt x="175215" y="3224"/>
                    <a:pt x="182415" y="0"/>
                    <a:pt x="190368" y="0"/>
                  </a:cubicBezTo>
                  <a:cubicBezTo>
                    <a:pt x="198321" y="0"/>
                    <a:pt x="205521" y="3224"/>
                    <a:pt x="210733" y="8435"/>
                  </a:cubicBezTo>
                  <a:lnTo>
                    <a:pt x="217165" y="23964"/>
                  </a:lnTo>
                  <a:cubicBezTo>
                    <a:pt x="217165" y="271073"/>
                    <a:pt x="217164" y="518183"/>
                    <a:pt x="217164" y="765292"/>
                  </a:cubicBezTo>
                  <a:cubicBezTo>
                    <a:pt x="217164" y="782067"/>
                    <a:pt x="230763" y="795666"/>
                    <a:pt x="247538" y="795666"/>
                  </a:cubicBezTo>
                  <a:cubicBezTo>
                    <a:pt x="264313" y="795666"/>
                    <a:pt x="277912" y="782067"/>
                    <a:pt x="277912" y="765292"/>
                  </a:cubicBezTo>
                  <a:lnTo>
                    <a:pt x="277912" y="25070"/>
                  </a:lnTo>
                  <a:lnTo>
                    <a:pt x="284802" y="8435"/>
                  </a:lnTo>
                  <a:cubicBezTo>
                    <a:pt x="290014" y="3224"/>
                    <a:pt x="297214" y="0"/>
                    <a:pt x="305167" y="0"/>
                  </a:cubicBezTo>
                  <a:cubicBezTo>
                    <a:pt x="313120" y="0"/>
                    <a:pt x="320320" y="3224"/>
                    <a:pt x="325532" y="8435"/>
                  </a:cubicBezTo>
                  <a:lnTo>
                    <a:pt x="333470" y="27600"/>
                  </a:lnTo>
                  <a:cubicBezTo>
                    <a:pt x="333470" y="271196"/>
                    <a:pt x="333469" y="514792"/>
                    <a:pt x="333469" y="758388"/>
                  </a:cubicBezTo>
                  <a:cubicBezTo>
                    <a:pt x="333469" y="775163"/>
                    <a:pt x="347068" y="788762"/>
                    <a:pt x="363843" y="788762"/>
                  </a:cubicBezTo>
                  <a:cubicBezTo>
                    <a:pt x="380618" y="788762"/>
                    <a:pt x="394217" y="775163"/>
                    <a:pt x="394217" y="758388"/>
                  </a:cubicBezTo>
                  <a:lnTo>
                    <a:pt x="394217" y="27653"/>
                  </a:lnTo>
                  <a:lnTo>
                    <a:pt x="402177" y="8435"/>
                  </a:lnTo>
                  <a:cubicBezTo>
                    <a:pt x="407389" y="3224"/>
                    <a:pt x="414589" y="0"/>
                    <a:pt x="422542" y="0"/>
                  </a:cubicBezTo>
                  <a:cubicBezTo>
                    <a:pt x="438448" y="0"/>
                    <a:pt x="451342" y="12894"/>
                    <a:pt x="451342" y="28800"/>
                  </a:cubicBezTo>
                  <a:lnTo>
                    <a:pt x="489226" y="1094702"/>
                  </a:lnTo>
                  <a:cubicBezTo>
                    <a:pt x="489647" y="1154329"/>
                    <a:pt x="371582" y="1296382"/>
                    <a:pt x="312760" y="1397222"/>
                  </a:cubicBezTo>
                  <a:lnTo>
                    <a:pt x="176520" y="1397222"/>
                  </a:lnTo>
                  <a:cubicBezTo>
                    <a:pt x="117698" y="1296382"/>
                    <a:pt x="-2942" y="1149177"/>
                    <a:pt x="54" y="1094702"/>
                  </a:cubicBezTo>
                  <a:lnTo>
                    <a:pt x="44193" y="28800"/>
                  </a:lnTo>
                  <a:cubicBezTo>
                    <a:pt x="44193" y="12894"/>
                    <a:pt x="57087" y="0"/>
                    <a:pt x="7299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2" name="그룹 24">
            <a:extLst>
              <a:ext uri="{FF2B5EF4-FFF2-40B4-BE49-F238E27FC236}">
                <a16:creationId xmlns:a16="http://schemas.microsoft.com/office/drawing/2014/main" id="{CE7958B9-9287-6DA3-2FB3-0E8468921C68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7403750" y="3946353"/>
            <a:ext cx="90648" cy="866049"/>
            <a:chOff x="10476289" y="295274"/>
            <a:chExt cx="567208" cy="6132431"/>
          </a:xfrm>
          <a:solidFill>
            <a:schemeClr val="bg1"/>
          </a:solidFill>
          <a:effectLst/>
        </p:grpSpPr>
        <p:grpSp>
          <p:nvGrpSpPr>
            <p:cNvPr id="293" name="그룹 25">
              <a:extLst>
                <a:ext uri="{FF2B5EF4-FFF2-40B4-BE49-F238E27FC236}">
                  <a16:creationId xmlns:a16="http://schemas.microsoft.com/office/drawing/2014/main" id="{B587C78C-DAF1-A97E-AFA6-3133204262D6}"/>
                </a:ext>
              </a:extLst>
            </p:cNvPr>
            <p:cNvGrpSpPr/>
            <p:nvPr/>
          </p:nvGrpSpPr>
          <p:grpSpPr>
            <a:xfrm>
              <a:off x="10690849" y="3203663"/>
              <a:ext cx="352648" cy="3224042"/>
              <a:chOff x="3737748" y="3214934"/>
              <a:chExt cx="352648" cy="3224042"/>
            </a:xfrm>
            <a:grpFill/>
          </p:grpSpPr>
          <p:sp>
            <p:nvSpPr>
              <p:cNvPr id="295" name="사다리꼴 27">
                <a:extLst>
                  <a:ext uri="{FF2B5EF4-FFF2-40B4-BE49-F238E27FC236}">
                    <a16:creationId xmlns:a16="http://schemas.microsoft.com/office/drawing/2014/main" id="{A18B4384-B844-CBDD-CD4C-8A4592530EF8}"/>
                  </a:ext>
                </a:extLst>
              </p:cNvPr>
              <p:cNvSpPr/>
              <p:nvPr/>
            </p:nvSpPr>
            <p:spPr>
              <a:xfrm>
                <a:off x="3737748" y="3214934"/>
                <a:ext cx="352648" cy="3044392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타원 28">
                <a:extLst>
                  <a:ext uri="{FF2B5EF4-FFF2-40B4-BE49-F238E27FC236}">
                    <a16:creationId xmlns:a16="http://schemas.microsoft.com/office/drawing/2014/main" id="{3B4CE71C-5C46-1202-2C4A-7CF582711735}"/>
                  </a:ext>
                </a:extLst>
              </p:cNvPr>
              <p:cNvSpPr/>
              <p:nvPr/>
            </p:nvSpPr>
            <p:spPr>
              <a:xfrm>
                <a:off x="3737748" y="6086328"/>
                <a:ext cx="352648" cy="3526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94" name="자유형: 도형 26">
              <a:extLst>
                <a:ext uri="{FF2B5EF4-FFF2-40B4-BE49-F238E27FC236}">
                  <a16:creationId xmlns:a16="http://schemas.microsoft.com/office/drawing/2014/main" id="{AB00163E-ECA0-CE2D-44C9-A4F19F38754E}"/>
                </a:ext>
              </a:extLst>
            </p:cNvPr>
            <p:cNvSpPr/>
            <p:nvPr/>
          </p:nvSpPr>
          <p:spPr>
            <a:xfrm>
              <a:off x="10476289" y="295274"/>
              <a:ext cx="533238" cy="2908390"/>
            </a:xfrm>
            <a:custGeom>
              <a:avLst/>
              <a:gdLst>
                <a:gd name="connsiteX0" fmla="*/ 400050 w 428625"/>
                <a:gd name="connsiteY0" fmla="*/ 3267075 h 3267075"/>
                <a:gd name="connsiteX1" fmla="*/ 0 w 428625"/>
                <a:gd name="connsiteY1" fmla="*/ 3219450 h 3267075"/>
                <a:gd name="connsiteX2" fmla="*/ 428625 w 428625"/>
                <a:gd name="connsiteY2" fmla="*/ 0 h 3267075"/>
                <a:gd name="connsiteX3" fmla="*/ 400050 w 428625"/>
                <a:gd name="connsiteY3" fmla="*/ 3267075 h 3267075"/>
                <a:gd name="connsiteX0" fmla="*/ 400050 w 428625"/>
                <a:gd name="connsiteY0" fmla="*/ 3267940 h 3267940"/>
                <a:gd name="connsiteX1" fmla="*/ 0 w 428625"/>
                <a:gd name="connsiteY1" fmla="*/ 3220315 h 3267940"/>
                <a:gd name="connsiteX2" fmla="*/ 428625 w 428625"/>
                <a:gd name="connsiteY2" fmla="*/ 865 h 3267940"/>
                <a:gd name="connsiteX3" fmla="*/ 400050 w 428625"/>
                <a:gd name="connsiteY3" fmla="*/ 3267940 h 3267940"/>
                <a:gd name="connsiteX0" fmla="*/ 409575 w 438150"/>
                <a:gd name="connsiteY0" fmla="*/ 3267920 h 3277445"/>
                <a:gd name="connsiteX1" fmla="*/ 0 w 438150"/>
                <a:gd name="connsiteY1" fmla="*/ 3277445 h 3277445"/>
                <a:gd name="connsiteX2" fmla="*/ 438150 w 438150"/>
                <a:gd name="connsiteY2" fmla="*/ 845 h 3277445"/>
                <a:gd name="connsiteX3" fmla="*/ 409575 w 438150"/>
                <a:gd name="connsiteY3" fmla="*/ 3267920 h 3277445"/>
                <a:gd name="connsiteX0" fmla="*/ 420864 w 449439"/>
                <a:gd name="connsiteY0" fmla="*/ 3267824 h 3277349"/>
                <a:gd name="connsiteX1" fmla="*/ 11289 w 449439"/>
                <a:gd name="connsiteY1" fmla="*/ 3277349 h 3277349"/>
                <a:gd name="connsiteX2" fmla="*/ 449439 w 449439"/>
                <a:gd name="connsiteY2" fmla="*/ 749 h 3277349"/>
                <a:gd name="connsiteX3" fmla="*/ 420864 w 449439"/>
                <a:gd name="connsiteY3" fmla="*/ 3267824 h 3277349"/>
                <a:gd name="connsiteX0" fmla="*/ 426865 w 455440"/>
                <a:gd name="connsiteY0" fmla="*/ 3268012 h 3277537"/>
                <a:gd name="connsiteX1" fmla="*/ 17290 w 455440"/>
                <a:gd name="connsiteY1" fmla="*/ 3277537 h 3277537"/>
                <a:gd name="connsiteX2" fmla="*/ 455440 w 455440"/>
                <a:gd name="connsiteY2" fmla="*/ 937 h 3277537"/>
                <a:gd name="connsiteX3" fmla="*/ 426865 w 455440"/>
                <a:gd name="connsiteY3" fmla="*/ 3268012 h 3277537"/>
                <a:gd name="connsiteX0" fmla="*/ 420865 w 449440"/>
                <a:gd name="connsiteY0" fmla="*/ 3268029 h 3277554"/>
                <a:gd name="connsiteX1" fmla="*/ 11290 w 449440"/>
                <a:gd name="connsiteY1" fmla="*/ 3277554 h 3277554"/>
                <a:gd name="connsiteX2" fmla="*/ 449440 w 449440"/>
                <a:gd name="connsiteY2" fmla="*/ 954 h 3277554"/>
                <a:gd name="connsiteX3" fmla="*/ 420865 w 449440"/>
                <a:gd name="connsiteY3" fmla="*/ 3268029 h 3277554"/>
                <a:gd name="connsiteX0" fmla="*/ 458965 w 458965"/>
                <a:gd name="connsiteY0" fmla="*/ 3258504 h 3277554"/>
                <a:gd name="connsiteX1" fmla="*/ 11290 w 458965"/>
                <a:gd name="connsiteY1" fmla="*/ 3277554 h 3277554"/>
                <a:gd name="connsiteX2" fmla="*/ 449440 w 458965"/>
                <a:gd name="connsiteY2" fmla="*/ 954 h 3277554"/>
                <a:gd name="connsiteX3" fmla="*/ 458965 w 458965"/>
                <a:gd name="connsiteY3" fmla="*/ 3258504 h 3277554"/>
                <a:gd name="connsiteX0" fmla="*/ 458965 w 468741"/>
                <a:gd name="connsiteY0" fmla="*/ 3258504 h 3277554"/>
                <a:gd name="connsiteX1" fmla="*/ 11290 w 468741"/>
                <a:gd name="connsiteY1" fmla="*/ 3277554 h 3277554"/>
                <a:gd name="connsiteX2" fmla="*/ 449440 w 468741"/>
                <a:gd name="connsiteY2" fmla="*/ 954 h 3277554"/>
                <a:gd name="connsiteX3" fmla="*/ 458965 w 468741"/>
                <a:gd name="connsiteY3" fmla="*/ 3258504 h 3277554"/>
                <a:gd name="connsiteX0" fmla="*/ 458965 w 475898"/>
                <a:gd name="connsiteY0" fmla="*/ 3258504 h 3277554"/>
                <a:gd name="connsiteX1" fmla="*/ 11290 w 475898"/>
                <a:gd name="connsiteY1" fmla="*/ 3277554 h 3277554"/>
                <a:gd name="connsiteX2" fmla="*/ 449440 w 475898"/>
                <a:gd name="connsiteY2" fmla="*/ 954 h 3277554"/>
                <a:gd name="connsiteX3" fmla="*/ 458965 w 475898"/>
                <a:gd name="connsiteY3" fmla="*/ 3258504 h 3277554"/>
                <a:gd name="connsiteX0" fmla="*/ 460407 w 477340"/>
                <a:gd name="connsiteY0" fmla="*/ 3258186 h 3277236"/>
                <a:gd name="connsiteX1" fmla="*/ 12732 w 477340"/>
                <a:gd name="connsiteY1" fmla="*/ 3277236 h 3277236"/>
                <a:gd name="connsiteX2" fmla="*/ 450882 w 477340"/>
                <a:gd name="connsiteY2" fmla="*/ 636 h 3277236"/>
                <a:gd name="connsiteX3" fmla="*/ 460407 w 477340"/>
                <a:gd name="connsiteY3" fmla="*/ 3258186 h 3277236"/>
                <a:gd name="connsiteX0" fmla="*/ 487474 w 504407"/>
                <a:gd name="connsiteY0" fmla="*/ 3258194 h 3258194"/>
                <a:gd name="connsiteX1" fmla="*/ 11224 w 504407"/>
                <a:gd name="connsiteY1" fmla="*/ 3248669 h 3258194"/>
                <a:gd name="connsiteX2" fmla="*/ 477949 w 504407"/>
                <a:gd name="connsiteY2" fmla="*/ 644 h 3258194"/>
                <a:gd name="connsiteX3" fmla="*/ 487474 w 504407"/>
                <a:gd name="connsiteY3" fmla="*/ 3258194 h 3258194"/>
                <a:gd name="connsiteX0" fmla="*/ 487474 w 504407"/>
                <a:gd name="connsiteY0" fmla="*/ 3258194 h 3285812"/>
                <a:gd name="connsiteX1" fmla="*/ 11224 w 504407"/>
                <a:gd name="connsiteY1" fmla="*/ 3248669 h 3285812"/>
                <a:gd name="connsiteX2" fmla="*/ 477949 w 504407"/>
                <a:gd name="connsiteY2" fmla="*/ 644 h 3285812"/>
                <a:gd name="connsiteX3" fmla="*/ 487474 w 504407"/>
                <a:gd name="connsiteY3" fmla="*/ 3258194 h 3285812"/>
                <a:gd name="connsiteX0" fmla="*/ 487474 w 504407"/>
                <a:gd name="connsiteY0" fmla="*/ 3258194 h 3277380"/>
                <a:gd name="connsiteX1" fmla="*/ 11224 w 504407"/>
                <a:gd name="connsiteY1" fmla="*/ 3248669 h 3277380"/>
                <a:gd name="connsiteX2" fmla="*/ 477949 w 504407"/>
                <a:gd name="connsiteY2" fmla="*/ 644 h 3277380"/>
                <a:gd name="connsiteX3" fmla="*/ 487474 w 504407"/>
                <a:gd name="connsiteY3" fmla="*/ 3258194 h 3277380"/>
                <a:gd name="connsiteX0" fmla="*/ 477949 w 499445"/>
                <a:gd name="connsiteY0" fmla="*/ 3315344 h 3315344"/>
                <a:gd name="connsiteX1" fmla="*/ 11224 w 499445"/>
                <a:gd name="connsiteY1" fmla="*/ 3248669 h 3315344"/>
                <a:gd name="connsiteX2" fmla="*/ 477949 w 499445"/>
                <a:gd name="connsiteY2" fmla="*/ 644 h 3315344"/>
                <a:gd name="connsiteX3" fmla="*/ 477949 w 499445"/>
                <a:gd name="connsiteY3" fmla="*/ 3315344 h 3315344"/>
                <a:gd name="connsiteX0" fmla="*/ 514484 w 535980"/>
                <a:gd name="connsiteY0" fmla="*/ 3315342 h 3315342"/>
                <a:gd name="connsiteX1" fmla="*/ 9659 w 535980"/>
                <a:gd name="connsiteY1" fmla="*/ 3258192 h 3315342"/>
                <a:gd name="connsiteX2" fmla="*/ 514484 w 535980"/>
                <a:gd name="connsiteY2" fmla="*/ 642 h 3315342"/>
                <a:gd name="connsiteX3" fmla="*/ 514484 w 535980"/>
                <a:gd name="connsiteY3" fmla="*/ 3315342 h 3315342"/>
                <a:gd name="connsiteX0" fmla="*/ 514484 w 535980"/>
                <a:gd name="connsiteY0" fmla="*/ 3315342 h 3315342"/>
                <a:gd name="connsiteX1" fmla="*/ 9659 w 535980"/>
                <a:gd name="connsiteY1" fmla="*/ 3258192 h 3315342"/>
                <a:gd name="connsiteX2" fmla="*/ 514484 w 535980"/>
                <a:gd name="connsiteY2" fmla="*/ 642 h 3315342"/>
                <a:gd name="connsiteX3" fmla="*/ 514484 w 535980"/>
                <a:gd name="connsiteY3" fmla="*/ 3315342 h 3315342"/>
                <a:gd name="connsiteX0" fmla="*/ 504959 w 532163"/>
                <a:gd name="connsiteY0" fmla="*/ 3267717 h 3278507"/>
                <a:gd name="connsiteX1" fmla="*/ 9659 w 532163"/>
                <a:gd name="connsiteY1" fmla="*/ 3258192 h 3278507"/>
                <a:gd name="connsiteX2" fmla="*/ 514484 w 532163"/>
                <a:gd name="connsiteY2" fmla="*/ 642 h 3278507"/>
                <a:gd name="connsiteX3" fmla="*/ 504959 w 532163"/>
                <a:gd name="connsiteY3" fmla="*/ 3267717 h 3278507"/>
                <a:gd name="connsiteX0" fmla="*/ 504322 w 545560"/>
                <a:gd name="connsiteY0" fmla="*/ 3067764 h 3078554"/>
                <a:gd name="connsiteX1" fmla="*/ 9022 w 545560"/>
                <a:gd name="connsiteY1" fmla="*/ 3058239 h 3078554"/>
                <a:gd name="connsiteX2" fmla="*/ 532897 w 545560"/>
                <a:gd name="connsiteY2" fmla="*/ 714 h 3078554"/>
                <a:gd name="connsiteX3" fmla="*/ 504322 w 545560"/>
                <a:gd name="connsiteY3" fmla="*/ 3067764 h 3078554"/>
                <a:gd name="connsiteX0" fmla="*/ 504959 w 532163"/>
                <a:gd name="connsiteY0" fmla="*/ 3086805 h 3097595"/>
                <a:gd name="connsiteX1" fmla="*/ 9659 w 532163"/>
                <a:gd name="connsiteY1" fmla="*/ 3077280 h 3097595"/>
                <a:gd name="connsiteX2" fmla="*/ 514484 w 532163"/>
                <a:gd name="connsiteY2" fmla="*/ 705 h 3097595"/>
                <a:gd name="connsiteX3" fmla="*/ 504959 w 532163"/>
                <a:gd name="connsiteY3" fmla="*/ 3086805 h 3097595"/>
                <a:gd name="connsiteX0" fmla="*/ 506034 w 533238"/>
                <a:gd name="connsiteY0" fmla="*/ 3086100 h 3096890"/>
                <a:gd name="connsiteX1" fmla="*/ 10734 w 533238"/>
                <a:gd name="connsiteY1" fmla="*/ 3076575 h 3096890"/>
                <a:gd name="connsiteX2" fmla="*/ 515559 w 533238"/>
                <a:gd name="connsiteY2" fmla="*/ 0 h 3096890"/>
                <a:gd name="connsiteX3" fmla="*/ 506034 w 533238"/>
                <a:gd name="connsiteY3" fmla="*/ 3086100 h 3096890"/>
                <a:gd name="connsiteX0" fmla="*/ 506034 w 533238"/>
                <a:gd name="connsiteY0" fmla="*/ 3086100 h 3088655"/>
                <a:gd name="connsiteX1" fmla="*/ 10734 w 533238"/>
                <a:gd name="connsiteY1" fmla="*/ 3076575 h 3088655"/>
                <a:gd name="connsiteX2" fmla="*/ 515559 w 533238"/>
                <a:gd name="connsiteY2" fmla="*/ 0 h 3088655"/>
                <a:gd name="connsiteX3" fmla="*/ 506034 w 533238"/>
                <a:gd name="connsiteY3" fmla="*/ 3086100 h 308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38" h="3088655">
                  <a:moveTo>
                    <a:pt x="506034" y="3086100"/>
                  </a:moveTo>
                  <a:cubicBezTo>
                    <a:pt x="347284" y="3082925"/>
                    <a:pt x="159959" y="3098800"/>
                    <a:pt x="10734" y="3076575"/>
                  </a:cubicBezTo>
                  <a:cubicBezTo>
                    <a:pt x="-46416" y="1736725"/>
                    <a:pt x="125034" y="15875"/>
                    <a:pt x="515559" y="0"/>
                  </a:cubicBezTo>
                  <a:cubicBezTo>
                    <a:pt x="547309" y="9525"/>
                    <a:pt x="531434" y="1943100"/>
                    <a:pt x="506034" y="30861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97" name="그룹 119">
            <a:extLst>
              <a:ext uri="{FF2B5EF4-FFF2-40B4-BE49-F238E27FC236}">
                <a16:creationId xmlns:a16="http://schemas.microsoft.com/office/drawing/2014/main" id="{BF99A00E-9820-C33D-1AD3-8A22BE6732A4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7631392" y="3921691"/>
            <a:ext cx="239762" cy="914481"/>
            <a:chOff x="4241914" y="2176670"/>
            <a:chExt cx="1118390" cy="5010230"/>
          </a:xfrm>
          <a:solidFill>
            <a:schemeClr val="bg1"/>
          </a:solidFill>
          <a:effectLst/>
        </p:grpSpPr>
        <p:sp>
          <p:nvSpPr>
            <p:cNvPr id="298" name="타원 55">
              <a:extLst>
                <a:ext uri="{FF2B5EF4-FFF2-40B4-BE49-F238E27FC236}">
                  <a16:creationId xmlns:a16="http://schemas.microsoft.com/office/drawing/2014/main" id="{293B46DF-7A8E-A930-9627-28DD79ED6F37}"/>
                </a:ext>
              </a:extLst>
            </p:cNvPr>
            <p:cNvSpPr/>
            <p:nvPr/>
          </p:nvSpPr>
          <p:spPr>
            <a:xfrm>
              <a:off x="4241914" y="2176670"/>
              <a:ext cx="1118390" cy="1811875"/>
            </a:xfrm>
            <a:custGeom>
              <a:avLst/>
              <a:gdLst>
                <a:gd name="connsiteX0" fmla="*/ 0 w 1173877"/>
                <a:gd name="connsiteY0" fmla="*/ 586939 h 1173877"/>
                <a:gd name="connsiteX1" fmla="*/ 586939 w 1173877"/>
                <a:gd name="connsiteY1" fmla="*/ 0 h 1173877"/>
                <a:gd name="connsiteX2" fmla="*/ 1173878 w 1173877"/>
                <a:gd name="connsiteY2" fmla="*/ 586939 h 1173877"/>
                <a:gd name="connsiteX3" fmla="*/ 586939 w 1173877"/>
                <a:gd name="connsiteY3" fmla="*/ 1173878 h 1173877"/>
                <a:gd name="connsiteX4" fmla="*/ 0 w 1173877"/>
                <a:gd name="connsiteY4" fmla="*/ 586939 h 1173877"/>
                <a:gd name="connsiteX0" fmla="*/ 41 w 1173919"/>
                <a:gd name="connsiteY0" fmla="*/ 932720 h 1519659"/>
                <a:gd name="connsiteX1" fmla="*/ 610033 w 1173919"/>
                <a:gd name="connsiteY1" fmla="*/ 0 h 1519659"/>
                <a:gd name="connsiteX2" fmla="*/ 1173919 w 1173919"/>
                <a:gd name="connsiteY2" fmla="*/ 932720 h 1519659"/>
                <a:gd name="connsiteX3" fmla="*/ 586980 w 1173919"/>
                <a:gd name="connsiteY3" fmla="*/ 1519659 h 1519659"/>
                <a:gd name="connsiteX4" fmla="*/ 41 w 1173919"/>
                <a:gd name="connsiteY4" fmla="*/ 932720 h 1519659"/>
                <a:gd name="connsiteX0" fmla="*/ 74 w 1173952"/>
                <a:gd name="connsiteY0" fmla="*/ 932720 h 1842389"/>
                <a:gd name="connsiteX1" fmla="*/ 610066 w 1173952"/>
                <a:gd name="connsiteY1" fmla="*/ 0 h 1842389"/>
                <a:gd name="connsiteX2" fmla="*/ 1173952 w 1173952"/>
                <a:gd name="connsiteY2" fmla="*/ 932720 h 1842389"/>
                <a:gd name="connsiteX3" fmla="*/ 579329 w 1173952"/>
                <a:gd name="connsiteY3" fmla="*/ 1842389 h 1842389"/>
                <a:gd name="connsiteX4" fmla="*/ 74 w 1173952"/>
                <a:gd name="connsiteY4" fmla="*/ 932720 h 1842389"/>
                <a:gd name="connsiteX0" fmla="*/ 17 w 1173895"/>
                <a:gd name="connsiteY0" fmla="*/ 932720 h 1842389"/>
                <a:gd name="connsiteX1" fmla="*/ 610009 w 1173895"/>
                <a:gd name="connsiteY1" fmla="*/ 0 h 1842389"/>
                <a:gd name="connsiteX2" fmla="*/ 1173895 w 1173895"/>
                <a:gd name="connsiteY2" fmla="*/ 932720 h 1842389"/>
                <a:gd name="connsiteX3" fmla="*/ 579272 w 1173895"/>
                <a:gd name="connsiteY3" fmla="*/ 1842389 h 1842389"/>
                <a:gd name="connsiteX4" fmla="*/ 17 w 1173895"/>
                <a:gd name="connsiteY4" fmla="*/ 932720 h 1842389"/>
                <a:gd name="connsiteX0" fmla="*/ 756 w 1174634"/>
                <a:gd name="connsiteY0" fmla="*/ 932720 h 1842389"/>
                <a:gd name="connsiteX1" fmla="*/ 610748 w 1174634"/>
                <a:gd name="connsiteY1" fmla="*/ 0 h 1842389"/>
                <a:gd name="connsiteX2" fmla="*/ 1174634 w 1174634"/>
                <a:gd name="connsiteY2" fmla="*/ 932720 h 1842389"/>
                <a:gd name="connsiteX3" fmla="*/ 580011 w 1174634"/>
                <a:gd name="connsiteY3" fmla="*/ 1842389 h 1842389"/>
                <a:gd name="connsiteX4" fmla="*/ 756 w 1174634"/>
                <a:gd name="connsiteY4" fmla="*/ 932720 h 1842389"/>
                <a:gd name="connsiteX0" fmla="*/ 756 w 1174634"/>
                <a:gd name="connsiteY0" fmla="*/ 932720 h 1842389"/>
                <a:gd name="connsiteX1" fmla="*/ 610748 w 1174634"/>
                <a:gd name="connsiteY1" fmla="*/ 0 h 1842389"/>
                <a:gd name="connsiteX2" fmla="*/ 1174634 w 1174634"/>
                <a:gd name="connsiteY2" fmla="*/ 932720 h 1842389"/>
                <a:gd name="connsiteX3" fmla="*/ 580011 w 1174634"/>
                <a:gd name="connsiteY3" fmla="*/ 1842389 h 1842389"/>
                <a:gd name="connsiteX4" fmla="*/ 756 w 1174634"/>
                <a:gd name="connsiteY4" fmla="*/ 932720 h 1842389"/>
                <a:gd name="connsiteX0" fmla="*/ 542 w 1174420"/>
                <a:gd name="connsiteY0" fmla="*/ 932720 h 1842389"/>
                <a:gd name="connsiteX1" fmla="*/ 610534 w 1174420"/>
                <a:gd name="connsiteY1" fmla="*/ 0 h 1842389"/>
                <a:gd name="connsiteX2" fmla="*/ 1174420 w 1174420"/>
                <a:gd name="connsiteY2" fmla="*/ 932720 h 1842389"/>
                <a:gd name="connsiteX3" fmla="*/ 579797 w 1174420"/>
                <a:gd name="connsiteY3" fmla="*/ 1842389 h 1842389"/>
                <a:gd name="connsiteX4" fmla="*/ 542 w 1174420"/>
                <a:gd name="connsiteY4" fmla="*/ 932720 h 1842389"/>
                <a:gd name="connsiteX0" fmla="*/ 542 w 1174420"/>
                <a:gd name="connsiteY0" fmla="*/ 932720 h 1842389"/>
                <a:gd name="connsiteX1" fmla="*/ 610534 w 1174420"/>
                <a:gd name="connsiteY1" fmla="*/ 0 h 1842389"/>
                <a:gd name="connsiteX2" fmla="*/ 1174420 w 1174420"/>
                <a:gd name="connsiteY2" fmla="*/ 932720 h 1842389"/>
                <a:gd name="connsiteX3" fmla="*/ 579797 w 1174420"/>
                <a:gd name="connsiteY3" fmla="*/ 1842389 h 1842389"/>
                <a:gd name="connsiteX4" fmla="*/ 542 w 1174420"/>
                <a:gd name="connsiteY4" fmla="*/ 932720 h 1842389"/>
                <a:gd name="connsiteX0" fmla="*/ 542 w 1175985"/>
                <a:gd name="connsiteY0" fmla="*/ 932720 h 1842389"/>
                <a:gd name="connsiteX1" fmla="*/ 610534 w 1175985"/>
                <a:gd name="connsiteY1" fmla="*/ 0 h 1842389"/>
                <a:gd name="connsiteX2" fmla="*/ 1174420 w 1175985"/>
                <a:gd name="connsiteY2" fmla="*/ 932720 h 1842389"/>
                <a:gd name="connsiteX3" fmla="*/ 579797 w 1175985"/>
                <a:gd name="connsiteY3" fmla="*/ 1842389 h 1842389"/>
                <a:gd name="connsiteX4" fmla="*/ 542 w 1175985"/>
                <a:gd name="connsiteY4" fmla="*/ 932720 h 1842389"/>
                <a:gd name="connsiteX0" fmla="*/ 542 w 1175985"/>
                <a:gd name="connsiteY0" fmla="*/ 932720 h 1842389"/>
                <a:gd name="connsiteX1" fmla="*/ 610534 w 1175985"/>
                <a:gd name="connsiteY1" fmla="*/ 0 h 1842389"/>
                <a:gd name="connsiteX2" fmla="*/ 1174420 w 1175985"/>
                <a:gd name="connsiteY2" fmla="*/ 932720 h 1842389"/>
                <a:gd name="connsiteX3" fmla="*/ 579797 w 1175985"/>
                <a:gd name="connsiteY3" fmla="*/ 1842389 h 1842389"/>
                <a:gd name="connsiteX4" fmla="*/ 542 w 1175985"/>
                <a:gd name="connsiteY4" fmla="*/ 932720 h 1842389"/>
                <a:gd name="connsiteX0" fmla="*/ 542 w 1174536"/>
                <a:gd name="connsiteY0" fmla="*/ 932720 h 1842389"/>
                <a:gd name="connsiteX1" fmla="*/ 610534 w 1174536"/>
                <a:gd name="connsiteY1" fmla="*/ 0 h 1842389"/>
                <a:gd name="connsiteX2" fmla="*/ 1174420 w 1174536"/>
                <a:gd name="connsiteY2" fmla="*/ 932720 h 1842389"/>
                <a:gd name="connsiteX3" fmla="*/ 579797 w 1174536"/>
                <a:gd name="connsiteY3" fmla="*/ 1842389 h 1842389"/>
                <a:gd name="connsiteX4" fmla="*/ 542 w 1174536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872 w 1144196"/>
                <a:gd name="connsiteY0" fmla="*/ 932720 h 1842389"/>
                <a:gd name="connsiteX1" fmla="*/ 580128 w 1144196"/>
                <a:gd name="connsiteY1" fmla="*/ 0 h 1842389"/>
                <a:gd name="connsiteX2" fmla="*/ 1144014 w 1144196"/>
                <a:gd name="connsiteY2" fmla="*/ 932720 h 1842389"/>
                <a:gd name="connsiteX3" fmla="*/ 549391 w 1144196"/>
                <a:gd name="connsiteY3" fmla="*/ 1842389 h 1842389"/>
                <a:gd name="connsiteX4" fmla="*/ 872 w 1144196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574 w 1144158"/>
                <a:gd name="connsiteY0" fmla="*/ 932720 h 1842389"/>
                <a:gd name="connsiteX1" fmla="*/ 579830 w 1144158"/>
                <a:gd name="connsiteY1" fmla="*/ 0 h 1842389"/>
                <a:gd name="connsiteX2" fmla="*/ 1143716 w 1144158"/>
                <a:gd name="connsiteY2" fmla="*/ 932720 h 1842389"/>
                <a:gd name="connsiteX3" fmla="*/ 549093 w 1144158"/>
                <a:gd name="connsiteY3" fmla="*/ 1842389 h 1842389"/>
                <a:gd name="connsiteX4" fmla="*/ 574 w 1144158"/>
                <a:gd name="connsiteY4" fmla="*/ 932720 h 1842389"/>
                <a:gd name="connsiteX0" fmla="*/ 574 w 1144158"/>
                <a:gd name="connsiteY0" fmla="*/ 932720 h 1842389"/>
                <a:gd name="connsiteX1" fmla="*/ 579830 w 1144158"/>
                <a:gd name="connsiteY1" fmla="*/ 0 h 1842389"/>
                <a:gd name="connsiteX2" fmla="*/ 1143716 w 1144158"/>
                <a:gd name="connsiteY2" fmla="*/ 932720 h 1842389"/>
                <a:gd name="connsiteX3" fmla="*/ 549093 w 1144158"/>
                <a:gd name="connsiteY3" fmla="*/ 1842389 h 1842389"/>
                <a:gd name="connsiteX4" fmla="*/ 574 w 1144158"/>
                <a:gd name="connsiteY4" fmla="*/ 932720 h 1842389"/>
                <a:gd name="connsiteX0" fmla="*/ 574 w 1143830"/>
                <a:gd name="connsiteY0" fmla="*/ 932720 h 1842389"/>
                <a:gd name="connsiteX1" fmla="*/ 579830 w 1143830"/>
                <a:gd name="connsiteY1" fmla="*/ 0 h 1842389"/>
                <a:gd name="connsiteX2" fmla="*/ 1143716 w 1143830"/>
                <a:gd name="connsiteY2" fmla="*/ 932720 h 1842389"/>
                <a:gd name="connsiteX3" fmla="*/ 549093 w 1143830"/>
                <a:gd name="connsiteY3" fmla="*/ 1842389 h 1842389"/>
                <a:gd name="connsiteX4" fmla="*/ 574 w 1143830"/>
                <a:gd name="connsiteY4" fmla="*/ 932720 h 1842389"/>
                <a:gd name="connsiteX0" fmla="*/ 573 w 1136147"/>
                <a:gd name="connsiteY0" fmla="*/ 932723 h 1842395"/>
                <a:gd name="connsiteX1" fmla="*/ 579829 w 1136147"/>
                <a:gd name="connsiteY1" fmla="*/ 3 h 1842395"/>
                <a:gd name="connsiteX2" fmla="*/ 1136031 w 1136147"/>
                <a:gd name="connsiteY2" fmla="*/ 925039 h 1842395"/>
                <a:gd name="connsiteX3" fmla="*/ 549092 w 1136147"/>
                <a:gd name="connsiteY3" fmla="*/ 1842392 h 1842395"/>
                <a:gd name="connsiteX4" fmla="*/ 573 w 1136147"/>
                <a:gd name="connsiteY4" fmla="*/ 932723 h 1842395"/>
                <a:gd name="connsiteX0" fmla="*/ 573 w 1136147"/>
                <a:gd name="connsiteY0" fmla="*/ 894353 h 1842497"/>
                <a:gd name="connsiteX1" fmla="*/ 579829 w 1136147"/>
                <a:gd name="connsiteY1" fmla="*/ 53 h 1842497"/>
                <a:gd name="connsiteX2" fmla="*/ 1136031 w 1136147"/>
                <a:gd name="connsiteY2" fmla="*/ 925089 h 1842497"/>
                <a:gd name="connsiteX3" fmla="*/ 549092 w 1136147"/>
                <a:gd name="connsiteY3" fmla="*/ 1842442 h 1842497"/>
                <a:gd name="connsiteX4" fmla="*/ 573 w 1136147"/>
                <a:gd name="connsiteY4" fmla="*/ 894353 h 1842497"/>
                <a:gd name="connsiteX0" fmla="*/ 573 w 1136147"/>
                <a:gd name="connsiteY0" fmla="*/ 894358 h 1842502"/>
                <a:gd name="connsiteX1" fmla="*/ 579829 w 1136147"/>
                <a:gd name="connsiteY1" fmla="*/ 58 h 1842502"/>
                <a:gd name="connsiteX2" fmla="*/ 1136031 w 1136147"/>
                <a:gd name="connsiteY2" fmla="*/ 925094 h 1842502"/>
                <a:gd name="connsiteX3" fmla="*/ 549092 w 1136147"/>
                <a:gd name="connsiteY3" fmla="*/ 1842447 h 1842502"/>
                <a:gd name="connsiteX4" fmla="*/ 573 w 1136147"/>
                <a:gd name="connsiteY4" fmla="*/ 894358 h 1842502"/>
                <a:gd name="connsiteX0" fmla="*/ 573 w 1136147"/>
                <a:gd name="connsiteY0" fmla="*/ 894362 h 1842506"/>
                <a:gd name="connsiteX1" fmla="*/ 579829 w 1136147"/>
                <a:gd name="connsiteY1" fmla="*/ 62 h 1842506"/>
                <a:gd name="connsiteX2" fmla="*/ 1136031 w 1136147"/>
                <a:gd name="connsiteY2" fmla="*/ 925098 h 1842506"/>
                <a:gd name="connsiteX3" fmla="*/ 549092 w 1136147"/>
                <a:gd name="connsiteY3" fmla="*/ 1842451 h 1842506"/>
                <a:gd name="connsiteX4" fmla="*/ 573 w 1136147"/>
                <a:gd name="connsiteY4" fmla="*/ 894362 h 1842506"/>
                <a:gd name="connsiteX0" fmla="*/ 573 w 1136031"/>
                <a:gd name="connsiteY0" fmla="*/ 894362 h 1842506"/>
                <a:gd name="connsiteX1" fmla="*/ 579829 w 1136031"/>
                <a:gd name="connsiteY1" fmla="*/ 62 h 1842506"/>
                <a:gd name="connsiteX2" fmla="*/ 1136031 w 1136031"/>
                <a:gd name="connsiteY2" fmla="*/ 925098 h 1842506"/>
                <a:gd name="connsiteX3" fmla="*/ 549092 w 1136031"/>
                <a:gd name="connsiteY3" fmla="*/ 1842451 h 1842506"/>
                <a:gd name="connsiteX4" fmla="*/ 573 w 1136031"/>
                <a:gd name="connsiteY4" fmla="*/ 894362 h 1842506"/>
                <a:gd name="connsiteX0" fmla="*/ 944 w 1136402"/>
                <a:gd name="connsiteY0" fmla="*/ 894362 h 1842506"/>
                <a:gd name="connsiteX1" fmla="*/ 580200 w 1136402"/>
                <a:gd name="connsiteY1" fmla="*/ 62 h 1842506"/>
                <a:gd name="connsiteX2" fmla="*/ 1136402 w 1136402"/>
                <a:gd name="connsiteY2" fmla="*/ 925098 h 1842506"/>
                <a:gd name="connsiteX3" fmla="*/ 549463 w 1136402"/>
                <a:gd name="connsiteY3" fmla="*/ 1842451 h 1842506"/>
                <a:gd name="connsiteX4" fmla="*/ 944 w 1136402"/>
                <a:gd name="connsiteY4" fmla="*/ 894362 h 1842506"/>
                <a:gd name="connsiteX0" fmla="*/ 1105 w 1136563"/>
                <a:gd name="connsiteY0" fmla="*/ 894362 h 1842506"/>
                <a:gd name="connsiteX1" fmla="*/ 580361 w 1136563"/>
                <a:gd name="connsiteY1" fmla="*/ 62 h 1842506"/>
                <a:gd name="connsiteX2" fmla="*/ 1136563 w 1136563"/>
                <a:gd name="connsiteY2" fmla="*/ 925098 h 1842506"/>
                <a:gd name="connsiteX3" fmla="*/ 549624 w 1136563"/>
                <a:gd name="connsiteY3" fmla="*/ 1842451 h 1842506"/>
                <a:gd name="connsiteX4" fmla="*/ 1105 w 1136563"/>
                <a:gd name="connsiteY4" fmla="*/ 894362 h 1842506"/>
                <a:gd name="connsiteX0" fmla="*/ 1105 w 1136563"/>
                <a:gd name="connsiteY0" fmla="*/ 894362 h 1842506"/>
                <a:gd name="connsiteX1" fmla="*/ 580361 w 1136563"/>
                <a:gd name="connsiteY1" fmla="*/ 62 h 1842506"/>
                <a:gd name="connsiteX2" fmla="*/ 1136563 w 1136563"/>
                <a:gd name="connsiteY2" fmla="*/ 925098 h 1842506"/>
                <a:gd name="connsiteX3" fmla="*/ 549624 w 1136563"/>
                <a:gd name="connsiteY3" fmla="*/ 1842451 h 1842506"/>
                <a:gd name="connsiteX4" fmla="*/ 1105 w 1136563"/>
                <a:gd name="connsiteY4" fmla="*/ 894362 h 1842506"/>
                <a:gd name="connsiteX0" fmla="*/ 530 w 1175493"/>
                <a:gd name="connsiteY0" fmla="*/ 904205 h 1842443"/>
                <a:gd name="connsiteX1" fmla="*/ 619291 w 1175493"/>
                <a:gd name="connsiteY1" fmla="*/ 29 h 1842443"/>
                <a:gd name="connsiteX2" fmla="*/ 1175493 w 1175493"/>
                <a:gd name="connsiteY2" fmla="*/ 925065 h 1842443"/>
                <a:gd name="connsiteX3" fmla="*/ 588554 w 1175493"/>
                <a:gd name="connsiteY3" fmla="*/ 1842418 h 1842443"/>
                <a:gd name="connsiteX4" fmla="*/ 530 w 1175493"/>
                <a:gd name="connsiteY4" fmla="*/ 904205 h 1842443"/>
                <a:gd name="connsiteX0" fmla="*/ 527 w 1155736"/>
                <a:gd name="connsiteY0" fmla="*/ 904205 h 1842443"/>
                <a:gd name="connsiteX1" fmla="*/ 619288 w 1155736"/>
                <a:gd name="connsiteY1" fmla="*/ 29 h 1842443"/>
                <a:gd name="connsiteX2" fmla="*/ 1155736 w 1155736"/>
                <a:gd name="connsiteY2" fmla="*/ 925065 h 1842443"/>
                <a:gd name="connsiteX3" fmla="*/ 588551 w 1155736"/>
                <a:gd name="connsiteY3" fmla="*/ 1842418 h 1842443"/>
                <a:gd name="connsiteX4" fmla="*/ 527 w 1155736"/>
                <a:gd name="connsiteY4" fmla="*/ 904205 h 1842443"/>
                <a:gd name="connsiteX0" fmla="*/ 620 w 1155829"/>
                <a:gd name="connsiteY0" fmla="*/ 904205 h 1842443"/>
                <a:gd name="connsiteX1" fmla="*/ 619381 w 1155829"/>
                <a:gd name="connsiteY1" fmla="*/ 29 h 1842443"/>
                <a:gd name="connsiteX2" fmla="*/ 1155829 w 1155829"/>
                <a:gd name="connsiteY2" fmla="*/ 925065 h 1842443"/>
                <a:gd name="connsiteX3" fmla="*/ 588644 w 1155829"/>
                <a:gd name="connsiteY3" fmla="*/ 1842418 h 1842443"/>
                <a:gd name="connsiteX4" fmla="*/ 620 w 1155829"/>
                <a:gd name="connsiteY4" fmla="*/ 904205 h 1842443"/>
                <a:gd name="connsiteX0" fmla="*/ 853 w 1156062"/>
                <a:gd name="connsiteY0" fmla="*/ 904570 h 1842808"/>
                <a:gd name="connsiteX1" fmla="*/ 619614 w 1156062"/>
                <a:gd name="connsiteY1" fmla="*/ 394 h 1842808"/>
                <a:gd name="connsiteX2" fmla="*/ 1156062 w 1156062"/>
                <a:gd name="connsiteY2" fmla="*/ 925430 h 1842808"/>
                <a:gd name="connsiteX3" fmla="*/ 588877 w 1156062"/>
                <a:gd name="connsiteY3" fmla="*/ 1842783 h 1842808"/>
                <a:gd name="connsiteX4" fmla="*/ 853 w 1156062"/>
                <a:gd name="connsiteY4" fmla="*/ 904570 h 1842808"/>
                <a:gd name="connsiteX0" fmla="*/ 949 w 1156158"/>
                <a:gd name="connsiteY0" fmla="*/ 904271 h 1842509"/>
                <a:gd name="connsiteX1" fmla="*/ 619710 w 1156158"/>
                <a:gd name="connsiteY1" fmla="*/ 95 h 1842509"/>
                <a:gd name="connsiteX2" fmla="*/ 1156158 w 1156158"/>
                <a:gd name="connsiteY2" fmla="*/ 925131 h 1842509"/>
                <a:gd name="connsiteX3" fmla="*/ 588973 w 1156158"/>
                <a:gd name="connsiteY3" fmla="*/ 1842484 h 1842509"/>
                <a:gd name="connsiteX4" fmla="*/ 949 w 1156158"/>
                <a:gd name="connsiteY4" fmla="*/ 904271 h 1842509"/>
                <a:gd name="connsiteX0" fmla="*/ 7 w 1155216"/>
                <a:gd name="connsiteY0" fmla="*/ 904270 h 1842508"/>
                <a:gd name="connsiteX1" fmla="*/ 599015 w 1155216"/>
                <a:gd name="connsiteY1" fmla="*/ 94 h 1842508"/>
                <a:gd name="connsiteX2" fmla="*/ 1155216 w 1155216"/>
                <a:gd name="connsiteY2" fmla="*/ 925130 h 1842508"/>
                <a:gd name="connsiteX3" fmla="*/ 588031 w 1155216"/>
                <a:gd name="connsiteY3" fmla="*/ 1842483 h 1842508"/>
                <a:gd name="connsiteX4" fmla="*/ 7 w 1155216"/>
                <a:gd name="connsiteY4" fmla="*/ 904270 h 1842508"/>
                <a:gd name="connsiteX0" fmla="*/ 7 w 1155216"/>
                <a:gd name="connsiteY0" fmla="*/ 904270 h 1842508"/>
                <a:gd name="connsiteX1" fmla="*/ 599015 w 1155216"/>
                <a:gd name="connsiteY1" fmla="*/ 94 h 1842508"/>
                <a:gd name="connsiteX2" fmla="*/ 1155216 w 1155216"/>
                <a:gd name="connsiteY2" fmla="*/ 925130 h 1842508"/>
                <a:gd name="connsiteX3" fmla="*/ 588031 w 1155216"/>
                <a:gd name="connsiteY3" fmla="*/ 1842483 h 1842508"/>
                <a:gd name="connsiteX4" fmla="*/ 7 w 1155216"/>
                <a:gd name="connsiteY4" fmla="*/ 904270 h 1842508"/>
                <a:gd name="connsiteX0" fmla="*/ 7 w 1155216"/>
                <a:gd name="connsiteY0" fmla="*/ 904270 h 1842508"/>
                <a:gd name="connsiteX1" fmla="*/ 599015 w 1155216"/>
                <a:gd name="connsiteY1" fmla="*/ 94 h 1842508"/>
                <a:gd name="connsiteX2" fmla="*/ 1155216 w 1155216"/>
                <a:gd name="connsiteY2" fmla="*/ 925130 h 1842508"/>
                <a:gd name="connsiteX3" fmla="*/ 588031 w 1155216"/>
                <a:gd name="connsiteY3" fmla="*/ 1842483 h 1842508"/>
                <a:gd name="connsiteX4" fmla="*/ 7 w 1155216"/>
                <a:gd name="connsiteY4" fmla="*/ 904270 h 1842508"/>
                <a:gd name="connsiteX0" fmla="*/ 8 w 1155217"/>
                <a:gd name="connsiteY0" fmla="*/ 904270 h 1842508"/>
                <a:gd name="connsiteX1" fmla="*/ 599016 w 1155217"/>
                <a:gd name="connsiteY1" fmla="*/ 94 h 1842508"/>
                <a:gd name="connsiteX2" fmla="*/ 1155217 w 1155217"/>
                <a:gd name="connsiteY2" fmla="*/ 925130 h 1842508"/>
                <a:gd name="connsiteX3" fmla="*/ 588032 w 1155217"/>
                <a:gd name="connsiteY3" fmla="*/ 1842483 h 1842508"/>
                <a:gd name="connsiteX4" fmla="*/ 8 w 1155217"/>
                <a:gd name="connsiteY4" fmla="*/ 904270 h 1842508"/>
                <a:gd name="connsiteX0" fmla="*/ 8 w 1155217"/>
                <a:gd name="connsiteY0" fmla="*/ 904270 h 1842508"/>
                <a:gd name="connsiteX1" fmla="*/ 599016 w 1155217"/>
                <a:gd name="connsiteY1" fmla="*/ 94 h 1842508"/>
                <a:gd name="connsiteX2" fmla="*/ 1155217 w 1155217"/>
                <a:gd name="connsiteY2" fmla="*/ 925130 h 1842508"/>
                <a:gd name="connsiteX3" fmla="*/ 588032 w 1155217"/>
                <a:gd name="connsiteY3" fmla="*/ 1842483 h 1842508"/>
                <a:gd name="connsiteX4" fmla="*/ 8 w 1155217"/>
                <a:gd name="connsiteY4" fmla="*/ 904270 h 1842508"/>
                <a:gd name="connsiteX0" fmla="*/ 184 w 1155393"/>
                <a:gd name="connsiteY0" fmla="*/ 904270 h 1842508"/>
                <a:gd name="connsiteX1" fmla="*/ 599192 w 1155393"/>
                <a:gd name="connsiteY1" fmla="*/ 94 h 1842508"/>
                <a:gd name="connsiteX2" fmla="*/ 1155393 w 1155393"/>
                <a:gd name="connsiteY2" fmla="*/ 925130 h 1842508"/>
                <a:gd name="connsiteX3" fmla="*/ 588208 w 1155393"/>
                <a:gd name="connsiteY3" fmla="*/ 1842483 h 1842508"/>
                <a:gd name="connsiteX4" fmla="*/ 184 w 1155393"/>
                <a:gd name="connsiteY4" fmla="*/ 904270 h 1842508"/>
                <a:gd name="connsiteX0" fmla="*/ 184 w 1155393"/>
                <a:gd name="connsiteY0" fmla="*/ 904240 h 1842478"/>
                <a:gd name="connsiteX1" fmla="*/ 599192 w 1155393"/>
                <a:gd name="connsiteY1" fmla="*/ 64 h 1842478"/>
                <a:gd name="connsiteX2" fmla="*/ 1155393 w 1155393"/>
                <a:gd name="connsiteY2" fmla="*/ 925100 h 1842478"/>
                <a:gd name="connsiteX3" fmla="*/ 588208 w 1155393"/>
                <a:gd name="connsiteY3" fmla="*/ 1842453 h 1842478"/>
                <a:gd name="connsiteX4" fmla="*/ 184 w 1155393"/>
                <a:gd name="connsiteY4" fmla="*/ 904240 h 1842478"/>
                <a:gd name="connsiteX0" fmla="*/ 184 w 1155393"/>
                <a:gd name="connsiteY0" fmla="*/ 904259 h 1842497"/>
                <a:gd name="connsiteX1" fmla="*/ 599192 w 1155393"/>
                <a:gd name="connsiteY1" fmla="*/ 83 h 1842497"/>
                <a:gd name="connsiteX2" fmla="*/ 1155393 w 1155393"/>
                <a:gd name="connsiteY2" fmla="*/ 925119 h 1842497"/>
                <a:gd name="connsiteX3" fmla="*/ 588208 w 1155393"/>
                <a:gd name="connsiteY3" fmla="*/ 1842472 h 1842497"/>
                <a:gd name="connsiteX4" fmla="*/ 184 w 1155393"/>
                <a:gd name="connsiteY4" fmla="*/ 904259 h 1842497"/>
                <a:gd name="connsiteX0" fmla="*/ 184 w 1155718"/>
                <a:gd name="connsiteY0" fmla="*/ 904235 h 1842465"/>
                <a:gd name="connsiteX1" fmla="*/ 599192 w 1155718"/>
                <a:gd name="connsiteY1" fmla="*/ 59 h 1842465"/>
                <a:gd name="connsiteX2" fmla="*/ 1155393 w 1155718"/>
                <a:gd name="connsiteY2" fmla="*/ 925095 h 1842465"/>
                <a:gd name="connsiteX3" fmla="*/ 588208 w 1155718"/>
                <a:gd name="connsiteY3" fmla="*/ 1842448 h 1842465"/>
                <a:gd name="connsiteX4" fmla="*/ 184 w 1155718"/>
                <a:gd name="connsiteY4" fmla="*/ 904235 h 1842465"/>
                <a:gd name="connsiteX0" fmla="*/ 9 w 1155230"/>
                <a:gd name="connsiteY0" fmla="*/ 933851 h 1872079"/>
                <a:gd name="connsiteX1" fmla="*/ 599017 w 1155230"/>
                <a:gd name="connsiteY1" fmla="*/ 46 h 1872079"/>
                <a:gd name="connsiteX2" fmla="*/ 1155218 w 1155230"/>
                <a:gd name="connsiteY2" fmla="*/ 954711 h 1872079"/>
                <a:gd name="connsiteX3" fmla="*/ 588033 w 1155230"/>
                <a:gd name="connsiteY3" fmla="*/ 1872064 h 1872079"/>
                <a:gd name="connsiteX4" fmla="*/ 9 w 1155230"/>
                <a:gd name="connsiteY4" fmla="*/ 933851 h 1872079"/>
                <a:gd name="connsiteX0" fmla="*/ 184 w 1155405"/>
                <a:gd name="connsiteY0" fmla="*/ 933851 h 1872078"/>
                <a:gd name="connsiteX1" fmla="*/ 599192 w 1155405"/>
                <a:gd name="connsiteY1" fmla="*/ 46 h 1872078"/>
                <a:gd name="connsiteX2" fmla="*/ 1155393 w 1155405"/>
                <a:gd name="connsiteY2" fmla="*/ 954711 h 1872078"/>
                <a:gd name="connsiteX3" fmla="*/ 588208 w 1155405"/>
                <a:gd name="connsiteY3" fmla="*/ 1872064 h 1872078"/>
                <a:gd name="connsiteX4" fmla="*/ 184 w 1155405"/>
                <a:gd name="connsiteY4" fmla="*/ 933851 h 1872078"/>
                <a:gd name="connsiteX0" fmla="*/ 184 w 1155572"/>
                <a:gd name="connsiteY0" fmla="*/ 933863 h 1872093"/>
                <a:gd name="connsiteX1" fmla="*/ 599192 w 1155572"/>
                <a:gd name="connsiteY1" fmla="*/ 58 h 1872093"/>
                <a:gd name="connsiteX2" fmla="*/ 1155393 w 1155572"/>
                <a:gd name="connsiteY2" fmla="*/ 954723 h 1872093"/>
                <a:gd name="connsiteX3" fmla="*/ 588208 w 1155572"/>
                <a:gd name="connsiteY3" fmla="*/ 1872076 h 1872093"/>
                <a:gd name="connsiteX4" fmla="*/ 184 w 1155572"/>
                <a:gd name="connsiteY4" fmla="*/ 933863 h 1872093"/>
                <a:gd name="connsiteX0" fmla="*/ 184 w 1155560"/>
                <a:gd name="connsiteY0" fmla="*/ 933863 h 1872094"/>
                <a:gd name="connsiteX1" fmla="*/ 599192 w 1155560"/>
                <a:gd name="connsiteY1" fmla="*/ 58 h 1872094"/>
                <a:gd name="connsiteX2" fmla="*/ 1155393 w 1155560"/>
                <a:gd name="connsiteY2" fmla="*/ 954723 h 1872094"/>
                <a:gd name="connsiteX3" fmla="*/ 588208 w 1155560"/>
                <a:gd name="connsiteY3" fmla="*/ 1872076 h 1872094"/>
                <a:gd name="connsiteX4" fmla="*/ 184 w 1155560"/>
                <a:gd name="connsiteY4" fmla="*/ 933863 h 1872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560" h="1872094">
                  <a:moveTo>
                    <a:pt x="184" y="933863"/>
                  </a:moveTo>
                  <a:cubicBezTo>
                    <a:pt x="-7861" y="453961"/>
                    <a:pt x="248634" y="6457"/>
                    <a:pt x="599192" y="58"/>
                  </a:cubicBezTo>
                  <a:cubicBezTo>
                    <a:pt x="949750" y="-6341"/>
                    <a:pt x="1147347" y="524204"/>
                    <a:pt x="1155393" y="954723"/>
                  </a:cubicBezTo>
                  <a:cubicBezTo>
                    <a:pt x="1163439" y="1385242"/>
                    <a:pt x="879509" y="1875552"/>
                    <a:pt x="588208" y="1872076"/>
                  </a:cubicBezTo>
                  <a:cubicBezTo>
                    <a:pt x="296907" y="1868600"/>
                    <a:pt x="8229" y="1413765"/>
                    <a:pt x="184" y="93386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9" name="사다리꼴 121">
              <a:extLst>
                <a:ext uri="{FF2B5EF4-FFF2-40B4-BE49-F238E27FC236}">
                  <a16:creationId xmlns:a16="http://schemas.microsoft.com/office/drawing/2014/main" id="{C60D75C4-FEEA-66D9-A961-D5DC68652115}"/>
                </a:ext>
              </a:extLst>
            </p:cNvPr>
            <p:cNvSpPr/>
            <p:nvPr/>
          </p:nvSpPr>
          <p:spPr>
            <a:xfrm>
              <a:off x="4624785" y="3962858"/>
              <a:ext cx="352648" cy="3044392"/>
            </a:xfrm>
            <a:prstGeom prst="trapezoid">
              <a:avLst>
                <a:gd name="adj" fmla="val 1720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122">
              <a:extLst>
                <a:ext uri="{FF2B5EF4-FFF2-40B4-BE49-F238E27FC236}">
                  <a16:creationId xmlns:a16="http://schemas.microsoft.com/office/drawing/2014/main" id="{B186FDE3-1520-B10D-BAC1-7963852BEAC9}"/>
                </a:ext>
              </a:extLst>
            </p:cNvPr>
            <p:cNvSpPr/>
            <p:nvPr/>
          </p:nvSpPr>
          <p:spPr>
            <a:xfrm>
              <a:off x="4624785" y="6834252"/>
              <a:ext cx="352648" cy="35264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337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2;p15">
            <a:extLst>
              <a:ext uri="{FF2B5EF4-FFF2-40B4-BE49-F238E27FC236}">
                <a16:creationId xmlns:a16="http://schemas.microsoft.com/office/drawing/2014/main" id="{ABFF33BA-B5C4-E3C2-6BD2-B2B656F26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Información adicional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155;p16">
            <a:extLst>
              <a:ext uri="{FF2B5EF4-FFF2-40B4-BE49-F238E27FC236}">
                <a16:creationId xmlns:a16="http://schemas.microsoft.com/office/drawing/2014/main" id="{BB61F721-FA51-4589-90CF-03E62857C4F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336" y="1387904"/>
            <a:ext cx="7136477" cy="303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5322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000" y="1389600"/>
            <a:ext cx="7135200" cy="30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2;p15">
            <a:extLst>
              <a:ext uri="{FF2B5EF4-FFF2-40B4-BE49-F238E27FC236}">
                <a16:creationId xmlns:a16="http://schemas.microsoft.com/office/drawing/2014/main" id="{26F84AFF-31AC-CC67-BA2F-D20C8A6F65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Información adicional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00" y="1389600"/>
            <a:ext cx="8650600" cy="29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2;p15">
            <a:extLst>
              <a:ext uri="{FF2B5EF4-FFF2-40B4-BE49-F238E27FC236}">
                <a16:creationId xmlns:a16="http://schemas.microsoft.com/office/drawing/2014/main" id="{C1A01398-E101-2938-AEF7-2F471D1E99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Información adicional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15">
            <a:extLst>
              <a:ext uri="{FF2B5EF4-FFF2-40B4-BE49-F238E27FC236}">
                <a16:creationId xmlns:a16="http://schemas.microsoft.com/office/drawing/2014/main" id="{26F84AFF-31AC-CC67-BA2F-D20C8A6F65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Información adicional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170;p19">
            <a:extLst>
              <a:ext uri="{FF2B5EF4-FFF2-40B4-BE49-F238E27FC236}">
                <a16:creationId xmlns:a16="http://schemas.microsoft.com/office/drawing/2014/main" id="{CCCB8860-84B4-FAB5-95BC-7AC6825F33B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000" y="1389600"/>
            <a:ext cx="7135200" cy="30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4594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15">
            <a:extLst>
              <a:ext uri="{FF2B5EF4-FFF2-40B4-BE49-F238E27FC236}">
                <a16:creationId xmlns:a16="http://schemas.microsoft.com/office/drawing/2014/main" id="{26F84AFF-31AC-CC67-BA2F-D20C8A6F65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Información adicional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170;p19">
            <a:extLst>
              <a:ext uri="{FF2B5EF4-FFF2-40B4-BE49-F238E27FC236}">
                <a16:creationId xmlns:a16="http://schemas.microsoft.com/office/drawing/2014/main" id="{CCCB8860-84B4-FAB5-95BC-7AC6825F33B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000" y="1389600"/>
            <a:ext cx="7135200" cy="30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69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15">
            <a:extLst>
              <a:ext uri="{FF2B5EF4-FFF2-40B4-BE49-F238E27FC236}">
                <a16:creationId xmlns:a16="http://schemas.microsoft.com/office/drawing/2014/main" id="{26F84AFF-31AC-CC67-BA2F-D20C8A6F65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Información adicional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176;p20">
            <a:extLst>
              <a:ext uri="{FF2B5EF4-FFF2-40B4-BE49-F238E27FC236}">
                <a16:creationId xmlns:a16="http://schemas.microsoft.com/office/drawing/2014/main" id="{672B4D28-71BF-EA65-716F-ABA89823A3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000" y="1389600"/>
            <a:ext cx="7135200" cy="30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938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15">
            <a:extLst>
              <a:ext uri="{FF2B5EF4-FFF2-40B4-BE49-F238E27FC236}">
                <a16:creationId xmlns:a16="http://schemas.microsoft.com/office/drawing/2014/main" id="{26F84AFF-31AC-CC67-BA2F-D20C8A6F65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Información adicional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183;p21">
            <a:extLst>
              <a:ext uri="{FF2B5EF4-FFF2-40B4-BE49-F238E27FC236}">
                <a16:creationId xmlns:a16="http://schemas.microsoft.com/office/drawing/2014/main" id="{78C8ADB3-D4A6-1CD3-41A7-0B5F8C63BF8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000" y="1389600"/>
            <a:ext cx="7135200" cy="30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229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3E12762-4B91-EE96-54D4-853A1D27F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070" y="701895"/>
            <a:ext cx="3547441" cy="3396809"/>
          </a:xfrm>
          <a:prstGeom prst="rect">
            <a:avLst/>
          </a:prstGeom>
        </p:spPr>
      </p:pic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819150" y="2743200"/>
            <a:ext cx="75057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 i="1" dirty="0">
                <a:solidFill>
                  <a:srgbClr val="002060"/>
                </a:solidFill>
              </a:rPr>
              <a:t>Soluciones basada en datos.</a:t>
            </a:r>
            <a:endParaRPr sz="20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2;p15">
            <a:extLst>
              <a:ext uri="{FF2B5EF4-FFF2-40B4-BE49-F238E27FC236}">
                <a16:creationId xmlns:a16="http://schemas.microsoft.com/office/drawing/2014/main" id="{ABFF33BA-B5C4-E3C2-6BD2-B2B656F26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Indice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98;p34">
            <a:extLst>
              <a:ext uri="{FF2B5EF4-FFF2-40B4-BE49-F238E27FC236}">
                <a16:creationId xmlns:a16="http://schemas.microsoft.com/office/drawing/2014/main" id="{86F240FA-177B-43B6-C7A7-64C629E3CDD0}"/>
              </a:ext>
            </a:extLst>
          </p:cNvPr>
          <p:cNvSpPr/>
          <p:nvPr/>
        </p:nvSpPr>
        <p:spPr>
          <a:xfrm>
            <a:off x="803725" y="1461217"/>
            <a:ext cx="597569" cy="597569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rgbClr val="20353E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99;p34">
            <a:extLst>
              <a:ext uri="{FF2B5EF4-FFF2-40B4-BE49-F238E27FC236}">
                <a16:creationId xmlns:a16="http://schemas.microsoft.com/office/drawing/2014/main" id="{686C3BB9-A284-F5AF-2D9E-8C7C64889FC0}"/>
              </a:ext>
            </a:extLst>
          </p:cNvPr>
          <p:cNvSpPr/>
          <p:nvPr/>
        </p:nvSpPr>
        <p:spPr>
          <a:xfrm>
            <a:off x="803725" y="2541280"/>
            <a:ext cx="597569" cy="597569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rgbClr val="20353E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00;p34">
            <a:extLst>
              <a:ext uri="{FF2B5EF4-FFF2-40B4-BE49-F238E27FC236}">
                <a16:creationId xmlns:a16="http://schemas.microsoft.com/office/drawing/2014/main" id="{907E537E-756B-520E-0A6C-20DE026E5923}"/>
              </a:ext>
            </a:extLst>
          </p:cNvPr>
          <p:cNvSpPr/>
          <p:nvPr/>
        </p:nvSpPr>
        <p:spPr>
          <a:xfrm>
            <a:off x="803725" y="3621355"/>
            <a:ext cx="597569" cy="597569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rgbClr val="20353E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01;p34">
            <a:extLst>
              <a:ext uri="{FF2B5EF4-FFF2-40B4-BE49-F238E27FC236}">
                <a16:creationId xmlns:a16="http://schemas.microsoft.com/office/drawing/2014/main" id="{459863B8-F2B4-9FC9-9091-9E16C09185DD}"/>
              </a:ext>
            </a:extLst>
          </p:cNvPr>
          <p:cNvSpPr/>
          <p:nvPr/>
        </p:nvSpPr>
        <p:spPr>
          <a:xfrm>
            <a:off x="4781538" y="3621355"/>
            <a:ext cx="597569" cy="597569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rgbClr val="20353E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02;p34">
            <a:extLst>
              <a:ext uri="{FF2B5EF4-FFF2-40B4-BE49-F238E27FC236}">
                <a16:creationId xmlns:a16="http://schemas.microsoft.com/office/drawing/2014/main" id="{69E73F0A-44EA-1FE1-E14A-66740E72A189}"/>
              </a:ext>
            </a:extLst>
          </p:cNvPr>
          <p:cNvSpPr/>
          <p:nvPr/>
        </p:nvSpPr>
        <p:spPr>
          <a:xfrm>
            <a:off x="4781538" y="2541280"/>
            <a:ext cx="597569" cy="597569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rgbClr val="20353E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303;p34">
            <a:extLst>
              <a:ext uri="{FF2B5EF4-FFF2-40B4-BE49-F238E27FC236}">
                <a16:creationId xmlns:a16="http://schemas.microsoft.com/office/drawing/2014/main" id="{0275B34B-B895-9737-E479-D96583A6ACE7}"/>
              </a:ext>
            </a:extLst>
          </p:cNvPr>
          <p:cNvSpPr/>
          <p:nvPr/>
        </p:nvSpPr>
        <p:spPr>
          <a:xfrm>
            <a:off x="4781538" y="1480717"/>
            <a:ext cx="597569" cy="597569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rgbClr val="20353E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305;p34">
            <a:extLst>
              <a:ext uri="{FF2B5EF4-FFF2-40B4-BE49-F238E27FC236}">
                <a16:creationId xmlns:a16="http://schemas.microsoft.com/office/drawing/2014/main" id="{364D82D3-8525-866C-B811-74CB922CEE85}"/>
              </a:ext>
            </a:extLst>
          </p:cNvPr>
          <p:cNvSpPr txBox="1">
            <a:spLocks/>
          </p:cNvSpPr>
          <p:nvPr/>
        </p:nvSpPr>
        <p:spPr>
          <a:xfrm>
            <a:off x="810003" y="1566925"/>
            <a:ext cx="5850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01</a:t>
            </a:r>
          </a:p>
        </p:txBody>
      </p:sp>
      <p:sp>
        <p:nvSpPr>
          <p:cNvPr id="19" name="Google Shape;307;p34">
            <a:extLst>
              <a:ext uri="{FF2B5EF4-FFF2-40B4-BE49-F238E27FC236}">
                <a16:creationId xmlns:a16="http://schemas.microsoft.com/office/drawing/2014/main" id="{F0024326-63FC-DD25-D453-43F2B7BC53C5}"/>
              </a:ext>
            </a:extLst>
          </p:cNvPr>
          <p:cNvSpPr txBox="1">
            <a:spLocks/>
          </p:cNvSpPr>
          <p:nvPr/>
        </p:nvSpPr>
        <p:spPr>
          <a:xfrm>
            <a:off x="1525388" y="1663450"/>
            <a:ext cx="283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/>
              <a:t>Descripción del </a:t>
            </a:r>
            <a:r>
              <a:rPr lang="es-PY" sz="1200" dirty="0"/>
              <a:t>contexto</a:t>
            </a:r>
            <a:r>
              <a:rPr lang="en-US" sz="1200" dirty="0"/>
              <a:t> y </a:t>
            </a:r>
            <a:r>
              <a:rPr lang="en-US" sz="1200" dirty="0" err="1"/>
              <a:t>problemática</a:t>
            </a:r>
            <a:r>
              <a:rPr lang="en-US" sz="1200" dirty="0"/>
              <a:t>.</a:t>
            </a:r>
          </a:p>
        </p:txBody>
      </p:sp>
      <p:sp>
        <p:nvSpPr>
          <p:cNvPr id="20" name="Google Shape;308;p34">
            <a:extLst>
              <a:ext uri="{FF2B5EF4-FFF2-40B4-BE49-F238E27FC236}">
                <a16:creationId xmlns:a16="http://schemas.microsoft.com/office/drawing/2014/main" id="{9FAEC1F7-48A6-9DAA-12AD-0E1C7E6565E7}"/>
              </a:ext>
            </a:extLst>
          </p:cNvPr>
          <p:cNvSpPr txBox="1">
            <a:spLocks/>
          </p:cNvSpPr>
          <p:nvPr/>
        </p:nvSpPr>
        <p:spPr>
          <a:xfrm>
            <a:off x="810003" y="2644725"/>
            <a:ext cx="5850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02</a:t>
            </a:r>
          </a:p>
        </p:txBody>
      </p:sp>
      <p:sp>
        <p:nvSpPr>
          <p:cNvPr id="21" name="Google Shape;309;p34">
            <a:extLst>
              <a:ext uri="{FF2B5EF4-FFF2-40B4-BE49-F238E27FC236}">
                <a16:creationId xmlns:a16="http://schemas.microsoft.com/office/drawing/2014/main" id="{FFC6AC98-4E26-BE63-6B0D-387E80002B52}"/>
              </a:ext>
            </a:extLst>
          </p:cNvPr>
          <p:cNvSpPr txBox="1">
            <a:spLocks/>
          </p:cNvSpPr>
          <p:nvPr/>
        </p:nvSpPr>
        <p:spPr>
          <a:xfrm>
            <a:off x="1525400" y="2407575"/>
            <a:ext cx="2830800" cy="2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Y" dirty="0"/>
              <a:t>Objetivos</a:t>
            </a:r>
          </a:p>
        </p:txBody>
      </p:sp>
      <p:sp>
        <p:nvSpPr>
          <p:cNvPr id="22" name="Google Shape;310;p34">
            <a:extLst>
              <a:ext uri="{FF2B5EF4-FFF2-40B4-BE49-F238E27FC236}">
                <a16:creationId xmlns:a16="http://schemas.microsoft.com/office/drawing/2014/main" id="{95ECCB70-1D80-23A7-C6C1-249EABFAF5EC}"/>
              </a:ext>
            </a:extLst>
          </p:cNvPr>
          <p:cNvSpPr txBox="1">
            <a:spLocks/>
          </p:cNvSpPr>
          <p:nvPr/>
        </p:nvSpPr>
        <p:spPr>
          <a:xfrm>
            <a:off x="1525388" y="2695275"/>
            <a:ext cx="283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/>
              <a:t>Descripción del </a:t>
            </a:r>
            <a:r>
              <a:rPr lang="en-US" sz="1200" dirty="0" err="1"/>
              <a:t>negocio</a:t>
            </a:r>
            <a:r>
              <a:rPr lang="en-US" sz="1200" dirty="0"/>
              <a:t> a </a:t>
            </a:r>
            <a:r>
              <a:rPr lang="en-US" sz="1200" dirty="0" err="1"/>
              <a:t>ofrecer</a:t>
            </a:r>
            <a:r>
              <a:rPr lang="en-US" sz="1200" dirty="0"/>
              <a:t>.</a:t>
            </a:r>
          </a:p>
        </p:txBody>
      </p:sp>
      <p:sp>
        <p:nvSpPr>
          <p:cNvPr id="23" name="Google Shape;311;p34">
            <a:extLst>
              <a:ext uri="{FF2B5EF4-FFF2-40B4-BE49-F238E27FC236}">
                <a16:creationId xmlns:a16="http://schemas.microsoft.com/office/drawing/2014/main" id="{EA8C1102-A994-96BC-1720-A763508FBB6A}"/>
              </a:ext>
            </a:extLst>
          </p:cNvPr>
          <p:cNvSpPr txBox="1">
            <a:spLocks/>
          </p:cNvSpPr>
          <p:nvPr/>
        </p:nvSpPr>
        <p:spPr>
          <a:xfrm>
            <a:off x="810003" y="3727100"/>
            <a:ext cx="5850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03</a:t>
            </a:r>
          </a:p>
        </p:txBody>
      </p:sp>
      <p:sp>
        <p:nvSpPr>
          <p:cNvPr id="24" name="Google Shape;312;p34">
            <a:extLst>
              <a:ext uri="{FF2B5EF4-FFF2-40B4-BE49-F238E27FC236}">
                <a16:creationId xmlns:a16="http://schemas.microsoft.com/office/drawing/2014/main" id="{395E6EB3-5C00-43DB-1530-F92A96EE23ED}"/>
              </a:ext>
            </a:extLst>
          </p:cNvPr>
          <p:cNvSpPr txBox="1">
            <a:spLocks/>
          </p:cNvSpPr>
          <p:nvPr/>
        </p:nvSpPr>
        <p:spPr>
          <a:xfrm>
            <a:off x="1525400" y="3439400"/>
            <a:ext cx="2830800" cy="2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Y" dirty="0"/>
              <a:t>Alcance</a:t>
            </a:r>
          </a:p>
        </p:txBody>
      </p:sp>
      <p:sp>
        <p:nvSpPr>
          <p:cNvPr id="25" name="Google Shape;313;p34">
            <a:extLst>
              <a:ext uri="{FF2B5EF4-FFF2-40B4-BE49-F238E27FC236}">
                <a16:creationId xmlns:a16="http://schemas.microsoft.com/office/drawing/2014/main" id="{E9829198-1DBC-5CD4-27D7-BCB9B0C6E0A7}"/>
              </a:ext>
            </a:extLst>
          </p:cNvPr>
          <p:cNvSpPr txBox="1">
            <a:spLocks/>
          </p:cNvSpPr>
          <p:nvPr/>
        </p:nvSpPr>
        <p:spPr>
          <a:xfrm>
            <a:off x="1525388" y="3727100"/>
            <a:ext cx="283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sz="1200" dirty="0"/>
          </a:p>
        </p:txBody>
      </p:sp>
      <p:sp>
        <p:nvSpPr>
          <p:cNvPr id="26" name="Google Shape;314;p34">
            <a:extLst>
              <a:ext uri="{FF2B5EF4-FFF2-40B4-BE49-F238E27FC236}">
                <a16:creationId xmlns:a16="http://schemas.microsoft.com/office/drawing/2014/main" id="{2F678C97-C8ED-4B18-35F5-E9E0F39A7B32}"/>
              </a:ext>
            </a:extLst>
          </p:cNvPr>
          <p:cNvSpPr txBox="1">
            <a:spLocks/>
          </p:cNvSpPr>
          <p:nvPr/>
        </p:nvSpPr>
        <p:spPr>
          <a:xfrm>
            <a:off x="4787815" y="1586450"/>
            <a:ext cx="5850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04</a:t>
            </a:r>
          </a:p>
        </p:txBody>
      </p:sp>
      <p:sp>
        <p:nvSpPr>
          <p:cNvPr id="27" name="Google Shape;315;p34">
            <a:extLst>
              <a:ext uri="{FF2B5EF4-FFF2-40B4-BE49-F238E27FC236}">
                <a16:creationId xmlns:a16="http://schemas.microsoft.com/office/drawing/2014/main" id="{10722509-6D8A-BEAF-B5D6-37385886F116}"/>
              </a:ext>
            </a:extLst>
          </p:cNvPr>
          <p:cNvSpPr txBox="1">
            <a:spLocks/>
          </p:cNvSpPr>
          <p:nvPr/>
        </p:nvSpPr>
        <p:spPr>
          <a:xfrm>
            <a:off x="5449500" y="1375750"/>
            <a:ext cx="2830800" cy="2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Y" dirty="0"/>
              <a:t>MVP</a:t>
            </a:r>
          </a:p>
        </p:txBody>
      </p:sp>
      <p:sp>
        <p:nvSpPr>
          <p:cNvPr id="28" name="Google Shape;316;p34">
            <a:extLst>
              <a:ext uri="{FF2B5EF4-FFF2-40B4-BE49-F238E27FC236}">
                <a16:creationId xmlns:a16="http://schemas.microsoft.com/office/drawing/2014/main" id="{E591DBD1-B8FF-C9F2-F00F-2E6875961782}"/>
              </a:ext>
            </a:extLst>
          </p:cNvPr>
          <p:cNvSpPr txBox="1">
            <a:spLocks/>
          </p:cNvSpPr>
          <p:nvPr/>
        </p:nvSpPr>
        <p:spPr>
          <a:xfrm>
            <a:off x="5449488" y="1663450"/>
            <a:ext cx="283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/>
              <a:t>Descripción del </a:t>
            </a:r>
            <a:r>
              <a:rPr lang="en-US" sz="1200" dirty="0" err="1"/>
              <a:t>funcionamiento</a:t>
            </a:r>
            <a:endParaRPr lang="en-US" sz="1200" dirty="0"/>
          </a:p>
        </p:txBody>
      </p:sp>
      <p:sp>
        <p:nvSpPr>
          <p:cNvPr id="29" name="Google Shape;317;p34">
            <a:extLst>
              <a:ext uri="{FF2B5EF4-FFF2-40B4-BE49-F238E27FC236}">
                <a16:creationId xmlns:a16="http://schemas.microsoft.com/office/drawing/2014/main" id="{B413C6C6-0A9E-93D9-B532-D2005BC1B2D4}"/>
              </a:ext>
            </a:extLst>
          </p:cNvPr>
          <p:cNvSpPr txBox="1">
            <a:spLocks/>
          </p:cNvSpPr>
          <p:nvPr/>
        </p:nvSpPr>
        <p:spPr>
          <a:xfrm>
            <a:off x="4787815" y="2644725"/>
            <a:ext cx="5850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05</a:t>
            </a:r>
          </a:p>
        </p:txBody>
      </p:sp>
      <p:sp>
        <p:nvSpPr>
          <p:cNvPr id="30" name="Google Shape;318;p34">
            <a:extLst>
              <a:ext uri="{FF2B5EF4-FFF2-40B4-BE49-F238E27FC236}">
                <a16:creationId xmlns:a16="http://schemas.microsoft.com/office/drawing/2014/main" id="{C1C10506-D8F3-660A-35F9-A7112A1F8A0A}"/>
              </a:ext>
            </a:extLst>
          </p:cNvPr>
          <p:cNvSpPr txBox="1">
            <a:spLocks/>
          </p:cNvSpPr>
          <p:nvPr/>
        </p:nvSpPr>
        <p:spPr>
          <a:xfrm>
            <a:off x="5449500" y="2407575"/>
            <a:ext cx="2830800" cy="2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Y" dirty="0"/>
              <a:t>Plan de trabajo</a:t>
            </a:r>
          </a:p>
        </p:txBody>
      </p:sp>
      <p:sp>
        <p:nvSpPr>
          <p:cNvPr id="31" name="Google Shape;319;p34">
            <a:extLst>
              <a:ext uri="{FF2B5EF4-FFF2-40B4-BE49-F238E27FC236}">
                <a16:creationId xmlns:a16="http://schemas.microsoft.com/office/drawing/2014/main" id="{160C8EFF-65BE-D774-008B-0FFC78794CDF}"/>
              </a:ext>
            </a:extLst>
          </p:cNvPr>
          <p:cNvSpPr txBox="1">
            <a:spLocks/>
          </p:cNvSpPr>
          <p:nvPr/>
        </p:nvSpPr>
        <p:spPr>
          <a:xfrm>
            <a:off x="5449488" y="2695275"/>
            <a:ext cx="283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 err="1"/>
              <a:t>Tiempos</a:t>
            </a:r>
            <a:r>
              <a:rPr lang="en-US" sz="1200" dirty="0"/>
              <a:t>, </a:t>
            </a:r>
            <a:r>
              <a:rPr lang="en-US" sz="1200" dirty="0" err="1"/>
              <a:t>procesos</a:t>
            </a:r>
            <a:r>
              <a:rPr lang="en-US" sz="1200" dirty="0"/>
              <a:t> y </a:t>
            </a:r>
            <a:r>
              <a:rPr lang="en-US" sz="1200" dirty="0" err="1"/>
              <a:t>entrega</a:t>
            </a:r>
            <a:endParaRPr lang="en-US" sz="1200" dirty="0"/>
          </a:p>
        </p:txBody>
      </p:sp>
      <p:sp>
        <p:nvSpPr>
          <p:cNvPr id="32" name="Google Shape;320;p34">
            <a:extLst>
              <a:ext uri="{FF2B5EF4-FFF2-40B4-BE49-F238E27FC236}">
                <a16:creationId xmlns:a16="http://schemas.microsoft.com/office/drawing/2014/main" id="{C6FC0903-0972-EEF9-0359-8FBD4820ECFE}"/>
              </a:ext>
            </a:extLst>
          </p:cNvPr>
          <p:cNvSpPr txBox="1">
            <a:spLocks/>
          </p:cNvSpPr>
          <p:nvPr/>
        </p:nvSpPr>
        <p:spPr>
          <a:xfrm>
            <a:off x="4787815" y="3727100"/>
            <a:ext cx="585000" cy="3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06</a:t>
            </a:r>
          </a:p>
        </p:txBody>
      </p:sp>
      <p:sp>
        <p:nvSpPr>
          <p:cNvPr id="33" name="Google Shape;321;p34">
            <a:extLst>
              <a:ext uri="{FF2B5EF4-FFF2-40B4-BE49-F238E27FC236}">
                <a16:creationId xmlns:a16="http://schemas.microsoft.com/office/drawing/2014/main" id="{D8243EB8-BAA7-A737-61BB-80DB22B6D53E}"/>
              </a:ext>
            </a:extLst>
          </p:cNvPr>
          <p:cNvSpPr txBox="1">
            <a:spLocks/>
          </p:cNvSpPr>
          <p:nvPr/>
        </p:nvSpPr>
        <p:spPr>
          <a:xfrm>
            <a:off x="5449500" y="3439400"/>
            <a:ext cx="2830800" cy="2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Y" dirty="0" err="1"/>
              <a:t>Stack</a:t>
            </a:r>
            <a:r>
              <a:rPr lang="es-PY" dirty="0"/>
              <a:t> Tecnológico</a:t>
            </a:r>
          </a:p>
        </p:txBody>
      </p:sp>
      <p:sp>
        <p:nvSpPr>
          <p:cNvPr id="34" name="Google Shape;322;p34">
            <a:extLst>
              <a:ext uri="{FF2B5EF4-FFF2-40B4-BE49-F238E27FC236}">
                <a16:creationId xmlns:a16="http://schemas.microsoft.com/office/drawing/2014/main" id="{7362034C-7323-9CB1-59EE-A7E32B9D7A5E}"/>
              </a:ext>
            </a:extLst>
          </p:cNvPr>
          <p:cNvSpPr txBox="1">
            <a:spLocks/>
          </p:cNvSpPr>
          <p:nvPr/>
        </p:nvSpPr>
        <p:spPr>
          <a:xfrm>
            <a:off x="5449488" y="3727100"/>
            <a:ext cx="283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/>
              <a:t>Base de datos</a:t>
            </a:r>
          </a:p>
        </p:txBody>
      </p:sp>
      <p:cxnSp>
        <p:nvCxnSpPr>
          <p:cNvPr id="35" name="Google Shape;323;p34">
            <a:extLst>
              <a:ext uri="{FF2B5EF4-FFF2-40B4-BE49-F238E27FC236}">
                <a16:creationId xmlns:a16="http://schemas.microsoft.com/office/drawing/2014/main" id="{0541495D-3109-E06C-107D-FEB713FD0F5A}"/>
              </a:ext>
            </a:extLst>
          </p:cNvPr>
          <p:cNvCxnSpPr/>
          <p:nvPr/>
        </p:nvCxnSpPr>
        <p:spPr>
          <a:xfrm>
            <a:off x="1102500" y="2092350"/>
            <a:ext cx="0" cy="415200"/>
          </a:xfrm>
          <a:prstGeom prst="straightConnector1">
            <a:avLst/>
          </a:prstGeom>
          <a:noFill/>
          <a:ln w="19050" cap="flat" cmpd="sng">
            <a:solidFill>
              <a:srgbClr val="20353E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6" name="Google Shape;324;p34">
            <a:extLst>
              <a:ext uri="{FF2B5EF4-FFF2-40B4-BE49-F238E27FC236}">
                <a16:creationId xmlns:a16="http://schemas.microsoft.com/office/drawing/2014/main" id="{23ADCD5A-4DBE-6D3F-17CA-53A3A3DAC79D}"/>
              </a:ext>
            </a:extLst>
          </p:cNvPr>
          <p:cNvCxnSpPr/>
          <p:nvPr/>
        </p:nvCxnSpPr>
        <p:spPr>
          <a:xfrm>
            <a:off x="1102500" y="3172500"/>
            <a:ext cx="0" cy="415200"/>
          </a:xfrm>
          <a:prstGeom prst="straightConnector1">
            <a:avLst/>
          </a:prstGeom>
          <a:noFill/>
          <a:ln w="19050" cap="flat" cmpd="sng">
            <a:solidFill>
              <a:srgbClr val="20353E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7" name="Google Shape;325;p34">
            <a:extLst>
              <a:ext uri="{FF2B5EF4-FFF2-40B4-BE49-F238E27FC236}">
                <a16:creationId xmlns:a16="http://schemas.microsoft.com/office/drawing/2014/main" id="{D8010E76-09CF-C783-E8D3-09110902E52D}"/>
              </a:ext>
            </a:extLst>
          </p:cNvPr>
          <p:cNvCxnSpPr/>
          <p:nvPr/>
        </p:nvCxnSpPr>
        <p:spPr>
          <a:xfrm>
            <a:off x="5087500" y="2092350"/>
            <a:ext cx="0" cy="415200"/>
          </a:xfrm>
          <a:prstGeom prst="straightConnector1">
            <a:avLst/>
          </a:prstGeom>
          <a:noFill/>
          <a:ln w="19050" cap="flat" cmpd="sng">
            <a:solidFill>
              <a:srgbClr val="20353E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8" name="Google Shape;326;p34">
            <a:extLst>
              <a:ext uri="{FF2B5EF4-FFF2-40B4-BE49-F238E27FC236}">
                <a16:creationId xmlns:a16="http://schemas.microsoft.com/office/drawing/2014/main" id="{50089AE0-BE54-D5A1-40BC-8D53FE42ABE2}"/>
              </a:ext>
            </a:extLst>
          </p:cNvPr>
          <p:cNvCxnSpPr/>
          <p:nvPr/>
        </p:nvCxnSpPr>
        <p:spPr>
          <a:xfrm>
            <a:off x="5087500" y="3172500"/>
            <a:ext cx="0" cy="415200"/>
          </a:xfrm>
          <a:prstGeom prst="straightConnector1">
            <a:avLst/>
          </a:prstGeom>
          <a:noFill/>
          <a:ln w="19050" cap="flat" cmpd="sng">
            <a:solidFill>
              <a:srgbClr val="20353E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40" name="Google Shape;315;p34">
            <a:extLst>
              <a:ext uri="{FF2B5EF4-FFF2-40B4-BE49-F238E27FC236}">
                <a16:creationId xmlns:a16="http://schemas.microsoft.com/office/drawing/2014/main" id="{F216F2AA-B1D8-E6BF-FA96-032E84431FC9}"/>
              </a:ext>
            </a:extLst>
          </p:cNvPr>
          <p:cNvSpPr txBox="1">
            <a:spLocks/>
          </p:cNvSpPr>
          <p:nvPr/>
        </p:nvSpPr>
        <p:spPr>
          <a:xfrm>
            <a:off x="1525388" y="1375750"/>
            <a:ext cx="2830800" cy="2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PY" dirty="0"/>
              <a:t>Situación Actual</a:t>
            </a:r>
          </a:p>
        </p:txBody>
      </p:sp>
      <p:sp>
        <p:nvSpPr>
          <p:cNvPr id="41" name="Google Shape;310;p34">
            <a:extLst>
              <a:ext uri="{FF2B5EF4-FFF2-40B4-BE49-F238E27FC236}">
                <a16:creationId xmlns:a16="http://schemas.microsoft.com/office/drawing/2014/main" id="{891F3B3D-6A4B-5C93-725B-4427E23C7702}"/>
              </a:ext>
            </a:extLst>
          </p:cNvPr>
          <p:cNvSpPr txBox="1">
            <a:spLocks/>
          </p:cNvSpPr>
          <p:nvPr/>
        </p:nvSpPr>
        <p:spPr>
          <a:xfrm>
            <a:off x="1519096" y="3725750"/>
            <a:ext cx="283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1200" dirty="0"/>
              <a:t>Descripción de las </a:t>
            </a:r>
            <a:r>
              <a:rPr lang="en-US" sz="1200" dirty="0" err="1"/>
              <a:t>capacidades</a:t>
            </a:r>
            <a:r>
              <a:rPr lang="en-US" sz="12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2;p15">
            <a:extLst>
              <a:ext uri="{FF2B5EF4-FFF2-40B4-BE49-F238E27FC236}">
                <a16:creationId xmlns:a16="http://schemas.microsoft.com/office/drawing/2014/main" id="{ABFF33BA-B5C4-E3C2-6BD2-B2B656F26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Situación Actual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136;p43">
            <a:extLst>
              <a:ext uri="{FF2B5EF4-FFF2-40B4-BE49-F238E27FC236}">
                <a16:creationId xmlns:a16="http://schemas.microsoft.com/office/drawing/2014/main" id="{0AC32B01-0170-745F-AA13-5133E9441C8A}"/>
              </a:ext>
            </a:extLst>
          </p:cNvPr>
          <p:cNvSpPr/>
          <p:nvPr/>
        </p:nvSpPr>
        <p:spPr>
          <a:xfrm>
            <a:off x="1638638" y="1353168"/>
            <a:ext cx="3290800" cy="3437467"/>
          </a:xfrm>
          <a:prstGeom prst="arc">
            <a:avLst>
              <a:gd name="adj1" fmla="val 16824718"/>
              <a:gd name="adj2" fmla="val 4799796"/>
            </a:avLst>
          </a:prstGeom>
          <a:noFill/>
          <a:ln w="19050" cap="rnd" cmpd="sng">
            <a:solidFill>
              <a:srgbClr val="2035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2143;p43">
            <a:extLst>
              <a:ext uri="{FF2B5EF4-FFF2-40B4-BE49-F238E27FC236}">
                <a16:creationId xmlns:a16="http://schemas.microsoft.com/office/drawing/2014/main" id="{242DBDE4-A8A6-67AB-1CDB-2EFEBCE7FF32}"/>
              </a:ext>
            </a:extLst>
          </p:cNvPr>
          <p:cNvSpPr/>
          <p:nvPr/>
        </p:nvSpPr>
        <p:spPr>
          <a:xfrm>
            <a:off x="5414293" y="1235745"/>
            <a:ext cx="715168" cy="690446"/>
          </a:xfrm>
          <a:prstGeom prst="ellipse">
            <a:avLst/>
          </a:prstGeom>
          <a:solidFill>
            <a:srgbClr val="BDA3BC">
              <a:alpha val="230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" name="Google Shape;2144;p43">
            <a:extLst>
              <a:ext uri="{FF2B5EF4-FFF2-40B4-BE49-F238E27FC236}">
                <a16:creationId xmlns:a16="http://schemas.microsoft.com/office/drawing/2014/main" id="{33C7B649-B117-7081-7D9D-0AC0EF89CE6F}"/>
              </a:ext>
            </a:extLst>
          </p:cNvPr>
          <p:cNvSpPr/>
          <p:nvPr/>
        </p:nvSpPr>
        <p:spPr>
          <a:xfrm>
            <a:off x="5814348" y="2574364"/>
            <a:ext cx="716400" cy="691200"/>
          </a:xfrm>
          <a:prstGeom prst="ellipse">
            <a:avLst/>
          </a:prstGeom>
          <a:solidFill>
            <a:srgbClr val="BDA3BC">
              <a:alpha val="230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39" name="Google Shape;2145;p43">
            <a:extLst>
              <a:ext uri="{FF2B5EF4-FFF2-40B4-BE49-F238E27FC236}">
                <a16:creationId xmlns:a16="http://schemas.microsoft.com/office/drawing/2014/main" id="{2E8C30FC-2459-3F13-8340-3EC741408CEB}"/>
              </a:ext>
            </a:extLst>
          </p:cNvPr>
          <p:cNvSpPr/>
          <p:nvPr/>
        </p:nvSpPr>
        <p:spPr>
          <a:xfrm>
            <a:off x="5345870" y="4026617"/>
            <a:ext cx="716400" cy="691200"/>
          </a:xfrm>
          <a:prstGeom prst="ellipse">
            <a:avLst/>
          </a:prstGeom>
          <a:solidFill>
            <a:srgbClr val="BDA3BC">
              <a:alpha val="230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1" name="Google Shape;2146;p43">
            <a:extLst>
              <a:ext uri="{FF2B5EF4-FFF2-40B4-BE49-F238E27FC236}">
                <a16:creationId xmlns:a16="http://schemas.microsoft.com/office/drawing/2014/main" id="{783B023A-FCE0-89A1-DE88-8D055A443DA4}"/>
              </a:ext>
            </a:extLst>
          </p:cNvPr>
          <p:cNvSpPr/>
          <p:nvPr/>
        </p:nvSpPr>
        <p:spPr>
          <a:xfrm>
            <a:off x="3856565" y="1389368"/>
            <a:ext cx="383200" cy="383200"/>
          </a:xfrm>
          <a:prstGeom prst="ellipse">
            <a:avLst/>
          </a:prstGeom>
          <a:solidFill>
            <a:srgbClr val="095E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2" name="Google Shape;2147;p43">
            <a:extLst>
              <a:ext uri="{FF2B5EF4-FFF2-40B4-BE49-F238E27FC236}">
                <a16:creationId xmlns:a16="http://schemas.microsoft.com/office/drawing/2014/main" id="{12FF30DA-7F21-176A-F419-C0431F60E6DB}"/>
              </a:ext>
            </a:extLst>
          </p:cNvPr>
          <p:cNvSpPr/>
          <p:nvPr/>
        </p:nvSpPr>
        <p:spPr>
          <a:xfrm>
            <a:off x="4675453" y="2723896"/>
            <a:ext cx="383200" cy="383200"/>
          </a:xfrm>
          <a:prstGeom prst="ellipse">
            <a:avLst/>
          </a:prstGeom>
          <a:solidFill>
            <a:srgbClr val="095E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" name="Google Shape;2148;p43">
            <a:extLst>
              <a:ext uri="{FF2B5EF4-FFF2-40B4-BE49-F238E27FC236}">
                <a16:creationId xmlns:a16="http://schemas.microsoft.com/office/drawing/2014/main" id="{78F5D634-8379-56DF-74CA-1716397C56E1}"/>
              </a:ext>
            </a:extLst>
          </p:cNvPr>
          <p:cNvSpPr/>
          <p:nvPr/>
        </p:nvSpPr>
        <p:spPr>
          <a:xfrm>
            <a:off x="4085318" y="4162864"/>
            <a:ext cx="383200" cy="383200"/>
          </a:xfrm>
          <a:prstGeom prst="ellipse">
            <a:avLst/>
          </a:prstGeom>
          <a:solidFill>
            <a:srgbClr val="095E5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44" name="Google Shape;2149;p43">
            <a:extLst>
              <a:ext uri="{FF2B5EF4-FFF2-40B4-BE49-F238E27FC236}">
                <a16:creationId xmlns:a16="http://schemas.microsoft.com/office/drawing/2014/main" id="{D1D9C6CB-60A7-E7E6-693D-F40AFD66E7F9}"/>
              </a:ext>
            </a:extLst>
          </p:cNvPr>
          <p:cNvCxnSpPr>
            <a:cxnSpLocks/>
            <a:stCxn id="41" idx="6"/>
            <a:endCxn id="9" idx="2"/>
          </p:cNvCxnSpPr>
          <p:nvPr/>
        </p:nvCxnSpPr>
        <p:spPr>
          <a:xfrm>
            <a:off x="4239765" y="1580968"/>
            <a:ext cx="1174528" cy="0"/>
          </a:xfrm>
          <a:prstGeom prst="straightConnector1">
            <a:avLst/>
          </a:prstGeom>
          <a:noFill/>
          <a:ln w="19050" cap="flat" cmpd="sng">
            <a:solidFill>
              <a:srgbClr val="20353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2150;p43">
            <a:extLst>
              <a:ext uri="{FF2B5EF4-FFF2-40B4-BE49-F238E27FC236}">
                <a16:creationId xmlns:a16="http://schemas.microsoft.com/office/drawing/2014/main" id="{98C98A8E-6B3A-C8FF-7FB0-3F3678A49511}"/>
              </a:ext>
            </a:extLst>
          </p:cNvPr>
          <p:cNvCxnSpPr>
            <a:cxnSpLocks/>
            <a:stCxn id="42" idx="6"/>
            <a:endCxn id="18" idx="2"/>
          </p:cNvCxnSpPr>
          <p:nvPr/>
        </p:nvCxnSpPr>
        <p:spPr>
          <a:xfrm>
            <a:off x="5058653" y="2915496"/>
            <a:ext cx="755695" cy="4468"/>
          </a:xfrm>
          <a:prstGeom prst="straightConnector1">
            <a:avLst/>
          </a:prstGeom>
          <a:noFill/>
          <a:ln w="19050" cap="flat" cmpd="sng">
            <a:solidFill>
              <a:srgbClr val="20353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2151;p43">
            <a:extLst>
              <a:ext uri="{FF2B5EF4-FFF2-40B4-BE49-F238E27FC236}">
                <a16:creationId xmlns:a16="http://schemas.microsoft.com/office/drawing/2014/main" id="{350E5130-DDA8-BA8D-0C7C-B5B2752AB28C}"/>
              </a:ext>
            </a:extLst>
          </p:cNvPr>
          <p:cNvCxnSpPr>
            <a:stCxn id="43" idx="6"/>
            <a:endCxn id="39" idx="2"/>
          </p:cNvCxnSpPr>
          <p:nvPr/>
        </p:nvCxnSpPr>
        <p:spPr>
          <a:xfrm>
            <a:off x="4468518" y="4354464"/>
            <a:ext cx="877352" cy="17753"/>
          </a:xfrm>
          <a:prstGeom prst="straightConnector1">
            <a:avLst/>
          </a:prstGeom>
          <a:noFill/>
          <a:ln w="19050" cap="flat" cmpd="sng">
            <a:solidFill>
              <a:srgbClr val="20353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2154;p43">
            <a:extLst>
              <a:ext uri="{FF2B5EF4-FFF2-40B4-BE49-F238E27FC236}">
                <a16:creationId xmlns:a16="http://schemas.microsoft.com/office/drawing/2014/main" id="{3F4E12E9-E384-05C2-D4DF-A29438C2187B}"/>
              </a:ext>
            </a:extLst>
          </p:cNvPr>
          <p:cNvCxnSpPr>
            <a:cxnSpLocks/>
          </p:cNvCxnSpPr>
          <p:nvPr/>
        </p:nvCxnSpPr>
        <p:spPr>
          <a:xfrm flipV="1">
            <a:off x="6053412" y="4363339"/>
            <a:ext cx="906188" cy="1"/>
          </a:xfrm>
          <a:prstGeom prst="straightConnector1">
            <a:avLst/>
          </a:prstGeom>
          <a:noFill/>
          <a:ln w="19050" cap="flat" cmpd="sng">
            <a:solidFill>
              <a:srgbClr val="20353E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59" name="Imagen 58">
            <a:extLst>
              <a:ext uri="{FF2B5EF4-FFF2-40B4-BE49-F238E27FC236}">
                <a16:creationId xmlns:a16="http://schemas.microsoft.com/office/drawing/2014/main" id="{673AF28C-5B77-A31C-A2F5-018E1F25C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04" y="1373635"/>
            <a:ext cx="3820761" cy="3177468"/>
          </a:xfrm>
          <a:prstGeom prst="rect">
            <a:avLst/>
          </a:prstGeom>
        </p:spPr>
      </p:pic>
      <p:sp>
        <p:nvSpPr>
          <p:cNvPr id="63" name="Parallelogram 15">
            <a:extLst>
              <a:ext uri="{FF2B5EF4-FFF2-40B4-BE49-F238E27FC236}">
                <a16:creationId xmlns:a16="http://schemas.microsoft.com/office/drawing/2014/main" id="{C410EF67-380B-232A-8BE6-DDF98D542305}"/>
              </a:ext>
            </a:extLst>
          </p:cNvPr>
          <p:cNvSpPr/>
          <p:nvPr/>
        </p:nvSpPr>
        <p:spPr>
          <a:xfrm flipH="1">
            <a:off x="5487965" y="4131093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rgbClr val="203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rgbClr val="4DC85D"/>
              </a:solidFill>
            </a:endParaRPr>
          </a:p>
        </p:txBody>
      </p:sp>
      <p:sp>
        <p:nvSpPr>
          <p:cNvPr id="64" name="Rectangle 7">
            <a:extLst>
              <a:ext uri="{FF2B5EF4-FFF2-40B4-BE49-F238E27FC236}">
                <a16:creationId xmlns:a16="http://schemas.microsoft.com/office/drawing/2014/main" id="{22A52CC1-9706-78A9-6F07-E76AC955BDF9}"/>
              </a:ext>
            </a:extLst>
          </p:cNvPr>
          <p:cNvSpPr/>
          <p:nvPr/>
        </p:nvSpPr>
        <p:spPr>
          <a:xfrm rot="18900000">
            <a:off x="5701516" y="1328905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203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Donut 24">
            <a:extLst>
              <a:ext uri="{FF2B5EF4-FFF2-40B4-BE49-F238E27FC236}">
                <a16:creationId xmlns:a16="http://schemas.microsoft.com/office/drawing/2014/main" id="{84F87F28-C998-9CDC-5B95-BA1E1D2785B3}"/>
              </a:ext>
            </a:extLst>
          </p:cNvPr>
          <p:cNvSpPr/>
          <p:nvPr/>
        </p:nvSpPr>
        <p:spPr>
          <a:xfrm>
            <a:off x="5913492" y="2663608"/>
            <a:ext cx="534914" cy="50377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203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84" name="Google Shape;2154;p43">
            <a:extLst>
              <a:ext uri="{FF2B5EF4-FFF2-40B4-BE49-F238E27FC236}">
                <a16:creationId xmlns:a16="http://schemas.microsoft.com/office/drawing/2014/main" id="{36355EB9-59A9-5AE8-4331-3E7201D84FB7}"/>
              </a:ext>
            </a:extLst>
          </p:cNvPr>
          <p:cNvCxnSpPr>
            <a:cxnSpLocks/>
          </p:cNvCxnSpPr>
          <p:nvPr/>
        </p:nvCxnSpPr>
        <p:spPr>
          <a:xfrm>
            <a:off x="6530748" y="2930153"/>
            <a:ext cx="428852" cy="0"/>
          </a:xfrm>
          <a:prstGeom prst="straightConnector1">
            <a:avLst/>
          </a:prstGeom>
          <a:noFill/>
          <a:ln w="19050" cap="flat" cmpd="sng">
            <a:solidFill>
              <a:srgbClr val="20353E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5" name="Google Shape;2154;p43">
            <a:extLst>
              <a:ext uri="{FF2B5EF4-FFF2-40B4-BE49-F238E27FC236}">
                <a16:creationId xmlns:a16="http://schemas.microsoft.com/office/drawing/2014/main" id="{152A8604-3870-AC08-9998-83BAD43AE2F9}"/>
              </a:ext>
            </a:extLst>
          </p:cNvPr>
          <p:cNvCxnSpPr>
            <a:cxnSpLocks/>
          </p:cNvCxnSpPr>
          <p:nvPr/>
        </p:nvCxnSpPr>
        <p:spPr>
          <a:xfrm>
            <a:off x="6129461" y="1575832"/>
            <a:ext cx="736855" cy="8877"/>
          </a:xfrm>
          <a:prstGeom prst="straightConnector1">
            <a:avLst/>
          </a:prstGeom>
          <a:noFill/>
          <a:ln w="19050" cap="flat" cmpd="sng">
            <a:solidFill>
              <a:srgbClr val="20353E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89" name="Google Shape;2137;p43">
            <a:extLst>
              <a:ext uri="{FF2B5EF4-FFF2-40B4-BE49-F238E27FC236}">
                <a16:creationId xmlns:a16="http://schemas.microsoft.com/office/drawing/2014/main" id="{F05EFA61-DC46-B523-43AC-CAAFFAC26ADB}"/>
              </a:ext>
            </a:extLst>
          </p:cNvPr>
          <p:cNvSpPr txBox="1"/>
          <p:nvPr/>
        </p:nvSpPr>
        <p:spPr>
          <a:xfrm>
            <a:off x="6866316" y="1244620"/>
            <a:ext cx="2050080" cy="34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  <a:latin typeface="+mj-lt"/>
                <a:ea typeface="Changa One"/>
                <a:cs typeface="Changa One"/>
                <a:sym typeface="Changa One"/>
              </a:rPr>
              <a:t>Contexto Digital</a:t>
            </a:r>
            <a:endParaRPr b="1" dirty="0">
              <a:solidFill>
                <a:schemeClr val="bg1"/>
              </a:solidFill>
              <a:latin typeface="+mj-lt"/>
              <a:ea typeface="Changa One"/>
              <a:cs typeface="Changa One"/>
              <a:sym typeface="Changa One"/>
            </a:endParaRPr>
          </a:p>
        </p:txBody>
      </p:sp>
      <p:sp>
        <p:nvSpPr>
          <p:cNvPr id="90" name="Google Shape;2138;p43">
            <a:extLst>
              <a:ext uri="{FF2B5EF4-FFF2-40B4-BE49-F238E27FC236}">
                <a16:creationId xmlns:a16="http://schemas.microsoft.com/office/drawing/2014/main" id="{585EFCE6-9A03-4C10-0C91-6750FDE29778}"/>
              </a:ext>
            </a:extLst>
          </p:cNvPr>
          <p:cNvSpPr txBox="1"/>
          <p:nvPr/>
        </p:nvSpPr>
        <p:spPr>
          <a:xfrm>
            <a:off x="6866316" y="1495288"/>
            <a:ext cx="2050080" cy="44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>
                <a:solidFill>
                  <a:srgbClr val="20353E"/>
                </a:solidFill>
                <a:latin typeface="+mn-lt"/>
                <a:ea typeface="Cairo"/>
                <a:cs typeface="Cairo"/>
                <a:sym typeface="Cairo"/>
              </a:rPr>
              <a:t>Las opiniones de los usuarios cobran valor</a:t>
            </a:r>
            <a:endParaRPr sz="1200" dirty="0">
              <a:solidFill>
                <a:srgbClr val="20353E"/>
              </a:solidFill>
              <a:latin typeface="+mn-lt"/>
              <a:ea typeface="Cairo"/>
              <a:cs typeface="Cairo"/>
              <a:sym typeface="Cairo"/>
            </a:endParaRPr>
          </a:p>
        </p:txBody>
      </p:sp>
      <p:sp>
        <p:nvSpPr>
          <p:cNvPr id="91" name="Google Shape;2137;p43">
            <a:extLst>
              <a:ext uri="{FF2B5EF4-FFF2-40B4-BE49-F238E27FC236}">
                <a16:creationId xmlns:a16="http://schemas.microsoft.com/office/drawing/2014/main" id="{316D7446-3A93-A766-7A8D-2961FE93EB84}"/>
              </a:ext>
            </a:extLst>
          </p:cNvPr>
          <p:cNvSpPr txBox="1"/>
          <p:nvPr/>
        </p:nvSpPr>
        <p:spPr>
          <a:xfrm>
            <a:off x="6948994" y="2548976"/>
            <a:ext cx="2050080" cy="34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  <a:latin typeface="+mj-lt"/>
                <a:ea typeface="Changa One"/>
                <a:cs typeface="Changa One"/>
                <a:sym typeface="Changa One"/>
              </a:rPr>
              <a:t>Yelp + Google Maps</a:t>
            </a:r>
            <a:endParaRPr b="1" dirty="0">
              <a:solidFill>
                <a:schemeClr val="bg1"/>
              </a:solidFill>
              <a:latin typeface="+mj-lt"/>
              <a:ea typeface="Changa One"/>
              <a:cs typeface="Changa One"/>
              <a:sym typeface="Changa One"/>
            </a:endParaRPr>
          </a:p>
        </p:txBody>
      </p:sp>
      <p:sp>
        <p:nvSpPr>
          <p:cNvPr id="92" name="Google Shape;2138;p43">
            <a:extLst>
              <a:ext uri="{FF2B5EF4-FFF2-40B4-BE49-F238E27FC236}">
                <a16:creationId xmlns:a16="http://schemas.microsoft.com/office/drawing/2014/main" id="{4AB9F324-8818-C365-9856-1E0D23E8F65C}"/>
              </a:ext>
            </a:extLst>
          </p:cNvPr>
          <p:cNvSpPr txBox="1"/>
          <p:nvPr/>
        </p:nvSpPr>
        <p:spPr>
          <a:xfrm>
            <a:off x="6948994" y="2898815"/>
            <a:ext cx="2050080" cy="44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>
                <a:solidFill>
                  <a:srgbClr val="20353E"/>
                </a:solidFill>
                <a:latin typeface="+mn-lt"/>
                <a:ea typeface="Cairo"/>
                <a:cs typeface="Cairo"/>
                <a:sym typeface="Cairo"/>
              </a:rPr>
              <a:t>Las plataformas de reseñas nos ayudan a dar en el blanco.</a:t>
            </a:r>
            <a:endParaRPr sz="1200" dirty="0">
              <a:solidFill>
                <a:srgbClr val="20353E"/>
              </a:solidFill>
              <a:latin typeface="+mn-lt"/>
              <a:ea typeface="Cairo"/>
              <a:cs typeface="Cairo"/>
              <a:sym typeface="Cairo"/>
            </a:endParaRPr>
          </a:p>
        </p:txBody>
      </p:sp>
      <p:sp>
        <p:nvSpPr>
          <p:cNvPr id="93" name="Google Shape;2137;p43">
            <a:extLst>
              <a:ext uri="{FF2B5EF4-FFF2-40B4-BE49-F238E27FC236}">
                <a16:creationId xmlns:a16="http://schemas.microsoft.com/office/drawing/2014/main" id="{879D3420-5786-E7BC-220B-EF57265BF7B1}"/>
              </a:ext>
            </a:extLst>
          </p:cNvPr>
          <p:cNvSpPr txBox="1"/>
          <p:nvPr/>
        </p:nvSpPr>
        <p:spPr>
          <a:xfrm>
            <a:off x="6959600" y="3956173"/>
            <a:ext cx="2050080" cy="34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b="1" dirty="0">
                <a:solidFill>
                  <a:schemeClr val="bg1"/>
                </a:solidFill>
                <a:latin typeface="+mj-lt"/>
                <a:ea typeface="Changa One"/>
                <a:cs typeface="Changa One"/>
                <a:sym typeface="Changa One"/>
              </a:rPr>
              <a:t>Eficiencia</a:t>
            </a:r>
            <a:endParaRPr b="1" dirty="0">
              <a:solidFill>
                <a:schemeClr val="bg1"/>
              </a:solidFill>
              <a:latin typeface="+mj-lt"/>
              <a:ea typeface="Changa One"/>
              <a:cs typeface="Changa One"/>
              <a:sym typeface="Changa One"/>
            </a:endParaRPr>
          </a:p>
        </p:txBody>
      </p:sp>
      <p:sp>
        <p:nvSpPr>
          <p:cNvPr id="94" name="Google Shape;2138;p43">
            <a:extLst>
              <a:ext uri="{FF2B5EF4-FFF2-40B4-BE49-F238E27FC236}">
                <a16:creationId xmlns:a16="http://schemas.microsoft.com/office/drawing/2014/main" id="{52917374-00DE-AA76-8A79-11FBB1E4FEB2}"/>
              </a:ext>
            </a:extLst>
          </p:cNvPr>
          <p:cNvSpPr txBox="1"/>
          <p:nvPr/>
        </p:nvSpPr>
        <p:spPr>
          <a:xfrm>
            <a:off x="6959600" y="4306012"/>
            <a:ext cx="2050080" cy="44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dirty="0">
                <a:solidFill>
                  <a:srgbClr val="20353E"/>
                </a:solidFill>
                <a:latin typeface="+mn-lt"/>
                <a:ea typeface="Cairo"/>
                <a:cs typeface="Cairo"/>
                <a:sym typeface="Cairo"/>
              </a:rPr>
              <a:t>Saber tomar las mejores decisiones basada en datos.</a:t>
            </a:r>
            <a:endParaRPr sz="1200" dirty="0">
              <a:solidFill>
                <a:srgbClr val="20353E"/>
              </a:solidFill>
              <a:latin typeface="+mn-lt"/>
              <a:ea typeface="Cairo"/>
              <a:cs typeface="Cairo"/>
              <a:sym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27798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: Shape 11">
            <a:extLst>
              <a:ext uri="{FF2B5EF4-FFF2-40B4-BE49-F238E27FC236}">
                <a16:creationId xmlns:a16="http://schemas.microsoft.com/office/drawing/2014/main" id="{28608486-875D-755E-2453-9631055A16A6}"/>
              </a:ext>
            </a:extLst>
          </p:cNvPr>
          <p:cNvSpPr>
            <a:spLocks noChangeAspect="1"/>
          </p:cNvSpPr>
          <p:nvPr/>
        </p:nvSpPr>
        <p:spPr bwMode="auto">
          <a:xfrm rot="12311531" flipH="1">
            <a:off x="4379070" y="865152"/>
            <a:ext cx="5556028" cy="4092824"/>
          </a:xfrm>
          <a:custGeom>
            <a:avLst/>
            <a:gdLst>
              <a:gd name="connsiteX0" fmla="*/ 1643332 w 8631073"/>
              <a:gd name="connsiteY0" fmla="*/ 808823 h 5612466"/>
              <a:gd name="connsiteX1" fmla="*/ 1665241 w 8631073"/>
              <a:gd name="connsiteY1" fmla="*/ 821296 h 5612466"/>
              <a:gd name="connsiteX2" fmla="*/ 1676983 w 8631073"/>
              <a:gd name="connsiteY2" fmla="*/ 817654 h 5612466"/>
              <a:gd name="connsiteX3" fmla="*/ 1678707 w 8631073"/>
              <a:gd name="connsiteY3" fmla="*/ 804703 h 5612466"/>
              <a:gd name="connsiteX4" fmla="*/ 1660857 w 8631073"/>
              <a:gd name="connsiteY4" fmla="*/ 790800 h 5612466"/>
              <a:gd name="connsiteX5" fmla="*/ 1640775 w 8631073"/>
              <a:gd name="connsiteY5" fmla="*/ 804836 h 5612466"/>
              <a:gd name="connsiteX6" fmla="*/ 3409453 w 8631073"/>
              <a:gd name="connsiteY6" fmla="*/ 4246798 h 5612466"/>
              <a:gd name="connsiteX7" fmla="*/ 3431285 w 8631073"/>
              <a:gd name="connsiteY7" fmla="*/ 4228999 h 5612466"/>
              <a:gd name="connsiteX8" fmla="*/ 3437107 w 8631073"/>
              <a:gd name="connsiteY8" fmla="*/ 4214437 h 5612466"/>
              <a:gd name="connsiteX9" fmla="*/ 3453117 w 8631073"/>
              <a:gd name="connsiteY9" fmla="*/ 4238708 h 5612466"/>
              <a:gd name="connsiteX10" fmla="*/ 3458938 w 8631073"/>
              <a:gd name="connsiteY10" fmla="*/ 4254889 h 5612466"/>
              <a:gd name="connsiteX11" fmla="*/ 3514245 w 8631073"/>
              <a:gd name="connsiteY11" fmla="*/ 4285633 h 5612466"/>
              <a:gd name="connsiteX12" fmla="*/ 3560819 w 8631073"/>
              <a:gd name="connsiteY12" fmla="*/ 4285633 h 5612466"/>
              <a:gd name="connsiteX13" fmla="*/ 3578284 w 8631073"/>
              <a:gd name="connsiteY13" fmla="*/ 4279160 h 5612466"/>
              <a:gd name="connsiteX14" fmla="*/ 3613214 w 8631073"/>
              <a:gd name="connsiteY14" fmla="*/ 4284014 h 5612466"/>
              <a:gd name="connsiteX15" fmla="*/ 3632135 w 8631073"/>
              <a:gd name="connsiteY15" fmla="*/ 4300195 h 5612466"/>
              <a:gd name="connsiteX16" fmla="*/ 3648145 w 8631073"/>
              <a:gd name="connsiteY16" fmla="*/ 4309903 h 5612466"/>
              <a:gd name="connsiteX17" fmla="*/ 3671432 w 8631073"/>
              <a:gd name="connsiteY17" fmla="*/ 4305050 h 5612466"/>
              <a:gd name="connsiteX18" fmla="*/ 3701996 w 8631073"/>
              <a:gd name="connsiteY18" fmla="*/ 4269452 h 5612466"/>
              <a:gd name="connsiteX19" fmla="*/ 3704907 w 8631073"/>
              <a:gd name="connsiteY19" fmla="*/ 4250034 h 5612466"/>
              <a:gd name="connsiteX20" fmla="*/ 3774768 w 8631073"/>
              <a:gd name="connsiteY20" fmla="*/ 4313140 h 5612466"/>
              <a:gd name="connsiteX21" fmla="*/ 3799510 w 8631073"/>
              <a:gd name="connsiteY21" fmla="*/ 4305050 h 5612466"/>
              <a:gd name="connsiteX22" fmla="*/ 3806787 w 8631073"/>
              <a:gd name="connsiteY22" fmla="*/ 4280778 h 5612466"/>
              <a:gd name="connsiteX23" fmla="*/ 3790778 w 8631073"/>
              <a:gd name="connsiteY23" fmla="*/ 4277542 h 5612466"/>
              <a:gd name="connsiteX24" fmla="*/ 3777679 w 8631073"/>
              <a:gd name="connsiteY24" fmla="*/ 4271070 h 5612466"/>
              <a:gd name="connsiteX25" fmla="*/ 3784956 w 8631073"/>
              <a:gd name="connsiteY25" fmla="*/ 4253271 h 5612466"/>
              <a:gd name="connsiteX26" fmla="*/ 3803876 w 8631073"/>
              <a:gd name="connsiteY26" fmla="*/ 4248417 h 5612466"/>
              <a:gd name="connsiteX27" fmla="*/ 3822797 w 8631073"/>
              <a:gd name="connsiteY27" fmla="*/ 4241944 h 5612466"/>
              <a:gd name="connsiteX28" fmla="*/ 3809334 w 8631073"/>
              <a:gd name="connsiteY28" fmla="*/ 4229606 h 5612466"/>
              <a:gd name="connsiteX29" fmla="*/ 3808979 w 8631073"/>
              <a:gd name="connsiteY29" fmla="*/ 4229519 h 5612466"/>
              <a:gd name="connsiteX30" fmla="*/ 3801024 w 8631073"/>
              <a:gd name="connsiteY30" fmla="*/ 4229341 h 5612466"/>
              <a:gd name="connsiteX31" fmla="*/ 3518402 w 8631073"/>
              <a:gd name="connsiteY31" fmla="*/ 4218040 h 5612466"/>
              <a:gd name="connsiteX32" fmla="*/ 3444028 w 8631073"/>
              <a:gd name="connsiteY32" fmla="*/ 4213354 h 5612466"/>
              <a:gd name="connsiteX33" fmla="*/ 3400975 w 8631073"/>
              <a:gd name="connsiteY33" fmla="*/ 4209685 h 5612466"/>
              <a:gd name="connsiteX34" fmla="*/ 3396355 w 8631073"/>
              <a:gd name="connsiteY34" fmla="*/ 4222527 h 5612466"/>
              <a:gd name="connsiteX35" fmla="*/ 3409453 w 8631073"/>
              <a:gd name="connsiteY35" fmla="*/ 4246798 h 5612466"/>
              <a:gd name="connsiteX36" fmla="*/ 3106359 w 8631073"/>
              <a:gd name="connsiteY36" fmla="*/ 4240731 h 5612466"/>
              <a:gd name="connsiteX37" fmla="*/ 3162029 w 8631073"/>
              <a:gd name="connsiteY37" fmla="*/ 4233854 h 5612466"/>
              <a:gd name="connsiteX38" fmla="*/ 3192593 w 8631073"/>
              <a:gd name="connsiteY38" fmla="*/ 4227381 h 5612466"/>
              <a:gd name="connsiteX39" fmla="*/ 3202781 w 8631073"/>
              <a:gd name="connsiteY39" fmla="*/ 4237090 h 5612466"/>
              <a:gd name="connsiteX40" fmla="*/ 3221702 w 8631073"/>
              <a:gd name="connsiteY40" fmla="*/ 4251653 h 5612466"/>
              <a:gd name="connsiteX41" fmla="*/ 3294474 w 8631073"/>
              <a:gd name="connsiteY41" fmla="*/ 4243562 h 5612466"/>
              <a:gd name="connsiteX42" fmla="*/ 3350872 w 8631073"/>
              <a:gd name="connsiteY42" fmla="*/ 4236079 h 5612466"/>
              <a:gd name="connsiteX43" fmla="*/ 3391944 w 8631073"/>
              <a:gd name="connsiteY43" fmla="*/ 4208915 h 5612466"/>
              <a:gd name="connsiteX44" fmla="*/ 3369654 w 8631073"/>
              <a:gd name="connsiteY44" fmla="*/ 4207015 h 5612466"/>
              <a:gd name="connsiteX45" fmla="*/ 3058806 w 8631073"/>
              <a:gd name="connsiteY45" fmla="*/ 4179621 h 5612466"/>
              <a:gd name="connsiteX46" fmla="*/ 3065971 w 8631073"/>
              <a:gd name="connsiteY46" fmla="*/ 4196638 h 5612466"/>
              <a:gd name="connsiteX47" fmla="*/ 3106359 w 8631073"/>
              <a:gd name="connsiteY47" fmla="*/ 4240731 h 5612466"/>
              <a:gd name="connsiteX48" fmla="*/ 2089373 w 8631073"/>
              <a:gd name="connsiteY48" fmla="*/ 5177200 h 5612466"/>
              <a:gd name="connsiteX49" fmla="*/ 2087917 w 8631073"/>
              <a:gd name="connsiteY49" fmla="*/ 5173964 h 5612466"/>
              <a:gd name="connsiteX50" fmla="*/ 2089373 w 8631073"/>
              <a:gd name="connsiteY50" fmla="*/ 5130275 h 5612466"/>
              <a:gd name="connsiteX51" fmla="*/ 2085006 w 8631073"/>
              <a:gd name="connsiteY51" fmla="*/ 5122185 h 5612466"/>
              <a:gd name="connsiteX52" fmla="*/ 2031155 w 8631073"/>
              <a:gd name="connsiteY52" fmla="*/ 5102768 h 5612466"/>
              <a:gd name="connsiteX53" fmla="*/ 2007868 w 8631073"/>
              <a:gd name="connsiteY53" fmla="*/ 5089823 h 5612466"/>
              <a:gd name="connsiteX54" fmla="*/ 2007868 w 8631073"/>
              <a:gd name="connsiteY54" fmla="*/ 5065552 h 5612466"/>
              <a:gd name="connsiteX55" fmla="*/ 2045710 w 8631073"/>
              <a:gd name="connsiteY55" fmla="*/ 5050989 h 5612466"/>
              <a:gd name="connsiteX56" fmla="*/ 2082096 w 8631073"/>
              <a:gd name="connsiteY56" fmla="*/ 5070406 h 5612466"/>
              <a:gd name="connsiteX57" fmla="*/ 2115570 w 8631073"/>
              <a:gd name="connsiteY57" fmla="*/ 5088205 h 5612466"/>
              <a:gd name="connsiteX58" fmla="*/ 2151956 w 8631073"/>
              <a:gd name="connsiteY58" fmla="*/ 5093059 h 5612466"/>
              <a:gd name="connsiteX59" fmla="*/ 2188342 w 8631073"/>
              <a:gd name="connsiteY59" fmla="*/ 5083351 h 5612466"/>
              <a:gd name="connsiteX60" fmla="*/ 2264025 w 8631073"/>
              <a:gd name="connsiteY60" fmla="*/ 5107622 h 5612466"/>
              <a:gd name="connsiteX61" fmla="*/ 2326609 w 8631073"/>
              <a:gd name="connsiteY61" fmla="*/ 5099532 h 5612466"/>
              <a:gd name="connsiteX62" fmla="*/ 2351351 w 8631073"/>
              <a:gd name="connsiteY62" fmla="*/ 5102768 h 5612466"/>
              <a:gd name="connsiteX63" fmla="*/ 2495439 w 8631073"/>
              <a:gd name="connsiteY63" fmla="*/ 5143220 h 5612466"/>
              <a:gd name="connsiteX64" fmla="*/ 2518726 w 8631073"/>
              <a:gd name="connsiteY64" fmla="*/ 5144838 h 5612466"/>
              <a:gd name="connsiteX65" fmla="*/ 2534736 w 8631073"/>
              <a:gd name="connsiteY65" fmla="*/ 5149692 h 5612466"/>
              <a:gd name="connsiteX66" fmla="*/ 2534736 w 8631073"/>
              <a:gd name="connsiteY66" fmla="*/ 5130275 h 5612466"/>
              <a:gd name="connsiteX67" fmla="*/ 2543469 w 8631073"/>
              <a:gd name="connsiteY67" fmla="*/ 5117331 h 5612466"/>
              <a:gd name="connsiteX68" fmla="*/ 2569667 w 8631073"/>
              <a:gd name="connsiteY68" fmla="*/ 5122185 h 5612466"/>
              <a:gd name="connsiteX69" fmla="*/ 2624973 w 8631073"/>
              <a:gd name="connsiteY69" fmla="*/ 5131893 h 5612466"/>
              <a:gd name="connsiteX70" fmla="*/ 2630795 w 8631073"/>
              <a:gd name="connsiteY70" fmla="*/ 5138366 h 5612466"/>
              <a:gd name="connsiteX71" fmla="*/ 2656993 w 8631073"/>
              <a:gd name="connsiteY71" fmla="*/ 5156165 h 5612466"/>
              <a:gd name="connsiteX72" fmla="*/ 2786527 w 8631073"/>
              <a:gd name="connsiteY72" fmla="*/ 5178818 h 5612466"/>
              <a:gd name="connsiteX73" fmla="*/ 2798170 w 8631073"/>
              <a:gd name="connsiteY73" fmla="*/ 5178818 h 5612466"/>
              <a:gd name="connsiteX74" fmla="*/ 2827279 w 8631073"/>
              <a:gd name="connsiteY74" fmla="*/ 5191763 h 5612466"/>
              <a:gd name="connsiteX75" fmla="*/ 2856388 w 8631073"/>
              <a:gd name="connsiteY75" fmla="*/ 5196617 h 5612466"/>
              <a:gd name="connsiteX76" fmla="*/ 2872398 w 8631073"/>
              <a:gd name="connsiteY76" fmla="*/ 5180436 h 5612466"/>
              <a:gd name="connsiteX77" fmla="*/ 2894229 w 8631073"/>
              <a:gd name="connsiteY77" fmla="*/ 5199853 h 5612466"/>
              <a:gd name="connsiteX78" fmla="*/ 2927704 w 8631073"/>
              <a:gd name="connsiteY78" fmla="*/ 5201471 h 5612466"/>
              <a:gd name="connsiteX79" fmla="*/ 2977189 w 8631073"/>
              <a:gd name="connsiteY79" fmla="*/ 5161019 h 5612466"/>
              <a:gd name="connsiteX80" fmla="*/ 2978644 w 8631073"/>
              <a:gd name="connsiteY80" fmla="*/ 5159401 h 5612466"/>
              <a:gd name="connsiteX81" fmla="*/ 3003387 w 8631073"/>
              <a:gd name="connsiteY81" fmla="*/ 5143220 h 5612466"/>
              <a:gd name="connsiteX82" fmla="*/ 3196960 w 8631073"/>
              <a:gd name="connsiteY82" fmla="*/ 5178818 h 5612466"/>
              <a:gd name="connsiteX83" fmla="*/ 3320672 w 8631073"/>
              <a:gd name="connsiteY83" fmla="*/ 5194999 h 5612466"/>
              <a:gd name="connsiteX84" fmla="*/ 3464760 w 8631073"/>
              <a:gd name="connsiteY84" fmla="*/ 5232215 h 5612466"/>
              <a:gd name="connsiteX85" fmla="*/ 3572462 w 8631073"/>
              <a:gd name="connsiteY85" fmla="*/ 5233833 h 5612466"/>
              <a:gd name="connsiteX86" fmla="*/ 3614670 w 8631073"/>
              <a:gd name="connsiteY86" fmla="*/ 5238687 h 5612466"/>
              <a:gd name="connsiteX87" fmla="*/ 3704907 w 8631073"/>
              <a:gd name="connsiteY87" fmla="*/ 5258104 h 5612466"/>
              <a:gd name="connsiteX88" fmla="*/ 3789322 w 8631073"/>
              <a:gd name="connsiteY88" fmla="*/ 5264576 h 5612466"/>
              <a:gd name="connsiteX89" fmla="*/ 3917400 w 8631073"/>
              <a:gd name="connsiteY89" fmla="*/ 5279139 h 5612466"/>
              <a:gd name="connsiteX90" fmla="*/ 3997449 w 8631073"/>
              <a:gd name="connsiteY90" fmla="*/ 5285612 h 5612466"/>
              <a:gd name="connsiteX91" fmla="*/ 4170646 w 8631073"/>
              <a:gd name="connsiteY91" fmla="*/ 5301793 h 5612466"/>
              <a:gd name="connsiteX92" fmla="*/ 4343843 w 8631073"/>
              <a:gd name="connsiteY92" fmla="*/ 5306647 h 5612466"/>
              <a:gd name="connsiteX93" fmla="*/ 4461734 w 8631073"/>
              <a:gd name="connsiteY93" fmla="*/ 5314737 h 5612466"/>
              <a:gd name="connsiteX94" fmla="*/ 4646574 w 8631073"/>
              <a:gd name="connsiteY94" fmla="*/ 5314737 h 5612466"/>
              <a:gd name="connsiteX95" fmla="*/ 4739722 w 8631073"/>
              <a:gd name="connsiteY95" fmla="*/ 5321210 h 5612466"/>
              <a:gd name="connsiteX96" fmla="*/ 4850335 w 8631073"/>
              <a:gd name="connsiteY96" fmla="*/ 5314737 h 5612466"/>
              <a:gd name="connsiteX97" fmla="*/ 4918741 w 8631073"/>
              <a:gd name="connsiteY97" fmla="*/ 5314737 h 5612466"/>
              <a:gd name="connsiteX98" fmla="*/ 4991512 w 8631073"/>
              <a:gd name="connsiteY98" fmla="*/ 5317973 h 5612466"/>
              <a:gd name="connsiteX99" fmla="*/ 5081749 w 8631073"/>
              <a:gd name="connsiteY99" fmla="*/ 5305029 h 5612466"/>
              <a:gd name="connsiteX100" fmla="*/ 5205462 w 8631073"/>
              <a:gd name="connsiteY100" fmla="*/ 5296937 h 5612466"/>
              <a:gd name="connsiteX101" fmla="*/ 5371381 w 8631073"/>
              <a:gd name="connsiteY101" fmla="*/ 5282375 h 5612466"/>
              <a:gd name="connsiteX102" fmla="*/ 5468896 w 8631073"/>
              <a:gd name="connsiteY102" fmla="*/ 5274285 h 5612466"/>
              <a:gd name="connsiteX103" fmla="*/ 5620261 w 8631073"/>
              <a:gd name="connsiteY103" fmla="*/ 5271048 h 5612466"/>
              <a:gd name="connsiteX104" fmla="*/ 5630449 w 8631073"/>
              <a:gd name="connsiteY104" fmla="*/ 5261340 h 5612466"/>
              <a:gd name="connsiteX105" fmla="*/ 5615895 w 8631073"/>
              <a:gd name="connsiteY105" fmla="*/ 5243541 h 5612466"/>
              <a:gd name="connsiteX106" fmla="*/ 5585330 w 8631073"/>
              <a:gd name="connsiteY106" fmla="*/ 5245160 h 5612466"/>
              <a:gd name="connsiteX107" fmla="*/ 4928929 w 8631073"/>
              <a:gd name="connsiteY107" fmla="*/ 5264577 h 5612466"/>
              <a:gd name="connsiteX108" fmla="*/ 4326378 w 8631073"/>
              <a:gd name="connsiteY108" fmla="*/ 5256486 h 5612466"/>
              <a:gd name="connsiteX109" fmla="*/ 3940687 w 8631073"/>
              <a:gd name="connsiteY109" fmla="*/ 5227361 h 5612466"/>
              <a:gd name="connsiteX110" fmla="*/ 3604482 w 8631073"/>
              <a:gd name="connsiteY110" fmla="*/ 5186908 h 5612466"/>
              <a:gd name="connsiteX111" fmla="*/ 3194049 w 8631073"/>
              <a:gd name="connsiteY111" fmla="*/ 5104386 h 5612466"/>
              <a:gd name="connsiteX112" fmla="*/ 3063060 w 8631073"/>
              <a:gd name="connsiteY112" fmla="*/ 5081732 h 5612466"/>
              <a:gd name="connsiteX113" fmla="*/ 2926249 w 8631073"/>
              <a:gd name="connsiteY113" fmla="*/ 5042898 h 5612466"/>
              <a:gd name="connsiteX114" fmla="*/ 2869487 w 8631073"/>
              <a:gd name="connsiteY114" fmla="*/ 5034808 h 5612466"/>
              <a:gd name="connsiteX115" fmla="*/ 2828734 w 8631073"/>
              <a:gd name="connsiteY115" fmla="*/ 5034808 h 5612466"/>
              <a:gd name="connsiteX116" fmla="*/ 2761784 w 8631073"/>
              <a:gd name="connsiteY116" fmla="*/ 5026718 h 5612466"/>
              <a:gd name="connsiteX117" fmla="*/ 2713755 w 8631073"/>
              <a:gd name="connsiteY117" fmla="*/ 5007300 h 5612466"/>
              <a:gd name="connsiteX118" fmla="*/ 2696290 w 8631073"/>
              <a:gd name="connsiteY118" fmla="*/ 5002446 h 5612466"/>
              <a:gd name="connsiteX119" fmla="*/ 2662815 w 8631073"/>
              <a:gd name="connsiteY119" fmla="*/ 5004064 h 5612466"/>
              <a:gd name="connsiteX120" fmla="*/ 2553657 w 8631073"/>
              <a:gd name="connsiteY120" fmla="*/ 4971703 h 5612466"/>
              <a:gd name="connsiteX121" fmla="*/ 2518726 w 8631073"/>
              <a:gd name="connsiteY121" fmla="*/ 4970084 h 5612466"/>
              <a:gd name="connsiteX122" fmla="*/ 2470697 w 8631073"/>
              <a:gd name="connsiteY122" fmla="*/ 4955522 h 5612466"/>
              <a:gd name="connsiteX123" fmla="*/ 2448865 w 8631073"/>
              <a:gd name="connsiteY123" fmla="*/ 4939341 h 5612466"/>
              <a:gd name="connsiteX124" fmla="*/ 2362995 w 8631073"/>
              <a:gd name="connsiteY124" fmla="*/ 4915069 h 5612466"/>
              <a:gd name="connsiteX125" fmla="*/ 2287312 w 8631073"/>
              <a:gd name="connsiteY125" fmla="*/ 4902125 h 5612466"/>
              <a:gd name="connsiteX126" fmla="*/ 2266936 w 8631073"/>
              <a:gd name="connsiteY126" fmla="*/ 4892416 h 5612466"/>
              <a:gd name="connsiteX127" fmla="*/ 2242194 w 8631073"/>
              <a:gd name="connsiteY127" fmla="*/ 4874617 h 5612466"/>
              <a:gd name="connsiteX128" fmla="*/ 2179610 w 8631073"/>
              <a:gd name="connsiteY128" fmla="*/ 4850346 h 5612466"/>
              <a:gd name="connsiteX129" fmla="*/ 2086462 w 8631073"/>
              <a:gd name="connsiteY129" fmla="*/ 4824456 h 5612466"/>
              <a:gd name="connsiteX130" fmla="*/ 2068997 w 8631073"/>
              <a:gd name="connsiteY130" fmla="*/ 4809894 h 5612466"/>
              <a:gd name="connsiteX131" fmla="*/ 2067541 w 8631073"/>
              <a:gd name="connsiteY131" fmla="*/ 4796949 h 5612466"/>
              <a:gd name="connsiteX132" fmla="*/ 1990403 w 8631073"/>
              <a:gd name="connsiteY132" fmla="*/ 4722517 h 5612466"/>
              <a:gd name="connsiteX133" fmla="*/ 1986037 w 8631073"/>
              <a:gd name="connsiteY133" fmla="*/ 4709572 h 5612466"/>
              <a:gd name="connsiteX134" fmla="*/ 1993314 w 8631073"/>
              <a:gd name="connsiteY134" fmla="*/ 4699863 h 5612466"/>
              <a:gd name="connsiteX135" fmla="*/ 1999136 w 8631073"/>
              <a:gd name="connsiteY135" fmla="*/ 4678828 h 5612466"/>
              <a:gd name="connsiteX136" fmla="*/ 1980215 w 8631073"/>
              <a:gd name="connsiteY136" fmla="*/ 4677210 h 5612466"/>
              <a:gd name="connsiteX137" fmla="*/ 1938007 w 8631073"/>
              <a:gd name="connsiteY137" fmla="*/ 4677210 h 5612466"/>
              <a:gd name="connsiteX138" fmla="*/ 1905988 w 8631073"/>
              <a:gd name="connsiteY138" fmla="*/ 4683683 h 5612466"/>
              <a:gd name="connsiteX139" fmla="*/ 1895800 w 8631073"/>
              <a:gd name="connsiteY139" fmla="*/ 4691773 h 5612466"/>
              <a:gd name="connsiteX140" fmla="*/ 1881245 w 8631073"/>
              <a:gd name="connsiteY140" fmla="*/ 4691773 h 5612466"/>
              <a:gd name="connsiteX141" fmla="*/ 1881245 w 8631073"/>
              <a:gd name="connsiteY141" fmla="*/ 4675592 h 5612466"/>
              <a:gd name="connsiteX142" fmla="*/ 1892889 w 8631073"/>
              <a:gd name="connsiteY142" fmla="*/ 4657793 h 5612466"/>
              <a:gd name="connsiteX143" fmla="*/ 1897255 w 8631073"/>
              <a:gd name="connsiteY143" fmla="*/ 4649703 h 5612466"/>
              <a:gd name="connsiteX144" fmla="*/ 1888523 w 8631073"/>
              <a:gd name="connsiteY144" fmla="*/ 4648084 h 5612466"/>
              <a:gd name="connsiteX145" fmla="*/ 1878334 w 8631073"/>
              <a:gd name="connsiteY145" fmla="*/ 4651321 h 5612466"/>
              <a:gd name="connsiteX146" fmla="*/ 1869602 w 8631073"/>
              <a:gd name="connsiteY146" fmla="*/ 4651321 h 5612466"/>
              <a:gd name="connsiteX147" fmla="*/ 1812840 w 8631073"/>
              <a:gd name="connsiteY147" fmla="*/ 4627049 h 5612466"/>
              <a:gd name="connsiteX148" fmla="*/ 1782276 w 8631073"/>
              <a:gd name="connsiteY148" fmla="*/ 4627049 h 5612466"/>
              <a:gd name="connsiteX149" fmla="*/ 1764811 w 8631073"/>
              <a:gd name="connsiteY149" fmla="*/ 4618959 h 5612466"/>
              <a:gd name="connsiteX150" fmla="*/ 1774999 w 8631073"/>
              <a:gd name="connsiteY150" fmla="*/ 4602777 h 5612466"/>
              <a:gd name="connsiteX151" fmla="*/ 1783731 w 8631073"/>
              <a:gd name="connsiteY151" fmla="*/ 4594687 h 5612466"/>
              <a:gd name="connsiteX152" fmla="*/ 1791008 w 8631073"/>
              <a:gd name="connsiteY152" fmla="*/ 4581743 h 5612466"/>
              <a:gd name="connsiteX153" fmla="*/ 1776454 w 8631073"/>
              <a:gd name="connsiteY153" fmla="*/ 4576888 h 5612466"/>
              <a:gd name="connsiteX154" fmla="*/ 1740068 w 8631073"/>
              <a:gd name="connsiteY154" fmla="*/ 4567179 h 5612466"/>
              <a:gd name="connsiteX155" fmla="*/ 1683306 w 8631073"/>
              <a:gd name="connsiteY155" fmla="*/ 4591451 h 5612466"/>
              <a:gd name="connsiteX156" fmla="*/ 1660019 w 8631073"/>
              <a:gd name="connsiteY156" fmla="*/ 4609250 h 5612466"/>
              <a:gd name="connsiteX157" fmla="*/ 1660019 w 8631073"/>
              <a:gd name="connsiteY157" fmla="*/ 4518637 h 5612466"/>
              <a:gd name="connsiteX158" fmla="*/ 1678940 w 8631073"/>
              <a:gd name="connsiteY158" fmla="*/ 4494366 h 5612466"/>
              <a:gd name="connsiteX159" fmla="*/ 1674574 w 8631073"/>
              <a:gd name="connsiteY159" fmla="*/ 4481421 h 5612466"/>
              <a:gd name="connsiteX160" fmla="*/ 1689128 w 8631073"/>
              <a:gd name="connsiteY160" fmla="*/ 4479802 h 5612466"/>
              <a:gd name="connsiteX161" fmla="*/ 1699316 w 8631073"/>
              <a:gd name="connsiteY161" fmla="*/ 4483038 h 5612466"/>
              <a:gd name="connsiteX162" fmla="*/ 1713870 w 8631073"/>
              <a:gd name="connsiteY162" fmla="*/ 4473331 h 5612466"/>
              <a:gd name="connsiteX163" fmla="*/ 1726969 w 8631073"/>
              <a:gd name="connsiteY163" fmla="*/ 4462004 h 5612466"/>
              <a:gd name="connsiteX164" fmla="*/ 1757533 w 8631073"/>
              <a:gd name="connsiteY164" fmla="*/ 4468476 h 5612466"/>
              <a:gd name="connsiteX165" fmla="*/ 1786642 w 8631073"/>
              <a:gd name="connsiteY165" fmla="*/ 4470095 h 5612466"/>
              <a:gd name="connsiteX166" fmla="*/ 1798285 w 8631073"/>
              <a:gd name="connsiteY166" fmla="*/ 4447441 h 5612466"/>
              <a:gd name="connsiteX167" fmla="*/ 1804107 w 8631073"/>
              <a:gd name="connsiteY167" fmla="*/ 4437733 h 5612466"/>
              <a:gd name="connsiteX168" fmla="*/ 1834671 w 8631073"/>
              <a:gd name="connsiteY168" fmla="*/ 4468477 h 5612466"/>
              <a:gd name="connsiteX169" fmla="*/ 1841948 w 8631073"/>
              <a:gd name="connsiteY169" fmla="*/ 4486276 h 5612466"/>
              <a:gd name="connsiteX170" fmla="*/ 1873968 w 8631073"/>
              <a:gd name="connsiteY170" fmla="*/ 4491130 h 5612466"/>
              <a:gd name="connsiteX171" fmla="*/ 1876879 w 8631073"/>
              <a:gd name="connsiteY171" fmla="*/ 4481420 h 5612466"/>
              <a:gd name="connsiteX172" fmla="*/ 1879789 w 8631073"/>
              <a:gd name="connsiteY172" fmla="*/ 4466857 h 5612466"/>
              <a:gd name="connsiteX173" fmla="*/ 1894344 w 8631073"/>
              <a:gd name="connsiteY173" fmla="*/ 4460385 h 5612466"/>
              <a:gd name="connsiteX174" fmla="*/ 1936552 w 8631073"/>
              <a:gd name="connsiteY174" fmla="*/ 4478185 h 5612466"/>
              <a:gd name="connsiteX175" fmla="*/ 1961294 w 8631073"/>
              <a:gd name="connsiteY175" fmla="*/ 4489512 h 5612466"/>
              <a:gd name="connsiteX176" fmla="*/ 2031155 w 8631073"/>
              <a:gd name="connsiteY176" fmla="*/ 4481421 h 5612466"/>
              <a:gd name="connsiteX177" fmla="*/ 2051531 w 8631073"/>
              <a:gd name="connsiteY177" fmla="*/ 4478185 h 5612466"/>
              <a:gd name="connsiteX178" fmla="*/ 2114115 w 8631073"/>
              <a:gd name="connsiteY178" fmla="*/ 4505693 h 5612466"/>
              <a:gd name="connsiteX179" fmla="*/ 2150501 w 8631073"/>
              <a:gd name="connsiteY179" fmla="*/ 4507311 h 5612466"/>
              <a:gd name="connsiteX180" fmla="*/ 2199986 w 8631073"/>
              <a:gd name="connsiteY180" fmla="*/ 4481421 h 5612466"/>
              <a:gd name="connsiteX181" fmla="*/ 2202897 w 8631073"/>
              <a:gd name="connsiteY181" fmla="*/ 4510547 h 5612466"/>
              <a:gd name="connsiteX182" fmla="*/ 2227639 w 8631073"/>
              <a:gd name="connsiteY182" fmla="*/ 4528346 h 5612466"/>
              <a:gd name="connsiteX183" fmla="*/ 2233461 w 8631073"/>
              <a:gd name="connsiteY183" fmla="*/ 4508929 h 5612466"/>
              <a:gd name="connsiteX184" fmla="*/ 2249471 w 8631073"/>
              <a:gd name="connsiteY184" fmla="*/ 4497602 h 5612466"/>
              <a:gd name="connsiteX185" fmla="*/ 2284401 w 8631073"/>
              <a:gd name="connsiteY185" fmla="*/ 4502457 h 5612466"/>
              <a:gd name="connsiteX186" fmla="*/ 2330975 w 8631073"/>
              <a:gd name="connsiteY186" fmla="*/ 4510547 h 5612466"/>
              <a:gd name="connsiteX187" fmla="*/ 2355718 w 8631073"/>
              <a:gd name="connsiteY187" fmla="*/ 4508929 h 5612466"/>
              <a:gd name="connsiteX188" fmla="*/ 2367361 w 8631073"/>
              <a:gd name="connsiteY188" fmla="*/ 4495984 h 5612466"/>
              <a:gd name="connsiteX189" fmla="*/ 2387737 w 8631073"/>
              <a:gd name="connsiteY189" fmla="*/ 4481421 h 5612466"/>
              <a:gd name="connsiteX190" fmla="*/ 2395014 w 8631073"/>
              <a:gd name="connsiteY190" fmla="*/ 4504075 h 5612466"/>
              <a:gd name="connsiteX191" fmla="*/ 2405202 w 8631073"/>
              <a:gd name="connsiteY191" fmla="*/ 4510547 h 5612466"/>
              <a:gd name="connsiteX192" fmla="*/ 2412480 w 8631073"/>
              <a:gd name="connsiteY192" fmla="*/ 4504075 h 5612466"/>
              <a:gd name="connsiteX193" fmla="*/ 2431400 w 8631073"/>
              <a:gd name="connsiteY193" fmla="*/ 4479803 h 5612466"/>
              <a:gd name="connsiteX194" fmla="*/ 2437222 w 8631073"/>
              <a:gd name="connsiteY194" fmla="*/ 4460386 h 5612466"/>
              <a:gd name="connsiteX195" fmla="*/ 2427034 w 8631073"/>
              <a:gd name="connsiteY195" fmla="*/ 4453914 h 5612466"/>
              <a:gd name="connsiteX196" fmla="*/ 2306233 w 8631073"/>
              <a:gd name="connsiteY196" fmla="*/ 4419934 h 5612466"/>
              <a:gd name="connsiteX197" fmla="*/ 2214540 w 8631073"/>
              <a:gd name="connsiteY197" fmla="*/ 4382718 h 5612466"/>
              <a:gd name="connsiteX198" fmla="*/ 2176699 w 8631073"/>
              <a:gd name="connsiteY198" fmla="*/ 4327703 h 5612466"/>
              <a:gd name="connsiteX199" fmla="*/ 2144679 w 8631073"/>
              <a:gd name="connsiteY199" fmla="*/ 4332557 h 5612466"/>
              <a:gd name="connsiteX200" fmla="*/ 2138858 w 8631073"/>
              <a:gd name="connsiteY200" fmla="*/ 4311522 h 5612466"/>
              <a:gd name="connsiteX201" fmla="*/ 2119937 w 8631073"/>
              <a:gd name="connsiteY201" fmla="*/ 4290487 h 5612466"/>
              <a:gd name="connsiteX202" fmla="*/ 2101016 w 8631073"/>
              <a:gd name="connsiteY202" fmla="*/ 4303432 h 5612466"/>
              <a:gd name="connsiteX203" fmla="*/ 2089373 w 8631073"/>
              <a:gd name="connsiteY203" fmla="*/ 4330939 h 5612466"/>
              <a:gd name="connsiteX204" fmla="*/ 2073363 w 8631073"/>
              <a:gd name="connsiteY204" fmla="*/ 4303431 h 5612466"/>
              <a:gd name="connsiteX205" fmla="*/ 2052987 w 8631073"/>
              <a:gd name="connsiteY205" fmla="*/ 4284014 h 5612466"/>
              <a:gd name="connsiteX206" fmla="*/ 2067541 w 8631073"/>
              <a:gd name="connsiteY206" fmla="*/ 4233854 h 5612466"/>
              <a:gd name="connsiteX207" fmla="*/ 2089373 w 8631073"/>
              <a:gd name="connsiteY207" fmla="*/ 4225763 h 5612466"/>
              <a:gd name="connsiteX208" fmla="*/ 2098105 w 8631073"/>
              <a:gd name="connsiteY208" fmla="*/ 4241944 h 5612466"/>
              <a:gd name="connsiteX209" fmla="*/ 2106838 w 8631073"/>
              <a:gd name="connsiteY209" fmla="*/ 4251653 h 5612466"/>
              <a:gd name="connsiteX210" fmla="*/ 2144679 w 8631073"/>
              <a:gd name="connsiteY210" fmla="*/ 4271070 h 5612466"/>
              <a:gd name="connsiteX211" fmla="*/ 2176699 w 8631073"/>
              <a:gd name="connsiteY211" fmla="*/ 4272688 h 5612466"/>
              <a:gd name="connsiteX212" fmla="*/ 2185431 w 8631073"/>
              <a:gd name="connsiteY212" fmla="*/ 4277542 h 5612466"/>
              <a:gd name="connsiteX213" fmla="*/ 2194164 w 8631073"/>
              <a:gd name="connsiteY213" fmla="*/ 4288868 h 5612466"/>
              <a:gd name="connsiteX214" fmla="*/ 2269847 w 8631073"/>
              <a:gd name="connsiteY214" fmla="*/ 4288869 h 5612466"/>
              <a:gd name="connsiteX215" fmla="*/ 2309144 w 8631073"/>
              <a:gd name="connsiteY215" fmla="*/ 4285632 h 5612466"/>
              <a:gd name="connsiteX216" fmla="*/ 2339708 w 8631073"/>
              <a:gd name="connsiteY216" fmla="*/ 4305050 h 5612466"/>
              <a:gd name="connsiteX217" fmla="*/ 2354262 w 8631073"/>
              <a:gd name="connsiteY217" fmla="*/ 4311522 h 5612466"/>
              <a:gd name="connsiteX218" fmla="*/ 2360084 w 8631073"/>
              <a:gd name="connsiteY218" fmla="*/ 4292105 h 5612466"/>
              <a:gd name="connsiteX219" fmla="*/ 2357173 w 8631073"/>
              <a:gd name="connsiteY219" fmla="*/ 4274306 h 5612466"/>
              <a:gd name="connsiteX220" fmla="*/ 2335342 w 8631073"/>
              <a:gd name="connsiteY220" fmla="*/ 4245179 h 5612466"/>
              <a:gd name="connsiteX221" fmla="*/ 2261114 w 8631073"/>
              <a:gd name="connsiteY221" fmla="*/ 4220909 h 5612466"/>
              <a:gd name="connsiteX222" fmla="*/ 2255292 w 8631073"/>
              <a:gd name="connsiteY222" fmla="*/ 4191783 h 5612466"/>
              <a:gd name="connsiteX223" fmla="*/ 2256748 w 8631073"/>
              <a:gd name="connsiteY223" fmla="*/ 4188547 h 5612466"/>
              <a:gd name="connsiteX224" fmla="*/ 2280035 w 8631073"/>
              <a:gd name="connsiteY224" fmla="*/ 4154567 h 5612466"/>
              <a:gd name="connsiteX225" fmla="*/ 2291678 w 8631073"/>
              <a:gd name="connsiteY225" fmla="*/ 4157804 h 5612466"/>
              <a:gd name="connsiteX226" fmla="*/ 2275669 w 8631073"/>
              <a:gd name="connsiteY226" fmla="*/ 4180457 h 5612466"/>
              <a:gd name="connsiteX227" fmla="*/ 2290223 w 8631073"/>
              <a:gd name="connsiteY227" fmla="*/ 4195020 h 5612466"/>
              <a:gd name="connsiteX228" fmla="*/ 2297500 w 8631073"/>
              <a:gd name="connsiteY228" fmla="*/ 4183693 h 5612466"/>
              <a:gd name="connsiteX229" fmla="*/ 2330975 w 8631073"/>
              <a:gd name="connsiteY229" fmla="*/ 4156185 h 5612466"/>
              <a:gd name="connsiteX230" fmla="*/ 2393559 w 8631073"/>
              <a:gd name="connsiteY230" fmla="*/ 4156185 h 5612466"/>
              <a:gd name="connsiteX231" fmla="*/ 2422668 w 8631073"/>
              <a:gd name="connsiteY231" fmla="*/ 4188547 h 5612466"/>
              <a:gd name="connsiteX232" fmla="*/ 2422668 w 8631073"/>
              <a:gd name="connsiteY232" fmla="*/ 4193401 h 5612466"/>
              <a:gd name="connsiteX233" fmla="*/ 2424123 w 8631073"/>
              <a:gd name="connsiteY233" fmla="*/ 4207964 h 5612466"/>
              <a:gd name="connsiteX234" fmla="*/ 2443044 w 8631073"/>
              <a:gd name="connsiteY234" fmla="*/ 4203110 h 5612466"/>
              <a:gd name="connsiteX235" fmla="*/ 2450321 w 8631073"/>
              <a:gd name="connsiteY235" fmla="*/ 4185311 h 5612466"/>
              <a:gd name="connsiteX236" fmla="*/ 2470697 w 8631073"/>
              <a:gd name="connsiteY236" fmla="*/ 4180457 h 5612466"/>
              <a:gd name="connsiteX237" fmla="*/ 2472152 w 8631073"/>
              <a:gd name="connsiteY237" fmla="*/ 4199874 h 5612466"/>
              <a:gd name="connsiteX238" fmla="*/ 2467786 w 8631073"/>
              <a:gd name="connsiteY238" fmla="*/ 4207964 h 5612466"/>
              <a:gd name="connsiteX239" fmla="*/ 2467786 w 8631073"/>
              <a:gd name="connsiteY239" fmla="*/ 4219291 h 5612466"/>
              <a:gd name="connsiteX240" fmla="*/ 2476519 w 8631073"/>
              <a:gd name="connsiteY240" fmla="*/ 4216055 h 5612466"/>
              <a:gd name="connsiteX241" fmla="*/ 2489618 w 8631073"/>
              <a:gd name="connsiteY241" fmla="*/ 4196638 h 5612466"/>
              <a:gd name="connsiteX242" fmla="*/ 2527459 w 8631073"/>
              <a:gd name="connsiteY242" fmla="*/ 4183693 h 5612466"/>
              <a:gd name="connsiteX243" fmla="*/ 2553657 w 8631073"/>
              <a:gd name="connsiteY243" fmla="*/ 4199874 h 5612466"/>
              <a:gd name="connsiteX244" fmla="*/ 2572578 w 8631073"/>
              <a:gd name="connsiteY244" fmla="*/ 4196638 h 5612466"/>
              <a:gd name="connsiteX245" fmla="*/ 2598775 w 8631073"/>
              <a:gd name="connsiteY245" fmla="*/ 4177220 h 5612466"/>
              <a:gd name="connsiteX246" fmla="*/ 2620607 w 8631073"/>
              <a:gd name="connsiteY246" fmla="*/ 4182075 h 5612466"/>
              <a:gd name="connsiteX247" fmla="*/ 2742864 w 8631073"/>
              <a:gd name="connsiteY247" fmla="*/ 4214437 h 5612466"/>
              <a:gd name="connsiteX248" fmla="*/ 2761784 w 8631073"/>
              <a:gd name="connsiteY248" fmla="*/ 4219291 h 5612466"/>
              <a:gd name="connsiteX249" fmla="*/ 2808358 w 8631073"/>
              <a:gd name="connsiteY249" fmla="*/ 4232236 h 5612466"/>
              <a:gd name="connsiteX250" fmla="*/ 2876764 w 8631073"/>
              <a:gd name="connsiteY250" fmla="*/ 4204728 h 5612466"/>
              <a:gd name="connsiteX251" fmla="*/ 2908783 w 8631073"/>
              <a:gd name="connsiteY251" fmla="*/ 4193401 h 5612466"/>
              <a:gd name="connsiteX252" fmla="*/ 3022308 w 8631073"/>
              <a:gd name="connsiteY252" fmla="*/ 4224145 h 5612466"/>
              <a:gd name="connsiteX253" fmla="*/ 3042684 w 8631073"/>
              <a:gd name="connsiteY253" fmla="*/ 4220909 h 5612466"/>
              <a:gd name="connsiteX254" fmla="*/ 3051416 w 8631073"/>
              <a:gd name="connsiteY254" fmla="*/ 4212819 h 5612466"/>
              <a:gd name="connsiteX255" fmla="*/ 3055782 w 8631073"/>
              <a:gd name="connsiteY255" fmla="*/ 4203110 h 5612466"/>
              <a:gd name="connsiteX256" fmla="*/ 3038317 w 8631073"/>
              <a:gd name="connsiteY256" fmla="*/ 4188546 h 5612466"/>
              <a:gd name="connsiteX257" fmla="*/ 3027401 w 8631073"/>
              <a:gd name="connsiteY257" fmla="*/ 4182479 h 5612466"/>
              <a:gd name="connsiteX258" fmla="*/ 3026538 w 8631073"/>
              <a:gd name="connsiteY258" fmla="*/ 4177197 h 5612466"/>
              <a:gd name="connsiteX259" fmla="*/ 2916466 w 8631073"/>
              <a:gd name="connsiteY259" fmla="*/ 4170082 h 5612466"/>
              <a:gd name="connsiteX260" fmla="*/ 2788542 w 8631073"/>
              <a:gd name="connsiteY260" fmla="*/ 4151891 h 5612466"/>
              <a:gd name="connsiteX261" fmla="*/ 2550544 w 8631073"/>
              <a:gd name="connsiteY261" fmla="*/ 4125431 h 5612466"/>
              <a:gd name="connsiteX262" fmla="*/ 2530711 w 8631073"/>
              <a:gd name="connsiteY262" fmla="*/ 4118817 h 5612466"/>
              <a:gd name="connsiteX263" fmla="*/ 2407745 w 8631073"/>
              <a:gd name="connsiteY263" fmla="*/ 4081332 h 5612466"/>
              <a:gd name="connsiteX264" fmla="*/ 2276847 w 8631073"/>
              <a:gd name="connsiteY264" fmla="*/ 4074718 h 5612466"/>
              <a:gd name="connsiteX265" fmla="*/ 2056698 w 8631073"/>
              <a:gd name="connsiteY265" fmla="*/ 4037232 h 5612466"/>
              <a:gd name="connsiteX266" fmla="*/ 1969433 w 8631073"/>
              <a:gd name="connsiteY266" fmla="*/ 3997544 h 5612466"/>
              <a:gd name="connsiteX267" fmla="*/ 1947616 w 8631073"/>
              <a:gd name="connsiteY267" fmla="*/ 3995339 h 5612466"/>
              <a:gd name="connsiteX268" fmla="*/ 1896050 w 8631073"/>
              <a:gd name="connsiteY268" fmla="*/ 3995339 h 5612466"/>
              <a:gd name="connsiteX269" fmla="*/ 1822667 w 8631073"/>
              <a:gd name="connsiteY269" fmla="*/ 3973289 h 5612466"/>
              <a:gd name="connsiteX270" fmla="*/ 1709618 w 8631073"/>
              <a:gd name="connsiteY270" fmla="*/ 3935804 h 5612466"/>
              <a:gd name="connsiteX271" fmla="*/ 1642185 w 8631073"/>
              <a:gd name="connsiteY271" fmla="*/ 3922575 h 5612466"/>
              <a:gd name="connsiteX272" fmla="*/ 1545003 w 8631073"/>
              <a:gd name="connsiteY272" fmla="*/ 3918165 h 5612466"/>
              <a:gd name="connsiteX273" fmla="*/ 1491454 w 8631073"/>
              <a:gd name="connsiteY273" fmla="*/ 3904936 h 5612466"/>
              <a:gd name="connsiteX274" fmla="*/ 1477570 w 8631073"/>
              <a:gd name="connsiteY274" fmla="*/ 3893910 h 5612466"/>
              <a:gd name="connsiteX275" fmla="*/ 1477570 w 8631073"/>
              <a:gd name="connsiteY275" fmla="*/ 3878476 h 5612466"/>
              <a:gd name="connsiteX276" fmla="*/ 1459720 w 8631073"/>
              <a:gd name="connsiteY276" fmla="*/ 3865246 h 5612466"/>
              <a:gd name="connsiteX277" fmla="*/ 1398237 w 8631073"/>
              <a:gd name="connsiteY277" fmla="*/ 3891706 h 5612466"/>
              <a:gd name="connsiteX278" fmla="*/ 1376421 w 8631073"/>
              <a:gd name="connsiteY278" fmla="*/ 3889501 h 5612466"/>
              <a:gd name="connsiteX279" fmla="*/ 1378405 w 8631073"/>
              <a:gd name="connsiteY279" fmla="*/ 3867450 h 5612466"/>
              <a:gd name="connsiteX280" fmla="*/ 1366505 w 8631073"/>
              <a:gd name="connsiteY280" fmla="*/ 3838787 h 5612466"/>
              <a:gd name="connsiteX281" fmla="*/ 1348655 w 8631073"/>
              <a:gd name="connsiteY281" fmla="*/ 3832172 h 5612466"/>
              <a:gd name="connsiteX282" fmla="*/ 1340722 w 8631073"/>
              <a:gd name="connsiteY282" fmla="*/ 3812327 h 5612466"/>
              <a:gd name="connsiteX283" fmla="*/ 1342705 w 8631073"/>
              <a:gd name="connsiteY283" fmla="*/ 3796892 h 5612466"/>
              <a:gd name="connsiteX284" fmla="*/ 1326838 w 8631073"/>
              <a:gd name="connsiteY284" fmla="*/ 3794687 h 5612466"/>
              <a:gd name="connsiteX285" fmla="*/ 1277255 w 8631073"/>
              <a:gd name="connsiteY285" fmla="*/ 3794687 h 5612466"/>
              <a:gd name="connsiteX286" fmla="*/ 1130490 w 8631073"/>
              <a:gd name="connsiteY286" fmla="*/ 3823352 h 5612466"/>
              <a:gd name="connsiteX287" fmla="*/ 1108673 w 8631073"/>
              <a:gd name="connsiteY287" fmla="*/ 3840991 h 5612466"/>
              <a:gd name="connsiteX288" fmla="*/ 1114624 w 8631073"/>
              <a:gd name="connsiteY288" fmla="*/ 3810122 h 5612466"/>
              <a:gd name="connsiteX289" fmla="*/ 1092807 w 8631073"/>
              <a:gd name="connsiteY289" fmla="*/ 3770433 h 5612466"/>
              <a:gd name="connsiteX290" fmla="*/ 914308 w 8631073"/>
              <a:gd name="connsiteY290" fmla="*/ 3724128 h 5612466"/>
              <a:gd name="connsiteX291" fmla="*/ 848859 w 8631073"/>
              <a:gd name="connsiteY291" fmla="*/ 3713104 h 5612466"/>
              <a:gd name="connsiteX292" fmla="*/ 831009 w 8631073"/>
              <a:gd name="connsiteY292" fmla="*/ 3680029 h 5612466"/>
              <a:gd name="connsiteX293" fmla="*/ 797293 w 8631073"/>
              <a:gd name="connsiteY293" fmla="*/ 3653570 h 5612466"/>
              <a:gd name="connsiteX294" fmla="*/ 755643 w 8631073"/>
              <a:gd name="connsiteY294" fmla="*/ 3651365 h 5612466"/>
              <a:gd name="connsiteX295" fmla="*/ 729860 w 8631073"/>
              <a:gd name="connsiteY295" fmla="*/ 3651365 h 5612466"/>
              <a:gd name="connsiteX296" fmla="*/ 696144 w 8631073"/>
              <a:gd name="connsiteY296" fmla="*/ 3657980 h 5612466"/>
              <a:gd name="connsiteX297" fmla="*/ 670361 w 8631073"/>
              <a:gd name="connsiteY297" fmla="*/ 3649160 h 5612466"/>
              <a:gd name="connsiteX298" fmla="*/ 652511 w 8631073"/>
              <a:gd name="connsiteY298" fmla="*/ 3631520 h 5612466"/>
              <a:gd name="connsiteX299" fmla="*/ 622761 w 8631073"/>
              <a:gd name="connsiteY299" fmla="*/ 3620495 h 5612466"/>
              <a:gd name="connsiteX300" fmla="*/ 585078 w 8631073"/>
              <a:gd name="connsiteY300" fmla="*/ 3644750 h 5612466"/>
              <a:gd name="connsiteX301" fmla="*/ 583095 w 8631073"/>
              <a:gd name="connsiteY301" fmla="*/ 3640340 h 5612466"/>
              <a:gd name="connsiteX302" fmla="*/ 585078 w 8631073"/>
              <a:gd name="connsiteY302" fmla="*/ 3580806 h 5612466"/>
              <a:gd name="connsiteX303" fmla="*/ 579128 w 8631073"/>
              <a:gd name="connsiteY303" fmla="*/ 3569781 h 5612466"/>
              <a:gd name="connsiteX304" fmla="*/ 505745 w 8631073"/>
              <a:gd name="connsiteY304" fmla="*/ 3543321 h 5612466"/>
              <a:gd name="connsiteX305" fmla="*/ 474013 w 8631073"/>
              <a:gd name="connsiteY305" fmla="*/ 3525682 h 5612466"/>
              <a:gd name="connsiteX306" fmla="*/ 474012 w 8631073"/>
              <a:gd name="connsiteY306" fmla="*/ 3492607 h 5612466"/>
              <a:gd name="connsiteX307" fmla="*/ 525579 w 8631073"/>
              <a:gd name="connsiteY307" fmla="*/ 3472763 h 5612466"/>
              <a:gd name="connsiteX308" fmla="*/ 575161 w 8631073"/>
              <a:gd name="connsiteY308" fmla="*/ 3499222 h 5612466"/>
              <a:gd name="connsiteX309" fmla="*/ 620778 w 8631073"/>
              <a:gd name="connsiteY309" fmla="*/ 3523477 h 5612466"/>
              <a:gd name="connsiteX310" fmla="*/ 670361 w 8631073"/>
              <a:gd name="connsiteY310" fmla="*/ 3530092 h 5612466"/>
              <a:gd name="connsiteX311" fmla="*/ 719944 w 8631073"/>
              <a:gd name="connsiteY311" fmla="*/ 3516862 h 5612466"/>
              <a:gd name="connsiteX312" fmla="*/ 823076 w 8631073"/>
              <a:gd name="connsiteY312" fmla="*/ 3549936 h 5612466"/>
              <a:gd name="connsiteX313" fmla="*/ 908359 w 8631073"/>
              <a:gd name="connsiteY313" fmla="*/ 3538912 h 5612466"/>
              <a:gd name="connsiteX314" fmla="*/ 942075 w 8631073"/>
              <a:gd name="connsiteY314" fmla="*/ 3543321 h 5612466"/>
              <a:gd name="connsiteX315" fmla="*/ 1138423 w 8631073"/>
              <a:gd name="connsiteY315" fmla="*/ 3598446 h 5612466"/>
              <a:gd name="connsiteX316" fmla="*/ 1170156 w 8631073"/>
              <a:gd name="connsiteY316" fmla="*/ 3600651 h 5612466"/>
              <a:gd name="connsiteX317" fmla="*/ 1191973 w 8631073"/>
              <a:gd name="connsiteY317" fmla="*/ 3607265 h 5612466"/>
              <a:gd name="connsiteX318" fmla="*/ 1191973 w 8631073"/>
              <a:gd name="connsiteY318" fmla="*/ 3580806 h 5612466"/>
              <a:gd name="connsiteX319" fmla="*/ 1203873 w 8631073"/>
              <a:gd name="connsiteY319" fmla="*/ 3563166 h 5612466"/>
              <a:gd name="connsiteX320" fmla="*/ 1239573 w 8631073"/>
              <a:gd name="connsiteY320" fmla="*/ 3569781 h 5612466"/>
              <a:gd name="connsiteX321" fmla="*/ 1314938 w 8631073"/>
              <a:gd name="connsiteY321" fmla="*/ 3583011 h 5612466"/>
              <a:gd name="connsiteX322" fmla="*/ 1322872 w 8631073"/>
              <a:gd name="connsiteY322" fmla="*/ 3591831 h 5612466"/>
              <a:gd name="connsiteX323" fmla="*/ 1358571 w 8631073"/>
              <a:gd name="connsiteY323" fmla="*/ 3616085 h 5612466"/>
              <a:gd name="connsiteX324" fmla="*/ 1535086 w 8631073"/>
              <a:gd name="connsiteY324" fmla="*/ 3646955 h 5612466"/>
              <a:gd name="connsiteX325" fmla="*/ 1550953 w 8631073"/>
              <a:gd name="connsiteY325" fmla="*/ 3646955 h 5612466"/>
              <a:gd name="connsiteX326" fmla="*/ 1590619 w 8631073"/>
              <a:gd name="connsiteY326" fmla="*/ 3664594 h 5612466"/>
              <a:gd name="connsiteX327" fmla="*/ 1630286 w 8631073"/>
              <a:gd name="connsiteY327" fmla="*/ 3671209 h 5612466"/>
              <a:gd name="connsiteX328" fmla="*/ 1652102 w 8631073"/>
              <a:gd name="connsiteY328" fmla="*/ 3649160 h 5612466"/>
              <a:gd name="connsiteX329" fmla="*/ 1681852 w 8631073"/>
              <a:gd name="connsiteY329" fmla="*/ 3675619 h 5612466"/>
              <a:gd name="connsiteX330" fmla="*/ 1727468 w 8631073"/>
              <a:gd name="connsiteY330" fmla="*/ 3677824 h 5612466"/>
              <a:gd name="connsiteX331" fmla="*/ 1794901 w 8631073"/>
              <a:gd name="connsiteY331" fmla="*/ 3622700 h 5612466"/>
              <a:gd name="connsiteX332" fmla="*/ 1796884 w 8631073"/>
              <a:gd name="connsiteY332" fmla="*/ 3620495 h 5612466"/>
              <a:gd name="connsiteX333" fmla="*/ 1830600 w 8631073"/>
              <a:gd name="connsiteY333" fmla="*/ 3598446 h 5612466"/>
              <a:gd name="connsiteX334" fmla="*/ 1891452 w 8631073"/>
              <a:gd name="connsiteY334" fmla="*/ 3610399 h 5612466"/>
              <a:gd name="connsiteX335" fmla="*/ 1901622 w 8631073"/>
              <a:gd name="connsiteY335" fmla="*/ 3586618 h 5612466"/>
              <a:gd name="connsiteX336" fmla="*/ 1938007 w 8631073"/>
              <a:gd name="connsiteY336" fmla="*/ 3589854 h 5612466"/>
              <a:gd name="connsiteX337" fmla="*/ 1986037 w 8631073"/>
              <a:gd name="connsiteY337" fmla="*/ 3606035 h 5612466"/>
              <a:gd name="connsiteX338" fmla="*/ 2019512 w 8631073"/>
              <a:gd name="connsiteY338" fmla="*/ 3606035 h 5612466"/>
              <a:gd name="connsiteX339" fmla="*/ 2151957 w 8631073"/>
              <a:gd name="connsiteY339" fmla="*/ 3652960 h 5612466"/>
              <a:gd name="connsiteX340" fmla="*/ 2156924 w 8631073"/>
              <a:gd name="connsiteY340" fmla="*/ 3655135 h 5612466"/>
              <a:gd name="connsiteX341" fmla="*/ 2172582 w 8631073"/>
              <a:gd name="connsiteY341" fmla="*/ 3657183 h 5612466"/>
              <a:gd name="connsiteX342" fmla="*/ 2182521 w 8631073"/>
              <a:gd name="connsiteY342" fmla="*/ 3643250 h 5612466"/>
              <a:gd name="connsiteX343" fmla="*/ 2185432 w 8631073"/>
              <a:gd name="connsiteY343" fmla="*/ 3633542 h 5612466"/>
              <a:gd name="connsiteX344" fmla="*/ 2194164 w 8631073"/>
              <a:gd name="connsiteY344" fmla="*/ 3640014 h 5612466"/>
              <a:gd name="connsiteX345" fmla="*/ 2198531 w 8631073"/>
              <a:gd name="connsiteY345" fmla="*/ 3648105 h 5612466"/>
              <a:gd name="connsiteX346" fmla="*/ 2215996 w 8631073"/>
              <a:gd name="connsiteY346" fmla="*/ 3654578 h 5612466"/>
              <a:gd name="connsiteX347" fmla="*/ 2210174 w 8631073"/>
              <a:gd name="connsiteY347" fmla="*/ 3640015 h 5612466"/>
              <a:gd name="connsiteX348" fmla="*/ 2208718 w 8631073"/>
              <a:gd name="connsiteY348" fmla="*/ 3636779 h 5612466"/>
              <a:gd name="connsiteX349" fmla="*/ 2207263 w 8631073"/>
              <a:gd name="connsiteY349" fmla="*/ 3625452 h 5612466"/>
              <a:gd name="connsiteX350" fmla="*/ 2217451 w 8631073"/>
              <a:gd name="connsiteY350" fmla="*/ 3623834 h 5612466"/>
              <a:gd name="connsiteX351" fmla="*/ 2262570 w 8631073"/>
              <a:gd name="connsiteY351" fmla="*/ 3609271 h 5612466"/>
              <a:gd name="connsiteX352" fmla="*/ 2271302 w 8631073"/>
              <a:gd name="connsiteY352" fmla="*/ 3597945 h 5612466"/>
              <a:gd name="connsiteX353" fmla="*/ 2265361 w 8631073"/>
              <a:gd name="connsiteY353" fmla="*/ 3583389 h 5612466"/>
              <a:gd name="connsiteX354" fmla="*/ 2128540 w 8631073"/>
              <a:gd name="connsiteY354" fmla="*/ 3553778 h 5612466"/>
              <a:gd name="connsiteX355" fmla="*/ 2127214 w 8631073"/>
              <a:gd name="connsiteY355" fmla="*/ 3554256 h 5612466"/>
              <a:gd name="connsiteX356" fmla="*/ 2119209 w 8631073"/>
              <a:gd name="connsiteY356" fmla="*/ 3556481 h 5612466"/>
              <a:gd name="connsiteX357" fmla="*/ 2117037 w 8631073"/>
              <a:gd name="connsiteY357" fmla="*/ 3551287 h 5612466"/>
              <a:gd name="connsiteX358" fmla="*/ 2090415 w 8631073"/>
              <a:gd name="connsiteY358" fmla="*/ 3545525 h 5612466"/>
              <a:gd name="connsiteX359" fmla="*/ 1911916 w 8631073"/>
              <a:gd name="connsiteY359" fmla="*/ 3514656 h 5612466"/>
              <a:gd name="connsiteX360" fmla="*/ 1725485 w 8631073"/>
              <a:gd name="connsiteY360" fmla="*/ 3461738 h 5612466"/>
              <a:gd name="connsiteX361" fmla="*/ 1648135 w 8631073"/>
              <a:gd name="connsiteY361" fmla="*/ 3450713 h 5612466"/>
              <a:gd name="connsiteX362" fmla="*/ 1592603 w 8631073"/>
              <a:gd name="connsiteY362" fmla="*/ 3450712 h 5612466"/>
              <a:gd name="connsiteX363" fmla="*/ 1501370 w 8631073"/>
              <a:gd name="connsiteY363" fmla="*/ 3439688 h 5612466"/>
              <a:gd name="connsiteX364" fmla="*/ 1435920 w 8631073"/>
              <a:gd name="connsiteY364" fmla="*/ 3413229 h 5612466"/>
              <a:gd name="connsiteX365" fmla="*/ 1412121 w 8631073"/>
              <a:gd name="connsiteY365" fmla="*/ 3406614 h 5612466"/>
              <a:gd name="connsiteX366" fmla="*/ 1366504 w 8631073"/>
              <a:gd name="connsiteY366" fmla="*/ 3408818 h 5612466"/>
              <a:gd name="connsiteX367" fmla="*/ 1217756 w 8631073"/>
              <a:gd name="connsiteY367" fmla="*/ 3364720 h 5612466"/>
              <a:gd name="connsiteX368" fmla="*/ 1170156 w 8631073"/>
              <a:gd name="connsiteY368" fmla="*/ 3362515 h 5612466"/>
              <a:gd name="connsiteX369" fmla="*/ 1104707 w 8631073"/>
              <a:gd name="connsiteY369" fmla="*/ 3342670 h 5612466"/>
              <a:gd name="connsiteX370" fmla="*/ 1074957 w 8631073"/>
              <a:gd name="connsiteY370" fmla="*/ 3320621 h 5612466"/>
              <a:gd name="connsiteX371" fmla="*/ 957941 w 8631073"/>
              <a:gd name="connsiteY371" fmla="*/ 3287546 h 5612466"/>
              <a:gd name="connsiteX372" fmla="*/ 854809 w 8631073"/>
              <a:gd name="connsiteY372" fmla="*/ 3269906 h 5612466"/>
              <a:gd name="connsiteX373" fmla="*/ 827042 w 8631073"/>
              <a:gd name="connsiteY373" fmla="*/ 3256676 h 5612466"/>
              <a:gd name="connsiteX374" fmla="*/ 793326 w 8631073"/>
              <a:gd name="connsiteY374" fmla="*/ 3232422 h 5612466"/>
              <a:gd name="connsiteX375" fmla="*/ 708044 w 8631073"/>
              <a:gd name="connsiteY375" fmla="*/ 3199347 h 5612466"/>
              <a:gd name="connsiteX376" fmla="*/ 581112 w 8631073"/>
              <a:gd name="connsiteY376" fmla="*/ 3164068 h 5612466"/>
              <a:gd name="connsiteX377" fmla="*/ 557312 w 8631073"/>
              <a:gd name="connsiteY377" fmla="*/ 3144224 h 5612466"/>
              <a:gd name="connsiteX378" fmla="*/ 555329 w 8631073"/>
              <a:gd name="connsiteY378" fmla="*/ 3126584 h 5612466"/>
              <a:gd name="connsiteX379" fmla="*/ 450213 w 8631073"/>
              <a:gd name="connsiteY379" fmla="*/ 3025156 h 5612466"/>
              <a:gd name="connsiteX380" fmla="*/ 444263 w 8631073"/>
              <a:gd name="connsiteY380" fmla="*/ 3007516 h 5612466"/>
              <a:gd name="connsiteX381" fmla="*/ 454179 w 8631073"/>
              <a:gd name="connsiteY381" fmla="*/ 2994286 h 5612466"/>
              <a:gd name="connsiteX382" fmla="*/ 462113 w 8631073"/>
              <a:gd name="connsiteY382" fmla="*/ 2965621 h 5612466"/>
              <a:gd name="connsiteX383" fmla="*/ 436329 w 8631073"/>
              <a:gd name="connsiteY383" fmla="*/ 2963416 h 5612466"/>
              <a:gd name="connsiteX384" fmla="*/ 378813 w 8631073"/>
              <a:gd name="connsiteY384" fmla="*/ 2963416 h 5612466"/>
              <a:gd name="connsiteX385" fmla="*/ 335180 w 8631073"/>
              <a:gd name="connsiteY385" fmla="*/ 2972236 h 5612466"/>
              <a:gd name="connsiteX386" fmla="*/ 321297 w 8631073"/>
              <a:gd name="connsiteY386" fmla="*/ 2983261 h 5612466"/>
              <a:gd name="connsiteX387" fmla="*/ 301464 w 8631073"/>
              <a:gd name="connsiteY387" fmla="*/ 2983261 h 5612466"/>
              <a:gd name="connsiteX388" fmla="*/ 301464 w 8631073"/>
              <a:gd name="connsiteY388" fmla="*/ 2961211 h 5612466"/>
              <a:gd name="connsiteX389" fmla="*/ 317331 w 8631073"/>
              <a:gd name="connsiteY389" fmla="*/ 2936957 h 5612466"/>
              <a:gd name="connsiteX390" fmla="*/ 323280 w 8631073"/>
              <a:gd name="connsiteY390" fmla="*/ 2925932 h 5612466"/>
              <a:gd name="connsiteX391" fmla="*/ 311380 w 8631073"/>
              <a:gd name="connsiteY391" fmla="*/ 2923727 h 5612466"/>
              <a:gd name="connsiteX392" fmla="*/ 297498 w 8631073"/>
              <a:gd name="connsiteY392" fmla="*/ 2928137 h 5612466"/>
              <a:gd name="connsiteX393" fmla="*/ 285597 w 8631073"/>
              <a:gd name="connsiteY393" fmla="*/ 2928137 h 5612466"/>
              <a:gd name="connsiteX394" fmla="*/ 208248 w 8631073"/>
              <a:gd name="connsiteY394" fmla="*/ 2895063 h 5612466"/>
              <a:gd name="connsiteX395" fmla="*/ 166599 w 8631073"/>
              <a:gd name="connsiteY395" fmla="*/ 2895063 h 5612466"/>
              <a:gd name="connsiteX396" fmla="*/ 142799 w 8631073"/>
              <a:gd name="connsiteY396" fmla="*/ 2884038 h 5612466"/>
              <a:gd name="connsiteX397" fmla="*/ 156682 w 8631073"/>
              <a:gd name="connsiteY397" fmla="*/ 2861988 h 5612466"/>
              <a:gd name="connsiteX398" fmla="*/ 168582 w 8631073"/>
              <a:gd name="connsiteY398" fmla="*/ 2850964 h 5612466"/>
              <a:gd name="connsiteX399" fmla="*/ 178498 w 8631073"/>
              <a:gd name="connsiteY399" fmla="*/ 2833324 h 5612466"/>
              <a:gd name="connsiteX400" fmla="*/ 158665 w 8631073"/>
              <a:gd name="connsiteY400" fmla="*/ 2826709 h 5612466"/>
              <a:gd name="connsiteX401" fmla="*/ 109082 w 8631073"/>
              <a:gd name="connsiteY401" fmla="*/ 2813479 h 5612466"/>
              <a:gd name="connsiteX402" fmla="*/ 31733 w 8631073"/>
              <a:gd name="connsiteY402" fmla="*/ 2846554 h 5612466"/>
              <a:gd name="connsiteX403" fmla="*/ 0 w 8631073"/>
              <a:gd name="connsiteY403" fmla="*/ 2870808 h 5612466"/>
              <a:gd name="connsiteX404" fmla="*/ 0 w 8631073"/>
              <a:gd name="connsiteY404" fmla="*/ 2747330 h 5612466"/>
              <a:gd name="connsiteX405" fmla="*/ 25783 w 8631073"/>
              <a:gd name="connsiteY405" fmla="*/ 2714256 h 5612466"/>
              <a:gd name="connsiteX406" fmla="*/ 19833 w 8631073"/>
              <a:gd name="connsiteY406" fmla="*/ 2696616 h 5612466"/>
              <a:gd name="connsiteX407" fmla="*/ 39666 w 8631073"/>
              <a:gd name="connsiteY407" fmla="*/ 2694411 h 5612466"/>
              <a:gd name="connsiteX408" fmla="*/ 53550 w 8631073"/>
              <a:gd name="connsiteY408" fmla="*/ 2698821 h 5612466"/>
              <a:gd name="connsiteX409" fmla="*/ 73383 w 8631073"/>
              <a:gd name="connsiteY409" fmla="*/ 2685591 h 5612466"/>
              <a:gd name="connsiteX410" fmla="*/ 91233 w 8631073"/>
              <a:gd name="connsiteY410" fmla="*/ 2670156 h 5612466"/>
              <a:gd name="connsiteX411" fmla="*/ 132882 w 8631073"/>
              <a:gd name="connsiteY411" fmla="*/ 2678976 h 5612466"/>
              <a:gd name="connsiteX412" fmla="*/ 172548 w 8631073"/>
              <a:gd name="connsiteY412" fmla="*/ 2681181 h 5612466"/>
              <a:gd name="connsiteX413" fmla="*/ 188415 w 8631073"/>
              <a:gd name="connsiteY413" fmla="*/ 2650312 h 5612466"/>
              <a:gd name="connsiteX414" fmla="*/ 196348 w 8631073"/>
              <a:gd name="connsiteY414" fmla="*/ 2637082 h 5612466"/>
              <a:gd name="connsiteX415" fmla="*/ 237998 w 8631073"/>
              <a:gd name="connsiteY415" fmla="*/ 2678976 h 5612466"/>
              <a:gd name="connsiteX416" fmla="*/ 247914 w 8631073"/>
              <a:gd name="connsiteY416" fmla="*/ 2703231 h 5612466"/>
              <a:gd name="connsiteX417" fmla="*/ 291547 w 8631073"/>
              <a:gd name="connsiteY417" fmla="*/ 2709846 h 5612466"/>
              <a:gd name="connsiteX418" fmla="*/ 295514 w 8631073"/>
              <a:gd name="connsiteY418" fmla="*/ 2696616 h 5612466"/>
              <a:gd name="connsiteX419" fmla="*/ 299481 w 8631073"/>
              <a:gd name="connsiteY419" fmla="*/ 2676771 h 5612466"/>
              <a:gd name="connsiteX420" fmla="*/ 319314 w 8631073"/>
              <a:gd name="connsiteY420" fmla="*/ 2667951 h 5612466"/>
              <a:gd name="connsiteX421" fmla="*/ 376830 w 8631073"/>
              <a:gd name="connsiteY421" fmla="*/ 2692206 h 5612466"/>
              <a:gd name="connsiteX422" fmla="*/ 410546 w 8631073"/>
              <a:gd name="connsiteY422" fmla="*/ 2707641 h 5612466"/>
              <a:gd name="connsiteX423" fmla="*/ 505746 w 8631073"/>
              <a:gd name="connsiteY423" fmla="*/ 2696616 h 5612466"/>
              <a:gd name="connsiteX424" fmla="*/ 533512 w 8631073"/>
              <a:gd name="connsiteY424" fmla="*/ 2692206 h 5612466"/>
              <a:gd name="connsiteX425" fmla="*/ 618794 w 8631073"/>
              <a:gd name="connsiteY425" fmla="*/ 2729690 h 5612466"/>
              <a:gd name="connsiteX426" fmla="*/ 668377 w 8631073"/>
              <a:gd name="connsiteY426" fmla="*/ 2731895 h 5612466"/>
              <a:gd name="connsiteX427" fmla="*/ 735810 w 8631073"/>
              <a:gd name="connsiteY427" fmla="*/ 2696616 h 5612466"/>
              <a:gd name="connsiteX428" fmla="*/ 739777 w 8631073"/>
              <a:gd name="connsiteY428" fmla="*/ 2736305 h 5612466"/>
              <a:gd name="connsiteX429" fmla="*/ 773493 w 8631073"/>
              <a:gd name="connsiteY429" fmla="*/ 2760560 h 5612466"/>
              <a:gd name="connsiteX430" fmla="*/ 781426 w 8631073"/>
              <a:gd name="connsiteY430" fmla="*/ 2734101 h 5612466"/>
              <a:gd name="connsiteX431" fmla="*/ 803243 w 8631073"/>
              <a:gd name="connsiteY431" fmla="*/ 2718666 h 5612466"/>
              <a:gd name="connsiteX432" fmla="*/ 850842 w 8631073"/>
              <a:gd name="connsiteY432" fmla="*/ 2725281 h 5612466"/>
              <a:gd name="connsiteX433" fmla="*/ 914308 w 8631073"/>
              <a:gd name="connsiteY433" fmla="*/ 2736305 h 5612466"/>
              <a:gd name="connsiteX434" fmla="*/ 948025 w 8631073"/>
              <a:gd name="connsiteY434" fmla="*/ 2734100 h 5612466"/>
              <a:gd name="connsiteX435" fmla="*/ 963892 w 8631073"/>
              <a:gd name="connsiteY435" fmla="*/ 2716461 h 5612466"/>
              <a:gd name="connsiteX436" fmla="*/ 991658 w 8631073"/>
              <a:gd name="connsiteY436" fmla="*/ 2696616 h 5612466"/>
              <a:gd name="connsiteX437" fmla="*/ 1001574 w 8631073"/>
              <a:gd name="connsiteY437" fmla="*/ 2727485 h 5612466"/>
              <a:gd name="connsiteX438" fmla="*/ 1015458 w 8631073"/>
              <a:gd name="connsiteY438" fmla="*/ 2736305 h 5612466"/>
              <a:gd name="connsiteX439" fmla="*/ 1025374 w 8631073"/>
              <a:gd name="connsiteY439" fmla="*/ 2727485 h 5612466"/>
              <a:gd name="connsiteX440" fmla="*/ 1051157 w 8631073"/>
              <a:gd name="connsiteY440" fmla="*/ 2694411 h 5612466"/>
              <a:gd name="connsiteX441" fmla="*/ 1059090 w 8631073"/>
              <a:gd name="connsiteY441" fmla="*/ 2667951 h 5612466"/>
              <a:gd name="connsiteX442" fmla="*/ 1045207 w 8631073"/>
              <a:gd name="connsiteY442" fmla="*/ 2659131 h 5612466"/>
              <a:gd name="connsiteX443" fmla="*/ 880592 w 8631073"/>
              <a:gd name="connsiteY443" fmla="*/ 2612828 h 5612466"/>
              <a:gd name="connsiteX444" fmla="*/ 755643 w 8631073"/>
              <a:gd name="connsiteY444" fmla="*/ 2562113 h 5612466"/>
              <a:gd name="connsiteX445" fmla="*/ 704077 w 8631073"/>
              <a:gd name="connsiteY445" fmla="*/ 2487145 h 5612466"/>
              <a:gd name="connsiteX446" fmla="*/ 660444 w 8631073"/>
              <a:gd name="connsiteY446" fmla="*/ 2493759 h 5612466"/>
              <a:gd name="connsiteX447" fmla="*/ 652511 w 8631073"/>
              <a:gd name="connsiteY447" fmla="*/ 2465095 h 5612466"/>
              <a:gd name="connsiteX448" fmla="*/ 626728 w 8631073"/>
              <a:gd name="connsiteY448" fmla="*/ 2436430 h 5612466"/>
              <a:gd name="connsiteX449" fmla="*/ 600945 w 8631073"/>
              <a:gd name="connsiteY449" fmla="*/ 2454070 h 5612466"/>
              <a:gd name="connsiteX450" fmla="*/ 585078 w 8631073"/>
              <a:gd name="connsiteY450" fmla="*/ 2491555 h 5612466"/>
              <a:gd name="connsiteX451" fmla="*/ 563262 w 8631073"/>
              <a:gd name="connsiteY451" fmla="*/ 2454070 h 5612466"/>
              <a:gd name="connsiteX452" fmla="*/ 535495 w 8631073"/>
              <a:gd name="connsiteY452" fmla="*/ 2427611 h 5612466"/>
              <a:gd name="connsiteX453" fmla="*/ 555328 w 8631073"/>
              <a:gd name="connsiteY453" fmla="*/ 2359257 h 5612466"/>
              <a:gd name="connsiteX454" fmla="*/ 585078 w 8631073"/>
              <a:gd name="connsiteY454" fmla="*/ 2348232 h 5612466"/>
              <a:gd name="connsiteX455" fmla="*/ 596978 w 8631073"/>
              <a:gd name="connsiteY455" fmla="*/ 2370282 h 5612466"/>
              <a:gd name="connsiteX456" fmla="*/ 608878 w 8631073"/>
              <a:gd name="connsiteY456" fmla="*/ 2383511 h 5612466"/>
              <a:gd name="connsiteX457" fmla="*/ 660444 w 8631073"/>
              <a:gd name="connsiteY457" fmla="*/ 2409971 h 5612466"/>
              <a:gd name="connsiteX458" fmla="*/ 704077 w 8631073"/>
              <a:gd name="connsiteY458" fmla="*/ 2412176 h 5612466"/>
              <a:gd name="connsiteX459" fmla="*/ 715977 w 8631073"/>
              <a:gd name="connsiteY459" fmla="*/ 2418791 h 5612466"/>
              <a:gd name="connsiteX460" fmla="*/ 727877 w 8631073"/>
              <a:gd name="connsiteY460" fmla="*/ 2434225 h 5612466"/>
              <a:gd name="connsiteX461" fmla="*/ 831009 w 8631073"/>
              <a:gd name="connsiteY461" fmla="*/ 2434226 h 5612466"/>
              <a:gd name="connsiteX462" fmla="*/ 884559 w 8631073"/>
              <a:gd name="connsiteY462" fmla="*/ 2429815 h 5612466"/>
              <a:gd name="connsiteX463" fmla="*/ 926208 w 8631073"/>
              <a:gd name="connsiteY463" fmla="*/ 2456275 h 5612466"/>
              <a:gd name="connsiteX464" fmla="*/ 946041 w 8631073"/>
              <a:gd name="connsiteY464" fmla="*/ 2465095 h 5612466"/>
              <a:gd name="connsiteX465" fmla="*/ 953975 w 8631073"/>
              <a:gd name="connsiteY465" fmla="*/ 2438635 h 5612466"/>
              <a:gd name="connsiteX466" fmla="*/ 950008 w 8631073"/>
              <a:gd name="connsiteY466" fmla="*/ 2414381 h 5612466"/>
              <a:gd name="connsiteX467" fmla="*/ 920258 w 8631073"/>
              <a:gd name="connsiteY467" fmla="*/ 2374691 h 5612466"/>
              <a:gd name="connsiteX468" fmla="*/ 819109 w 8631073"/>
              <a:gd name="connsiteY468" fmla="*/ 2341617 h 5612466"/>
              <a:gd name="connsiteX469" fmla="*/ 811176 w 8631073"/>
              <a:gd name="connsiteY469" fmla="*/ 2301928 h 5612466"/>
              <a:gd name="connsiteX470" fmla="*/ 813159 w 8631073"/>
              <a:gd name="connsiteY470" fmla="*/ 2297518 h 5612466"/>
              <a:gd name="connsiteX471" fmla="*/ 844892 w 8631073"/>
              <a:gd name="connsiteY471" fmla="*/ 2251214 h 5612466"/>
              <a:gd name="connsiteX472" fmla="*/ 860759 w 8631073"/>
              <a:gd name="connsiteY472" fmla="*/ 2255623 h 5612466"/>
              <a:gd name="connsiteX473" fmla="*/ 838942 w 8631073"/>
              <a:gd name="connsiteY473" fmla="*/ 2286493 h 5612466"/>
              <a:gd name="connsiteX474" fmla="*/ 858776 w 8631073"/>
              <a:gd name="connsiteY474" fmla="*/ 2306338 h 5612466"/>
              <a:gd name="connsiteX475" fmla="*/ 868692 w 8631073"/>
              <a:gd name="connsiteY475" fmla="*/ 2290903 h 5612466"/>
              <a:gd name="connsiteX476" fmla="*/ 914309 w 8631073"/>
              <a:gd name="connsiteY476" fmla="*/ 2253419 h 5612466"/>
              <a:gd name="connsiteX477" fmla="*/ 999591 w 8631073"/>
              <a:gd name="connsiteY477" fmla="*/ 2253419 h 5612466"/>
              <a:gd name="connsiteX478" fmla="*/ 1039258 w 8631073"/>
              <a:gd name="connsiteY478" fmla="*/ 2297518 h 5612466"/>
              <a:gd name="connsiteX479" fmla="*/ 1039257 w 8631073"/>
              <a:gd name="connsiteY479" fmla="*/ 2304133 h 5612466"/>
              <a:gd name="connsiteX480" fmla="*/ 1041241 w 8631073"/>
              <a:gd name="connsiteY480" fmla="*/ 2323977 h 5612466"/>
              <a:gd name="connsiteX481" fmla="*/ 1067024 w 8631073"/>
              <a:gd name="connsiteY481" fmla="*/ 2317361 h 5612466"/>
              <a:gd name="connsiteX482" fmla="*/ 1076941 w 8631073"/>
              <a:gd name="connsiteY482" fmla="*/ 2293108 h 5612466"/>
              <a:gd name="connsiteX483" fmla="*/ 1104707 w 8631073"/>
              <a:gd name="connsiteY483" fmla="*/ 2286493 h 5612466"/>
              <a:gd name="connsiteX484" fmla="*/ 1106690 w 8631073"/>
              <a:gd name="connsiteY484" fmla="*/ 2312952 h 5612466"/>
              <a:gd name="connsiteX485" fmla="*/ 1100740 w 8631073"/>
              <a:gd name="connsiteY485" fmla="*/ 2323976 h 5612466"/>
              <a:gd name="connsiteX486" fmla="*/ 1100740 w 8631073"/>
              <a:gd name="connsiteY486" fmla="*/ 2339412 h 5612466"/>
              <a:gd name="connsiteX487" fmla="*/ 1112640 w 8631073"/>
              <a:gd name="connsiteY487" fmla="*/ 2335002 h 5612466"/>
              <a:gd name="connsiteX488" fmla="*/ 1130490 w 8631073"/>
              <a:gd name="connsiteY488" fmla="*/ 2308543 h 5612466"/>
              <a:gd name="connsiteX489" fmla="*/ 1182056 w 8631073"/>
              <a:gd name="connsiteY489" fmla="*/ 2290903 h 5612466"/>
              <a:gd name="connsiteX490" fmla="*/ 1217756 w 8631073"/>
              <a:gd name="connsiteY490" fmla="*/ 2312953 h 5612466"/>
              <a:gd name="connsiteX491" fmla="*/ 1243539 w 8631073"/>
              <a:gd name="connsiteY491" fmla="*/ 2308542 h 5612466"/>
              <a:gd name="connsiteX492" fmla="*/ 1279238 w 8631073"/>
              <a:gd name="connsiteY492" fmla="*/ 2282083 h 5612466"/>
              <a:gd name="connsiteX493" fmla="*/ 1308988 w 8631073"/>
              <a:gd name="connsiteY493" fmla="*/ 2288697 h 5612466"/>
              <a:gd name="connsiteX494" fmla="*/ 1475587 w 8631073"/>
              <a:gd name="connsiteY494" fmla="*/ 2332797 h 5612466"/>
              <a:gd name="connsiteX495" fmla="*/ 1501370 w 8631073"/>
              <a:gd name="connsiteY495" fmla="*/ 2339412 h 5612466"/>
              <a:gd name="connsiteX496" fmla="*/ 1564836 w 8631073"/>
              <a:gd name="connsiteY496" fmla="*/ 2357051 h 5612466"/>
              <a:gd name="connsiteX497" fmla="*/ 1658052 w 8631073"/>
              <a:gd name="connsiteY497" fmla="*/ 2319567 h 5612466"/>
              <a:gd name="connsiteX498" fmla="*/ 1701685 w 8631073"/>
              <a:gd name="connsiteY498" fmla="*/ 2304133 h 5612466"/>
              <a:gd name="connsiteX499" fmla="*/ 1856384 w 8631073"/>
              <a:gd name="connsiteY499" fmla="*/ 2346027 h 5612466"/>
              <a:gd name="connsiteX500" fmla="*/ 1884150 w 8631073"/>
              <a:gd name="connsiteY500" fmla="*/ 2341617 h 5612466"/>
              <a:gd name="connsiteX501" fmla="*/ 1896050 w 8631073"/>
              <a:gd name="connsiteY501" fmla="*/ 2330592 h 5612466"/>
              <a:gd name="connsiteX502" fmla="*/ 1902000 w 8631073"/>
              <a:gd name="connsiteY502" fmla="*/ 2317363 h 5612466"/>
              <a:gd name="connsiteX503" fmla="*/ 1878200 w 8631073"/>
              <a:gd name="connsiteY503" fmla="*/ 2297518 h 5612466"/>
              <a:gd name="connsiteX504" fmla="*/ 1860350 w 8631073"/>
              <a:gd name="connsiteY504" fmla="*/ 2271058 h 5612466"/>
              <a:gd name="connsiteX505" fmla="*/ 1882167 w 8631073"/>
              <a:gd name="connsiteY505" fmla="*/ 2266649 h 5612466"/>
              <a:gd name="connsiteX506" fmla="*/ 1915883 w 8631073"/>
              <a:gd name="connsiteY506" fmla="*/ 2308543 h 5612466"/>
              <a:gd name="connsiteX507" fmla="*/ 2046782 w 8631073"/>
              <a:gd name="connsiteY507" fmla="*/ 2359256 h 5612466"/>
              <a:gd name="connsiteX508" fmla="*/ 2088431 w 8631073"/>
              <a:gd name="connsiteY508" fmla="*/ 2350436 h 5612466"/>
              <a:gd name="connsiteX509" fmla="*/ 2102315 w 8631073"/>
              <a:gd name="connsiteY509" fmla="*/ 2363666 h 5612466"/>
              <a:gd name="connsiteX510" fmla="*/ 2128098 w 8631073"/>
              <a:gd name="connsiteY510" fmla="*/ 2383512 h 5612466"/>
              <a:gd name="connsiteX511" fmla="*/ 2227263 w 8631073"/>
              <a:gd name="connsiteY511" fmla="*/ 2372486 h 5612466"/>
              <a:gd name="connsiteX512" fmla="*/ 2262228 w 8631073"/>
              <a:gd name="connsiteY512" fmla="*/ 2367847 h 5612466"/>
              <a:gd name="connsiteX513" fmla="*/ 2243952 w 8631073"/>
              <a:gd name="connsiteY513" fmla="*/ 2361879 h 5612466"/>
              <a:gd name="connsiteX514" fmla="*/ 2140819 w 8631073"/>
              <a:gd name="connsiteY514" fmla="*/ 2345988 h 5612466"/>
              <a:gd name="connsiteX515" fmla="*/ 2113053 w 8631073"/>
              <a:gd name="connsiteY515" fmla="*/ 2334072 h 5612466"/>
              <a:gd name="connsiteX516" fmla="*/ 2079337 w 8631073"/>
              <a:gd name="connsiteY516" fmla="*/ 2312224 h 5612466"/>
              <a:gd name="connsiteX517" fmla="*/ 1994054 w 8631073"/>
              <a:gd name="connsiteY517" fmla="*/ 2282431 h 5612466"/>
              <a:gd name="connsiteX518" fmla="*/ 1867122 w 8631073"/>
              <a:gd name="connsiteY518" fmla="*/ 2250652 h 5612466"/>
              <a:gd name="connsiteX519" fmla="*/ 1843322 w 8631073"/>
              <a:gd name="connsiteY519" fmla="*/ 2232776 h 5612466"/>
              <a:gd name="connsiteX520" fmla="*/ 1841339 w 8631073"/>
              <a:gd name="connsiteY520" fmla="*/ 2216887 h 5612466"/>
              <a:gd name="connsiteX521" fmla="*/ 1736223 w 8631073"/>
              <a:gd name="connsiteY521" fmla="*/ 2125522 h 5612466"/>
              <a:gd name="connsiteX522" fmla="*/ 1730273 w 8631073"/>
              <a:gd name="connsiteY522" fmla="*/ 2109631 h 5612466"/>
              <a:gd name="connsiteX523" fmla="*/ 1740190 w 8631073"/>
              <a:gd name="connsiteY523" fmla="*/ 2097715 h 5612466"/>
              <a:gd name="connsiteX524" fmla="*/ 1748123 w 8631073"/>
              <a:gd name="connsiteY524" fmla="*/ 2071895 h 5612466"/>
              <a:gd name="connsiteX525" fmla="*/ 1722340 w 8631073"/>
              <a:gd name="connsiteY525" fmla="*/ 2069909 h 5612466"/>
              <a:gd name="connsiteX526" fmla="*/ 1664824 w 8631073"/>
              <a:gd name="connsiteY526" fmla="*/ 2069908 h 5612466"/>
              <a:gd name="connsiteX527" fmla="*/ 1621191 w 8631073"/>
              <a:gd name="connsiteY527" fmla="*/ 2077853 h 5612466"/>
              <a:gd name="connsiteX528" fmla="*/ 1607308 w 8631073"/>
              <a:gd name="connsiteY528" fmla="*/ 2087784 h 5612466"/>
              <a:gd name="connsiteX529" fmla="*/ 1587474 w 8631073"/>
              <a:gd name="connsiteY529" fmla="*/ 2087784 h 5612466"/>
              <a:gd name="connsiteX530" fmla="*/ 1587475 w 8631073"/>
              <a:gd name="connsiteY530" fmla="*/ 2067923 h 5612466"/>
              <a:gd name="connsiteX531" fmla="*/ 1603341 w 8631073"/>
              <a:gd name="connsiteY531" fmla="*/ 2046074 h 5612466"/>
              <a:gd name="connsiteX532" fmla="*/ 1609291 w 8631073"/>
              <a:gd name="connsiteY532" fmla="*/ 2036143 h 5612466"/>
              <a:gd name="connsiteX533" fmla="*/ 1597391 w 8631073"/>
              <a:gd name="connsiteY533" fmla="*/ 2034157 h 5612466"/>
              <a:gd name="connsiteX534" fmla="*/ 1583508 w 8631073"/>
              <a:gd name="connsiteY534" fmla="*/ 2038130 h 5612466"/>
              <a:gd name="connsiteX535" fmla="*/ 1571608 w 8631073"/>
              <a:gd name="connsiteY535" fmla="*/ 2038129 h 5612466"/>
              <a:gd name="connsiteX536" fmla="*/ 1557407 w 8631073"/>
              <a:gd name="connsiteY536" fmla="*/ 2028648 h 5612466"/>
              <a:gd name="connsiteX537" fmla="*/ 1538062 w 8631073"/>
              <a:gd name="connsiteY537" fmla="*/ 2033198 h 5612466"/>
              <a:gd name="connsiteX538" fmla="*/ 1499387 w 8631073"/>
              <a:gd name="connsiteY538" fmla="*/ 2017488 h 5612466"/>
              <a:gd name="connsiteX539" fmla="*/ 1479554 w 8631073"/>
              <a:gd name="connsiteY539" fmla="*/ 2013078 h 5612466"/>
              <a:gd name="connsiteX540" fmla="*/ 1370471 w 8631073"/>
              <a:gd name="connsiteY540" fmla="*/ 1971183 h 5612466"/>
              <a:gd name="connsiteX541" fmla="*/ 1316921 w 8631073"/>
              <a:gd name="connsiteY541" fmla="*/ 1984413 h 5612466"/>
              <a:gd name="connsiteX542" fmla="*/ 1306165 w 8631073"/>
              <a:gd name="connsiteY542" fmla="*/ 1981442 h 5612466"/>
              <a:gd name="connsiteX543" fmla="*/ 1305596 w 8631073"/>
              <a:gd name="connsiteY543" fmla="*/ 1982268 h 5612466"/>
              <a:gd name="connsiteX544" fmla="*/ 1286011 w 8631073"/>
              <a:gd name="connsiteY544" fmla="*/ 1986488 h 5612466"/>
              <a:gd name="connsiteX545" fmla="*/ 1286011 w 8631073"/>
              <a:gd name="connsiteY545" fmla="*/ 1975875 h 5612466"/>
              <a:gd name="connsiteX546" fmla="*/ 1277007 w 8631073"/>
              <a:gd name="connsiteY546" fmla="*/ 1973388 h 5612466"/>
              <a:gd name="connsiteX547" fmla="*/ 1235605 w 8631073"/>
              <a:gd name="connsiteY547" fmla="*/ 1968978 h 5612466"/>
              <a:gd name="connsiteX548" fmla="*/ 1166189 w 8631073"/>
              <a:gd name="connsiteY548" fmla="*/ 1905035 h 5612466"/>
              <a:gd name="connsiteX549" fmla="*/ 1164206 w 8631073"/>
              <a:gd name="connsiteY549" fmla="*/ 1894009 h 5612466"/>
              <a:gd name="connsiteX550" fmla="*/ 1142390 w 8631073"/>
              <a:gd name="connsiteY550" fmla="*/ 1887395 h 5612466"/>
              <a:gd name="connsiteX551" fmla="*/ 1116607 w 8631073"/>
              <a:gd name="connsiteY551" fmla="*/ 1913854 h 5612466"/>
              <a:gd name="connsiteX552" fmla="*/ 1019425 w 8631073"/>
              <a:gd name="connsiteY552" fmla="*/ 1889600 h 5612466"/>
              <a:gd name="connsiteX553" fmla="*/ 981741 w 8631073"/>
              <a:gd name="connsiteY553" fmla="*/ 1838886 h 5612466"/>
              <a:gd name="connsiteX554" fmla="*/ 940092 w 8631073"/>
              <a:gd name="connsiteY554" fmla="*/ 1792581 h 5612466"/>
              <a:gd name="connsiteX555" fmla="*/ 928192 w 8631073"/>
              <a:gd name="connsiteY555" fmla="*/ 1863140 h 5612466"/>
              <a:gd name="connsiteX556" fmla="*/ 882575 w 8631073"/>
              <a:gd name="connsiteY556" fmla="*/ 1849909 h 5612466"/>
              <a:gd name="connsiteX557" fmla="*/ 850842 w 8631073"/>
              <a:gd name="connsiteY557" fmla="*/ 1849910 h 5612466"/>
              <a:gd name="connsiteX558" fmla="*/ 755644 w 8631073"/>
              <a:gd name="connsiteY558" fmla="*/ 1812426 h 5612466"/>
              <a:gd name="connsiteX559" fmla="*/ 464096 w 8631073"/>
              <a:gd name="connsiteY559" fmla="*/ 1713203 h 5612466"/>
              <a:gd name="connsiteX560" fmla="*/ 444263 w 8631073"/>
              <a:gd name="connsiteY560" fmla="*/ 1699973 h 5612466"/>
              <a:gd name="connsiteX561" fmla="*/ 458146 w 8631073"/>
              <a:gd name="connsiteY561" fmla="*/ 1677923 h 5612466"/>
              <a:gd name="connsiteX562" fmla="*/ 468063 w 8631073"/>
              <a:gd name="connsiteY562" fmla="*/ 1660284 h 5612466"/>
              <a:gd name="connsiteX563" fmla="*/ 450213 w 8631073"/>
              <a:gd name="connsiteY563" fmla="*/ 1642644 h 5612466"/>
              <a:gd name="connsiteX564" fmla="*/ 432363 w 8631073"/>
              <a:gd name="connsiteY564" fmla="*/ 1642643 h 5612466"/>
              <a:gd name="connsiteX565" fmla="*/ 388730 w 8631073"/>
              <a:gd name="connsiteY565" fmla="*/ 1591930 h 5612466"/>
              <a:gd name="connsiteX566" fmla="*/ 392696 w 8631073"/>
              <a:gd name="connsiteY566" fmla="*/ 1558856 h 5612466"/>
              <a:gd name="connsiteX567" fmla="*/ 374846 w 8631073"/>
              <a:gd name="connsiteY567" fmla="*/ 1543421 h 5612466"/>
              <a:gd name="connsiteX568" fmla="*/ 345097 w 8631073"/>
              <a:gd name="connsiteY568" fmla="*/ 1598545 h 5612466"/>
              <a:gd name="connsiteX569" fmla="*/ 315347 w 8631073"/>
              <a:gd name="connsiteY569" fmla="*/ 1547830 h 5612466"/>
              <a:gd name="connsiteX570" fmla="*/ 329231 w 8631073"/>
              <a:gd name="connsiteY570" fmla="*/ 1477272 h 5612466"/>
              <a:gd name="connsiteX571" fmla="*/ 378813 w 8631073"/>
              <a:gd name="connsiteY571" fmla="*/ 1481682 h 5612466"/>
              <a:gd name="connsiteX572" fmla="*/ 444263 w 8631073"/>
              <a:gd name="connsiteY572" fmla="*/ 1503732 h 5612466"/>
              <a:gd name="connsiteX573" fmla="*/ 489879 w 8631073"/>
              <a:gd name="connsiteY573" fmla="*/ 1503732 h 5612466"/>
              <a:gd name="connsiteX574" fmla="*/ 670361 w 8631073"/>
              <a:gd name="connsiteY574" fmla="*/ 1567675 h 5612466"/>
              <a:gd name="connsiteX575" fmla="*/ 712011 w 8631073"/>
              <a:gd name="connsiteY575" fmla="*/ 1554445 h 5612466"/>
              <a:gd name="connsiteX576" fmla="*/ 715977 w 8631073"/>
              <a:gd name="connsiteY576" fmla="*/ 1541216 h 5612466"/>
              <a:gd name="connsiteX577" fmla="*/ 727877 w 8631073"/>
              <a:gd name="connsiteY577" fmla="*/ 1550035 h 5612466"/>
              <a:gd name="connsiteX578" fmla="*/ 733827 w 8631073"/>
              <a:gd name="connsiteY578" fmla="*/ 1561061 h 5612466"/>
              <a:gd name="connsiteX579" fmla="*/ 757627 w 8631073"/>
              <a:gd name="connsiteY579" fmla="*/ 1569880 h 5612466"/>
              <a:gd name="connsiteX580" fmla="*/ 749693 w 8631073"/>
              <a:gd name="connsiteY580" fmla="*/ 1550036 h 5612466"/>
              <a:gd name="connsiteX581" fmla="*/ 747710 w 8631073"/>
              <a:gd name="connsiteY581" fmla="*/ 1545625 h 5612466"/>
              <a:gd name="connsiteX582" fmla="*/ 745727 w 8631073"/>
              <a:gd name="connsiteY582" fmla="*/ 1530191 h 5612466"/>
              <a:gd name="connsiteX583" fmla="*/ 759610 w 8631073"/>
              <a:gd name="connsiteY583" fmla="*/ 1527986 h 5612466"/>
              <a:gd name="connsiteX584" fmla="*/ 821093 w 8631073"/>
              <a:gd name="connsiteY584" fmla="*/ 1508140 h 5612466"/>
              <a:gd name="connsiteX585" fmla="*/ 832992 w 8631073"/>
              <a:gd name="connsiteY585" fmla="*/ 1492706 h 5612466"/>
              <a:gd name="connsiteX586" fmla="*/ 791343 w 8631073"/>
              <a:gd name="connsiteY586" fmla="*/ 1448608 h 5612466"/>
              <a:gd name="connsiteX587" fmla="*/ 676311 w 8631073"/>
              <a:gd name="connsiteY587" fmla="*/ 1430968 h 5612466"/>
              <a:gd name="connsiteX588" fmla="*/ 636644 w 8631073"/>
              <a:gd name="connsiteY588" fmla="*/ 1433173 h 5612466"/>
              <a:gd name="connsiteX589" fmla="*/ 620777 w 8631073"/>
              <a:gd name="connsiteY589" fmla="*/ 1424353 h 5612466"/>
              <a:gd name="connsiteX590" fmla="*/ 593011 w 8631073"/>
              <a:gd name="connsiteY590" fmla="*/ 1391278 h 5612466"/>
              <a:gd name="connsiteX591" fmla="*/ 541445 w 8631073"/>
              <a:gd name="connsiteY591" fmla="*/ 1371433 h 5612466"/>
              <a:gd name="connsiteX592" fmla="*/ 521612 w 8631073"/>
              <a:gd name="connsiteY592" fmla="*/ 1336154 h 5612466"/>
              <a:gd name="connsiteX593" fmla="*/ 523595 w 8631073"/>
              <a:gd name="connsiteY593" fmla="*/ 1325129 h 5612466"/>
              <a:gd name="connsiteX594" fmla="*/ 507729 w 8631073"/>
              <a:gd name="connsiteY594" fmla="*/ 1305285 h 5612466"/>
              <a:gd name="connsiteX595" fmla="*/ 499796 w 8631073"/>
              <a:gd name="connsiteY595" fmla="*/ 1322924 h 5612466"/>
              <a:gd name="connsiteX596" fmla="*/ 485912 w 8631073"/>
              <a:gd name="connsiteY596" fmla="*/ 1342769 h 5612466"/>
              <a:gd name="connsiteX597" fmla="*/ 456163 w 8631073"/>
              <a:gd name="connsiteY597" fmla="*/ 1300875 h 5612466"/>
              <a:gd name="connsiteX598" fmla="*/ 456163 w 8631073"/>
              <a:gd name="connsiteY598" fmla="*/ 1283235 h 5612466"/>
              <a:gd name="connsiteX599" fmla="*/ 446246 w 8631073"/>
              <a:gd name="connsiteY599" fmla="*/ 1292055 h 5612466"/>
              <a:gd name="connsiteX600" fmla="*/ 420463 w 8631073"/>
              <a:gd name="connsiteY600" fmla="*/ 1289850 h 5612466"/>
              <a:gd name="connsiteX601" fmla="*/ 378813 w 8631073"/>
              <a:gd name="connsiteY601" fmla="*/ 1232521 h 5612466"/>
              <a:gd name="connsiteX602" fmla="*/ 343114 w 8631073"/>
              <a:gd name="connsiteY602" fmla="*/ 1159758 h 5612466"/>
              <a:gd name="connsiteX603" fmla="*/ 327247 w 8631073"/>
              <a:gd name="connsiteY603" fmla="*/ 1131093 h 5612466"/>
              <a:gd name="connsiteX604" fmla="*/ 237998 w 8631073"/>
              <a:gd name="connsiteY604" fmla="*/ 1029663 h 5612466"/>
              <a:gd name="connsiteX605" fmla="*/ 234031 w 8631073"/>
              <a:gd name="connsiteY605" fmla="*/ 998795 h 5612466"/>
              <a:gd name="connsiteX606" fmla="*/ 255848 w 8631073"/>
              <a:gd name="connsiteY606" fmla="*/ 1001000 h 5612466"/>
              <a:gd name="connsiteX607" fmla="*/ 291547 w 8631073"/>
              <a:gd name="connsiteY607" fmla="*/ 1001000 h 5612466"/>
              <a:gd name="connsiteX608" fmla="*/ 339147 w 8631073"/>
              <a:gd name="connsiteY608" fmla="*/ 985565 h 5612466"/>
              <a:gd name="connsiteX609" fmla="*/ 376830 w 8631073"/>
              <a:gd name="connsiteY609" fmla="*/ 1042894 h 5612466"/>
              <a:gd name="connsiteX610" fmla="*/ 372863 w 8631073"/>
              <a:gd name="connsiteY610" fmla="*/ 1064943 h 5612466"/>
              <a:gd name="connsiteX611" fmla="*/ 370880 w 8631073"/>
              <a:gd name="connsiteY611" fmla="*/ 1069354 h 5612466"/>
              <a:gd name="connsiteX612" fmla="*/ 374846 w 8631073"/>
              <a:gd name="connsiteY612" fmla="*/ 1067149 h 5612466"/>
              <a:gd name="connsiteX613" fmla="*/ 396663 w 8631073"/>
              <a:gd name="connsiteY613" fmla="*/ 1069354 h 5612466"/>
              <a:gd name="connsiteX614" fmla="*/ 458146 w 8631073"/>
              <a:gd name="connsiteY614" fmla="*/ 1031870 h 5612466"/>
              <a:gd name="connsiteX615" fmla="*/ 491862 w 8631073"/>
              <a:gd name="connsiteY615" fmla="*/ 1012025 h 5612466"/>
              <a:gd name="connsiteX616" fmla="*/ 521612 w 8631073"/>
              <a:gd name="connsiteY616" fmla="*/ 1038484 h 5612466"/>
              <a:gd name="connsiteX617" fmla="*/ 622761 w 8631073"/>
              <a:gd name="connsiteY617" fmla="*/ 1122273 h 5612466"/>
              <a:gd name="connsiteX618" fmla="*/ 652511 w 8631073"/>
              <a:gd name="connsiteY618" fmla="*/ 1091403 h 5612466"/>
              <a:gd name="connsiteX619" fmla="*/ 670361 w 8631073"/>
              <a:gd name="connsiteY619" fmla="*/ 1047304 h 5612466"/>
              <a:gd name="connsiteX620" fmla="*/ 712011 w 8631073"/>
              <a:gd name="connsiteY620" fmla="*/ 1089198 h 5612466"/>
              <a:gd name="connsiteX621" fmla="*/ 767543 w 8631073"/>
              <a:gd name="connsiteY621" fmla="*/ 1104633 h 5612466"/>
              <a:gd name="connsiteX622" fmla="*/ 771510 w 8631073"/>
              <a:gd name="connsiteY622" fmla="*/ 1106838 h 5612466"/>
              <a:gd name="connsiteX623" fmla="*/ 809193 w 8631073"/>
              <a:gd name="connsiteY623" fmla="*/ 1049509 h 5612466"/>
              <a:gd name="connsiteX624" fmla="*/ 825059 w 8631073"/>
              <a:gd name="connsiteY624" fmla="*/ 1012025 h 5612466"/>
              <a:gd name="connsiteX625" fmla="*/ 832992 w 8631073"/>
              <a:gd name="connsiteY625" fmla="*/ 1012024 h 5612466"/>
              <a:gd name="connsiteX626" fmla="*/ 860759 w 8631073"/>
              <a:gd name="connsiteY626" fmla="*/ 1038484 h 5612466"/>
              <a:gd name="connsiteX627" fmla="*/ 880592 w 8631073"/>
              <a:gd name="connsiteY627" fmla="*/ 1073764 h 5612466"/>
              <a:gd name="connsiteX628" fmla="*/ 902409 w 8631073"/>
              <a:gd name="connsiteY628" fmla="*/ 1117863 h 5612466"/>
              <a:gd name="connsiteX629" fmla="*/ 944058 w 8631073"/>
              <a:gd name="connsiteY629" fmla="*/ 1111248 h 5612466"/>
              <a:gd name="connsiteX630" fmla="*/ 959925 w 8631073"/>
              <a:gd name="connsiteY630" fmla="*/ 1120068 h 5612466"/>
              <a:gd name="connsiteX631" fmla="*/ 985708 w 8631073"/>
              <a:gd name="connsiteY631" fmla="*/ 1142118 h 5612466"/>
              <a:gd name="connsiteX632" fmla="*/ 997608 w 8631073"/>
              <a:gd name="connsiteY632" fmla="*/ 1139912 h 5612466"/>
              <a:gd name="connsiteX633" fmla="*/ 1037274 w 8631073"/>
              <a:gd name="connsiteY633" fmla="*/ 1159757 h 5612466"/>
              <a:gd name="connsiteX634" fmla="*/ 1082890 w 8631073"/>
              <a:gd name="connsiteY634" fmla="*/ 1192832 h 5612466"/>
              <a:gd name="connsiteX635" fmla="*/ 1108673 w 8631073"/>
              <a:gd name="connsiteY635" fmla="*/ 1172987 h 5612466"/>
              <a:gd name="connsiteX636" fmla="*/ 1112640 w 8631073"/>
              <a:gd name="connsiteY636" fmla="*/ 1150937 h 5612466"/>
              <a:gd name="connsiteX637" fmla="*/ 1110657 w 8631073"/>
              <a:gd name="connsiteY637" fmla="*/ 1106838 h 5612466"/>
              <a:gd name="connsiteX638" fmla="*/ 1090824 w 8631073"/>
              <a:gd name="connsiteY638" fmla="*/ 1016435 h 5612466"/>
              <a:gd name="connsiteX639" fmla="*/ 1134457 w 8631073"/>
              <a:gd name="connsiteY639" fmla="*/ 1034074 h 5612466"/>
              <a:gd name="connsiteX640" fmla="*/ 1188006 w 8631073"/>
              <a:gd name="connsiteY640" fmla="*/ 1051713 h 5612466"/>
              <a:gd name="connsiteX641" fmla="*/ 1233622 w 8631073"/>
              <a:gd name="connsiteY641" fmla="*/ 1080379 h 5612466"/>
              <a:gd name="connsiteX642" fmla="*/ 1370471 w 8631073"/>
              <a:gd name="connsiteY642" fmla="*/ 1172987 h 5612466"/>
              <a:gd name="connsiteX643" fmla="*/ 1390304 w 8631073"/>
              <a:gd name="connsiteY643" fmla="*/ 1166372 h 5612466"/>
              <a:gd name="connsiteX644" fmla="*/ 1402204 w 8631073"/>
              <a:gd name="connsiteY644" fmla="*/ 1155347 h 5612466"/>
              <a:gd name="connsiteX645" fmla="*/ 1408154 w 8631073"/>
              <a:gd name="connsiteY645" fmla="*/ 1170782 h 5612466"/>
              <a:gd name="connsiteX646" fmla="*/ 1420054 w 8631073"/>
              <a:gd name="connsiteY646" fmla="*/ 1192832 h 5612466"/>
              <a:gd name="connsiteX647" fmla="*/ 1447821 w 8631073"/>
              <a:gd name="connsiteY647" fmla="*/ 1206061 h 5612466"/>
              <a:gd name="connsiteX648" fmla="*/ 1457737 w 8631073"/>
              <a:gd name="connsiteY648" fmla="*/ 1232521 h 5612466"/>
              <a:gd name="connsiteX649" fmla="*/ 1471620 w 8631073"/>
              <a:gd name="connsiteY649" fmla="*/ 1265596 h 5612466"/>
              <a:gd name="connsiteX650" fmla="*/ 1491453 w 8631073"/>
              <a:gd name="connsiteY650" fmla="*/ 1250160 h 5612466"/>
              <a:gd name="connsiteX651" fmla="*/ 1499387 w 8631073"/>
              <a:gd name="connsiteY651" fmla="*/ 1241341 h 5612466"/>
              <a:gd name="connsiteX652" fmla="*/ 1511287 w 8631073"/>
              <a:gd name="connsiteY652" fmla="*/ 1276620 h 5612466"/>
              <a:gd name="connsiteX653" fmla="*/ 1529136 w 8631073"/>
              <a:gd name="connsiteY653" fmla="*/ 1292055 h 5612466"/>
              <a:gd name="connsiteX654" fmla="*/ 1541036 w 8631073"/>
              <a:gd name="connsiteY654" fmla="*/ 1274415 h 5612466"/>
              <a:gd name="connsiteX655" fmla="*/ 1620369 w 8631073"/>
              <a:gd name="connsiteY655" fmla="*/ 1236931 h 5612466"/>
              <a:gd name="connsiteX656" fmla="*/ 1642186 w 8631073"/>
              <a:gd name="connsiteY656" fmla="*/ 1250161 h 5612466"/>
              <a:gd name="connsiteX657" fmla="*/ 1733418 w 8631073"/>
              <a:gd name="connsiteY657" fmla="*/ 1239136 h 5612466"/>
              <a:gd name="connsiteX658" fmla="*/ 1735401 w 8631073"/>
              <a:gd name="connsiteY658" fmla="*/ 1236930 h 5612466"/>
              <a:gd name="connsiteX659" fmla="*/ 1763168 w 8631073"/>
              <a:gd name="connsiteY659" fmla="*/ 1236930 h 5612466"/>
              <a:gd name="connsiteX660" fmla="*/ 1769117 w 8631073"/>
              <a:gd name="connsiteY660" fmla="*/ 1250160 h 5612466"/>
              <a:gd name="connsiteX661" fmla="*/ 1749284 w 8631073"/>
              <a:gd name="connsiteY661" fmla="*/ 1265594 h 5612466"/>
              <a:gd name="connsiteX662" fmla="*/ 1735401 w 8631073"/>
              <a:gd name="connsiteY662" fmla="*/ 1274415 h 5612466"/>
              <a:gd name="connsiteX663" fmla="*/ 1747301 w 8631073"/>
              <a:gd name="connsiteY663" fmla="*/ 1285440 h 5612466"/>
              <a:gd name="connsiteX664" fmla="*/ 1777051 w 8631073"/>
              <a:gd name="connsiteY664" fmla="*/ 1296465 h 5612466"/>
              <a:gd name="connsiteX665" fmla="*/ 1810767 w 8631073"/>
              <a:gd name="connsiteY665" fmla="*/ 1320719 h 5612466"/>
              <a:gd name="connsiteX666" fmla="*/ 1832584 w 8631073"/>
              <a:gd name="connsiteY666" fmla="*/ 1325128 h 5612466"/>
              <a:gd name="connsiteX667" fmla="*/ 1896050 w 8631073"/>
              <a:gd name="connsiteY667" fmla="*/ 1347179 h 5612466"/>
              <a:gd name="connsiteX668" fmla="*/ 1919849 w 8631073"/>
              <a:gd name="connsiteY668" fmla="*/ 1391278 h 5612466"/>
              <a:gd name="connsiteX669" fmla="*/ 1961499 w 8631073"/>
              <a:gd name="connsiteY669" fmla="*/ 1426558 h 5612466"/>
              <a:gd name="connsiteX670" fmla="*/ 2001166 w 8631073"/>
              <a:gd name="connsiteY670" fmla="*/ 1404508 h 5612466"/>
              <a:gd name="connsiteX671" fmla="*/ 2046782 w 8631073"/>
              <a:gd name="connsiteY671" fmla="*/ 1391278 h 5612466"/>
              <a:gd name="connsiteX672" fmla="*/ 2068598 w 8631073"/>
              <a:gd name="connsiteY672" fmla="*/ 1397893 h 5612466"/>
              <a:gd name="connsiteX673" fmla="*/ 2092398 w 8631073"/>
              <a:gd name="connsiteY673" fmla="*/ 1417738 h 5612466"/>
              <a:gd name="connsiteX674" fmla="*/ 2092398 w 8631073"/>
              <a:gd name="connsiteY674" fmla="*/ 1428763 h 5612466"/>
              <a:gd name="connsiteX675" fmla="*/ 2098348 w 8631073"/>
              <a:gd name="connsiteY675" fmla="*/ 1446678 h 5612466"/>
              <a:gd name="connsiteX676" fmla="*/ 2110830 w 8631073"/>
              <a:gd name="connsiteY676" fmla="*/ 1446485 h 5612466"/>
              <a:gd name="connsiteX677" fmla="*/ 2111318 w 8631073"/>
              <a:gd name="connsiteY677" fmla="*/ 1445499 h 5612466"/>
              <a:gd name="connsiteX678" fmla="*/ 2130903 w 8631073"/>
              <a:gd name="connsiteY678" fmla="*/ 1428368 h 5612466"/>
              <a:gd name="connsiteX679" fmla="*/ 2146769 w 8631073"/>
              <a:gd name="connsiteY679" fmla="*/ 1432341 h 5612466"/>
              <a:gd name="connsiteX680" fmla="*/ 2146656 w 8631073"/>
              <a:gd name="connsiteY680" fmla="*/ 1432990 h 5612466"/>
              <a:gd name="connsiteX681" fmla="*/ 2151897 w 8631073"/>
              <a:gd name="connsiteY681" fmla="*/ 1430967 h 5612466"/>
              <a:gd name="connsiteX682" fmla="*/ 2190262 w 8631073"/>
              <a:gd name="connsiteY682" fmla="*/ 1426764 h 5612466"/>
              <a:gd name="connsiteX683" fmla="*/ 2200808 w 8631073"/>
              <a:gd name="connsiteY683" fmla="*/ 1430354 h 5612466"/>
              <a:gd name="connsiteX684" fmla="*/ 2285602 w 8631073"/>
              <a:gd name="connsiteY684" fmla="*/ 1430353 h 5612466"/>
              <a:gd name="connsiteX685" fmla="*/ 2325268 w 8631073"/>
              <a:gd name="connsiteY685" fmla="*/ 1470078 h 5612466"/>
              <a:gd name="connsiteX686" fmla="*/ 2325268 w 8631073"/>
              <a:gd name="connsiteY686" fmla="*/ 1476037 h 5612466"/>
              <a:gd name="connsiteX687" fmla="*/ 2327252 w 8631073"/>
              <a:gd name="connsiteY687" fmla="*/ 1493912 h 5612466"/>
              <a:gd name="connsiteX688" fmla="*/ 2353035 w 8631073"/>
              <a:gd name="connsiteY688" fmla="*/ 1487954 h 5612466"/>
              <a:gd name="connsiteX689" fmla="*/ 2362951 w 8631073"/>
              <a:gd name="connsiteY689" fmla="*/ 1466106 h 5612466"/>
              <a:gd name="connsiteX690" fmla="*/ 2390718 w 8631073"/>
              <a:gd name="connsiteY690" fmla="*/ 1460147 h 5612466"/>
              <a:gd name="connsiteX691" fmla="*/ 2392701 w 8631073"/>
              <a:gd name="connsiteY691" fmla="*/ 1483981 h 5612466"/>
              <a:gd name="connsiteX692" fmla="*/ 2386751 w 8631073"/>
              <a:gd name="connsiteY692" fmla="*/ 1493913 h 5612466"/>
              <a:gd name="connsiteX693" fmla="*/ 2386751 w 8631073"/>
              <a:gd name="connsiteY693" fmla="*/ 1507816 h 5612466"/>
              <a:gd name="connsiteX694" fmla="*/ 2398651 w 8631073"/>
              <a:gd name="connsiteY694" fmla="*/ 1503843 h 5612466"/>
              <a:gd name="connsiteX695" fmla="*/ 2416500 w 8631073"/>
              <a:gd name="connsiteY695" fmla="*/ 1480009 h 5612466"/>
              <a:gd name="connsiteX696" fmla="*/ 2468067 w 8631073"/>
              <a:gd name="connsiteY696" fmla="*/ 1464120 h 5612466"/>
              <a:gd name="connsiteX697" fmla="*/ 2503766 w 8631073"/>
              <a:gd name="connsiteY697" fmla="*/ 1483982 h 5612466"/>
              <a:gd name="connsiteX698" fmla="*/ 2529549 w 8631073"/>
              <a:gd name="connsiteY698" fmla="*/ 1480008 h 5612466"/>
              <a:gd name="connsiteX699" fmla="*/ 2543681 w 8631073"/>
              <a:gd name="connsiteY699" fmla="*/ 1462878 h 5612466"/>
              <a:gd name="connsiteX700" fmla="*/ 2548229 w 8631073"/>
              <a:gd name="connsiteY700" fmla="*/ 1461464 h 5612466"/>
              <a:gd name="connsiteX701" fmla="*/ 2554759 w 8631073"/>
              <a:gd name="connsiteY701" fmla="*/ 1453567 h 5612466"/>
              <a:gd name="connsiteX702" fmla="*/ 2564334 w 8631073"/>
              <a:gd name="connsiteY702" fmla="*/ 1451432 h 5612466"/>
              <a:gd name="connsiteX703" fmla="*/ 2571722 w 8631073"/>
              <a:gd name="connsiteY703" fmla="*/ 1456484 h 5612466"/>
              <a:gd name="connsiteX704" fmla="*/ 2578853 w 8631073"/>
              <a:gd name="connsiteY704" fmla="*/ 1456823 h 5612466"/>
              <a:gd name="connsiteX705" fmla="*/ 2580294 w 8631073"/>
              <a:gd name="connsiteY705" fmla="*/ 1455222 h 5612466"/>
              <a:gd name="connsiteX706" fmla="*/ 2572361 w 8631073"/>
              <a:gd name="connsiteY706" fmla="*/ 1430968 h 5612466"/>
              <a:gd name="connsiteX707" fmla="*/ 2530711 w 8631073"/>
              <a:gd name="connsiteY707" fmla="*/ 1411123 h 5612466"/>
              <a:gd name="connsiteX708" fmla="*/ 2493028 w 8631073"/>
              <a:gd name="connsiteY708" fmla="*/ 1419943 h 5612466"/>
              <a:gd name="connsiteX709" fmla="*/ 2469228 w 8631073"/>
              <a:gd name="connsiteY709" fmla="*/ 1422148 h 5612466"/>
              <a:gd name="connsiteX710" fmla="*/ 2423611 w 8631073"/>
              <a:gd name="connsiteY710" fmla="*/ 1369229 h 5612466"/>
              <a:gd name="connsiteX711" fmla="*/ 2393862 w 8631073"/>
              <a:gd name="connsiteY711" fmla="*/ 1364819 h 5612466"/>
              <a:gd name="connsiteX712" fmla="*/ 2364112 w 8631073"/>
              <a:gd name="connsiteY712" fmla="*/ 1375844 h 5612466"/>
              <a:gd name="connsiteX713" fmla="*/ 2344279 w 8631073"/>
              <a:gd name="connsiteY713" fmla="*/ 1351589 h 5612466"/>
              <a:gd name="connsiteX714" fmla="*/ 2302629 w 8631073"/>
              <a:gd name="connsiteY714" fmla="*/ 1358204 h 5612466"/>
              <a:gd name="connsiteX715" fmla="*/ 2268913 w 8631073"/>
              <a:gd name="connsiteY715" fmla="*/ 1351589 h 5612466"/>
              <a:gd name="connsiteX716" fmla="*/ 2217347 w 8631073"/>
              <a:gd name="connsiteY716" fmla="*/ 1331745 h 5612466"/>
              <a:gd name="connsiteX717" fmla="*/ 2191564 w 8631073"/>
              <a:gd name="connsiteY717" fmla="*/ 1292055 h 5612466"/>
              <a:gd name="connsiteX718" fmla="*/ 2136031 w 8631073"/>
              <a:gd name="connsiteY718" fmla="*/ 1289850 h 5612466"/>
              <a:gd name="connsiteX719" fmla="*/ 2118181 w 8631073"/>
              <a:gd name="connsiteY719" fmla="*/ 1314104 h 5612466"/>
              <a:gd name="connsiteX720" fmla="*/ 2106281 w 8631073"/>
              <a:gd name="connsiteY720" fmla="*/ 1265596 h 5612466"/>
              <a:gd name="connsiteX721" fmla="*/ 2100331 w 8631073"/>
              <a:gd name="connsiteY721" fmla="*/ 1274415 h 5612466"/>
              <a:gd name="connsiteX722" fmla="*/ 2040832 w 8631073"/>
              <a:gd name="connsiteY722" fmla="*/ 1278825 h 5612466"/>
              <a:gd name="connsiteX723" fmla="*/ 2028932 w 8631073"/>
              <a:gd name="connsiteY723" fmla="*/ 1256775 h 5612466"/>
              <a:gd name="connsiteX724" fmla="*/ 2028932 w 8631073"/>
              <a:gd name="connsiteY724" fmla="*/ 1241341 h 5612466"/>
              <a:gd name="connsiteX725" fmla="*/ 2022982 w 8631073"/>
              <a:gd name="connsiteY725" fmla="*/ 1203856 h 5612466"/>
              <a:gd name="connsiteX726" fmla="*/ 1921833 w 8631073"/>
              <a:gd name="connsiteY726" fmla="*/ 1155347 h 5612466"/>
              <a:gd name="connsiteX727" fmla="*/ 1755235 w 8631073"/>
              <a:gd name="connsiteY727" fmla="*/ 1086993 h 5612466"/>
              <a:gd name="connsiteX728" fmla="*/ 1701685 w 8631073"/>
              <a:gd name="connsiteY728" fmla="*/ 1071559 h 5612466"/>
              <a:gd name="connsiteX729" fmla="*/ 1662019 w 8631073"/>
              <a:gd name="connsiteY729" fmla="*/ 1056124 h 5612466"/>
              <a:gd name="connsiteX730" fmla="*/ 1594586 w 8631073"/>
              <a:gd name="connsiteY730" fmla="*/ 1020844 h 5612466"/>
              <a:gd name="connsiteX731" fmla="*/ 1523186 w 8631073"/>
              <a:gd name="connsiteY731" fmla="*/ 996590 h 5612466"/>
              <a:gd name="connsiteX732" fmla="*/ 1461704 w 8631073"/>
              <a:gd name="connsiteY732" fmla="*/ 998795 h 5612466"/>
              <a:gd name="connsiteX733" fmla="*/ 1414104 w 8631073"/>
              <a:gd name="connsiteY733" fmla="*/ 956901 h 5612466"/>
              <a:gd name="connsiteX734" fmla="*/ 1364521 w 8631073"/>
              <a:gd name="connsiteY734" fmla="*/ 939261 h 5612466"/>
              <a:gd name="connsiteX735" fmla="*/ 1295105 w 8631073"/>
              <a:gd name="connsiteY735" fmla="*/ 892957 h 5612466"/>
              <a:gd name="connsiteX736" fmla="*/ 1160240 w 8631073"/>
              <a:gd name="connsiteY736" fmla="*/ 833423 h 5612466"/>
              <a:gd name="connsiteX737" fmla="*/ 1051158 w 8631073"/>
              <a:gd name="connsiteY737" fmla="*/ 791529 h 5612466"/>
              <a:gd name="connsiteX738" fmla="*/ 1027357 w 8631073"/>
              <a:gd name="connsiteY738" fmla="*/ 771684 h 5612466"/>
              <a:gd name="connsiteX739" fmla="*/ 967858 w 8631073"/>
              <a:gd name="connsiteY739" fmla="*/ 731995 h 5612466"/>
              <a:gd name="connsiteX740" fmla="*/ 953975 w 8631073"/>
              <a:gd name="connsiteY740" fmla="*/ 731995 h 5612466"/>
              <a:gd name="connsiteX741" fmla="*/ 971825 w 8631073"/>
              <a:gd name="connsiteY741" fmla="*/ 694510 h 5612466"/>
              <a:gd name="connsiteX742" fmla="*/ 1015458 w 8631073"/>
              <a:gd name="connsiteY742" fmla="*/ 665846 h 5612466"/>
              <a:gd name="connsiteX743" fmla="*/ 1049174 w 8631073"/>
              <a:gd name="connsiteY743" fmla="*/ 668050 h 5612466"/>
              <a:gd name="connsiteX744" fmla="*/ 1078924 w 8631073"/>
              <a:gd name="connsiteY744" fmla="*/ 690100 h 5612466"/>
              <a:gd name="connsiteX745" fmla="*/ 1078924 w 8631073"/>
              <a:gd name="connsiteY745" fmla="*/ 716560 h 5612466"/>
              <a:gd name="connsiteX746" fmla="*/ 1092807 w 8631073"/>
              <a:gd name="connsiteY746" fmla="*/ 731994 h 5612466"/>
              <a:gd name="connsiteX747" fmla="*/ 1144373 w 8631073"/>
              <a:gd name="connsiteY747" fmla="*/ 707740 h 5612466"/>
              <a:gd name="connsiteX748" fmla="*/ 1156273 w 8631073"/>
              <a:gd name="connsiteY748" fmla="*/ 701125 h 5612466"/>
              <a:gd name="connsiteX749" fmla="*/ 1162223 w 8631073"/>
              <a:gd name="connsiteY749" fmla="*/ 714355 h 5612466"/>
              <a:gd name="connsiteX750" fmla="*/ 1162223 w 8631073"/>
              <a:gd name="connsiteY750" fmla="*/ 725380 h 5612466"/>
              <a:gd name="connsiteX751" fmla="*/ 1180073 w 8631073"/>
              <a:gd name="connsiteY751" fmla="*/ 740814 h 5612466"/>
              <a:gd name="connsiteX752" fmla="*/ 1203873 w 8631073"/>
              <a:gd name="connsiteY752" fmla="*/ 751839 h 5612466"/>
              <a:gd name="connsiteX753" fmla="*/ 1201889 w 8631073"/>
              <a:gd name="connsiteY753" fmla="*/ 776094 h 5612466"/>
              <a:gd name="connsiteX754" fmla="*/ 1178090 w 8631073"/>
              <a:gd name="connsiteY754" fmla="*/ 773888 h 5612466"/>
              <a:gd name="connsiteX755" fmla="*/ 1162223 w 8631073"/>
              <a:gd name="connsiteY755" fmla="*/ 776094 h 5612466"/>
              <a:gd name="connsiteX756" fmla="*/ 1164206 w 8631073"/>
              <a:gd name="connsiteY756" fmla="*/ 795939 h 5612466"/>
              <a:gd name="connsiteX757" fmla="*/ 1213789 w 8631073"/>
              <a:gd name="connsiteY757" fmla="*/ 780504 h 5612466"/>
              <a:gd name="connsiteX758" fmla="*/ 1257422 w 8631073"/>
              <a:gd name="connsiteY758" fmla="*/ 760659 h 5612466"/>
              <a:gd name="connsiteX759" fmla="*/ 1366505 w 8631073"/>
              <a:gd name="connsiteY759" fmla="*/ 798144 h 5612466"/>
              <a:gd name="connsiteX760" fmla="*/ 1372454 w 8631073"/>
              <a:gd name="connsiteY760" fmla="*/ 820193 h 5612466"/>
              <a:gd name="connsiteX761" fmla="*/ 1362538 w 8631073"/>
              <a:gd name="connsiteY761" fmla="*/ 855472 h 5612466"/>
              <a:gd name="connsiteX762" fmla="*/ 1378404 w 8631073"/>
              <a:gd name="connsiteY762" fmla="*/ 877522 h 5612466"/>
              <a:gd name="connsiteX763" fmla="*/ 1390304 w 8631073"/>
              <a:gd name="connsiteY763" fmla="*/ 868702 h 5612466"/>
              <a:gd name="connsiteX764" fmla="*/ 1422037 w 8631073"/>
              <a:gd name="connsiteY764" fmla="*/ 822398 h 5612466"/>
              <a:gd name="connsiteX765" fmla="*/ 1424021 w 8631073"/>
              <a:gd name="connsiteY765" fmla="*/ 831218 h 5612466"/>
              <a:gd name="connsiteX766" fmla="*/ 1447820 w 8631073"/>
              <a:gd name="connsiteY766" fmla="*/ 844446 h 5612466"/>
              <a:gd name="connsiteX767" fmla="*/ 1459720 w 8631073"/>
              <a:gd name="connsiteY767" fmla="*/ 848858 h 5612466"/>
              <a:gd name="connsiteX768" fmla="*/ 1491453 w 8631073"/>
              <a:gd name="connsiteY768" fmla="*/ 868702 h 5612466"/>
              <a:gd name="connsiteX769" fmla="*/ 1556903 w 8631073"/>
              <a:gd name="connsiteY769" fmla="*/ 859882 h 5612466"/>
              <a:gd name="connsiteX770" fmla="*/ 1566819 w 8631073"/>
              <a:gd name="connsiteY770" fmla="*/ 844448 h 5612466"/>
              <a:gd name="connsiteX771" fmla="*/ 1576736 w 8631073"/>
              <a:gd name="connsiteY771" fmla="*/ 813578 h 5612466"/>
              <a:gd name="connsiteX772" fmla="*/ 1525170 w 8631073"/>
              <a:gd name="connsiteY772" fmla="*/ 793734 h 5612466"/>
              <a:gd name="connsiteX773" fmla="*/ 1481537 w 8631073"/>
              <a:gd name="connsiteY773" fmla="*/ 762864 h 5612466"/>
              <a:gd name="connsiteX774" fmla="*/ 1545003 w 8631073"/>
              <a:gd name="connsiteY774" fmla="*/ 776094 h 5612466"/>
              <a:gd name="connsiteX775" fmla="*/ 1594586 w 8631073"/>
              <a:gd name="connsiteY775" fmla="*/ 767274 h 5612466"/>
              <a:gd name="connsiteX776" fmla="*/ 1602798 w 8631073"/>
              <a:gd name="connsiteY776" fmla="*/ 754905 h 5612466"/>
              <a:gd name="connsiteX777" fmla="*/ 1604613 w 8631073"/>
              <a:gd name="connsiteY777" fmla="*/ 753603 h 5612466"/>
              <a:gd name="connsiteX778" fmla="*/ 1615241 w 8631073"/>
              <a:gd name="connsiteY778" fmla="*/ 731214 h 5612466"/>
              <a:gd name="connsiteX779" fmla="*/ 1664824 w 8631073"/>
              <a:gd name="connsiteY779" fmla="*/ 735186 h 5612466"/>
              <a:gd name="connsiteX780" fmla="*/ 1730273 w 8631073"/>
              <a:gd name="connsiteY780" fmla="*/ 755048 h 5612466"/>
              <a:gd name="connsiteX781" fmla="*/ 1758253 w 8631073"/>
              <a:gd name="connsiteY781" fmla="*/ 755048 h 5612466"/>
              <a:gd name="connsiteX782" fmla="*/ 1771101 w 8631073"/>
              <a:gd name="connsiteY782" fmla="*/ 749634 h 5612466"/>
              <a:gd name="connsiteX783" fmla="*/ 1804570 w 8631073"/>
              <a:gd name="connsiteY783" fmla="*/ 753217 h 5612466"/>
              <a:gd name="connsiteX784" fmla="*/ 1814430 w 8631073"/>
              <a:gd name="connsiteY784" fmla="*/ 756871 h 5612466"/>
              <a:gd name="connsiteX785" fmla="*/ 1824450 w 8631073"/>
              <a:gd name="connsiteY785" fmla="*/ 757345 h 5612466"/>
              <a:gd name="connsiteX786" fmla="*/ 1915620 w 8631073"/>
              <a:gd name="connsiteY786" fmla="*/ 783538 h 5612466"/>
              <a:gd name="connsiteX787" fmla="*/ 1939073 w 8631073"/>
              <a:gd name="connsiteY787" fmla="*/ 800291 h 5612466"/>
              <a:gd name="connsiteX788" fmla="*/ 1950096 w 8631073"/>
              <a:gd name="connsiteY788" fmla="*/ 802554 h 5612466"/>
              <a:gd name="connsiteX789" fmla="*/ 1979349 w 8631073"/>
              <a:gd name="connsiteY789" fmla="*/ 815783 h 5612466"/>
              <a:gd name="connsiteX790" fmla="*/ 1984212 w 8631073"/>
              <a:gd name="connsiteY790" fmla="*/ 818167 h 5612466"/>
              <a:gd name="connsiteX791" fmla="*/ 1998021 w 8631073"/>
              <a:gd name="connsiteY791" fmla="*/ 800731 h 5612466"/>
              <a:gd name="connsiteX792" fmla="*/ 2001987 w 8631073"/>
              <a:gd name="connsiteY792" fmla="*/ 788814 h 5612466"/>
              <a:gd name="connsiteX793" fmla="*/ 2013887 w 8631073"/>
              <a:gd name="connsiteY793" fmla="*/ 796758 h 5612466"/>
              <a:gd name="connsiteX794" fmla="*/ 2019838 w 8631073"/>
              <a:gd name="connsiteY794" fmla="*/ 806689 h 5612466"/>
              <a:gd name="connsiteX795" fmla="*/ 2043637 w 8631073"/>
              <a:gd name="connsiteY795" fmla="*/ 814634 h 5612466"/>
              <a:gd name="connsiteX796" fmla="*/ 2035704 w 8631073"/>
              <a:gd name="connsiteY796" fmla="*/ 796758 h 5612466"/>
              <a:gd name="connsiteX797" fmla="*/ 2033721 w 8631073"/>
              <a:gd name="connsiteY797" fmla="*/ 792786 h 5612466"/>
              <a:gd name="connsiteX798" fmla="*/ 2031737 w 8631073"/>
              <a:gd name="connsiteY798" fmla="*/ 778882 h 5612466"/>
              <a:gd name="connsiteX799" fmla="*/ 2045621 w 8631073"/>
              <a:gd name="connsiteY799" fmla="*/ 776897 h 5612466"/>
              <a:gd name="connsiteX800" fmla="*/ 2107103 w 8631073"/>
              <a:gd name="connsiteY800" fmla="*/ 759021 h 5612466"/>
              <a:gd name="connsiteX801" fmla="*/ 2119003 w 8631073"/>
              <a:gd name="connsiteY801" fmla="*/ 745117 h 5612466"/>
              <a:gd name="connsiteX802" fmla="*/ 2077353 w 8631073"/>
              <a:gd name="connsiteY802" fmla="*/ 705394 h 5612466"/>
              <a:gd name="connsiteX803" fmla="*/ 1962322 w 8631073"/>
              <a:gd name="connsiteY803" fmla="*/ 689504 h 5612466"/>
              <a:gd name="connsiteX804" fmla="*/ 1922655 w 8631073"/>
              <a:gd name="connsiteY804" fmla="*/ 691490 h 5612466"/>
              <a:gd name="connsiteX805" fmla="*/ 1906788 w 8631073"/>
              <a:gd name="connsiteY805" fmla="*/ 683545 h 5612466"/>
              <a:gd name="connsiteX806" fmla="*/ 1879022 w 8631073"/>
              <a:gd name="connsiteY806" fmla="*/ 653752 h 5612466"/>
              <a:gd name="connsiteX807" fmla="*/ 1827456 w 8631073"/>
              <a:gd name="connsiteY807" fmla="*/ 635876 h 5612466"/>
              <a:gd name="connsiteX808" fmla="*/ 1807622 w 8631073"/>
              <a:gd name="connsiteY808" fmla="*/ 604097 h 5612466"/>
              <a:gd name="connsiteX809" fmla="*/ 1809606 w 8631073"/>
              <a:gd name="connsiteY809" fmla="*/ 594167 h 5612466"/>
              <a:gd name="connsiteX810" fmla="*/ 1793739 w 8631073"/>
              <a:gd name="connsiteY810" fmla="*/ 576291 h 5612466"/>
              <a:gd name="connsiteX811" fmla="*/ 1785806 w 8631073"/>
              <a:gd name="connsiteY811" fmla="*/ 592179 h 5612466"/>
              <a:gd name="connsiteX812" fmla="*/ 1771923 w 8631073"/>
              <a:gd name="connsiteY812" fmla="*/ 610056 h 5612466"/>
              <a:gd name="connsiteX813" fmla="*/ 1742173 w 8631073"/>
              <a:gd name="connsiteY813" fmla="*/ 572318 h 5612466"/>
              <a:gd name="connsiteX814" fmla="*/ 1742173 w 8631073"/>
              <a:gd name="connsiteY814" fmla="*/ 556429 h 5612466"/>
              <a:gd name="connsiteX815" fmla="*/ 1732257 w 8631073"/>
              <a:gd name="connsiteY815" fmla="*/ 564374 h 5612466"/>
              <a:gd name="connsiteX816" fmla="*/ 1706474 w 8631073"/>
              <a:gd name="connsiteY816" fmla="*/ 562386 h 5612466"/>
              <a:gd name="connsiteX817" fmla="*/ 1664824 w 8631073"/>
              <a:gd name="connsiteY817" fmla="*/ 510746 h 5612466"/>
              <a:gd name="connsiteX818" fmla="*/ 1629124 w 8631073"/>
              <a:gd name="connsiteY818" fmla="*/ 445202 h 5612466"/>
              <a:gd name="connsiteX819" fmla="*/ 1613258 w 8631073"/>
              <a:gd name="connsiteY819" fmla="*/ 419381 h 5612466"/>
              <a:gd name="connsiteX820" fmla="*/ 1524008 w 8631073"/>
              <a:gd name="connsiteY820" fmla="*/ 328017 h 5612466"/>
              <a:gd name="connsiteX821" fmla="*/ 1520042 w 8631073"/>
              <a:gd name="connsiteY821" fmla="*/ 300210 h 5612466"/>
              <a:gd name="connsiteX822" fmla="*/ 1541858 w 8631073"/>
              <a:gd name="connsiteY822" fmla="*/ 302195 h 5612466"/>
              <a:gd name="connsiteX823" fmla="*/ 1577558 w 8631073"/>
              <a:gd name="connsiteY823" fmla="*/ 302196 h 5612466"/>
              <a:gd name="connsiteX824" fmla="*/ 1625158 w 8631073"/>
              <a:gd name="connsiteY824" fmla="*/ 288293 h 5612466"/>
              <a:gd name="connsiteX825" fmla="*/ 1662841 w 8631073"/>
              <a:gd name="connsiteY825" fmla="*/ 339934 h 5612466"/>
              <a:gd name="connsiteX826" fmla="*/ 1658874 w 8631073"/>
              <a:gd name="connsiteY826" fmla="*/ 359796 h 5612466"/>
              <a:gd name="connsiteX827" fmla="*/ 1656890 w 8631073"/>
              <a:gd name="connsiteY827" fmla="*/ 363768 h 5612466"/>
              <a:gd name="connsiteX828" fmla="*/ 1660857 w 8631073"/>
              <a:gd name="connsiteY828" fmla="*/ 361782 h 5612466"/>
              <a:gd name="connsiteX829" fmla="*/ 1682674 w 8631073"/>
              <a:gd name="connsiteY829" fmla="*/ 363768 h 5612466"/>
              <a:gd name="connsiteX830" fmla="*/ 1744156 w 8631073"/>
              <a:gd name="connsiteY830" fmla="*/ 330003 h 5612466"/>
              <a:gd name="connsiteX831" fmla="*/ 1777873 w 8631073"/>
              <a:gd name="connsiteY831" fmla="*/ 312127 h 5612466"/>
              <a:gd name="connsiteX832" fmla="*/ 1807622 w 8631073"/>
              <a:gd name="connsiteY832" fmla="*/ 335962 h 5612466"/>
              <a:gd name="connsiteX833" fmla="*/ 1908772 w 8631073"/>
              <a:gd name="connsiteY833" fmla="*/ 411437 h 5612466"/>
              <a:gd name="connsiteX834" fmla="*/ 1938521 w 8631073"/>
              <a:gd name="connsiteY834" fmla="*/ 383630 h 5612466"/>
              <a:gd name="connsiteX835" fmla="*/ 1956371 w 8631073"/>
              <a:gd name="connsiteY835" fmla="*/ 343906 h 5612466"/>
              <a:gd name="connsiteX836" fmla="*/ 1998021 w 8631073"/>
              <a:gd name="connsiteY836" fmla="*/ 381644 h 5612466"/>
              <a:gd name="connsiteX837" fmla="*/ 2053553 w 8631073"/>
              <a:gd name="connsiteY837" fmla="*/ 395547 h 5612466"/>
              <a:gd name="connsiteX838" fmla="*/ 2057520 w 8631073"/>
              <a:gd name="connsiteY838" fmla="*/ 397533 h 5612466"/>
              <a:gd name="connsiteX839" fmla="*/ 2095204 w 8631073"/>
              <a:gd name="connsiteY839" fmla="*/ 345892 h 5612466"/>
              <a:gd name="connsiteX840" fmla="*/ 2111070 w 8631073"/>
              <a:gd name="connsiteY840" fmla="*/ 312127 h 5612466"/>
              <a:gd name="connsiteX841" fmla="*/ 2119003 w 8631073"/>
              <a:gd name="connsiteY841" fmla="*/ 312127 h 5612466"/>
              <a:gd name="connsiteX842" fmla="*/ 2146770 w 8631073"/>
              <a:gd name="connsiteY842" fmla="*/ 335961 h 5612466"/>
              <a:gd name="connsiteX843" fmla="*/ 2166603 w 8631073"/>
              <a:gd name="connsiteY843" fmla="*/ 367741 h 5612466"/>
              <a:gd name="connsiteX844" fmla="*/ 2188419 w 8631073"/>
              <a:gd name="connsiteY844" fmla="*/ 407464 h 5612466"/>
              <a:gd name="connsiteX845" fmla="*/ 2230069 w 8631073"/>
              <a:gd name="connsiteY845" fmla="*/ 401506 h 5612466"/>
              <a:gd name="connsiteX846" fmla="*/ 2245935 w 8631073"/>
              <a:gd name="connsiteY846" fmla="*/ 409450 h 5612466"/>
              <a:gd name="connsiteX847" fmla="*/ 2271718 w 8631073"/>
              <a:gd name="connsiteY847" fmla="*/ 429313 h 5612466"/>
              <a:gd name="connsiteX848" fmla="*/ 2283618 w 8631073"/>
              <a:gd name="connsiteY848" fmla="*/ 427326 h 5612466"/>
              <a:gd name="connsiteX849" fmla="*/ 2323285 w 8631073"/>
              <a:gd name="connsiteY849" fmla="*/ 445202 h 5612466"/>
              <a:gd name="connsiteX850" fmla="*/ 2368901 w 8631073"/>
              <a:gd name="connsiteY850" fmla="*/ 474995 h 5612466"/>
              <a:gd name="connsiteX851" fmla="*/ 2394684 w 8631073"/>
              <a:gd name="connsiteY851" fmla="*/ 457119 h 5612466"/>
              <a:gd name="connsiteX852" fmla="*/ 2398651 w 8631073"/>
              <a:gd name="connsiteY852" fmla="*/ 437258 h 5612466"/>
              <a:gd name="connsiteX853" fmla="*/ 2396668 w 8631073"/>
              <a:gd name="connsiteY853" fmla="*/ 397533 h 5612466"/>
              <a:gd name="connsiteX854" fmla="*/ 2376834 w 8631073"/>
              <a:gd name="connsiteY854" fmla="*/ 316100 h 5612466"/>
              <a:gd name="connsiteX855" fmla="*/ 2420467 w 8631073"/>
              <a:gd name="connsiteY855" fmla="*/ 331989 h 5612466"/>
              <a:gd name="connsiteX856" fmla="*/ 2474017 w 8631073"/>
              <a:gd name="connsiteY856" fmla="*/ 347879 h 5612466"/>
              <a:gd name="connsiteX857" fmla="*/ 2519633 w 8631073"/>
              <a:gd name="connsiteY857" fmla="*/ 373699 h 5612466"/>
              <a:gd name="connsiteX858" fmla="*/ 2656481 w 8631073"/>
              <a:gd name="connsiteY858" fmla="*/ 457119 h 5612466"/>
              <a:gd name="connsiteX859" fmla="*/ 2676315 w 8631073"/>
              <a:gd name="connsiteY859" fmla="*/ 451161 h 5612466"/>
              <a:gd name="connsiteX860" fmla="*/ 2688215 w 8631073"/>
              <a:gd name="connsiteY860" fmla="*/ 441230 h 5612466"/>
              <a:gd name="connsiteX861" fmla="*/ 2694165 w 8631073"/>
              <a:gd name="connsiteY861" fmla="*/ 455133 h 5612466"/>
              <a:gd name="connsiteX862" fmla="*/ 2706065 w 8631073"/>
              <a:gd name="connsiteY862" fmla="*/ 474995 h 5612466"/>
              <a:gd name="connsiteX863" fmla="*/ 2733831 w 8631073"/>
              <a:gd name="connsiteY863" fmla="*/ 486912 h 5612466"/>
              <a:gd name="connsiteX864" fmla="*/ 2743747 w 8631073"/>
              <a:gd name="connsiteY864" fmla="*/ 510747 h 5612466"/>
              <a:gd name="connsiteX865" fmla="*/ 2757631 w 8631073"/>
              <a:gd name="connsiteY865" fmla="*/ 540539 h 5612466"/>
              <a:gd name="connsiteX866" fmla="*/ 2777464 w 8631073"/>
              <a:gd name="connsiteY866" fmla="*/ 526636 h 5612466"/>
              <a:gd name="connsiteX867" fmla="*/ 2785397 w 8631073"/>
              <a:gd name="connsiteY867" fmla="*/ 518692 h 5612466"/>
              <a:gd name="connsiteX868" fmla="*/ 2797297 w 8631073"/>
              <a:gd name="connsiteY868" fmla="*/ 550470 h 5612466"/>
              <a:gd name="connsiteX869" fmla="*/ 2815147 w 8631073"/>
              <a:gd name="connsiteY869" fmla="*/ 564374 h 5612466"/>
              <a:gd name="connsiteX870" fmla="*/ 2827047 w 8631073"/>
              <a:gd name="connsiteY870" fmla="*/ 548484 h 5612466"/>
              <a:gd name="connsiteX871" fmla="*/ 2906380 w 8631073"/>
              <a:gd name="connsiteY871" fmla="*/ 514719 h 5612466"/>
              <a:gd name="connsiteX872" fmla="*/ 2928196 w 8631073"/>
              <a:gd name="connsiteY872" fmla="*/ 526636 h 5612466"/>
              <a:gd name="connsiteX873" fmla="*/ 3019428 w 8631073"/>
              <a:gd name="connsiteY873" fmla="*/ 516705 h 5612466"/>
              <a:gd name="connsiteX874" fmla="*/ 3021412 w 8631073"/>
              <a:gd name="connsiteY874" fmla="*/ 514719 h 5612466"/>
              <a:gd name="connsiteX875" fmla="*/ 3049178 w 8631073"/>
              <a:gd name="connsiteY875" fmla="*/ 514719 h 5612466"/>
              <a:gd name="connsiteX876" fmla="*/ 3055128 w 8631073"/>
              <a:gd name="connsiteY876" fmla="*/ 526636 h 5612466"/>
              <a:gd name="connsiteX877" fmla="*/ 3035295 w 8631073"/>
              <a:gd name="connsiteY877" fmla="*/ 540539 h 5612466"/>
              <a:gd name="connsiteX878" fmla="*/ 3021412 w 8631073"/>
              <a:gd name="connsiteY878" fmla="*/ 548484 h 5612466"/>
              <a:gd name="connsiteX879" fmla="*/ 3033311 w 8631073"/>
              <a:gd name="connsiteY879" fmla="*/ 558415 h 5612466"/>
              <a:gd name="connsiteX880" fmla="*/ 3063061 w 8631073"/>
              <a:gd name="connsiteY880" fmla="*/ 568346 h 5612466"/>
              <a:gd name="connsiteX881" fmla="*/ 3096778 w 8631073"/>
              <a:gd name="connsiteY881" fmla="*/ 590194 h 5612466"/>
              <a:gd name="connsiteX882" fmla="*/ 3118594 w 8631073"/>
              <a:gd name="connsiteY882" fmla="*/ 594167 h 5612466"/>
              <a:gd name="connsiteX883" fmla="*/ 3182061 w 8631073"/>
              <a:gd name="connsiteY883" fmla="*/ 614029 h 5612466"/>
              <a:gd name="connsiteX884" fmla="*/ 3205860 w 8631073"/>
              <a:gd name="connsiteY884" fmla="*/ 653753 h 5612466"/>
              <a:gd name="connsiteX885" fmla="*/ 3247510 w 8631073"/>
              <a:gd name="connsiteY885" fmla="*/ 685531 h 5612466"/>
              <a:gd name="connsiteX886" fmla="*/ 3287176 w 8631073"/>
              <a:gd name="connsiteY886" fmla="*/ 665670 h 5612466"/>
              <a:gd name="connsiteX887" fmla="*/ 3332792 w 8631073"/>
              <a:gd name="connsiteY887" fmla="*/ 653753 h 5612466"/>
              <a:gd name="connsiteX888" fmla="*/ 3354609 w 8631073"/>
              <a:gd name="connsiteY888" fmla="*/ 659711 h 5612466"/>
              <a:gd name="connsiteX889" fmla="*/ 3378409 w 8631073"/>
              <a:gd name="connsiteY889" fmla="*/ 677587 h 5612466"/>
              <a:gd name="connsiteX890" fmla="*/ 3378409 w 8631073"/>
              <a:gd name="connsiteY890" fmla="*/ 687518 h 5612466"/>
              <a:gd name="connsiteX891" fmla="*/ 3402209 w 8631073"/>
              <a:gd name="connsiteY891" fmla="*/ 703407 h 5612466"/>
              <a:gd name="connsiteX892" fmla="*/ 3437908 w 8631073"/>
              <a:gd name="connsiteY892" fmla="*/ 689504 h 5612466"/>
              <a:gd name="connsiteX893" fmla="*/ 3554924 w 8631073"/>
              <a:gd name="connsiteY893" fmla="*/ 751076 h 5612466"/>
              <a:gd name="connsiteX894" fmla="*/ 3550957 w 8631073"/>
              <a:gd name="connsiteY894" fmla="*/ 802717 h 5612466"/>
              <a:gd name="connsiteX895" fmla="*/ 3582690 w 8631073"/>
              <a:gd name="connsiteY895" fmla="*/ 848400 h 5612466"/>
              <a:gd name="connsiteX896" fmla="*/ 3618390 w 8631073"/>
              <a:gd name="connsiteY896" fmla="*/ 858331 h 5612466"/>
              <a:gd name="connsiteX897" fmla="*/ 3665989 w 8631073"/>
              <a:gd name="connsiteY897" fmla="*/ 838468 h 5612466"/>
              <a:gd name="connsiteX898" fmla="*/ 3689789 w 8631073"/>
              <a:gd name="connsiteY898" fmla="*/ 836482 h 5612466"/>
              <a:gd name="connsiteX899" fmla="*/ 3739372 w 8631073"/>
              <a:gd name="connsiteY899" fmla="*/ 824565 h 5612466"/>
              <a:gd name="connsiteX900" fmla="*/ 3733422 w 8631073"/>
              <a:gd name="connsiteY900" fmla="*/ 804703 h 5612466"/>
              <a:gd name="connsiteX901" fmla="*/ 3719539 w 8631073"/>
              <a:gd name="connsiteY901" fmla="*/ 816620 h 5612466"/>
              <a:gd name="connsiteX902" fmla="*/ 3707639 w 8631073"/>
              <a:gd name="connsiteY902" fmla="*/ 826551 h 5612466"/>
              <a:gd name="connsiteX903" fmla="*/ 3695739 w 8631073"/>
              <a:gd name="connsiteY903" fmla="*/ 812648 h 5612466"/>
              <a:gd name="connsiteX904" fmla="*/ 3697722 w 8631073"/>
              <a:gd name="connsiteY904" fmla="*/ 745117 h 5612466"/>
              <a:gd name="connsiteX905" fmla="*/ 3707639 w 8631073"/>
              <a:gd name="connsiteY905" fmla="*/ 757035 h 5612466"/>
              <a:gd name="connsiteX906" fmla="*/ 3749288 w 8631073"/>
              <a:gd name="connsiteY906" fmla="*/ 772924 h 5612466"/>
              <a:gd name="connsiteX907" fmla="*/ 3765155 w 8631073"/>
              <a:gd name="connsiteY907" fmla="*/ 759021 h 5612466"/>
              <a:gd name="connsiteX908" fmla="*/ 3798871 w 8631073"/>
              <a:gd name="connsiteY908" fmla="*/ 753062 h 5612466"/>
              <a:gd name="connsiteX909" fmla="*/ 3838538 w 8631073"/>
              <a:gd name="connsiteY909" fmla="*/ 759021 h 5612466"/>
              <a:gd name="connsiteX910" fmla="*/ 3826638 w 8631073"/>
              <a:gd name="connsiteY910" fmla="*/ 725256 h 5612466"/>
              <a:gd name="connsiteX911" fmla="*/ 3862338 w 8631073"/>
              <a:gd name="connsiteY911" fmla="*/ 715324 h 5612466"/>
              <a:gd name="connsiteX912" fmla="*/ 3866304 w 8631073"/>
              <a:gd name="connsiteY912" fmla="*/ 711352 h 5612466"/>
              <a:gd name="connsiteX913" fmla="*/ 3858371 w 8631073"/>
              <a:gd name="connsiteY913" fmla="*/ 689504 h 5612466"/>
              <a:gd name="connsiteX914" fmla="*/ 3816720 w 8631073"/>
              <a:gd name="connsiteY914" fmla="*/ 671628 h 5612466"/>
              <a:gd name="connsiteX915" fmla="*/ 3779038 w 8631073"/>
              <a:gd name="connsiteY915" fmla="*/ 679573 h 5612466"/>
              <a:gd name="connsiteX916" fmla="*/ 3755239 w 8631073"/>
              <a:gd name="connsiteY916" fmla="*/ 681559 h 5612466"/>
              <a:gd name="connsiteX917" fmla="*/ 3709622 w 8631073"/>
              <a:gd name="connsiteY917" fmla="*/ 633891 h 5612466"/>
              <a:gd name="connsiteX918" fmla="*/ 3679873 w 8631073"/>
              <a:gd name="connsiteY918" fmla="*/ 629918 h 5612466"/>
              <a:gd name="connsiteX919" fmla="*/ 3650122 w 8631073"/>
              <a:gd name="connsiteY919" fmla="*/ 639849 h 5612466"/>
              <a:gd name="connsiteX920" fmla="*/ 3630289 w 8631073"/>
              <a:gd name="connsiteY920" fmla="*/ 618001 h 5612466"/>
              <a:gd name="connsiteX921" fmla="*/ 3588639 w 8631073"/>
              <a:gd name="connsiteY921" fmla="*/ 623960 h 5612466"/>
              <a:gd name="connsiteX922" fmla="*/ 3554924 w 8631073"/>
              <a:gd name="connsiteY922" fmla="*/ 618001 h 5612466"/>
              <a:gd name="connsiteX923" fmla="*/ 3503358 w 8631073"/>
              <a:gd name="connsiteY923" fmla="*/ 600125 h 5612466"/>
              <a:gd name="connsiteX924" fmla="*/ 3477574 w 8631073"/>
              <a:gd name="connsiteY924" fmla="*/ 564374 h 5612466"/>
              <a:gd name="connsiteX925" fmla="*/ 3422041 w 8631073"/>
              <a:gd name="connsiteY925" fmla="*/ 562388 h 5612466"/>
              <a:gd name="connsiteX926" fmla="*/ 3404191 w 8631073"/>
              <a:gd name="connsiteY926" fmla="*/ 584236 h 5612466"/>
              <a:gd name="connsiteX927" fmla="*/ 3392292 w 8631073"/>
              <a:gd name="connsiteY927" fmla="*/ 540539 h 5612466"/>
              <a:gd name="connsiteX928" fmla="*/ 3386342 w 8631073"/>
              <a:gd name="connsiteY928" fmla="*/ 548484 h 5612466"/>
              <a:gd name="connsiteX929" fmla="*/ 3326842 w 8631073"/>
              <a:gd name="connsiteY929" fmla="*/ 552457 h 5612466"/>
              <a:gd name="connsiteX930" fmla="*/ 3314942 w 8631073"/>
              <a:gd name="connsiteY930" fmla="*/ 532595 h 5612466"/>
              <a:gd name="connsiteX931" fmla="*/ 3314942 w 8631073"/>
              <a:gd name="connsiteY931" fmla="*/ 518692 h 5612466"/>
              <a:gd name="connsiteX932" fmla="*/ 3308993 w 8631073"/>
              <a:gd name="connsiteY932" fmla="*/ 484926 h 5612466"/>
              <a:gd name="connsiteX933" fmla="*/ 3207843 w 8631073"/>
              <a:gd name="connsiteY933" fmla="*/ 441230 h 5612466"/>
              <a:gd name="connsiteX934" fmla="*/ 3041245 w 8631073"/>
              <a:gd name="connsiteY934" fmla="*/ 379658 h 5612466"/>
              <a:gd name="connsiteX935" fmla="*/ 2987695 w 8631073"/>
              <a:gd name="connsiteY935" fmla="*/ 365754 h 5612466"/>
              <a:gd name="connsiteX936" fmla="*/ 2948029 w 8631073"/>
              <a:gd name="connsiteY936" fmla="*/ 351851 h 5612466"/>
              <a:gd name="connsiteX937" fmla="*/ 2880596 w 8631073"/>
              <a:gd name="connsiteY937" fmla="*/ 320072 h 5612466"/>
              <a:gd name="connsiteX938" fmla="*/ 2809197 w 8631073"/>
              <a:gd name="connsiteY938" fmla="*/ 298224 h 5612466"/>
              <a:gd name="connsiteX939" fmla="*/ 2747714 w 8631073"/>
              <a:gd name="connsiteY939" fmla="*/ 300210 h 5612466"/>
              <a:gd name="connsiteX940" fmla="*/ 2700115 w 8631073"/>
              <a:gd name="connsiteY940" fmla="*/ 262472 h 5612466"/>
              <a:gd name="connsiteX941" fmla="*/ 2650532 w 8631073"/>
              <a:gd name="connsiteY941" fmla="*/ 246583 h 5612466"/>
              <a:gd name="connsiteX942" fmla="*/ 2581116 w 8631073"/>
              <a:gd name="connsiteY942" fmla="*/ 204873 h 5612466"/>
              <a:gd name="connsiteX943" fmla="*/ 2446250 w 8631073"/>
              <a:gd name="connsiteY943" fmla="*/ 151246 h 5612466"/>
              <a:gd name="connsiteX944" fmla="*/ 2337168 w 8631073"/>
              <a:gd name="connsiteY944" fmla="*/ 113508 h 5612466"/>
              <a:gd name="connsiteX945" fmla="*/ 2313368 w 8631073"/>
              <a:gd name="connsiteY945" fmla="*/ 95632 h 5612466"/>
              <a:gd name="connsiteX946" fmla="*/ 2253869 w 8631073"/>
              <a:gd name="connsiteY946" fmla="*/ 59881 h 5612466"/>
              <a:gd name="connsiteX947" fmla="*/ 2239986 w 8631073"/>
              <a:gd name="connsiteY947" fmla="*/ 59881 h 5612466"/>
              <a:gd name="connsiteX948" fmla="*/ 2257835 w 8631073"/>
              <a:gd name="connsiteY948" fmla="*/ 26115 h 5612466"/>
              <a:gd name="connsiteX949" fmla="*/ 2301468 w 8631073"/>
              <a:gd name="connsiteY949" fmla="*/ 295 h 5612466"/>
              <a:gd name="connsiteX950" fmla="*/ 2335184 w 8631073"/>
              <a:gd name="connsiteY950" fmla="*/ 2281 h 5612466"/>
              <a:gd name="connsiteX951" fmla="*/ 2364934 w 8631073"/>
              <a:gd name="connsiteY951" fmla="*/ 22143 h 5612466"/>
              <a:gd name="connsiteX952" fmla="*/ 2364934 w 8631073"/>
              <a:gd name="connsiteY952" fmla="*/ 45977 h 5612466"/>
              <a:gd name="connsiteX953" fmla="*/ 2378818 w 8631073"/>
              <a:gd name="connsiteY953" fmla="*/ 59881 h 5612466"/>
              <a:gd name="connsiteX954" fmla="*/ 2430384 w 8631073"/>
              <a:gd name="connsiteY954" fmla="*/ 38032 h 5612466"/>
              <a:gd name="connsiteX955" fmla="*/ 2442284 w 8631073"/>
              <a:gd name="connsiteY955" fmla="*/ 32074 h 5612466"/>
              <a:gd name="connsiteX956" fmla="*/ 2448234 w 8631073"/>
              <a:gd name="connsiteY956" fmla="*/ 43991 h 5612466"/>
              <a:gd name="connsiteX957" fmla="*/ 2448233 w 8631073"/>
              <a:gd name="connsiteY957" fmla="*/ 53922 h 5612466"/>
              <a:gd name="connsiteX958" fmla="*/ 2466083 w 8631073"/>
              <a:gd name="connsiteY958" fmla="*/ 67825 h 5612466"/>
              <a:gd name="connsiteX959" fmla="*/ 2489883 w 8631073"/>
              <a:gd name="connsiteY959" fmla="*/ 77756 h 5612466"/>
              <a:gd name="connsiteX960" fmla="*/ 2487900 w 8631073"/>
              <a:gd name="connsiteY960" fmla="*/ 99605 h 5612466"/>
              <a:gd name="connsiteX961" fmla="*/ 2464100 w 8631073"/>
              <a:gd name="connsiteY961" fmla="*/ 97618 h 5612466"/>
              <a:gd name="connsiteX962" fmla="*/ 2448234 w 8631073"/>
              <a:gd name="connsiteY962" fmla="*/ 99605 h 5612466"/>
              <a:gd name="connsiteX963" fmla="*/ 2450217 w 8631073"/>
              <a:gd name="connsiteY963" fmla="*/ 117480 h 5612466"/>
              <a:gd name="connsiteX964" fmla="*/ 2499800 w 8631073"/>
              <a:gd name="connsiteY964" fmla="*/ 103577 h 5612466"/>
              <a:gd name="connsiteX965" fmla="*/ 2543433 w 8631073"/>
              <a:gd name="connsiteY965" fmla="*/ 85701 h 5612466"/>
              <a:gd name="connsiteX966" fmla="*/ 2652515 w 8631073"/>
              <a:gd name="connsiteY966" fmla="*/ 119466 h 5612466"/>
              <a:gd name="connsiteX967" fmla="*/ 2658465 w 8631073"/>
              <a:gd name="connsiteY967" fmla="*/ 139328 h 5612466"/>
              <a:gd name="connsiteX968" fmla="*/ 2648548 w 8631073"/>
              <a:gd name="connsiteY968" fmla="*/ 171107 h 5612466"/>
              <a:gd name="connsiteX969" fmla="*/ 2664415 w 8631073"/>
              <a:gd name="connsiteY969" fmla="*/ 190969 h 5612466"/>
              <a:gd name="connsiteX970" fmla="*/ 2676315 w 8631073"/>
              <a:gd name="connsiteY970" fmla="*/ 183025 h 5612466"/>
              <a:gd name="connsiteX971" fmla="*/ 2708048 w 8631073"/>
              <a:gd name="connsiteY971" fmla="*/ 141314 h 5612466"/>
              <a:gd name="connsiteX972" fmla="*/ 2710031 w 8631073"/>
              <a:gd name="connsiteY972" fmla="*/ 149259 h 5612466"/>
              <a:gd name="connsiteX973" fmla="*/ 2733831 w 8631073"/>
              <a:gd name="connsiteY973" fmla="*/ 161176 h 5612466"/>
              <a:gd name="connsiteX974" fmla="*/ 2745731 w 8631073"/>
              <a:gd name="connsiteY974" fmla="*/ 165149 h 5612466"/>
              <a:gd name="connsiteX975" fmla="*/ 2777464 w 8631073"/>
              <a:gd name="connsiteY975" fmla="*/ 183024 h 5612466"/>
              <a:gd name="connsiteX976" fmla="*/ 2842913 w 8631073"/>
              <a:gd name="connsiteY976" fmla="*/ 175080 h 5612466"/>
              <a:gd name="connsiteX977" fmla="*/ 2852830 w 8631073"/>
              <a:gd name="connsiteY977" fmla="*/ 161176 h 5612466"/>
              <a:gd name="connsiteX978" fmla="*/ 2862747 w 8631073"/>
              <a:gd name="connsiteY978" fmla="*/ 133370 h 5612466"/>
              <a:gd name="connsiteX979" fmla="*/ 2811180 w 8631073"/>
              <a:gd name="connsiteY979" fmla="*/ 115494 h 5612466"/>
              <a:gd name="connsiteX980" fmla="*/ 2767548 w 8631073"/>
              <a:gd name="connsiteY980" fmla="*/ 87687 h 5612466"/>
              <a:gd name="connsiteX981" fmla="*/ 2831013 w 8631073"/>
              <a:gd name="connsiteY981" fmla="*/ 99604 h 5612466"/>
              <a:gd name="connsiteX982" fmla="*/ 2880597 w 8631073"/>
              <a:gd name="connsiteY982" fmla="*/ 91660 h 5612466"/>
              <a:gd name="connsiteX983" fmla="*/ 2906379 w 8631073"/>
              <a:gd name="connsiteY983" fmla="*/ 93646 h 5612466"/>
              <a:gd name="connsiteX984" fmla="*/ 2908363 w 8631073"/>
              <a:gd name="connsiteY984" fmla="*/ 99605 h 5612466"/>
              <a:gd name="connsiteX985" fmla="*/ 3001579 w 8631073"/>
              <a:gd name="connsiteY985" fmla="*/ 109536 h 5612466"/>
              <a:gd name="connsiteX986" fmla="*/ 3057111 w 8631073"/>
              <a:gd name="connsiteY986" fmla="*/ 75770 h 5612466"/>
              <a:gd name="connsiteX987" fmla="*/ 3122561 w 8631073"/>
              <a:gd name="connsiteY987" fmla="*/ 89674 h 5612466"/>
              <a:gd name="connsiteX988" fmla="*/ 3203877 w 8631073"/>
              <a:gd name="connsiteY988" fmla="*/ 117480 h 5612466"/>
              <a:gd name="connsiteX989" fmla="*/ 3265359 w 8631073"/>
              <a:gd name="connsiteY989" fmla="*/ 135356 h 5612466"/>
              <a:gd name="connsiteX990" fmla="*/ 3312959 w 8631073"/>
              <a:gd name="connsiteY990" fmla="*/ 145287 h 5612466"/>
              <a:gd name="connsiteX991" fmla="*/ 3352626 w 8631073"/>
              <a:gd name="connsiteY991" fmla="*/ 161177 h 5612466"/>
              <a:gd name="connsiteX992" fmla="*/ 3380391 w 8631073"/>
              <a:gd name="connsiteY992" fmla="*/ 250555 h 5612466"/>
              <a:gd name="connsiteX993" fmla="*/ 3392292 w 8631073"/>
              <a:gd name="connsiteY993" fmla="*/ 270417 h 5612466"/>
              <a:gd name="connsiteX994" fmla="*/ 3414108 w 8631073"/>
              <a:gd name="connsiteY994" fmla="*/ 260486 h 5612466"/>
              <a:gd name="connsiteX995" fmla="*/ 3426008 w 8631073"/>
              <a:gd name="connsiteY995" fmla="*/ 244597 h 5612466"/>
              <a:gd name="connsiteX996" fmla="*/ 3485508 w 8631073"/>
              <a:gd name="connsiteY996" fmla="*/ 220762 h 5612466"/>
              <a:gd name="connsiteX997" fmla="*/ 3511289 w 8631073"/>
              <a:gd name="connsiteY997" fmla="*/ 246583 h 5612466"/>
              <a:gd name="connsiteX998" fmla="*/ 3554924 w 8631073"/>
              <a:gd name="connsiteY998" fmla="*/ 224735 h 5612466"/>
              <a:gd name="connsiteX999" fmla="*/ 3620373 w 8631073"/>
              <a:gd name="connsiteY999" fmla="*/ 226721 h 5612466"/>
              <a:gd name="connsiteX1000" fmla="*/ 3743339 w 8631073"/>
              <a:gd name="connsiteY1000" fmla="*/ 270417 h 5612466"/>
              <a:gd name="connsiteX1001" fmla="*/ 3763172 w 8631073"/>
              <a:gd name="connsiteY1001" fmla="*/ 278362 h 5612466"/>
              <a:gd name="connsiteX1002" fmla="*/ 3810771 w 8631073"/>
              <a:gd name="connsiteY1002" fmla="*/ 272403 h 5612466"/>
              <a:gd name="connsiteX1003" fmla="*/ 3824654 w 8631073"/>
              <a:gd name="connsiteY1003" fmla="*/ 264459 h 5612466"/>
              <a:gd name="connsiteX1004" fmla="*/ 3844487 w 8631073"/>
              <a:gd name="connsiteY1004" fmla="*/ 260486 h 5612466"/>
              <a:gd name="connsiteX1005" fmla="*/ 3870271 w 8631073"/>
              <a:gd name="connsiteY1005" fmla="*/ 278362 h 5612466"/>
              <a:gd name="connsiteX1006" fmla="*/ 3892086 w 8631073"/>
              <a:gd name="connsiteY1006" fmla="*/ 304182 h 5612466"/>
              <a:gd name="connsiteX1007" fmla="*/ 3917871 w 8631073"/>
              <a:gd name="connsiteY1007" fmla="*/ 316099 h 5612466"/>
              <a:gd name="connsiteX1008" fmla="*/ 3955552 w 8631073"/>
              <a:gd name="connsiteY1008" fmla="*/ 330003 h 5612466"/>
              <a:gd name="connsiteX1009" fmla="*/ 3973403 w 8631073"/>
              <a:gd name="connsiteY1009" fmla="*/ 330003 h 5612466"/>
              <a:gd name="connsiteX1010" fmla="*/ 4056703 w 8631073"/>
              <a:gd name="connsiteY1010" fmla="*/ 335961 h 5612466"/>
              <a:gd name="connsiteX1011" fmla="*/ 4088436 w 8631073"/>
              <a:gd name="connsiteY1011" fmla="*/ 326031 h 5612466"/>
              <a:gd name="connsiteX1012" fmla="*/ 4066619 w 8631073"/>
              <a:gd name="connsiteY1012" fmla="*/ 302196 h 5612466"/>
              <a:gd name="connsiteX1013" fmla="*/ 4060669 w 8631073"/>
              <a:gd name="connsiteY1013" fmla="*/ 298224 h 5612466"/>
              <a:gd name="connsiteX1014" fmla="*/ 4050753 w 8631073"/>
              <a:gd name="connsiteY1014" fmla="*/ 224735 h 5612466"/>
              <a:gd name="connsiteX1015" fmla="*/ 4080503 w 8631073"/>
              <a:gd name="connsiteY1015" fmla="*/ 262472 h 5612466"/>
              <a:gd name="connsiteX1016" fmla="*/ 4128101 w 8631073"/>
              <a:gd name="connsiteY1016" fmla="*/ 252541 h 5612466"/>
              <a:gd name="connsiteX1017" fmla="*/ 4138018 w 8631073"/>
              <a:gd name="connsiteY1017" fmla="*/ 260486 h 5612466"/>
              <a:gd name="connsiteX1018" fmla="*/ 4134052 w 8631073"/>
              <a:gd name="connsiteY1018" fmla="*/ 272403 h 5612466"/>
              <a:gd name="connsiteX1019" fmla="*/ 4134052 w 8631073"/>
              <a:gd name="connsiteY1019" fmla="*/ 290279 h 5612466"/>
              <a:gd name="connsiteX1020" fmla="*/ 4145951 w 8631073"/>
              <a:gd name="connsiteY1020" fmla="*/ 288293 h 5612466"/>
              <a:gd name="connsiteX1021" fmla="*/ 4161818 w 8631073"/>
              <a:gd name="connsiteY1021" fmla="*/ 300210 h 5612466"/>
              <a:gd name="connsiteX1022" fmla="*/ 4163802 w 8631073"/>
              <a:gd name="connsiteY1022" fmla="*/ 312127 h 5612466"/>
              <a:gd name="connsiteX1023" fmla="*/ 4266933 w 8631073"/>
              <a:gd name="connsiteY1023" fmla="*/ 288293 h 5612466"/>
              <a:gd name="connsiteX1024" fmla="*/ 4270900 w 8631073"/>
              <a:gd name="connsiteY1024" fmla="*/ 290279 h 5612466"/>
              <a:gd name="connsiteX1025" fmla="*/ 4401800 w 8631073"/>
              <a:gd name="connsiteY1025" fmla="*/ 316099 h 5612466"/>
              <a:gd name="connsiteX1026" fmla="*/ 4433533 w 8631073"/>
              <a:gd name="connsiteY1026" fmla="*/ 331989 h 5612466"/>
              <a:gd name="connsiteX1027" fmla="*/ 4469232 w 8631073"/>
              <a:gd name="connsiteY1027" fmla="*/ 355823 h 5612466"/>
              <a:gd name="connsiteX1028" fmla="*/ 4544598 w 8631073"/>
              <a:gd name="connsiteY1028" fmla="*/ 365754 h 5612466"/>
              <a:gd name="connsiteX1029" fmla="*/ 4562448 w 8631073"/>
              <a:gd name="connsiteY1029" fmla="*/ 337948 h 5612466"/>
              <a:gd name="connsiteX1030" fmla="*/ 4560465 w 8631073"/>
              <a:gd name="connsiteY1030" fmla="*/ 322058 h 5612466"/>
              <a:gd name="connsiteX1031" fmla="*/ 4568398 w 8631073"/>
              <a:gd name="connsiteY1031" fmla="*/ 290279 h 5612466"/>
              <a:gd name="connsiteX1032" fmla="*/ 4574348 w 8631073"/>
              <a:gd name="connsiteY1032" fmla="*/ 274390 h 5612466"/>
              <a:gd name="connsiteX1033" fmla="*/ 4588231 w 8631073"/>
              <a:gd name="connsiteY1033" fmla="*/ 286307 h 5612466"/>
              <a:gd name="connsiteX1034" fmla="*/ 4606081 w 8631073"/>
              <a:gd name="connsiteY1034" fmla="*/ 330003 h 5612466"/>
              <a:gd name="connsiteX1035" fmla="*/ 4681447 w 8631073"/>
              <a:gd name="connsiteY1035" fmla="*/ 375686 h 5612466"/>
              <a:gd name="connsiteX1036" fmla="*/ 4734997 w 8631073"/>
              <a:gd name="connsiteY1036" fmla="*/ 373699 h 5612466"/>
              <a:gd name="connsiteX1037" fmla="*/ 4774663 w 8631073"/>
              <a:gd name="connsiteY1037" fmla="*/ 401506 h 5612466"/>
              <a:gd name="connsiteX1038" fmla="*/ 4780613 w 8631073"/>
              <a:gd name="connsiteY1038" fmla="*/ 413423 h 5612466"/>
              <a:gd name="connsiteX1039" fmla="*/ 4806396 w 8631073"/>
              <a:gd name="connsiteY1039" fmla="*/ 367741 h 5612466"/>
              <a:gd name="connsiteX1040" fmla="*/ 4828213 w 8631073"/>
              <a:gd name="connsiteY1040" fmla="*/ 367740 h 5612466"/>
              <a:gd name="connsiteX1041" fmla="*/ 4861929 w 8631073"/>
              <a:gd name="connsiteY1041" fmla="*/ 375685 h 5612466"/>
              <a:gd name="connsiteX1042" fmla="*/ 4909528 w 8631073"/>
              <a:gd name="connsiteY1042" fmla="*/ 367741 h 5612466"/>
              <a:gd name="connsiteX1043" fmla="*/ 4982911 w 8631073"/>
              <a:gd name="connsiteY1043" fmla="*/ 395547 h 5612466"/>
              <a:gd name="connsiteX1044" fmla="*/ 5034477 w 8631073"/>
              <a:gd name="connsiteY1044" fmla="*/ 387602 h 5612466"/>
              <a:gd name="connsiteX1045" fmla="*/ 5090010 w 8631073"/>
              <a:gd name="connsiteY1045" fmla="*/ 393561 h 5612466"/>
              <a:gd name="connsiteX1046" fmla="*/ 5121743 w 8631073"/>
              <a:gd name="connsiteY1046" fmla="*/ 395547 h 5612466"/>
              <a:gd name="connsiteX1047" fmla="*/ 5125710 w 8631073"/>
              <a:gd name="connsiteY1047" fmla="*/ 393561 h 5612466"/>
              <a:gd name="connsiteX1048" fmla="*/ 5147526 w 8631073"/>
              <a:gd name="connsiteY1048" fmla="*/ 397533 h 5612466"/>
              <a:gd name="connsiteX1049" fmla="*/ 5153476 w 8631073"/>
              <a:gd name="connsiteY1049" fmla="*/ 415409 h 5612466"/>
              <a:gd name="connsiteX1050" fmla="*/ 5195126 w 8631073"/>
              <a:gd name="connsiteY1050" fmla="*/ 439244 h 5612466"/>
              <a:gd name="connsiteX1051" fmla="*/ 5294291 w 8631073"/>
              <a:gd name="connsiteY1051" fmla="*/ 409451 h 5612466"/>
              <a:gd name="connsiteX1052" fmla="*/ 5318092 w 8631073"/>
              <a:gd name="connsiteY1052" fmla="*/ 417396 h 5612466"/>
              <a:gd name="connsiteX1053" fmla="*/ 5337925 w 8631073"/>
              <a:gd name="connsiteY1053" fmla="*/ 425340 h 5612466"/>
              <a:gd name="connsiteX1054" fmla="*/ 5387508 w 8631073"/>
              <a:gd name="connsiteY1054" fmla="*/ 419382 h 5612466"/>
              <a:gd name="connsiteX1055" fmla="*/ 5429157 w 8631073"/>
              <a:gd name="connsiteY1055" fmla="*/ 387603 h 5612466"/>
              <a:gd name="connsiteX1056" fmla="*/ 5448990 w 8631073"/>
              <a:gd name="connsiteY1056" fmla="*/ 373699 h 5612466"/>
              <a:gd name="connsiteX1057" fmla="*/ 5490640 w 8631073"/>
              <a:gd name="connsiteY1057" fmla="*/ 373699 h 5612466"/>
              <a:gd name="connsiteX1058" fmla="*/ 5502540 w 8631073"/>
              <a:gd name="connsiteY1058" fmla="*/ 330003 h 5612466"/>
              <a:gd name="connsiteX1059" fmla="*/ 5514439 w 8631073"/>
              <a:gd name="connsiteY1059" fmla="*/ 369727 h 5612466"/>
              <a:gd name="connsiteX1060" fmla="*/ 5464857 w 8631073"/>
              <a:gd name="connsiteY1060" fmla="*/ 415409 h 5612466"/>
              <a:gd name="connsiteX1061" fmla="*/ 5538239 w 8631073"/>
              <a:gd name="connsiteY1061" fmla="*/ 405478 h 5612466"/>
              <a:gd name="connsiteX1062" fmla="*/ 5552123 w 8631073"/>
              <a:gd name="connsiteY1062" fmla="*/ 385616 h 5612466"/>
              <a:gd name="connsiteX1063" fmla="*/ 5591789 w 8631073"/>
              <a:gd name="connsiteY1063" fmla="*/ 351851 h 5612466"/>
              <a:gd name="connsiteX1064" fmla="*/ 5601705 w 8631073"/>
              <a:gd name="connsiteY1064" fmla="*/ 335961 h 5612466"/>
              <a:gd name="connsiteX1065" fmla="*/ 5615589 w 8631073"/>
              <a:gd name="connsiteY1065" fmla="*/ 296238 h 5612466"/>
              <a:gd name="connsiteX1066" fmla="*/ 5621538 w 8631073"/>
              <a:gd name="connsiteY1066" fmla="*/ 312127 h 5612466"/>
              <a:gd name="connsiteX1067" fmla="*/ 5665172 w 8631073"/>
              <a:gd name="connsiteY1067" fmla="*/ 324044 h 5612466"/>
              <a:gd name="connsiteX1068" fmla="*/ 5722688 w 8631073"/>
              <a:gd name="connsiteY1068" fmla="*/ 314114 h 5612466"/>
              <a:gd name="connsiteX1069" fmla="*/ 5766321 w 8631073"/>
              <a:gd name="connsiteY1069" fmla="*/ 324045 h 5612466"/>
              <a:gd name="connsiteX1070" fmla="*/ 5893253 w 8631073"/>
              <a:gd name="connsiteY1070" fmla="*/ 367741 h 5612466"/>
              <a:gd name="connsiteX1071" fmla="*/ 5903170 w 8631073"/>
              <a:gd name="connsiteY1071" fmla="*/ 399520 h 5612466"/>
              <a:gd name="connsiteX1072" fmla="*/ 5873420 w 8631073"/>
              <a:gd name="connsiteY1072" fmla="*/ 427326 h 5612466"/>
              <a:gd name="connsiteX1073" fmla="*/ 5833753 w 8631073"/>
              <a:gd name="connsiteY1073" fmla="*/ 457119 h 5612466"/>
              <a:gd name="connsiteX1074" fmla="*/ 6014235 w 8631073"/>
              <a:gd name="connsiteY1074" fmla="*/ 403492 h 5612466"/>
              <a:gd name="connsiteX1075" fmla="*/ 6036051 w 8631073"/>
              <a:gd name="connsiteY1075" fmla="*/ 399520 h 5612466"/>
              <a:gd name="connsiteX1076" fmla="*/ 6049935 w 8631073"/>
              <a:gd name="connsiteY1076" fmla="*/ 423354 h 5612466"/>
              <a:gd name="connsiteX1077" fmla="*/ 6042002 w 8631073"/>
              <a:gd name="connsiteY1077" fmla="*/ 441230 h 5612466"/>
              <a:gd name="connsiteX1078" fmla="*/ 6008285 w 8631073"/>
              <a:gd name="connsiteY1078" fmla="*/ 486912 h 5612466"/>
              <a:gd name="connsiteX1079" fmla="*/ 6020185 w 8631073"/>
              <a:gd name="connsiteY1079" fmla="*/ 538553 h 5612466"/>
              <a:gd name="connsiteX1080" fmla="*/ 6059851 w 8631073"/>
              <a:gd name="connsiteY1080" fmla="*/ 524650 h 5612466"/>
              <a:gd name="connsiteX1081" fmla="*/ 6069768 w 8631073"/>
              <a:gd name="connsiteY1081" fmla="*/ 502802 h 5612466"/>
              <a:gd name="connsiteX1082" fmla="*/ 6135217 w 8631073"/>
              <a:gd name="connsiteY1082" fmla="*/ 449175 h 5612466"/>
              <a:gd name="connsiteX1083" fmla="*/ 6190751 w 8631073"/>
              <a:gd name="connsiteY1083" fmla="*/ 443216 h 5612466"/>
              <a:gd name="connsiteX1084" fmla="*/ 6327599 w 8631073"/>
              <a:gd name="connsiteY1084" fmla="*/ 471023 h 5612466"/>
              <a:gd name="connsiteX1085" fmla="*/ 6363299 w 8631073"/>
              <a:gd name="connsiteY1085" fmla="*/ 465064 h 5612466"/>
              <a:gd name="connsiteX1086" fmla="*/ 6420815 w 8631073"/>
              <a:gd name="connsiteY1086" fmla="*/ 449175 h 5612466"/>
              <a:gd name="connsiteX1087" fmla="*/ 6484281 w 8631073"/>
              <a:gd name="connsiteY1087" fmla="*/ 476981 h 5612466"/>
              <a:gd name="connsiteX1088" fmla="*/ 6527914 w 8631073"/>
              <a:gd name="connsiteY1088" fmla="*/ 480954 h 5612466"/>
              <a:gd name="connsiteX1089" fmla="*/ 6559647 w 8631073"/>
              <a:gd name="connsiteY1089" fmla="*/ 471023 h 5612466"/>
              <a:gd name="connsiteX1090" fmla="*/ 6577497 w 8631073"/>
              <a:gd name="connsiteY1090" fmla="*/ 461092 h 5612466"/>
              <a:gd name="connsiteX1091" fmla="*/ 6585430 w 8631073"/>
              <a:gd name="connsiteY1091" fmla="*/ 484926 h 5612466"/>
              <a:gd name="connsiteX1092" fmla="*/ 6571547 w 8631073"/>
              <a:gd name="connsiteY1092" fmla="*/ 510746 h 5612466"/>
              <a:gd name="connsiteX1093" fmla="*/ 6611213 w 8631073"/>
              <a:gd name="connsiteY1093" fmla="*/ 564374 h 5612466"/>
              <a:gd name="connsiteX1094" fmla="*/ 6635013 w 8631073"/>
              <a:gd name="connsiteY1094" fmla="*/ 558415 h 5612466"/>
              <a:gd name="connsiteX1095" fmla="*/ 6656829 w 8631073"/>
              <a:gd name="connsiteY1095" fmla="*/ 560402 h 5612466"/>
              <a:gd name="connsiteX1096" fmla="*/ 6757978 w 8631073"/>
              <a:gd name="connsiteY1096" fmla="*/ 572319 h 5612466"/>
              <a:gd name="connsiteX1097" fmla="*/ 6763928 w 8631073"/>
              <a:gd name="connsiteY1097" fmla="*/ 564374 h 5612466"/>
              <a:gd name="connsiteX1098" fmla="*/ 6755995 w 8631073"/>
              <a:gd name="connsiteY1098" fmla="*/ 544512 h 5612466"/>
              <a:gd name="connsiteX1099" fmla="*/ 6748062 w 8631073"/>
              <a:gd name="connsiteY1099" fmla="*/ 548484 h 5612466"/>
              <a:gd name="connsiteX1100" fmla="*/ 6698479 w 8631073"/>
              <a:gd name="connsiteY1100" fmla="*/ 552456 h 5612466"/>
              <a:gd name="connsiteX1101" fmla="*/ 6678646 w 8631073"/>
              <a:gd name="connsiteY1101" fmla="*/ 500815 h 5612466"/>
              <a:gd name="connsiteX1102" fmla="*/ 6694512 w 8631073"/>
              <a:gd name="connsiteY1102" fmla="*/ 496843 h 5612466"/>
              <a:gd name="connsiteX1103" fmla="*/ 6730211 w 8631073"/>
              <a:gd name="connsiteY1103" fmla="*/ 490885 h 5612466"/>
              <a:gd name="connsiteX1104" fmla="*/ 6805577 w 8631073"/>
              <a:gd name="connsiteY1104" fmla="*/ 476981 h 5612466"/>
              <a:gd name="connsiteX1105" fmla="*/ 6839294 w 8631073"/>
              <a:gd name="connsiteY1105" fmla="*/ 484926 h 5612466"/>
              <a:gd name="connsiteX1106" fmla="*/ 6880944 w 8631073"/>
              <a:gd name="connsiteY1106" fmla="*/ 498829 h 5612466"/>
              <a:gd name="connsiteX1107" fmla="*/ 6908710 w 8631073"/>
              <a:gd name="connsiteY1107" fmla="*/ 502802 h 5612466"/>
              <a:gd name="connsiteX1108" fmla="*/ 6938460 w 8631073"/>
              <a:gd name="connsiteY1108" fmla="*/ 496843 h 5612466"/>
              <a:gd name="connsiteX1109" fmla="*/ 6954327 w 8631073"/>
              <a:gd name="connsiteY1109" fmla="*/ 528622 h 5612466"/>
              <a:gd name="connsiteX1110" fmla="*/ 7027708 w 8631073"/>
              <a:gd name="connsiteY1110" fmla="*/ 480954 h 5612466"/>
              <a:gd name="connsiteX1111" fmla="*/ 7019776 w 8631073"/>
              <a:gd name="connsiteY1111" fmla="*/ 496843 h 5612466"/>
              <a:gd name="connsiteX1112" fmla="*/ 7047542 w 8631073"/>
              <a:gd name="connsiteY1112" fmla="*/ 538553 h 5612466"/>
              <a:gd name="connsiteX1113" fmla="*/ 7111009 w 8631073"/>
              <a:gd name="connsiteY1113" fmla="*/ 538553 h 5612466"/>
              <a:gd name="connsiteX1114" fmla="*/ 7204224 w 8631073"/>
              <a:gd name="connsiteY1114" fmla="*/ 576291 h 5612466"/>
              <a:gd name="connsiteX1115" fmla="*/ 7243891 w 8631073"/>
              <a:gd name="connsiteY1115" fmla="*/ 564374 h 5612466"/>
              <a:gd name="connsiteX1116" fmla="*/ 7289507 w 8631073"/>
              <a:gd name="connsiteY1116" fmla="*/ 536567 h 5612466"/>
              <a:gd name="connsiteX1117" fmla="*/ 7339090 w 8631073"/>
              <a:gd name="connsiteY1117" fmla="*/ 540539 h 5612466"/>
              <a:gd name="connsiteX1118" fmla="*/ 7364873 w 8631073"/>
              <a:gd name="connsiteY1118" fmla="*/ 554443 h 5612466"/>
              <a:gd name="connsiteX1119" fmla="*/ 7372806 w 8631073"/>
              <a:gd name="connsiteY1119" fmla="*/ 558415 h 5612466"/>
              <a:gd name="connsiteX1120" fmla="*/ 7450156 w 8631073"/>
              <a:gd name="connsiteY1120" fmla="*/ 546498 h 5612466"/>
              <a:gd name="connsiteX1121" fmla="*/ 7487095 w 8631073"/>
              <a:gd name="connsiteY1121" fmla="*/ 544760 h 5612466"/>
              <a:gd name="connsiteX1122" fmla="*/ 7494279 w 8631073"/>
              <a:gd name="connsiteY1122" fmla="*/ 540751 h 5612466"/>
              <a:gd name="connsiteX1123" fmla="*/ 8631073 w 8631073"/>
              <a:gd name="connsiteY1123" fmla="*/ 1197079 h 5612466"/>
              <a:gd name="connsiteX1124" fmla="*/ 6148907 w 8631073"/>
              <a:gd name="connsiteY1124" fmla="*/ 5496316 h 5612466"/>
              <a:gd name="connsiteX1125" fmla="*/ 6062713 w 8631073"/>
              <a:gd name="connsiteY1125" fmla="*/ 5507290 h 5612466"/>
              <a:gd name="connsiteX1126" fmla="*/ 5710498 w 8631073"/>
              <a:gd name="connsiteY1126" fmla="*/ 5554215 h 5612466"/>
              <a:gd name="connsiteX1127" fmla="*/ 5374292 w 8631073"/>
              <a:gd name="connsiteY1127" fmla="*/ 5575250 h 5612466"/>
              <a:gd name="connsiteX1128" fmla="*/ 5116680 w 8631073"/>
              <a:gd name="connsiteY1128" fmla="*/ 5588194 h 5612466"/>
              <a:gd name="connsiteX1129" fmla="*/ 4920196 w 8631073"/>
              <a:gd name="connsiteY1129" fmla="*/ 5604375 h 5612466"/>
              <a:gd name="connsiteX1130" fmla="*/ 4779019 w 8631073"/>
              <a:gd name="connsiteY1130" fmla="*/ 5610847 h 5612466"/>
              <a:gd name="connsiteX1131" fmla="*/ 4690237 w 8631073"/>
              <a:gd name="connsiteY1131" fmla="*/ 5612466 h 5612466"/>
              <a:gd name="connsiteX1132" fmla="*/ 4662584 w 8631073"/>
              <a:gd name="connsiteY1132" fmla="*/ 5612466 h 5612466"/>
              <a:gd name="connsiteX1133" fmla="*/ 4656762 w 8631073"/>
              <a:gd name="connsiteY1133" fmla="*/ 5610847 h 5612466"/>
              <a:gd name="connsiteX1134" fmla="*/ 4241963 w 8631073"/>
              <a:gd name="connsiteY1134" fmla="*/ 5597903 h 5612466"/>
              <a:gd name="connsiteX1135" fmla="*/ 4132805 w 8631073"/>
              <a:gd name="connsiteY1135" fmla="*/ 5589813 h 5612466"/>
              <a:gd name="connsiteX1136" fmla="*/ 3894114 w 8631073"/>
              <a:gd name="connsiteY1136" fmla="*/ 5568777 h 5612466"/>
              <a:gd name="connsiteX1137" fmla="*/ 3706362 w 8631073"/>
              <a:gd name="connsiteY1137" fmla="*/ 5549360 h 5612466"/>
              <a:gd name="connsiteX1138" fmla="*/ 3531710 w 8631073"/>
              <a:gd name="connsiteY1138" fmla="*/ 5529943 h 5612466"/>
              <a:gd name="connsiteX1139" fmla="*/ 3517155 w 8631073"/>
              <a:gd name="connsiteY1139" fmla="*/ 5525089 h 5612466"/>
              <a:gd name="connsiteX1140" fmla="*/ 3426918 w 8631073"/>
              <a:gd name="connsiteY1140" fmla="*/ 5497582 h 5612466"/>
              <a:gd name="connsiteX1141" fmla="*/ 3330860 w 8631073"/>
              <a:gd name="connsiteY1141" fmla="*/ 5492727 h 5612466"/>
              <a:gd name="connsiteX1142" fmla="*/ 3169306 w 8631073"/>
              <a:gd name="connsiteY1142" fmla="*/ 5465220 h 5612466"/>
              <a:gd name="connsiteX1143" fmla="*/ 3105267 w 8631073"/>
              <a:gd name="connsiteY1143" fmla="*/ 5436094 h 5612466"/>
              <a:gd name="connsiteX1144" fmla="*/ 3089257 w 8631073"/>
              <a:gd name="connsiteY1144" fmla="*/ 5434476 h 5612466"/>
              <a:gd name="connsiteX1145" fmla="*/ 3051416 w 8631073"/>
              <a:gd name="connsiteY1145" fmla="*/ 5434476 h 5612466"/>
              <a:gd name="connsiteX1146" fmla="*/ 2997565 w 8631073"/>
              <a:gd name="connsiteY1146" fmla="*/ 5418295 h 5612466"/>
              <a:gd name="connsiteX1147" fmla="*/ 2914605 w 8631073"/>
              <a:gd name="connsiteY1147" fmla="*/ 5390788 h 5612466"/>
              <a:gd name="connsiteX1148" fmla="*/ 2865120 w 8631073"/>
              <a:gd name="connsiteY1148" fmla="*/ 5381079 h 5612466"/>
              <a:gd name="connsiteX1149" fmla="*/ 2793804 w 8631073"/>
              <a:gd name="connsiteY1149" fmla="*/ 5377843 h 5612466"/>
              <a:gd name="connsiteX1150" fmla="*/ 2754507 w 8631073"/>
              <a:gd name="connsiteY1150" fmla="*/ 5368134 h 5612466"/>
              <a:gd name="connsiteX1151" fmla="*/ 2744319 w 8631073"/>
              <a:gd name="connsiteY1151" fmla="*/ 5360044 h 5612466"/>
              <a:gd name="connsiteX1152" fmla="*/ 2744319 w 8631073"/>
              <a:gd name="connsiteY1152" fmla="*/ 5348717 h 5612466"/>
              <a:gd name="connsiteX1153" fmla="*/ 2731220 w 8631073"/>
              <a:gd name="connsiteY1153" fmla="*/ 5339009 h 5612466"/>
              <a:gd name="connsiteX1154" fmla="*/ 2686102 w 8631073"/>
              <a:gd name="connsiteY1154" fmla="*/ 5358426 h 5612466"/>
              <a:gd name="connsiteX1155" fmla="*/ 2670092 w 8631073"/>
              <a:gd name="connsiteY1155" fmla="*/ 5356808 h 5612466"/>
              <a:gd name="connsiteX1156" fmla="*/ 2671547 w 8631073"/>
              <a:gd name="connsiteY1156" fmla="*/ 5340627 h 5612466"/>
              <a:gd name="connsiteX1157" fmla="*/ 2662815 w 8631073"/>
              <a:gd name="connsiteY1157" fmla="*/ 5319592 h 5612466"/>
              <a:gd name="connsiteX1158" fmla="*/ 2649716 w 8631073"/>
              <a:gd name="connsiteY1158" fmla="*/ 5314737 h 5612466"/>
              <a:gd name="connsiteX1159" fmla="*/ 2643894 w 8631073"/>
              <a:gd name="connsiteY1159" fmla="*/ 5300175 h 5612466"/>
              <a:gd name="connsiteX1160" fmla="*/ 2645349 w 8631073"/>
              <a:gd name="connsiteY1160" fmla="*/ 5288848 h 5612466"/>
              <a:gd name="connsiteX1161" fmla="*/ 2633706 w 8631073"/>
              <a:gd name="connsiteY1161" fmla="*/ 5287230 h 5612466"/>
              <a:gd name="connsiteX1162" fmla="*/ 2597320 w 8631073"/>
              <a:gd name="connsiteY1162" fmla="*/ 5287230 h 5612466"/>
              <a:gd name="connsiteX1163" fmla="*/ 2489618 w 8631073"/>
              <a:gd name="connsiteY1163" fmla="*/ 5308265 h 5612466"/>
              <a:gd name="connsiteX1164" fmla="*/ 2473608 w 8631073"/>
              <a:gd name="connsiteY1164" fmla="*/ 5321210 h 5612466"/>
              <a:gd name="connsiteX1165" fmla="*/ 2477974 w 8631073"/>
              <a:gd name="connsiteY1165" fmla="*/ 5298557 h 5612466"/>
              <a:gd name="connsiteX1166" fmla="*/ 2461964 w 8631073"/>
              <a:gd name="connsiteY1166" fmla="*/ 5269431 h 5612466"/>
              <a:gd name="connsiteX1167" fmla="*/ 2330975 w 8631073"/>
              <a:gd name="connsiteY1167" fmla="*/ 5235451 h 5612466"/>
              <a:gd name="connsiteX1168" fmla="*/ 2282946 w 8631073"/>
              <a:gd name="connsiteY1168" fmla="*/ 5227361 h 5612466"/>
              <a:gd name="connsiteX1169" fmla="*/ 2269847 w 8631073"/>
              <a:gd name="connsiteY1169" fmla="*/ 5203089 h 5612466"/>
              <a:gd name="connsiteX1170" fmla="*/ 2245104 w 8631073"/>
              <a:gd name="connsiteY1170" fmla="*/ 5183672 h 5612466"/>
              <a:gd name="connsiteX1171" fmla="*/ 2214540 w 8631073"/>
              <a:gd name="connsiteY1171" fmla="*/ 5182054 h 5612466"/>
              <a:gd name="connsiteX1172" fmla="*/ 2195620 w 8631073"/>
              <a:gd name="connsiteY1172" fmla="*/ 5182054 h 5612466"/>
              <a:gd name="connsiteX1173" fmla="*/ 2170877 w 8631073"/>
              <a:gd name="connsiteY1173" fmla="*/ 5186908 h 5612466"/>
              <a:gd name="connsiteX1174" fmla="*/ 2151957 w 8631073"/>
              <a:gd name="connsiteY1174" fmla="*/ 5180436 h 5612466"/>
              <a:gd name="connsiteX1175" fmla="*/ 2138858 w 8631073"/>
              <a:gd name="connsiteY1175" fmla="*/ 5167491 h 5612466"/>
              <a:gd name="connsiteX1176" fmla="*/ 2117026 w 8631073"/>
              <a:gd name="connsiteY1176" fmla="*/ 5159401 h 5612466"/>
              <a:gd name="connsiteX1177" fmla="*/ 2089373 w 8631073"/>
              <a:gd name="connsiteY1177" fmla="*/ 5177200 h 5612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</a:cxnLst>
            <a:rect l="l" t="t" r="r" b="b"/>
            <a:pathLst>
              <a:path w="8631073" h="5612466">
                <a:moveTo>
                  <a:pt x="1643332" y="808823"/>
                </a:moveTo>
                <a:cubicBezTo>
                  <a:pt x="1650428" y="816335"/>
                  <a:pt x="1657680" y="820469"/>
                  <a:pt x="1665241" y="821296"/>
                </a:cubicBezTo>
                <a:lnTo>
                  <a:pt x="1676983" y="817654"/>
                </a:lnTo>
                <a:lnTo>
                  <a:pt x="1678707" y="804703"/>
                </a:lnTo>
                <a:cubicBezTo>
                  <a:pt x="1680690" y="792786"/>
                  <a:pt x="1672757" y="786827"/>
                  <a:pt x="1660857" y="790800"/>
                </a:cubicBezTo>
                <a:lnTo>
                  <a:pt x="1640775" y="804836"/>
                </a:lnTo>
                <a:close/>
                <a:moveTo>
                  <a:pt x="3409453" y="4246798"/>
                </a:moveTo>
                <a:cubicBezTo>
                  <a:pt x="3425463" y="4250035"/>
                  <a:pt x="3429830" y="4246798"/>
                  <a:pt x="3431285" y="4228999"/>
                </a:cubicBezTo>
                <a:cubicBezTo>
                  <a:pt x="3431285" y="4224145"/>
                  <a:pt x="3428374" y="4214437"/>
                  <a:pt x="3437107" y="4214437"/>
                </a:cubicBezTo>
                <a:cubicBezTo>
                  <a:pt x="3450206" y="4212818"/>
                  <a:pt x="3458938" y="4225763"/>
                  <a:pt x="3453117" y="4238708"/>
                </a:cubicBezTo>
                <a:cubicBezTo>
                  <a:pt x="3448750" y="4246798"/>
                  <a:pt x="3450206" y="4251653"/>
                  <a:pt x="3458938" y="4254889"/>
                </a:cubicBezTo>
                <a:cubicBezTo>
                  <a:pt x="3477859" y="4262979"/>
                  <a:pt x="3496779" y="4272688"/>
                  <a:pt x="3514245" y="4285633"/>
                </a:cubicBezTo>
                <a:cubicBezTo>
                  <a:pt x="3528799" y="4295341"/>
                  <a:pt x="3544809" y="4296959"/>
                  <a:pt x="3560819" y="4285633"/>
                </a:cubicBezTo>
                <a:cubicBezTo>
                  <a:pt x="3565185" y="4280778"/>
                  <a:pt x="3571007" y="4279160"/>
                  <a:pt x="3578284" y="4279160"/>
                </a:cubicBezTo>
                <a:cubicBezTo>
                  <a:pt x="3589928" y="4280778"/>
                  <a:pt x="3601571" y="4282396"/>
                  <a:pt x="3613214" y="4284014"/>
                </a:cubicBezTo>
                <a:cubicBezTo>
                  <a:pt x="3621947" y="4284014"/>
                  <a:pt x="3629224" y="4288869"/>
                  <a:pt x="3632135" y="4300195"/>
                </a:cubicBezTo>
                <a:cubicBezTo>
                  <a:pt x="3633591" y="4311521"/>
                  <a:pt x="3639412" y="4313140"/>
                  <a:pt x="3648145" y="4309903"/>
                </a:cubicBezTo>
                <a:cubicBezTo>
                  <a:pt x="3655422" y="4308285"/>
                  <a:pt x="3664155" y="4306668"/>
                  <a:pt x="3671432" y="4305050"/>
                </a:cubicBezTo>
                <a:cubicBezTo>
                  <a:pt x="3688897" y="4300194"/>
                  <a:pt x="3699085" y="4288869"/>
                  <a:pt x="3701996" y="4269452"/>
                </a:cubicBezTo>
                <a:cubicBezTo>
                  <a:pt x="3703452" y="4262979"/>
                  <a:pt x="3703452" y="4256507"/>
                  <a:pt x="3704907" y="4250034"/>
                </a:cubicBezTo>
                <a:cubicBezTo>
                  <a:pt x="3709273" y="4298577"/>
                  <a:pt x="3741293" y="4306667"/>
                  <a:pt x="3774768" y="4313140"/>
                </a:cubicBezTo>
                <a:cubicBezTo>
                  <a:pt x="3784956" y="4316376"/>
                  <a:pt x="3792233" y="4311522"/>
                  <a:pt x="3799510" y="4305050"/>
                </a:cubicBezTo>
                <a:cubicBezTo>
                  <a:pt x="3806787" y="4298577"/>
                  <a:pt x="3809698" y="4290486"/>
                  <a:pt x="3806787" y="4280778"/>
                </a:cubicBezTo>
                <a:cubicBezTo>
                  <a:pt x="3803877" y="4272688"/>
                  <a:pt x="3796600" y="4277542"/>
                  <a:pt x="3790778" y="4277542"/>
                </a:cubicBezTo>
                <a:cubicBezTo>
                  <a:pt x="3786411" y="4277542"/>
                  <a:pt x="3779134" y="4279160"/>
                  <a:pt x="3777679" y="4271070"/>
                </a:cubicBezTo>
                <a:cubicBezTo>
                  <a:pt x="3776223" y="4264597"/>
                  <a:pt x="3779134" y="4256506"/>
                  <a:pt x="3784956" y="4253271"/>
                </a:cubicBezTo>
                <a:cubicBezTo>
                  <a:pt x="3790778" y="4248417"/>
                  <a:pt x="3798055" y="4248416"/>
                  <a:pt x="3803876" y="4248417"/>
                </a:cubicBezTo>
                <a:cubicBezTo>
                  <a:pt x="3811154" y="4248417"/>
                  <a:pt x="3818431" y="4248417"/>
                  <a:pt x="3822797" y="4241944"/>
                </a:cubicBezTo>
                <a:cubicBezTo>
                  <a:pt x="3819159" y="4236281"/>
                  <a:pt x="3814428" y="4232236"/>
                  <a:pt x="3809334" y="4229606"/>
                </a:cubicBezTo>
                <a:lnTo>
                  <a:pt x="3808979" y="4229519"/>
                </a:lnTo>
                <a:lnTo>
                  <a:pt x="3801024" y="4229341"/>
                </a:lnTo>
                <a:cubicBezTo>
                  <a:pt x="3706817" y="4228514"/>
                  <a:pt x="3612609" y="4226860"/>
                  <a:pt x="3518402" y="4218040"/>
                </a:cubicBezTo>
                <a:cubicBezTo>
                  <a:pt x="3493611" y="4215835"/>
                  <a:pt x="3468819" y="4214733"/>
                  <a:pt x="3444028" y="4213354"/>
                </a:cubicBezTo>
                <a:lnTo>
                  <a:pt x="3400975" y="4209685"/>
                </a:lnTo>
                <a:lnTo>
                  <a:pt x="3396355" y="4222527"/>
                </a:lnTo>
                <a:cubicBezTo>
                  <a:pt x="3393444" y="4237090"/>
                  <a:pt x="3396355" y="4243562"/>
                  <a:pt x="3409453" y="4246798"/>
                </a:cubicBezTo>
                <a:close/>
                <a:moveTo>
                  <a:pt x="3106359" y="4240731"/>
                </a:moveTo>
                <a:cubicBezTo>
                  <a:pt x="3122733" y="4247203"/>
                  <a:pt x="3141653" y="4245180"/>
                  <a:pt x="3162029" y="4233854"/>
                </a:cubicBezTo>
                <a:cubicBezTo>
                  <a:pt x="3172217" y="4228999"/>
                  <a:pt x="3182405" y="4225763"/>
                  <a:pt x="3192593" y="4227381"/>
                </a:cubicBezTo>
                <a:cubicBezTo>
                  <a:pt x="3199871" y="4227381"/>
                  <a:pt x="3202781" y="4228999"/>
                  <a:pt x="3202781" y="4237090"/>
                </a:cubicBezTo>
                <a:cubicBezTo>
                  <a:pt x="3204237" y="4251653"/>
                  <a:pt x="3208603" y="4256507"/>
                  <a:pt x="3221702" y="4251653"/>
                </a:cubicBezTo>
                <a:cubicBezTo>
                  <a:pt x="3246445" y="4243562"/>
                  <a:pt x="3269732" y="4243562"/>
                  <a:pt x="3294474" y="4243562"/>
                </a:cubicBezTo>
                <a:cubicBezTo>
                  <a:pt x="3314122" y="4244371"/>
                  <a:pt x="3333043" y="4242349"/>
                  <a:pt x="3350872" y="4236079"/>
                </a:cubicBezTo>
                <a:lnTo>
                  <a:pt x="3391944" y="4208915"/>
                </a:lnTo>
                <a:lnTo>
                  <a:pt x="3369654" y="4207015"/>
                </a:lnTo>
                <a:lnTo>
                  <a:pt x="3058806" y="4179621"/>
                </a:lnTo>
                <a:lnTo>
                  <a:pt x="3065971" y="4196638"/>
                </a:lnTo>
                <a:cubicBezTo>
                  <a:pt x="3076159" y="4219291"/>
                  <a:pt x="3089985" y="4234257"/>
                  <a:pt x="3106359" y="4240731"/>
                </a:cubicBezTo>
                <a:close/>
                <a:moveTo>
                  <a:pt x="2089373" y="5177200"/>
                </a:moveTo>
                <a:cubicBezTo>
                  <a:pt x="2089373" y="5175582"/>
                  <a:pt x="2087917" y="5175582"/>
                  <a:pt x="2087917" y="5173964"/>
                </a:cubicBezTo>
                <a:cubicBezTo>
                  <a:pt x="2101016" y="5152928"/>
                  <a:pt x="2101016" y="5152928"/>
                  <a:pt x="2089373" y="5130275"/>
                </a:cubicBezTo>
                <a:cubicBezTo>
                  <a:pt x="2087917" y="5127039"/>
                  <a:pt x="2086462" y="5123803"/>
                  <a:pt x="2085006" y="5122185"/>
                </a:cubicBezTo>
                <a:cubicBezTo>
                  <a:pt x="2073363" y="5094677"/>
                  <a:pt x="2055898" y="5089823"/>
                  <a:pt x="2031155" y="5102768"/>
                </a:cubicBezTo>
                <a:cubicBezTo>
                  <a:pt x="2018056" y="5110858"/>
                  <a:pt x="2009324" y="5106004"/>
                  <a:pt x="2007868" y="5089823"/>
                </a:cubicBezTo>
                <a:cubicBezTo>
                  <a:pt x="2006413" y="5081732"/>
                  <a:pt x="2006413" y="5073642"/>
                  <a:pt x="2007868" y="5065552"/>
                </a:cubicBezTo>
                <a:cubicBezTo>
                  <a:pt x="2012235" y="5042898"/>
                  <a:pt x="2031155" y="5036426"/>
                  <a:pt x="2045710" y="5050989"/>
                </a:cubicBezTo>
                <a:cubicBezTo>
                  <a:pt x="2057353" y="5062316"/>
                  <a:pt x="2068997" y="5067170"/>
                  <a:pt x="2082096" y="5070406"/>
                </a:cubicBezTo>
                <a:cubicBezTo>
                  <a:pt x="2095195" y="5072024"/>
                  <a:pt x="2106838" y="5076878"/>
                  <a:pt x="2115570" y="5088205"/>
                </a:cubicBezTo>
                <a:cubicBezTo>
                  <a:pt x="2128670" y="5107622"/>
                  <a:pt x="2135947" y="5109240"/>
                  <a:pt x="2151956" y="5093059"/>
                </a:cubicBezTo>
                <a:cubicBezTo>
                  <a:pt x="2163600" y="5083351"/>
                  <a:pt x="2173788" y="5080115"/>
                  <a:pt x="2188342" y="5083351"/>
                </a:cubicBezTo>
                <a:cubicBezTo>
                  <a:pt x="2214540" y="5088205"/>
                  <a:pt x="2239283" y="5101150"/>
                  <a:pt x="2264025" y="5107622"/>
                </a:cubicBezTo>
                <a:cubicBezTo>
                  <a:pt x="2285857" y="5114094"/>
                  <a:pt x="2307688" y="5114094"/>
                  <a:pt x="2326609" y="5099532"/>
                </a:cubicBezTo>
                <a:cubicBezTo>
                  <a:pt x="2336797" y="5089823"/>
                  <a:pt x="2342619" y="5093059"/>
                  <a:pt x="2351351" y="5102768"/>
                </a:cubicBezTo>
                <a:cubicBezTo>
                  <a:pt x="2392103" y="5148074"/>
                  <a:pt x="2438677" y="5170727"/>
                  <a:pt x="2495439" y="5143220"/>
                </a:cubicBezTo>
                <a:cubicBezTo>
                  <a:pt x="2504172" y="5138366"/>
                  <a:pt x="2511449" y="5141602"/>
                  <a:pt x="2518726" y="5144838"/>
                </a:cubicBezTo>
                <a:cubicBezTo>
                  <a:pt x="2523093" y="5148074"/>
                  <a:pt x="2528914" y="5154547"/>
                  <a:pt x="2534736" y="5149692"/>
                </a:cubicBezTo>
                <a:cubicBezTo>
                  <a:pt x="2540558" y="5143220"/>
                  <a:pt x="2536192" y="5136748"/>
                  <a:pt x="2534736" y="5130275"/>
                </a:cubicBezTo>
                <a:cubicBezTo>
                  <a:pt x="2530370" y="5120567"/>
                  <a:pt x="2534736" y="5117331"/>
                  <a:pt x="2543469" y="5117331"/>
                </a:cubicBezTo>
                <a:cubicBezTo>
                  <a:pt x="2552202" y="5117331"/>
                  <a:pt x="2560934" y="5120567"/>
                  <a:pt x="2569667" y="5122185"/>
                </a:cubicBezTo>
                <a:cubicBezTo>
                  <a:pt x="2588587" y="5128657"/>
                  <a:pt x="2604597" y="5136748"/>
                  <a:pt x="2624973" y="5131893"/>
                </a:cubicBezTo>
                <a:cubicBezTo>
                  <a:pt x="2629340" y="5131893"/>
                  <a:pt x="2629340" y="5135129"/>
                  <a:pt x="2630795" y="5138366"/>
                </a:cubicBezTo>
                <a:cubicBezTo>
                  <a:pt x="2635161" y="5152928"/>
                  <a:pt x="2645349" y="5156165"/>
                  <a:pt x="2656993" y="5156165"/>
                </a:cubicBezTo>
                <a:cubicBezTo>
                  <a:pt x="2700656" y="5157783"/>
                  <a:pt x="2744319" y="5162637"/>
                  <a:pt x="2786527" y="5178818"/>
                </a:cubicBezTo>
                <a:cubicBezTo>
                  <a:pt x="2789438" y="5180436"/>
                  <a:pt x="2793804" y="5180435"/>
                  <a:pt x="2798170" y="5178818"/>
                </a:cubicBezTo>
                <a:cubicBezTo>
                  <a:pt x="2811269" y="5170727"/>
                  <a:pt x="2820002" y="5175582"/>
                  <a:pt x="2827279" y="5191763"/>
                </a:cubicBezTo>
                <a:cubicBezTo>
                  <a:pt x="2834556" y="5207944"/>
                  <a:pt x="2843289" y="5209562"/>
                  <a:pt x="2856388" y="5196617"/>
                </a:cubicBezTo>
                <a:cubicBezTo>
                  <a:pt x="2862209" y="5191763"/>
                  <a:pt x="2866576" y="5186908"/>
                  <a:pt x="2872398" y="5180436"/>
                </a:cubicBezTo>
                <a:cubicBezTo>
                  <a:pt x="2878219" y="5190145"/>
                  <a:pt x="2884041" y="5199853"/>
                  <a:pt x="2894229" y="5199853"/>
                </a:cubicBezTo>
                <a:cubicBezTo>
                  <a:pt x="2905872" y="5199853"/>
                  <a:pt x="2917516" y="5201471"/>
                  <a:pt x="2927704" y="5201471"/>
                </a:cubicBezTo>
                <a:cubicBezTo>
                  <a:pt x="2965545" y="5203089"/>
                  <a:pt x="2969912" y="5206325"/>
                  <a:pt x="2977189" y="5161019"/>
                </a:cubicBezTo>
                <a:cubicBezTo>
                  <a:pt x="2977189" y="5161019"/>
                  <a:pt x="2978644" y="5161019"/>
                  <a:pt x="2978644" y="5159401"/>
                </a:cubicBezTo>
                <a:cubicBezTo>
                  <a:pt x="2983011" y="5143220"/>
                  <a:pt x="2988832" y="5138366"/>
                  <a:pt x="3003387" y="5143220"/>
                </a:cubicBezTo>
                <a:cubicBezTo>
                  <a:pt x="3067426" y="5157783"/>
                  <a:pt x="3132921" y="5167491"/>
                  <a:pt x="3196960" y="5178818"/>
                </a:cubicBezTo>
                <a:cubicBezTo>
                  <a:pt x="3237712" y="5185290"/>
                  <a:pt x="3279919" y="5190145"/>
                  <a:pt x="3320672" y="5194999"/>
                </a:cubicBezTo>
                <a:cubicBezTo>
                  <a:pt x="3370157" y="5201471"/>
                  <a:pt x="3416730" y="5217652"/>
                  <a:pt x="3464760" y="5232215"/>
                </a:cubicBezTo>
                <a:cubicBezTo>
                  <a:pt x="3501146" y="5241923"/>
                  <a:pt x="3536076" y="5248396"/>
                  <a:pt x="3572462" y="5233833"/>
                </a:cubicBezTo>
                <a:cubicBezTo>
                  <a:pt x="3587017" y="5227361"/>
                  <a:pt x="3600115" y="5230597"/>
                  <a:pt x="3614670" y="5238687"/>
                </a:cubicBezTo>
                <a:cubicBezTo>
                  <a:pt x="3642323" y="5253250"/>
                  <a:pt x="3672887" y="5259722"/>
                  <a:pt x="3704907" y="5258104"/>
                </a:cubicBezTo>
                <a:cubicBezTo>
                  <a:pt x="3732560" y="5254868"/>
                  <a:pt x="3761669" y="5256486"/>
                  <a:pt x="3789322" y="5264576"/>
                </a:cubicBezTo>
                <a:cubicBezTo>
                  <a:pt x="3831530" y="5274285"/>
                  <a:pt x="3873738" y="5279139"/>
                  <a:pt x="3917400" y="5279139"/>
                </a:cubicBezTo>
                <a:cubicBezTo>
                  <a:pt x="3945054" y="5279139"/>
                  <a:pt x="3971252" y="5282376"/>
                  <a:pt x="3997449" y="5285612"/>
                </a:cubicBezTo>
                <a:cubicBezTo>
                  <a:pt x="4054212" y="5295320"/>
                  <a:pt x="4112429" y="5300174"/>
                  <a:pt x="4170646" y="5301793"/>
                </a:cubicBezTo>
                <a:cubicBezTo>
                  <a:pt x="4228864" y="5303411"/>
                  <a:pt x="4287081" y="5301792"/>
                  <a:pt x="4343843" y="5306647"/>
                </a:cubicBezTo>
                <a:cubicBezTo>
                  <a:pt x="4383140" y="5311500"/>
                  <a:pt x="4422437" y="5319592"/>
                  <a:pt x="4461734" y="5314737"/>
                </a:cubicBezTo>
                <a:cubicBezTo>
                  <a:pt x="4524317" y="5305029"/>
                  <a:pt x="4585446" y="5311501"/>
                  <a:pt x="4646574" y="5314737"/>
                </a:cubicBezTo>
                <a:cubicBezTo>
                  <a:pt x="4677138" y="5317973"/>
                  <a:pt x="4707702" y="5322827"/>
                  <a:pt x="4739722" y="5321210"/>
                </a:cubicBezTo>
                <a:cubicBezTo>
                  <a:pt x="4776108" y="5317974"/>
                  <a:pt x="4813949" y="5324445"/>
                  <a:pt x="4850335" y="5314737"/>
                </a:cubicBezTo>
                <a:cubicBezTo>
                  <a:pt x="4873622" y="5308265"/>
                  <a:pt x="4896909" y="5309882"/>
                  <a:pt x="4918741" y="5314737"/>
                </a:cubicBezTo>
                <a:cubicBezTo>
                  <a:pt x="4943483" y="5321209"/>
                  <a:pt x="4966770" y="5322828"/>
                  <a:pt x="4991512" y="5317973"/>
                </a:cubicBezTo>
                <a:cubicBezTo>
                  <a:pt x="5020621" y="5309883"/>
                  <a:pt x="5051185" y="5306646"/>
                  <a:pt x="5081749" y="5305029"/>
                </a:cubicBezTo>
                <a:cubicBezTo>
                  <a:pt x="5123957" y="5301793"/>
                  <a:pt x="5164709" y="5300174"/>
                  <a:pt x="5205462" y="5296937"/>
                </a:cubicBezTo>
                <a:cubicBezTo>
                  <a:pt x="5260768" y="5292084"/>
                  <a:pt x="5316075" y="5287229"/>
                  <a:pt x="5371381" y="5282375"/>
                </a:cubicBezTo>
                <a:cubicBezTo>
                  <a:pt x="5404856" y="5280758"/>
                  <a:pt x="5436876" y="5277521"/>
                  <a:pt x="5468896" y="5274285"/>
                </a:cubicBezTo>
                <a:cubicBezTo>
                  <a:pt x="5519836" y="5269430"/>
                  <a:pt x="5569321" y="5256486"/>
                  <a:pt x="5620261" y="5271048"/>
                </a:cubicBezTo>
                <a:cubicBezTo>
                  <a:pt x="5627538" y="5272666"/>
                  <a:pt x="5630449" y="5269431"/>
                  <a:pt x="5630449" y="5261340"/>
                </a:cubicBezTo>
                <a:cubicBezTo>
                  <a:pt x="5630449" y="5250013"/>
                  <a:pt x="5626083" y="5243540"/>
                  <a:pt x="5615895" y="5243541"/>
                </a:cubicBezTo>
                <a:cubicBezTo>
                  <a:pt x="5605707" y="5243540"/>
                  <a:pt x="5595518" y="5245160"/>
                  <a:pt x="5585330" y="5245160"/>
                </a:cubicBezTo>
                <a:cubicBezTo>
                  <a:pt x="5367015" y="5251632"/>
                  <a:pt x="5147244" y="5261339"/>
                  <a:pt x="4928929" y="5264577"/>
                </a:cubicBezTo>
                <a:cubicBezTo>
                  <a:pt x="4728078" y="5266194"/>
                  <a:pt x="4527229" y="5266195"/>
                  <a:pt x="4326378" y="5256486"/>
                </a:cubicBezTo>
                <a:cubicBezTo>
                  <a:pt x="4196844" y="5250014"/>
                  <a:pt x="4068766" y="5240305"/>
                  <a:pt x="3940687" y="5227361"/>
                </a:cubicBezTo>
                <a:cubicBezTo>
                  <a:pt x="3828619" y="5217652"/>
                  <a:pt x="3716550" y="5203089"/>
                  <a:pt x="3604482" y="5186908"/>
                </a:cubicBezTo>
                <a:cubicBezTo>
                  <a:pt x="3466215" y="5165873"/>
                  <a:pt x="3330860" y="5133511"/>
                  <a:pt x="3194049" y="5104386"/>
                </a:cubicBezTo>
                <a:cubicBezTo>
                  <a:pt x="3150386" y="5096295"/>
                  <a:pt x="3106723" y="5080114"/>
                  <a:pt x="3063060" y="5081732"/>
                </a:cubicBezTo>
                <a:cubicBezTo>
                  <a:pt x="3013575" y="5081733"/>
                  <a:pt x="2967001" y="5076878"/>
                  <a:pt x="2926249" y="5042898"/>
                </a:cubicBezTo>
                <a:cubicBezTo>
                  <a:pt x="2910239" y="5029954"/>
                  <a:pt x="2889863" y="5028336"/>
                  <a:pt x="2869487" y="5034808"/>
                </a:cubicBezTo>
                <a:cubicBezTo>
                  <a:pt x="2856388" y="5039662"/>
                  <a:pt x="2843289" y="5038044"/>
                  <a:pt x="2828734" y="5034808"/>
                </a:cubicBezTo>
                <a:cubicBezTo>
                  <a:pt x="2806903" y="5029954"/>
                  <a:pt x="2785071" y="5020245"/>
                  <a:pt x="2761784" y="5026718"/>
                </a:cubicBezTo>
                <a:cubicBezTo>
                  <a:pt x="2741408" y="5031572"/>
                  <a:pt x="2726854" y="5025099"/>
                  <a:pt x="2713755" y="5007300"/>
                </a:cubicBezTo>
                <a:cubicBezTo>
                  <a:pt x="2709389" y="5000828"/>
                  <a:pt x="2703567" y="4999210"/>
                  <a:pt x="2696290" y="5002446"/>
                </a:cubicBezTo>
                <a:cubicBezTo>
                  <a:pt x="2686102" y="5007300"/>
                  <a:pt x="2674458" y="5008919"/>
                  <a:pt x="2662815" y="5004064"/>
                </a:cubicBezTo>
                <a:cubicBezTo>
                  <a:pt x="2627884" y="4991120"/>
                  <a:pt x="2588587" y="4987883"/>
                  <a:pt x="2553657" y="4971703"/>
                </a:cubicBezTo>
                <a:cubicBezTo>
                  <a:pt x="2542013" y="4965230"/>
                  <a:pt x="2530370" y="4963612"/>
                  <a:pt x="2518726" y="4970084"/>
                </a:cubicBezTo>
                <a:cubicBezTo>
                  <a:pt x="2493984" y="4981411"/>
                  <a:pt x="2486707" y="4979793"/>
                  <a:pt x="2470697" y="4955522"/>
                </a:cubicBezTo>
                <a:cubicBezTo>
                  <a:pt x="2464875" y="4945813"/>
                  <a:pt x="2457598" y="4939341"/>
                  <a:pt x="2448865" y="4939341"/>
                </a:cubicBezTo>
                <a:cubicBezTo>
                  <a:pt x="2418301" y="4937723"/>
                  <a:pt x="2390648" y="4924778"/>
                  <a:pt x="2362995" y="4915069"/>
                </a:cubicBezTo>
                <a:cubicBezTo>
                  <a:pt x="2338253" y="4905361"/>
                  <a:pt x="2313510" y="4897270"/>
                  <a:pt x="2287312" y="4902125"/>
                </a:cubicBezTo>
                <a:cubicBezTo>
                  <a:pt x="2277124" y="4903743"/>
                  <a:pt x="2271302" y="4900506"/>
                  <a:pt x="2266936" y="4892416"/>
                </a:cubicBezTo>
                <a:cubicBezTo>
                  <a:pt x="2261114" y="4882708"/>
                  <a:pt x="2253837" y="4871381"/>
                  <a:pt x="2242194" y="4874617"/>
                </a:cubicBezTo>
                <a:cubicBezTo>
                  <a:pt x="2217451" y="4881089"/>
                  <a:pt x="2197075" y="4869763"/>
                  <a:pt x="2179610" y="4850346"/>
                </a:cubicBezTo>
                <a:cubicBezTo>
                  <a:pt x="2153412" y="4822838"/>
                  <a:pt x="2121392" y="4813130"/>
                  <a:pt x="2086462" y="4824456"/>
                </a:cubicBezTo>
                <a:cubicBezTo>
                  <a:pt x="2073363" y="4827692"/>
                  <a:pt x="2068997" y="4824456"/>
                  <a:pt x="2068997" y="4809894"/>
                </a:cubicBezTo>
                <a:cubicBezTo>
                  <a:pt x="2068997" y="4805039"/>
                  <a:pt x="2068997" y="4800185"/>
                  <a:pt x="2067541" y="4796949"/>
                </a:cubicBezTo>
                <a:cubicBezTo>
                  <a:pt x="2048621" y="4762969"/>
                  <a:pt x="2029700" y="4730607"/>
                  <a:pt x="1990403" y="4722517"/>
                </a:cubicBezTo>
                <a:cubicBezTo>
                  <a:pt x="1981670" y="4720899"/>
                  <a:pt x="1983126" y="4716044"/>
                  <a:pt x="1986037" y="4709572"/>
                </a:cubicBezTo>
                <a:cubicBezTo>
                  <a:pt x="1987492" y="4706336"/>
                  <a:pt x="1990403" y="4703100"/>
                  <a:pt x="1993314" y="4699863"/>
                </a:cubicBezTo>
                <a:cubicBezTo>
                  <a:pt x="1999136" y="4693391"/>
                  <a:pt x="2004957" y="4688537"/>
                  <a:pt x="1999136" y="4678828"/>
                </a:cubicBezTo>
                <a:cubicBezTo>
                  <a:pt x="1994769" y="4669120"/>
                  <a:pt x="1987492" y="4675592"/>
                  <a:pt x="1980215" y="4677210"/>
                </a:cubicBezTo>
                <a:cubicBezTo>
                  <a:pt x="1965661" y="4682065"/>
                  <a:pt x="1949651" y="4686919"/>
                  <a:pt x="1938007" y="4677210"/>
                </a:cubicBezTo>
                <a:cubicBezTo>
                  <a:pt x="1923453" y="4665884"/>
                  <a:pt x="1916176" y="4670738"/>
                  <a:pt x="1905988" y="4683683"/>
                </a:cubicBezTo>
                <a:cubicBezTo>
                  <a:pt x="1903077" y="4686919"/>
                  <a:pt x="1900166" y="4690155"/>
                  <a:pt x="1895800" y="4691773"/>
                </a:cubicBezTo>
                <a:cubicBezTo>
                  <a:pt x="1891433" y="4696626"/>
                  <a:pt x="1887067" y="4698245"/>
                  <a:pt x="1881245" y="4691773"/>
                </a:cubicBezTo>
                <a:cubicBezTo>
                  <a:pt x="1876879" y="4686919"/>
                  <a:pt x="1876879" y="4680446"/>
                  <a:pt x="1881245" y="4675592"/>
                </a:cubicBezTo>
                <a:cubicBezTo>
                  <a:pt x="1885612" y="4669120"/>
                  <a:pt x="1887067" y="4662647"/>
                  <a:pt x="1892889" y="4657793"/>
                </a:cubicBezTo>
                <a:cubicBezTo>
                  <a:pt x="1895800" y="4656175"/>
                  <a:pt x="1898711" y="4654557"/>
                  <a:pt x="1897255" y="4649703"/>
                </a:cubicBezTo>
                <a:cubicBezTo>
                  <a:pt x="1895800" y="4646467"/>
                  <a:pt x="1891433" y="4648085"/>
                  <a:pt x="1888523" y="4648084"/>
                </a:cubicBezTo>
                <a:cubicBezTo>
                  <a:pt x="1884156" y="4648085"/>
                  <a:pt x="1881245" y="4648085"/>
                  <a:pt x="1878334" y="4651321"/>
                </a:cubicBezTo>
                <a:cubicBezTo>
                  <a:pt x="1875424" y="4654557"/>
                  <a:pt x="1872513" y="4654557"/>
                  <a:pt x="1869602" y="4651321"/>
                </a:cubicBezTo>
                <a:cubicBezTo>
                  <a:pt x="1853592" y="4633522"/>
                  <a:pt x="1834671" y="4625431"/>
                  <a:pt x="1812840" y="4627049"/>
                </a:cubicBezTo>
                <a:cubicBezTo>
                  <a:pt x="1802652" y="4628668"/>
                  <a:pt x="1792464" y="4628668"/>
                  <a:pt x="1782276" y="4627049"/>
                </a:cubicBezTo>
                <a:cubicBezTo>
                  <a:pt x="1776454" y="4627048"/>
                  <a:pt x="1767721" y="4627048"/>
                  <a:pt x="1764811" y="4618959"/>
                </a:cubicBezTo>
                <a:cubicBezTo>
                  <a:pt x="1763355" y="4612486"/>
                  <a:pt x="1770632" y="4607632"/>
                  <a:pt x="1774999" y="4602777"/>
                </a:cubicBezTo>
                <a:cubicBezTo>
                  <a:pt x="1777909" y="4599542"/>
                  <a:pt x="1780820" y="4597924"/>
                  <a:pt x="1783731" y="4594687"/>
                </a:cubicBezTo>
                <a:cubicBezTo>
                  <a:pt x="1786642" y="4591450"/>
                  <a:pt x="1793919" y="4588215"/>
                  <a:pt x="1791008" y="4581743"/>
                </a:cubicBezTo>
                <a:cubicBezTo>
                  <a:pt x="1789552" y="4575270"/>
                  <a:pt x="1782276" y="4575271"/>
                  <a:pt x="1776454" y="4576888"/>
                </a:cubicBezTo>
                <a:cubicBezTo>
                  <a:pt x="1763355" y="4576889"/>
                  <a:pt x="1753167" y="4573652"/>
                  <a:pt x="1740068" y="4567179"/>
                </a:cubicBezTo>
                <a:cubicBezTo>
                  <a:pt x="1710959" y="4550999"/>
                  <a:pt x="1694949" y="4559090"/>
                  <a:pt x="1683306" y="4591451"/>
                </a:cubicBezTo>
                <a:cubicBezTo>
                  <a:pt x="1678940" y="4604396"/>
                  <a:pt x="1671663" y="4610867"/>
                  <a:pt x="1660019" y="4609250"/>
                </a:cubicBezTo>
                <a:cubicBezTo>
                  <a:pt x="1660019" y="4578507"/>
                  <a:pt x="1660019" y="4549381"/>
                  <a:pt x="1660019" y="4518637"/>
                </a:cubicBezTo>
                <a:cubicBezTo>
                  <a:pt x="1680395" y="4517018"/>
                  <a:pt x="1684761" y="4508929"/>
                  <a:pt x="1678940" y="4494366"/>
                </a:cubicBezTo>
                <a:cubicBezTo>
                  <a:pt x="1677484" y="4489511"/>
                  <a:pt x="1671662" y="4486276"/>
                  <a:pt x="1674574" y="4481421"/>
                </a:cubicBezTo>
                <a:cubicBezTo>
                  <a:pt x="1678940" y="4476567"/>
                  <a:pt x="1684762" y="4478185"/>
                  <a:pt x="1689128" y="4479802"/>
                </a:cubicBezTo>
                <a:cubicBezTo>
                  <a:pt x="1693494" y="4479803"/>
                  <a:pt x="1696405" y="4481421"/>
                  <a:pt x="1699316" y="4483038"/>
                </a:cubicBezTo>
                <a:cubicBezTo>
                  <a:pt x="1708048" y="4486276"/>
                  <a:pt x="1712415" y="4484658"/>
                  <a:pt x="1713870" y="4473331"/>
                </a:cubicBezTo>
                <a:cubicBezTo>
                  <a:pt x="1715326" y="4466859"/>
                  <a:pt x="1719692" y="4457150"/>
                  <a:pt x="1726969" y="4462004"/>
                </a:cubicBezTo>
                <a:cubicBezTo>
                  <a:pt x="1737157" y="4466859"/>
                  <a:pt x="1747345" y="4466858"/>
                  <a:pt x="1757533" y="4468476"/>
                </a:cubicBezTo>
                <a:cubicBezTo>
                  <a:pt x="1766266" y="4470095"/>
                  <a:pt x="1776454" y="4473331"/>
                  <a:pt x="1786642" y="4470095"/>
                </a:cubicBezTo>
                <a:cubicBezTo>
                  <a:pt x="1795375" y="4466858"/>
                  <a:pt x="1805563" y="4463622"/>
                  <a:pt x="1798285" y="4447441"/>
                </a:cubicBezTo>
                <a:cubicBezTo>
                  <a:pt x="1795374" y="4442587"/>
                  <a:pt x="1798286" y="4439351"/>
                  <a:pt x="1804107" y="4437733"/>
                </a:cubicBezTo>
                <a:cubicBezTo>
                  <a:pt x="1825939" y="4437733"/>
                  <a:pt x="1833216" y="4444205"/>
                  <a:pt x="1834671" y="4468477"/>
                </a:cubicBezTo>
                <a:cubicBezTo>
                  <a:pt x="1834671" y="4476567"/>
                  <a:pt x="1836127" y="4483040"/>
                  <a:pt x="1841948" y="4486276"/>
                </a:cubicBezTo>
                <a:cubicBezTo>
                  <a:pt x="1852137" y="4491130"/>
                  <a:pt x="1862325" y="4494366"/>
                  <a:pt x="1873968" y="4491130"/>
                </a:cubicBezTo>
                <a:cubicBezTo>
                  <a:pt x="1876878" y="4491129"/>
                  <a:pt x="1878334" y="4484657"/>
                  <a:pt x="1876879" y="4481420"/>
                </a:cubicBezTo>
                <a:cubicBezTo>
                  <a:pt x="1876879" y="4476567"/>
                  <a:pt x="1876879" y="4470095"/>
                  <a:pt x="1879789" y="4466857"/>
                </a:cubicBezTo>
                <a:cubicBezTo>
                  <a:pt x="1884156" y="4462004"/>
                  <a:pt x="1889978" y="4450678"/>
                  <a:pt x="1894344" y="4460385"/>
                </a:cubicBezTo>
                <a:cubicBezTo>
                  <a:pt x="1905988" y="4478185"/>
                  <a:pt x="1920542" y="4478185"/>
                  <a:pt x="1936552" y="4478185"/>
                </a:cubicBezTo>
                <a:cubicBezTo>
                  <a:pt x="1945285" y="4479803"/>
                  <a:pt x="1954017" y="4481421"/>
                  <a:pt x="1961294" y="4489512"/>
                </a:cubicBezTo>
                <a:cubicBezTo>
                  <a:pt x="1988948" y="4518637"/>
                  <a:pt x="2010779" y="4517019"/>
                  <a:pt x="2031155" y="4481421"/>
                </a:cubicBezTo>
                <a:cubicBezTo>
                  <a:pt x="2036977" y="4471713"/>
                  <a:pt x="2044254" y="4468477"/>
                  <a:pt x="2051531" y="4478185"/>
                </a:cubicBezTo>
                <a:cubicBezTo>
                  <a:pt x="2068997" y="4497602"/>
                  <a:pt x="2090828" y="4504075"/>
                  <a:pt x="2114115" y="4505693"/>
                </a:cubicBezTo>
                <a:cubicBezTo>
                  <a:pt x="2125759" y="4507311"/>
                  <a:pt x="2137402" y="4505693"/>
                  <a:pt x="2150501" y="4507311"/>
                </a:cubicBezTo>
                <a:cubicBezTo>
                  <a:pt x="2172333" y="4510547"/>
                  <a:pt x="2191253" y="4510547"/>
                  <a:pt x="2199986" y="4481421"/>
                </a:cubicBezTo>
                <a:cubicBezTo>
                  <a:pt x="2199986" y="4492748"/>
                  <a:pt x="2198530" y="4500838"/>
                  <a:pt x="2202897" y="4510547"/>
                </a:cubicBezTo>
                <a:cubicBezTo>
                  <a:pt x="2207263" y="4523492"/>
                  <a:pt x="2217451" y="4528346"/>
                  <a:pt x="2227639" y="4528346"/>
                </a:cubicBezTo>
                <a:cubicBezTo>
                  <a:pt x="2239283" y="4526728"/>
                  <a:pt x="2232006" y="4515401"/>
                  <a:pt x="2233461" y="4508929"/>
                </a:cubicBezTo>
                <a:cubicBezTo>
                  <a:pt x="2234916" y="4499220"/>
                  <a:pt x="2240738" y="4492748"/>
                  <a:pt x="2249471" y="4497602"/>
                </a:cubicBezTo>
                <a:cubicBezTo>
                  <a:pt x="2261114" y="4504075"/>
                  <a:pt x="2271302" y="4504075"/>
                  <a:pt x="2284401" y="4502457"/>
                </a:cubicBezTo>
                <a:cubicBezTo>
                  <a:pt x="2300411" y="4497602"/>
                  <a:pt x="2316421" y="4497602"/>
                  <a:pt x="2330975" y="4510547"/>
                </a:cubicBezTo>
                <a:cubicBezTo>
                  <a:pt x="2339708" y="4518637"/>
                  <a:pt x="2348440" y="4517019"/>
                  <a:pt x="2355718" y="4508929"/>
                </a:cubicBezTo>
                <a:cubicBezTo>
                  <a:pt x="2360084" y="4504075"/>
                  <a:pt x="2364450" y="4499220"/>
                  <a:pt x="2367361" y="4495984"/>
                </a:cubicBezTo>
                <a:cubicBezTo>
                  <a:pt x="2374638" y="4489512"/>
                  <a:pt x="2379005" y="4478185"/>
                  <a:pt x="2387737" y="4481421"/>
                </a:cubicBezTo>
                <a:cubicBezTo>
                  <a:pt x="2396470" y="4484657"/>
                  <a:pt x="2395014" y="4495984"/>
                  <a:pt x="2395014" y="4504075"/>
                </a:cubicBezTo>
                <a:cubicBezTo>
                  <a:pt x="2395014" y="4512165"/>
                  <a:pt x="2400836" y="4508929"/>
                  <a:pt x="2405202" y="4510547"/>
                </a:cubicBezTo>
                <a:cubicBezTo>
                  <a:pt x="2409569" y="4510547"/>
                  <a:pt x="2413935" y="4510547"/>
                  <a:pt x="2412480" y="4504075"/>
                </a:cubicBezTo>
                <a:cubicBezTo>
                  <a:pt x="2409569" y="4486276"/>
                  <a:pt x="2418301" y="4481421"/>
                  <a:pt x="2431400" y="4479803"/>
                </a:cubicBezTo>
                <a:cubicBezTo>
                  <a:pt x="2444499" y="4478185"/>
                  <a:pt x="2445955" y="4471713"/>
                  <a:pt x="2437222" y="4460386"/>
                </a:cubicBezTo>
                <a:cubicBezTo>
                  <a:pt x="2435767" y="4457150"/>
                  <a:pt x="2431400" y="4455532"/>
                  <a:pt x="2427034" y="4453914"/>
                </a:cubicBezTo>
                <a:cubicBezTo>
                  <a:pt x="2389193" y="4434497"/>
                  <a:pt x="2348440" y="4424788"/>
                  <a:pt x="2306233" y="4419934"/>
                </a:cubicBezTo>
                <a:cubicBezTo>
                  <a:pt x="2272758" y="4415080"/>
                  <a:pt x="2242194" y="4406989"/>
                  <a:pt x="2214540" y="4382718"/>
                </a:cubicBezTo>
                <a:cubicBezTo>
                  <a:pt x="2198531" y="4368155"/>
                  <a:pt x="2186887" y="4348738"/>
                  <a:pt x="2176699" y="4327703"/>
                </a:cubicBezTo>
                <a:cubicBezTo>
                  <a:pt x="2166511" y="4347120"/>
                  <a:pt x="2159234" y="4348737"/>
                  <a:pt x="2144679" y="4332557"/>
                </a:cubicBezTo>
                <a:cubicBezTo>
                  <a:pt x="2140313" y="4327703"/>
                  <a:pt x="2137402" y="4319612"/>
                  <a:pt x="2138858" y="4311522"/>
                </a:cubicBezTo>
                <a:cubicBezTo>
                  <a:pt x="2140313" y="4296959"/>
                  <a:pt x="2130125" y="4292105"/>
                  <a:pt x="2119937" y="4290487"/>
                </a:cubicBezTo>
                <a:cubicBezTo>
                  <a:pt x="2109749" y="4287251"/>
                  <a:pt x="2105382" y="4295341"/>
                  <a:pt x="2101016" y="4303432"/>
                </a:cubicBezTo>
                <a:cubicBezTo>
                  <a:pt x="2098105" y="4311522"/>
                  <a:pt x="2098105" y="4321230"/>
                  <a:pt x="2089373" y="4330939"/>
                </a:cubicBezTo>
                <a:cubicBezTo>
                  <a:pt x="2093739" y="4311522"/>
                  <a:pt x="2085006" y="4306668"/>
                  <a:pt x="2073363" y="4303431"/>
                </a:cubicBezTo>
                <a:cubicBezTo>
                  <a:pt x="2063175" y="4301814"/>
                  <a:pt x="2051531" y="4293723"/>
                  <a:pt x="2052987" y="4284014"/>
                </a:cubicBezTo>
                <a:cubicBezTo>
                  <a:pt x="2055898" y="4266216"/>
                  <a:pt x="2057353" y="4248417"/>
                  <a:pt x="2067541" y="4233854"/>
                </a:cubicBezTo>
                <a:cubicBezTo>
                  <a:pt x="2073363" y="4225763"/>
                  <a:pt x="2079185" y="4224144"/>
                  <a:pt x="2089373" y="4225763"/>
                </a:cubicBezTo>
                <a:cubicBezTo>
                  <a:pt x="2096650" y="4228999"/>
                  <a:pt x="2099561" y="4232236"/>
                  <a:pt x="2098105" y="4241944"/>
                </a:cubicBezTo>
                <a:cubicBezTo>
                  <a:pt x="2098105" y="4248416"/>
                  <a:pt x="2102472" y="4251653"/>
                  <a:pt x="2106838" y="4251653"/>
                </a:cubicBezTo>
                <a:cubicBezTo>
                  <a:pt x="2124303" y="4250034"/>
                  <a:pt x="2134491" y="4259743"/>
                  <a:pt x="2144679" y="4271070"/>
                </a:cubicBezTo>
                <a:cubicBezTo>
                  <a:pt x="2154867" y="4280778"/>
                  <a:pt x="2166511" y="4284014"/>
                  <a:pt x="2176699" y="4272688"/>
                </a:cubicBezTo>
                <a:cubicBezTo>
                  <a:pt x="2183976" y="4264597"/>
                  <a:pt x="2186887" y="4267834"/>
                  <a:pt x="2185431" y="4277542"/>
                </a:cubicBezTo>
                <a:cubicBezTo>
                  <a:pt x="2185432" y="4284014"/>
                  <a:pt x="2188342" y="4285633"/>
                  <a:pt x="2194164" y="4288868"/>
                </a:cubicBezTo>
                <a:cubicBezTo>
                  <a:pt x="2218907" y="4298577"/>
                  <a:pt x="2245105" y="4298577"/>
                  <a:pt x="2269847" y="4288869"/>
                </a:cubicBezTo>
                <a:cubicBezTo>
                  <a:pt x="2282946" y="4282396"/>
                  <a:pt x="2296045" y="4282396"/>
                  <a:pt x="2309144" y="4285632"/>
                </a:cubicBezTo>
                <a:cubicBezTo>
                  <a:pt x="2320787" y="4288869"/>
                  <a:pt x="2330975" y="4296959"/>
                  <a:pt x="2339708" y="4305050"/>
                </a:cubicBezTo>
                <a:cubicBezTo>
                  <a:pt x="2344074" y="4309904"/>
                  <a:pt x="2346985" y="4316376"/>
                  <a:pt x="2354262" y="4311522"/>
                </a:cubicBezTo>
                <a:cubicBezTo>
                  <a:pt x="2361539" y="4306668"/>
                  <a:pt x="2361539" y="4300195"/>
                  <a:pt x="2360084" y="4292105"/>
                </a:cubicBezTo>
                <a:cubicBezTo>
                  <a:pt x="2358628" y="4285633"/>
                  <a:pt x="2355718" y="4280778"/>
                  <a:pt x="2357173" y="4274306"/>
                </a:cubicBezTo>
                <a:cubicBezTo>
                  <a:pt x="2357173" y="4256507"/>
                  <a:pt x="2349896" y="4248417"/>
                  <a:pt x="2335342" y="4245179"/>
                </a:cubicBezTo>
                <a:cubicBezTo>
                  <a:pt x="2309144" y="4238708"/>
                  <a:pt x="2285857" y="4230618"/>
                  <a:pt x="2261114" y="4220909"/>
                </a:cubicBezTo>
                <a:cubicBezTo>
                  <a:pt x="2246560" y="4212819"/>
                  <a:pt x="2245104" y="4204728"/>
                  <a:pt x="2255292" y="4191783"/>
                </a:cubicBezTo>
                <a:cubicBezTo>
                  <a:pt x="2256748" y="4191783"/>
                  <a:pt x="2256748" y="4190165"/>
                  <a:pt x="2256748" y="4188547"/>
                </a:cubicBezTo>
                <a:cubicBezTo>
                  <a:pt x="2259659" y="4172366"/>
                  <a:pt x="2269847" y="4162658"/>
                  <a:pt x="2280035" y="4154567"/>
                </a:cubicBezTo>
                <a:cubicBezTo>
                  <a:pt x="2287312" y="4148095"/>
                  <a:pt x="2290223" y="4151331"/>
                  <a:pt x="2291678" y="4157804"/>
                </a:cubicBezTo>
                <a:cubicBezTo>
                  <a:pt x="2294589" y="4172366"/>
                  <a:pt x="2287312" y="4178839"/>
                  <a:pt x="2275669" y="4180457"/>
                </a:cubicBezTo>
                <a:cubicBezTo>
                  <a:pt x="2278579" y="4188547"/>
                  <a:pt x="2282946" y="4195019"/>
                  <a:pt x="2290223" y="4195020"/>
                </a:cubicBezTo>
                <a:cubicBezTo>
                  <a:pt x="2294589" y="4195020"/>
                  <a:pt x="2296045" y="4188547"/>
                  <a:pt x="2297500" y="4183693"/>
                </a:cubicBezTo>
                <a:cubicBezTo>
                  <a:pt x="2303322" y="4159422"/>
                  <a:pt x="2309144" y="4154567"/>
                  <a:pt x="2330975" y="4156185"/>
                </a:cubicBezTo>
                <a:cubicBezTo>
                  <a:pt x="2351351" y="4159420"/>
                  <a:pt x="2373183" y="4159422"/>
                  <a:pt x="2393559" y="4156185"/>
                </a:cubicBezTo>
                <a:cubicBezTo>
                  <a:pt x="2421212" y="4151331"/>
                  <a:pt x="2427034" y="4157803"/>
                  <a:pt x="2422668" y="4188547"/>
                </a:cubicBezTo>
                <a:cubicBezTo>
                  <a:pt x="2422668" y="4190165"/>
                  <a:pt x="2422668" y="4191782"/>
                  <a:pt x="2422668" y="4193401"/>
                </a:cubicBezTo>
                <a:cubicBezTo>
                  <a:pt x="2421212" y="4198256"/>
                  <a:pt x="2416846" y="4204728"/>
                  <a:pt x="2424123" y="4207964"/>
                </a:cubicBezTo>
                <a:cubicBezTo>
                  <a:pt x="2431400" y="4209582"/>
                  <a:pt x="2438677" y="4212819"/>
                  <a:pt x="2443044" y="4203110"/>
                </a:cubicBezTo>
                <a:cubicBezTo>
                  <a:pt x="2445955" y="4196638"/>
                  <a:pt x="2448866" y="4191783"/>
                  <a:pt x="2450321" y="4185311"/>
                </a:cubicBezTo>
                <a:cubicBezTo>
                  <a:pt x="2456143" y="4175603"/>
                  <a:pt x="2461964" y="4173984"/>
                  <a:pt x="2470697" y="4180457"/>
                </a:cubicBezTo>
                <a:cubicBezTo>
                  <a:pt x="2479430" y="4185311"/>
                  <a:pt x="2477974" y="4193401"/>
                  <a:pt x="2472152" y="4199874"/>
                </a:cubicBezTo>
                <a:cubicBezTo>
                  <a:pt x="2470697" y="4203110"/>
                  <a:pt x="2469242" y="4204728"/>
                  <a:pt x="2467786" y="4207964"/>
                </a:cubicBezTo>
                <a:cubicBezTo>
                  <a:pt x="2464875" y="4211200"/>
                  <a:pt x="2464875" y="4216055"/>
                  <a:pt x="2467786" y="4219291"/>
                </a:cubicBezTo>
                <a:cubicBezTo>
                  <a:pt x="2472153" y="4222527"/>
                  <a:pt x="2473608" y="4217673"/>
                  <a:pt x="2476519" y="4216055"/>
                </a:cubicBezTo>
                <a:cubicBezTo>
                  <a:pt x="2482341" y="4211200"/>
                  <a:pt x="2486707" y="4204728"/>
                  <a:pt x="2489618" y="4196638"/>
                </a:cubicBezTo>
                <a:cubicBezTo>
                  <a:pt x="2499806" y="4175603"/>
                  <a:pt x="2508538" y="4172366"/>
                  <a:pt x="2527459" y="4183693"/>
                </a:cubicBezTo>
                <a:cubicBezTo>
                  <a:pt x="2536192" y="4188547"/>
                  <a:pt x="2544924" y="4195020"/>
                  <a:pt x="2553657" y="4199874"/>
                </a:cubicBezTo>
                <a:cubicBezTo>
                  <a:pt x="2559479" y="4203110"/>
                  <a:pt x="2566756" y="4204728"/>
                  <a:pt x="2572578" y="4196638"/>
                </a:cubicBezTo>
                <a:cubicBezTo>
                  <a:pt x="2579855" y="4186928"/>
                  <a:pt x="2584221" y="4175603"/>
                  <a:pt x="2598775" y="4177220"/>
                </a:cubicBezTo>
                <a:cubicBezTo>
                  <a:pt x="2607508" y="4178839"/>
                  <a:pt x="2613330" y="4175602"/>
                  <a:pt x="2620607" y="4182075"/>
                </a:cubicBezTo>
                <a:cubicBezTo>
                  <a:pt x="2656993" y="4216055"/>
                  <a:pt x="2697745" y="4224145"/>
                  <a:pt x="2742864" y="4214437"/>
                </a:cubicBezTo>
                <a:cubicBezTo>
                  <a:pt x="2750141" y="4212818"/>
                  <a:pt x="2755963" y="4214437"/>
                  <a:pt x="2761784" y="4219291"/>
                </a:cubicBezTo>
                <a:cubicBezTo>
                  <a:pt x="2774883" y="4233854"/>
                  <a:pt x="2790893" y="4235471"/>
                  <a:pt x="2808358" y="4232236"/>
                </a:cubicBezTo>
                <a:cubicBezTo>
                  <a:pt x="2833101" y="4225763"/>
                  <a:pt x="2854932" y="4217673"/>
                  <a:pt x="2876764" y="4204728"/>
                </a:cubicBezTo>
                <a:cubicBezTo>
                  <a:pt x="2886952" y="4198256"/>
                  <a:pt x="2897140" y="4191784"/>
                  <a:pt x="2908783" y="4193401"/>
                </a:cubicBezTo>
                <a:cubicBezTo>
                  <a:pt x="2946625" y="4203110"/>
                  <a:pt x="2987377" y="4203110"/>
                  <a:pt x="3022308" y="4224145"/>
                </a:cubicBezTo>
                <a:cubicBezTo>
                  <a:pt x="3029585" y="4228999"/>
                  <a:pt x="3035406" y="4227381"/>
                  <a:pt x="3042684" y="4220909"/>
                </a:cubicBezTo>
                <a:cubicBezTo>
                  <a:pt x="3045594" y="4217673"/>
                  <a:pt x="3048505" y="4214437"/>
                  <a:pt x="3051416" y="4212819"/>
                </a:cubicBezTo>
                <a:cubicBezTo>
                  <a:pt x="3058693" y="4211200"/>
                  <a:pt x="3057238" y="4207964"/>
                  <a:pt x="3055782" y="4203110"/>
                </a:cubicBezTo>
                <a:cubicBezTo>
                  <a:pt x="3052871" y="4193401"/>
                  <a:pt x="3047050" y="4188547"/>
                  <a:pt x="3038317" y="4188546"/>
                </a:cubicBezTo>
                <a:cubicBezTo>
                  <a:pt x="3033223" y="4188547"/>
                  <a:pt x="3029585" y="4186120"/>
                  <a:pt x="3027401" y="4182479"/>
                </a:cubicBezTo>
                <a:lnTo>
                  <a:pt x="3026538" y="4177197"/>
                </a:lnTo>
                <a:lnTo>
                  <a:pt x="2916466" y="4170082"/>
                </a:lnTo>
                <a:cubicBezTo>
                  <a:pt x="2873824" y="4166223"/>
                  <a:pt x="2831183" y="4160711"/>
                  <a:pt x="2788542" y="4151891"/>
                </a:cubicBezTo>
                <a:cubicBezTo>
                  <a:pt x="2709209" y="4134251"/>
                  <a:pt x="2629877" y="4121022"/>
                  <a:pt x="2550544" y="4125431"/>
                </a:cubicBezTo>
                <a:cubicBezTo>
                  <a:pt x="2542611" y="4125432"/>
                  <a:pt x="2536661" y="4125432"/>
                  <a:pt x="2530711" y="4118817"/>
                </a:cubicBezTo>
                <a:cubicBezTo>
                  <a:pt x="2495011" y="4083536"/>
                  <a:pt x="2453362" y="4079128"/>
                  <a:pt x="2407745" y="4081332"/>
                </a:cubicBezTo>
                <a:cubicBezTo>
                  <a:pt x="2364112" y="4083537"/>
                  <a:pt x="2320480" y="4083537"/>
                  <a:pt x="2276847" y="4074718"/>
                </a:cubicBezTo>
                <a:cubicBezTo>
                  <a:pt x="2203464" y="4059283"/>
                  <a:pt x="2132064" y="4039438"/>
                  <a:pt x="2056698" y="4037232"/>
                </a:cubicBezTo>
                <a:cubicBezTo>
                  <a:pt x="2022982" y="4037232"/>
                  <a:pt x="1993232" y="4024002"/>
                  <a:pt x="1969433" y="3997544"/>
                </a:cubicBezTo>
                <a:cubicBezTo>
                  <a:pt x="1961499" y="3988724"/>
                  <a:pt x="1955549" y="3988723"/>
                  <a:pt x="1947616" y="3995339"/>
                </a:cubicBezTo>
                <a:cubicBezTo>
                  <a:pt x="1929766" y="4006363"/>
                  <a:pt x="1911916" y="4012979"/>
                  <a:pt x="1896050" y="3995339"/>
                </a:cubicBezTo>
                <a:cubicBezTo>
                  <a:pt x="1874233" y="3975494"/>
                  <a:pt x="1850433" y="3971084"/>
                  <a:pt x="1822667" y="3973289"/>
                </a:cubicBezTo>
                <a:cubicBezTo>
                  <a:pt x="1781017" y="3975494"/>
                  <a:pt x="1743334" y="3964468"/>
                  <a:pt x="1709618" y="3935804"/>
                </a:cubicBezTo>
                <a:cubicBezTo>
                  <a:pt x="1689785" y="3918165"/>
                  <a:pt x="1662019" y="3909344"/>
                  <a:pt x="1642185" y="3922575"/>
                </a:cubicBezTo>
                <a:cubicBezTo>
                  <a:pt x="1606486" y="3946830"/>
                  <a:pt x="1576736" y="3938010"/>
                  <a:pt x="1545003" y="3918165"/>
                </a:cubicBezTo>
                <a:cubicBezTo>
                  <a:pt x="1529136" y="3909345"/>
                  <a:pt x="1511287" y="3900525"/>
                  <a:pt x="1491454" y="3904936"/>
                </a:cubicBezTo>
                <a:cubicBezTo>
                  <a:pt x="1481537" y="3909345"/>
                  <a:pt x="1477570" y="3902730"/>
                  <a:pt x="1477570" y="3893910"/>
                </a:cubicBezTo>
                <a:cubicBezTo>
                  <a:pt x="1477570" y="3887296"/>
                  <a:pt x="1477570" y="3882885"/>
                  <a:pt x="1477570" y="3878476"/>
                </a:cubicBezTo>
                <a:cubicBezTo>
                  <a:pt x="1479553" y="3854221"/>
                  <a:pt x="1477570" y="3854220"/>
                  <a:pt x="1459720" y="3865246"/>
                </a:cubicBezTo>
                <a:cubicBezTo>
                  <a:pt x="1439887" y="3876270"/>
                  <a:pt x="1418071" y="3885091"/>
                  <a:pt x="1398237" y="3891706"/>
                </a:cubicBezTo>
                <a:cubicBezTo>
                  <a:pt x="1390304" y="3893910"/>
                  <a:pt x="1382371" y="3896115"/>
                  <a:pt x="1376421" y="3889501"/>
                </a:cubicBezTo>
                <a:cubicBezTo>
                  <a:pt x="1370471" y="3882886"/>
                  <a:pt x="1374438" y="3874066"/>
                  <a:pt x="1378405" y="3867450"/>
                </a:cubicBezTo>
                <a:cubicBezTo>
                  <a:pt x="1388321" y="3849810"/>
                  <a:pt x="1382371" y="3840992"/>
                  <a:pt x="1366505" y="3838787"/>
                </a:cubicBezTo>
                <a:cubicBezTo>
                  <a:pt x="1360555" y="3836580"/>
                  <a:pt x="1354605" y="3832171"/>
                  <a:pt x="1348655" y="3832172"/>
                </a:cubicBezTo>
                <a:cubicBezTo>
                  <a:pt x="1334772" y="3832172"/>
                  <a:pt x="1332788" y="3825556"/>
                  <a:pt x="1340722" y="3812327"/>
                </a:cubicBezTo>
                <a:cubicBezTo>
                  <a:pt x="1344688" y="3807917"/>
                  <a:pt x="1348655" y="3801302"/>
                  <a:pt x="1342705" y="3796892"/>
                </a:cubicBezTo>
                <a:cubicBezTo>
                  <a:pt x="1338738" y="3790277"/>
                  <a:pt x="1332788" y="3792482"/>
                  <a:pt x="1326838" y="3794687"/>
                </a:cubicBezTo>
                <a:cubicBezTo>
                  <a:pt x="1310972" y="3803507"/>
                  <a:pt x="1295105" y="3799097"/>
                  <a:pt x="1277255" y="3794687"/>
                </a:cubicBezTo>
                <a:cubicBezTo>
                  <a:pt x="1223706" y="3777047"/>
                  <a:pt x="1176106" y="3792482"/>
                  <a:pt x="1130490" y="3823352"/>
                </a:cubicBezTo>
                <a:cubicBezTo>
                  <a:pt x="1122557" y="3827761"/>
                  <a:pt x="1118590" y="3838785"/>
                  <a:pt x="1108673" y="3840991"/>
                </a:cubicBezTo>
                <a:cubicBezTo>
                  <a:pt x="1110657" y="3829967"/>
                  <a:pt x="1112640" y="3821147"/>
                  <a:pt x="1114624" y="3810122"/>
                </a:cubicBezTo>
                <a:cubicBezTo>
                  <a:pt x="1118590" y="3788072"/>
                  <a:pt x="1110657" y="3774843"/>
                  <a:pt x="1092807" y="3770433"/>
                </a:cubicBezTo>
                <a:cubicBezTo>
                  <a:pt x="1033307" y="3754998"/>
                  <a:pt x="973808" y="3739563"/>
                  <a:pt x="914308" y="3724128"/>
                </a:cubicBezTo>
                <a:cubicBezTo>
                  <a:pt x="892492" y="3719718"/>
                  <a:pt x="870676" y="3721924"/>
                  <a:pt x="848859" y="3713104"/>
                </a:cubicBezTo>
                <a:cubicBezTo>
                  <a:pt x="834976" y="3706489"/>
                  <a:pt x="827043" y="3699874"/>
                  <a:pt x="831009" y="3680029"/>
                </a:cubicBezTo>
                <a:cubicBezTo>
                  <a:pt x="832992" y="3655775"/>
                  <a:pt x="817126" y="3642545"/>
                  <a:pt x="797293" y="3653570"/>
                </a:cubicBezTo>
                <a:cubicBezTo>
                  <a:pt x="781426" y="3662390"/>
                  <a:pt x="769527" y="3660185"/>
                  <a:pt x="755643" y="3651365"/>
                </a:cubicBezTo>
                <a:cubicBezTo>
                  <a:pt x="747710" y="3642545"/>
                  <a:pt x="739777" y="3642545"/>
                  <a:pt x="729860" y="3651365"/>
                </a:cubicBezTo>
                <a:cubicBezTo>
                  <a:pt x="719943" y="3662389"/>
                  <a:pt x="708044" y="3664594"/>
                  <a:pt x="696144" y="3657980"/>
                </a:cubicBezTo>
                <a:cubicBezTo>
                  <a:pt x="688210" y="3655775"/>
                  <a:pt x="678294" y="3649160"/>
                  <a:pt x="670361" y="3649160"/>
                </a:cubicBezTo>
                <a:cubicBezTo>
                  <a:pt x="658461" y="3649160"/>
                  <a:pt x="654494" y="3642545"/>
                  <a:pt x="652511" y="3631520"/>
                </a:cubicBezTo>
                <a:cubicBezTo>
                  <a:pt x="646561" y="3609470"/>
                  <a:pt x="642594" y="3607266"/>
                  <a:pt x="622761" y="3620495"/>
                </a:cubicBezTo>
                <a:cubicBezTo>
                  <a:pt x="610861" y="3629315"/>
                  <a:pt x="598962" y="3640340"/>
                  <a:pt x="585078" y="3644750"/>
                </a:cubicBezTo>
                <a:cubicBezTo>
                  <a:pt x="585078" y="3642545"/>
                  <a:pt x="583095" y="3642545"/>
                  <a:pt x="583095" y="3640340"/>
                </a:cubicBezTo>
                <a:cubicBezTo>
                  <a:pt x="600945" y="3611675"/>
                  <a:pt x="600945" y="3611675"/>
                  <a:pt x="585078" y="3580806"/>
                </a:cubicBezTo>
                <a:cubicBezTo>
                  <a:pt x="583095" y="3576396"/>
                  <a:pt x="581112" y="3571986"/>
                  <a:pt x="579128" y="3569781"/>
                </a:cubicBezTo>
                <a:cubicBezTo>
                  <a:pt x="563262" y="3532297"/>
                  <a:pt x="539462" y="3525682"/>
                  <a:pt x="505745" y="3543321"/>
                </a:cubicBezTo>
                <a:cubicBezTo>
                  <a:pt x="487896" y="3554347"/>
                  <a:pt x="475996" y="3547731"/>
                  <a:pt x="474013" y="3525682"/>
                </a:cubicBezTo>
                <a:cubicBezTo>
                  <a:pt x="472029" y="3514657"/>
                  <a:pt x="472029" y="3503632"/>
                  <a:pt x="474012" y="3492607"/>
                </a:cubicBezTo>
                <a:cubicBezTo>
                  <a:pt x="479962" y="3461738"/>
                  <a:pt x="505745" y="3452918"/>
                  <a:pt x="525579" y="3472763"/>
                </a:cubicBezTo>
                <a:cubicBezTo>
                  <a:pt x="541445" y="3488197"/>
                  <a:pt x="557312" y="3494813"/>
                  <a:pt x="575161" y="3499222"/>
                </a:cubicBezTo>
                <a:cubicBezTo>
                  <a:pt x="593011" y="3501427"/>
                  <a:pt x="608878" y="3508042"/>
                  <a:pt x="620778" y="3523477"/>
                </a:cubicBezTo>
                <a:cubicBezTo>
                  <a:pt x="638628" y="3549936"/>
                  <a:pt x="648544" y="3552141"/>
                  <a:pt x="670361" y="3530092"/>
                </a:cubicBezTo>
                <a:cubicBezTo>
                  <a:pt x="686227" y="3516862"/>
                  <a:pt x="700110" y="3512452"/>
                  <a:pt x="719944" y="3516862"/>
                </a:cubicBezTo>
                <a:cubicBezTo>
                  <a:pt x="755643" y="3523477"/>
                  <a:pt x="789360" y="3541117"/>
                  <a:pt x="823076" y="3549936"/>
                </a:cubicBezTo>
                <a:cubicBezTo>
                  <a:pt x="852826" y="3558756"/>
                  <a:pt x="882576" y="3558756"/>
                  <a:pt x="908359" y="3538912"/>
                </a:cubicBezTo>
                <a:cubicBezTo>
                  <a:pt x="922242" y="3525682"/>
                  <a:pt x="930175" y="3530092"/>
                  <a:pt x="942075" y="3543321"/>
                </a:cubicBezTo>
                <a:cubicBezTo>
                  <a:pt x="997608" y="3605060"/>
                  <a:pt x="1061074" y="3635930"/>
                  <a:pt x="1138423" y="3598446"/>
                </a:cubicBezTo>
                <a:cubicBezTo>
                  <a:pt x="1150323" y="3591831"/>
                  <a:pt x="1160240" y="3596241"/>
                  <a:pt x="1170156" y="3600651"/>
                </a:cubicBezTo>
                <a:cubicBezTo>
                  <a:pt x="1176106" y="3605060"/>
                  <a:pt x="1184039" y="3613880"/>
                  <a:pt x="1191973" y="3607265"/>
                </a:cubicBezTo>
                <a:cubicBezTo>
                  <a:pt x="1199906" y="3598446"/>
                  <a:pt x="1193956" y="3589626"/>
                  <a:pt x="1191973" y="3580806"/>
                </a:cubicBezTo>
                <a:cubicBezTo>
                  <a:pt x="1186023" y="3567576"/>
                  <a:pt x="1191973" y="3563166"/>
                  <a:pt x="1203873" y="3563166"/>
                </a:cubicBezTo>
                <a:cubicBezTo>
                  <a:pt x="1215772" y="3563166"/>
                  <a:pt x="1227672" y="3567576"/>
                  <a:pt x="1239573" y="3569781"/>
                </a:cubicBezTo>
                <a:cubicBezTo>
                  <a:pt x="1265355" y="3578601"/>
                  <a:pt x="1287172" y="3589625"/>
                  <a:pt x="1314938" y="3583011"/>
                </a:cubicBezTo>
                <a:cubicBezTo>
                  <a:pt x="1320888" y="3583011"/>
                  <a:pt x="1320888" y="3587421"/>
                  <a:pt x="1322872" y="3591831"/>
                </a:cubicBezTo>
                <a:cubicBezTo>
                  <a:pt x="1328822" y="3611675"/>
                  <a:pt x="1342705" y="3616085"/>
                  <a:pt x="1358571" y="3616085"/>
                </a:cubicBezTo>
                <a:cubicBezTo>
                  <a:pt x="1418071" y="3618290"/>
                  <a:pt x="1477570" y="3624905"/>
                  <a:pt x="1535086" y="3646955"/>
                </a:cubicBezTo>
                <a:cubicBezTo>
                  <a:pt x="1539053" y="3649160"/>
                  <a:pt x="1545003" y="3649159"/>
                  <a:pt x="1550953" y="3646955"/>
                </a:cubicBezTo>
                <a:cubicBezTo>
                  <a:pt x="1568803" y="3635929"/>
                  <a:pt x="1580702" y="3642545"/>
                  <a:pt x="1590619" y="3664594"/>
                </a:cubicBezTo>
                <a:cubicBezTo>
                  <a:pt x="1600536" y="3686643"/>
                  <a:pt x="1612436" y="3688849"/>
                  <a:pt x="1630286" y="3671209"/>
                </a:cubicBezTo>
                <a:cubicBezTo>
                  <a:pt x="1638219" y="3664594"/>
                  <a:pt x="1644169" y="3657980"/>
                  <a:pt x="1652102" y="3649160"/>
                </a:cubicBezTo>
                <a:cubicBezTo>
                  <a:pt x="1660035" y="3662389"/>
                  <a:pt x="1667968" y="3675619"/>
                  <a:pt x="1681852" y="3675619"/>
                </a:cubicBezTo>
                <a:cubicBezTo>
                  <a:pt x="1697718" y="3675619"/>
                  <a:pt x="1713585" y="3677824"/>
                  <a:pt x="1727468" y="3677824"/>
                </a:cubicBezTo>
                <a:cubicBezTo>
                  <a:pt x="1779034" y="3680029"/>
                  <a:pt x="1784984" y="3684439"/>
                  <a:pt x="1794901" y="3622700"/>
                </a:cubicBezTo>
                <a:cubicBezTo>
                  <a:pt x="1794901" y="3622700"/>
                  <a:pt x="1796884" y="3622699"/>
                  <a:pt x="1796884" y="3620495"/>
                </a:cubicBezTo>
                <a:cubicBezTo>
                  <a:pt x="1802834" y="3598446"/>
                  <a:pt x="1810767" y="3591831"/>
                  <a:pt x="1830600" y="3598446"/>
                </a:cubicBezTo>
                <a:lnTo>
                  <a:pt x="1891452" y="3610399"/>
                </a:lnTo>
                <a:lnTo>
                  <a:pt x="1901622" y="3586618"/>
                </a:lnTo>
                <a:cubicBezTo>
                  <a:pt x="1914720" y="3575291"/>
                  <a:pt x="1927819" y="3583382"/>
                  <a:pt x="1938007" y="3589854"/>
                </a:cubicBezTo>
                <a:cubicBezTo>
                  <a:pt x="1952562" y="3599563"/>
                  <a:pt x="1968572" y="3606034"/>
                  <a:pt x="1986037" y="3606035"/>
                </a:cubicBezTo>
                <a:cubicBezTo>
                  <a:pt x="1996225" y="3606034"/>
                  <a:pt x="2007868" y="3606035"/>
                  <a:pt x="2019512" y="3606035"/>
                </a:cubicBezTo>
                <a:cubicBezTo>
                  <a:pt x="2067541" y="3606035"/>
                  <a:pt x="2114115" y="3614125"/>
                  <a:pt x="2151957" y="3652960"/>
                </a:cubicBezTo>
                <a:lnTo>
                  <a:pt x="2156924" y="3655135"/>
                </a:lnTo>
                <a:lnTo>
                  <a:pt x="2172582" y="3657183"/>
                </a:lnTo>
                <a:lnTo>
                  <a:pt x="2182521" y="3643250"/>
                </a:lnTo>
                <a:cubicBezTo>
                  <a:pt x="2183976" y="3640015"/>
                  <a:pt x="2181065" y="3635161"/>
                  <a:pt x="2185432" y="3633542"/>
                </a:cubicBezTo>
                <a:cubicBezTo>
                  <a:pt x="2189798" y="3633543"/>
                  <a:pt x="2192709" y="3636779"/>
                  <a:pt x="2194164" y="3640014"/>
                </a:cubicBezTo>
                <a:cubicBezTo>
                  <a:pt x="2195620" y="3643251"/>
                  <a:pt x="2197075" y="3646487"/>
                  <a:pt x="2198531" y="3648105"/>
                </a:cubicBezTo>
                <a:cubicBezTo>
                  <a:pt x="2202897" y="3656196"/>
                  <a:pt x="2208719" y="3662668"/>
                  <a:pt x="2215996" y="3654578"/>
                </a:cubicBezTo>
                <a:cubicBezTo>
                  <a:pt x="2224728" y="3646487"/>
                  <a:pt x="2213085" y="3644868"/>
                  <a:pt x="2210174" y="3640015"/>
                </a:cubicBezTo>
                <a:cubicBezTo>
                  <a:pt x="2210174" y="3638397"/>
                  <a:pt x="2208719" y="3638397"/>
                  <a:pt x="2208718" y="3636779"/>
                </a:cubicBezTo>
                <a:cubicBezTo>
                  <a:pt x="2205807" y="3633542"/>
                  <a:pt x="2204352" y="3628687"/>
                  <a:pt x="2207263" y="3625452"/>
                </a:cubicBezTo>
                <a:cubicBezTo>
                  <a:pt x="2210174" y="3620597"/>
                  <a:pt x="2213085" y="3620597"/>
                  <a:pt x="2217451" y="3623834"/>
                </a:cubicBezTo>
                <a:cubicBezTo>
                  <a:pt x="2234916" y="3633542"/>
                  <a:pt x="2250926" y="3627070"/>
                  <a:pt x="2262570" y="3609271"/>
                </a:cubicBezTo>
                <a:cubicBezTo>
                  <a:pt x="2265480" y="3606035"/>
                  <a:pt x="2271302" y="3602799"/>
                  <a:pt x="2271302" y="3597945"/>
                </a:cubicBezTo>
                <a:lnTo>
                  <a:pt x="2265361" y="3583389"/>
                </a:lnTo>
                <a:lnTo>
                  <a:pt x="2128540" y="3553778"/>
                </a:lnTo>
                <a:lnTo>
                  <a:pt x="2127214" y="3554256"/>
                </a:lnTo>
                <a:cubicBezTo>
                  <a:pt x="2123576" y="3556682"/>
                  <a:pt x="2121029" y="3557492"/>
                  <a:pt x="2119209" y="3556481"/>
                </a:cubicBezTo>
                <a:lnTo>
                  <a:pt x="2117037" y="3551287"/>
                </a:lnTo>
                <a:lnTo>
                  <a:pt x="2090415" y="3545525"/>
                </a:lnTo>
                <a:cubicBezTo>
                  <a:pt x="2030915" y="3534502"/>
                  <a:pt x="1971416" y="3512451"/>
                  <a:pt x="1911916" y="3514656"/>
                </a:cubicBezTo>
                <a:cubicBezTo>
                  <a:pt x="1844483" y="3514656"/>
                  <a:pt x="1781017" y="3508042"/>
                  <a:pt x="1725485" y="3461738"/>
                </a:cubicBezTo>
                <a:cubicBezTo>
                  <a:pt x="1703668" y="3444097"/>
                  <a:pt x="1675902" y="3441893"/>
                  <a:pt x="1648135" y="3450713"/>
                </a:cubicBezTo>
                <a:cubicBezTo>
                  <a:pt x="1630285" y="3457327"/>
                  <a:pt x="1612436" y="3455123"/>
                  <a:pt x="1592603" y="3450712"/>
                </a:cubicBezTo>
                <a:cubicBezTo>
                  <a:pt x="1562853" y="3444097"/>
                  <a:pt x="1533103" y="3430868"/>
                  <a:pt x="1501370" y="3439688"/>
                </a:cubicBezTo>
                <a:cubicBezTo>
                  <a:pt x="1473604" y="3446303"/>
                  <a:pt x="1453771" y="3437484"/>
                  <a:pt x="1435920" y="3413229"/>
                </a:cubicBezTo>
                <a:cubicBezTo>
                  <a:pt x="1429971" y="3404409"/>
                  <a:pt x="1422037" y="3402204"/>
                  <a:pt x="1412121" y="3406614"/>
                </a:cubicBezTo>
                <a:cubicBezTo>
                  <a:pt x="1398237" y="3413229"/>
                  <a:pt x="1382371" y="3415434"/>
                  <a:pt x="1366504" y="3408818"/>
                </a:cubicBezTo>
                <a:cubicBezTo>
                  <a:pt x="1318905" y="3391179"/>
                  <a:pt x="1265355" y="3386769"/>
                  <a:pt x="1217756" y="3364720"/>
                </a:cubicBezTo>
                <a:cubicBezTo>
                  <a:pt x="1201889" y="3355900"/>
                  <a:pt x="1186023" y="3353695"/>
                  <a:pt x="1170156" y="3362515"/>
                </a:cubicBezTo>
                <a:cubicBezTo>
                  <a:pt x="1136440" y="3377949"/>
                  <a:pt x="1126523" y="3375744"/>
                  <a:pt x="1104707" y="3342670"/>
                </a:cubicBezTo>
                <a:cubicBezTo>
                  <a:pt x="1096774" y="3329440"/>
                  <a:pt x="1086857" y="3320620"/>
                  <a:pt x="1074957" y="3320621"/>
                </a:cubicBezTo>
                <a:cubicBezTo>
                  <a:pt x="1033308" y="3318416"/>
                  <a:pt x="995624" y="3300776"/>
                  <a:pt x="957941" y="3287546"/>
                </a:cubicBezTo>
                <a:cubicBezTo>
                  <a:pt x="924225" y="3274316"/>
                  <a:pt x="890509" y="3263291"/>
                  <a:pt x="854809" y="3269906"/>
                </a:cubicBezTo>
                <a:cubicBezTo>
                  <a:pt x="840926" y="3272111"/>
                  <a:pt x="832993" y="3267701"/>
                  <a:pt x="827042" y="3256676"/>
                </a:cubicBezTo>
                <a:cubicBezTo>
                  <a:pt x="819109" y="3243447"/>
                  <a:pt x="809193" y="3228012"/>
                  <a:pt x="793326" y="3232422"/>
                </a:cubicBezTo>
                <a:cubicBezTo>
                  <a:pt x="759610" y="3241242"/>
                  <a:pt x="731843" y="3225807"/>
                  <a:pt x="708044" y="3199347"/>
                </a:cubicBezTo>
                <a:cubicBezTo>
                  <a:pt x="672344" y="3161863"/>
                  <a:pt x="628711" y="3148633"/>
                  <a:pt x="581112" y="3164068"/>
                </a:cubicBezTo>
                <a:cubicBezTo>
                  <a:pt x="563262" y="3168478"/>
                  <a:pt x="557312" y="3164068"/>
                  <a:pt x="557312" y="3144224"/>
                </a:cubicBezTo>
                <a:cubicBezTo>
                  <a:pt x="557312" y="3137609"/>
                  <a:pt x="557312" y="3130994"/>
                  <a:pt x="555329" y="3126584"/>
                </a:cubicBezTo>
                <a:cubicBezTo>
                  <a:pt x="529545" y="3080280"/>
                  <a:pt x="503762" y="3036180"/>
                  <a:pt x="450213" y="3025156"/>
                </a:cubicBezTo>
                <a:cubicBezTo>
                  <a:pt x="438313" y="3022951"/>
                  <a:pt x="440296" y="3016336"/>
                  <a:pt x="444263" y="3007516"/>
                </a:cubicBezTo>
                <a:cubicBezTo>
                  <a:pt x="446246" y="3003106"/>
                  <a:pt x="450213" y="2998696"/>
                  <a:pt x="454179" y="2994286"/>
                </a:cubicBezTo>
                <a:cubicBezTo>
                  <a:pt x="462112" y="2985466"/>
                  <a:pt x="470046" y="2978851"/>
                  <a:pt x="462113" y="2965621"/>
                </a:cubicBezTo>
                <a:cubicBezTo>
                  <a:pt x="456163" y="2952392"/>
                  <a:pt x="446246" y="2961211"/>
                  <a:pt x="436329" y="2963416"/>
                </a:cubicBezTo>
                <a:cubicBezTo>
                  <a:pt x="416496" y="2970031"/>
                  <a:pt x="394680" y="2976646"/>
                  <a:pt x="378813" y="2963416"/>
                </a:cubicBezTo>
                <a:cubicBezTo>
                  <a:pt x="358980" y="2947982"/>
                  <a:pt x="349064" y="2954597"/>
                  <a:pt x="335180" y="2972236"/>
                </a:cubicBezTo>
                <a:cubicBezTo>
                  <a:pt x="331214" y="2976646"/>
                  <a:pt x="327247" y="2981056"/>
                  <a:pt x="321297" y="2983261"/>
                </a:cubicBezTo>
                <a:cubicBezTo>
                  <a:pt x="315347" y="2989876"/>
                  <a:pt x="309397" y="2992081"/>
                  <a:pt x="301464" y="2983261"/>
                </a:cubicBezTo>
                <a:cubicBezTo>
                  <a:pt x="295514" y="2976646"/>
                  <a:pt x="295514" y="2967827"/>
                  <a:pt x="301464" y="2961211"/>
                </a:cubicBezTo>
                <a:cubicBezTo>
                  <a:pt x="307414" y="2952392"/>
                  <a:pt x="309397" y="2943572"/>
                  <a:pt x="317331" y="2936957"/>
                </a:cubicBezTo>
                <a:cubicBezTo>
                  <a:pt x="321297" y="2934752"/>
                  <a:pt x="325264" y="2932547"/>
                  <a:pt x="323280" y="2925932"/>
                </a:cubicBezTo>
                <a:cubicBezTo>
                  <a:pt x="321297" y="2921522"/>
                  <a:pt x="315347" y="2923727"/>
                  <a:pt x="311380" y="2923727"/>
                </a:cubicBezTo>
                <a:cubicBezTo>
                  <a:pt x="305431" y="2923727"/>
                  <a:pt x="301464" y="2923727"/>
                  <a:pt x="297498" y="2928137"/>
                </a:cubicBezTo>
                <a:cubicBezTo>
                  <a:pt x="293531" y="2932547"/>
                  <a:pt x="289564" y="2932547"/>
                  <a:pt x="285597" y="2928137"/>
                </a:cubicBezTo>
                <a:cubicBezTo>
                  <a:pt x="263781" y="2903883"/>
                  <a:pt x="237998" y="2892858"/>
                  <a:pt x="208248" y="2895063"/>
                </a:cubicBezTo>
                <a:cubicBezTo>
                  <a:pt x="194365" y="2897268"/>
                  <a:pt x="180482" y="2897268"/>
                  <a:pt x="166599" y="2895063"/>
                </a:cubicBezTo>
                <a:cubicBezTo>
                  <a:pt x="158665" y="2895063"/>
                  <a:pt x="146765" y="2895063"/>
                  <a:pt x="142799" y="2884038"/>
                </a:cubicBezTo>
                <a:cubicBezTo>
                  <a:pt x="140815" y="2875218"/>
                  <a:pt x="150732" y="2868603"/>
                  <a:pt x="156682" y="2861988"/>
                </a:cubicBezTo>
                <a:cubicBezTo>
                  <a:pt x="160649" y="2857578"/>
                  <a:pt x="164615" y="2855373"/>
                  <a:pt x="168582" y="2850964"/>
                </a:cubicBezTo>
                <a:cubicBezTo>
                  <a:pt x="172548" y="2846553"/>
                  <a:pt x="182465" y="2842143"/>
                  <a:pt x="178498" y="2833324"/>
                </a:cubicBezTo>
                <a:cubicBezTo>
                  <a:pt x="176515" y="2824504"/>
                  <a:pt x="166599" y="2824504"/>
                  <a:pt x="158665" y="2826709"/>
                </a:cubicBezTo>
                <a:cubicBezTo>
                  <a:pt x="140815" y="2826709"/>
                  <a:pt x="126932" y="2822299"/>
                  <a:pt x="109082" y="2813479"/>
                </a:cubicBezTo>
                <a:cubicBezTo>
                  <a:pt x="69416" y="2791430"/>
                  <a:pt x="47599" y="2802454"/>
                  <a:pt x="31733" y="2846554"/>
                </a:cubicBezTo>
                <a:cubicBezTo>
                  <a:pt x="25783" y="2864193"/>
                  <a:pt x="15867" y="2873013"/>
                  <a:pt x="0" y="2870808"/>
                </a:cubicBezTo>
                <a:cubicBezTo>
                  <a:pt x="0" y="2828914"/>
                  <a:pt x="0" y="2789225"/>
                  <a:pt x="0" y="2747330"/>
                </a:cubicBezTo>
                <a:cubicBezTo>
                  <a:pt x="27766" y="2745125"/>
                  <a:pt x="33716" y="2734100"/>
                  <a:pt x="25783" y="2714256"/>
                </a:cubicBezTo>
                <a:cubicBezTo>
                  <a:pt x="23800" y="2707641"/>
                  <a:pt x="15867" y="2703231"/>
                  <a:pt x="19833" y="2696616"/>
                </a:cubicBezTo>
                <a:cubicBezTo>
                  <a:pt x="25783" y="2690001"/>
                  <a:pt x="33717" y="2692206"/>
                  <a:pt x="39666" y="2694411"/>
                </a:cubicBezTo>
                <a:cubicBezTo>
                  <a:pt x="45616" y="2694411"/>
                  <a:pt x="49583" y="2696616"/>
                  <a:pt x="53550" y="2698821"/>
                </a:cubicBezTo>
                <a:cubicBezTo>
                  <a:pt x="65449" y="2703231"/>
                  <a:pt x="71399" y="2701026"/>
                  <a:pt x="73383" y="2685591"/>
                </a:cubicBezTo>
                <a:cubicBezTo>
                  <a:pt x="75366" y="2676771"/>
                  <a:pt x="81316" y="2663542"/>
                  <a:pt x="91233" y="2670156"/>
                </a:cubicBezTo>
                <a:cubicBezTo>
                  <a:pt x="105116" y="2676771"/>
                  <a:pt x="118999" y="2676771"/>
                  <a:pt x="132882" y="2678976"/>
                </a:cubicBezTo>
                <a:cubicBezTo>
                  <a:pt x="144782" y="2681181"/>
                  <a:pt x="158665" y="2685591"/>
                  <a:pt x="172548" y="2681181"/>
                </a:cubicBezTo>
                <a:cubicBezTo>
                  <a:pt x="184448" y="2676771"/>
                  <a:pt x="198332" y="2672362"/>
                  <a:pt x="188415" y="2650312"/>
                </a:cubicBezTo>
                <a:cubicBezTo>
                  <a:pt x="184448" y="2643697"/>
                  <a:pt x="188415" y="2639287"/>
                  <a:pt x="196348" y="2637082"/>
                </a:cubicBezTo>
                <a:cubicBezTo>
                  <a:pt x="226098" y="2637082"/>
                  <a:pt x="236015" y="2645902"/>
                  <a:pt x="237998" y="2678976"/>
                </a:cubicBezTo>
                <a:cubicBezTo>
                  <a:pt x="237998" y="2690000"/>
                  <a:pt x="239981" y="2698821"/>
                  <a:pt x="247914" y="2703231"/>
                </a:cubicBezTo>
                <a:cubicBezTo>
                  <a:pt x="261798" y="2709846"/>
                  <a:pt x="275681" y="2714256"/>
                  <a:pt x="291547" y="2709846"/>
                </a:cubicBezTo>
                <a:cubicBezTo>
                  <a:pt x="295514" y="2709846"/>
                  <a:pt x="297498" y="2701026"/>
                  <a:pt x="295514" y="2696616"/>
                </a:cubicBezTo>
                <a:cubicBezTo>
                  <a:pt x="295514" y="2690001"/>
                  <a:pt x="295514" y="2681181"/>
                  <a:pt x="299481" y="2676771"/>
                </a:cubicBezTo>
                <a:cubicBezTo>
                  <a:pt x="305431" y="2670156"/>
                  <a:pt x="313364" y="2654722"/>
                  <a:pt x="319314" y="2667951"/>
                </a:cubicBezTo>
                <a:cubicBezTo>
                  <a:pt x="335181" y="2692206"/>
                  <a:pt x="355014" y="2692206"/>
                  <a:pt x="376830" y="2692206"/>
                </a:cubicBezTo>
                <a:cubicBezTo>
                  <a:pt x="388730" y="2694411"/>
                  <a:pt x="400630" y="2696616"/>
                  <a:pt x="410546" y="2707641"/>
                </a:cubicBezTo>
                <a:cubicBezTo>
                  <a:pt x="448229" y="2747330"/>
                  <a:pt x="477979" y="2745125"/>
                  <a:pt x="505746" y="2696616"/>
                </a:cubicBezTo>
                <a:cubicBezTo>
                  <a:pt x="513679" y="2683386"/>
                  <a:pt x="523595" y="2678976"/>
                  <a:pt x="533512" y="2692206"/>
                </a:cubicBezTo>
                <a:cubicBezTo>
                  <a:pt x="557312" y="2718666"/>
                  <a:pt x="587061" y="2727486"/>
                  <a:pt x="618794" y="2729690"/>
                </a:cubicBezTo>
                <a:cubicBezTo>
                  <a:pt x="634661" y="2731896"/>
                  <a:pt x="650527" y="2729690"/>
                  <a:pt x="668377" y="2731895"/>
                </a:cubicBezTo>
                <a:cubicBezTo>
                  <a:pt x="698127" y="2736305"/>
                  <a:pt x="723910" y="2736305"/>
                  <a:pt x="735810" y="2696616"/>
                </a:cubicBezTo>
                <a:cubicBezTo>
                  <a:pt x="735810" y="2712051"/>
                  <a:pt x="733827" y="2723076"/>
                  <a:pt x="739777" y="2736305"/>
                </a:cubicBezTo>
                <a:cubicBezTo>
                  <a:pt x="745727" y="2753945"/>
                  <a:pt x="759610" y="2760560"/>
                  <a:pt x="773493" y="2760560"/>
                </a:cubicBezTo>
                <a:cubicBezTo>
                  <a:pt x="789360" y="2758355"/>
                  <a:pt x="779443" y="2742920"/>
                  <a:pt x="781426" y="2734101"/>
                </a:cubicBezTo>
                <a:cubicBezTo>
                  <a:pt x="783410" y="2720871"/>
                  <a:pt x="791343" y="2712051"/>
                  <a:pt x="803243" y="2718666"/>
                </a:cubicBezTo>
                <a:cubicBezTo>
                  <a:pt x="819110" y="2727486"/>
                  <a:pt x="832993" y="2727485"/>
                  <a:pt x="850842" y="2725281"/>
                </a:cubicBezTo>
                <a:cubicBezTo>
                  <a:pt x="872659" y="2718666"/>
                  <a:pt x="894475" y="2718665"/>
                  <a:pt x="914308" y="2736305"/>
                </a:cubicBezTo>
                <a:cubicBezTo>
                  <a:pt x="926208" y="2747330"/>
                  <a:pt x="938108" y="2745125"/>
                  <a:pt x="948025" y="2734100"/>
                </a:cubicBezTo>
                <a:cubicBezTo>
                  <a:pt x="953975" y="2727485"/>
                  <a:pt x="959925" y="2720871"/>
                  <a:pt x="963892" y="2716461"/>
                </a:cubicBezTo>
                <a:cubicBezTo>
                  <a:pt x="973808" y="2707641"/>
                  <a:pt x="979758" y="2692206"/>
                  <a:pt x="991658" y="2696616"/>
                </a:cubicBezTo>
                <a:cubicBezTo>
                  <a:pt x="1003558" y="2701026"/>
                  <a:pt x="1001575" y="2716461"/>
                  <a:pt x="1001574" y="2727485"/>
                </a:cubicBezTo>
                <a:cubicBezTo>
                  <a:pt x="1001574" y="2738510"/>
                  <a:pt x="1009508" y="2734100"/>
                  <a:pt x="1015458" y="2736305"/>
                </a:cubicBezTo>
                <a:cubicBezTo>
                  <a:pt x="1021407" y="2736305"/>
                  <a:pt x="1027358" y="2736305"/>
                  <a:pt x="1025374" y="2727485"/>
                </a:cubicBezTo>
                <a:cubicBezTo>
                  <a:pt x="1021408" y="2703231"/>
                  <a:pt x="1033307" y="2696616"/>
                  <a:pt x="1051157" y="2694411"/>
                </a:cubicBezTo>
                <a:cubicBezTo>
                  <a:pt x="1069007" y="2692206"/>
                  <a:pt x="1070990" y="2683386"/>
                  <a:pt x="1059090" y="2667951"/>
                </a:cubicBezTo>
                <a:cubicBezTo>
                  <a:pt x="1057107" y="2663542"/>
                  <a:pt x="1051158" y="2661337"/>
                  <a:pt x="1045207" y="2659131"/>
                </a:cubicBezTo>
                <a:cubicBezTo>
                  <a:pt x="993641" y="2632672"/>
                  <a:pt x="938108" y="2619442"/>
                  <a:pt x="880592" y="2612828"/>
                </a:cubicBezTo>
                <a:cubicBezTo>
                  <a:pt x="834976" y="2606213"/>
                  <a:pt x="793326" y="2595188"/>
                  <a:pt x="755643" y="2562113"/>
                </a:cubicBezTo>
                <a:cubicBezTo>
                  <a:pt x="733827" y="2542269"/>
                  <a:pt x="717960" y="2515809"/>
                  <a:pt x="704077" y="2487145"/>
                </a:cubicBezTo>
                <a:cubicBezTo>
                  <a:pt x="690194" y="2513604"/>
                  <a:pt x="680277" y="2515809"/>
                  <a:pt x="660444" y="2493759"/>
                </a:cubicBezTo>
                <a:cubicBezTo>
                  <a:pt x="654494" y="2487145"/>
                  <a:pt x="650528" y="2476120"/>
                  <a:pt x="652511" y="2465095"/>
                </a:cubicBezTo>
                <a:cubicBezTo>
                  <a:pt x="654494" y="2445250"/>
                  <a:pt x="640611" y="2438635"/>
                  <a:pt x="626728" y="2436430"/>
                </a:cubicBezTo>
                <a:cubicBezTo>
                  <a:pt x="612845" y="2432021"/>
                  <a:pt x="606895" y="2443045"/>
                  <a:pt x="600945" y="2454070"/>
                </a:cubicBezTo>
                <a:cubicBezTo>
                  <a:pt x="596978" y="2465095"/>
                  <a:pt x="596978" y="2478325"/>
                  <a:pt x="585078" y="2491555"/>
                </a:cubicBezTo>
                <a:cubicBezTo>
                  <a:pt x="591028" y="2465095"/>
                  <a:pt x="579128" y="2458480"/>
                  <a:pt x="563262" y="2454070"/>
                </a:cubicBezTo>
                <a:cubicBezTo>
                  <a:pt x="549379" y="2451865"/>
                  <a:pt x="533512" y="2440840"/>
                  <a:pt x="535495" y="2427611"/>
                </a:cubicBezTo>
                <a:cubicBezTo>
                  <a:pt x="539462" y="2403356"/>
                  <a:pt x="541445" y="2379101"/>
                  <a:pt x="555328" y="2359257"/>
                </a:cubicBezTo>
                <a:cubicBezTo>
                  <a:pt x="563262" y="2348232"/>
                  <a:pt x="571195" y="2346027"/>
                  <a:pt x="585078" y="2348232"/>
                </a:cubicBezTo>
                <a:cubicBezTo>
                  <a:pt x="594995" y="2352642"/>
                  <a:pt x="598961" y="2357052"/>
                  <a:pt x="596978" y="2370282"/>
                </a:cubicBezTo>
                <a:cubicBezTo>
                  <a:pt x="596978" y="2379101"/>
                  <a:pt x="602928" y="2383511"/>
                  <a:pt x="608878" y="2383511"/>
                </a:cubicBezTo>
                <a:cubicBezTo>
                  <a:pt x="632677" y="2381306"/>
                  <a:pt x="646561" y="2394536"/>
                  <a:pt x="660444" y="2409971"/>
                </a:cubicBezTo>
                <a:cubicBezTo>
                  <a:pt x="674327" y="2423201"/>
                  <a:pt x="690194" y="2427611"/>
                  <a:pt x="704077" y="2412176"/>
                </a:cubicBezTo>
                <a:cubicBezTo>
                  <a:pt x="713993" y="2401151"/>
                  <a:pt x="717960" y="2405561"/>
                  <a:pt x="715977" y="2418791"/>
                </a:cubicBezTo>
                <a:cubicBezTo>
                  <a:pt x="715977" y="2427611"/>
                  <a:pt x="719944" y="2429816"/>
                  <a:pt x="727877" y="2434225"/>
                </a:cubicBezTo>
                <a:cubicBezTo>
                  <a:pt x="761593" y="2447455"/>
                  <a:pt x="797293" y="2447455"/>
                  <a:pt x="831009" y="2434226"/>
                </a:cubicBezTo>
                <a:cubicBezTo>
                  <a:pt x="848859" y="2425406"/>
                  <a:pt x="866709" y="2425406"/>
                  <a:pt x="884559" y="2429815"/>
                </a:cubicBezTo>
                <a:cubicBezTo>
                  <a:pt x="900425" y="2434226"/>
                  <a:pt x="914308" y="2445250"/>
                  <a:pt x="926208" y="2456275"/>
                </a:cubicBezTo>
                <a:cubicBezTo>
                  <a:pt x="932158" y="2462890"/>
                  <a:pt x="936125" y="2471710"/>
                  <a:pt x="946041" y="2465095"/>
                </a:cubicBezTo>
                <a:cubicBezTo>
                  <a:pt x="955958" y="2458480"/>
                  <a:pt x="955958" y="2449660"/>
                  <a:pt x="953975" y="2438635"/>
                </a:cubicBezTo>
                <a:cubicBezTo>
                  <a:pt x="951991" y="2429815"/>
                  <a:pt x="948025" y="2423201"/>
                  <a:pt x="950008" y="2414381"/>
                </a:cubicBezTo>
                <a:cubicBezTo>
                  <a:pt x="950008" y="2390126"/>
                  <a:pt x="940092" y="2379101"/>
                  <a:pt x="920258" y="2374691"/>
                </a:cubicBezTo>
                <a:cubicBezTo>
                  <a:pt x="884559" y="2365872"/>
                  <a:pt x="852826" y="2354847"/>
                  <a:pt x="819109" y="2341617"/>
                </a:cubicBezTo>
                <a:cubicBezTo>
                  <a:pt x="799276" y="2330592"/>
                  <a:pt x="797293" y="2319567"/>
                  <a:pt x="811176" y="2301928"/>
                </a:cubicBezTo>
                <a:cubicBezTo>
                  <a:pt x="813159" y="2301928"/>
                  <a:pt x="813159" y="2299723"/>
                  <a:pt x="813159" y="2297518"/>
                </a:cubicBezTo>
                <a:cubicBezTo>
                  <a:pt x="817126" y="2275468"/>
                  <a:pt x="831009" y="2262238"/>
                  <a:pt x="844892" y="2251214"/>
                </a:cubicBezTo>
                <a:cubicBezTo>
                  <a:pt x="854809" y="2242393"/>
                  <a:pt x="858776" y="2246804"/>
                  <a:pt x="860759" y="2255623"/>
                </a:cubicBezTo>
                <a:cubicBezTo>
                  <a:pt x="864726" y="2275468"/>
                  <a:pt x="854809" y="2284288"/>
                  <a:pt x="838942" y="2286493"/>
                </a:cubicBezTo>
                <a:cubicBezTo>
                  <a:pt x="842909" y="2297518"/>
                  <a:pt x="848859" y="2306338"/>
                  <a:pt x="858776" y="2306338"/>
                </a:cubicBezTo>
                <a:cubicBezTo>
                  <a:pt x="864726" y="2306338"/>
                  <a:pt x="866709" y="2297518"/>
                  <a:pt x="868692" y="2290903"/>
                </a:cubicBezTo>
                <a:cubicBezTo>
                  <a:pt x="876626" y="2257828"/>
                  <a:pt x="884559" y="2251213"/>
                  <a:pt x="914309" y="2253419"/>
                </a:cubicBezTo>
                <a:cubicBezTo>
                  <a:pt x="942075" y="2257828"/>
                  <a:pt x="971824" y="2257829"/>
                  <a:pt x="999591" y="2253419"/>
                </a:cubicBezTo>
                <a:cubicBezTo>
                  <a:pt x="1037274" y="2246804"/>
                  <a:pt x="1045208" y="2255623"/>
                  <a:pt x="1039258" y="2297518"/>
                </a:cubicBezTo>
                <a:cubicBezTo>
                  <a:pt x="1039257" y="2299723"/>
                  <a:pt x="1039257" y="2301928"/>
                  <a:pt x="1039257" y="2304133"/>
                </a:cubicBezTo>
                <a:cubicBezTo>
                  <a:pt x="1037274" y="2310747"/>
                  <a:pt x="1031324" y="2319567"/>
                  <a:pt x="1041241" y="2323977"/>
                </a:cubicBezTo>
                <a:cubicBezTo>
                  <a:pt x="1051157" y="2326182"/>
                  <a:pt x="1061074" y="2330592"/>
                  <a:pt x="1067024" y="2317361"/>
                </a:cubicBezTo>
                <a:cubicBezTo>
                  <a:pt x="1070991" y="2308543"/>
                  <a:pt x="1074957" y="2301928"/>
                  <a:pt x="1076941" y="2293108"/>
                </a:cubicBezTo>
                <a:cubicBezTo>
                  <a:pt x="1084874" y="2279878"/>
                  <a:pt x="1092807" y="2277672"/>
                  <a:pt x="1104707" y="2286493"/>
                </a:cubicBezTo>
                <a:cubicBezTo>
                  <a:pt x="1116607" y="2293108"/>
                  <a:pt x="1114623" y="2304133"/>
                  <a:pt x="1106690" y="2312952"/>
                </a:cubicBezTo>
                <a:cubicBezTo>
                  <a:pt x="1104707" y="2317363"/>
                  <a:pt x="1102724" y="2319568"/>
                  <a:pt x="1100740" y="2323976"/>
                </a:cubicBezTo>
                <a:cubicBezTo>
                  <a:pt x="1096774" y="2328387"/>
                  <a:pt x="1096774" y="2335002"/>
                  <a:pt x="1100740" y="2339412"/>
                </a:cubicBezTo>
                <a:cubicBezTo>
                  <a:pt x="1106690" y="2343822"/>
                  <a:pt x="1108673" y="2337207"/>
                  <a:pt x="1112640" y="2335002"/>
                </a:cubicBezTo>
                <a:cubicBezTo>
                  <a:pt x="1120573" y="2328387"/>
                  <a:pt x="1126523" y="2319567"/>
                  <a:pt x="1130490" y="2308543"/>
                </a:cubicBezTo>
                <a:cubicBezTo>
                  <a:pt x="1144373" y="2279878"/>
                  <a:pt x="1156273" y="2275467"/>
                  <a:pt x="1182056" y="2290903"/>
                </a:cubicBezTo>
                <a:cubicBezTo>
                  <a:pt x="1193956" y="2297518"/>
                  <a:pt x="1205856" y="2306338"/>
                  <a:pt x="1217756" y="2312953"/>
                </a:cubicBezTo>
                <a:cubicBezTo>
                  <a:pt x="1225689" y="2317362"/>
                  <a:pt x="1235606" y="2319567"/>
                  <a:pt x="1243539" y="2308542"/>
                </a:cubicBezTo>
                <a:cubicBezTo>
                  <a:pt x="1253455" y="2295312"/>
                  <a:pt x="1259405" y="2279878"/>
                  <a:pt x="1279238" y="2282083"/>
                </a:cubicBezTo>
                <a:cubicBezTo>
                  <a:pt x="1291139" y="2284288"/>
                  <a:pt x="1299072" y="2279878"/>
                  <a:pt x="1308988" y="2288697"/>
                </a:cubicBezTo>
                <a:cubicBezTo>
                  <a:pt x="1358571" y="2335002"/>
                  <a:pt x="1414104" y="2346027"/>
                  <a:pt x="1475587" y="2332797"/>
                </a:cubicBezTo>
                <a:cubicBezTo>
                  <a:pt x="1485504" y="2330591"/>
                  <a:pt x="1493437" y="2332797"/>
                  <a:pt x="1501370" y="2339412"/>
                </a:cubicBezTo>
                <a:cubicBezTo>
                  <a:pt x="1519220" y="2359257"/>
                  <a:pt x="1541036" y="2361462"/>
                  <a:pt x="1564836" y="2357051"/>
                </a:cubicBezTo>
                <a:cubicBezTo>
                  <a:pt x="1598552" y="2348232"/>
                  <a:pt x="1628302" y="2337207"/>
                  <a:pt x="1658052" y="2319567"/>
                </a:cubicBezTo>
                <a:cubicBezTo>
                  <a:pt x="1671935" y="2310747"/>
                  <a:pt x="1685818" y="2301928"/>
                  <a:pt x="1701685" y="2304133"/>
                </a:cubicBezTo>
                <a:cubicBezTo>
                  <a:pt x="1753251" y="2317363"/>
                  <a:pt x="1808784" y="2317363"/>
                  <a:pt x="1856384" y="2346027"/>
                </a:cubicBezTo>
                <a:cubicBezTo>
                  <a:pt x="1866300" y="2352642"/>
                  <a:pt x="1874233" y="2350436"/>
                  <a:pt x="1884150" y="2341617"/>
                </a:cubicBezTo>
                <a:cubicBezTo>
                  <a:pt x="1888117" y="2337206"/>
                  <a:pt x="1892083" y="2332797"/>
                  <a:pt x="1896050" y="2330592"/>
                </a:cubicBezTo>
                <a:cubicBezTo>
                  <a:pt x="1905966" y="2328387"/>
                  <a:pt x="1903983" y="2323977"/>
                  <a:pt x="1902000" y="2317363"/>
                </a:cubicBezTo>
                <a:cubicBezTo>
                  <a:pt x="1898033" y="2304133"/>
                  <a:pt x="1890100" y="2297518"/>
                  <a:pt x="1878200" y="2297518"/>
                </a:cubicBezTo>
                <a:cubicBezTo>
                  <a:pt x="1864317" y="2297518"/>
                  <a:pt x="1858367" y="2284288"/>
                  <a:pt x="1860350" y="2271058"/>
                </a:cubicBezTo>
                <a:cubicBezTo>
                  <a:pt x="1862334" y="2260034"/>
                  <a:pt x="1874233" y="2264443"/>
                  <a:pt x="1882167" y="2266649"/>
                </a:cubicBezTo>
                <a:cubicBezTo>
                  <a:pt x="1903983" y="2271059"/>
                  <a:pt x="1909933" y="2290903"/>
                  <a:pt x="1915883" y="2308543"/>
                </a:cubicBezTo>
                <a:cubicBezTo>
                  <a:pt x="1943649" y="2370281"/>
                  <a:pt x="1991249" y="2390125"/>
                  <a:pt x="2046782" y="2359256"/>
                </a:cubicBezTo>
                <a:cubicBezTo>
                  <a:pt x="2060665" y="2352642"/>
                  <a:pt x="2074548" y="2348232"/>
                  <a:pt x="2088431" y="2350436"/>
                </a:cubicBezTo>
                <a:cubicBezTo>
                  <a:pt x="2098348" y="2350436"/>
                  <a:pt x="2102315" y="2352642"/>
                  <a:pt x="2102315" y="2363666"/>
                </a:cubicBezTo>
                <a:cubicBezTo>
                  <a:pt x="2104298" y="2383511"/>
                  <a:pt x="2110248" y="2390126"/>
                  <a:pt x="2128098" y="2383512"/>
                </a:cubicBezTo>
                <a:cubicBezTo>
                  <a:pt x="2161814" y="2372486"/>
                  <a:pt x="2193547" y="2372486"/>
                  <a:pt x="2227263" y="2372486"/>
                </a:cubicBezTo>
                <a:lnTo>
                  <a:pt x="2262228" y="2367847"/>
                </a:lnTo>
                <a:lnTo>
                  <a:pt x="2243952" y="2361879"/>
                </a:lnTo>
                <a:cubicBezTo>
                  <a:pt x="2210236" y="2349962"/>
                  <a:pt x="2176519" y="2340031"/>
                  <a:pt x="2140819" y="2345988"/>
                </a:cubicBezTo>
                <a:cubicBezTo>
                  <a:pt x="2126936" y="2347975"/>
                  <a:pt x="2119003" y="2344003"/>
                  <a:pt x="2113053" y="2334072"/>
                </a:cubicBezTo>
                <a:cubicBezTo>
                  <a:pt x="2105119" y="2322154"/>
                  <a:pt x="2095203" y="2308252"/>
                  <a:pt x="2079337" y="2312224"/>
                </a:cubicBezTo>
                <a:cubicBezTo>
                  <a:pt x="2045619" y="2320168"/>
                  <a:pt x="2017854" y="2306266"/>
                  <a:pt x="1994054" y="2282431"/>
                </a:cubicBezTo>
                <a:cubicBezTo>
                  <a:pt x="1958354" y="2248665"/>
                  <a:pt x="1914722" y="2236749"/>
                  <a:pt x="1867122" y="2250652"/>
                </a:cubicBezTo>
                <a:cubicBezTo>
                  <a:pt x="1849272" y="2254624"/>
                  <a:pt x="1843322" y="2250652"/>
                  <a:pt x="1843322" y="2232776"/>
                </a:cubicBezTo>
                <a:cubicBezTo>
                  <a:pt x="1843322" y="2226818"/>
                  <a:pt x="1843322" y="2220859"/>
                  <a:pt x="1841339" y="2216887"/>
                </a:cubicBezTo>
                <a:cubicBezTo>
                  <a:pt x="1815556" y="2175177"/>
                  <a:pt x="1789773" y="2135452"/>
                  <a:pt x="1736223" y="2125522"/>
                </a:cubicBezTo>
                <a:cubicBezTo>
                  <a:pt x="1724323" y="2123536"/>
                  <a:pt x="1726307" y="2117577"/>
                  <a:pt x="1730273" y="2109631"/>
                </a:cubicBezTo>
                <a:cubicBezTo>
                  <a:pt x="1732257" y="2105660"/>
                  <a:pt x="1736223" y="2101688"/>
                  <a:pt x="1740190" y="2097715"/>
                </a:cubicBezTo>
                <a:cubicBezTo>
                  <a:pt x="1748123" y="2089770"/>
                  <a:pt x="1756056" y="2083812"/>
                  <a:pt x="1748123" y="2071895"/>
                </a:cubicBezTo>
                <a:cubicBezTo>
                  <a:pt x="1742173" y="2059978"/>
                  <a:pt x="1732256" y="2067922"/>
                  <a:pt x="1722340" y="2069909"/>
                </a:cubicBezTo>
                <a:cubicBezTo>
                  <a:pt x="1702507" y="2075866"/>
                  <a:pt x="1680691" y="2081826"/>
                  <a:pt x="1664824" y="2069908"/>
                </a:cubicBezTo>
                <a:cubicBezTo>
                  <a:pt x="1644991" y="2056005"/>
                  <a:pt x="1635074" y="2061964"/>
                  <a:pt x="1621191" y="2077853"/>
                </a:cubicBezTo>
                <a:cubicBezTo>
                  <a:pt x="1617224" y="2081826"/>
                  <a:pt x="1613258" y="2085798"/>
                  <a:pt x="1607308" y="2087784"/>
                </a:cubicBezTo>
                <a:cubicBezTo>
                  <a:pt x="1601357" y="2093742"/>
                  <a:pt x="1595408" y="2095729"/>
                  <a:pt x="1587474" y="2087784"/>
                </a:cubicBezTo>
                <a:cubicBezTo>
                  <a:pt x="1581525" y="2081826"/>
                  <a:pt x="1581524" y="2073881"/>
                  <a:pt x="1587475" y="2067923"/>
                </a:cubicBezTo>
                <a:cubicBezTo>
                  <a:pt x="1593424" y="2059978"/>
                  <a:pt x="1595408" y="2052033"/>
                  <a:pt x="1603341" y="2046074"/>
                </a:cubicBezTo>
                <a:cubicBezTo>
                  <a:pt x="1607308" y="2044088"/>
                  <a:pt x="1611274" y="2042102"/>
                  <a:pt x="1609291" y="2036143"/>
                </a:cubicBezTo>
                <a:cubicBezTo>
                  <a:pt x="1607308" y="2032171"/>
                  <a:pt x="1601358" y="2034157"/>
                  <a:pt x="1597391" y="2034157"/>
                </a:cubicBezTo>
                <a:cubicBezTo>
                  <a:pt x="1591441" y="2034157"/>
                  <a:pt x="1587474" y="2034157"/>
                  <a:pt x="1583508" y="2038130"/>
                </a:cubicBezTo>
                <a:cubicBezTo>
                  <a:pt x="1579541" y="2042102"/>
                  <a:pt x="1575575" y="2042102"/>
                  <a:pt x="1571608" y="2038129"/>
                </a:cubicBezTo>
                <a:lnTo>
                  <a:pt x="1557407" y="2028648"/>
                </a:lnTo>
                <a:lnTo>
                  <a:pt x="1538062" y="2033198"/>
                </a:lnTo>
                <a:cubicBezTo>
                  <a:pt x="1525170" y="2032371"/>
                  <a:pt x="1512279" y="2027410"/>
                  <a:pt x="1499387" y="2017488"/>
                </a:cubicBezTo>
                <a:cubicBezTo>
                  <a:pt x="1493437" y="2010873"/>
                  <a:pt x="1487487" y="2008668"/>
                  <a:pt x="1479554" y="2013078"/>
                </a:cubicBezTo>
                <a:cubicBezTo>
                  <a:pt x="1445837" y="2026307"/>
                  <a:pt x="1388321" y="2004257"/>
                  <a:pt x="1370471" y="1971183"/>
                </a:cubicBezTo>
                <a:cubicBezTo>
                  <a:pt x="1354605" y="1988823"/>
                  <a:pt x="1334771" y="1991028"/>
                  <a:pt x="1316921" y="1984413"/>
                </a:cubicBezTo>
                <a:lnTo>
                  <a:pt x="1306165" y="1981442"/>
                </a:lnTo>
                <a:lnTo>
                  <a:pt x="1305596" y="1982268"/>
                </a:lnTo>
                <a:cubicBezTo>
                  <a:pt x="1300390" y="1985992"/>
                  <a:pt x="1293944" y="1987482"/>
                  <a:pt x="1286011" y="1986488"/>
                </a:cubicBezTo>
                <a:lnTo>
                  <a:pt x="1286011" y="1975875"/>
                </a:lnTo>
                <a:lnTo>
                  <a:pt x="1277007" y="1973388"/>
                </a:lnTo>
                <a:cubicBezTo>
                  <a:pt x="1263372" y="1971183"/>
                  <a:pt x="1249489" y="1970080"/>
                  <a:pt x="1235605" y="1968978"/>
                </a:cubicBezTo>
                <a:cubicBezTo>
                  <a:pt x="1197923" y="1964569"/>
                  <a:pt x="1176106" y="1951339"/>
                  <a:pt x="1166189" y="1905035"/>
                </a:cubicBezTo>
                <a:cubicBezTo>
                  <a:pt x="1166189" y="1900625"/>
                  <a:pt x="1164206" y="1898420"/>
                  <a:pt x="1164206" y="1894009"/>
                </a:cubicBezTo>
                <a:cubicBezTo>
                  <a:pt x="1160240" y="1878574"/>
                  <a:pt x="1152306" y="1876370"/>
                  <a:pt x="1142390" y="1887395"/>
                </a:cubicBezTo>
                <a:cubicBezTo>
                  <a:pt x="1134457" y="1896215"/>
                  <a:pt x="1126523" y="1905035"/>
                  <a:pt x="1116607" y="1913854"/>
                </a:cubicBezTo>
                <a:cubicBezTo>
                  <a:pt x="1080907" y="1946929"/>
                  <a:pt x="1041241" y="1935904"/>
                  <a:pt x="1019425" y="1889600"/>
                </a:cubicBezTo>
                <a:cubicBezTo>
                  <a:pt x="1011491" y="1869755"/>
                  <a:pt x="999591" y="1852115"/>
                  <a:pt x="981741" y="1838886"/>
                </a:cubicBezTo>
                <a:cubicBezTo>
                  <a:pt x="965875" y="1825656"/>
                  <a:pt x="950008" y="1812426"/>
                  <a:pt x="940092" y="1792581"/>
                </a:cubicBezTo>
                <a:cubicBezTo>
                  <a:pt x="928191" y="1814631"/>
                  <a:pt x="940092" y="1841091"/>
                  <a:pt x="928192" y="1863140"/>
                </a:cubicBezTo>
                <a:cubicBezTo>
                  <a:pt x="910342" y="1834476"/>
                  <a:pt x="910342" y="1834476"/>
                  <a:pt x="882575" y="1849909"/>
                </a:cubicBezTo>
                <a:cubicBezTo>
                  <a:pt x="870676" y="1854320"/>
                  <a:pt x="862742" y="1856526"/>
                  <a:pt x="850842" y="1849910"/>
                </a:cubicBezTo>
                <a:cubicBezTo>
                  <a:pt x="819110" y="1834476"/>
                  <a:pt x="787376" y="1823451"/>
                  <a:pt x="755644" y="1812426"/>
                </a:cubicBezTo>
                <a:cubicBezTo>
                  <a:pt x="658461" y="1777147"/>
                  <a:pt x="559295" y="1755097"/>
                  <a:pt x="464096" y="1713203"/>
                </a:cubicBezTo>
                <a:cubicBezTo>
                  <a:pt x="456163" y="1710998"/>
                  <a:pt x="444262" y="1710998"/>
                  <a:pt x="444263" y="1699973"/>
                </a:cubicBezTo>
                <a:cubicBezTo>
                  <a:pt x="442280" y="1688948"/>
                  <a:pt x="452196" y="1684539"/>
                  <a:pt x="458146" y="1677923"/>
                </a:cubicBezTo>
                <a:cubicBezTo>
                  <a:pt x="464096" y="1673514"/>
                  <a:pt x="472029" y="1669104"/>
                  <a:pt x="468063" y="1660284"/>
                </a:cubicBezTo>
                <a:cubicBezTo>
                  <a:pt x="466079" y="1649259"/>
                  <a:pt x="458146" y="1644849"/>
                  <a:pt x="450213" y="1642644"/>
                </a:cubicBezTo>
                <a:cubicBezTo>
                  <a:pt x="444263" y="1642644"/>
                  <a:pt x="438313" y="1642643"/>
                  <a:pt x="432363" y="1642643"/>
                </a:cubicBezTo>
                <a:cubicBezTo>
                  <a:pt x="404596" y="1640439"/>
                  <a:pt x="388730" y="1622799"/>
                  <a:pt x="388730" y="1591930"/>
                </a:cubicBezTo>
                <a:cubicBezTo>
                  <a:pt x="388730" y="1580905"/>
                  <a:pt x="388730" y="1569880"/>
                  <a:pt x="392696" y="1558856"/>
                </a:cubicBezTo>
                <a:cubicBezTo>
                  <a:pt x="394680" y="1545626"/>
                  <a:pt x="386747" y="1539011"/>
                  <a:pt x="374846" y="1543421"/>
                </a:cubicBezTo>
                <a:cubicBezTo>
                  <a:pt x="353030" y="1550036"/>
                  <a:pt x="343114" y="1567675"/>
                  <a:pt x="345097" y="1598545"/>
                </a:cubicBezTo>
                <a:cubicBezTo>
                  <a:pt x="331214" y="1580905"/>
                  <a:pt x="321297" y="1565469"/>
                  <a:pt x="315347" y="1547830"/>
                </a:cubicBezTo>
                <a:cubicBezTo>
                  <a:pt x="309397" y="1530191"/>
                  <a:pt x="315347" y="1490502"/>
                  <a:pt x="329231" y="1477272"/>
                </a:cubicBezTo>
                <a:cubicBezTo>
                  <a:pt x="347080" y="1461837"/>
                  <a:pt x="364930" y="1472862"/>
                  <a:pt x="378813" y="1481682"/>
                </a:cubicBezTo>
                <a:cubicBezTo>
                  <a:pt x="398647" y="1494912"/>
                  <a:pt x="420463" y="1503732"/>
                  <a:pt x="444263" y="1503732"/>
                </a:cubicBezTo>
                <a:cubicBezTo>
                  <a:pt x="458146" y="1503731"/>
                  <a:pt x="474012" y="1503731"/>
                  <a:pt x="489879" y="1503732"/>
                </a:cubicBezTo>
                <a:cubicBezTo>
                  <a:pt x="555329" y="1503732"/>
                  <a:pt x="618795" y="1514756"/>
                  <a:pt x="670361" y="1567675"/>
                </a:cubicBezTo>
                <a:cubicBezTo>
                  <a:pt x="690194" y="1587520"/>
                  <a:pt x="702094" y="1580905"/>
                  <a:pt x="712011" y="1554445"/>
                </a:cubicBezTo>
                <a:cubicBezTo>
                  <a:pt x="713994" y="1550036"/>
                  <a:pt x="710027" y="1543421"/>
                  <a:pt x="715977" y="1541216"/>
                </a:cubicBezTo>
                <a:cubicBezTo>
                  <a:pt x="721927" y="1541216"/>
                  <a:pt x="725894" y="1545625"/>
                  <a:pt x="727877" y="1550035"/>
                </a:cubicBezTo>
                <a:cubicBezTo>
                  <a:pt x="729860" y="1554446"/>
                  <a:pt x="731844" y="1558856"/>
                  <a:pt x="733827" y="1561061"/>
                </a:cubicBezTo>
                <a:cubicBezTo>
                  <a:pt x="739777" y="1572085"/>
                  <a:pt x="747710" y="1580905"/>
                  <a:pt x="757627" y="1569880"/>
                </a:cubicBezTo>
                <a:cubicBezTo>
                  <a:pt x="769527" y="1558856"/>
                  <a:pt x="753660" y="1556651"/>
                  <a:pt x="749693" y="1550036"/>
                </a:cubicBezTo>
                <a:cubicBezTo>
                  <a:pt x="749694" y="1547831"/>
                  <a:pt x="747710" y="1547831"/>
                  <a:pt x="747710" y="1545625"/>
                </a:cubicBezTo>
                <a:cubicBezTo>
                  <a:pt x="743743" y="1541216"/>
                  <a:pt x="741760" y="1534601"/>
                  <a:pt x="745727" y="1530191"/>
                </a:cubicBezTo>
                <a:cubicBezTo>
                  <a:pt x="749693" y="1523576"/>
                  <a:pt x="753660" y="1523576"/>
                  <a:pt x="759610" y="1527986"/>
                </a:cubicBezTo>
                <a:cubicBezTo>
                  <a:pt x="783410" y="1541215"/>
                  <a:pt x="805226" y="1532396"/>
                  <a:pt x="821093" y="1508140"/>
                </a:cubicBezTo>
                <a:cubicBezTo>
                  <a:pt x="825059" y="1503732"/>
                  <a:pt x="832992" y="1499321"/>
                  <a:pt x="832992" y="1492706"/>
                </a:cubicBezTo>
                <a:cubicBezTo>
                  <a:pt x="832993" y="1468452"/>
                  <a:pt x="811176" y="1444198"/>
                  <a:pt x="791343" y="1448608"/>
                </a:cubicBezTo>
                <a:cubicBezTo>
                  <a:pt x="751677" y="1457426"/>
                  <a:pt x="713994" y="1450812"/>
                  <a:pt x="676311" y="1430968"/>
                </a:cubicBezTo>
                <a:cubicBezTo>
                  <a:pt x="662427" y="1426558"/>
                  <a:pt x="648544" y="1422148"/>
                  <a:pt x="636644" y="1433173"/>
                </a:cubicBezTo>
                <a:cubicBezTo>
                  <a:pt x="626728" y="1439788"/>
                  <a:pt x="622761" y="1437583"/>
                  <a:pt x="620777" y="1424353"/>
                </a:cubicBezTo>
                <a:cubicBezTo>
                  <a:pt x="618795" y="1406713"/>
                  <a:pt x="608878" y="1395688"/>
                  <a:pt x="593011" y="1391278"/>
                </a:cubicBezTo>
                <a:cubicBezTo>
                  <a:pt x="577145" y="1384664"/>
                  <a:pt x="559295" y="1378048"/>
                  <a:pt x="541445" y="1371433"/>
                </a:cubicBezTo>
                <a:cubicBezTo>
                  <a:pt x="525579" y="1367024"/>
                  <a:pt x="519629" y="1353794"/>
                  <a:pt x="521612" y="1336154"/>
                </a:cubicBezTo>
                <a:cubicBezTo>
                  <a:pt x="521612" y="1333949"/>
                  <a:pt x="521612" y="1329539"/>
                  <a:pt x="523595" y="1325129"/>
                </a:cubicBezTo>
                <a:cubicBezTo>
                  <a:pt x="523595" y="1314105"/>
                  <a:pt x="517645" y="1305285"/>
                  <a:pt x="507729" y="1305285"/>
                </a:cubicBezTo>
                <a:cubicBezTo>
                  <a:pt x="499795" y="1303080"/>
                  <a:pt x="499795" y="1314105"/>
                  <a:pt x="499796" y="1322924"/>
                </a:cubicBezTo>
                <a:cubicBezTo>
                  <a:pt x="497812" y="1331744"/>
                  <a:pt x="497812" y="1340564"/>
                  <a:pt x="485912" y="1342769"/>
                </a:cubicBezTo>
                <a:cubicBezTo>
                  <a:pt x="468062" y="1342769"/>
                  <a:pt x="452196" y="1320720"/>
                  <a:pt x="456163" y="1300875"/>
                </a:cubicBezTo>
                <a:cubicBezTo>
                  <a:pt x="456163" y="1294260"/>
                  <a:pt x="460129" y="1289849"/>
                  <a:pt x="456163" y="1283235"/>
                </a:cubicBezTo>
                <a:cubicBezTo>
                  <a:pt x="450212" y="1283235"/>
                  <a:pt x="450212" y="1289850"/>
                  <a:pt x="446246" y="1292055"/>
                </a:cubicBezTo>
                <a:cubicBezTo>
                  <a:pt x="436330" y="1305285"/>
                  <a:pt x="428396" y="1305285"/>
                  <a:pt x="420463" y="1289850"/>
                </a:cubicBezTo>
                <a:cubicBezTo>
                  <a:pt x="410546" y="1265596"/>
                  <a:pt x="394680" y="1247956"/>
                  <a:pt x="378813" y="1232521"/>
                </a:cubicBezTo>
                <a:cubicBezTo>
                  <a:pt x="360963" y="1212676"/>
                  <a:pt x="345097" y="1190627"/>
                  <a:pt x="343114" y="1159758"/>
                </a:cubicBezTo>
                <a:cubicBezTo>
                  <a:pt x="341131" y="1148732"/>
                  <a:pt x="337164" y="1135502"/>
                  <a:pt x="327247" y="1131093"/>
                </a:cubicBezTo>
                <a:cubicBezTo>
                  <a:pt x="287581" y="1109043"/>
                  <a:pt x="275681" y="1056124"/>
                  <a:pt x="237998" y="1029663"/>
                </a:cubicBezTo>
                <a:cubicBezTo>
                  <a:pt x="228081" y="1020845"/>
                  <a:pt x="230064" y="1009820"/>
                  <a:pt x="234031" y="998795"/>
                </a:cubicBezTo>
                <a:cubicBezTo>
                  <a:pt x="239981" y="987769"/>
                  <a:pt x="249898" y="994385"/>
                  <a:pt x="255848" y="1001000"/>
                </a:cubicBezTo>
                <a:cubicBezTo>
                  <a:pt x="267748" y="1012025"/>
                  <a:pt x="279648" y="1009820"/>
                  <a:pt x="291547" y="1001000"/>
                </a:cubicBezTo>
                <a:cubicBezTo>
                  <a:pt x="305431" y="989975"/>
                  <a:pt x="321297" y="985565"/>
                  <a:pt x="339147" y="985565"/>
                </a:cubicBezTo>
                <a:cubicBezTo>
                  <a:pt x="368897" y="987770"/>
                  <a:pt x="384763" y="1012025"/>
                  <a:pt x="376830" y="1042894"/>
                </a:cubicBezTo>
                <a:cubicBezTo>
                  <a:pt x="374847" y="1049509"/>
                  <a:pt x="372863" y="1058329"/>
                  <a:pt x="372863" y="1064943"/>
                </a:cubicBezTo>
                <a:cubicBezTo>
                  <a:pt x="372863" y="1067149"/>
                  <a:pt x="370880" y="1069354"/>
                  <a:pt x="370880" y="1069354"/>
                </a:cubicBezTo>
                <a:cubicBezTo>
                  <a:pt x="372863" y="1069354"/>
                  <a:pt x="372863" y="1069354"/>
                  <a:pt x="374846" y="1067149"/>
                </a:cubicBezTo>
                <a:cubicBezTo>
                  <a:pt x="382780" y="1067149"/>
                  <a:pt x="388730" y="1067149"/>
                  <a:pt x="396663" y="1069354"/>
                </a:cubicBezTo>
                <a:cubicBezTo>
                  <a:pt x="434346" y="1080378"/>
                  <a:pt x="446246" y="1073763"/>
                  <a:pt x="458146" y="1031870"/>
                </a:cubicBezTo>
                <a:cubicBezTo>
                  <a:pt x="462112" y="1012025"/>
                  <a:pt x="474013" y="1007615"/>
                  <a:pt x="491862" y="1012025"/>
                </a:cubicBezTo>
                <a:cubicBezTo>
                  <a:pt x="505746" y="1014230"/>
                  <a:pt x="513679" y="1023049"/>
                  <a:pt x="521612" y="1038484"/>
                </a:cubicBezTo>
                <a:cubicBezTo>
                  <a:pt x="543428" y="1082583"/>
                  <a:pt x="577145" y="1111248"/>
                  <a:pt x="622761" y="1122273"/>
                </a:cubicBezTo>
                <a:cubicBezTo>
                  <a:pt x="660444" y="1135502"/>
                  <a:pt x="660444" y="1135502"/>
                  <a:pt x="652511" y="1091403"/>
                </a:cubicBezTo>
                <a:cubicBezTo>
                  <a:pt x="648544" y="1067149"/>
                  <a:pt x="652511" y="1056124"/>
                  <a:pt x="670361" y="1047304"/>
                </a:cubicBezTo>
                <a:cubicBezTo>
                  <a:pt x="676311" y="1080379"/>
                  <a:pt x="682261" y="1086994"/>
                  <a:pt x="712011" y="1089198"/>
                </a:cubicBezTo>
                <a:cubicBezTo>
                  <a:pt x="731844" y="1089198"/>
                  <a:pt x="753660" y="1082584"/>
                  <a:pt x="767543" y="1104633"/>
                </a:cubicBezTo>
                <a:cubicBezTo>
                  <a:pt x="767543" y="1106838"/>
                  <a:pt x="769526" y="1106838"/>
                  <a:pt x="771510" y="1106838"/>
                </a:cubicBezTo>
                <a:cubicBezTo>
                  <a:pt x="795310" y="1098018"/>
                  <a:pt x="807210" y="1078174"/>
                  <a:pt x="809193" y="1049509"/>
                </a:cubicBezTo>
                <a:cubicBezTo>
                  <a:pt x="809193" y="1034074"/>
                  <a:pt x="809193" y="1018640"/>
                  <a:pt x="825059" y="1012025"/>
                </a:cubicBezTo>
                <a:cubicBezTo>
                  <a:pt x="827043" y="1009820"/>
                  <a:pt x="832992" y="1005409"/>
                  <a:pt x="832992" y="1012024"/>
                </a:cubicBezTo>
                <a:cubicBezTo>
                  <a:pt x="834977" y="1029664"/>
                  <a:pt x="848859" y="1031870"/>
                  <a:pt x="860759" y="1038484"/>
                </a:cubicBezTo>
                <a:cubicBezTo>
                  <a:pt x="874642" y="1045099"/>
                  <a:pt x="882576" y="1056124"/>
                  <a:pt x="880592" y="1073764"/>
                </a:cubicBezTo>
                <a:cubicBezTo>
                  <a:pt x="878609" y="1093609"/>
                  <a:pt x="886542" y="1109042"/>
                  <a:pt x="902409" y="1117863"/>
                </a:cubicBezTo>
                <a:cubicBezTo>
                  <a:pt x="916292" y="1128887"/>
                  <a:pt x="930175" y="1122272"/>
                  <a:pt x="944058" y="1111248"/>
                </a:cubicBezTo>
                <a:cubicBezTo>
                  <a:pt x="955958" y="1098019"/>
                  <a:pt x="959925" y="1106838"/>
                  <a:pt x="959925" y="1120068"/>
                </a:cubicBezTo>
                <a:cubicBezTo>
                  <a:pt x="959925" y="1139912"/>
                  <a:pt x="969841" y="1146528"/>
                  <a:pt x="985708" y="1142118"/>
                </a:cubicBezTo>
                <a:cubicBezTo>
                  <a:pt x="989674" y="1142118"/>
                  <a:pt x="993641" y="1142118"/>
                  <a:pt x="997608" y="1139912"/>
                </a:cubicBezTo>
                <a:cubicBezTo>
                  <a:pt x="1015458" y="1135503"/>
                  <a:pt x="1029341" y="1137708"/>
                  <a:pt x="1037274" y="1159757"/>
                </a:cubicBezTo>
                <a:cubicBezTo>
                  <a:pt x="1047190" y="1179602"/>
                  <a:pt x="1065041" y="1190627"/>
                  <a:pt x="1082890" y="1192832"/>
                </a:cubicBezTo>
                <a:cubicBezTo>
                  <a:pt x="1096773" y="1197242"/>
                  <a:pt x="1112640" y="1197242"/>
                  <a:pt x="1108673" y="1172987"/>
                </a:cubicBezTo>
                <a:cubicBezTo>
                  <a:pt x="1108673" y="1166372"/>
                  <a:pt x="1110657" y="1157552"/>
                  <a:pt x="1112640" y="1150937"/>
                </a:cubicBezTo>
                <a:cubicBezTo>
                  <a:pt x="1112640" y="1135503"/>
                  <a:pt x="1118590" y="1120068"/>
                  <a:pt x="1110657" y="1106838"/>
                </a:cubicBezTo>
                <a:cubicBezTo>
                  <a:pt x="1088840" y="1080378"/>
                  <a:pt x="1090823" y="1049509"/>
                  <a:pt x="1090824" y="1016435"/>
                </a:cubicBezTo>
                <a:cubicBezTo>
                  <a:pt x="1104707" y="1025254"/>
                  <a:pt x="1118590" y="1034074"/>
                  <a:pt x="1134457" y="1034074"/>
                </a:cubicBezTo>
                <a:cubicBezTo>
                  <a:pt x="1154290" y="1031869"/>
                  <a:pt x="1172140" y="1038485"/>
                  <a:pt x="1188006" y="1051713"/>
                </a:cubicBezTo>
                <a:cubicBezTo>
                  <a:pt x="1201889" y="1062739"/>
                  <a:pt x="1217756" y="1071559"/>
                  <a:pt x="1233622" y="1080379"/>
                </a:cubicBezTo>
                <a:cubicBezTo>
                  <a:pt x="1279238" y="1109043"/>
                  <a:pt x="1328822" y="1133297"/>
                  <a:pt x="1370471" y="1172987"/>
                </a:cubicBezTo>
                <a:cubicBezTo>
                  <a:pt x="1380388" y="1181807"/>
                  <a:pt x="1386337" y="1177397"/>
                  <a:pt x="1390304" y="1166372"/>
                </a:cubicBezTo>
                <a:cubicBezTo>
                  <a:pt x="1392287" y="1161962"/>
                  <a:pt x="1394271" y="1153143"/>
                  <a:pt x="1402204" y="1155347"/>
                </a:cubicBezTo>
                <a:cubicBezTo>
                  <a:pt x="1408154" y="1157552"/>
                  <a:pt x="1408154" y="1166372"/>
                  <a:pt x="1408154" y="1170782"/>
                </a:cubicBezTo>
                <a:cubicBezTo>
                  <a:pt x="1410138" y="1181807"/>
                  <a:pt x="1412121" y="1190627"/>
                  <a:pt x="1420054" y="1192832"/>
                </a:cubicBezTo>
                <a:cubicBezTo>
                  <a:pt x="1429970" y="1195036"/>
                  <a:pt x="1437904" y="1203856"/>
                  <a:pt x="1447821" y="1206061"/>
                </a:cubicBezTo>
                <a:cubicBezTo>
                  <a:pt x="1461704" y="1210470"/>
                  <a:pt x="1463687" y="1219291"/>
                  <a:pt x="1457737" y="1232521"/>
                </a:cubicBezTo>
                <a:cubicBezTo>
                  <a:pt x="1443854" y="1252366"/>
                  <a:pt x="1459720" y="1256775"/>
                  <a:pt x="1471620" y="1265596"/>
                </a:cubicBezTo>
                <a:cubicBezTo>
                  <a:pt x="1487487" y="1276620"/>
                  <a:pt x="1487487" y="1258980"/>
                  <a:pt x="1491453" y="1250160"/>
                </a:cubicBezTo>
                <a:cubicBezTo>
                  <a:pt x="1493437" y="1245751"/>
                  <a:pt x="1493437" y="1241340"/>
                  <a:pt x="1499387" y="1241341"/>
                </a:cubicBezTo>
                <a:cubicBezTo>
                  <a:pt x="1503353" y="1252366"/>
                  <a:pt x="1509303" y="1263390"/>
                  <a:pt x="1511287" y="1276620"/>
                </a:cubicBezTo>
                <a:cubicBezTo>
                  <a:pt x="1515253" y="1285440"/>
                  <a:pt x="1521203" y="1292055"/>
                  <a:pt x="1529136" y="1292055"/>
                </a:cubicBezTo>
                <a:cubicBezTo>
                  <a:pt x="1539053" y="1292055"/>
                  <a:pt x="1539053" y="1281030"/>
                  <a:pt x="1541036" y="1274415"/>
                </a:cubicBezTo>
                <a:cubicBezTo>
                  <a:pt x="1556903" y="1230316"/>
                  <a:pt x="1580703" y="1219291"/>
                  <a:pt x="1620369" y="1236931"/>
                </a:cubicBezTo>
                <a:cubicBezTo>
                  <a:pt x="1628302" y="1241341"/>
                  <a:pt x="1636236" y="1243546"/>
                  <a:pt x="1642186" y="1250161"/>
                </a:cubicBezTo>
                <a:cubicBezTo>
                  <a:pt x="1675902" y="1270005"/>
                  <a:pt x="1705651" y="1276620"/>
                  <a:pt x="1733418" y="1239136"/>
                </a:cubicBezTo>
                <a:cubicBezTo>
                  <a:pt x="1733418" y="1239136"/>
                  <a:pt x="1735401" y="1239136"/>
                  <a:pt x="1735401" y="1236930"/>
                </a:cubicBezTo>
                <a:cubicBezTo>
                  <a:pt x="1745318" y="1232521"/>
                  <a:pt x="1753251" y="1230316"/>
                  <a:pt x="1763168" y="1236930"/>
                </a:cubicBezTo>
                <a:cubicBezTo>
                  <a:pt x="1767134" y="1239136"/>
                  <a:pt x="1771101" y="1243546"/>
                  <a:pt x="1769117" y="1250160"/>
                </a:cubicBezTo>
                <a:cubicBezTo>
                  <a:pt x="1767134" y="1261185"/>
                  <a:pt x="1757218" y="1263391"/>
                  <a:pt x="1749284" y="1265594"/>
                </a:cubicBezTo>
                <a:cubicBezTo>
                  <a:pt x="1743334" y="1265595"/>
                  <a:pt x="1735401" y="1267800"/>
                  <a:pt x="1735401" y="1274415"/>
                </a:cubicBezTo>
                <a:cubicBezTo>
                  <a:pt x="1733418" y="1283235"/>
                  <a:pt x="1743334" y="1281030"/>
                  <a:pt x="1747301" y="1285440"/>
                </a:cubicBezTo>
                <a:cubicBezTo>
                  <a:pt x="1757218" y="1289850"/>
                  <a:pt x="1767135" y="1292055"/>
                  <a:pt x="1777051" y="1296465"/>
                </a:cubicBezTo>
                <a:cubicBezTo>
                  <a:pt x="1790934" y="1300875"/>
                  <a:pt x="1802834" y="1307490"/>
                  <a:pt x="1810767" y="1320719"/>
                </a:cubicBezTo>
                <a:cubicBezTo>
                  <a:pt x="1816717" y="1329539"/>
                  <a:pt x="1822667" y="1329539"/>
                  <a:pt x="1832584" y="1325128"/>
                </a:cubicBezTo>
                <a:cubicBezTo>
                  <a:pt x="1860350" y="1314105"/>
                  <a:pt x="1878200" y="1320720"/>
                  <a:pt x="1896050" y="1347179"/>
                </a:cubicBezTo>
                <a:cubicBezTo>
                  <a:pt x="1905966" y="1360409"/>
                  <a:pt x="1911916" y="1375844"/>
                  <a:pt x="1919849" y="1391278"/>
                </a:cubicBezTo>
                <a:cubicBezTo>
                  <a:pt x="1929766" y="1408918"/>
                  <a:pt x="1943649" y="1419943"/>
                  <a:pt x="1961499" y="1426558"/>
                </a:cubicBezTo>
                <a:cubicBezTo>
                  <a:pt x="1981332" y="1433173"/>
                  <a:pt x="1991249" y="1428763"/>
                  <a:pt x="2001166" y="1404508"/>
                </a:cubicBezTo>
                <a:cubicBezTo>
                  <a:pt x="2011082" y="1378049"/>
                  <a:pt x="2024966" y="1375844"/>
                  <a:pt x="2046782" y="1391278"/>
                </a:cubicBezTo>
                <a:cubicBezTo>
                  <a:pt x="2054715" y="1395688"/>
                  <a:pt x="2058682" y="1400098"/>
                  <a:pt x="2068598" y="1397893"/>
                </a:cubicBezTo>
                <a:cubicBezTo>
                  <a:pt x="2092398" y="1389073"/>
                  <a:pt x="2092398" y="1389073"/>
                  <a:pt x="2092398" y="1417738"/>
                </a:cubicBezTo>
                <a:cubicBezTo>
                  <a:pt x="2090414" y="1422148"/>
                  <a:pt x="2090415" y="1424353"/>
                  <a:pt x="2092398" y="1428763"/>
                </a:cubicBezTo>
                <a:cubicBezTo>
                  <a:pt x="2092398" y="1437582"/>
                  <a:pt x="2094381" y="1443646"/>
                  <a:pt x="2098348" y="1446678"/>
                </a:cubicBezTo>
                <a:lnTo>
                  <a:pt x="2110830" y="1446485"/>
                </a:lnTo>
                <a:lnTo>
                  <a:pt x="2111318" y="1445499"/>
                </a:lnTo>
                <a:cubicBezTo>
                  <a:pt x="2117020" y="1438796"/>
                  <a:pt x="2123962" y="1433334"/>
                  <a:pt x="2130903" y="1428368"/>
                </a:cubicBezTo>
                <a:cubicBezTo>
                  <a:pt x="2140820" y="1420423"/>
                  <a:pt x="2144786" y="1424396"/>
                  <a:pt x="2146769" y="1432341"/>
                </a:cubicBezTo>
                <a:lnTo>
                  <a:pt x="2146656" y="1432990"/>
                </a:lnTo>
                <a:lnTo>
                  <a:pt x="2151897" y="1430967"/>
                </a:lnTo>
                <a:cubicBezTo>
                  <a:pt x="2164789" y="1426557"/>
                  <a:pt x="2177805" y="1425317"/>
                  <a:pt x="2190262" y="1426764"/>
                </a:cubicBezTo>
                <a:lnTo>
                  <a:pt x="2200808" y="1430354"/>
                </a:lnTo>
                <a:lnTo>
                  <a:pt x="2285602" y="1430353"/>
                </a:lnTo>
                <a:cubicBezTo>
                  <a:pt x="2323285" y="1424395"/>
                  <a:pt x="2331218" y="1432340"/>
                  <a:pt x="2325268" y="1470078"/>
                </a:cubicBezTo>
                <a:cubicBezTo>
                  <a:pt x="2325268" y="1472064"/>
                  <a:pt x="2325268" y="1474050"/>
                  <a:pt x="2325268" y="1476037"/>
                </a:cubicBezTo>
                <a:cubicBezTo>
                  <a:pt x="2323285" y="1481995"/>
                  <a:pt x="2317335" y="1489940"/>
                  <a:pt x="2327252" y="1493912"/>
                </a:cubicBezTo>
                <a:cubicBezTo>
                  <a:pt x="2337168" y="1495899"/>
                  <a:pt x="2347084" y="1499871"/>
                  <a:pt x="2353035" y="1487954"/>
                </a:cubicBezTo>
                <a:cubicBezTo>
                  <a:pt x="2357001" y="1480009"/>
                  <a:pt x="2360968" y="1474050"/>
                  <a:pt x="2362951" y="1466106"/>
                </a:cubicBezTo>
                <a:cubicBezTo>
                  <a:pt x="2370884" y="1454188"/>
                  <a:pt x="2378818" y="1452202"/>
                  <a:pt x="2390718" y="1460147"/>
                </a:cubicBezTo>
                <a:cubicBezTo>
                  <a:pt x="2402618" y="1466106"/>
                  <a:pt x="2400634" y="1476037"/>
                  <a:pt x="2392701" y="1483981"/>
                </a:cubicBezTo>
                <a:cubicBezTo>
                  <a:pt x="2390717" y="1487954"/>
                  <a:pt x="2388734" y="1489940"/>
                  <a:pt x="2386751" y="1493913"/>
                </a:cubicBezTo>
                <a:cubicBezTo>
                  <a:pt x="2382784" y="1497885"/>
                  <a:pt x="2382784" y="1503843"/>
                  <a:pt x="2386751" y="1507816"/>
                </a:cubicBezTo>
                <a:cubicBezTo>
                  <a:pt x="2392701" y="1511788"/>
                  <a:pt x="2394684" y="1505830"/>
                  <a:pt x="2398651" y="1503843"/>
                </a:cubicBezTo>
                <a:cubicBezTo>
                  <a:pt x="2406584" y="1497885"/>
                  <a:pt x="2412534" y="1489940"/>
                  <a:pt x="2416500" y="1480009"/>
                </a:cubicBezTo>
                <a:cubicBezTo>
                  <a:pt x="2430384" y="1454188"/>
                  <a:pt x="2442284" y="1450216"/>
                  <a:pt x="2468067" y="1464120"/>
                </a:cubicBezTo>
                <a:cubicBezTo>
                  <a:pt x="2479967" y="1470077"/>
                  <a:pt x="2491867" y="1478022"/>
                  <a:pt x="2503766" y="1483982"/>
                </a:cubicBezTo>
                <a:cubicBezTo>
                  <a:pt x="2511700" y="1487953"/>
                  <a:pt x="2521616" y="1489940"/>
                  <a:pt x="2529549" y="1480008"/>
                </a:cubicBezTo>
                <a:cubicBezTo>
                  <a:pt x="2534508" y="1474051"/>
                  <a:pt x="2538474" y="1467596"/>
                  <a:pt x="2543681" y="1462878"/>
                </a:cubicBezTo>
                <a:lnTo>
                  <a:pt x="2548229" y="1461464"/>
                </a:lnTo>
                <a:lnTo>
                  <a:pt x="2554759" y="1453567"/>
                </a:lnTo>
                <a:cubicBezTo>
                  <a:pt x="2557610" y="1451639"/>
                  <a:pt x="2560770" y="1450674"/>
                  <a:pt x="2564334" y="1451432"/>
                </a:cubicBezTo>
                <a:lnTo>
                  <a:pt x="2571722" y="1456484"/>
                </a:lnTo>
                <a:lnTo>
                  <a:pt x="2578853" y="1456823"/>
                </a:lnTo>
                <a:lnTo>
                  <a:pt x="2580294" y="1455222"/>
                </a:lnTo>
                <a:cubicBezTo>
                  <a:pt x="2582277" y="1444197"/>
                  <a:pt x="2586244" y="1433172"/>
                  <a:pt x="2572361" y="1430968"/>
                </a:cubicBezTo>
                <a:cubicBezTo>
                  <a:pt x="2556494" y="1428763"/>
                  <a:pt x="2542611" y="1419943"/>
                  <a:pt x="2530711" y="1411123"/>
                </a:cubicBezTo>
                <a:cubicBezTo>
                  <a:pt x="2514844" y="1402303"/>
                  <a:pt x="2500961" y="1404507"/>
                  <a:pt x="2493028" y="1419943"/>
                </a:cubicBezTo>
                <a:cubicBezTo>
                  <a:pt x="2483111" y="1435377"/>
                  <a:pt x="2477161" y="1430968"/>
                  <a:pt x="2469228" y="1422148"/>
                </a:cubicBezTo>
                <a:cubicBezTo>
                  <a:pt x="2453361" y="1404508"/>
                  <a:pt x="2441462" y="1384663"/>
                  <a:pt x="2423611" y="1369229"/>
                </a:cubicBezTo>
                <a:cubicBezTo>
                  <a:pt x="2413695" y="1360409"/>
                  <a:pt x="2405762" y="1358204"/>
                  <a:pt x="2393862" y="1364819"/>
                </a:cubicBezTo>
                <a:cubicBezTo>
                  <a:pt x="2383945" y="1371434"/>
                  <a:pt x="2376012" y="1380253"/>
                  <a:pt x="2364112" y="1375844"/>
                </a:cubicBezTo>
                <a:cubicBezTo>
                  <a:pt x="2352212" y="1373639"/>
                  <a:pt x="2350229" y="1360409"/>
                  <a:pt x="2344279" y="1351589"/>
                </a:cubicBezTo>
                <a:cubicBezTo>
                  <a:pt x="2326429" y="1378049"/>
                  <a:pt x="2326429" y="1378049"/>
                  <a:pt x="2302629" y="1358204"/>
                </a:cubicBezTo>
                <a:cubicBezTo>
                  <a:pt x="2292713" y="1351589"/>
                  <a:pt x="2282797" y="1342769"/>
                  <a:pt x="2268913" y="1351589"/>
                </a:cubicBezTo>
                <a:cubicBezTo>
                  <a:pt x="2239164" y="1364818"/>
                  <a:pt x="2233213" y="1362614"/>
                  <a:pt x="2217347" y="1331745"/>
                </a:cubicBezTo>
                <a:cubicBezTo>
                  <a:pt x="2209413" y="1318515"/>
                  <a:pt x="2201481" y="1305285"/>
                  <a:pt x="2191564" y="1292055"/>
                </a:cubicBezTo>
                <a:cubicBezTo>
                  <a:pt x="2169747" y="1258980"/>
                  <a:pt x="2159831" y="1258981"/>
                  <a:pt x="2136031" y="1289850"/>
                </a:cubicBezTo>
                <a:cubicBezTo>
                  <a:pt x="2130081" y="1296464"/>
                  <a:pt x="2126114" y="1305285"/>
                  <a:pt x="2118181" y="1314104"/>
                </a:cubicBezTo>
                <a:cubicBezTo>
                  <a:pt x="2114214" y="1296465"/>
                  <a:pt x="2110248" y="1283235"/>
                  <a:pt x="2106281" y="1265596"/>
                </a:cubicBezTo>
                <a:cubicBezTo>
                  <a:pt x="2102315" y="1270005"/>
                  <a:pt x="2102315" y="1272210"/>
                  <a:pt x="2100331" y="1274415"/>
                </a:cubicBezTo>
                <a:cubicBezTo>
                  <a:pt x="2082481" y="1314105"/>
                  <a:pt x="2062648" y="1314105"/>
                  <a:pt x="2040832" y="1278825"/>
                </a:cubicBezTo>
                <a:cubicBezTo>
                  <a:pt x="2036865" y="1272210"/>
                  <a:pt x="2032898" y="1265596"/>
                  <a:pt x="2028932" y="1256775"/>
                </a:cubicBezTo>
                <a:cubicBezTo>
                  <a:pt x="2026949" y="1252366"/>
                  <a:pt x="2024965" y="1247956"/>
                  <a:pt x="2028932" y="1241341"/>
                </a:cubicBezTo>
                <a:cubicBezTo>
                  <a:pt x="2044799" y="1225906"/>
                  <a:pt x="2032899" y="1214881"/>
                  <a:pt x="2022982" y="1203856"/>
                </a:cubicBezTo>
                <a:cubicBezTo>
                  <a:pt x="1993232" y="1177397"/>
                  <a:pt x="1957533" y="1166372"/>
                  <a:pt x="1921833" y="1155347"/>
                </a:cubicBezTo>
                <a:cubicBezTo>
                  <a:pt x="1864317" y="1139912"/>
                  <a:pt x="1804817" y="1128888"/>
                  <a:pt x="1755235" y="1086993"/>
                </a:cubicBezTo>
                <a:cubicBezTo>
                  <a:pt x="1739368" y="1073764"/>
                  <a:pt x="1721518" y="1069354"/>
                  <a:pt x="1701685" y="1071559"/>
                </a:cubicBezTo>
                <a:cubicBezTo>
                  <a:pt x="1685818" y="1073763"/>
                  <a:pt x="1671935" y="1067148"/>
                  <a:pt x="1662019" y="1056124"/>
                </a:cubicBezTo>
                <a:cubicBezTo>
                  <a:pt x="1642185" y="1038484"/>
                  <a:pt x="1620369" y="1027460"/>
                  <a:pt x="1594586" y="1020844"/>
                </a:cubicBezTo>
                <a:cubicBezTo>
                  <a:pt x="1570786" y="1014230"/>
                  <a:pt x="1545003" y="1014230"/>
                  <a:pt x="1523186" y="996590"/>
                </a:cubicBezTo>
                <a:cubicBezTo>
                  <a:pt x="1503353" y="983360"/>
                  <a:pt x="1483520" y="976745"/>
                  <a:pt x="1461704" y="998795"/>
                </a:cubicBezTo>
                <a:cubicBezTo>
                  <a:pt x="1459720" y="961311"/>
                  <a:pt x="1437904" y="959106"/>
                  <a:pt x="1414104" y="956901"/>
                </a:cubicBezTo>
                <a:cubicBezTo>
                  <a:pt x="1396254" y="956901"/>
                  <a:pt x="1378404" y="954696"/>
                  <a:pt x="1364521" y="939261"/>
                </a:cubicBezTo>
                <a:cubicBezTo>
                  <a:pt x="1344688" y="915006"/>
                  <a:pt x="1320888" y="903982"/>
                  <a:pt x="1295105" y="892957"/>
                </a:cubicBezTo>
                <a:cubicBezTo>
                  <a:pt x="1249489" y="875317"/>
                  <a:pt x="1201889" y="862087"/>
                  <a:pt x="1160240" y="833423"/>
                </a:cubicBezTo>
                <a:cubicBezTo>
                  <a:pt x="1126523" y="811373"/>
                  <a:pt x="1090823" y="795938"/>
                  <a:pt x="1051158" y="791529"/>
                </a:cubicBezTo>
                <a:cubicBezTo>
                  <a:pt x="1039257" y="791529"/>
                  <a:pt x="1031324" y="784914"/>
                  <a:pt x="1027357" y="771684"/>
                </a:cubicBezTo>
                <a:cubicBezTo>
                  <a:pt x="1011491" y="729789"/>
                  <a:pt x="1009507" y="729790"/>
                  <a:pt x="967858" y="731995"/>
                </a:cubicBezTo>
                <a:cubicBezTo>
                  <a:pt x="963891" y="731995"/>
                  <a:pt x="959925" y="731995"/>
                  <a:pt x="953975" y="731995"/>
                </a:cubicBezTo>
                <a:cubicBezTo>
                  <a:pt x="959925" y="718765"/>
                  <a:pt x="965875" y="705535"/>
                  <a:pt x="971825" y="694510"/>
                </a:cubicBezTo>
                <a:cubicBezTo>
                  <a:pt x="979758" y="672460"/>
                  <a:pt x="995624" y="663641"/>
                  <a:pt x="1015458" y="665846"/>
                </a:cubicBezTo>
                <a:cubicBezTo>
                  <a:pt x="1027357" y="665846"/>
                  <a:pt x="1037274" y="670256"/>
                  <a:pt x="1049174" y="668050"/>
                </a:cubicBezTo>
                <a:cubicBezTo>
                  <a:pt x="1069007" y="663641"/>
                  <a:pt x="1074957" y="668051"/>
                  <a:pt x="1078924" y="690100"/>
                </a:cubicBezTo>
                <a:cubicBezTo>
                  <a:pt x="1078924" y="698920"/>
                  <a:pt x="1078924" y="707740"/>
                  <a:pt x="1078924" y="716560"/>
                </a:cubicBezTo>
                <a:cubicBezTo>
                  <a:pt x="1076940" y="729790"/>
                  <a:pt x="1082890" y="731995"/>
                  <a:pt x="1092807" y="731994"/>
                </a:cubicBezTo>
                <a:cubicBezTo>
                  <a:pt x="1114623" y="734200"/>
                  <a:pt x="1130490" y="723175"/>
                  <a:pt x="1144373" y="707740"/>
                </a:cubicBezTo>
                <a:cubicBezTo>
                  <a:pt x="1148340" y="705535"/>
                  <a:pt x="1150323" y="698920"/>
                  <a:pt x="1156273" y="701125"/>
                </a:cubicBezTo>
                <a:cubicBezTo>
                  <a:pt x="1160240" y="703330"/>
                  <a:pt x="1160240" y="709944"/>
                  <a:pt x="1162223" y="714355"/>
                </a:cubicBezTo>
                <a:cubicBezTo>
                  <a:pt x="1162223" y="718765"/>
                  <a:pt x="1162223" y="720970"/>
                  <a:pt x="1162223" y="725380"/>
                </a:cubicBezTo>
                <a:cubicBezTo>
                  <a:pt x="1162223" y="740815"/>
                  <a:pt x="1168173" y="745224"/>
                  <a:pt x="1180073" y="740814"/>
                </a:cubicBezTo>
                <a:cubicBezTo>
                  <a:pt x="1191973" y="734200"/>
                  <a:pt x="1197923" y="740814"/>
                  <a:pt x="1203873" y="751839"/>
                </a:cubicBezTo>
                <a:cubicBezTo>
                  <a:pt x="1209822" y="760659"/>
                  <a:pt x="1207839" y="769478"/>
                  <a:pt x="1201889" y="776094"/>
                </a:cubicBezTo>
                <a:cubicBezTo>
                  <a:pt x="1195939" y="784914"/>
                  <a:pt x="1186023" y="780504"/>
                  <a:pt x="1178090" y="773888"/>
                </a:cubicBezTo>
                <a:cubicBezTo>
                  <a:pt x="1172139" y="771684"/>
                  <a:pt x="1168173" y="767274"/>
                  <a:pt x="1162223" y="776094"/>
                </a:cubicBezTo>
                <a:cubicBezTo>
                  <a:pt x="1156273" y="784913"/>
                  <a:pt x="1160240" y="789324"/>
                  <a:pt x="1164206" y="795939"/>
                </a:cubicBezTo>
                <a:cubicBezTo>
                  <a:pt x="1174123" y="806963"/>
                  <a:pt x="1209823" y="798144"/>
                  <a:pt x="1213789" y="780504"/>
                </a:cubicBezTo>
                <a:cubicBezTo>
                  <a:pt x="1221723" y="751838"/>
                  <a:pt x="1239572" y="756249"/>
                  <a:pt x="1257422" y="760659"/>
                </a:cubicBezTo>
                <a:cubicBezTo>
                  <a:pt x="1295105" y="767274"/>
                  <a:pt x="1330805" y="787118"/>
                  <a:pt x="1366505" y="798144"/>
                </a:cubicBezTo>
                <a:cubicBezTo>
                  <a:pt x="1376421" y="802554"/>
                  <a:pt x="1376421" y="811373"/>
                  <a:pt x="1372454" y="820193"/>
                </a:cubicBezTo>
                <a:cubicBezTo>
                  <a:pt x="1368488" y="831217"/>
                  <a:pt x="1364521" y="842243"/>
                  <a:pt x="1362538" y="855472"/>
                </a:cubicBezTo>
                <a:cubicBezTo>
                  <a:pt x="1362538" y="868702"/>
                  <a:pt x="1370471" y="873111"/>
                  <a:pt x="1378404" y="877522"/>
                </a:cubicBezTo>
                <a:cubicBezTo>
                  <a:pt x="1384354" y="881932"/>
                  <a:pt x="1386338" y="870907"/>
                  <a:pt x="1390304" y="868702"/>
                </a:cubicBezTo>
                <a:cubicBezTo>
                  <a:pt x="1400221" y="853267"/>
                  <a:pt x="1412121" y="837832"/>
                  <a:pt x="1422037" y="822398"/>
                </a:cubicBezTo>
                <a:cubicBezTo>
                  <a:pt x="1424021" y="826808"/>
                  <a:pt x="1424021" y="829013"/>
                  <a:pt x="1424021" y="831218"/>
                </a:cubicBezTo>
                <a:cubicBezTo>
                  <a:pt x="1426004" y="857677"/>
                  <a:pt x="1426004" y="857677"/>
                  <a:pt x="1447820" y="844446"/>
                </a:cubicBezTo>
                <a:cubicBezTo>
                  <a:pt x="1455754" y="837833"/>
                  <a:pt x="1457737" y="842242"/>
                  <a:pt x="1459720" y="848858"/>
                </a:cubicBezTo>
                <a:cubicBezTo>
                  <a:pt x="1465670" y="866497"/>
                  <a:pt x="1477570" y="873112"/>
                  <a:pt x="1491453" y="868702"/>
                </a:cubicBezTo>
                <a:cubicBezTo>
                  <a:pt x="1513270" y="857677"/>
                  <a:pt x="1535086" y="859882"/>
                  <a:pt x="1556903" y="859882"/>
                </a:cubicBezTo>
                <a:cubicBezTo>
                  <a:pt x="1568803" y="859882"/>
                  <a:pt x="1574753" y="857677"/>
                  <a:pt x="1566819" y="844448"/>
                </a:cubicBezTo>
                <a:cubicBezTo>
                  <a:pt x="1560869" y="831218"/>
                  <a:pt x="1562852" y="822398"/>
                  <a:pt x="1576736" y="813578"/>
                </a:cubicBezTo>
                <a:cubicBezTo>
                  <a:pt x="1558886" y="806963"/>
                  <a:pt x="1541037" y="802553"/>
                  <a:pt x="1525170" y="793734"/>
                </a:cubicBezTo>
                <a:cubicBezTo>
                  <a:pt x="1509303" y="787119"/>
                  <a:pt x="1493437" y="778299"/>
                  <a:pt x="1481537" y="762864"/>
                </a:cubicBezTo>
                <a:cubicBezTo>
                  <a:pt x="1507320" y="756249"/>
                  <a:pt x="1507320" y="756249"/>
                  <a:pt x="1545003" y="776094"/>
                </a:cubicBezTo>
                <a:cubicBezTo>
                  <a:pt x="1568803" y="789323"/>
                  <a:pt x="1580703" y="787119"/>
                  <a:pt x="1594586" y="767274"/>
                </a:cubicBezTo>
                <a:cubicBezTo>
                  <a:pt x="1598057" y="761761"/>
                  <a:pt x="1600660" y="757627"/>
                  <a:pt x="1602798" y="754905"/>
                </a:cubicBezTo>
                <a:lnTo>
                  <a:pt x="1604613" y="753603"/>
                </a:lnTo>
                <a:lnTo>
                  <a:pt x="1615241" y="731214"/>
                </a:lnTo>
                <a:cubicBezTo>
                  <a:pt x="1633091" y="717311"/>
                  <a:pt x="1650941" y="727241"/>
                  <a:pt x="1664824" y="735186"/>
                </a:cubicBezTo>
                <a:cubicBezTo>
                  <a:pt x="1684657" y="747104"/>
                  <a:pt x="1706474" y="755048"/>
                  <a:pt x="1730273" y="755048"/>
                </a:cubicBezTo>
                <a:lnTo>
                  <a:pt x="1758253" y="755048"/>
                </a:lnTo>
                <a:lnTo>
                  <a:pt x="1771101" y="749634"/>
                </a:lnTo>
                <a:cubicBezTo>
                  <a:pt x="1783001" y="748531"/>
                  <a:pt x="1793909" y="750185"/>
                  <a:pt x="1804570" y="753217"/>
                </a:cubicBezTo>
                <a:lnTo>
                  <a:pt x="1814430" y="756871"/>
                </a:lnTo>
                <a:lnTo>
                  <a:pt x="1824450" y="757345"/>
                </a:lnTo>
                <a:cubicBezTo>
                  <a:pt x="1856369" y="760696"/>
                  <a:pt x="1887172" y="768269"/>
                  <a:pt x="1915620" y="783538"/>
                </a:cubicBezTo>
                <a:lnTo>
                  <a:pt x="1939073" y="800291"/>
                </a:lnTo>
                <a:lnTo>
                  <a:pt x="1950096" y="802554"/>
                </a:lnTo>
                <a:cubicBezTo>
                  <a:pt x="1960508" y="805861"/>
                  <a:pt x="1970424" y="810271"/>
                  <a:pt x="1979349" y="815783"/>
                </a:cubicBezTo>
                <a:lnTo>
                  <a:pt x="1984212" y="818167"/>
                </a:lnTo>
                <a:lnTo>
                  <a:pt x="1998021" y="800731"/>
                </a:lnTo>
                <a:cubicBezTo>
                  <a:pt x="2000004" y="796759"/>
                  <a:pt x="1996038" y="790800"/>
                  <a:pt x="2001987" y="788814"/>
                </a:cubicBezTo>
                <a:cubicBezTo>
                  <a:pt x="2007938" y="788814"/>
                  <a:pt x="2011904" y="792786"/>
                  <a:pt x="2013887" y="796758"/>
                </a:cubicBezTo>
                <a:cubicBezTo>
                  <a:pt x="2015871" y="800731"/>
                  <a:pt x="2017854" y="804703"/>
                  <a:pt x="2019838" y="806689"/>
                </a:cubicBezTo>
                <a:cubicBezTo>
                  <a:pt x="2025787" y="816620"/>
                  <a:pt x="2033721" y="824565"/>
                  <a:pt x="2043637" y="814634"/>
                </a:cubicBezTo>
                <a:cubicBezTo>
                  <a:pt x="2055537" y="804703"/>
                  <a:pt x="2039671" y="802716"/>
                  <a:pt x="2035704" y="796758"/>
                </a:cubicBezTo>
                <a:cubicBezTo>
                  <a:pt x="2035704" y="794772"/>
                  <a:pt x="2033721" y="794772"/>
                  <a:pt x="2033721" y="792786"/>
                </a:cubicBezTo>
                <a:cubicBezTo>
                  <a:pt x="2029754" y="788814"/>
                  <a:pt x="2027770" y="782855"/>
                  <a:pt x="2031737" y="778882"/>
                </a:cubicBezTo>
                <a:cubicBezTo>
                  <a:pt x="2035704" y="772924"/>
                  <a:pt x="2039671" y="772924"/>
                  <a:pt x="2045621" y="776897"/>
                </a:cubicBezTo>
                <a:cubicBezTo>
                  <a:pt x="2069420" y="788814"/>
                  <a:pt x="2091237" y="780869"/>
                  <a:pt x="2107103" y="759021"/>
                </a:cubicBezTo>
                <a:cubicBezTo>
                  <a:pt x="2111070" y="755048"/>
                  <a:pt x="2119003" y="751076"/>
                  <a:pt x="2119003" y="745117"/>
                </a:cubicBezTo>
                <a:cubicBezTo>
                  <a:pt x="2119003" y="723269"/>
                  <a:pt x="2097187" y="701421"/>
                  <a:pt x="2077353" y="705394"/>
                </a:cubicBezTo>
                <a:cubicBezTo>
                  <a:pt x="2037687" y="713338"/>
                  <a:pt x="2000004" y="707380"/>
                  <a:pt x="1962322" y="689504"/>
                </a:cubicBezTo>
                <a:cubicBezTo>
                  <a:pt x="1948438" y="685531"/>
                  <a:pt x="1934555" y="681559"/>
                  <a:pt x="1922655" y="691490"/>
                </a:cubicBezTo>
                <a:cubicBezTo>
                  <a:pt x="1912738" y="697449"/>
                  <a:pt x="1908772" y="695463"/>
                  <a:pt x="1906788" y="683545"/>
                </a:cubicBezTo>
                <a:cubicBezTo>
                  <a:pt x="1904805" y="667656"/>
                  <a:pt x="1894889" y="657725"/>
                  <a:pt x="1879022" y="653752"/>
                </a:cubicBezTo>
                <a:cubicBezTo>
                  <a:pt x="1863155" y="647794"/>
                  <a:pt x="1845306" y="641835"/>
                  <a:pt x="1827456" y="635876"/>
                </a:cubicBezTo>
                <a:cubicBezTo>
                  <a:pt x="1811590" y="631904"/>
                  <a:pt x="1805639" y="619987"/>
                  <a:pt x="1807622" y="604097"/>
                </a:cubicBezTo>
                <a:cubicBezTo>
                  <a:pt x="1807623" y="602111"/>
                  <a:pt x="1807623" y="598139"/>
                  <a:pt x="1809606" y="594167"/>
                </a:cubicBezTo>
                <a:cubicBezTo>
                  <a:pt x="1809606" y="584236"/>
                  <a:pt x="1803656" y="576291"/>
                  <a:pt x="1793739" y="576291"/>
                </a:cubicBezTo>
                <a:cubicBezTo>
                  <a:pt x="1785806" y="574305"/>
                  <a:pt x="1785806" y="584236"/>
                  <a:pt x="1785806" y="592179"/>
                </a:cubicBezTo>
                <a:cubicBezTo>
                  <a:pt x="1783823" y="600125"/>
                  <a:pt x="1783823" y="608070"/>
                  <a:pt x="1771923" y="610056"/>
                </a:cubicBezTo>
                <a:cubicBezTo>
                  <a:pt x="1754073" y="610056"/>
                  <a:pt x="1738207" y="590194"/>
                  <a:pt x="1742173" y="572318"/>
                </a:cubicBezTo>
                <a:cubicBezTo>
                  <a:pt x="1742173" y="566360"/>
                  <a:pt x="1746140" y="562386"/>
                  <a:pt x="1742173" y="556429"/>
                </a:cubicBezTo>
                <a:cubicBezTo>
                  <a:pt x="1736223" y="556429"/>
                  <a:pt x="1736223" y="562387"/>
                  <a:pt x="1732257" y="564374"/>
                </a:cubicBezTo>
                <a:cubicBezTo>
                  <a:pt x="1722340" y="576290"/>
                  <a:pt x="1714407" y="576291"/>
                  <a:pt x="1706474" y="562386"/>
                </a:cubicBezTo>
                <a:cubicBezTo>
                  <a:pt x="1696557" y="540539"/>
                  <a:pt x="1680691" y="524650"/>
                  <a:pt x="1664824" y="510746"/>
                </a:cubicBezTo>
                <a:cubicBezTo>
                  <a:pt x="1646974" y="492871"/>
                  <a:pt x="1631107" y="473009"/>
                  <a:pt x="1629124" y="445202"/>
                </a:cubicBezTo>
                <a:cubicBezTo>
                  <a:pt x="1627141" y="435271"/>
                  <a:pt x="1623174" y="423354"/>
                  <a:pt x="1613258" y="419381"/>
                </a:cubicBezTo>
                <a:cubicBezTo>
                  <a:pt x="1573591" y="399520"/>
                  <a:pt x="1561692" y="351851"/>
                  <a:pt x="1524008" y="328017"/>
                </a:cubicBezTo>
                <a:cubicBezTo>
                  <a:pt x="1514092" y="320072"/>
                  <a:pt x="1516075" y="310141"/>
                  <a:pt x="1520042" y="300210"/>
                </a:cubicBezTo>
                <a:cubicBezTo>
                  <a:pt x="1525992" y="290279"/>
                  <a:pt x="1535908" y="296238"/>
                  <a:pt x="1541858" y="302195"/>
                </a:cubicBezTo>
                <a:cubicBezTo>
                  <a:pt x="1553758" y="312127"/>
                  <a:pt x="1565658" y="310141"/>
                  <a:pt x="1577558" y="302196"/>
                </a:cubicBezTo>
                <a:cubicBezTo>
                  <a:pt x="1591441" y="292264"/>
                  <a:pt x="1607308" y="288293"/>
                  <a:pt x="1625158" y="288293"/>
                </a:cubicBezTo>
                <a:cubicBezTo>
                  <a:pt x="1654907" y="290279"/>
                  <a:pt x="1670774" y="312126"/>
                  <a:pt x="1662841" y="339934"/>
                </a:cubicBezTo>
                <a:cubicBezTo>
                  <a:pt x="1660857" y="345892"/>
                  <a:pt x="1658874" y="353837"/>
                  <a:pt x="1658874" y="359796"/>
                </a:cubicBezTo>
                <a:cubicBezTo>
                  <a:pt x="1658874" y="361782"/>
                  <a:pt x="1656890" y="363768"/>
                  <a:pt x="1656890" y="363768"/>
                </a:cubicBezTo>
                <a:cubicBezTo>
                  <a:pt x="1658874" y="363768"/>
                  <a:pt x="1658874" y="363768"/>
                  <a:pt x="1660857" y="361782"/>
                </a:cubicBezTo>
                <a:cubicBezTo>
                  <a:pt x="1668790" y="361782"/>
                  <a:pt x="1674740" y="361782"/>
                  <a:pt x="1682674" y="363768"/>
                </a:cubicBezTo>
                <a:cubicBezTo>
                  <a:pt x="1720357" y="373699"/>
                  <a:pt x="1732257" y="367741"/>
                  <a:pt x="1744156" y="330003"/>
                </a:cubicBezTo>
                <a:cubicBezTo>
                  <a:pt x="1748123" y="312127"/>
                  <a:pt x="1760023" y="308155"/>
                  <a:pt x="1777873" y="312127"/>
                </a:cubicBezTo>
                <a:cubicBezTo>
                  <a:pt x="1791756" y="314113"/>
                  <a:pt x="1799689" y="322058"/>
                  <a:pt x="1807622" y="335962"/>
                </a:cubicBezTo>
                <a:cubicBezTo>
                  <a:pt x="1829439" y="375685"/>
                  <a:pt x="1863155" y="401506"/>
                  <a:pt x="1908772" y="411437"/>
                </a:cubicBezTo>
                <a:cubicBezTo>
                  <a:pt x="1946455" y="423354"/>
                  <a:pt x="1946455" y="423354"/>
                  <a:pt x="1938521" y="383630"/>
                </a:cubicBezTo>
                <a:cubicBezTo>
                  <a:pt x="1934555" y="361782"/>
                  <a:pt x="1938521" y="351851"/>
                  <a:pt x="1956371" y="343906"/>
                </a:cubicBezTo>
                <a:cubicBezTo>
                  <a:pt x="1962321" y="373699"/>
                  <a:pt x="1968271" y="379658"/>
                  <a:pt x="1998021" y="381644"/>
                </a:cubicBezTo>
                <a:cubicBezTo>
                  <a:pt x="2017854" y="381644"/>
                  <a:pt x="2039671" y="375685"/>
                  <a:pt x="2053553" y="395547"/>
                </a:cubicBezTo>
                <a:cubicBezTo>
                  <a:pt x="2053553" y="397533"/>
                  <a:pt x="2055537" y="397534"/>
                  <a:pt x="2057520" y="397533"/>
                </a:cubicBezTo>
                <a:cubicBezTo>
                  <a:pt x="2081320" y="389589"/>
                  <a:pt x="2093220" y="371713"/>
                  <a:pt x="2095204" y="345892"/>
                </a:cubicBezTo>
                <a:cubicBezTo>
                  <a:pt x="2095203" y="331989"/>
                  <a:pt x="2095203" y="318086"/>
                  <a:pt x="2111070" y="312127"/>
                </a:cubicBezTo>
                <a:cubicBezTo>
                  <a:pt x="2113053" y="310141"/>
                  <a:pt x="2119003" y="306169"/>
                  <a:pt x="2119003" y="312127"/>
                </a:cubicBezTo>
                <a:cubicBezTo>
                  <a:pt x="2120986" y="328017"/>
                  <a:pt x="2134869" y="330003"/>
                  <a:pt x="2146770" y="335961"/>
                </a:cubicBezTo>
                <a:cubicBezTo>
                  <a:pt x="2160653" y="341920"/>
                  <a:pt x="2168586" y="351851"/>
                  <a:pt x="2166603" y="367741"/>
                </a:cubicBezTo>
                <a:cubicBezTo>
                  <a:pt x="2164620" y="385616"/>
                  <a:pt x="2172553" y="399520"/>
                  <a:pt x="2188419" y="407464"/>
                </a:cubicBezTo>
                <a:cubicBezTo>
                  <a:pt x="2202303" y="417395"/>
                  <a:pt x="2216186" y="411437"/>
                  <a:pt x="2230069" y="401506"/>
                </a:cubicBezTo>
                <a:cubicBezTo>
                  <a:pt x="2241969" y="389589"/>
                  <a:pt x="2245935" y="397533"/>
                  <a:pt x="2245935" y="409450"/>
                </a:cubicBezTo>
                <a:cubicBezTo>
                  <a:pt x="2245935" y="427326"/>
                  <a:pt x="2255852" y="433285"/>
                  <a:pt x="2271718" y="429313"/>
                </a:cubicBezTo>
                <a:cubicBezTo>
                  <a:pt x="2275685" y="429313"/>
                  <a:pt x="2279652" y="429313"/>
                  <a:pt x="2283618" y="427326"/>
                </a:cubicBezTo>
                <a:cubicBezTo>
                  <a:pt x="2301468" y="423354"/>
                  <a:pt x="2315351" y="425340"/>
                  <a:pt x="2323285" y="445202"/>
                </a:cubicBezTo>
                <a:cubicBezTo>
                  <a:pt x="2333201" y="463078"/>
                  <a:pt x="2351051" y="473009"/>
                  <a:pt x="2368901" y="474995"/>
                </a:cubicBezTo>
                <a:cubicBezTo>
                  <a:pt x="2382784" y="478967"/>
                  <a:pt x="2398651" y="478968"/>
                  <a:pt x="2394684" y="457119"/>
                </a:cubicBezTo>
                <a:cubicBezTo>
                  <a:pt x="2394684" y="451161"/>
                  <a:pt x="2396667" y="443216"/>
                  <a:pt x="2398651" y="437258"/>
                </a:cubicBezTo>
                <a:cubicBezTo>
                  <a:pt x="2398650" y="423354"/>
                  <a:pt x="2404601" y="409451"/>
                  <a:pt x="2396668" y="397533"/>
                </a:cubicBezTo>
                <a:cubicBezTo>
                  <a:pt x="2374851" y="373699"/>
                  <a:pt x="2376834" y="345893"/>
                  <a:pt x="2376834" y="316100"/>
                </a:cubicBezTo>
                <a:cubicBezTo>
                  <a:pt x="2390717" y="324044"/>
                  <a:pt x="2404600" y="331989"/>
                  <a:pt x="2420467" y="331989"/>
                </a:cubicBezTo>
                <a:cubicBezTo>
                  <a:pt x="2440300" y="330003"/>
                  <a:pt x="2458150" y="335962"/>
                  <a:pt x="2474017" y="347879"/>
                </a:cubicBezTo>
                <a:cubicBezTo>
                  <a:pt x="2487900" y="357810"/>
                  <a:pt x="2503767" y="365754"/>
                  <a:pt x="2519633" y="373699"/>
                </a:cubicBezTo>
                <a:cubicBezTo>
                  <a:pt x="2565249" y="399520"/>
                  <a:pt x="2614832" y="421368"/>
                  <a:pt x="2656481" y="457119"/>
                </a:cubicBezTo>
                <a:cubicBezTo>
                  <a:pt x="2666398" y="465064"/>
                  <a:pt x="2672348" y="461091"/>
                  <a:pt x="2676315" y="451161"/>
                </a:cubicBezTo>
                <a:cubicBezTo>
                  <a:pt x="2678298" y="447188"/>
                  <a:pt x="2680282" y="439244"/>
                  <a:pt x="2688215" y="441230"/>
                </a:cubicBezTo>
                <a:cubicBezTo>
                  <a:pt x="2694165" y="443216"/>
                  <a:pt x="2694164" y="451161"/>
                  <a:pt x="2694165" y="455133"/>
                </a:cubicBezTo>
                <a:cubicBezTo>
                  <a:pt x="2696148" y="465064"/>
                  <a:pt x="2698131" y="473009"/>
                  <a:pt x="2706065" y="474995"/>
                </a:cubicBezTo>
                <a:cubicBezTo>
                  <a:pt x="2715981" y="476981"/>
                  <a:pt x="2723914" y="484926"/>
                  <a:pt x="2733831" y="486912"/>
                </a:cubicBezTo>
                <a:cubicBezTo>
                  <a:pt x="2747714" y="490885"/>
                  <a:pt x="2749698" y="498830"/>
                  <a:pt x="2743747" y="510747"/>
                </a:cubicBezTo>
                <a:cubicBezTo>
                  <a:pt x="2729864" y="528623"/>
                  <a:pt x="2745731" y="532595"/>
                  <a:pt x="2757631" y="540539"/>
                </a:cubicBezTo>
                <a:cubicBezTo>
                  <a:pt x="2773497" y="550470"/>
                  <a:pt x="2773497" y="534581"/>
                  <a:pt x="2777464" y="526636"/>
                </a:cubicBezTo>
                <a:cubicBezTo>
                  <a:pt x="2779447" y="522664"/>
                  <a:pt x="2779447" y="518691"/>
                  <a:pt x="2785397" y="518692"/>
                </a:cubicBezTo>
                <a:cubicBezTo>
                  <a:pt x="2789364" y="528622"/>
                  <a:pt x="2795314" y="538553"/>
                  <a:pt x="2797297" y="550470"/>
                </a:cubicBezTo>
                <a:cubicBezTo>
                  <a:pt x="2801264" y="558415"/>
                  <a:pt x="2807214" y="564374"/>
                  <a:pt x="2815147" y="564374"/>
                </a:cubicBezTo>
                <a:cubicBezTo>
                  <a:pt x="2825064" y="564374"/>
                  <a:pt x="2825064" y="554443"/>
                  <a:pt x="2827047" y="548484"/>
                </a:cubicBezTo>
                <a:cubicBezTo>
                  <a:pt x="2842913" y="508760"/>
                  <a:pt x="2866713" y="498829"/>
                  <a:pt x="2906380" y="514719"/>
                </a:cubicBezTo>
                <a:cubicBezTo>
                  <a:pt x="2914313" y="518691"/>
                  <a:pt x="2922246" y="520677"/>
                  <a:pt x="2928196" y="526636"/>
                </a:cubicBezTo>
                <a:cubicBezTo>
                  <a:pt x="2961912" y="544512"/>
                  <a:pt x="2991662" y="550470"/>
                  <a:pt x="3019428" y="516705"/>
                </a:cubicBezTo>
                <a:cubicBezTo>
                  <a:pt x="3019428" y="516705"/>
                  <a:pt x="3021412" y="516705"/>
                  <a:pt x="3021412" y="514719"/>
                </a:cubicBezTo>
                <a:cubicBezTo>
                  <a:pt x="3031328" y="510747"/>
                  <a:pt x="3039262" y="508761"/>
                  <a:pt x="3049178" y="514719"/>
                </a:cubicBezTo>
                <a:cubicBezTo>
                  <a:pt x="3053145" y="516705"/>
                  <a:pt x="3057111" y="520678"/>
                  <a:pt x="3055128" y="526636"/>
                </a:cubicBezTo>
                <a:cubicBezTo>
                  <a:pt x="3053145" y="536567"/>
                  <a:pt x="3043228" y="538553"/>
                  <a:pt x="3035295" y="540539"/>
                </a:cubicBezTo>
                <a:cubicBezTo>
                  <a:pt x="3029344" y="540539"/>
                  <a:pt x="3021412" y="542526"/>
                  <a:pt x="3021412" y="548484"/>
                </a:cubicBezTo>
                <a:cubicBezTo>
                  <a:pt x="3019427" y="556429"/>
                  <a:pt x="3029345" y="554443"/>
                  <a:pt x="3033311" y="558415"/>
                </a:cubicBezTo>
                <a:cubicBezTo>
                  <a:pt x="3043228" y="562388"/>
                  <a:pt x="3053145" y="564374"/>
                  <a:pt x="3063061" y="568346"/>
                </a:cubicBezTo>
                <a:cubicBezTo>
                  <a:pt x="3076945" y="572319"/>
                  <a:pt x="3088843" y="578277"/>
                  <a:pt x="3096778" y="590194"/>
                </a:cubicBezTo>
                <a:cubicBezTo>
                  <a:pt x="3102728" y="598139"/>
                  <a:pt x="3108677" y="598139"/>
                  <a:pt x="3118594" y="594167"/>
                </a:cubicBezTo>
                <a:cubicBezTo>
                  <a:pt x="3146361" y="584236"/>
                  <a:pt x="3164209" y="590194"/>
                  <a:pt x="3182061" y="614029"/>
                </a:cubicBezTo>
                <a:cubicBezTo>
                  <a:pt x="3191977" y="625946"/>
                  <a:pt x="3197927" y="639849"/>
                  <a:pt x="3205860" y="653753"/>
                </a:cubicBezTo>
                <a:cubicBezTo>
                  <a:pt x="3215775" y="669642"/>
                  <a:pt x="3229660" y="679573"/>
                  <a:pt x="3247510" y="685531"/>
                </a:cubicBezTo>
                <a:cubicBezTo>
                  <a:pt x="3267343" y="691490"/>
                  <a:pt x="3277259" y="687518"/>
                  <a:pt x="3287176" y="665670"/>
                </a:cubicBezTo>
                <a:cubicBezTo>
                  <a:pt x="3297093" y="641835"/>
                  <a:pt x="3310976" y="639849"/>
                  <a:pt x="3332792" y="653753"/>
                </a:cubicBezTo>
                <a:cubicBezTo>
                  <a:pt x="3340726" y="657725"/>
                  <a:pt x="3344691" y="661697"/>
                  <a:pt x="3354609" y="659711"/>
                </a:cubicBezTo>
                <a:cubicBezTo>
                  <a:pt x="3378409" y="651766"/>
                  <a:pt x="3378409" y="651766"/>
                  <a:pt x="3378409" y="677587"/>
                </a:cubicBezTo>
                <a:cubicBezTo>
                  <a:pt x="3376425" y="681559"/>
                  <a:pt x="3376425" y="683546"/>
                  <a:pt x="3378409" y="687518"/>
                </a:cubicBezTo>
                <a:cubicBezTo>
                  <a:pt x="3378407" y="703407"/>
                  <a:pt x="3386341" y="709366"/>
                  <a:pt x="3402209" y="703407"/>
                </a:cubicBezTo>
                <a:cubicBezTo>
                  <a:pt x="3414107" y="699435"/>
                  <a:pt x="3426008" y="691490"/>
                  <a:pt x="3437908" y="689504"/>
                </a:cubicBezTo>
                <a:cubicBezTo>
                  <a:pt x="3489474" y="673615"/>
                  <a:pt x="3543024" y="703407"/>
                  <a:pt x="3554924" y="751076"/>
                </a:cubicBezTo>
                <a:cubicBezTo>
                  <a:pt x="3558890" y="768952"/>
                  <a:pt x="3550957" y="784841"/>
                  <a:pt x="3550957" y="802717"/>
                </a:cubicBezTo>
                <a:cubicBezTo>
                  <a:pt x="3548974" y="828538"/>
                  <a:pt x="3558890" y="840455"/>
                  <a:pt x="3582690" y="848400"/>
                </a:cubicBezTo>
                <a:cubicBezTo>
                  <a:pt x="3594590" y="852371"/>
                  <a:pt x="3606490" y="854358"/>
                  <a:pt x="3618390" y="858331"/>
                </a:cubicBezTo>
                <a:cubicBezTo>
                  <a:pt x="3642189" y="866275"/>
                  <a:pt x="3656073" y="862303"/>
                  <a:pt x="3665989" y="838468"/>
                </a:cubicBezTo>
                <a:cubicBezTo>
                  <a:pt x="3673923" y="824565"/>
                  <a:pt x="3679872" y="826551"/>
                  <a:pt x="3689789" y="836482"/>
                </a:cubicBezTo>
                <a:cubicBezTo>
                  <a:pt x="3711606" y="856344"/>
                  <a:pt x="3727472" y="852372"/>
                  <a:pt x="3739372" y="824565"/>
                </a:cubicBezTo>
                <a:cubicBezTo>
                  <a:pt x="3741355" y="816620"/>
                  <a:pt x="3741355" y="808676"/>
                  <a:pt x="3733422" y="804703"/>
                </a:cubicBezTo>
                <a:cubicBezTo>
                  <a:pt x="3723506" y="800731"/>
                  <a:pt x="3721522" y="808675"/>
                  <a:pt x="3719539" y="816620"/>
                </a:cubicBezTo>
                <a:cubicBezTo>
                  <a:pt x="3719539" y="822579"/>
                  <a:pt x="3715572" y="828537"/>
                  <a:pt x="3707639" y="826551"/>
                </a:cubicBezTo>
                <a:cubicBezTo>
                  <a:pt x="3699705" y="826551"/>
                  <a:pt x="3693756" y="820593"/>
                  <a:pt x="3695739" y="812648"/>
                </a:cubicBezTo>
                <a:cubicBezTo>
                  <a:pt x="3697722" y="790800"/>
                  <a:pt x="3695738" y="768952"/>
                  <a:pt x="3697722" y="745117"/>
                </a:cubicBezTo>
                <a:cubicBezTo>
                  <a:pt x="3703673" y="751076"/>
                  <a:pt x="3705655" y="753062"/>
                  <a:pt x="3707639" y="757035"/>
                </a:cubicBezTo>
                <a:cubicBezTo>
                  <a:pt x="3719538" y="768952"/>
                  <a:pt x="3735406" y="768952"/>
                  <a:pt x="3749288" y="772924"/>
                </a:cubicBezTo>
                <a:cubicBezTo>
                  <a:pt x="3757222" y="774910"/>
                  <a:pt x="3759205" y="762993"/>
                  <a:pt x="3765155" y="759021"/>
                </a:cubicBezTo>
                <a:cubicBezTo>
                  <a:pt x="3775071" y="753062"/>
                  <a:pt x="3784988" y="749090"/>
                  <a:pt x="3798871" y="753062"/>
                </a:cubicBezTo>
                <a:cubicBezTo>
                  <a:pt x="3810772" y="755048"/>
                  <a:pt x="3824654" y="755047"/>
                  <a:pt x="3838538" y="759021"/>
                </a:cubicBezTo>
                <a:cubicBezTo>
                  <a:pt x="3832588" y="745118"/>
                  <a:pt x="3814738" y="737173"/>
                  <a:pt x="3826638" y="725256"/>
                </a:cubicBezTo>
                <a:cubicBezTo>
                  <a:pt x="3834571" y="715325"/>
                  <a:pt x="3844488" y="697449"/>
                  <a:pt x="3862338" y="715324"/>
                </a:cubicBezTo>
                <a:cubicBezTo>
                  <a:pt x="3862338" y="715324"/>
                  <a:pt x="3866304" y="713338"/>
                  <a:pt x="3866304" y="711352"/>
                </a:cubicBezTo>
                <a:cubicBezTo>
                  <a:pt x="3868287" y="701421"/>
                  <a:pt x="3872253" y="691490"/>
                  <a:pt x="3858371" y="689504"/>
                </a:cubicBezTo>
                <a:cubicBezTo>
                  <a:pt x="3842504" y="687518"/>
                  <a:pt x="3828621" y="679573"/>
                  <a:pt x="3816720" y="671628"/>
                </a:cubicBezTo>
                <a:cubicBezTo>
                  <a:pt x="3800855" y="663684"/>
                  <a:pt x="3786972" y="665670"/>
                  <a:pt x="3779038" y="679573"/>
                </a:cubicBezTo>
                <a:cubicBezTo>
                  <a:pt x="3769122" y="693476"/>
                  <a:pt x="3763172" y="689504"/>
                  <a:pt x="3755239" y="681559"/>
                </a:cubicBezTo>
                <a:cubicBezTo>
                  <a:pt x="3739372" y="665670"/>
                  <a:pt x="3727472" y="647794"/>
                  <a:pt x="3709622" y="633891"/>
                </a:cubicBezTo>
                <a:cubicBezTo>
                  <a:pt x="3699705" y="625946"/>
                  <a:pt x="3691771" y="623960"/>
                  <a:pt x="3679873" y="629918"/>
                </a:cubicBezTo>
                <a:cubicBezTo>
                  <a:pt x="3669956" y="635877"/>
                  <a:pt x="3662023" y="643822"/>
                  <a:pt x="3650122" y="639849"/>
                </a:cubicBezTo>
                <a:cubicBezTo>
                  <a:pt x="3638223" y="637863"/>
                  <a:pt x="3636239" y="625946"/>
                  <a:pt x="3630289" y="618001"/>
                </a:cubicBezTo>
                <a:cubicBezTo>
                  <a:pt x="3612440" y="641835"/>
                  <a:pt x="3612440" y="641835"/>
                  <a:pt x="3588639" y="623960"/>
                </a:cubicBezTo>
                <a:cubicBezTo>
                  <a:pt x="3578723" y="618001"/>
                  <a:pt x="3568807" y="610056"/>
                  <a:pt x="3554924" y="618001"/>
                </a:cubicBezTo>
                <a:cubicBezTo>
                  <a:pt x="3525174" y="629918"/>
                  <a:pt x="3519223" y="627932"/>
                  <a:pt x="3503358" y="600125"/>
                </a:cubicBezTo>
                <a:cubicBezTo>
                  <a:pt x="3495424" y="588208"/>
                  <a:pt x="3487491" y="576291"/>
                  <a:pt x="3477574" y="564374"/>
                </a:cubicBezTo>
                <a:cubicBezTo>
                  <a:pt x="3455758" y="534581"/>
                  <a:pt x="3445841" y="534581"/>
                  <a:pt x="3422041" y="562388"/>
                </a:cubicBezTo>
                <a:cubicBezTo>
                  <a:pt x="3416092" y="568346"/>
                  <a:pt x="3412125" y="576291"/>
                  <a:pt x="3404191" y="584236"/>
                </a:cubicBezTo>
                <a:cubicBezTo>
                  <a:pt x="3400225" y="568346"/>
                  <a:pt x="3396259" y="556429"/>
                  <a:pt x="3392292" y="540539"/>
                </a:cubicBezTo>
                <a:cubicBezTo>
                  <a:pt x="3388325" y="544512"/>
                  <a:pt x="3388325" y="546498"/>
                  <a:pt x="3386342" y="548484"/>
                </a:cubicBezTo>
                <a:cubicBezTo>
                  <a:pt x="3368492" y="584236"/>
                  <a:pt x="3348659" y="584236"/>
                  <a:pt x="3326842" y="552457"/>
                </a:cubicBezTo>
                <a:cubicBezTo>
                  <a:pt x="3322876" y="546498"/>
                  <a:pt x="3318909" y="540539"/>
                  <a:pt x="3314942" y="532595"/>
                </a:cubicBezTo>
                <a:cubicBezTo>
                  <a:pt x="3312959" y="528622"/>
                  <a:pt x="3310976" y="524650"/>
                  <a:pt x="3314942" y="518692"/>
                </a:cubicBezTo>
                <a:cubicBezTo>
                  <a:pt x="3330809" y="504788"/>
                  <a:pt x="3318909" y="494857"/>
                  <a:pt x="3308993" y="484926"/>
                </a:cubicBezTo>
                <a:cubicBezTo>
                  <a:pt x="3279243" y="461092"/>
                  <a:pt x="3243543" y="451161"/>
                  <a:pt x="3207843" y="441230"/>
                </a:cubicBezTo>
                <a:cubicBezTo>
                  <a:pt x="3150327" y="427326"/>
                  <a:pt x="3090828" y="417396"/>
                  <a:pt x="3041245" y="379658"/>
                </a:cubicBezTo>
                <a:cubicBezTo>
                  <a:pt x="3025378" y="367740"/>
                  <a:pt x="3007528" y="363768"/>
                  <a:pt x="2987695" y="365754"/>
                </a:cubicBezTo>
                <a:cubicBezTo>
                  <a:pt x="2971829" y="367741"/>
                  <a:pt x="2957946" y="361782"/>
                  <a:pt x="2948029" y="351851"/>
                </a:cubicBezTo>
                <a:cubicBezTo>
                  <a:pt x="2928196" y="335962"/>
                  <a:pt x="2906380" y="326030"/>
                  <a:pt x="2880596" y="320072"/>
                </a:cubicBezTo>
                <a:cubicBezTo>
                  <a:pt x="2856797" y="314113"/>
                  <a:pt x="2831013" y="314113"/>
                  <a:pt x="2809197" y="298224"/>
                </a:cubicBezTo>
                <a:cubicBezTo>
                  <a:pt x="2789364" y="286307"/>
                  <a:pt x="2769530" y="280348"/>
                  <a:pt x="2747714" y="300210"/>
                </a:cubicBezTo>
                <a:cubicBezTo>
                  <a:pt x="2745731" y="266445"/>
                  <a:pt x="2723914" y="264459"/>
                  <a:pt x="2700115" y="262472"/>
                </a:cubicBezTo>
                <a:cubicBezTo>
                  <a:pt x="2682265" y="262472"/>
                  <a:pt x="2664415" y="260486"/>
                  <a:pt x="2650532" y="246583"/>
                </a:cubicBezTo>
                <a:cubicBezTo>
                  <a:pt x="2630699" y="224735"/>
                  <a:pt x="2606898" y="214804"/>
                  <a:pt x="2581116" y="204873"/>
                </a:cubicBezTo>
                <a:cubicBezTo>
                  <a:pt x="2535500" y="188983"/>
                  <a:pt x="2487900" y="177066"/>
                  <a:pt x="2446250" y="151246"/>
                </a:cubicBezTo>
                <a:cubicBezTo>
                  <a:pt x="2412534" y="131384"/>
                  <a:pt x="2376834" y="117480"/>
                  <a:pt x="2337168" y="113508"/>
                </a:cubicBezTo>
                <a:cubicBezTo>
                  <a:pt x="2325268" y="113508"/>
                  <a:pt x="2317335" y="107549"/>
                  <a:pt x="2313368" y="95632"/>
                </a:cubicBezTo>
                <a:cubicBezTo>
                  <a:pt x="2297501" y="57894"/>
                  <a:pt x="2295518" y="57894"/>
                  <a:pt x="2253869" y="59881"/>
                </a:cubicBezTo>
                <a:cubicBezTo>
                  <a:pt x="2249902" y="59881"/>
                  <a:pt x="2245935" y="59880"/>
                  <a:pt x="2239986" y="59881"/>
                </a:cubicBezTo>
                <a:cubicBezTo>
                  <a:pt x="2245935" y="47963"/>
                  <a:pt x="2251885" y="36046"/>
                  <a:pt x="2257835" y="26115"/>
                </a:cubicBezTo>
                <a:cubicBezTo>
                  <a:pt x="2265768" y="6253"/>
                  <a:pt x="2281635" y="-1691"/>
                  <a:pt x="2301468" y="295"/>
                </a:cubicBezTo>
                <a:cubicBezTo>
                  <a:pt x="2313368" y="295"/>
                  <a:pt x="2323285" y="4267"/>
                  <a:pt x="2335184" y="2281"/>
                </a:cubicBezTo>
                <a:cubicBezTo>
                  <a:pt x="2355017" y="-1692"/>
                  <a:pt x="2360968" y="2281"/>
                  <a:pt x="2364934" y="22143"/>
                </a:cubicBezTo>
                <a:cubicBezTo>
                  <a:pt x="2364934" y="30088"/>
                  <a:pt x="2364934" y="38032"/>
                  <a:pt x="2364934" y="45977"/>
                </a:cubicBezTo>
                <a:cubicBezTo>
                  <a:pt x="2362951" y="57894"/>
                  <a:pt x="2368901" y="59881"/>
                  <a:pt x="2378818" y="59881"/>
                </a:cubicBezTo>
                <a:cubicBezTo>
                  <a:pt x="2400634" y="61867"/>
                  <a:pt x="2416501" y="51936"/>
                  <a:pt x="2430384" y="38032"/>
                </a:cubicBezTo>
                <a:cubicBezTo>
                  <a:pt x="2434350" y="36046"/>
                  <a:pt x="2436334" y="30088"/>
                  <a:pt x="2442284" y="32074"/>
                </a:cubicBezTo>
                <a:cubicBezTo>
                  <a:pt x="2446250" y="34060"/>
                  <a:pt x="2446250" y="40018"/>
                  <a:pt x="2448234" y="43991"/>
                </a:cubicBezTo>
                <a:cubicBezTo>
                  <a:pt x="2448234" y="47963"/>
                  <a:pt x="2448234" y="49950"/>
                  <a:pt x="2448233" y="53922"/>
                </a:cubicBezTo>
                <a:cubicBezTo>
                  <a:pt x="2448234" y="67825"/>
                  <a:pt x="2454184" y="71798"/>
                  <a:pt x="2466083" y="67825"/>
                </a:cubicBezTo>
                <a:cubicBezTo>
                  <a:pt x="2477983" y="61867"/>
                  <a:pt x="2483933" y="67825"/>
                  <a:pt x="2489883" y="77756"/>
                </a:cubicBezTo>
                <a:cubicBezTo>
                  <a:pt x="2495833" y="85701"/>
                  <a:pt x="2493850" y="93646"/>
                  <a:pt x="2487900" y="99605"/>
                </a:cubicBezTo>
                <a:cubicBezTo>
                  <a:pt x="2481950" y="107549"/>
                  <a:pt x="2472034" y="103577"/>
                  <a:pt x="2464100" y="97618"/>
                </a:cubicBezTo>
                <a:cubicBezTo>
                  <a:pt x="2458150" y="95632"/>
                  <a:pt x="2454184" y="91660"/>
                  <a:pt x="2448234" y="99605"/>
                </a:cubicBezTo>
                <a:cubicBezTo>
                  <a:pt x="2442283" y="107549"/>
                  <a:pt x="2446250" y="111522"/>
                  <a:pt x="2450217" y="117480"/>
                </a:cubicBezTo>
                <a:cubicBezTo>
                  <a:pt x="2460133" y="127411"/>
                  <a:pt x="2495833" y="119466"/>
                  <a:pt x="2499800" y="103577"/>
                </a:cubicBezTo>
                <a:cubicBezTo>
                  <a:pt x="2507733" y="77756"/>
                  <a:pt x="2525583" y="81729"/>
                  <a:pt x="2543433" y="85701"/>
                </a:cubicBezTo>
                <a:cubicBezTo>
                  <a:pt x="2581116" y="91660"/>
                  <a:pt x="2616815" y="109535"/>
                  <a:pt x="2652515" y="119466"/>
                </a:cubicBezTo>
                <a:cubicBezTo>
                  <a:pt x="2662432" y="123439"/>
                  <a:pt x="2662432" y="131384"/>
                  <a:pt x="2658465" y="139328"/>
                </a:cubicBezTo>
                <a:cubicBezTo>
                  <a:pt x="2654498" y="149259"/>
                  <a:pt x="2650532" y="159190"/>
                  <a:pt x="2648548" y="171107"/>
                </a:cubicBezTo>
                <a:cubicBezTo>
                  <a:pt x="2648549" y="183025"/>
                  <a:pt x="2656482" y="186997"/>
                  <a:pt x="2664415" y="190969"/>
                </a:cubicBezTo>
                <a:cubicBezTo>
                  <a:pt x="2670365" y="194942"/>
                  <a:pt x="2672348" y="185011"/>
                  <a:pt x="2676315" y="183025"/>
                </a:cubicBezTo>
                <a:cubicBezTo>
                  <a:pt x="2686231" y="169121"/>
                  <a:pt x="2698131" y="155218"/>
                  <a:pt x="2708048" y="141314"/>
                </a:cubicBezTo>
                <a:cubicBezTo>
                  <a:pt x="2710031" y="145287"/>
                  <a:pt x="2710031" y="147273"/>
                  <a:pt x="2710031" y="149259"/>
                </a:cubicBezTo>
                <a:cubicBezTo>
                  <a:pt x="2712014" y="173094"/>
                  <a:pt x="2712014" y="173094"/>
                  <a:pt x="2733831" y="161176"/>
                </a:cubicBezTo>
                <a:cubicBezTo>
                  <a:pt x="2741765" y="155218"/>
                  <a:pt x="2743748" y="159190"/>
                  <a:pt x="2745731" y="165149"/>
                </a:cubicBezTo>
                <a:cubicBezTo>
                  <a:pt x="2751681" y="181038"/>
                  <a:pt x="2763581" y="186997"/>
                  <a:pt x="2777464" y="183024"/>
                </a:cubicBezTo>
                <a:cubicBezTo>
                  <a:pt x="2799280" y="173094"/>
                  <a:pt x="2821097" y="175080"/>
                  <a:pt x="2842913" y="175080"/>
                </a:cubicBezTo>
                <a:cubicBezTo>
                  <a:pt x="2854813" y="175080"/>
                  <a:pt x="2860763" y="173094"/>
                  <a:pt x="2852830" y="161176"/>
                </a:cubicBezTo>
                <a:cubicBezTo>
                  <a:pt x="2846880" y="149259"/>
                  <a:pt x="2848863" y="141314"/>
                  <a:pt x="2862747" y="133370"/>
                </a:cubicBezTo>
                <a:cubicBezTo>
                  <a:pt x="2844897" y="127411"/>
                  <a:pt x="2827047" y="123439"/>
                  <a:pt x="2811180" y="115494"/>
                </a:cubicBezTo>
                <a:cubicBezTo>
                  <a:pt x="2795314" y="109536"/>
                  <a:pt x="2779447" y="101590"/>
                  <a:pt x="2767548" y="87687"/>
                </a:cubicBezTo>
                <a:cubicBezTo>
                  <a:pt x="2793331" y="81729"/>
                  <a:pt x="2793331" y="81729"/>
                  <a:pt x="2831013" y="99604"/>
                </a:cubicBezTo>
                <a:cubicBezTo>
                  <a:pt x="2854813" y="111522"/>
                  <a:pt x="2866713" y="109535"/>
                  <a:pt x="2880597" y="91660"/>
                </a:cubicBezTo>
                <a:cubicBezTo>
                  <a:pt x="2894480" y="71798"/>
                  <a:pt x="2894480" y="71798"/>
                  <a:pt x="2906379" y="93646"/>
                </a:cubicBezTo>
                <a:cubicBezTo>
                  <a:pt x="2906380" y="95632"/>
                  <a:pt x="2908363" y="97618"/>
                  <a:pt x="2908363" y="99605"/>
                </a:cubicBezTo>
                <a:cubicBezTo>
                  <a:pt x="2936129" y="151245"/>
                  <a:pt x="2963896" y="153232"/>
                  <a:pt x="3001579" y="109536"/>
                </a:cubicBezTo>
                <a:cubicBezTo>
                  <a:pt x="3015462" y="91660"/>
                  <a:pt x="3035295" y="79743"/>
                  <a:pt x="3057111" y="75770"/>
                </a:cubicBezTo>
                <a:cubicBezTo>
                  <a:pt x="3080911" y="73784"/>
                  <a:pt x="3100744" y="81729"/>
                  <a:pt x="3122561" y="89674"/>
                </a:cubicBezTo>
                <a:cubicBezTo>
                  <a:pt x="3148344" y="101591"/>
                  <a:pt x="3176110" y="113508"/>
                  <a:pt x="3203877" y="117480"/>
                </a:cubicBezTo>
                <a:cubicBezTo>
                  <a:pt x="3225693" y="119466"/>
                  <a:pt x="3247510" y="125425"/>
                  <a:pt x="3265359" y="135356"/>
                </a:cubicBezTo>
                <a:cubicBezTo>
                  <a:pt x="3279243" y="143301"/>
                  <a:pt x="3297092" y="151246"/>
                  <a:pt x="3312959" y="145287"/>
                </a:cubicBezTo>
                <a:cubicBezTo>
                  <a:pt x="3332792" y="137342"/>
                  <a:pt x="3342709" y="147273"/>
                  <a:pt x="3352626" y="161177"/>
                </a:cubicBezTo>
                <a:cubicBezTo>
                  <a:pt x="3370475" y="186997"/>
                  <a:pt x="3380391" y="216790"/>
                  <a:pt x="3380391" y="250555"/>
                </a:cubicBezTo>
                <a:cubicBezTo>
                  <a:pt x="3380391" y="258500"/>
                  <a:pt x="3380392" y="266445"/>
                  <a:pt x="3392292" y="270417"/>
                </a:cubicBezTo>
                <a:cubicBezTo>
                  <a:pt x="3404192" y="276375"/>
                  <a:pt x="3408157" y="266445"/>
                  <a:pt x="3414108" y="260486"/>
                </a:cubicBezTo>
                <a:cubicBezTo>
                  <a:pt x="3418075" y="254528"/>
                  <a:pt x="3422041" y="248569"/>
                  <a:pt x="3426008" y="244597"/>
                </a:cubicBezTo>
                <a:cubicBezTo>
                  <a:pt x="3441874" y="226721"/>
                  <a:pt x="3463690" y="222748"/>
                  <a:pt x="3485508" y="220762"/>
                </a:cubicBezTo>
                <a:cubicBezTo>
                  <a:pt x="3503358" y="220762"/>
                  <a:pt x="3503358" y="236652"/>
                  <a:pt x="3511289" y="246583"/>
                </a:cubicBezTo>
                <a:cubicBezTo>
                  <a:pt x="3521208" y="228707"/>
                  <a:pt x="3537074" y="220762"/>
                  <a:pt x="3554924" y="224735"/>
                </a:cubicBezTo>
                <a:cubicBezTo>
                  <a:pt x="3576740" y="230694"/>
                  <a:pt x="3598557" y="228707"/>
                  <a:pt x="3620373" y="226721"/>
                </a:cubicBezTo>
                <a:cubicBezTo>
                  <a:pt x="3665989" y="224735"/>
                  <a:pt x="3709621" y="234666"/>
                  <a:pt x="3743339" y="270417"/>
                </a:cubicBezTo>
                <a:cubicBezTo>
                  <a:pt x="3749289" y="276376"/>
                  <a:pt x="3755238" y="282334"/>
                  <a:pt x="3763172" y="278362"/>
                </a:cubicBezTo>
                <a:cubicBezTo>
                  <a:pt x="3779038" y="268431"/>
                  <a:pt x="3794905" y="270417"/>
                  <a:pt x="3810771" y="272403"/>
                </a:cubicBezTo>
                <a:cubicBezTo>
                  <a:pt x="3816722" y="272403"/>
                  <a:pt x="3820687" y="270417"/>
                  <a:pt x="3824654" y="264459"/>
                </a:cubicBezTo>
                <a:cubicBezTo>
                  <a:pt x="3828621" y="254528"/>
                  <a:pt x="3836555" y="256514"/>
                  <a:pt x="3844487" y="260486"/>
                </a:cubicBezTo>
                <a:cubicBezTo>
                  <a:pt x="3854405" y="264459"/>
                  <a:pt x="3868286" y="262472"/>
                  <a:pt x="3870271" y="278362"/>
                </a:cubicBezTo>
                <a:cubicBezTo>
                  <a:pt x="3870271" y="294251"/>
                  <a:pt x="3880188" y="300210"/>
                  <a:pt x="3892086" y="304182"/>
                </a:cubicBezTo>
                <a:cubicBezTo>
                  <a:pt x="3902004" y="308155"/>
                  <a:pt x="3913903" y="308155"/>
                  <a:pt x="3917871" y="316099"/>
                </a:cubicBezTo>
                <a:cubicBezTo>
                  <a:pt x="3925804" y="333976"/>
                  <a:pt x="3939687" y="330003"/>
                  <a:pt x="3955552" y="330003"/>
                </a:cubicBezTo>
                <a:cubicBezTo>
                  <a:pt x="3961504" y="328017"/>
                  <a:pt x="3967454" y="330003"/>
                  <a:pt x="3973403" y="330003"/>
                </a:cubicBezTo>
                <a:cubicBezTo>
                  <a:pt x="4001170" y="331989"/>
                  <a:pt x="4028936" y="337948"/>
                  <a:pt x="4056703" y="335961"/>
                </a:cubicBezTo>
                <a:cubicBezTo>
                  <a:pt x="4068601" y="333975"/>
                  <a:pt x="4084469" y="333976"/>
                  <a:pt x="4088436" y="326031"/>
                </a:cubicBezTo>
                <a:cubicBezTo>
                  <a:pt x="4092402" y="314114"/>
                  <a:pt x="4076535" y="308155"/>
                  <a:pt x="4066619" y="302196"/>
                </a:cubicBezTo>
                <a:cubicBezTo>
                  <a:pt x="4064636" y="300210"/>
                  <a:pt x="4062651" y="298224"/>
                  <a:pt x="4060669" y="298224"/>
                </a:cubicBezTo>
                <a:cubicBezTo>
                  <a:pt x="4030920" y="276376"/>
                  <a:pt x="4026953" y="254527"/>
                  <a:pt x="4050753" y="224735"/>
                </a:cubicBezTo>
                <a:cubicBezTo>
                  <a:pt x="4058686" y="236652"/>
                  <a:pt x="4064636" y="254527"/>
                  <a:pt x="4080503" y="262472"/>
                </a:cubicBezTo>
                <a:cubicBezTo>
                  <a:pt x="4098352" y="270417"/>
                  <a:pt x="4112235" y="258500"/>
                  <a:pt x="4128101" y="252541"/>
                </a:cubicBezTo>
                <a:cubicBezTo>
                  <a:pt x="4134052" y="248569"/>
                  <a:pt x="4140002" y="250555"/>
                  <a:pt x="4138018" y="260486"/>
                </a:cubicBezTo>
                <a:cubicBezTo>
                  <a:pt x="4136034" y="264459"/>
                  <a:pt x="4136035" y="268431"/>
                  <a:pt x="4134052" y="272403"/>
                </a:cubicBezTo>
                <a:cubicBezTo>
                  <a:pt x="4132067" y="278362"/>
                  <a:pt x="4130085" y="284321"/>
                  <a:pt x="4134052" y="290279"/>
                </a:cubicBezTo>
                <a:cubicBezTo>
                  <a:pt x="4136034" y="294252"/>
                  <a:pt x="4141985" y="288293"/>
                  <a:pt x="4145951" y="288293"/>
                </a:cubicBezTo>
                <a:cubicBezTo>
                  <a:pt x="4159834" y="282334"/>
                  <a:pt x="4163801" y="288293"/>
                  <a:pt x="4161818" y="300210"/>
                </a:cubicBezTo>
                <a:cubicBezTo>
                  <a:pt x="4161818" y="304183"/>
                  <a:pt x="4157852" y="308155"/>
                  <a:pt x="4163802" y="312127"/>
                </a:cubicBezTo>
                <a:cubicBezTo>
                  <a:pt x="4197518" y="268431"/>
                  <a:pt x="4213384" y="264459"/>
                  <a:pt x="4266933" y="288293"/>
                </a:cubicBezTo>
                <a:cubicBezTo>
                  <a:pt x="4268917" y="288293"/>
                  <a:pt x="4268917" y="288293"/>
                  <a:pt x="4270900" y="290279"/>
                </a:cubicBezTo>
                <a:cubicBezTo>
                  <a:pt x="4312550" y="310141"/>
                  <a:pt x="4356183" y="322058"/>
                  <a:pt x="4401800" y="316099"/>
                </a:cubicBezTo>
                <a:cubicBezTo>
                  <a:pt x="4417666" y="314114"/>
                  <a:pt x="4427583" y="320072"/>
                  <a:pt x="4433533" y="331989"/>
                </a:cubicBezTo>
                <a:cubicBezTo>
                  <a:pt x="4441466" y="345893"/>
                  <a:pt x="4455349" y="353838"/>
                  <a:pt x="4469232" y="355823"/>
                </a:cubicBezTo>
                <a:cubicBezTo>
                  <a:pt x="4493032" y="361782"/>
                  <a:pt x="4518815" y="365754"/>
                  <a:pt x="4544598" y="365754"/>
                </a:cubicBezTo>
                <a:cubicBezTo>
                  <a:pt x="4566415" y="365755"/>
                  <a:pt x="4570381" y="357810"/>
                  <a:pt x="4562448" y="337948"/>
                </a:cubicBezTo>
                <a:cubicBezTo>
                  <a:pt x="4560465" y="331989"/>
                  <a:pt x="4554515" y="328017"/>
                  <a:pt x="4560465" y="322058"/>
                </a:cubicBezTo>
                <a:cubicBezTo>
                  <a:pt x="4570381" y="314114"/>
                  <a:pt x="4568398" y="302196"/>
                  <a:pt x="4568398" y="290279"/>
                </a:cubicBezTo>
                <a:cubicBezTo>
                  <a:pt x="4568398" y="284321"/>
                  <a:pt x="4566415" y="276375"/>
                  <a:pt x="4574348" y="274390"/>
                </a:cubicBezTo>
                <a:cubicBezTo>
                  <a:pt x="4582281" y="272404"/>
                  <a:pt x="4586248" y="280348"/>
                  <a:pt x="4588231" y="286307"/>
                </a:cubicBezTo>
                <a:cubicBezTo>
                  <a:pt x="4594181" y="302196"/>
                  <a:pt x="4600131" y="316100"/>
                  <a:pt x="4606081" y="330003"/>
                </a:cubicBezTo>
                <a:cubicBezTo>
                  <a:pt x="4621947" y="361782"/>
                  <a:pt x="4645747" y="377672"/>
                  <a:pt x="4681447" y="375686"/>
                </a:cubicBezTo>
                <a:cubicBezTo>
                  <a:pt x="4699297" y="375686"/>
                  <a:pt x="4717147" y="373699"/>
                  <a:pt x="4734997" y="373699"/>
                </a:cubicBezTo>
                <a:cubicBezTo>
                  <a:pt x="4756813" y="371713"/>
                  <a:pt x="4768713" y="381644"/>
                  <a:pt x="4774663" y="401506"/>
                </a:cubicBezTo>
                <a:cubicBezTo>
                  <a:pt x="4776646" y="405478"/>
                  <a:pt x="4774663" y="411437"/>
                  <a:pt x="4780613" y="413423"/>
                </a:cubicBezTo>
                <a:cubicBezTo>
                  <a:pt x="4788546" y="399520"/>
                  <a:pt x="4798463" y="383630"/>
                  <a:pt x="4806396" y="367741"/>
                </a:cubicBezTo>
                <a:cubicBezTo>
                  <a:pt x="4818296" y="349865"/>
                  <a:pt x="4818296" y="349865"/>
                  <a:pt x="4828213" y="367740"/>
                </a:cubicBezTo>
                <a:cubicBezTo>
                  <a:pt x="4836146" y="383630"/>
                  <a:pt x="4846062" y="387602"/>
                  <a:pt x="4861929" y="375685"/>
                </a:cubicBezTo>
                <a:cubicBezTo>
                  <a:pt x="4875812" y="365755"/>
                  <a:pt x="4891678" y="363768"/>
                  <a:pt x="4909528" y="367741"/>
                </a:cubicBezTo>
                <a:cubicBezTo>
                  <a:pt x="4935311" y="371713"/>
                  <a:pt x="4959111" y="383630"/>
                  <a:pt x="4982911" y="395547"/>
                </a:cubicBezTo>
                <a:cubicBezTo>
                  <a:pt x="5006711" y="407465"/>
                  <a:pt x="5016627" y="405478"/>
                  <a:pt x="5034477" y="387602"/>
                </a:cubicBezTo>
                <a:cubicBezTo>
                  <a:pt x="5054310" y="365754"/>
                  <a:pt x="5076127" y="367741"/>
                  <a:pt x="5090010" y="393561"/>
                </a:cubicBezTo>
                <a:cubicBezTo>
                  <a:pt x="5103893" y="415409"/>
                  <a:pt x="5103893" y="415409"/>
                  <a:pt x="5121743" y="395547"/>
                </a:cubicBezTo>
                <a:cubicBezTo>
                  <a:pt x="5123726" y="395547"/>
                  <a:pt x="5123726" y="393561"/>
                  <a:pt x="5125710" y="393561"/>
                </a:cubicBezTo>
                <a:cubicBezTo>
                  <a:pt x="5133643" y="383630"/>
                  <a:pt x="5141576" y="385616"/>
                  <a:pt x="5147526" y="397533"/>
                </a:cubicBezTo>
                <a:cubicBezTo>
                  <a:pt x="5149509" y="403492"/>
                  <a:pt x="5151493" y="409451"/>
                  <a:pt x="5153476" y="415409"/>
                </a:cubicBezTo>
                <a:cubicBezTo>
                  <a:pt x="5161409" y="435271"/>
                  <a:pt x="5175293" y="445202"/>
                  <a:pt x="5195126" y="439244"/>
                </a:cubicBezTo>
                <a:cubicBezTo>
                  <a:pt x="5228842" y="429312"/>
                  <a:pt x="5262559" y="427327"/>
                  <a:pt x="5294291" y="409451"/>
                </a:cubicBezTo>
                <a:cubicBezTo>
                  <a:pt x="5304208" y="403492"/>
                  <a:pt x="5316108" y="401506"/>
                  <a:pt x="5318092" y="417396"/>
                </a:cubicBezTo>
                <a:cubicBezTo>
                  <a:pt x="5322058" y="429313"/>
                  <a:pt x="5329991" y="429312"/>
                  <a:pt x="5337925" y="425340"/>
                </a:cubicBezTo>
                <a:cubicBezTo>
                  <a:pt x="5353791" y="419382"/>
                  <a:pt x="5371641" y="419382"/>
                  <a:pt x="5387508" y="419382"/>
                </a:cubicBezTo>
                <a:cubicBezTo>
                  <a:pt x="5413291" y="419382"/>
                  <a:pt x="5423207" y="411437"/>
                  <a:pt x="5429157" y="387603"/>
                </a:cubicBezTo>
                <a:cubicBezTo>
                  <a:pt x="5431140" y="373699"/>
                  <a:pt x="5437090" y="373699"/>
                  <a:pt x="5448990" y="373699"/>
                </a:cubicBezTo>
                <a:cubicBezTo>
                  <a:pt x="5462874" y="373699"/>
                  <a:pt x="5476757" y="385616"/>
                  <a:pt x="5490640" y="373699"/>
                </a:cubicBezTo>
                <a:cubicBezTo>
                  <a:pt x="5502540" y="363768"/>
                  <a:pt x="5496590" y="345893"/>
                  <a:pt x="5502540" y="330003"/>
                </a:cubicBezTo>
                <a:cubicBezTo>
                  <a:pt x="5512456" y="343906"/>
                  <a:pt x="5516423" y="355824"/>
                  <a:pt x="5514439" y="369727"/>
                </a:cubicBezTo>
                <a:cubicBezTo>
                  <a:pt x="5510473" y="397534"/>
                  <a:pt x="5482706" y="401506"/>
                  <a:pt x="5464857" y="415409"/>
                </a:cubicBezTo>
                <a:cubicBezTo>
                  <a:pt x="5496590" y="441230"/>
                  <a:pt x="5516423" y="439244"/>
                  <a:pt x="5538239" y="405478"/>
                </a:cubicBezTo>
                <a:cubicBezTo>
                  <a:pt x="5542206" y="399520"/>
                  <a:pt x="5548156" y="393561"/>
                  <a:pt x="5552123" y="385616"/>
                </a:cubicBezTo>
                <a:cubicBezTo>
                  <a:pt x="5562039" y="369727"/>
                  <a:pt x="5571956" y="355824"/>
                  <a:pt x="5591789" y="351851"/>
                </a:cubicBezTo>
                <a:cubicBezTo>
                  <a:pt x="5599722" y="349865"/>
                  <a:pt x="5599722" y="343907"/>
                  <a:pt x="5601705" y="335961"/>
                </a:cubicBezTo>
                <a:cubicBezTo>
                  <a:pt x="5605672" y="324044"/>
                  <a:pt x="5603689" y="308155"/>
                  <a:pt x="5615589" y="296238"/>
                </a:cubicBezTo>
                <a:cubicBezTo>
                  <a:pt x="5617572" y="302196"/>
                  <a:pt x="5619555" y="306169"/>
                  <a:pt x="5621538" y="312127"/>
                </a:cubicBezTo>
                <a:cubicBezTo>
                  <a:pt x="5633438" y="331989"/>
                  <a:pt x="5645339" y="335961"/>
                  <a:pt x="5665172" y="324044"/>
                </a:cubicBezTo>
                <a:cubicBezTo>
                  <a:pt x="5683022" y="312127"/>
                  <a:pt x="5702855" y="310141"/>
                  <a:pt x="5722688" y="314114"/>
                </a:cubicBezTo>
                <a:cubicBezTo>
                  <a:pt x="5736571" y="318086"/>
                  <a:pt x="5750454" y="320072"/>
                  <a:pt x="5766321" y="324045"/>
                </a:cubicBezTo>
                <a:cubicBezTo>
                  <a:pt x="5809953" y="333975"/>
                  <a:pt x="5853587" y="345892"/>
                  <a:pt x="5893253" y="367741"/>
                </a:cubicBezTo>
                <a:cubicBezTo>
                  <a:pt x="5909120" y="375685"/>
                  <a:pt x="5911103" y="385617"/>
                  <a:pt x="5903170" y="399520"/>
                </a:cubicBezTo>
                <a:cubicBezTo>
                  <a:pt x="5895237" y="411437"/>
                  <a:pt x="5885319" y="419382"/>
                  <a:pt x="5873420" y="427326"/>
                </a:cubicBezTo>
                <a:cubicBezTo>
                  <a:pt x="5861520" y="437257"/>
                  <a:pt x="5845654" y="443216"/>
                  <a:pt x="5833753" y="457119"/>
                </a:cubicBezTo>
                <a:cubicBezTo>
                  <a:pt x="5901186" y="455133"/>
                  <a:pt x="5964652" y="455133"/>
                  <a:pt x="6014235" y="403492"/>
                </a:cubicBezTo>
                <a:cubicBezTo>
                  <a:pt x="6020185" y="399520"/>
                  <a:pt x="6028118" y="395547"/>
                  <a:pt x="6036051" y="399520"/>
                </a:cubicBezTo>
                <a:cubicBezTo>
                  <a:pt x="6043985" y="405478"/>
                  <a:pt x="6049935" y="411437"/>
                  <a:pt x="6049935" y="423354"/>
                </a:cubicBezTo>
                <a:cubicBezTo>
                  <a:pt x="6049935" y="429313"/>
                  <a:pt x="6045968" y="435271"/>
                  <a:pt x="6042002" y="441230"/>
                </a:cubicBezTo>
                <a:cubicBezTo>
                  <a:pt x="6032085" y="457119"/>
                  <a:pt x="6016219" y="469037"/>
                  <a:pt x="6008285" y="486912"/>
                </a:cubicBezTo>
                <a:cubicBezTo>
                  <a:pt x="6000352" y="504788"/>
                  <a:pt x="6006302" y="532595"/>
                  <a:pt x="6020185" y="538553"/>
                </a:cubicBezTo>
                <a:cubicBezTo>
                  <a:pt x="6036052" y="546498"/>
                  <a:pt x="6047952" y="534581"/>
                  <a:pt x="6059851" y="524650"/>
                </a:cubicBezTo>
                <a:cubicBezTo>
                  <a:pt x="6067785" y="518691"/>
                  <a:pt x="6067785" y="510746"/>
                  <a:pt x="6069768" y="502802"/>
                </a:cubicBezTo>
                <a:cubicBezTo>
                  <a:pt x="6075718" y="459105"/>
                  <a:pt x="6091584" y="445202"/>
                  <a:pt x="6135217" y="449175"/>
                </a:cubicBezTo>
                <a:cubicBezTo>
                  <a:pt x="6155051" y="451161"/>
                  <a:pt x="6172901" y="449175"/>
                  <a:pt x="6190751" y="443216"/>
                </a:cubicBezTo>
                <a:cubicBezTo>
                  <a:pt x="6240333" y="425340"/>
                  <a:pt x="6287933" y="429313"/>
                  <a:pt x="6327599" y="471023"/>
                </a:cubicBezTo>
                <a:cubicBezTo>
                  <a:pt x="6347433" y="490885"/>
                  <a:pt x="6347433" y="490885"/>
                  <a:pt x="6363299" y="465064"/>
                </a:cubicBezTo>
                <a:cubicBezTo>
                  <a:pt x="6375198" y="445202"/>
                  <a:pt x="6410899" y="435271"/>
                  <a:pt x="6420815" y="449175"/>
                </a:cubicBezTo>
                <a:cubicBezTo>
                  <a:pt x="6436681" y="474995"/>
                  <a:pt x="6458498" y="476981"/>
                  <a:pt x="6484281" y="476981"/>
                </a:cubicBezTo>
                <a:cubicBezTo>
                  <a:pt x="6498164" y="474995"/>
                  <a:pt x="6514031" y="471023"/>
                  <a:pt x="6527914" y="480954"/>
                </a:cubicBezTo>
                <a:cubicBezTo>
                  <a:pt x="6543781" y="492871"/>
                  <a:pt x="6551714" y="486912"/>
                  <a:pt x="6559647" y="471023"/>
                </a:cubicBezTo>
                <a:cubicBezTo>
                  <a:pt x="6563613" y="463078"/>
                  <a:pt x="6567580" y="455133"/>
                  <a:pt x="6577497" y="461092"/>
                </a:cubicBezTo>
                <a:cubicBezTo>
                  <a:pt x="6585430" y="467050"/>
                  <a:pt x="6591380" y="473008"/>
                  <a:pt x="6585430" y="484926"/>
                </a:cubicBezTo>
                <a:cubicBezTo>
                  <a:pt x="6581463" y="492871"/>
                  <a:pt x="6575513" y="500816"/>
                  <a:pt x="6571547" y="510746"/>
                </a:cubicBezTo>
                <a:cubicBezTo>
                  <a:pt x="6557663" y="542526"/>
                  <a:pt x="6577497" y="566360"/>
                  <a:pt x="6611213" y="564374"/>
                </a:cubicBezTo>
                <a:cubicBezTo>
                  <a:pt x="6619146" y="564374"/>
                  <a:pt x="6627080" y="560401"/>
                  <a:pt x="6635013" y="558415"/>
                </a:cubicBezTo>
                <a:cubicBezTo>
                  <a:pt x="6642946" y="556429"/>
                  <a:pt x="6650879" y="554443"/>
                  <a:pt x="6656829" y="560402"/>
                </a:cubicBezTo>
                <a:cubicBezTo>
                  <a:pt x="6688562" y="588208"/>
                  <a:pt x="6724262" y="578277"/>
                  <a:pt x="6757978" y="572319"/>
                </a:cubicBezTo>
                <a:cubicBezTo>
                  <a:pt x="6761945" y="570332"/>
                  <a:pt x="6765912" y="570332"/>
                  <a:pt x="6763928" y="564374"/>
                </a:cubicBezTo>
                <a:cubicBezTo>
                  <a:pt x="6761945" y="558415"/>
                  <a:pt x="6761945" y="550471"/>
                  <a:pt x="6755995" y="544512"/>
                </a:cubicBezTo>
                <a:cubicBezTo>
                  <a:pt x="6752027" y="540540"/>
                  <a:pt x="6750045" y="546498"/>
                  <a:pt x="6748062" y="548484"/>
                </a:cubicBezTo>
                <a:cubicBezTo>
                  <a:pt x="6730212" y="562387"/>
                  <a:pt x="6714345" y="564374"/>
                  <a:pt x="6698479" y="552456"/>
                </a:cubicBezTo>
                <a:cubicBezTo>
                  <a:pt x="6680629" y="540539"/>
                  <a:pt x="6672696" y="518691"/>
                  <a:pt x="6678646" y="500815"/>
                </a:cubicBezTo>
                <a:cubicBezTo>
                  <a:pt x="6680629" y="490885"/>
                  <a:pt x="6686579" y="488898"/>
                  <a:pt x="6694512" y="496843"/>
                </a:cubicBezTo>
                <a:cubicBezTo>
                  <a:pt x="6708395" y="508760"/>
                  <a:pt x="6716329" y="504788"/>
                  <a:pt x="6730211" y="490885"/>
                </a:cubicBezTo>
                <a:cubicBezTo>
                  <a:pt x="6748062" y="469036"/>
                  <a:pt x="6789711" y="463078"/>
                  <a:pt x="6805577" y="476981"/>
                </a:cubicBezTo>
                <a:cubicBezTo>
                  <a:pt x="6817478" y="488898"/>
                  <a:pt x="6827394" y="488898"/>
                  <a:pt x="6839294" y="484926"/>
                </a:cubicBezTo>
                <a:cubicBezTo>
                  <a:pt x="6855160" y="480954"/>
                  <a:pt x="6871027" y="480954"/>
                  <a:pt x="6880944" y="498829"/>
                </a:cubicBezTo>
                <a:cubicBezTo>
                  <a:pt x="6886894" y="510746"/>
                  <a:pt x="6898794" y="506774"/>
                  <a:pt x="6908710" y="502802"/>
                </a:cubicBezTo>
                <a:cubicBezTo>
                  <a:pt x="6918627" y="498829"/>
                  <a:pt x="6928544" y="492871"/>
                  <a:pt x="6938460" y="496843"/>
                </a:cubicBezTo>
                <a:cubicBezTo>
                  <a:pt x="6952343" y="498829"/>
                  <a:pt x="6946393" y="512733"/>
                  <a:pt x="6954327" y="528622"/>
                </a:cubicBezTo>
                <a:cubicBezTo>
                  <a:pt x="6964243" y="486912"/>
                  <a:pt x="7001926" y="498829"/>
                  <a:pt x="7027708" y="480954"/>
                </a:cubicBezTo>
                <a:cubicBezTo>
                  <a:pt x="7023743" y="488898"/>
                  <a:pt x="7021759" y="492871"/>
                  <a:pt x="7019776" y="496843"/>
                </a:cubicBezTo>
                <a:cubicBezTo>
                  <a:pt x="7007877" y="526636"/>
                  <a:pt x="7015808" y="538553"/>
                  <a:pt x="7047542" y="538553"/>
                </a:cubicBezTo>
                <a:cubicBezTo>
                  <a:pt x="7069359" y="536567"/>
                  <a:pt x="7089192" y="536567"/>
                  <a:pt x="7111009" y="538553"/>
                </a:cubicBezTo>
                <a:cubicBezTo>
                  <a:pt x="7144725" y="544512"/>
                  <a:pt x="7176458" y="556429"/>
                  <a:pt x="7204224" y="576291"/>
                </a:cubicBezTo>
                <a:cubicBezTo>
                  <a:pt x="7226041" y="590194"/>
                  <a:pt x="7235957" y="586222"/>
                  <a:pt x="7243891" y="564374"/>
                </a:cubicBezTo>
                <a:cubicBezTo>
                  <a:pt x="7249841" y="538553"/>
                  <a:pt x="7263724" y="530608"/>
                  <a:pt x="7289507" y="536567"/>
                </a:cubicBezTo>
                <a:cubicBezTo>
                  <a:pt x="7305374" y="538553"/>
                  <a:pt x="7321240" y="542526"/>
                  <a:pt x="7339090" y="540539"/>
                </a:cubicBezTo>
                <a:cubicBezTo>
                  <a:pt x="7349006" y="540540"/>
                  <a:pt x="7358923" y="544512"/>
                  <a:pt x="7364873" y="554443"/>
                </a:cubicBezTo>
                <a:cubicBezTo>
                  <a:pt x="7366856" y="558415"/>
                  <a:pt x="7366856" y="562388"/>
                  <a:pt x="7372806" y="558415"/>
                </a:cubicBezTo>
                <a:cubicBezTo>
                  <a:pt x="7396605" y="540540"/>
                  <a:pt x="7424372" y="544512"/>
                  <a:pt x="7450156" y="546498"/>
                </a:cubicBezTo>
                <a:cubicBezTo>
                  <a:pt x="7463047" y="547491"/>
                  <a:pt x="7475443" y="547491"/>
                  <a:pt x="7487095" y="544760"/>
                </a:cubicBezTo>
                <a:lnTo>
                  <a:pt x="7494279" y="540751"/>
                </a:lnTo>
                <a:lnTo>
                  <a:pt x="8631073" y="1197079"/>
                </a:lnTo>
                <a:lnTo>
                  <a:pt x="6148907" y="5496316"/>
                </a:lnTo>
                <a:lnTo>
                  <a:pt x="6062713" y="5507290"/>
                </a:lnTo>
                <a:cubicBezTo>
                  <a:pt x="5944823" y="5523471"/>
                  <a:pt x="5828388" y="5541270"/>
                  <a:pt x="5710498" y="5554215"/>
                </a:cubicBezTo>
                <a:cubicBezTo>
                  <a:pt x="5598429" y="5567159"/>
                  <a:pt x="5486361" y="5575250"/>
                  <a:pt x="5374292" y="5575250"/>
                </a:cubicBezTo>
                <a:cubicBezTo>
                  <a:pt x="5288421" y="5575250"/>
                  <a:pt x="5202551" y="5580104"/>
                  <a:pt x="5116680" y="5588194"/>
                </a:cubicBezTo>
                <a:cubicBezTo>
                  <a:pt x="5051185" y="5594666"/>
                  <a:pt x="4985691" y="5601139"/>
                  <a:pt x="4920196" y="5604375"/>
                </a:cubicBezTo>
                <a:cubicBezTo>
                  <a:pt x="4873622" y="5605993"/>
                  <a:pt x="4827048" y="5607612"/>
                  <a:pt x="4779019" y="5610847"/>
                </a:cubicBezTo>
                <a:cubicBezTo>
                  <a:pt x="4749910" y="5610848"/>
                  <a:pt x="4719346" y="5610848"/>
                  <a:pt x="4690237" y="5612466"/>
                </a:cubicBezTo>
                <a:cubicBezTo>
                  <a:pt x="4680049" y="5612466"/>
                  <a:pt x="4671316" y="5612466"/>
                  <a:pt x="4662584" y="5612466"/>
                </a:cubicBezTo>
                <a:cubicBezTo>
                  <a:pt x="4659673" y="5612466"/>
                  <a:pt x="4658218" y="5610848"/>
                  <a:pt x="4656762" y="5610847"/>
                </a:cubicBezTo>
                <a:cubicBezTo>
                  <a:pt x="4518496" y="5602757"/>
                  <a:pt x="4380229" y="5610847"/>
                  <a:pt x="4241963" y="5597903"/>
                </a:cubicBezTo>
                <a:cubicBezTo>
                  <a:pt x="4205577" y="5594667"/>
                  <a:pt x="4169191" y="5594666"/>
                  <a:pt x="4132805" y="5589813"/>
                </a:cubicBezTo>
                <a:cubicBezTo>
                  <a:pt x="4052756" y="5580104"/>
                  <a:pt x="3974163" y="5573632"/>
                  <a:pt x="3894114" y="5568777"/>
                </a:cubicBezTo>
                <a:cubicBezTo>
                  <a:pt x="3831530" y="5565541"/>
                  <a:pt x="3768946" y="5562305"/>
                  <a:pt x="3706362" y="5549360"/>
                </a:cubicBezTo>
                <a:cubicBezTo>
                  <a:pt x="3648145" y="5536415"/>
                  <a:pt x="3589927" y="5526707"/>
                  <a:pt x="3531710" y="5529943"/>
                </a:cubicBezTo>
                <a:cubicBezTo>
                  <a:pt x="3525888" y="5529943"/>
                  <a:pt x="3521522" y="5529943"/>
                  <a:pt x="3517155" y="5525089"/>
                </a:cubicBezTo>
                <a:cubicBezTo>
                  <a:pt x="3490958" y="5499199"/>
                  <a:pt x="3460394" y="5495963"/>
                  <a:pt x="3426918" y="5497582"/>
                </a:cubicBezTo>
                <a:cubicBezTo>
                  <a:pt x="3394899" y="5499200"/>
                  <a:pt x="3362880" y="5499200"/>
                  <a:pt x="3330860" y="5492727"/>
                </a:cubicBezTo>
                <a:cubicBezTo>
                  <a:pt x="3277009" y="5481401"/>
                  <a:pt x="3224613" y="5466838"/>
                  <a:pt x="3169306" y="5465220"/>
                </a:cubicBezTo>
                <a:cubicBezTo>
                  <a:pt x="3144564" y="5465219"/>
                  <a:pt x="3122732" y="5455511"/>
                  <a:pt x="3105267" y="5436094"/>
                </a:cubicBezTo>
                <a:cubicBezTo>
                  <a:pt x="3099445" y="5429622"/>
                  <a:pt x="3095079" y="5429622"/>
                  <a:pt x="3089257" y="5434476"/>
                </a:cubicBezTo>
                <a:cubicBezTo>
                  <a:pt x="3076159" y="5442566"/>
                  <a:pt x="3063060" y="5447421"/>
                  <a:pt x="3051416" y="5434476"/>
                </a:cubicBezTo>
                <a:cubicBezTo>
                  <a:pt x="3035406" y="5419913"/>
                  <a:pt x="3017941" y="5416677"/>
                  <a:pt x="2997565" y="5418295"/>
                </a:cubicBezTo>
                <a:cubicBezTo>
                  <a:pt x="2967001" y="5419913"/>
                  <a:pt x="2939348" y="5411823"/>
                  <a:pt x="2914605" y="5390788"/>
                </a:cubicBezTo>
                <a:cubicBezTo>
                  <a:pt x="2900051" y="5377843"/>
                  <a:pt x="2879675" y="5371371"/>
                  <a:pt x="2865120" y="5381079"/>
                </a:cubicBezTo>
                <a:cubicBezTo>
                  <a:pt x="2838922" y="5398878"/>
                  <a:pt x="2817091" y="5392406"/>
                  <a:pt x="2793804" y="5377843"/>
                </a:cubicBezTo>
                <a:cubicBezTo>
                  <a:pt x="2782160" y="5371371"/>
                  <a:pt x="2769062" y="5364898"/>
                  <a:pt x="2754507" y="5368134"/>
                </a:cubicBezTo>
                <a:cubicBezTo>
                  <a:pt x="2747230" y="5371371"/>
                  <a:pt x="2744319" y="5366516"/>
                  <a:pt x="2744319" y="5360044"/>
                </a:cubicBezTo>
                <a:cubicBezTo>
                  <a:pt x="2744319" y="5355190"/>
                  <a:pt x="2744319" y="5351953"/>
                  <a:pt x="2744319" y="5348717"/>
                </a:cubicBezTo>
                <a:cubicBezTo>
                  <a:pt x="2745775" y="5330918"/>
                  <a:pt x="2744319" y="5330918"/>
                  <a:pt x="2731220" y="5339009"/>
                </a:cubicBezTo>
                <a:cubicBezTo>
                  <a:pt x="2716666" y="5347099"/>
                  <a:pt x="2700656" y="5353572"/>
                  <a:pt x="2686102" y="5358426"/>
                </a:cubicBezTo>
                <a:cubicBezTo>
                  <a:pt x="2680280" y="5360044"/>
                  <a:pt x="2674458" y="5361662"/>
                  <a:pt x="2670092" y="5356808"/>
                </a:cubicBezTo>
                <a:cubicBezTo>
                  <a:pt x="2665725" y="5351953"/>
                  <a:pt x="2668636" y="5345481"/>
                  <a:pt x="2671547" y="5340627"/>
                </a:cubicBezTo>
                <a:cubicBezTo>
                  <a:pt x="2678825" y="5327682"/>
                  <a:pt x="2674458" y="5321210"/>
                  <a:pt x="2662815" y="5319592"/>
                </a:cubicBezTo>
                <a:cubicBezTo>
                  <a:pt x="2658448" y="5317974"/>
                  <a:pt x="2654082" y="5314737"/>
                  <a:pt x="2649716" y="5314737"/>
                </a:cubicBezTo>
                <a:cubicBezTo>
                  <a:pt x="2639528" y="5314737"/>
                  <a:pt x="2638072" y="5309883"/>
                  <a:pt x="2643894" y="5300175"/>
                </a:cubicBezTo>
                <a:cubicBezTo>
                  <a:pt x="2646805" y="5296938"/>
                  <a:pt x="2649716" y="5292084"/>
                  <a:pt x="2645349" y="5288848"/>
                </a:cubicBezTo>
                <a:cubicBezTo>
                  <a:pt x="2642439" y="5283994"/>
                  <a:pt x="2638072" y="5285612"/>
                  <a:pt x="2633706" y="5287230"/>
                </a:cubicBezTo>
                <a:cubicBezTo>
                  <a:pt x="2622063" y="5293702"/>
                  <a:pt x="2610419" y="5290466"/>
                  <a:pt x="2597320" y="5287230"/>
                </a:cubicBezTo>
                <a:cubicBezTo>
                  <a:pt x="2558023" y="5274285"/>
                  <a:pt x="2523093" y="5285612"/>
                  <a:pt x="2489618" y="5308265"/>
                </a:cubicBezTo>
                <a:cubicBezTo>
                  <a:pt x="2483796" y="5311501"/>
                  <a:pt x="2480885" y="5319592"/>
                  <a:pt x="2473608" y="5321210"/>
                </a:cubicBezTo>
                <a:cubicBezTo>
                  <a:pt x="2475063" y="5313119"/>
                  <a:pt x="2476519" y="5306647"/>
                  <a:pt x="2477974" y="5298557"/>
                </a:cubicBezTo>
                <a:cubicBezTo>
                  <a:pt x="2480885" y="5282376"/>
                  <a:pt x="2475063" y="5272667"/>
                  <a:pt x="2461964" y="5269431"/>
                </a:cubicBezTo>
                <a:cubicBezTo>
                  <a:pt x="2418301" y="5258104"/>
                  <a:pt x="2374638" y="5246778"/>
                  <a:pt x="2330975" y="5235451"/>
                </a:cubicBezTo>
                <a:cubicBezTo>
                  <a:pt x="2314965" y="5232215"/>
                  <a:pt x="2298956" y="5233833"/>
                  <a:pt x="2282946" y="5227361"/>
                </a:cubicBezTo>
                <a:cubicBezTo>
                  <a:pt x="2272758" y="5222506"/>
                  <a:pt x="2266936" y="5217652"/>
                  <a:pt x="2269847" y="5203089"/>
                </a:cubicBezTo>
                <a:cubicBezTo>
                  <a:pt x="2271302" y="5185290"/>
                  <a:pt x="2259659" y="5175582"/>
                  <a:pt x="2245104" y="5183672"/>
                </a:cubicBezTo>
                <a:cubicBezTo>
                  <a:pt x="2233461" y="5190145"/>
                  <a:pt x="2224728" y="5188525"/>
                  <a:pt x="2214540" y="5182054"/>
                </a:cubicBezTo>
                <a:cubicBezTo>
                  <a:pt x="2208719" y="5175582"/>
                  <a:pt x="2202897" y="5175582"/>
                  <a:pt x="2195620" y="5182054"/>
                </a:cubicBezTo>
                <a:cubicBezTo>
                  <a:pt x="2188342" y="5190145"/>
                  <a:pt x="2179610" y="5191763"/>
                  <a:pt x="2170877" y="5186908"/>
                </a:cubicBezTo>
                <a:cubicBezTo>
                  <a:pt x="2165055" y="5185290"/>
                  <a:pt x="2157778" y="5180436"/>
                  <a:pt x="2151957" y="5180436"/>
                </a:cubicBezTo>
                <a:cubicBezTo>
                  <a:pt x="2143224" y="5180436"/>
                  <a:pt x="2140313" y="5175582"/>
                  <a:pt x="2138858" y="5167491"/>
                </a:cubicBezTo>
                <a:cubicBezTo>
                  <a:pt x="2134491" y="5151310"/>
                  <a:pt x="2131580" y="5149692"/>
                  <a:pt x="2117026" y="5159401"/>
                </a:cubicBezTo>
                <a:cubicBezTo>
                  <a:pt x="2108293" y="5165873"/>
                  <a:pt x="2099561" y="5173964"/>
                  <a:pt x="2089373" y="5177200"/>
                </a:cubicBezTo>
                <a:close/>
              </a:path>
            </a:pathLst>
          </a:custGeom>
          <a:solidFill>
            <a:srgbClr val="BA99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Google Shape;142;p15">
            <a:extLst>
              <a:ext uri="{FF2B5EF4-FFF2-40B4-BE49-F238E27FC236}">
                <a16:creationId xmlns:a16="http://schemas.microsoft.com/office/drawing/2014/main" id="{ABFF33BA-B5C4-E3C2-6BD2-B2B656F26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Objetivos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Freeform: Shape 13">
            <a:extLst>
              <a:ext uri="{FF2B5EF4-FFF2-40B4-BE49-F238E27FC236}">
                <a16:creationId xmlns:a16="http://schemas.microsoft.com/office/drawing/2014/main" id="{BCBCFEC2-BC42-3D86-AC7A-0E4F180DD101}"/>
              </a:ext>
            </a:extLst>
          </p:cNvPr>
          <p:cNvSpPr>
            <a:spLocks noChangeAspect="1"/>
          </p:cNvSpPr>
          <p:nvPr/>
        </p:nvSpPr>
        <p:spPr>
          <a:xfrm rot="1132599">
            <a:off x="6494886" y="4054353"/>
            <a:ext cx="1533372" cy="666010"/>
          </a:xfrm>
          <a:custGeom>
            <a:avLst/>
            <a:gdLst>
              <a:gd name="connsiteX0" fmla="*/ 935355 w 942975"/>
              <a:gd name="connsiteY0" fmla="*/ 42386 h 409575"/>
              <a:gd name="connsiteX1" fmla="*/ 879157 w 942975"/>
              <a:gd name="connsiteY1" fmla="*/ 10954 h 409575"/>
              <a:gd name="connsiteX2" fmla="*/ 816293 w 942975"/>
              <a:gd name="connsiteY2" fmla="*/ 10954 h 409575"/>
              <a:gd name="connsiteX3" fmla="*/ 807720 w 942975"/>
              <a:gd name="connsiteY3" fmla="*/ 2381 h 409575"/>
              <a:gd name="connsiteX4" fmla="*/ 793432 w 942975"/>
              <a:gd name="connsiteY4" fmla="*/ 476 h 409575"/>
              <a:gd name="connsiteX5" fmla="*/ 497205 w 942975"/>
              <a:gd name="connsiteY5" fmla="*/ 476 h 409575"/>
              <a:gd name="connsiteX6" fmla="*/ 147638 w 942975"/>
              <a:gd name="connsiteY6" fmla="*/ 476 h 409575"/>
              <a:gd name="connsiteX7" fmla="*/ 132398 w 942975"/>
              <a:gd name="connsiteY7" fmla="*/ 10001 h 409575"/>
              <a:gd name="connsiteX8" fmla="*/ 60008 w 942975"/>
              <a:gd name="connsiteY8" fmla="*/ 10954 h 409575"/>
              <a:gd name="connsiteX9" fmla="*/ 35243 w 942975"/>
              <a:gd name="connsiteY9" fmla="*/ 15716 h 409575"/>
              <a:gd name="connsiteX10" fmla="*/ 0 w 942975"/>
              <a:gd name="connsiteY10" fmla="*/ 86201 h 409575"/>
              <a:gd name="connsiteX11" fmla="*/ 38100 w 942975"/>
              <a:gd name="connsiteY11" fmla="*/ 150019 h 409575"/>
              <a:gd name="connsiteX12" fmla="*/ 64770 w 942975"/>
              <a:gd name="connsiteY12" fmla="*/ 153829 h 409575"/>
              <a:gd name="connsiteX13" fmla="*/ 132398 w 942975"/>
              <a:gd name="connsiteY13" fmla="*/ 153829 h 409575"/>
              <a:gd name="connsiteX14" fmla="*/ 132398 w 942975"/>
              <a:gd name="connsiteY14" fmla="*/ 153829 h 409575"/>
              <a:gd name="connsiteX15" fmla="*/ 133350 w 942975"/>
              <a:gd name="connsiteY15" fmla="*/ 169069 h 409575"/>
              <a:gd name="connsiteX16" fmla="*/ 133350 w 942975"/>
              <a:gd name="connsiteY16" fmla="*/ 288131 h 409575"/>
              <a:gd name="connsiteX17" fmla="*/ 134302 w 942975"/>
              <a:gd name="connsiteY17" fmla="*/ 368141 h 409575"/>
              <a:gd name="connsiteX18" fmla="*/ 188595 w 942975"/>
              <a:gd name="connsiteY18" fmla="*/ 411956 h 409575"/>
              <a:gd name="connsiteX19" fmla="*/ 743903 w 942975"/>
              <a:gd name="connsiteY19" fmla="*/ 411956 h 409575"/>
              <a:gd name="connsiteX20" fmla="*/ 773430 w 942975"/>
              <a:gd name="connsiteY20" fmla="*/ 406241 h 409575"/>
              <a:gd name="connsiteX21" fmla="*/ 808673 w 942975"/>
              <a:gd name="connsiteY21" fmla="*/ 350044 h 409575"/>
              <a:gd name="connsiteX22" fmla="*/ 808673 w 942975"/>
              <a:gd name="connsiteY22" fmla="*/ 170021 h 409575"/>
              <a:gd name="connsiteX23" fmla="*/ 809625 w 942975"/>
              <a:gd name="connsiteY23" fmla="*/ 154781 h 409575"/>
              <a:gd name="connsiteX24" fmla="*/ 823913 w 942975"/>
              <a:gd name="connsiteY24" fmla="*/ 153829 h 409575"/>
              <a:gd name="connsiteX25" fmla="*/ 896303 w 942975"/>
              <a:gd name="connsiteY25" fmla="*/ 152876 h 409575"/>
              <a:gd name="connsiteX26" fmla="*/ 935355 w 942975"/>
              <a:gd name="connsiteY26" fmla="*/ 42386 h 409575"/>
              <a:gd name="connsiteX27" fmla="*/ 135255 w 942975"/>
              <a:gd name="connsiteY27" fmla="*/ 111919 h 409575"/>
              <a:gd name="connsiteX28" fmla="*/ 125730 w 942975"/>
              <a:gd name="connsiteY28" fmla="*/ 128111 h 409575"/>
              <a:gd name="connsiteX29" fmla="*/ 57150 w 942975"/>
              <a:gd name="connsiteY29" fmla="*/ 128111 h 409575"/>
              <a:gd name="connsiteX30" fmla="*/ 23813 w 942975"/>
              <a:gd name="connsiteY30" fmla="*/ 81439 h 409575"/>
              <a:gd name="connsiteX31" fmla="*/ 55245 w 942975"/>
              <a:gd name="connsiteY31" fmla="*/ 34766 h 409575"/>
              <a:gd name="connsiteX32" fmla="*/ 59055 w 942975"/>
              <a:gd name="connsiteY32" fmla="*/ 34766 h 409575"/>
              <a:gd name="connsiteX33" fmla="*/ 92393 w 942975"/>
              <a:gd name="connsiteY33" fmla="*/ 34766 h 409575"/>
              <a:gd name="connsiteX34" fmla="*/ 125730 w 942975"/>
              <a:gd name="connsiteY34" fmla="*/ 34766 h 409575"/>
              <a:gd name="connsiteX35" fmla="*/ 135255 w 942975"/>
              <a:gd name="connsiteY35" fmla="*/ 44291 h 409575"/>
              <a:gd name="connsiteX36" fmla="*/ 135255 w 942975"/>
              <a:gd name="connsiteY36" fmla="*/ 111919 h 409575"/>
              <a:gd name="connsiteX37" fmla="*/ 886778 w 942975"/>
              <a:gd name="connsiteY37" fmla="*/ 128111 h 409575"/>
              <a:gd name="connsiteX38" fmla="*/ 816293 w 942975"/>
              <a:gd name="connsiteY38" fmla="*/ 128111 h 409575"/>
              <a:gd name="connsiteX39" fmla="*/ 807720 w 942975"/>
              <a:gd name="connsiteY39" fmla="*/ 112871 h 409575"/>
              <a:gd name="connsiteX40" fmla="*/ 807720 w 942975"/>
              <a:gd name="connsiteY40" fmla="*/ 43339 h 409575"/>
              <a:gd name="connsiteX41" fmla="*/ 816293 w 942975"/>
              <a:gd name="connsiteY41" fmla="*/ 34766 h 409575"/>
              <a:gd name="connsiteX42" fmla="*/ 852488 w 942975"/>
              <a:gd name="connsiteY42" fmla="*/ 34766 h 409575"/>
              <a:gd name="connsiteX43" fmla="*/ 852488 w 942975"/>
              <a:gd name="connsiteY43" fmla="*/ 34766 h 409575"/>
              <a:gd name="connsiteX44" fmla="*/ 886778 w 942975"/>
              <a:gd name="connsiteY44" fmla="*/ 34766 h 409575"/>
              <a:gd name="connsiteX45" fmla="*/ 919163 w 942975"/>
              <a:gd name="connsiteY45" fmla="*/ 81439 h 409575"/>
              <a:gd name="connsiteX46" fmla="*/ 886778 w 942975"/>
              <a:gd name="connsiteY46" fmla="*/ 128111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942975" h="409575">
                <a:moveTo>
                  <a:pt x="935355" y="42386"/>
                </a:moveTo>
                <a:cubicBezTo>
                  <a:pt x="923925" y="18574"/>
                  <a:pt x="902970" y="11906"/>
                  <a:pt x="879157" y="10954"/>
                </a:cubicBezTo>
                <a:cubicBezTo>
                  <a:pt x="858203" y="10001"/>
                  <a:pt x="837248" y="10954"/>
                  <a:pt x="816293" y="10954"/>
                </a:cubicBezTo>
                <a:cubicBezTo>
                  <a:pt x="810578" y="10954"/>
                  <a:pt x="806768" y="10001"/>
                  <a:pt x="807720" y="2381"/>
                </a:cubicBezTo>
                <a:cubicBezTo>
                  <a:pt x="802957" y="-1429"/>
                  <a:pt x="798195" y="476"/>
                  <a:pt x="793432" y="476"/>
                </a:cubicBezTo>
                <a:cubicBezTo>
                  <a:pt x="694373" y="476"/>
                  <a:pt x="596265" y="476"/>
                  <a:pt x="497205" y="476"/>
                </a:cubicBezTo>
                <a:cubicBezTo>
                  <a:pt x="381000" y="476"/>
                  <a:pt x="263843" y="476"/>
                  <a:pt x="147638" y="476"/>
                </a:cubicBezTo>
                <a:cubicBezTo>
                  <a:pt x="140018" y="476"/>
                  <a:pt x="134302" y="476"/>
                  <a:pt x="132398" y="10001"/>
                </a:cubicBezTo>
                <a:cubicBezTo>
                  <a:pt x="108585" y="10001"/>
                  <a:pt x="83820" y="10954"/>
                  <a:pt x="60008" y="10954"/>
                </a:cubicBezTo>
                <a:cubicBezTo>
                  <a:pt x="51435" y="10954"/>
                  <a:pt x="43815" y="11906"/>
                  <a:pt x="35243" y="15716"/>
                </a:cubicBezTo>
                <a:cubicBezTo>
                  <a:pt x="10477" y="25241"/>
                  <a:pt x="0" y="56674"/>
                  <a:pt x="0" y="86201"/>
                </a:cubicBezTo>
                <a:cubicBezTo>
                  <a:pt x="0" y="108109"/>
                  <a:pt x="16193" y="144304"/>
                  <a:pt x="38100" y="150019"/>
                </a:cubicBezTo>
                <a:cubicBezTo>
                  <a:pt x="46673" y="152876"/>
                  <a:pt x="56198" y="150971"/>
                  <a:pt x="64770" y="153829"/>
                </a:cubicBezTo>
                <a:cubicBezTo>
                  <a:pt x="87630" y="151924"/>
                  <a:pt x="109538" y="151924"/>
                  <a:pt x="132398" y="153829"/>
                </a:cubicBezTo>
                <a:lnTo>
                  <a:pt x="132398" y="153829"/>
                </a:lnTo>
                <a:cubicBezTo>
                  <a:pt x="135255" y="158591"/>
                  <a:pt x="133350" y="163354"/>
                  <a:pt x="133350" y="169069"/>
                </a:cubicBezTo>
                <a:cubicBezTo>
                  <a:pt x="133350" y="227171"/>
                  <a:pt x="133350" y="230029"/>
                  <a:pt x="133350" y="288131"/>
                </a:cubicBezTo>
                <a:cubicBezTo>
                  <a:pt x="133350" y="314801"/>
                  <a:pt x="132398" y="341471"/>
                  <a:pt x="134302" y="368141"/>
                </a:cubicBezTo>
                <a:cubicBezTo>
                  <a:pt x="140970" y="399574"/>
                  <a:pt x="155257" y="411956"/>
                  <a:pt x="188595" y="411956"/>
                </a:cubicBezTo>
                <a:cubicBezTo>
                  <a:pt x="373380" y="411956"/>
                  <a:pt x="558165" y="411956"/>
                  <a:pt x="743903" y="411956"/>
                </a:cubicBezTo>
                <a:cubicBezTo>
                  <a:pt x="754380" y="411956"/>
                  <a:pt x="763905" y="411004"/>
                  <a:pt x="773430" y="406241"/>
                </a:cubicBezTo>
                <a:cubicBezTo>
                  <a:pt x="797243" y="394811"/>
                  <a:pt x="808673" y="375761"/>
                  <a:pt x="808673" y="350044"/>
                </a:cubicBezTo>
                <a:cubicBezTo>
                  <a:pt x="808673" y="271939"/>
                  <a:pt x="808673" y="248126"/>
                  <a:pt x="808673" y="170021"/>
                </a:cubicBezTo>
                <a:cubicBezTo>
                  <a:pt x="808673" y="165259"/>
                  <a:pt x="807720" y="159544"/>
                  <a:pt x="809625" y="154781"/>
                </a:cubicBezTo>
                <a:cubicBezTo>
                  <a:pt x="814388" y="151924"/>
                  <a:pt x="819150" y="153829"/>
                  <a:pt x="823913" y="153829"/>
                </a:cubicBezTo>
                <a:cubicBezTo>
                  <a:pt x="847725" y="152876"/>
                  <a:pt x="872490" y="154781"/>
                  <a:pt x="896303" y="152876"/>
                </a:cubicBezTo>
                <a:cubicBezTo>
                  <a:pt x="913448" y="147161"/>
                  <a:pt x="970598" y="114776"/>
                  <a:pt x="935355" y="42386"/>
                </a:cubicBezTo>
                <a:close/>
                <a:moveTo>
                  <a:pt x="135255" y="111919"/>
                </a:moveTo>
                <a:cubicBezTo>
                  <a:pt x="135255" y="119539"/>
                  <a:pt x="133350" y="128111"/>
                  <a:pt x="125730" y="128111"/>
                </a:cubicBezTo>
                <a:cubicBezTo>
                  <a:pt x="102870" y="128111"/>
                  <a:pt x="80010" y="128111"/>
                  <a:pt x="57150" y="128111"/>
                </a:cubicBezTo>
                <a:cubicBezTo>
                  <a:pt x="38100" y="128111"/>
                  <a:pt x="23813" y="99536"/>
                  <a:pt x="23813" y="81439"/>
                </a:cubicBezTo>
                <a:cubicBezTo>
                  <a:pt x="23813" y="63341"/>
                  <a:pt x="37148" y="36671"/>
                  <a:pt x="55245" y="34766"/>
                </a:cubicBezTo>
                <a:cubicBezTo>
                  <a:pt x="56198" y="34766"/>
                  <a:pt x="58102" y="34766"/>
                  <a:pt x="59055" y="34766"/>
                </a:cubicBezTo>
                <a:cubicBezTo>
                  <a:pt x="70485" y="34766"/>
                  <a:pt x="80963" y="34766"/>
                  <a:pt x="92393" y="34766"/>
                </a:cubicBezTo>
                <a:cubicBezTo>
                  <a:pt x="103823" y="34766"/>
                  <a:pt x="114300" y="34766"/>
                  <a:pt x="125730" y="34766"/>
                </a:cubicBezTo>
                <a:cubicBezTo>
                  <a:pt x="132398" y="34766"/>
                  <a:pt x="135255" y="36671"/>
                  <a:pt x="135255" y="44291"/>
                </a:cubicBezTo>
                <a:cubicBezTo>
                  <a:pt x="135255" y="59531"/>
                  <a:pt x="135255" y="95726"/>
                  <a:pt x="135255" y="111919"/>
                </a:cubicBezTo>
                <a:close/>
                <a:moveTo>
                  <a:pt x="886778" y="128111"/>
                </a:moveTo>
                <a:cubicBezTo>
                  <a:pt x="862965" y="129064"/>
                  <a:pt x="840105" y="128111"/>
                  <a:pt x="816293" y="128111"/>
                </a:cubicBezTo>
                <a:cubicBezTo>
                  <a:pt x="809625" y="128111"/>
                  <a:pt x="807720" y="119539"/>
                  <a:pt x="807720" y="112871"/>
                </a:cubicBezTo>
                <a:cubicBezTo>
                  <a:pt x="807720" y="96679"/>
                  <a:pt x="807720" y="59531"/>
                  <a:pt x="807720" y="43339"/>
                </a:cubicBezTo>
                <a:cubicBezTo>
                  <a:pt x="807720" y="36671"/>
                  <a:pt x="810578" y="34766"/>
                  <a:pt x="816293" y="34766"/>
                </a:cubicBezTo>
                <a:cubicBezTo>
                  <a:pt x="828675" y="34766"/>
                  <a:pt x="840105" y="34766"/>
                  <a:pt x="852488" y="34766"/>
                </a:cubicBezTo>
                <a:cubicBezTo>
                  <a:pt x="852488" y="34766"/>
                  <a:pt x="852488" y="34766"/>
                  <a:pt x="852488" y="34766"/>
                </a:cubicBezTo>
                <a:cubicBezTo>
                  <a:pt x="863918" y="34766"/>
                  <a:pt x="875348" y="33814"/>
                  <a:pt x="886778" y="34766"/>
                </a:cubicBezTo>
                <a:cubicBezTo>
                  <a:pt x="905828" y="35719"/>
                  <a:pt x="919163" y="63341"/>
                  <a:pt x="919163" y="81439"/>
                </a:cubicBezTo>
                <a:cubicBezTo>
                  <a:pt x="919163" y="99536"/>
                  <a:pt x="904875" y="127159"/>
                  <a:pt x="886778" y="128111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1" name="Freeform: Shape 14">
            <a:extLst>
              <a:ext uri="{FF2B5EF4-FFF2-40B4-BE49-F238E27FC236}">
                <a16:creationId xmlns:a16="http://schemas.microsoft.com/office/drawing/2014/main" id="{0FE4A93A-D456-D930-1A79-6831B08A2724}"/>
              </a:ext>
            </a:extLst>
          </p:cNvPr>
          <p:cNvSpPr>
            <a:spLocks noChangeAspect="1"/>
          </p:cNvSpPr>
          <p:nvPr/>
        </p:nvSpPr>
        <p:spPr>
          <a:xfrm rot="19484958">
            <a:off x="6166135" y="3173464"/>
            <a:ext cx="1233969" cy="246794"/>
          </a:xfrm>
          <a:custGeom>
            <a:avLst/>
            <a:gdLst>
              <a:gd name="connsiteX0" fmla="*/ 714949 w 714375"/>
              <a:gd name="connsiteY0" fmla="*/ 132398 h 142875"/>
              <a:gd name="connsiteX1" fmla="*/ 704472 w 714375"/>
              <a:gd name="connsiteY1" fmla="*/ 122873 h 142875"/>
              <a:gd name="connsiteX2" fmla="*/ 619699 w 714375"/>
              <a:gd name="connsiteY2" fmla="*/ 107633 h 142875"/>
              <a:gd name="connsiteX3" fmla="*/ 505399 w 714375"/>
              <a:gd name="connsiteY3" fmla="*/ 95250 h 142875"/>
              <a:gd name="connsiteX4" fmla="*/ 488254 w 714375"/>
              <a:gd name="connsiteY4" fmla="*/ 79058 h 142875"/>
              <a:gd name="connsiteX5" fmla="*/ 482539 w 714375"/>
              <a:gd name="connsiteY5" fmla="*/ 40005 h 142875"/>
              <a:gd name="connsiteX6" fmla="*/ 428247 w 714375"/>
              <a:gd name="connsiteY6" fmla="*/ 953 h 142875"/>
              <a:gd name="connsiteX7" fmla="*/ 357762 w 714375"/>
              <a:gd name="connsiteY7" fmla="*/ 0 h 142875"/>
              <a:gd name="connsiteX8" fmla="*/ 287277 w 714375"/>
              <a:gd name="connsiteY8" fmla="*/ 953 h 142875"/>
              <a:gd name="connsiteX9" fmla="*/ 232984 w 714375"/>
              <a:gd name="connsiteY9" fmla="*/ 40005 h 142875"/>
              <a:gd name="connsiteX10" fmla="*/ 227269 w 714375"/>
              <a:gd name="connsiteY10" fmla="*/ 79058 h 142875"/>
              <a:gd name="connsiteX11" fmla="*/ 210124 w 714375"/>
              <a:gd name="connsiteY11" fmla="*/ 95250 h 142875"/>
              <a:gd name="connsiteX12" fmla="*/ 95824 w 714375"/>
              <a:gd name="connsiteY12" fmla="*/ 107633 h 142875"/>
              <a:gd name="connsiteX13" fmla="*/ 11052 w 714375"/>
              <a:gd name="connsiteY13" fmla="*/ 122873 h 142875"/>
              <a:gd name="connsiteX14" fmla="*/ 574 w 714375"/>
              <a:gd name="connsiteY14" fmla="*/ 132398 h 142875"/>
              <a:gd name="connsiteX15" fmla="*/ 8194 w 714375"/>
              <a:gd name="connsiteY15" fmla="*/ 147638 h 142875"/>
              <a:gd name="connsiteX16" fmla="*/ 18672 w 714375"/>
              <a:gd name="connsiteY16" fmla="*/ 148590 h 142875"/>
              <a:gd name="connsiteX17" fmla="*/ 355857 w 714375"/>
              <a:gd name="connsiteY17" fmla="*/ 148590 h 142875"/>
              <a:gd name="connsiteX18" fmla="*/ 693042 w 714375"/>
              <a:gd name="connsiteY18" fmla="*/ 148590 h 142875"/>
              <a:gd name="connsiteX19" fmla="*/ 703519 w 714375"/>
              <a:gd name="connsiteY19" fmla="*/ 147638 h 142875"/>
              <a:gd name="connsiteX20" fmla="*/ 714949 w 714375"/>
              <a:gd name="connsiteY20" fmla="*/ 132398 h 142875"/>
              <a:gd name="connsiteX21" fmla="*/ 453964 w 714375"/>
              <a:gd name="connsiteY21" fmla="*/ 93345 h 142875"/>
              <a:gd name="connsiteX22" fmla="*/ 264417 w 714375"/>
              <a:gd name="connsiteY22" fmla="*/ 93345 h 142875"/>
              <a:gd name="connsiteX23" fmla="*/ 252034 w 714375"/>
              <a:gd name="connsiteY23" fmla="*/ 81915 h 142875"/>
              <a:gd name="connsiteX24" fmla="*/ 309184 w 714375"/>
              <a:gd name="connsiteY24" fmla="*/ 24765 h 142875"/>
              <a:gd name="connsiteX25" fmla="*/ 409197 w 714375"/>
              <a:gd name="connsiteY25" fmla="*/ 24765 h 142875"/>
              <a:gd name="connsiteX26" fmla="*/ 466347 w 714375"/>
              <a:gd name="connsiteY26" fmla="*/ 81915 h 142875"/>
              <a:gd name="connsiteX27" fmla="*/ 453964 w 714375"/>
              <a:gd name="connsiteY27" fmla="*/ 9334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14375" h="142875">
                <a:moveTo>
                  <a:pt x="714949" y="132398"/>
                </a:moveTo>
                <a:cubicBezTo>
                  <a:pt x="713997" y="126683"/>
                  <a:pt x="711139" y="122873"/>
                  <a:pt x="704472" y="122873"/>
                </a:cubicBezTo>
                <a:cubicBezTo>
                  <a:pt x="674944" y="124778"/>
                  <a:pt x="648274" y="111442"/>
                  <a:pt x="619699" y="107633"/>
                </a:cubicBezTo>
                <a:cubicBezTo>
                  <a:pt x="600649" y="105728"/>
                  <a:pt x="519687" y="97155"/>
                  <a:pt x="505399" y="95250"/>
                </a:cubicBezTo>
                <a:cubicBezTo>
                  <a:pt x="496827" y="96203"/>
                  <a:pt x="487302" y="93345"/>
                  <a:pt x="488254" y="79058"/>
                </a:cubicBezTo>
                <a:cubicBezTo>
                  <a:pt x="489207" y="65723"/>
                  <a:pt x="489207" y="53340"/>
                  <a:pt x="482539" y="40005"/>
                </a:cubicBezTo>
                <a:cubicBezTo>
                  <a:pt x="472062" y="16192"/>
                  <a:pt x="452059" y="4763"/>
                  <a:pt x="428247" y="953"/>
                </a:cubicBezTo>
                <a:cubicBezTo>
                  <a:pt x="400624" y="0"/>
                  <a:pt x="379669" y="0"/>
                  <a:pt x="357762" y="0"/>
                </a:cubicBezTo>
                <a:cubicBezTo>
                  <a:pt x="336807" y="0"/>
                  <a:pt x="314899" y="0"/>
                  <a:pt x="287277" y="953"/>
                </a:cubicBezTo>
                <a:cubicBezTo>
                  <a:pt x="262512" y="4763"/>
                  <a:pt x="243462" y="16192"/>
                  <a:pt x="232984" y="40005"/>
                </a:cubicBezTo>
                <a:cubicBezTo>
                  <a:pt x="227269" y="53340"/>
                  <a:pt x="226317" y="65723"/>
                  <a:pt x="227269" y="79058"/>
                </a:cubicBezTo>
                <a:cubicBezTo>
                  <a:pt x="229174" y="93345"/>
                  <a:pt x="218697" y="96203"/>
                  <a:pt x="210124" y="95250"/>
                </a:cubicBezTo>
                <a:cubicBezTo>
                  <a:pt x="195837" y="98108"/>
                  <a:pt x="114874" y="105728"/>
                  <a:pt x="95824" y="107633"/>
                </a:cubicBezTo>
                <a:cubicBezTo>
                  <a:pt x="67249" y="111442"/>
                  <a:pt x="40579" y="124778"/>
                  <a:pt x="11052" y="122873"/>
                </a:cubicBezTo>
                <a:cubicBezTo>
                  <a:pt x="4384" y="122873"/>
                  <a:pt x="574" y="126683"/>
                  <a:pt x="574" y="132398"/>
                </a:cubicBezTo>
                <a:cubicBezTo>
                  <a:pt x="-378" y="139065"/>
                  <a:pt x="-1331" y="146685"/>
                  <a:pt x="8194" y="147638"/>
                </a:cubicBezTo>
                <a:cubicBezTo>
                  <a:pt x="12004" y="148590"/>
                  <a:pt x="15814" y="148590"/>
                  <a:pt x="18672" y="148590"/>
                </a:cubicBezTo>
                <a:cubicBezTo>
                  <a:pt x="131067" y="148590"/>
                  <a:pt x="243462" y="148590"/>
                  <a:pt x="355857" y="148590"/>
                </a:cubicBezTo>
                <a:cubicBezTo>
                  <a:pt x="468252" y="148590"/>
                  <a:pt x="580647" y="148590"/>
                  <a:pt x="693042" y="148590"/>
                </a:cubicBezTo>
                <a:cubicBezTo>
                  <a:pt x="696852" y="148590"/>
                  <a:pt x="700662" y="148590"/>
                  <a:pt x="703519" y="147638"/>
                </a:cubicBezTo>
                <a:cubicBezTo>
                  <a:pt x="716854" y="146685"/>
                  <a:pt x="715902" y="139065"/>
                  <a:pt x="714949" y="132398"/>
                </a:cubicBezTo>
                <a:close/>
                <a:moveTo>
                  <a:pt x="453964" y="93345"/>
                </a:moveTo>
                <a:cubicBezTo>
                  <a:pt x="398719" y="94298"/>
                  <a:pt x="309184" y="95250"/>
                  <a:pt x="264417" y="93345"/>
                </a:cubicBezTo>
                <a:cubicBezTo>
                  <a:pt x="254892" y="93345"/>
                  <a:pt x="252034" y="91440"/>
                  <a:pt x="252034" y="81915"/>
                </a:cubicBezTo>
                <a:cubicBezTo>
                  <a:pt x="252034" y="40958"/>
                  <a:pt x="268227" y="24765"/>
                  <a:pt x="309184" y="24765"/>
                </a:cubicBezTo>
                <a:cubicBezTo>
                  <a:pt x="330139" y="24765"/>
                  <a:pt x="388242" y="24765"/>
                  <a:pt x="409197" y="24765"/>
                </a:cubicBezTo>
                <a:cubicBezTo>
                  <a:pt x="450154" y="24765"/>
                  <a:pt x="466347" y="40958"/>
                  <a:pt x="466347" y="81915"/>
                </a:cubicBezTo>
                <a:cubicBezTo>
                  <a:pt x="466347" y="91440"/>
                  <a:pt x="463489" y="93345"/>
                  <a:pt x="453964" y="93345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2" name="Freeform: Shape 23">
            <a:extLst>
              <a:ext uri="{FF2B5EF4-FFF2-40B4-BE49-F238E27FC236}">
                <a16:creationId xmlns:a16="http://schemas.microsoft.com/office/drawing/2014/main" id="{75ED1177-9A3B-963D-4C1C-F4122A04E377}"/>
              </a:ext>
            </a:extLst>
          </p:cNvPr>
          <p:cNvSpPr>
            <a:spLocks noChangeAspect="1"/>
          </p:cNvSpPr>
          <p:nvPr/>
        </p:nvSpPr>
        <p:spPr>
          <a:xfrm rot="18044910">
            <a:off x="6045272" y="1794932"/>
            <a:ext cx="637858" cy="1200893"/>
          </a:xfrm>
          <a:custGeom>
            <a:avLst/>
            <a:gdLst>
              <a:gd name="connsiteX0" fmla="*/ 136945 w 771533"/>
              <a:gd name="connsiteY0" fmla="*/ 585788 h 1452563"/>
              <a:gd name="connsiteX1" fmla="*/ 635103 w 771533"/>
              <a:gd name="connsiteY1" fmla="*/ 585788 h 1452563"/>
              <a:gd name="connsiteX2" fmla="*/ 684633 w 771533"/>
              <a:gd name="connsiteY2" fmla="*/ 635318 h 1452563"/>
              <a:gd name="connsiteX3" fmla="*/ 684633 w 771533"/>
              <a:gd name="connsiteY3" fmla="*/ 1338263 h 1452563"/>
              <a:gd name="connsiteX4" fmla="*/ 635103 w 771533"/>
              <a:gd name="connsiteY4" fmla="*/ 1387793 h 1452563"/>
              <a:gd name="connsiteX5" fmla="*/ 136945 w 771533"/>
              <a:gd name="connsiteY5" fmla="*/ 1387793 h 1452563"/>
              <a:gd name="connsiteX6" fmla="*/ 87415 w 771533"/>
              <a:gd name="connsiteY6" fmla="*/ 1338263 h 1452563"/>
              <a:gd name="connsiteX7" fmla="*/ 87415 w 771533"/>
              <a:gd name="connsiteY7" fmla="*/ 636271 h 1452563"/>
              <a:gd name="connsiteX8" fmla="*/ 136945 w 771533"/>
              <a:gd name="connsiteY8" fmla="*/ 586740 h 1452563"/>
              <a:gd name="connsiteX9" fmla="*/ 136945 w 771533"/>
              <a:gd name="connsiteY9" fmla="*/ 566738 h 1452563"/>
              <a:gd name="connsiteX10" fmla="*/ 68365 w 771533"/>
              <a:gd name="connsiteY10" fmla="*/ 635318 h 1452563"/>
              <a:gd name="connsiteX11" fmla="*/ 68365 w 771533"/>
              <a:gd name="connsiteY11" fmla="*/ 1337310 h 1452563"/>
              <a:gd name="connsiteX12" fmla="*/ 136945 w 771533"/>
              <a:gd name="connsiteY12" fmla="*/ 1405891 h 1452563"/>
              <a:gd name="connsiteX13" fmla="*/ 635103 w 771533"/>
              <a:gd name="connsiteY13" fmla="*/ 1405891 h 1452563"/>
              <a:gd name="connsiteX14" fmla="*/ 703683 w 771533"/>
              <a:gd name="connsiteY14" fmla="*/ 1337310 h 1452563"/>
              <a:gd name="connsiteX15" fmla="*/ 703683 w 771533"/>
              <a:gd name="connsiteY15" fmla="*/ 635318 h 1452563"/>
              <a:gd name="connsiteX16" fmla="*/ 635103 w 771533"/>
              <a:gd name="connsiteY16" fmla="*/ 566738 h 1452563"/>
              <a:gd name="connsiteX17" fmla="*/ 386500 w 771533"/>
              <a:gd name="connsiteY17" fmla="*/ 50483 h 1452563"/>
              <a:gd name="connsiteX18" fmla="*/ 346495 w 771533"/>
              <a:gd name="connsiteY18" fmla="*/ 90488 h 1452563"/>
              <a:gd name="connsiteX19" fmla="*/ 386500 w 771533"/>
              <a:gd name="connsiteY19" fmla="*/ 130493 h 1452563"/>
              <a:gd name="connsiteX20" fmla="*/ 426505 w 771533"/>
              <a:gd name="connsiteY20" fmla="*/ 90488 h 1452563"/>
              <a:gd name="connsiteX21" fmla="*/ 386500 w 771533"/>
              <a:gd name="connsiteY21" fmla="*/ 50483 h 1452563"/>
              <a:gd name="connsiteX22" fmla="*/ 358877 w 771533"/>
              <a:gd name="connsiteY22" fmla="*/ 0 h 1452563"/>
              <a:gd name="connsiteX23" fmla="*/ 384595 w 771533"/>
              <a:gd name="connsiteY23" fmla="*/ 0 h 1452563"/>
              <a:gd name="connsiteX24" fmla="*/ 386500 w 771533"/>
              <a:gd name="connsiteY24" fmla="*/ 0 h 1452563"/>
              <a:gd name="connsiteX25" fmla="*/ 387452 w 771533"/>
              <a:gd name="connsiteY25" fmla="*/ 953 h 1452563"/>
              <a:gd name="connsiteX26" fmla="*/ 413170 w 771533"/>
              <a:gd name="connsiteY26" fmla="*/ 953 h 1452563"/>
              <a:gd name="connsiteX27" fmla="*/ 488417 w 771533"/>
              <a:gd name="connsiteY27" fmla="*/ 87630 h 1452563"/>
              <a:gd name="connsiteX28" fmla="*/ 468415 w 771533"/>
              <a:gd name="connsiteY28" fmla="*/ 217170 h 1452563"/>
              <a:gd name="connsiteX29" fmla="*/ 489370 w 771533"/>
              <a:gd name="connsiteY29" fmla="*/ 417195 h 1452563"/>
              <a:gd name="connsiteX30" fmla="*/ 569380 w 771533"/>
              <a:gd name="connsiteY30" fmla="*/ 484823 h 1452563"/>
              <a:gd name="connsiteX31" fmla="*/ 708445 w 771533"/>
              <a:gd name="connsiteY31" fmla="*/ 503873 h 1452563"/>
              <a:gd name="connsiteX32" fmla="*/ 766547 w 771533"/>
              <a:gd name="connsiteY32" fmla="*/ 580073 h 1452563"/>
              <a:gd name="connsiteX33" fmla="*/ 770358 w 771533"/>
              <a:gd name="connsiteY33" fmla="*/ 1391603 h 1452563"/>
              <a:gd name="connsiteX34" fmla="*/ 703683 w 771533"/>
              <a:gd name="connsiteY34" fmla="*/ 1452563 h 1452563"/>
              <a:gd name="connsiteX35" fmla="*/ 693205 w 771533"/>
              <a:gd name="connsiteY35" fmla="*/ 1452563 h 1452563"/>
              <a:gd name="connsiteX36" fmla="*/ 387452 w 771533"/>
              <a:gd name="connsiteY36" fmla="*/ 1452563 h 1452563"/>
              <a:gd name="connsiteX37" fmla="*/ 385547 w 771533"/>
              <a:gd name="connsiteY37" fmla="*/ 1452563 h 1452563"/>
              <a:gd name="connsiteX38" fmla="*/ 383642 w 771533"/>
              <a:gd name="connsiteY38" fmla="*/ 1452563 h 1452563"/>
              <a:gd name="connsiteX39" fmla="*/ 77890 w 771533"/>
              <a:gd name="connsiteY39" fmla="*/ 1452563 h 1452563"/>
              <a:gd name="connsiteX40" fmla="*/ 67412 w 771533"/>
              <a:gd name="connsiteY40" fmla="*/ 1452563 h 1452563"/>
              <a:gd name="connsiteX41" fmla="*/ 737 w 771533"/>
              <a:gd name="connsiteY41" fmla="*/ 1391603 h 1452563"/>
              <a:gd name="connsiteX42" fmla="*/ 5500 w 771533"/>
              <a:gd name="connsiteY42" fmla="*/ 579120 h 1452563"/>
              <a:gd name="connsiteX43" fmla="*/ 63602 w 771533"/>
              <a:gd name="connsiteY43" fmla="*/ 502920 h 1452563"/>
              <a:gd name="connsiteX44" fmla="*/ 202667 w 771533"/>
              <a:gd name="connsiteY44" fmla="*/ 483870 h 1452563"/>
              <a:gd name="connsiteX45" fmla="*/ 282677 w 771533"/>
              <a:gd name="connsiteY45" fmla="*/ 416243 h 1452563"/>
              <a:gd name="connsiteX46" fmla="*/ 303633 w 771533"/>
              <a:gd name="connsiteY46" fmla="*/ 216218 h 1452563"/>
              <a:gd name="connsiteX47" fmla="*/ 283630 w 771533"/>
              <a:gd name="connsiteY47" fmla="*/ 86678 h 1452563"/>
              <a:gd name="connsiteX48" fmla="*/ 358877 w 771533"/>
              <a:gd name="connsiteY48" fmla="*/ 0 h 1452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771533" h="1452563">
                <a:moveTo>
                  <a:pt x="136945" y="585788"/>
                </a:moveTo>
                <a:lnTo>
                  <a:pt x="635103" y="585788"/>
                </a:lnTo>
                <a:cubicBezTo>
                  <a:pt x="662725" y="585788"/>
                  <a:pt x="684633" y="608648"/>
                  <a:pt x="684633" y="635318"/>
                </a:cubicBezTo>
                <a:lnTo>
                  <a:pt x="684633" y="1338263"/>
                </a:lnTo>
                <a:cubicBezTo>
                  <a:pt x="684633" y="1365885"/>
                  <a:pt x="661773" y="1387793"/>
                  <a:pt x="635103" y="1387793"/>
                </a:cubicBezTo>
                <a:lnTo>
                  <a:pt x="136945" y="1387793"/>
                </a:lnTo>
                <a:cubicBezTo>
                  <a:pt x="109323" y="1387793"/>
                  <a:pt x="87415" y="1364933"/>
                  <a:pt x="87415" y="1338263"/>
                </a:cubicBezTo>
                <a:lnTo>
                  <a:pt x="87415" y="636271"/>
                </a:lnTo>
                <a:cubicBezTo>
                  <a:pt x="87415" y="608648"/>
                  <a:pt x="110275" y="586740"/>
                  <a:pt x="136945" y="586740"/>
                </a:cubicBezTo>
                <a:close/>
                <a:moveTo>
                  <a:pt x="136945" y="566738"/>
                </a:moveTo>
                <a:cubicBezTo>
                  <a:pt x="98845" y="566738"/>
                  <a:pt x="68365" y="597218"/>
                  <a:pt x="68365" y="635318"/>
                </a:cubicBezTo>
                <a:lnTo>
                  <a:pt x="68365" y="1337310"/>
                </a:lnTo>
                <a:cubicBezTo>
                  <a:pt x="68365" y="1375410"/>
                  <a:pt x="98845" y="1405891"/>
                  <a:pt x="136945" y="1405891"/>
                </a:cubicBezTo>
                <a:lnTo>
                  <a:pt x="635103" y="1405891"/>
                </a:lnTo>
                <a:cubicBezTo>
                  <a:pt x="673203" y="1405891"/>
                  <a:pt x="703683" y="1374458"/>
                  <a:pt x="703683" y="1337310"/>
                </a:cubicBezTo>
                <a:lnTo>
                  <a:pt x="703683" y="635318"/>
                </a:lnTo>
                <a:cubicBezTo>
                  <a:pt x="703683" y="597218"/>
                  <a:pt x="673203" y="566738"/>
                  <a:pt x="635103" y="566738"/>
                </a:cubicBezTo>
                <a:close/>
                <a:moveTo>
                  <a:pt x="386500" y="50483"/>
                </a:moveTo>
                <a:cubicBezTo>
                  <a:pt x="364592" y="50483"/>
                  <a:pt x="346495" y="68580"/>
                  <a:pt x="346495" y="90488"/>
                </a:cubicBezTo>
                <a:cubicBezTo>
                  <a:pt x="346495" y="112395"/>
                  <a:pt x="364592" y="130493"/>
                  <a:pt x="386500" y="130493"/>
                </a:cubicBezTo>
                <a:cubicBezTo>
                  <a:pt x="408408" y="130493"/>
                  <a:pt x="426505" y="112395"/>
                  <a:pt x="426505" y="90488"/>
                </a:cubicBezTo>
                <a:cubicBezTo>
                  <a:pt x="426505" y="68580"/>
                  <a:pt x="408408" y="50483"/>
                  <a:pt x="386500" y="50483"/>
                </a:cubicBezTo>
                <a:close/>
                <a:moveTo>
                  <a:pt x="358877" y="0"/>
                </a:moveTo>
                <a:cubicBezTo>
                  <a:pt x="367450" y="0"/>
                  <a:pt x="376022" y="0"/>
                  <a:pt x="384595" y="0"/>
                </a:cubicBezTo>
                <a:cubicBezTo>
                  <a:pt x="385547" y="0"/>
                  <a:pt x="385547" y="0"/>
                  <a:pt x="386500" y="0"/>
                </a:cubicBezTo>
                <a:cubicBezTo>
                  <a:pt x="386500" y="0"/>
                  <a:pt x="387452" y="0"/>
                  <a:pt x="387452" y="953"/>
                </a:cubicBezTo>
                <a:cubicBezTo>
                  <a:pt x="396025" y="953"/>
                  <a:pt x="404597" y="953"/>
                  <a:pt x="413170" y="953"/>
                </a:cubicBezTo>
                <a:cubicBezTo>
                  <a:pt x="462700" y="2858"/>
                  <a:pt x="493180" y="38100"/>
                  <a:pt x="488417" y="87630"/>
                </a:cubicBezTo>
                <a:cubicBezTo>
                  <a:pt x="484608" y="130493"/>
                  <a:pt x="469367" y="173355"/>
                  <a:pt x="468415" y="217170"/>
                </a:cubicBezTo>
                <a:cubicBezTo>
                  <a:pt x="466510" y="277178"/>
                  <a:pt x="470320" y="358140"/>
                  <a:pt x="489370" y="417195"/>
                </a:cubicBezTo>
                <a:cubicBezTo>
                  <a:pt x="501752" y="456248"/>
                  <a:pt x="526517" y="480060"/>
                  <a:pt x="569380" y="484823"/>
                </a:cubicBezTo>
                <a:cubicBezTo>
                  <a:pt x="616052" y="489585"/>
                  <a:pt x="661773" y="496253"/>
                  <a:pt x="708445" y="503873"/>
                </a:cubicBezTo>
                <a:cubicBezTo>
                  <a:pt x="748450" y="510540"/>
                  <a:pt x="770358" y="539115"/>
                  <a:pt x="766547" y="580073"/>
                </a:cubicBezTo>
                <a:cubicBezTo>
                  <a:pt x="763690" y="623888"/>
                  <a:pt x="775120" y="1377315"/>
                  <a:pt x="770358" y="1391603"/>
                </a:cubicBezTo>
                <a:cubicBezTo>
                  <a:pt x="761785" y="1427798"/>
                  <a:pt x="739878" y="1447800"/>
                  <a:pt x="703683" y="1452563"/>
                </a:cubicBezTo>
                <a:cubicBezTo>
                  <a:pt x="699873" y="1452563"/>
                  <a:pt x="697015" y="1452563"/>
                  <a:pt x="693205" y="1452563"/>
                </a:cubicBezTo>
                <a:cubicBezTo>
                  <a:pt x="591287" y="1452563"/>
                  <a:pt x="489370" y="1452563"/>
                  <a:pt x="387452" y="1452563"/>
                </a:cubicBezTo>
                <a:cubicBezTo>
                  <a:pt x="386500" y="1452563"/>
                  <a:pt x="386500" y="1452563"/>
                  <a:pt x="385547" y="1452563"/>
                </a:cubicBezTo>
                <a:cubicBezTo>
                  <a:pt x="384595" y="1452563"/>
                  <a:pt x="384595" y="1452563"/>
                  <a:pt x="383642" y="1452563"/>
                </a:cubicBezTo>
                <a:cubicBezTo>
                  <a:pt x="281725" y="1452563"/>
                  <a:pt x="179807" y="1452563"/>
                  <a:pt x="77890" y="1452563"/>
                </a:cubicBezTo>
                <a:cubicBezTo>
                  <a:pt x="74080" y="1452563"/>
                  <a:pt x="71222" y="1452563"/>
                  <a:pt x="67412" y="1452563"/>
                </a:cubicBezTo>
                <a:cubicBezTo>
                  <a:pt x="31217" y="1447800"/>
                  <a:pt x="9310" y="1427798"/>
                  <a:pt x="737" y="1391603"/>
                </a:cubicBezTo>
                <a:cubicBezTo>
                  <a:pt x="-3073" y="1376363"/>
                  <a:pt x="9310" y="621983"/>
                  <a:pt x="5500" y="579120"/>
                </a:cubicBezTo>
                <a:cubicBezTo>
                  <a:pt x="2642" y="538163"/>
                  <a:pt x="23597" y="509588"/>
                  <a:pt x="63602" y="502920"/>
                </a:cubicBezTo>
                <a:cubicBezTo>
                  <a:pt x="109322" y="495300"/>
                  <a:pt x="155995" y="488633"/>
                  <a:pt x="202667" y="483870"/>
                </a:cubicBezTo>
                <a:cubicBezTo>
                  <a:pt x="245530" y="479108"/>
                  <a:pt x="270295" y="455295"/>
                  <a:pt x="282677" y="416243"/>
                </a:cubicBezTo>
                <a:cubicBezTo>
                  <a:pt x="301727" y="357188"/>
                  <a:pt x="304585" y="277178"/>
                  <a:pt x="303633" y="216218"/>
                </a:cubicBezTo>
                <a:cubicBezTo>
                  <a:pt x="302680" y="173355"/>
                  <a:pt x="287440" y="129540"/>
                  <a:pt x="283630" y="86678"/>
                </a:cubicBezTo>
                <a:cubicBezTo>
                  <a:pt x="278867" y="37148"/>
                  <a:pt x="309347" y="1905"/>
                  <a:pt x="358877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03" name="Freeform: Shape 25">
            <a:extLst>
              <a:ext uri="{FF2B5EF4-FFF2-40B4-BE49-F238E27FC236}">
                <a16:creationId xmlns:a16="http://schemas.microsoft.com/office/drawing/2014/main" id="{A99A3DF9-CA93-B3CB-398A-BA3ED6F8AD4A}"/>
              </a:ext>
            </a:extLst>
          </p:cNvPr>
          <p:cNvSpPr>
            <a:spLocks noChangeAspect="1"/>
          </p:cNvSpPr>
          <p:nvPr/>
        </p:nvSpPr>
        <p:spPr>
          <a:xfrm rot="13353473">
            <a:off x="7612407" y="1481245"/>
            <a:ext cx="312432" cy="1113041"/>
          </a:xfrm>
          <a:custGeom>
            <a:avLst/>
            <a:gdLst>
              <a:gd name="connsiteX0" fmla="*/ 321985 w 457200"/>
              <a:gd name="connsiteY0" fmla="*/ 1555869 h 1628775"/>
              <a:gd name="connsiteX1" fmla="*/ 348655 w 457200"/>
              <a:gd name="connsiteY1" fmla="*/ 1175821 h 1628775"/>
              <a:gd name="connsiteX2" fmla="*/ 368657 w 457200"/>
              <a:gd name="connsiteY2" fmla="*/ 805299 h 1628775"/>
              <a:gd name="connsiteX3" fmla="*/ 461050 w 457200"/>
              <a:gd name="connsiteY3" fmla="*/ 206176 h 1628775"/>
              <a:gd name="connsiteX4" fmla="*/ 426760 w 457200"/>
              <a:gd name="connsiteY4" fmla="*/ 120451 h 1628775"/>
              <a:gd name="connsiteX5" fmla="*/ 141962 w 457200"/>
              <a:gd name="connsiteY5" fmla="*/ 6151 h 1628775"/>
              <a:gd name="connsiteX6" fmla="*/ 82907 w 457200"/>
              <a:gd name="connsiteY6" fmla="*/ 43299 h 1628775"/>
              <a:gd name="connsiteX7" fmla="*/ 40 w 457200"/>
              <a:gd name="connsiteY7" fmla="*/ 893881 h 1628775"/>
              <a:gd name="connsiteX8" fmla="*/ 55285 w 457200"/>
              <a:gd name="connsiteY8" fmla="*/ 945316 h 1628775"/>
              <a:gd name="connsiteX9" fmla="*/ 200065 w 457200"/>
              <a:gd name="connsiteY9" fmla="*/ 937696 h 1628775"/>
              <a:gd name="connsiteX10" fmla="*/ 254357 w 457200"/>
              <a:gd name="connsiteY10" fmla="*/ 1000561 h 1628775"/>
              <a:gd name="connsiteX11" fmla="*/ 211495 w 457200"/>
              <a:gd name="connsiteY11" fmla="*/ 1392991 h 1628775"/>
              <a:gd name="connsiteX12" fmla="*/ 201970 w 457200"/>
              <a:gd name="connsiteY12" fmla="*/ 1490146 h 1628775"/>
              <a:gd name="connsiteX13" fmla="*/ 198160 w 457200"/>
              <a:gd name="connsiteY13" fmla="*/ 1595874 h 1628775"/>
              <a:gd name="connsiteX14" fmla="*/ 263882 w 457200"/>
              <a:gd name="connsiteY14" fmla="*/ 1632069 h 1628775"/>
              <a:gd name="connsiteX15" fmla="*/ 321985 w 457200"/>
              <a:gd name="connsiteY15" fmla="*/ 1555869 h 1628775"/>
              <a:gd name="connsiteX16" fmla="*/ 398185 w 457200"/>
              <a:gd name="connsiteY16" fmla="*/ 216654 h 1628775"/>
              <a:gd name="connsiteX17" fmla="*/ 358180 w 457200"/>
              <a:gd name="connsiteY17" fmla="*/ 206176 h 1628775"/>
              <a:gd name="connsiteX18" fmla="*/ 367705 w 457200"/>
              <a:gd name="connsiteY18" fmla="*/ 166171 h 1628775"/>
              <a:gd name="connsiteX19" fmla="*/ 407710 w 457200"/>
              <a:gd name="connsiteY19" fmla="*/ 174744 h 1628775"/>
              <a:gd name="connsiteX20" fmla="*/ 398185 w 457200"/>
              <a:gd name="connsiteY20" fmla="*/ 216654 h 1628775"/>
              <a:gd name="connsiteX21" fmla="*/ 269597 w 457200"/>
              <a:gd name="connsiteY21" fmla="*/ 1156771 h 1628775"/>
              <a:gd name="connsiteX22" fmla="*/ 274360 w 457200"/>
              <a:gd name="connsiteY22" fmla="*/ 1126291 h 1628775"/>
              <a:gd name="connsiteX23" fmla="*/ 304840 w 457200"/>
              <a:gd name="connsiteY23" fmla="*/ 1131054 h 1628775"/>
              <a:gd name="connsiteX24" fmla="*/ 300077 w 457200"/>
              <a:gd name="connsiteY24" fmla="*/ 1163439 h 1628775"/>
              <a:gd name="connsiteX25" fmla="*/ 269597 w 457200"/>
              <a:gd name="connsiteY25" fmla="*/ 1156771 h 1628775"/>
              <a:gd name="connsiteX26" fmla="*/ 263882 w 457200"/>
              <a:gd name="connsiteY26" fmla="*/ 1314886 h 1628775"/>
              <a:gd name="connsiteX27" fmla="*/ 269597 w 457200"/>
              <a:gd name="connsiteY27" fmla="*/ 1283454 h 1628775"/>
              <a:gd name="connsiteX28" fmla="*/ 301030 w 457200"/>
              <a:gd name="connsiteY28" fmla="*/ 1289169 h 1628775"/>
              <a:gd name="connsiteX29" fmla="*/ 295315 w 457200"/>
              <a:gd name="connsiteY29" fmla="*/ 1320601 h 1628775"/>
              <a:gd name="connsiteX30" fmla="*/ 263882 w 457200"/>
              <a:gd name="connsiteY30" fmla="*/ 1314886 h 1628775"/>
              <a:gd name="connsiteX31" fmla="*/ 261025 w 457200"/>
              <a:gd name="connsiteY31" fmla="*/ 1455856 h 1628775"/>
              <a:gd name="connsiteX32" fmla="*/ 266740 w 457200"/>
              <a:gd name="connsiteY32" fmla="*/ 1424424 h 1628775"/>
              <a:gd name="connsiteX33" fmla="*/ 297220 w 457200"/>
              <a:gd name="connsiteY33" fmla="*/ 1431091 h 1628775"/>
              <a:gd name="connsiteX34" fmla="*/ 292457 w 457200"/>
              <a:gd name="connsiteY34" fmla="*/ 1462524 h 1628775"/>
              <a:gd name="connsiteX35" fmla="*/ 261025 w 457200"/>
              <a:gd name="connsiteY35" fmla="*/ 1455856 h 16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7200" h="1628775">
                <a:moveTo>
                  <a:pt x="321985" y="1555869"/>
                </a:moveTo>
                <a:cubicBezTo>
                  <a:pt x="341035" y="1428234"/>
                  <a:pt x="342940" y="1304409"/>
                  <a:pt x="348655" y="1175821"/>
                </a:cubicBezTo>
                <a:cubicBezTo>
                  <a:pt x="353417" y="1053901"/>
                  <a:pt x="360085" y="927219"/>
                  <a:pt x="368657" y="805299"/>
                </a:cubicBezTo>
                <a:cubicBezTo>
                  <a:pt x="382945" y="606226"/>
                  <a:pt x="433427" y="417631"/>
                  <a:pt x="461050" y="206176"/>
                </a:cubicBezTo>
                <a:cubicBezTo>
                  <a:pt x="470575" y="168076"/>
                  <a:pt x="467717" y="136644"/>
                  <a:pt x="426760" y="120451"/>
                </a:cubicBezTo>
                <a:cubicBezTo>
                  <a:pt x="328652" y="82351"/>
                  <a:pt x="240070" y="45204"/>
                  <a:pt x="141962" y="6151"/>
                </a:cubicBezTo>
                <a:cubicBezTo>
                  <a:pt x="102910" y="-9089"/>
                  <a:pt x="89575" y="4246"/>
                  <a:pt x="82907" y="43299"/>
                </a:cubicBezTo>
                <a:cubicBezTo>
                  <a:pt x="71477" y="127119"/>
                  <a:pt x="4802" y="683379"/>
                  <a:pt x="40" y="893881"/>
                </a:cubicBezTo>
                <a:cubicBezTo>
                  <a:pt x="-913" y="935791"/>
                  <a:pt x="15280" y="951031"/>
                  <a:pt x="55285" y="945316"/>
                </a:cubicBezTo>
                <a:cubicBezTo>
                  <a:pt x="108625" y="938649"/>
                  <a:pt x="146725" y="942459"/>
                  <a:pt x="200065" y="937696"/>
                </a:cubicBezTo>
                <a:cubicBezTo>
                  <a:pt x="257215" y="932934"/>
                  <a:pt x="273407" y="947221"/>
                  <a:pt x="254357" y="1000561"/>
                </a:cubicBezTo>
                <a:cubicBezTo>
                  <a:pt x="206732" y="1139626"/>
                  <a:pt x="212447" y="1248211"/>
                  <a:pt x="211495" y="1392991"/>
                </a:cubicBezTo>
                <a:cubicBezTo>
                  <a:pt x="211495" y="1411089"/>
                  <a:pt x="216257" y="1478716"/>
                  <a:pt x="201970" y="1490146"/>
                </a:cubicBezTo>
                <a:cubicBezTo>
                  <a:pt x="158155" y="1528246"/>
                  <a:pt x="175300" y="1551106"/>
                  <a:pt x="198160" y="1595874"/>
                </a:cubicBezTo>
                <a:cubicBezTo>
                  <a:pt x="211495" y="1618734"/>
                  <a:pt x="223877" y="1640641"/>
                  <a:pt x="263882" y="1632069"/>
                </a:cubicBezTo>
                <a:cubicBezTo>
                  <a:pt x="305792" y="1624449"/>
                  <a:pt x="316270" y="1594921"/>
                  <a:pt x="321985" y="1555869"/>
                </a:cubicBezTo>
                <a:close/>
                <a:moveTo>
                  <a:pt x="398185" y="216654"/>
                </a:moveTo>
                <a:cubicBezTo>
                  <a:pt x="382945" y="225226"/>
                  <a:pt x="368657" y="219511"/>
                  <a:pt x="358180" y="206176"/>
                </a:cubicBezTo>
                <a:cubicBezTo>
                  <a:pt x="350560" y="189984"/>
                  <a:pt x="353417" y="175696"/>
                  <a:pt x="367705" y="166171"/>
                </a:cubicBezTo>
                <a:cubicBezTo>
                  <a:pt x="381992" y="157599"/>
                  <a:pt x="398185" y="159504"/>
                  <a:pt x="407710" y="174744"/>
                </a:cubicBezTo>
                <a:cubicBezTo>
                  <a:pt x="419140" y="190936"/>
                  <a:pt x="415330" y="207129"/>
                  <a:pt x="398185" y="216654"/>
                </a:cubicBezTo>
                <a:close/>
                <a:moveTo>
                  <a:pt x="269597" y="1156771"/>
                </a:moveTo>
                <a:cubicBezTo>
                  <a:pt x="261977" y="1145341"/>
                  <a:pt x="262930" y="1133911"/>
                  <a:pt x="274360" y="1126291"/>
                </a:cubicBezTo>
                <a:cubicBezTo>
                  <a:pt x="285790" y="1118671"/>
                  <a:pt x="296267" y="1121529"/>
                  <a:pt x="304840" y="1131054"/>
                </a:cubicBezTo>
                <a:cubicBezTo>
                  <a:pt x="312460" y="1144389"/>
                  <a:pt x="310555" y="1155819"/>
                  <a:pt x="300077" y="1163439"/>
                </a:cubicBezTo>
                <a:cubicBezTo>
                  <a:pt x="289600" y="1170106"/>
                  <a:pt x="277217" y="1168201"/>
                  <a:pt x="269597" y="1156771"/>
                </a:cubicBezTo>
                <a:close/>
                <a:moveTo>
                  <a:pt x="263882" y="1314886"/>
                </a:moveTo>
                <a:cubicBezTo>
                  <a:pt x="256262" y="1303456"/>
                  <a:pt x="258167" y="1291074"/>
                  <a:pt x="269597" y="1283454"/>
                </a:cubicBezTo>
                <a:cubicBezTo>
                  <a:pt x="281027" y="1275834"/>
                  <a:pt x="292457" y="1279644"/>
                  <a:pt x="301030" y="1289169"/>
                </a:cubicBezTo>
                <a:cubicBezTo>
                  <a:pt x="308650" y="1301551"/>
                  <a:pt x="306745" y="1312029"/>
                  <a:pt x="295315" y="1320601"/>
                </a:cubicBezTo>
                <a:cubicBezTo>
                  <a:pt x="283885" y="1328221"/>
                  <a:pt x="271502" y="1326316"/>
                  <a:pt x="263882" y="1314886"/>
                </a:cubicBezTo>
                <a:close/>
                <a:moveTo>
                  <a:pt x="261025" y="1455856"/>
                </a:moveTo>
                <a:cubicBezTo>
                  <a:pt x="253405" y="1443474"/>
                  <a:pt x="255310" y="1432044"/>
                  <a:pt x="266740" y="1424424"/>
                </a:cubicBezTo>
                <a:cubicBezTo>
                  <a:pt x="278170" y="1416804"/>
                  <a:pt x="289600" y="1418709"/>
                  <a:pt x="297220" y="1431091"/>
                </a:cubicBezTo>
                <a:cubicBezTo>
                  <a:pt x="304840" y="1443474"/>
                  <a:pt x="301030" y="1453951"/>
                  <a:pt x="292457" y="1462524"/>
                </a:cubicBezTo>
                <a:cubicBezTo>
                  <a:pt x="279122" y="1469191"/>
                  <a:pt x="268645" y="1467286"/>
                  <a:pt x="261025" y="1455856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4" name="그룹 120">
            <a:extLst>
              <a:ext uri="{FF2B5EF4-FFF2-40B4-BE49-F238E27FC236}">
                <a16:creationId xmlns:a16="http://schemas.microsoft.com/office/drawing/2014/main" id="{2C906DCF-93DC-4DF0-CFDE-02FA97729E56}"/>
              </a:ext>
            </a:extLst>
          </p:cNvPr>
          <p:cNvGrpSpPr/>
          <p:nvPr/>
        </p:nvGrpSpPr>
        <p:grpSpPr>
          <a:xfrm>
            <a:off x="7378490" y="3016090"/>
            <a:ext cx="298248" cy="430688"/>
            <a:chOff x="8615780" y="3185232"/>
            <a:chExt cx="1026044" cy="1481671"/>
          </a:xfrm>
          <a:solidFill>
            <a:schemeClr val="tx1"/>
          </a:solidFill>
        </p:grpSpPr>
        <p:sp>
          <p:nvSpPr>
            <p:cNvPr id="105" name="눈물 방울 121">
              <a:extLst>
                <a:ext uri="{FF2B5EF4-FFF2-40B4-BE49-F238E27FC236}">
                  <a16:creationId xmlns:a16="http://schemas.microsoft.com/office/drawing/2014/main" id="{27733582-D638-01B5-59DE-220AED7C912B}"/>
                </a:ext>
              </a:extLst>
            </p:cNvPr>
            <p:cNvSpPr/>
            <p:nvPr/>
          </p:nvSpPr>
          <p:spPr>
            <a:xfrm rot="8100000">
              <a:off x="8675547" y="3752503"/>
              <a:ext cx="914400" cy="914400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자유형: 도형 122">
              <a:extLst>
                <a:ext uri="{FF2B5EF4-FFF2-40B4-BE49-F238E27FC236}">
                  <a16:creationId xmlns:a16="http://schemas.microsoft.com/office/drawing/2014/main" id="{ABF31DF0-14F6-25B0-7406-8AD0B113C6A3}"/>
                </a:ext>
              </a:extLst>
            </p:cNvPr>
            <p:cNvSpPr/>
            <p:nvPr/>
          </p:nvSpPr>
          <p:spPr>
            <a:xfrm>
              <a:off x="9014972" y="3185232"/>
              <a:ext cx="216234" cy="56314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자유형: 도형 123">
              <a:extLst>
                <a:ext uri="{FF2B5EF4-FFF2-40B4-BE49-F238E27FC236}">
                  <a16:creationId xmlns:a16="http://schemas.microsoft.com/office/drawing/2014/main" id="{170DA7F7-173F-2A34-B7F1-3AB954232189}"/>
                </a:ext>
              </a:extLst>
            </p:cNvPr>
            <p:cNvSpPr/>
            <p:nvPr/>
          </p:nvSpPr>
          <p:spPr>
            <a:xfrm rot="3314848">
              <a:off x="9297740" y="3340683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자유형: 도형 124">
              <a:extLst>
                <a:ext uri="{FF2B5EF4-FFF2-40B4-BE49-F238E27FC236}">
                  <a16:creationId xmlns:a16="http://schemas.microsoft.com/office/drawing/2014/main" id="{1F7B6FE8-D874-3E63-54CB-C8F01DC3DFF0}"/>
                </a:ext>
              </a:extLst>
            </p:cNvPr>
            <p:cNvSpPr/>
            <p:nvPr/>
          </p:nvSpPr>
          <p:spPr>
            <a:xfrm rot="18285152" flipH="1">
              <a:off x="8768936" y="3335788"/>
              <a:ext cx="190927" cy="4972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25">
            <a:extLst>
              <a:ext uri="{FF2B5EF4-FFF2-40B4-BE49-F238E27FC236}">
                <a16:creationId xmlns:a16="http://schemas.microsoft.com/office/drawing/2014/main" id="{3E659794-A09D-F8A0-D0A2-21114A0A1497}"/>
              </a:ext>
            </a:extLst>
          </p:cNvPr>
          <p:cNvGrpSpPr/>
          <p:nvPr/>
        </p:nvGrpSpPr>
        <p:grpSpPr>
          <a:xfrm rot="20246837">
            <a:off x="7088263" y="3458668"/>
            <a:ext cx="301904" cy="422301"/>
            <a:chOff x="1019786" y="3002376"/>
            <a:chExt cx="2531613" cy="3541196"/>
          </a:xfrm>
          <a:solidFill>
            <a:schemeClr val="tx1"/>
          </a:solidFill>
        </p:grpSpPr>
        <p:sp>
          <p:nvSpPr>
            <p:cNvPr id="110" name="사각형: 둥근 모서리 132">
              <a:extLst>
                <a:ext uri="{FF2B5EF4-FFF2-40B4-BE49-F238E27FC236}">
                  <a16:creationId xmlns:a16="http://schemas.microsoft.com/office/drawing/2014/main" id="{498FB398-1BE4-83CB-8AFC-DFE805F1C4B1}"/>
                </a:ext>
              </a:extLst>
            </p:cNvPr>
            <p:cNvSpPr/>
            <p:nvPr/>
          </p:nvSpPr>
          <p:spPr>
            <a:xfrm>
              <a:off x="1719599" y="3938796"/>
              <a:ext cx="1084494" cy="2604776"/>
            </a:xfrm>
            <a:custGeom>
              <a:avLst/>
              <a:gdLst>
                <a:gd name="connsiteX0" fmla="*/ 0 w 626166"/>
                <a:gd name="connsiteY0" fmla="*/ 293202 h 1175728"/>
                <a:gd name="connsiteX1" fmla="*/ 293202 w 626166"/>
                <a:gd name="connsiteY1" fmla="*/ 0 h 1175728"/>
                <a:gd name="connsiteX2" fmla="*/ 332964 w 626166"/>
                <a:gd name="connsiteY2" fmla="*/ 0 h 1175728"/>
                <a:gd name="connsiteX3" fmla="*/ 626166 w 626166"/>
                <a:gd name="connsiteY3" fmla="*/ 293202 h 1175728"/>
                <a:gd name="connsiteX4" fmla="*/ 626166 w 626166"/>
                <a:gd name="connsiteY4" fmla="*/ 882526 h 1175728"/>
                <a:gd name="connsiteX5" fmla="*/ 332964 w 626166"/>
                <a:gd name="connsiteY5" fmla="*/ 1175728 h 1175728"/>
                <a:gd name="connsiteX6" fmla="*/ 293202 w 626166"/>
                <a:gd name="connsiteY6" fmla="*/ 1175728 h 1175728"/>
                <a:gd name="connsiteX7" fmla="*/ 0 w 626166"/>
                <a:gd name="connsiteY7" fmla="*/ 882526 h 1175728"/>
                <a:gd name="connsiteX8" fmla="*/ 0 w 626166"/>
                <a:gd name="connsiteY8" fmla="*/ 293202 h 1175728"/>
                <a:gd name="connsiteX0" fmla="*/ 0 w 626166"/>
                <a:gd name="connsiteY0" fmla="*/ 303142 h 1185668"/>
                <a:gd name="connsiteX1" fmla="*/ 293202 w 626166"/>
                <a:gd name="connsiteY1" fmla="*/ 9940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03142 h 1185668"/>
                <a:gd name="connsiteX1" fmla="*/ 233567 w 626166"/>
                <a:gd name="connsiteY1" fmla="*/ 1 h 1185668"/>
                <a:gd name="connsiteX2" fmla="*/ 382660 w 626166"/>
                <a:gd name="connsiteY2" fmla="*/ 0 h 1185668"/>
                <a:gd name="connsiteX3" fmla="*/ 626166 w 626166"/>
                <a:gd name="connsiteY3" fmla="*/ 303142 h 1185668"/>
                <a:gd name="connsiteX4" fmla="*/ 626166 w 626166"/>
                <a:gd name="connsiteY4" fmla="*/ 892466 h 1185668"/>
                <a:gd name="connsiteX5" fmla="*/ 332964 w 626166"/>
                <a:gd name="connsiteY5" fmla="*/ 1185668 h 1185668"/>
                <a:gd name="connsiteX6" fmla="*/ 293202 w 626166"/>
                <a:gd name="connsiteY6" fmla="*/ 1185668 h 1185668"/>
                <a:gd name="connsiteX7" fmla="*/ 0 w 626166"/>
                <a:gd name="connsiteY7" fmla="*/ 892466 h 1185668"/>
                <a:gd name="connsiteX8" fmla="*/ 0 w 626166"/>
                <a:gd name="connsiteY8" fmla="*/ 303142 h 1185668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93202 w 626166"/>
                <a:gd name="connsiteY6" fmla="*/ 1205546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253446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32959 w 626166"/>
                <a:gd name="connsiteY6" fmla="*/ 1195607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05546"/>
                <a:gd name="connsiteX1" fmla="*/ 233567 w 626166"/>
                <a:gd name="connsiteY1" fmla="*/ 19879 h 1205546"/>
                <a:gd name="connsiteX2" fmla="*/ 432356 w 626166"/>
                <a:gd name="connsiteY2" fmla="*/ 0 h 1205546"/>
                <a:gd name="connsiteX3" fmla="*/ 626166 w 626166"/>
                <a:gd name="connsiteY3" fmla="*/ 323020 h 1205546"/>
                <a:gd name="connsiteX4" fmla="*/ 626166 w 626166"/>
                <a:gd name="connsiteY4" fmla="*/ 912344 h 1205546"/>
                <a:gd name="connsiteX5" fmla="*/ 332964 w 626166"/>
                <a:gd name="connsiteY5" fmla="*/ 1205546 h 1205546"/>
                <a:gd name="connsiteX6" fmla="*/ 303142 w 626166"/>
                <a:gd name="connsiteY6" fmla="*/ 1185668 h 1205546"/>
                <a:gd name="connsiteX7" fmla="*/ 0 w 626166"/>
                <a:gd name="connsiteY7" fmla="*/ 912344 h 1205546"/>
                <a:gd name="connsiteX8" fmla="*/ 0 w 626166"/>
                <a:gd name="connsiteY8" fmla="*/ 323020 h 1205546"/>
                <a:gd name="connsiteX0" fmla="*/ 0 w 626166"/>
                <a:gd name="connsiteY0" fmla="*/ 323020 h 1225711"/>
                <a:gd name="connsiteX1" fmla="*/ 233567 w 626166"/>
                <a:gd name="connsiteY1" fmla="*/ 19879 h 1225711"/>
                <a:gd name="connsiteX2" fmla="*/ 432356 w 626166"/>
                <a:gd name="connsiteY2" fmla="*/ 0 h 1225711"/>
                <a:gd name="connsiteX3" fmla="*/ 626166 w 626166"/>
                <a:gd name="connsiteY3" fmla="*/ 323020 h 1225711"/>
                <a:gd name="connsiteX4" fmla="*/ 626166 w 626166"/>
                <a:gd name="connsiteY4" fmla="*/ 912344 h 1225711"/>
                <a:gd name="connsiteX5" fmla="*/ 332964 w 626166"/>
                <a:gd name="connsiteY5" fmla="*/ 1205546 h 1225711"/>
                <a:gd name="connsiteX6" fmla="*/ 332960 w 626166"/>
                <a:gd name="connsiteY6" fmla="*/ 1225424 h 1225711"/>
                <a:gd name="connsiteX7" fmla="*/ 0 w 626166"/>
                <a:gd name="connsiteY7" fmla="*/ 912344 h 1225711"/>
                <a:gd name="connsiteX8" fmla="*/ 0 w 626166"/>
                <a:gd name="connsiteY8" fmla="*/ 323020 h 1225711"/>
                <a:gd name="connsiteX0" fmla="*/ 0 w 626166"/>
                <a:gd name="connsiteY0" fmla="*/ 303142 h 1205833"/>
                <a:gd name="connsiteX1" fmla="*/ 233567 w 626166"/>
                <a:gd name="connsiteY1" fmla="*/ 1 h 1205833"/>
                <a:gd name="connsiteX2" fmla="*/ 412478 w 626166"/>
                <a:gd name="connsiteY2" fmla="*/ 0 h 1205833"/>
                <a:gd name="connsiteX3" fmla="*/ 626166 w 626166"/>
                <a:gd name="connsiteY3" fmla="*/ 303142 h 1205833"/>
                <a:gd name="connsiteX4" fmla="*/ 626166 w 626166"/>
                <a:gd name="connsiteY4" fmla="*/ 892466 h 1205833"/>
                <a:gd name="connsiteX5" fmla="*/ 332964 w 626166"/>
                <a:gd name="connsiteY5" fmla="*/ 1185668 h 1205833"/>
                <a:gd name="connsiteX6" fmla="*/ 332960 w 626166"/>
                <a:gd name="connsiteY6" fmla="*/ 1205546 h 1205833"/>
                <a:gd name="connsiteX7" fmla="*/ 0 w 626166"/>
                <a:gd name="connsiteY7" fmla="*/ 892466 h 1205833"/>
                <a:gd name="connsiteX8" fmla="*/ 0 w 626166"/>
                <a:gd name="connsiteY8" fmla="*/ 303142 h 1205833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32960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6318"/>
                <a:gd name="connsiteX1" fmla="*/ 233567 w 626166"/>
                <a:gd name="connsiteY1" fmla="*/ 1 h 1206318"/>
                <a:gd name="connsiteX2" fmla="*/ 412478 w 626166"/>
                <a:gd name="connsiteY2" fmla="*/ 0 h 1206318"/>
                <a:gd name="connsiteX3" fmla="*/ 626166 w 626166"/>
                <a:gd name="connsiteY3" fmla="*/ 303142 h 1206318"/>
                <a:gd name="connsiteX4" fmla="*/ 626166 w 626166"/>
                <a:gd name="connsiteY4" fmla="*/ 892466 h 1206318"/>
                <a:gd name="connsiteX5" fmla="*/ 345672 w 626166"/>
                <a:gd name="connsiteY5" fmla="*/ 1203547 h 1206318"/>
                <a:gd name="connsiteX6" fmla="*/ 323429 w 626166"/>
                <a:gd name="connsiteY6" fmla="*/ 1205546 h 1206318"/>
                <a:gd name="connsiteX7" fmla="*/ 0 w 626166"/>
                <a:gd name="connsiteY7" fmla="*/ 892466 h 1206318"/>
                <a:gd name="connsiteX8" fmla="*/ 0 w 626166"/>
                <a:gd name="connsiteY8" fmla="*/ 303142 h 1206318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3429 w 626166"/>
                <a:gd name="connsiteY6" fmla="*/ 1205546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8656"/>
                <a:gd name="connsiteX1" fmla="*/ 233567 w 626166"/>
                <a:gd name="connsiteY1" fmla="*/ 1 h 1208656"/>
                <a:gd name="connsiteX2" fmla="*/ 412478 w 626166"/>
                <a:gd name="connsiteY2" fmla="*/ 0 h 1208656"/>
                <a:gd name="connsiteX3" fmla="*/ 626166 w 626166"/>
                <a:gd name="connsiteY3" fmla="*/ 303142 h 1208656"/>
                <a:gd name="connsiteX4" fmla="*/ 626166 w 626166"/>
                <a:gd name="connsiteY4" fmla="*/ 892466 h 1208656"/>
                <a:gd name="connsiteX5" fmla="*/ 345672 w 626166"/>
                <a:gd name="connsiteY5" fmla="*/ 1208656 h 1208656"/>
                <a:gd name="connsiteX6" fmla="*/ 320252 w 626166"/>
                <a:gd name="connsiteY6" fmla="*/ 1200437 h 1208656"/>
                <a:gd name="connsiteX7" fmla="*/ 0 w 626166"/>
                <a:gd name="connsiteY7" fmla="*/ 892466 h 1208656"/>
                <a:gd name="connsiteX8" fmla="*/ 0 w 626166"/>
                <a:gd name="connsiteY8" fmla="*/ 303142 h 1208656"/>
                <a:gd name="connsiteX0" fmla="*/ 0 w 626166"/>
                <a:gd name="connsiteY0" fmla="*/ 303142 h 1209124"/>
                <a:gd name="connsiteX1" fmla="*/ 233567 w 626166"/>
                <a:gd name="connsiteY1" fmla="*/ 1 h 1209124"/>
                <a:gd name="connsiteX2" fmla="*/ 412478 w 626166"/>
                <a:gd name="connsiteY2" fmla="*/ 0 h 1209124"/>
                <a:gd name="connsiteX3" fmla="*/ 626166 w 626166"/>
                <a:gd name="connsiteY3" fmla="*/ 303142 h 1209124"/>
                <a:gd name="connsiteX4" fmla="*/ 626166 w 626166"/>
                <a:gd name="connsiteY4" fmla="*/ 892466 h 1209124"/>
                <a:gd name="connsiteX5" fmla="*/ 345672 w 626166"/>
                <a:gd name="connsiteY5" fmla="*/ 1208656 h 1209124"/>
                <a:gd name="connsiteX6" fmla="*/ 313898 w 626166"/>
                <a:gd name="connsiteY6" fmla="*/ 1208099 h 1209124"/>
                <a:gd name="connsiteX7" fmla="*/ 0 w 626166"/>
                <a:gd name="connsiteY7" fmla="*/ 892466 h 1209124"/>
                <a:gd name="connsiteX8" fmla="*/ 0 w 626166"/>
                <a:gd name="connsiteY8" fmla="*/ 303142 h 120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6166" h="1209124">
                  <a:moveTo>
                    <a:pt x="0" y="303142"/>
                  </a:moveTo>
                  <a:cubicBezTo>
                    <a:pt x="0" y="141211"/>
                    <a:pt x="71636" y="1"/>
                    <a:pt x="233567" y="1"/>
                  </a:cubicBezTo>
                  <a:lnTo>
                    <a:pt x="412478" y="0"/>
                  </a:lnTo>
                  <a:cubicBezTo>
                    <a:pt x="574409" y="0"/>
                    <a:pt x="626166" y="141211"/>
                    <a:pt x="626166" y="303142"/>
                  </a:cubicBezTo>
                  <a:lnTo>
                    <a:pt x="626166" y="892466"/>
                  </a:lnTo>
                  <a:cubicBezTo>
                    <a:pt x="626166" y="1054397"/>
                    <a:pt x="507603" y="1208656"/>
                    <a:pt x="345672" y="1208656"/>
                  </a:cubicBezTo>
                  <a:cubicBezTo>
                    <a:pt x="345670" y="1205343"/>
                    <a:pt x="313900" y="1211412"/>
                    <a:pt x="313898" y="1208099"/>
                  </a:cubicBezTo>
                  <a:cubicBezTo>
                    <a:pt x="151967" y="1208099"/>
                    <a:pt x="0" y="1054397"/>
                    <a:pt x="0" y="892466"/>
                  </a:cubicBezTo>
                  <a:lnTo>
                    <a:pt x="0" y="303142"/>
                  </a:ln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막힌 원호 135">
              <a:extLst>
                <a:ext uri="{FF2B5EF4-FFF2-40B4-BE49-F238E27FC236}">
                  <a16:creationId xmlns:a16="http://schemas.microsoft.com/office/drawing/2014/main" id="{2C4073EA-43AD-F8B2-A03B-F2EBC36B7A90}"/>
                </a:ext>
              </a:extLst>
            </p:cNvPr>
            <p:cNvSpPr/>
            <p:nvPr/>
          </p:nvSpPr>
          <p:spPr>
            <a:xfrm>
              <a:off x="2103734" y="3002376"/>
              <a:ext cx="861381" cy="963974"/>
            </a:xfrm>
            <a:custGeom>
              <a:avLst/>
              <a:gdLst>
                <a:gd name="connsiteX0" fmla="*/ 6421 w 1188673"/>
                <a:gd name="connsiteY0" fmla="*/ 681464 h 1188673"/>
                <a:gd name="connsiteX1" fmla="*/ 149811 w 1188673"/>
                <a:gd name="connsiteY1" fmla="*/ 199833 h 1188673"/>
                <a:gd name="connsiteX2" fmla="*/ 610993 w 1188673"/>
                <a:gd name="connsiteY2" fmla="*/ 233 h 1188673"/>
                <a:gd name="connsiteX3" fmla="*/ 605291 w 1188673"/>
                <a:gd name="connsiteY3" fmla="*/ 203607 h 1188673"/>
                <a:gd name="connsiteX4" fmla="*/ 301981 w 1188673"/>
                <a:gd name="connsiteY4" fmla="*/ 334880 h 1188673"/>
                <a:gd name="connsiteX5" fmla="*/ 207676 w 1188673"/>
                <a:gd name="connsiteY5" fmla="*/ 651639 h 1188673"/>
                <a:gd name="connsiteX6" fmla="*/ 6421 w 1188673"/>
                <a:gd name="connsiteY6" fmla="*/ 681464 h 1188673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605295 w 610997"/>
                <a:gd name="connsiteY3" fmla="*/ 203607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  <a:gd name="connsiteX0" fmla="*/ 6425 w 610997"/>
                <a:gd name="connsiteY0" fmla="*/ 681464 h 683767"/>
                <a:gd name="connsiteX1" fmla="*/ 149815 w 610997"/>
                <a:gd name="connsiteY1" fmla="*/ 199833 h 683767"/>
                <a:gd name="connsiteX2" fmla="*/ 610997 w 610997"/>
                <a:gd name="connsiteY2" fmla="*/ 233 h 683767"/>
                <a:gd name="connsiteX3" fmla="*/ 595567 w 610997"/>
                <a:gd name="connsiteY3" fmla="*/ 154969 h 683767"/>
                <a:gd name="connsiteX4" fmla="*/ 301985 w 610997"/>
                <a:gd name="connsiteY4" fmla="*/ 334880 h 683767"/>
                <a:gd name="connsiteX5" fmla="*/ 275773 w 610997"/>
                <a:gd name="connsiteY5" fmla="*/ 680822 h 683767"/>
                <a:gd name="connsiteX6" fmla="*/ 6425 w 610997"/>
                <a:gd name="connsiteY6" fmla="*/ 681464 h 683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997" h="683767">
                  <a:moveTo>
                    <a:pt x="6425" y="681464"/>
                  </a:moveTo>
                  <a:cubicBezTo>
                    <a:pt x="-19339" y="507616"/>
                    <a:pt x="33160" y="331280"/>
                    <a:pt x="149815" y="199833"/>
                  </a:cubicBezTo>
                  <a:cubicBezTo>
                    <a:pt x="266470" y="68386"/>
                    <a:pt x="435320" y="-4692"/>
                    <a:pt x="610997" y="233"/>
                  </a:cubicBezTo>
                  <a:lnTo>
                    <a:pt x="595567" y="154969"/>
                  </a:lnTo>
                  <a:cubicBezTo>
                    <a:pt x="480028" y="151730"/>
                    <a:pt x="378707" y="248430"/>
                    <a:pt x="301985" y="334880"/>
                  </a:cubicBezTo>
                  <a:cubicBezTo>
                    <a:pt x="225263" y="421330"/>
                    <a:pt x="258829" y="566486"/>
                    <a:pt x="275773" y="680822"/>
                  </a:cubicBezTo>
                  <a:cubicBezTo>
                    <a:pt x="208688" y="690764"/>
                    <a:pt x="73510" y="671522"/>
                    <a:pt x="6425" y="68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2" name="자유형: 도형 128">
              <a:extLst>
                <a:ext uri="{FF2B5EF4-FFF2-40B4-BE49-F238E27FC236}">
                  <a16:creationId xmlns:a16="http://schemas.microsoft.com/office/drawing/2014/main" id="{35197012-DD8F-E9F1-6DF4-A533DDE85C16}"/>
                </a:ext>
              </a:extLst>
            </p:cNvPr>
            <p:cNvSpPr/>
            <p:nvPr/>
          </p:nvSpPr>
          <p:spPr>
            <a:xfrm rot="21000000">
              <a:off x="1019786" y="4024649"/>
              <a:ext cx="948277" cy="2492473"/>
            </a:xfrm>
            <a:custGeom>
              <a:avLst/>
              <a:gdLst>
                <a:gd name="connsiteX0" fmla="*/ 810820 w 948279"/>
                <a:gd name="connsiteY0" fmla="*/ 13176 h 2492471"/>
                <a:gd name="connsiteX1" fmla="*/ 890541 w 948279"/>
                <a:gd name="connsiteY1" fmla="*/ 50763 h 2492471"/>
                <a:gd name="connsiteX2" fmla="*/ 948279 w 948279"/>
                <a:gd name="connsiteY2" fmla="*/ 103894 h 2492471"/>
                <a:gd name="connsiteX3" fmla="*/ 938298 w 948279"/>
                <a:gd name="connsiteY3" fmla="*/ 110009 h 2492471"/>
                <a:gd name="connsiteX4" fmla="*/ 693849 w 948279"/>
                <a:gd name="connsiteY4" fmla="*/ 613610 h 2492471"/>
                <a:gd name="connsiteX5" fmla="*/ 473392 w 948279"/>
                <a:gd name="connsiteY5" fmla="*/ 1863884 h 2492471"/>
                <a:gd name="connsiteX6" fmla="*/ 621326 w 948279"/>
                <a:gd name="connsiteY6" fmla="*/ 2455353 h 2492471"/>
                <a:gd name="connsiteX7" fmla="*/ 654526 w 948279"/>
                <a:gd name="connsiteY7" fmla="*/ 2489310 h 2492471"/>
                <a:gd name="connsiteX8" fmla="*/ 632338 w 948279"/>
                <a:gd name="connsiteY8" fmla="*/ 2492471 h 2492471"/>
                <a:gd name="connsiteX9" fmla="*/ 576673 w 948279"/>
                <a:gd name="connsiteY9" fmla="*/ 2488230 h 2492471"/>
                <a:gd name="connsiteX10" fmla="*/ 0 w 948279"/>
                <a:gd name="connsiteY10" fmla="*/ 1842037 h 2492471"/>
                <a:gd name="connsiteX11" fmla="*/ 0 w 948279"/>
                <a:gd name="connsiteY11" fmla="*/ 625681 h 2492471"/>
                <a:gd name="connsiteX12" fmla="*/ 404528 w 948279"/>
                <a:gd name="connsiteY12" fmla="*/ 2 h 2492471"/>
                <a:gd name="connsiteX13" fmla="*/ 714395 w 948279"/>
                <a:gd name="connsiteY13" fmla="*/ 0 h 2492471"/>
                <a:gd name="connsiteX14" fmla="*/ 810820 w 948279"/>
                <a:gd name="connsiteY14" fmla="*/ 13176 h 249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48279" h="2492471">
                  <a:moveTo>
                    <a:pt x="810820" y="13176"/>
                  </a:moveTo>
                  <a:cubicBezTo>
                    <a:pt x="840111" y="21799"/>
                    <a:pt x="866619" y="34490"/>
                    <a:pt x="890541" y="50763"/>
                  </a:cubicBezTo>
                  <a:lnTo>
                    <a:pt x="948279" y="103894"/>
                  </a:lnTo>
                  <a:lnTo>
                    <a:pt x="938298" y="110009"/>
                  </a:lnTo>
                  <a:cubicBezTo>
                    <a:pt x="814270" y="209770"/>
                    <a:pt x="731709" y="398896"/>
                    <a:pt x="693849" y="613610"/>
                  </a:cubicBezTo>
                  <a:lnTo>
                    <a:pt x="473392" y="1863884"/>
                  </a:lnTo>
                  <a:cubicBezTo>
                    <a:pt x="435532" y="2078599"/>
                    <a:pt x="500125" y="2304347"/>
                    <a:pt x="621326" y="2455353"/>
                  </a:cubicBezTo>
                  <a:lnTo>
                    <a:pt x="654526" y="2489310"/>
                  </a:lnTo>
                  <a:lnTo>
                    <a:pt x="632338" y="2492471"/>
                  </a:lnTo>
                  <a:cubicBezTo>
                    <a:pt x="632335" y="2485633"/>
                    <a:pt x="576677" y="2495068"/>
                    <a:pt x="576673" y="2488230"/>
                  </a:cubicBezTo>
                  <a:cubicBezTo>
                    <a:pt x="296215" y="2488230"/>
                    <a:pt x="0" y="2176260"/>
                    <a:pt x="0" y="1842037"/>
                  </a:cubicBezTo>
                  <a:lnTo>
                    <a:pt x="0" y="625681"/>
                  </a:lnTo>
                  <a:cubicBezTo>
                    <a:pt x="0" y="291458"/>
                    <a:pt x="124071" y="2"/>
                    <a:pt x="404528" y="2"/>
                  </a:cubicBezTo>
                  <a:lnTo>
                    <a:pt x="714395" y="0"/>
                  </a:lnTo>
                  <a:cubicBezTo>
                    <a:pt x="749452" y="0"/>
                    <a:pt x="781528" y="4554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3" name="자유형: 도형 129">
              <a:extLst>
                <a:ext uri="{FF2B5EF4-FFF2-40B4-BE49-F238E27FC236}">
                  <a16:creationId xmlns:a16="http://schemas.microsoft.com/office/drawing/2014/main" id="{3DADB712-9EB9-AB7C-20AA-93AE869F0B19}"/>
                </a:ext>
              </a:extLst>
            </p:cNvPr>
            <p:cNvSpPr/>
            <p:nvPr/>
          </p:nvSpPr>
          <p:spPr>
            <a:xfrm rot="638553" flipH="1">
              <a:off x="2580804" y="4025901"/>
              <a:ext cx="970595" cy="2486379"/>
            </a:xfrm>
            <a:custGeom>
              <a:avLst/>
              <a:gdLst>
                <a:gd name="connsiteX0" fmla="*/ 810820 w 970595"/>
                <a:gd name="connsiteY0" fmla="*/ 13176 h 2486380"/>
                <a:gd name="connsiteX1" fmla="*/ 714395 w 970595"/>
                <a:gd name="connsiteY1" fmla="*/ 0 h 2486380"/>
                <a:gd name="connsiteX2" fmla="*/ 404528 w 970595"/>
                <a:gd name="connsiteY2" fmla="*/ 2 h 2486380"/>
                <a:gd name="connsiteX3" fmla="*/ 0 w 970595"/>
                <a:gd name="connsiteY3" fmla="*/ 625681 h 2486380"/>
                <a:gd name="connsiteX4" fmla="*/ 0 w 970595"/>
                <a:gd name="connsiteY4" fmla="*/ 1842037 h 2486380"/>
                <a:gd name="connsiteX5" fmla="*/ 560449 w 970595"/>
                <a:gd name="connsiteY5" fmla="*/ 2485181 h 2486380"/>
                <a:gd name="connsiteX6" fmla="*/ 599656 w 970595"/>
                <a:gd name="connsiteY6" fmla="*/ 2473913 h 2486380"/>
                <a:gd name="connsiteX7" fmla="*/ 663413 w 970595"/>
                <a:gd name="connsiteY7" fmla="*/ 2465457 h 2486380"/>
                <a:gd name="connsiteX8" fmla="*/ 641917 w 970595"/>
                <a:gd name="connsiteY8" fmla="*/ 2440471 h 2486380"/>
                <a:gd name="connsiteX9" fmla="*/ 539647 w 970595"/>
                <a:gd name="connsiteY9" fmla="*/ 1853878 h 2486380"/>
                <a:gd name="connsiteX10" fmla="*/ 774111 w 970595"/>
                <a:gd name="connsiteY10" fmla="*/ 606155 h 2486380"/>
                <a:gd name="connsiteX11" fmla="*/ 937077 w 970595"/>
                <a:gd name="connsiteY11" fmla="*/ 171433 h 2486380"/>
                <a:gd name="connsiteX12" fmla="*/ 970595 w 970595"/>
                <a:gd name="connsiteY12" fmla="*/ 134526 h 2486380"/>
                <a:gd name="connsiteX13" fmla="*/ 954745 w 970595"/>
                <a:gd name="connsiteY13" fmla="*/ 109844 h 2486380"/>
                <a:gd name="connsiteX14" fmla="*/ 810820 w 970595"/>
                <a:gd name="connsiteY14" fmla="*/ 13176 h 24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70595" h="2486380">
                  <a:moveTo>
                    <a:pt x="810820" y="13176"/>
                  </a:moveTo>
                  <a:cubicBezTo>
                    <a:pt x="781528" y="4554"/>
                    <a:pt x="749452" y="0"/>
                    <a:pt x="714395" y="0"/>
                  </a:cubicBezTo>
                  <a:lnTo>
                    <a:pt x="404528" y="2"/>
                  </a:lnTo>
                  <a:cubicBezTo>
                    <a:pt x="124071" y="2"/>
                    <a:pt x="0" y="291457"/>
                    <a:pt x="0" y="625681"/>
                  </a:cubicBezTo>
                  <a:lnTo>
                    <a:pt x="0" y="1842037"/>
                  </a:lnTo>
                  <a:cubicBezTo>
                    <a:pt x="0" y="2176260"/>
                    <a:pt x="279992" y="2485181"/>
                    <a:pt x="560449" y="2485181"/>
                  </a:cubicBezTo>
                  <a:cubicBezTo>
                    <a:pt x="560454" y="2492019"/>
                    <a:pt x="599653" y="2467075"/>
                    <a:pt x="599656" y="2473913"/>
                  </a:cubicBezTo>
                  <a:lnTo>
                    <a:pt x="663413" y="2465457"/>
                  </a:lnTo>
                  <a:lnTo>
                    <a:pt x="641917" y="2440471"/>
                  </a:lnTo>
                  <a:cubicBezTo>
                    <a:pt x="539141" y="2290899"/>
                    <a:pt x="499381" y="2068154"/>
                    <a:pt x="539647" y="1853878"/>
                  </a:cubicBezTo>
                  <a:lnTo>
                    <a:pt x="774111" y="606155"/>
                  </a:lnTo>
                  <a:cubicBezTo>
                    <a:pt x="806323" y="434734"/>
                    <a:pt x="858499" y="278419"/>
                    <a:pt x="937077" y="171433"/>
                  </a:cubicBezTo>
                  <a:lnTo>
                    <a:pt x="970595" y="134526"/>
                  </a:lnTo>
                  <a:lnTo>
                    <a:pt x="954745" y="109844"/>
                  </a:lnTo>
                  <a:cubicBezTo>
                    <a:pt x="916851" y="63939"/>
                    <a:pt x="869403" y="30421"/>
                    <a:pt x="810820" y="13176"/>
                  </a:cubicBezTo>
                  <a:close/>
                </a:path>
              </a:pathLst>
            </a:custGeom>
            <a:grpFill/>
            <a:ln w="349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03">
            <a:extLst>
              <a:ext uri="{FF2B5EF4-FFF2-40B4-BE49-F238E27FC236}">
                <a16:creationId xmlns:a16="http://schemas.microsoft.com/office/drawing/2014/main" id="{328F45A1-7F30-5BC3-78B6-DB4D9F758AA2}"/>
              </a:ext>
            </a:extLst>
          </p:cNvPr>
          <p:cNvGrpSpPr/>
          <p:nvPr/>
        </p:nvGrpSpPr>
        <p:grpSpPr>
          <a:xfrm rot="2470273">
            <a:off x="8010382" y="3386371"/>
            <a:ext cx="298248" cy="631981"/>
            <a:chOff x="-287118" y="4952296"/>
            <a:chExt cx="1609427" cy="3410347"/>
          </a:xfrm>
          <a:solidFill>
            <a:schemeClr val="tx1"/>
          </a:solidFill>
        </p:grpSpPr>
        <p:sp>
          <p:nvSpPr>
            <p:cNvPr id="115" name="자유형: 도형 104">
              <a:extLst>
                <a:ext uri="{FF2B5EF4-FFF2-40B4-BE49-F238E27FC236}">
                  <a16:creationId xmlns:a16="http://schemas.microsoft.com/office/drawing/2014/main" id="{2BEE8C39-0E22-C5A2-8BBD-CAF5CD81053F}"/>
                </a:ext>
              </a:extLst>
            </p:cNvPr>
            <p:cNvSpPr/>
            <p:nvPr/>
          </p:nvSpPr>
          <p:spPr>
            <a:xfrm>
              <a:off x="-16779" y="5815886"/>
              <a:ext cx="976601" cy="2546757"/>
            </a:xfrm>
            <a:custGeom>
              <a:avLst/>
              <a:gdLst>
                <a:gd name="connsiteX0" fmla="*/ 245997 w 976601"/>
                <a:gd name="connsiteY0" fmla="*/ 1541896 h 2546757"/>
                <a:gd name="connsiteX1" fmla="*/ 191997 w 976601"/>
                <a:gd name="connsiteY1" fmla="*/ 1595896 h 2546757"/>
                <a:gd name="connsiteX2" fmla="*/ 245997 w 976601"/>
                <a:gd name="connsiteY2" fmla="*/ 1649896 h 2546757"/>
                <a:gd name="connsiteX3" fmla="*/ 353997 w 976601"/>
                <a:gd name="connsiteY3" fmla="*/ 1649896 h 2546757"/>
                <a:gd name="connsiteX4" fmla="*/ 407997 w 976601"/>
                <a:gd name="connsiteY4" fmla="*/ 1595896 h 2546757"/>
                <a:gd name="connsiteX5" fmla="*/ 353997 w 976601"/>
                <a:gd name="connsiteY5" fmla="*/ 1541896 h 2546757"/>
                <a:gd name="connsiteX6" fmla="*/ 510373 w 976601"/>
                <a:gd name="connsiteY6" fmla="*/ 50 h 2546757"/>
                <a:gd name="connsiteX7" fmla="*/ 885380 w 976601"/>
                <a:gd name="connsiteY7" fmla="*/ 214523 h 2546757"/>
                <a:gd name="connsiteX8" fmla="*/ 975808 w 976601"/>
                <a:gd name="connsiteY8" fmla="*/ 584318 h 2546757"/>
                <a:gd name="connsiteX9" fmla="*/ 976601 w 976601"/>
                <a:gd name="connsiteY9" fmla="*/ 731372 h 2546757"/>
                <a:gd name="connsiteX10" fmla="*/ 948804 w 976601"/>
                <a:gd name="connsiteY10" fmla="*/ 719858 h 2546757"/>
                <a:gd name="connsiteX11" fmla="*/ 696804 w 976601"/>
                <a:gd name="connsiteY11" fmla="*/ 719858 h 2546757"/>
                <a:gd name="connsiteX12" fmla="*/ 642804 w 976601"/>
                <a:gd name="connsiteY12" fmla="*/ 773858 h 2546757"/>
                <a:gd name="connsiteX13" fmla="*/ 696804 w 976601"/>
                <a:gd name="connsiteY13" fmla="*/ 827858 h 2546757"/>
                <a:gd name="connsiteX14" fmla="*/ 948804 w 976601"/>
                <a:gd name="connsiteY14" fmla="*/ 827858 h 2546757"/>
                <a:gd name="connsiteX15" fmla="*/ 972918 w 976601"/>
                <a:gd name="connsiteY15" fmla="*/ 817870 h 2546757"/>
                <a:gd name="connsiteX16" fmla="*/ 966749 w 976601"/>
                <a:gd name="connsiteY16" fmla="*/ 921008 h 2546757"/>
                <a:gd name="connsiteX17" fmla="*/ 806380 w 976601"/>
                <a:gd name="connsiteY17" fmla="*/ 921008 h 2546757"/>
                <a:gd name="connsiteX18" fmla="*/ 752380 w 976601"/>
                <a:gd name="connsiteY18" fmla="*/ 975008 h 2546757"/>
                <a:gd name="connsiteX19" fmla="*/ 806380 w 976601"/>
                <a:gd name="connsiteY19" fmla="*/ 1029008 h 2546757"/>
                <a:gd name="connsiteX20" fmla="*/ 955051 w 976601"/>
                <a:gd name="connsiteY20" fmla="*/ 1029008 h 2546757"/>
                <a:gd name="connsiteX21" fmla="*/ 933789 w 976601"/>
                <a:gd name="connsiteY21" fmla="*/ 1208993 h 2546757"/>
                <a:gd name="connsiteX22" fmla="*/ 843059 w 976601"/>
                <a:gd name="connsiteY22" fmla="*/ 1688156 h 2546757"/>
                <a:gd name="connsiteX23" fmla="*/ 810682 w 976601"/>
                <a:gd name="connsiteY23" fmla="*/ 1817456 h 2546757"/>
                <a:gd name="connsiteX24" fmla="*/ 806987 w 976601"/>
                <a:gd name="connsiteY24" fmla="*/ 1811976 h 2546757"/>
                <a:gd name="connsiteX25" fmla="*/ 768803 w 976601"/>
                <a:gd name="connsiteY25" fmla="*/ 1796159 h 2546757"/>
                <a:gd name="connsiteX26" fmla="*/ 660803 w 976601"/>
                <a:gd name="connsiteY26" fmla="*/ 1796159 h 2546757"/>
                <a:gd name="connsiteX27" fmla="*/ 606803 w 976601"/>
                <a:gd name="connsiteY27" fmla="*/ 1850159 h 2546757"/>
                <a:gd name="connsiteX28" fmla="*/ 660803 w 976601"/>
                <a:gd name="connsiteY28" fmla="*/ 1904159 h 2546757"/>
                <a:gd name="connsiteX29" fmla="*/ 768803 w 976601"/>
                <a:gd name="connsiteY29" fmla="*/ 1904159 h 2546757"/>
                <a:gd name="connsiteX30" fmla="*/ 791304 w 976601"/>
                <a:gd name="connsiteY30" fmla="*/ 1894839 h 2546757"/>
                <a:gd name="connsiteX31" fmla="*/ 786712 w 976601"/>
                <a:gd name="connsiteY31" fmla="*/ 1913180 h 2546757"/>
                <a:gd name="connsiteX32" fmla="*/ 505236 w 976601"/>
                <a:gd name="connsiteY32" fmla="*/ 2546757 h 2546757"/>
                <a:gd name="connsiteX33" fmla="*/ 104544 w 976601"/>
                <a:gd name="connsiteY33" fmla="*/ 193975 h 2546757"/>
                <a:gd name="connsiteX34" fmla="*/ 510373 w 976601"/>
                <a:gd name="connsiteY34" fmla="*/ 50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76601" h="2546757">
                  <a:moveTo>
                    <a:pt x="245997" y="1541896"/>
                  </a:moveTo>
                  <a:cubicBezTo>
                    <a:pt x="216174" y="1541896"/>
                    <a:pt x="191997" y="1566073"/>
                    <a:pt x="191997" y="1595896"/>
                  </a:cubicBezTo>
                  <a:cubicBezTo>
                    <a:pt x="191997" y="1625719"/>
                    <a:pt x="216174" y="1649896"/>
                    <a:pt x="245997" y="1649896"/>
                  </a:cubicBezTo>
                  <a:lnTo>
                    <a:pt x="353997" y="1649896"/>
                  </a:lnTo>
                  <a:cubicBezTo>
                    <a:pt x="383820" y="1649896"/>
                    <a:pt x="407997" y="1625719"/>
                    <a:pt x="407997" y="1595896"/>
                  </a:cubicBezTo>
                  <a:cubicBezTo>
                    <a:pt x="407997" y="1566073"/>
                    <a:pt x="383820" y="1541896"/>
                    <a:pt x="353997" y="1541896"/>
                  </a:cubicBezTo>
                  <a:close/>
                  <a:moveTo>
                    <a:pt x="510373" y="50"/>
                  </a:moveTo>
                  <a:cubicBezTo>
                    <a:pt x="645650" y="2191"/>
                    <a:pt x="775789" y="72397"/>
                    <a:pt x="885380" y="214523"/>
                  </a:cubicBezTo>
                  <a:cubicBezTo>
                    <a:pt x="940604" y="292864"/>
                    <a:pt x="968376" y="423579"/>
                    <a:pt x="975808" y="584318"/>
                  </a:cubicBezTo>
                  <a:lnTo>
                    <a:pt x="976601" y="731372"/>
                  </a:lnTo>
                  <a:lnTo>
                    <a:pt x="948804" y="719858"/>
                  </a:lnTo>
                  <a:lnTo>
                    <a:pt x="696804" y="719858"/>
                  </a:lnTo>
                  <a:cubicBezTo>
                    <a:pt x="666981" y="719858"/>
                    <a:pt x="642804" y="744035"/>
                    <a:pt x="642804" y="773858"/>
                  </a:cubicBezTo>
                  <a:cubicBezTo>
                    <a:pt x="642804" y="803681"/>
                    <a:pt x="666981" y="827858"/>
                    <a:pt x="696804" y="827858"/>
                  </a:cubicBezTo>
                  <a:lnTo>
                    <a:pt x="948804" y="827858"/>
                  </a:lnTo>
                  <a:lnTo>
                    <a:pt x="972918" y="817870"/>
                  </a:lnTo>
                  <a:lnTo>
                    <a:pt x="966749" y="921008"/>
                  </a:lnTo>
                  <a:lnTo>
                    <a:pt x="806380" y="921008"/>
                  </a:lnTo>
                  <a:cubicBezTo>
                    <a:pt x="776557" y="921008"/>
                    <a:pt x="752380" y="945185"/>
                    <a:pt x="752380" y="975008"/>
                  </a:cubicBezTo>
                  <a:cubicBezTo>
                    <a:pt x="752380" y="1004831"/>
                    <a:pt x="776557" y="1029008"/>
                    <a:pt x="806380" y="1029008"/>
                  </a:cubicBezTo>
                  <a:lnTo>
                    <a:pt x="955051" y="1029008"/>
                  </a:lnTo>
                  <a:lnTo>
                    <a:pt x="933789" y="1208993"/>
                  </a:lnTo>
                  <a:cubicBezTo>
                    <a:pt x="910261" y="1369418"/>
                    <a:pt x="878795" y="1532982"/>
                    <a:pt x="843059" y="1688156"/>
                  </a:cubicBezTo>
                  <a:lnTo>
                    <a:pt x="810682" y="1817456"/>
                  </a:lnTo>
                  <a:lnTo>
                    <a:pt x="806987" y="1811976"/>
                  </a:lnTo>
                  <a:cubicBezTo>
                    <a:pt x="797215" y="1802204"/>
                    <a:pt x="783715" y="1796159"/>
                    <a:pt x="768803" y="1796159"/>
                  </a:cubicBezTo>
                  <a:lnTo>
                    <a:pt x="660803" y="1796159"/>
                  </a:lnTo>
                  <a:cubicBezTo>
                    <a:pt x="630980" y="1796159"/>
                    <a:pt x="606803" y="1820336"/>
                    <a:pt x="606803" y="1850159"/>
                  </a:cubicBezTo>
                  <a:cubicBezTo>
                    <a:pt x="606803" y="1879982"/>
                    <a:pt x="630980" y="1904159"/>
                    <a:pt x="660803" y="1904159"/>
                  </a:cubicBezTo>
                  <a:lnTo>
                    <a:pt x="768803" y="1904159"/>
                  </a:lnTo>
                  <a:lnTo>
                    <a:pt x="791304" y="1894839"/>
                  </a:lnTo>
                  <a:lnTo>
                    <a:pt x="786712" y="1913180"/>
                  </a:lnTo>
                  <a:cubicBezTo>
                    <a:pt x="688992" y="2272925"/>
                    <a:pt x="576055" y="2544183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ubicBezTo>
                    <a:pt x="234684" y="63836"/>
                    <a:pt x="375097" y="-2091"/>
                    <a:pt x="510373" y="5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자유형: 도형 105">
              <a:extLst>
                <a:ext uri="{FF2B5EF4-FFF2-40B4-BE49-F238E27FC236}">
                  <a16:creationId xmlns:a16="http://schemas.microsoft.com/office/drawing/2014/main" id="{7F3A4E5A-9190-FA4D-6739-BE562E5AC94E}"/>
                </a:ext>
              </a:extLst>
            </p:cNvPr>
            <p:cNvSpPr/>
            <p:nvPr/>
          </p:nvSpPr>
          <p:spPr>
            <a:xfrm>
              <a:off x="339044" y="4952296"/>
              <a:ext cx="339180" cy="883340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자유형: 도형 106">
              <a:extLst>
                <a:ext uri="{FF2B5EF4-FFF2-40B4-BE49-F238E27FC236}">
                  <a16:creationId xmlns:a16="http://schemas.microsoft.com/office/drawing/2014/main" id="{B095E042-D920-1935-4A2A-590A9138C2D5}"/>
                </a:ext>
              </a:extLst>
            </p:cNvPr>
            <p:cNvSpPr/>
            <p:nvPr/>
          </p:nvSpPr>
          <p:spPr>
            <a:xfrm rot="3314848">
              <a:off x="782588" y="5196133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자유형: 도형 107">
              <a:extLst>
                <a:ext uri="{FF2B5EF4-FFF2-40B4-BE49-F238E27FC236}">
                  <a16:creationId xmlns:a16="http://schemas.microsoft.com/office/drawing/2014/main" id="{75E85E5D-8F8D-0A34-283D-7792E5BF04F2}"/>
                </a:ext>
              </a:extLst>
            </p:cNvPr>
            <p:cNvSpPr/>
            <p:nvPr/>
          </p:nvSpPr>
          <p:spPr>
            <a:xfrm rot="18285152" flipH="1">
              <a:off x="-46881" y="5188454"/>
              <a:ext cx="299484" cy="779958"/>
            </a:xfrm>
            <a:custGeom>
              <a:avLst/>
              <a:gdLst>
                <a:gd name="connsiteX0" fmla="*/ 0 w 780836"/>
                <a:gd name="connsiteY0" fmla="*/ 0 h 2352782"/>
                <a:gd name="connsiteX1" fmla="*/ 780836 w 780836"/>
                <a:gd name="connsiteY1" fmla="*/ 20548 h 2352782"/>
                <a:gd name="connsiteX2" fmla="*/ 400692 w 780836"/>
                <a:gd name="connsiteY2" fmla="*/ 2352782 h 2352782"/>
                <a:gd name="connsiteX3" fmla="*/ 0 w 780836"/>
                <a:gd name="connsiteY3" fmla="*/ 0 h 2352782"/>
                <a:gd name="connsiteX0" fmla="*/ 0 w 780836"/>
                <a:gd name="connsiteY0" fmla="*/ 107443 h 2460225"/>
                <a:gd name="connsiteX1" fmla="*/ 780836 w 780836"/>
                <a:gd name="connsiteY1" fmla="*/ 127991 h 2460225"/>
                <a:gd name="connsiteX2" fmla="*/ 400692 w 780836"/>
                <a:gd name="connsiteY2" fmla="*/ 2460225 h 2460225"/>
                <a:gd name="connsiteX3" fmla="*/ 0 w 780836"/>
                <a:gd name="connsiteY3" fmla="*/ 107443 h 2460225"/>
                <a:gd name="connsiteX0" fmla="*/ 0 w 780836"/>
                <a:gd name="connsiteY0" fmla="*/ 157453 h 2510235"/>
                <a:gd name="connsiteX1" fmla="*/ 780836 w 780836"/>
                <a:gd name="connsiteY1" fmla="*/ 178001 h 2510235"/>
                <a:gd name="connsiteX2" fmla="*/ 400692 w 780836"/>
                <a:gd name="connsiteY2" fmla="*/ 2510235 h 2510235"/>
                <a:gd name="connsiteX3" fmla="*/ 0 w 780836"/>
                <a:gd name="connsiteY3" fmla="*/ 157453 h 2510235"/>
                <a:gd name="connsiteX0" fmla="*/ 0 w 780836"/>
                <a:gd name="connsiteY0" fmla="*/ 171463 h 2524245"/>
                <a:gd name="connsiteX1" fmla="*/ 780836 w 780836"/>
                <a:gd name="connsiteY1" fmla="*/ 192011 h 2524245"/>
                <a:gd name="connsiteX2" fmla="*/ 400692 w 780836"/>
                <a:gd name="connsiteY2" fmla="*/ 2524245 h 2524245"/>
                <a:gd name="connsiteX3" fmla="*/ 0 w 780836"/>
                <a:gd name="connsiteY3" fmla="*/ 171463 h 2524245"/>
                <a:gd name="connsiteX0" fmla="*/ 0 w 854731"/>
                <a:gd name="connsiteY0" fmla="*/ 171463 h 2524245"/>
                <a:gd name="connsiteX1" fmla="*/ 780836 w 854731"/>
                <a:gd name="connsiteY1" fmla="*/ 192011 h 2524245"/>
                <a:gd name="connsiteX2" fmla="*/ 400692 w 854731"/>
                <a:gd name="connsiteY2" fmla="*/ 2524245 h 2524245"/>
                <a:gd name="connsiteX3" fmla="*/ 0 w 854731"/>
                <a:gd name="connsiteY3" fmla="*/ 171463 h 2524245"/>
                <a:gd name="connsiteX0" fmla="*/ 97640 w 952371"/>
                <a:gd name="connsiteY0" fmla="*/ 171463 h 2524245"/>
                <a:gd name="connsiteX1" fmla="*/ 878476 w 952371"/>
                <a:gd name="connsiteY1" fmla="*/ 192011 h 2524245"/>
                <a:gd name="connsiteX2" fmla="*/ 498332 w 952371"/>
                <a:gd name="connsiteY2" fmla="*/ 2524245 h 2524245"/>
                <a:gd name="connsiteX3" fmla="*/ 97640 w 952371"/>
                <a:gd name="connsiteY3" fmla="*/ 171463 h 2524245"/>
                <a:gd name="connsiteX0" fmla="*/ 97640 w 964286"/>
                <a:gd name="connsiteY0" fmla="*/ 171463 h 2524245"/>
                <a:gd name="connsiteX1" fmla="*/ 878476 w 964286"/>
                <a:gd name="connsiteY1" fmla="*/ 192011 h 2524245"/>
                <a:gd name="connsiteX2" fmla="*/ 498332 w 964286"/>
                <a:gd name="connsiteY2" fmla="*/ 2524245 h 2524245"/>
                <a:gd name="connsiteX3" fmla="*/ 97640 w 964286"/>
                <a:gd name="connsiteY3" fmla="*/ 171463 h 2524245"/>
                <a:gd name="connsiteX0" fmla="*/ 97640 w 940731"/>
                <a:gd name="connsiteY0" fmla="*/ 171463 h 2524245"/>
                <a:gd name="connsiteX1" fmla="*/ 878476 w 940731"/>
                <a:gd name="connsiteY1" fmla="*/ 192011 h 2524245"/>
                <a:gd name="connsiteX2" fmla="*/ 498332 w 940731"/>
                <a:gd name="connsiteY2" fmla="*/ 2524245 h 2524245"/>
                <a:gd name="connsiteX3" fmla="*/ 97640 w 940731"/>
                <a:gd name="connsiteY3" fmla="*/ 171463 h 2524245"/>
                <a:gd name="connsiteX0" fmla="*/ 97640 w 940731"/>
                <a:gd name="connsiteY0" fmla="*/ 190080 h 2542862"/>
                <a:gd name="connsiteX1" fmla="*/ 878476 w 940731"/>
                <a:gd name="connsiteY1" fmla="*/ 210628 h 2542862"/>
                <a:gd name="connsiteX2" fmla="*/ 498332 w 940731"/>
                <a:gd name="connsiteY2" fmla="*/ 2542862 h 2542862"/>
                <a:gd name="connsiteX3" fmla="*/ 97640 w 940731"/>
                <a:gd name="connsiteY3" fmla="*/ 190080 h 2542862"/>
                <a:gd name="connsiteX0" fmla="*/ 97640 w 976424"/>
                <a:gd name="connsiteY0" fmla="*/ 190080 h 2542862"/>
                <a:gd name="connsiteX1" fmla="*/ 878476 w 976424"/>
                <a:gd name="connsiteY1" fmla="*/ 210628 h 2542862"/>
                <a:gd name="connsiteX2" fmla="*/ 498332 w 976424"/>
                <a:gd name="connsiteY2" fmla="*/ 2542862 h 2542862"/>
                <a:gd name="connsiteX3" fmla="*/ 97640 w 976424"/>
                <a:gd name="connsiteY3" fmla="*/ 190080 h 2542862"/>
                <a:gd name="connsiteX0" fmla="*/ 108311 w 987095"/>
                <a:gd name="connsiteY0" fmla="*/ 190080 h 2542862"/>
                <a:gd name="connsiteX1" fmla="*/ 889147 w 987095"/>
                <a:gd name="connsiteY1" fmla="*/ 210628 h 2542862"/>
                <a:gd name="connsiteX2" fmla="*/ 509003 w 987095"/>
                <a:gd name="connsiteY2" fmla="*/ 2542862 h 2542862"/>
                <a:gd name="connsiteX3" fmla="*/ 108311 w 987095"/>
                <a:gd name="connsiteY3" fmla="*/ 190080 h 2542862"/>
                <a:gd name="connsiteX0" fmla="*/ 108311 w 995452"/>
                <a:gd name="connsiteY0" fmla="*/ 190080 h 2542862"/>
                <a:gd name="connsiteX1" fmla="*/ 889147 w 995452"/>
                <a:gd name="connsiteY1" fmla="*/ 210628 h 2542862"/>
                <a:gd name="connsiteX2" fmla="*/ 509003 w 995452"/>
                <a:gd name="connsiteY2" fmla="*/ 2542862 h 2542862"/>
                <a:gd name="connsiteX3" fmla="*/ 108311 w 995452"/>
                <a:gd name="connsiteY3" fmla="*/ 190080 h 2542862"/>
                <a:gd name="connsiteX0" fmla="*/ 99853 w 986994"/>
                <a:gd name="connsiteY0" fmla="*/ 190080 h 2542862"/>
                <a:gd name="connsiteX1" fmla="*/ 880689 w 986994"/>
                <a:gd name="connsiteY1" fmla="*/ 210628 h 2542862"/>
                <a:gd name="connsiteX2" fmla="*/ 500545 w 986994"/>
                <a:gd name="connsiteY2" fmla="*/ 2542862 h 2542862"/>
                <a:gd name="connsiteX3" fmla="*/ 99853 w 986994"/>
                <a:gd name="connsiteY3" fmla="*/ 190080 h 2542862"/>
                <a:gd name="connsiteX0" fmla="*/ 99853 w 985728"/>
                <a:gd name="connsiteY0" fmla="*/ 190080 h 2542862"/>
                <a:gd name="connsiteX1" fmla="*/ 880689 w 985728"/>
                <a:gd name="connsiteY1" fmla="*/ 210628 h 2542862"/>
                <a:gd name="connsiteX2" fmla="*/ 500545 w 985728"/>
                <a:gd name="connsiteY2" fmla="*/ 2542862 h 2542862"/>
                <a:gd name="connsiteX3" fmla="*/ 99853 w 985728"/>
                <a:gd name="connsiteY3" fmla="*/ 190080 h 2542862"/>
                <a:gd name="connsiteX0" fmla="*/ 103955 w 989830"/>
                <a:gd name="connsiteY0" fmla="*/ 190080 h 2542862"/>
                <a:gd name="connsiteX1" fmla="*/ 884791 w 989830"/>
                <a:gd name="connsiteY1" fmla="*/ 210628 h 2542862"/>
                <a:gd name="connsiteX2" fmla="*/ 504647 w 989830"/>
                <a:gd name="connsiteY2" fmla="*/ 2542862 h 2542862"/>
                <a:gd name="connsiteX3" fmla="*/ 103955 w 989830"/>
                <a:gd name="connsiteY3" fmla="*/ 190080 h 2542862"/>
                <a:gd name="connsiteX0" fmla="*/ 103955 w 960876"/>
                <a:gd name="connsiteY0" fmla="*/ 190080 h 2542862"/>
                <a:gd name="connsiteX1" fmla="*/ 884791 w 960876"/>
                <a:gd name="connsiteY1" fmla="*/ 210628 h 2542862"/>
                <a:gd name="connsiteX2" fmla="*/ 504647 w 960876"/>
                <a:gd name="connsiteY2" fmla="*/ 2542862 h 2542862"/>
                <a:gd name="connsiteX3" fmla="*/ 103955 w 960876"/>
                <a:gd name="connsiteY3" fmla="*/ 190080 h 2542862"/>
                <a:gd name="connsiteX0" fmla="*/ 103955 w 977301"/>
                <a:gd name="connsiteY0" fmla="*/ 190080 h 2542862"/>
                <a:gd name="connsiteX1" fmla="*/ 884791 w 977301"/>
                <a:gd name="connsiteY1" fmla="*/ 210628 h 2542862"/>
                <a:gd name="connsiteX2" fmla="*/ 504647 w 977301"/>
                <a:gd name="connsiteY2" fmla="*/ 2542862 h 2542862"/>
                <a:gd name="connsiteX3" fmla="*/ 103955 w 977301"/>
                <a:gd name="connsiteY3" fmla="*/ 190080 h 2542862"/>
                <a:gd name="connsiteX0" fmla="*/ 99854 w 973200"/>
                <a:gd name="connsiteY0" fmla="*/ 190080 h 2542862"/>
                <a:gd name="connsiteX1" fmla="*/ 880690 w 973200"/>
                <a:gd name="connsiteY1" fmla="*/ 210628 h 2542862"/>
                <a:gd name="connsiteX2" fmla="*/ 500546 w 973200"/>
                <a:gd name="connsiteY2" fmla="*/ 2542862 h 2542862"/>
                <a:gd name="connsiteX3" fmla="*/ 99854 w 973200"/>
                <a:gd name="connsiteY3" fmla="*/ 190080 h 2542862"/>
                <a:gd name="connsiteX0" fmla="*/ 99854 w 973200"/>
                <a:gd name="connsiteY0" fmla="*/ 193975 h 2546757"/>
                <a:gd name="connsiteX1" fmla="*/ 880690 w 973200"/>
                <a:gd name="connsiteY1" fmla="*/ 214523 h 2546757"/>
                <a:gd name="connsiteX2" fmla="*/ 500546 w 973200"/>
                <a:gd name="connsiteY2" fmla="*/ 2546757 h 2546757"/>
                <a:gd name="connsiteX3" fmla="*/ 99854 w 97320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  <a:gd name="connsiteX0" fmla="*/ 104544 w 977890"/>
                <a:gd name="connsiteY0" fmla="*/ 193975 h 2546757"/>
                <a:gd name="connsiteX1" fmla="*/ 885380 w 977890"/>
                <a:gd name="connsiteY1" fmla="*/ 214523 h 2546757"/>
                <a:gd name="connsiteX2" fmla="*/ 505236 w 977890"/>
                <a:gd name="connsiteY2" fmla="*/ 2546757 h 2546757"/>
                <a:gd name="connsiteX3" fmla="*/ 104544 w 977890"/>
                <a:gd name="connsiteY3" fmla="*/ 193975 h 2546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890" h="2546757">
                  <a:moveTo>
                    <a:pt x="104544" y="193975"/>
                  </a:moveTo>
                  <a:cubicBezTo>
                    <a:pt x="364823" y="-66304"/>
                    <a:pt x="666198" y="-69729"/>
                    <a:pt x="885380" y="214523"/>
                  </a:cubicBezTo>
                  <a:cubicBezTo>
                    <a:pt x="1179906" y="632340"/>
                    <a:pt x="693596" y="2539908"/>
                    <a:pt x="505236" y="2546757"/>
                  </a:cubicBezTo>
                  <a:cubicBezTo>
                    <a:pt x="310027" y="2543332"/>
                    <a:pt x="-224230" y="639190"/>
                    <a:pt x="104544" y="19397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9" name="Group 67">
            <a:extLst>
              <a:ext uri="{FF2B5EF4-FFF2-40B4-BE49-F238E27FC236}">
                <a16:creationId xmlns:a16="http://schemas.microsoft.com/office/drawing/2014/main" id="{29DB77EA-009F-A7D0-EB82-CC45DBB21F1C}"/>
              </a:ext>
            </a:extLst>
          </p:cNvPr>
          <p:cNvGrpSpPr/>
          <p:nvPr/>
        </p:nvGrpSpPr>
        <p:grpSpPr>
          <a:xfrm rot="20306280">
            <a:off x="8079397" y="2362373"/>
            <a:ext cx="778440" cy="650113"/>
            <a:chOff x="1720613" y="1882872"/>
            <a:chExt cx="962025" cy="803434"/>
          </a:xfrm>
          <a:solidFill>
            <a:schemeClr val="tx1"/>
          </a:solidFill>
        </p:grpSpPr>
        <p:sp>
          <p:nvSpPr>
            <p:cNvPr id="120" name="Freeform: Shape 68">
              <a:extLst>
                <a:ext uri="{FF2B5EF4-FFF2-40B4-BE49-F238E27FC236}">
                  <a16:creationId xmlns:a16="http://schemas.microsoft.com/office/drawing/2014/main" id="{6AAD6AC6-FA9B-E2D8-618D-19024F99D7E5}"/>
                </a:ext>
              </a:extLst>
            </p:cNvPr>
            <p:cNvSpPr/>
            <p:nvPr/>
          </p:nvSpPr>
          <p:spPr>
            <a:xfrm>
              <a:off x="1877062" y="1882872"/>
              <a:ext cx="409575" cy="161925"/>
            </a:xfrm>
            <a:custGeom>
              <a:avLst/>
              <a:gdLst>
                <a:gd name="connsiteX0" fmla="*/ 417195 w 409575"/>
                <a:gd name="connsiteY0" fmla="*/ 163830 h 161925"/>
                <a:gd name="connsiteX1" fmla="*/ 236220 w 409575"/>
                <a:gd name="connsiteY1" fmla="*/ 100965 h 161925"/>
                <a:gd name="connsiteX2" fmla="*/ 262890 w 409575"/>
                <a:gd name="connsiteY2" fmla="*/ 54293 h 161925"/>
                <a:gd name="connsiteX3" fmla="*/ 208597 w 409575"/>
                <a:gd name="connsiteY3" fmla="*/ 0 h 161925"/>
                <a:gd name="connsiteX4" fmla="*/ 154305 w 409575"/>
                <a:gd name="connsiteY4" fmla="*/ 54293 h 161925"/>
                <a:gd name="connsiteX5" fmla="*/ 180975 w 409575"/>
                <a:gd name="connsiteY5" fmla="*/ 100965 h 161925"/>
                <a:gd name="connsiteX6" fmla="*/ 0 w 409575"/>
                <a:gd name="connsiteY6" fmla="*/ 163830 h 161925"/>
                <a:gd name="connsiteX7" fmla="*/ 417195 w 409575"/>
                <a:gd name="connsiteY7" fmla="*/ 16383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161925">
                  <a:moveTo>
                    <a:pt x="417195" y="163830"/>
                  </a:moveTo>
                  <a:cubicBezTo>
                    <a:pt x="364807" y="128588"/>
                    <a:pt x="302895" y="105727"/>
                    <a:pt x="236220" y="100965"/>
                  </a:cubicBezTo>
                  <a:cubicBezTo>
                    <a:pt x="252413" y="91440"/>
                    <a:pt x="262890" y="74295"/>
                    <a:pt x="262890" y="54293"/>
                  </a:cubicBezTo>
                  <a:cubicBezTo>
                    <a:pt x="262890" y="24765"/>
                    <a:pt x="238125" y="0"/>
                    <a:pt x="208597" y="0"/>
                  </a:cubicBezTo>
                  <a:cubicBezTo>
                    <a:pt x="179070" y="0"/>
                    <a:pt x="154305" y="24765"/>
                    <a:pt x="154305" y="54293"/>
                  </a:cubicBezTo>
                  <a:cubicBezTo>
                    <a:pt x="154305" y="74295"/>
                    <a:pt x="164782" y="91440"/>
                    <a:pt x="180975" y="100965"/>
                  </a:cubicBezTo>
                  <a:cubicBezTo>
                    <a:pt x="114300" y="105727"/>
                    <a:pt x="52388" y="128588"/>
                    <a:pt x="0" y="163830"/>
                  </a:cubicBezTo>
                  <a:lnTo>
                    <a:pt x="417195" y="1638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69">
              <a:extLst>
                <a:ext uri="{FF2B5EF4-FFF2-40B4-BE49-F238E27FC236}">
                  <a16:creationId xmlns:a16="http://schemas.microsoft.com/office/drawing/2014/main" id="{E248A7FE-02CD-E98D-E9EC-702F21FCE045}"/>
                </a:ext>
              </a:extLst>
            </p:cNvPr>
            <p:cNvSpPr/>
            <p:nvPr/>
          </p:nvSpPr>
          <p:spPr>
            <a:xfrm>
              <a:off x="1720613" y="2038606"/>
              <a:ext cx="962025" cy="647700"/>
            </a:xfrm>
            <a:custGeom>
              <a:avLst/>
              <a:gdLst>
                <a:gd name="connsiteX0" fmla="*/ 967978 w 962025"/>
                <a:gd name="connsiteY0" fmla="*/ 229076 h 647700"/>
                <a:gd name="connsiteX1" fmla="*/ 963216 w 962025"/>
                <a:gd name="connsiteY1" fmla="*/ 204311 h 647700"/>
                <a:gd name="connsiteX2" fmla="*/ 794623 w 962025"/>
                <a:gd name="connsiteY2" fmla="*/ 1429 h 647700"/>
                <a:gd name="connsiteX3" fmla="*/ 764143 w 962025"/>
                <a:gd name="connsiteY3" fmla="*/ 1429 h 647700"/>
                <a:gd name="connsiteX4" fmla="*/ 635556 w 962025"/>
                <a:gd name="connsiteY4" fmla="*/ 59531 h 647700"/>
                <a:gd name="connsiteX5" fmla="*/ 606981 w 962025"/>
                <a:gd name="connsiteY5" fmla="*/ 58579 h 647700"/>
                <a:gd name="connsiteX6" fmla="*/ 523161 w 962025"/>
                <a:gd name="connsiteY6" fmla="*/ 28099 h 647700"/>
                <a:gd name="connsiteX7" fmla="*/ 189786 w 962025"/>
                <a:gd name="connsiteY7" fmla="*/ 28099 h 647700"/>
                <a:gd name="connsiteX8" fmla="*/ 27861 w 962025"/>
                <a:gd name="connsiteY8" fmla="*/ 26194 h 647700"/>
                <a:gd name="connsiteX9" fmla="*/ 52626 w 962025"/>
                <a:gd name="connsiteY9" fmla="*/ 52864 h 647700"/>
                <a:gd name="connsiteX10" fmla="*/ 72628 w 962025"/>
                <a:gd name="connsiteY10" fmla="*/ 63341 h 647700"/>
                <a:gd name="connsiteX11" fmla="*/ 83106 w 962025"/>
                <a:gd name="connsiteY11" fmla="*/ 108109 h 647700"/>
                <a:gd name="connsiteX12" fmla="*/ 2143 w 962025"/>
                <a:gd name="connsiteY12" fmla="*/ 285274 h 647700"/>
                <a:gd name="connsiteX13" fmla="*/ 2143 w 962025"/>
                <a:gd name="connsiteY13" fmla="*/ 385286 h 647700"/>
                <a:gd name="connsiteX14" fmla="*/ 28813 w 962025"/>
                <a:gd name="connsiteY14" fmla="*/ 478631 h 647700"/>
                <a:gd name="connsiteX15" fmla="*/ 36433 w 962025"/>
                <a:gd name="connsiteY15" fmla="*/ 494824 h 647700"/>
                <a:gd name="connsiteX16" fmla="*/ 193596 w 962025"/>
                <a:gd name="connsiteY16" fmla="*/ 648176 h 647700"/>
                <a:gd name="connsiteX17" fmla="*/ 217408 w 962025"/>
                <a:gd name="connsiteY17" fmla="*/ 649129 h 647700"/>
                <a:gd name="connsiteX18" fmla="*/ 487918 w 962025"/>
                <a:gd name="connsiteY18" fmla="*/ 649129 h 647700"/>
                <a:gd name="connsiteX19" fmla="*/ 554593 w 962025"/>
                <a:gd name="connsiteY19" fmla="*/ 648176 h 647700"/>
                <a:gd name="connsiteX20" fmla="*/ 614601 w 962025"/>
                <a:gd name="connsiteY20" fmla="*/ 608171 h 647700"/>
                <a:gd name="connsiteX21" fmla="*/ 680323 w 962025"/>
                <a:gd name="connsiteY21" fmla="*/ 538639 h 647700"/>
                <a:gd name="connsiteX22" fmla="*/ 686038 w 962025"/>
                <a:gd name="connsiteY22" fmla="*/ 536734 h 647700"/>
                <a:gd name="connsiteX23" fmla="*/ 935593 w 962025"/>
                <a:gd name="connsiteY23" fmla="*/ 408146 h 647700"/>
                <a:gd name="connsiteX24" fmla="*/ 963216 w 962025"/>
                <a:gd name="connsiteY24" fmla="*/ 312896 h 647700"/>
                <a:gd name="connsiteX25" fmla="*/ 967978 w 962025"/>
                <a:gd name="connsiteY25" fmla="*/ 229076 h 647700"/>
                <a:gd name="connsiteX26" fmla="*/ 900351 w 962025"/>
                <a:gd name="connsiteY26" fmla="*/ 348139 h 647700"/>
                <a:gd name="connsiteX27" fmla="*/ 764143 w 962025"/>
                <a:gd name="connsiteY27" fmla="*/ 480536 h 647700"/>
                <a:gd name="connsiteX28" fmla="*/ 711756 w 962025"/>
                <a:gd name="connsiteY28" fmla="*/ 485299 h 647700"/>
                <a:gd name="connsiteX29" fmla="*/ 660321 w 962025"/>
                <a:gd name="connsiteY29" fmla="*/ 109061 h 647700"/>
                <a:gd name="connsiteX30" fmla="*/ 900351 w 962025"/>
                <a:gd name="connsiteY30" fmla="*/ 191929 h 647700"/>
                <a:gd name="connsiteX31" fmla="*/ 900351 w 962025"/>
                <a:gd name="connsiteY31" fmla="*/ 348139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62025" h="647700">
                  <a:moveTo>
                    <a:pt x="967978" y="229076"/>
                  </a:moveTo>
                  <a:cubicBezTo>
                    <a:pt x="966073" y="220504"/>
                    <a:pt x="964168" y="212884"/>
                    <a:pt x="963216" y="204311"/>
                  </a:cubicBezTo>
                  <a:cubicBezTo>
                    <a:pt x="944166" y="111919"/>
                    <a:pt x="904161" y="14764"/>
                    <a:pt x="794623" y="1429"/>
                  </a:cubicBezTo>
                  <a:cubicBezTo>
                    <a:pt x="784146" y="-476"/>
                    <a:pt x="774621" y="-476"/>
                    <a:pt x="764143" y="1429"/>
                  </a:cubicBezTo>
                  <a:cubicBezTo>
                    <a:pt x="717471" y="7144"/>
                    <a:pt x="673656" y="29051"/>
                    <a:pt x="635556" y="59531"/>
                  </a:cubicBezTo>
                  <a:cubicBezTo>
                    <a:pt x="626983" y="66199"/>
                    <a:pt x="612696" y="68104"/>
                    <a:pt x="606981" y="58579"/>
                  </a:cubicBezTo>
                  <a:cubicBezTo>
                    <a:pt x="588883" y="25241"/>
                    <a:pt x="589836" y="28099"/>
                    <a:pt x="523161" y="28099"/>
                  </a:cubicBezTo>
                  <a:cubicBezTo>
                    <a:pt x="411718" y="28099"/>
                    <a:pt x="301228" y="28099"/>
                    <a:pt x="189786" y="28099"/>
                  </a:cubicBezTo>
                  <a:cubicBezTo>
                    <a:pt x="148828" y="26194"/>
                    <a:pt x="40243" y="20479"/>
                    <a:pt x="27861" y="26194"/>
                  </a:cubicBezTo>
                  <a:cubicBezTo>
                    <a:pt x="32623" y="35719"/>
                    <a:pt x="45006" y="48101"/>
                    <a:pt x="52626" y="52864"/>
                  </a:cubicBezTo>
                  <a:cubicBezTo>
                    <a:pt x="58341" y="56674"/>
                    <a:pt x="65961" y="59531"/>
                    <a:pt x="72628" y="63341"/>
                  </a:cubicBezTo>
                  <a:cubicBezTo>
                    <a:pt x="87868" y="72866"/>
                    <a:pt x="93583" y="95726"/>
                    <a:pt x="83106" y="108109"/>
                  </a:cubicBezTo>
                  <a:cubicBezTo>
                    <a:pt x="41196" y="160496"/>
                    <a:pt x="10716" y="217646"/>
                    <a:pt x="2143" y="285274"/>
                  </a:cubicBezTo>
                  <a:cubicBezTo>
                    <a:pt x="-714" y="291941"/>
                    <a:pt x="-714" y="377666"/>
                    <a:pt x="2143" y="385286"/>
                  </a:cubicBezTo>
                  <a:cubicBezTo>
                    <a:pt x="7858" y="417671"/>
                    <a:pt x="14526" y="449104"/>
                    <a:pt x="28813" y="478631"/>
                  </a:cubicBezTo>
                  <a:cubicBezTo>
                    <a:pt x="32623" y="483394"/>
                    <a:pt x="33576" y="489109"/>
                    <a:pt x="36433" y="494824"/>
                  </a:cubicBezTo>
                  <a:cubicBezTo>
                    <a:pt x="72628" y="562451"/>
                    <a:pt x="124063" y="614839"/>
                    <a:pt x="193596" y="648176"/>
                  </a:cubicBezTo>
                  <a:cubicBezTo>
                    <a:pt x="201216" y="650081"/>
                    <a:pt x="209788" y="649129"/>
                    <a:pt x="217408" y="649129"/>
                  </a:cubicBezTo>
                  <a:cubicBezTo>
                    <a:pt x="307896" y="649129"/>
                    <a:pt x="397431" y="649129"/>
                    <a:pt x="487918" y="649129"/>
                  </a:cubicBezTo>
                  <a:cubicBezTo>
                    <a:pt x="509826" y="649129"/>
                    <a:pt x="532686" y="651034"/>
                    <a:pt x="554593" y="648176"/>
                  </a:cubicBezTo>
                  <a:cubicBezTo>
                    <a:pt x="574596" y="633889"/>
                    <a:pt x="595551" y="622459"/>
                    <a:pt x="614601" y="608171"/>
                  </a:cubicBezTo>
                  <a:cubicBezTo>
                    <a:pt x="638413" y="590074"/>
                    <a:pt x="659368" y="565309"/>
                    <a:pt x="680323" y="538639"/>
                  </a:cubicBezTo>
                  <a:cubicBezTo>
                    <a:pt x="682228" y="537686"/>
                    <a:pt x="684133" y="536734"/>
                    <a:pt x="686038" y="536734"/>
                  </a:cubicBezTo>
                  <a:cubicBezTo>
                    <a:pt x="801291" y="537686"/>
                    <a:pt x="867013" y="531971"/>
                    <a:pt x="935593" y="408146"/>
                  </a:cubicBezTo>
                  <a:cubicBezTo>
                    <a:pt x="947023" y="377666"/>
                    <a:pt x="957501" y="345281"/>
                    <a:pt x="963216" y="312896"/>
                  </a:cubicBezTo>
                  <a:cubicBezTo>
                    <a:pt x="966073" y="284321"/>
                    <a:pt x="969883" y="256699"/>
                    <a:pt x="967978" y="229076"/>
                  </a:cubicBezTo>
                  <a:close/>
                  <a:moveTo>
                    <a:pt x="900351" y="348139"/>
                  </a:moveTo>
                  <a:cubicBezTo>
                    <a:pt x="869871" y="430054"/>
                    <a:pt x="845106" y="463391"/>
                    <a:pt x="764143" y="480536"/>
                  </a:cubicBezTo>
                  <a:cubicBezTo>
                    <a:pt x="746998" y="484346"/>
                    <a:pt x="729853" y="487204"/>
                    <a:pt x="711756" y="485299"/>
                  </a:cubicBezTo>
                  <a:cubicBezTo>
                    <a:pt x="776526" y="344329"/>
                    <a:pt x="758428" y="228124"/>
                    <a:pt x="660321" y="109061"/>
                  </a:cubicBezTo>
                  <a:cubicBezTo>
                    <a:pt x="772716" y="15716"/>
                    <a:pt x="857488" y="56674"/>
                    <a:pt x="900351" y="191929"/>
                  </a:cubicBezTo>
                  <a:cubicBezTo>
                    <a:pt x="916543" y="244316"/>
                    <a:pt x="919401" y="297656"/>
                    <a:pt x="900351" y="3481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2" name="Group 59">
            <a:extLst>
              <a:ext uri="{FF2B5EF4-FFF2-40B4-BE49-F238E27FC236}">
                <a16:creationId xmlns:a16="http://schemas.microsoft.com/office/drawing/2014/main" id="{E947F5AF-BA82-A8B3-927D-32E844BB9949}"/>
              </a:ext>
            </a:extLst>
          </p:cNvPr>
          <p:cNvGrpSpPr/>
          <p:nvPr/>
        </p:nvGrpSpPr>
        <p:grpSpPr>
          <a:xfrm>
            <a:off x="8313579" y="3824215"/>
            <a:ext cx="746213" cy="767027"/>
            <a:chOff x="846492" y="3960126"/>
            <a:chExt cx="2097648" cy="2156157"/>
          </a:xfrm>
          <a:solidFill>
            <a:schemeClr val="tx1"/>
          </a:solidFill>
        </p:grpSpPr>
        <p:sp>
          <p:nvSpPr>
            <p:cNvPr id="123" name="Oval 7">
              <a:extLst>
                <a:ext uri="{FF2B5EF4-FFF2-40B4-BE49-F238E27FC236}">
                  <a16:creationId xmlns:a16="http://schemas.microsoft.com/office/drawing/2014/main" id="{46822045-57E7-1EE7-18E2-EAC65354E7C8}"/>
                </a:ext>
              </a:extLst>
            </p:cNvPr>
            <p:cNvSpPr/>
            <p:nvPr/>
          </p:nvSpPr>
          <p:spPr>
            <a:xfrm>
              <a:off x="846492" y="3960126"/>
              <a:ext cx="2097648" cy="2156157"/>
            </a:xfrm>
            <a:prstGeom prst="ellipse">
              <a:avLst/>
            </a:prstGeom>
            <a:grpFill/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4" name="Oval 7">
              <a:extLst>
                <a:ext uri="{FF2B5EF4-FFF2-40B4-BE49-F238E27FC236}">
                  <a16:creationId xmlns:a16="http://schemas.microsoft.com/office/drawing/2014/main" id="{412D13F2-8DAB-11A8-542F-E2A21D4D4AEE}"/>
                </a:ext>
              </a:extLst>
            </p:cNvPr>
            <p:cNvSpPr/>
            <p:nvPr/>
          </p:nvSpPr>
          <p:spPr>
            <a:xfrm>
              <a:off x="1115418" y="4287558"/>
              <a:ext cx="1551147" cy="1551147"/>
            </a:xfrm>
            <a:prstGeom prst="ellipse">
              <a:avLst/>
            </a:prstGeom>
            <a:grpFill/>
            <a:ln w="38100">
              <a:noFill/>
            </a:ln>
            <a:effectLst>
              <a:innerShdw blurRad="254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25" name="TextBox 76">
            <a:extLst>
              <a:ext uri="{FF2B5EF4-FFF2-40B4-BE49-F238E27FC236}">
                <a16:creationId xmlns:a16="http://schemas.microsoft.com/office/drawing/2014/main" id="{CFEAA266-617D-73CF-4F92-588F8DE824D0}"/>
              </a:ext>
            </a:extLst>
          </p:cNvPr>
          <p:cNvSpPr txBox="1">
            <a:spLocks noChangeAspect="1"/>
          </p:cNvSpPr>
          <p:nvPr/>
        </p:nvSpPr>
        <p:spPr>
          <a:xfrm>
            <a:off x="382625" y="1175932"/>
            <a:ext cx="400327" cy="6924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4500" b="1" dirty="0">
                <a:solidFill>
                  <a:srgbClr val="1C2F37"/>
                </a:solidFill>
                <a:cs typeface="Arial" pitchFamily="34" charset="0"/>
              </a:rPr>
              <a:t>1</a:t>
            </a:r>
            <a:endParaRPr lang="ko-KR" altLang="en-US" sz="4500" b="1" dirty="0">
              <a:solidFill>
                <a:srgbClr val="1C2F37"/>
              </a:solidFill>
              <a:cs typeface="Arial" pitchFamily="34" charset="0"/>
            </a:endParaRPr>
          </a:p>
        </p:txBody>
      </p:sp>
      <p:sp>
        <p:nvSpPr>
          <p:cNvPr id="129" name="Rectangle 80">
            <a:extLst>
              <a:ext uri="{FF2B5EF4-FFF2-40B4-BE49-F238E27FC236}">
                <a16:creationId xmlns:a16="http://schemas.microsoft.com/office/drawing/2014/main" id="{E28B43B1-FA13-BBC7-51D3-D327FD8AC3A9}"/>
              </a:ext>
            </a:extLst>
          </p:cNvPr>
          <p:cNvSpPr>
            <a:spLocks noChangeAspect="1"/>
          </p:cNvSpPr>
          <p:nvPr/>
        </p:nvSpPr>
        <p:spPr>
          <a:xfrm>
            <a:off x="758006" y="1295123"/>
            <a:ext cx="45719" cy="457205"/>
          </a:xfrm>
          <a:prstGeom prst="rect">
            <a:avLst/>
          </a:prstGeom>
          <a:solidFill>
            <a:srgbClr val="1C2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grpSp>
        <p:nvGrpSpPr>
          <p:cNvPr id="136" name="Group 87">
            <a:extLst>
              <a:ext uri="{FF2B5EF4-FFF2-40B4-BE49-F238E27FC236}">
                <a16:creationId xmlns:a16="http://schemas.microsoft.com/office/drawing/2014/main" id="{CCCFDB80-8FB3-FC7F-09EF-5C49ADAB2B34}"/>
              </a:ext>
            </a:extLst>
          </p:cNvPr>
          <p:cNvGrpSpPr/>
          <p:nvPr/>
        </p:nvGrpSpPr>
        <p:grpSpPr>
          <a:xfrm>
            <a:off x="1097864" y="3042697"/>
            <a:ext cx="3434878" cy="678515"/>
            <a:chOff x="4355975" y="1346731"/>
            <a:chExt cx="3012728" cy="678515"/>
          </a:xfrm>
        </p:grpSpPr>
        <p:sp>
          <p:nvSpPr>
            <p:cNvPr id="137" name="TextBox 88">
              <a:extLst>
                <a:ext uri="{FF2B5EF4-FFF2-40B4-BE49-F238E27FC236}">
                  <a16:creationId xmlns:a16="http://schemas.microsoft.com/office/drawing/2014/main" id="{7AAD3035-9819-B95F-F751-524FD21D1D76}"/>
                </a:ext>
              </a:extLst>
            </p:cNvPr>
            <p:cNvSpPr txBox="1"/>
            <p:nvPr/>
          </p:nvSpPr>
          <p:spPr>
            <a:xfrm>
              <a:off x="4355975" y="1346731"/>
              <a:ext cx="301272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8" name="TextBox 89">
              <a:extLst>
                <a:ext uri="{FF2B5EF4-FFF2-40B4-BE49-F238E27FC236}">
                  <a16:creationId xmlns:a16="http://schemas.microsoft.com/office/drawing/2014/main" id="{4D8F9B36-65DA-E457-47BB-5F118B23CA7D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1" name="Group 92">
            <a:extLst>
              <a:ext uri="{FF2B5EF4-FFF2-40B4-BE49-F238E27FC236}">
                <a16:creationId xmlns:a16="http://schemas.microsoft.com/office/drawing/2014/main" id="{EC2CAB8D-662D-C268-D49B-AF681CD64FF9}"/>
              </a:ext>
            </a:extLst>
          </p:cNvPr>
          <p:cNvGrpSpPr/>
          <p:nvPr/>
        </p:nvGrpSpPr>
        <p:grpSpPr>
          <a:xfrm>
            <a:off x="1097864" y="4185630"/>
            <a:ext cx="3434878" cy="693904"/>
            <a:chOff x="4355975" y="1331342"/>
            <a:chExt cx="3012728" cy="693904"/>
          </a:xfrm>
        </p:grpSpPr>
        <p:sp>
          <p:nvSpPr>
            <p:cNvPr id="142" name="TextBox 93">
              <a:extLst>
                <a:ext uri="{FF2B5EF4-FFF2-40B4-BE49-F238E27FC236}">
                  <a16:creationId xmlns:a16="http://schemas.microsoft.com/office/drawing/2014/main" id="{CE5EBFA2-13DD-95F7-725B-37C214023787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3" name="TextBox 94">
              <a:extLst>
                <a:ext uri="{FF2B5EF4-FFF2-40B4-BE49-F238E27FC236}">
                  <a16:creationId xmlns:a16="http://schemas.microsoft.com/office/drawing/2014/main" id="{EDCDC072-65B5-56F1-35A0-AF9A163064E4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5" name="Group 77">
            <a:extLst>
              <a:ext uri="{FF2B5EF4-FFF2-40B4-BE49-F238E27FC236}">
                <a16:creationId xmlns:a16="http://schemas.microsoft.com/office/drawing/2014/main" id="{2915A2F7-F574-4A86-D829-5CF4762E82EE}"/>
              </a:ext>
            </a:extLst>
          </p:cNvPr>
          <p:cNvGrpSpPr/>
          <p:nvPr/>
        </p:nvGrpSpPr>
        <p:grpSpPr>
          <a:xfrm>
            <a:off x="978386" y="2048426"/>
            <a:ext cx="3434878" cy="509238"/>
            <a:chOff x="4355975" y="1331342"/>
            <a:chExt cx="3012728" cy="509238"/>
          </a:xfrm>
        </p:grpSpPr>
        <p:sp>
          <p:nvSpPr>
            <p:cNvPr id="146" name="TextBox 78">
              <a:extLst>
                <a:ext uri="{FF2B5EF4-FFF2-40B4-BE49-F238E27FC236}">
                  <a16:creationId xmlns:a16="http://schemas.microsoft.com/office/drawing/2014/main" id="{2E40C4E2-0D68-4FBF-87F3-753F6E75D472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PY" altLang="ko-KR" sz="1400" b="1" dirty="0">
                  <a:solidFill>
                    <a:srgbClr val="20353E"/>
                  </a:solidFill>
                  <a:cs typeface="Arial" pitchFamily="34" charset="0"/>
                </a:rPr>
                <a:t>Especifico</a:t>
              </a:r>
            </a:p>
          </p:txBody>
        </p:sp>
        <p:sp>
          <p:nvSpPr>
            <p:cNvPr id="147" name="TextBox 79">
              <a:extLst>
                <a:ext uri="{FF2B5EF4-FFF2-40B4-BE49-F238E27FC236}">
                  <a16:creationId xmlns:a16="http://schemas.microsoft.com/office/drawing/2014/main" id="{40396BEB-875D-EA0D-363F-E3ACB49543A7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rgbClr val="20353E"/>
                  </a:solidFill>
                  <a:cs typeface="Arial" pitchFamily="34" charset="0"/>
                </a:rPr>
                <a:t>Tendencias</a:t>
              </a:r>
              <a:r>
                <a:rPr lang="en-US" altLang="ko-KR" sz="1200" dirty="0">
                  <a:solidFill>
                    <a:srgbClr val="20353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20353E"/>
                  </a:solidFill>
                  <a:cs typeface="Arial" pitchFamily="34" charset="0"/>
                </a:rPr>
                <a:t>actuales</a:t>
              </a:r>
              <a:endParaRPr lang="ko-KR" altLang="en-US" sz="1200" dirty="0">
                <a:solidFill>
                  <a:srgbClr val="20353E"/>
                </a:solidFill>
                <a:cs typeface="Arial" pitchFamily="34" charset="0"/>
              </a:endParaRPr>
            </a:p>
          </p:txBody>
        </p:sp>
      </p:grpSp>
      <p:sp>
        <p:nvSpPr>
          <p:cNvPr id="148" name="TextBox 76">
            <a:extLst>
              <a:ext uri="{FF2B5EF4-FFF2-40B4-BE49-F238E27FC236}">
                <a16:creationId xmlns:a16="http://schemas.microsoft.com/office/drawing/2014/main" id="{36473A01-E53A-5116-EAC2-3DD4EF7EE9C5}"/>
              </a:ext>
            </a:extLst>
          </p:cNvPr>
          <p:cNvSpPr txBox="1">
            <a:spLocks noChangeAspect="1"/>
          </p:cNvSpPr>
          <p:nvPr/>
        </p:nvSpPr>
        <p:spPr>
          <a:xfrm>
            <a:off x="384711" y="2027098"/>
            <a:ext cx="400327" cy="6924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4500" b="1" dirty="0">
                <a:solidFill>
                  <a:srgbClr val="A1854A"/>
                </a:solidFill>
                <a:cs typeface="Arial" pitchFamily="34" charset="0"/>
              </a:rPr>
              <a:t>2</a:t>
            </a:r>
            <a:endParaRPr lang="ko-KR" altLang="en-US" sz="4500" b="1" dirty="0">
              <a:solidFill>
                <a:srgbClr val="A1854A"/>
              </a:solidFill>
              <a:cs typeface="Arial" pitchFamily="34" charset="0"/>
            </a:endParaRPr>
          </a:p>
        </p:txBody>
      </p:sp>
      <p:sp>
        <p:nvSpPr>
          <p:cNvPr id="149" name="Rectangle 80">
            <a:extLst>
              <a:ext uri="{FF2B5EF4-FFF2-40B4-BE49-F238E27FC236}">
                <a16:creationId xmlns:a16="http://schemas.microsoft.com/office/drawing/2014/main" id="{A05EF13D-2B7F-BB03-F066-FF6426157BC2}"/>
              </a:ext>
            </a:extLst>
          </p:cNvPr>
          <p:cNvSpPr>
            <a:spLocks noChangeAspect="1"/>
          </p:cNvSpPr>
          <p:nvPr/>
        </p:nvSpPr>
        <p:spPr>
          <a:xfrm>
            <a:off x="760092" y="2146289"/>
            <a:ext cx="45719" cy="457205"/>
          </a:xfrm>
          <a:prstGeom prst="rect">
            <a:avLst/>
          </a:prstGeom>
          <a:solidFill>
            <a:srgbClr val="A18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150" name="TextBox 76">
            <a:extLst>
              <a:ext uri="{FF2B5EF4-FFF2-40B4-BE49-F238E27FC236}">
                <a16:creationId xmlns:a16="http://schemas.microsoft.com/office/drawing/2014/main" id="{AC8324A2-8A03-05CB-D742-CF65B836CD68}"/>
              </a:ext>
            </a:extLst>
          </p:cNvPr>
          <p:cNvSpPr txBox="1">
            <a:spLocks noChangeAspect="1"/>
          </p:cNvSpPr>
          <p:nvPr/>
        </p:nvSpPr>
        <p:spPr>
          <a:xfrm>
            <a:off x="389955" y="2843462"/>
            <a:ext cx="400327" cy="6924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4500" b="1" dirty="0">
                <a:solidFill>
                  <a:srgbClr val="B4B4B4"/>
                </a:solidFill>
                <a:cs typeface="Arial" pitchFamily="34" charset="0"/>
              </a:rPr>
              <a:t>3</a:t>
            </a:r>
            <a:endParaRPr lang="ko-KR" altLang="en-US" sz="4500" b="1" dirty="0">
              <a:solidFill>
                <a:srgbClr val="B4B4B4"/>
              </a:solidFill>
              <a:cs typeface="Arial" pitchFamily="34" charset="0"/>
            </a:endParaRPr>
          </a:p>
        </p:txBody>
      </p:sp>
      <p:sp>
        <p:nvSpPr>
          <p:cNvPr id="151" name="Rectangle 80">
            <a:extLst>
              <a:ext uri="{FF2B5EF4-FFF2-40B4-BE49-F238E27FC236}">
                <a16:creationId xmlns:a16="http://schemas.microsoft.com/office/drawing/2014/main" id="{96A22ACB-697E-AE7F-8EAD-E520A1D1F60A}"/>
              </a:ext>
            </a:extLst>
          </p:cNvPr>
          <p:cNvSpPr>
            <a:spLocks noChangeAspect="1"/>
          </p:cNvSpPr>
          <p:nvPr/>
        </p:nvSpPr>
        <p:spPr>
          <a:xfrm>
            <a:off x="765336" y="2962653"/>
            <a:ext cx="45719" cy="457205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sp>
        <p:nvSpPr>
          <p:cNvPr id="152" name="TextBox 76">
            <a:extLst>
              <a:ext uri="{FF2B5EF4-FFF2-40B4-BE49-F238E27FC236}">
                <a16:creationId xmlns:a16="http://schemas.microsoft.com/office/drawing/2014/main" id="{B0D8F9A9-F565-4E24-2733-020E28DD64BA}"/>
              </a:ext>
            </a:extLst>
          </p:cNvPr>
          <p:cNvSpPr txBox="1">
            <a:spLocks noChangeAspect="1"/>
          </p:cNvSpPr>
          <p:nvPr/>
        </p:nvSpPr>
        <p:spPr>
          <a:xfrm>
            <a:off x="389955" y="3709868"/>
            <a:ext cx="400327" cy="6924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4500" b="1" dirty="0">
                <a:solidFill>
                  <a:srgbClr val="D1D1D1"/>
                </a:solidFill>
                <a:cs typeface="Arial" pitchFamily="34" charset="0"/>
              </a:rPr>
              <a:t>4</a:t>
            </a:r>
            <a:endParaRPr lang="ko-KR" altLang="en-US" sz="4500" b="1" dirty="0">
              <a:solidFill>
                <a:srgbClr val="D1D1D1"/>
              </a:solidFill>
              <a:cs typeface="Arial" pitchFamily="34" charset="0"/>
            </a:endParaRPr>
          </a:p>
        </p:txBody>
      </p:sp>
      <p:sp>
        <p:nvSpPr>
          <p:cNvPr id="153" name="Rectangle 80">
            <a:extLst>
              <a:ext uri="{FF2B5EF4-FFF2-40B4-BE49-F238E27FC236}">
                <a16:creationId xmlns:a16="http://schemas.microsoft.com/office/drawing/2014/main" id="{F6482739-C567-CE69-F963-78D7C156B8BD}"/>
              </a:ext>
            </a:extLst>
          </p:cNvPr>
          <p:cNvSpPr>
            <a:spLocks noChangeAspect="1"/>
          </p:cNvSpPr>
          <p:nvPr/>
        </p:nvSpPr>
        <p:spPr>
          <a:xfrm>
            <a:off x="765336" y="3829059"/>
            <a:ext cx="45719" cy="457205"/>
          </a:xfrm>
          <a:prstGeom prst="rect">
            <a:avLst/>
          </a:prstGeom>
          <a:solidFill>
            <a:srgbClr val="D1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accent1"/>
              </a:solidFill>
            </a:endParaRPr>
          </a:p>
        </p:txBody>
      </p:sp>
      <p:grpSp>
        <p:nvGrpSpPr>
          <p:cNvPr id="154" name="Group 77">
            <a:extLst>
              <a:ext uri="{FF2B5EF4-FFF2-40B4-BE49-F238E27FC236}">
                <a16:creationId xmlns:a16="http://schemas.microsoft.com/office/drawing/2014/main" id="{CEEF4486-3FCE-E357-2D87-2D48452E3F28}"/>
              </a:ext>
            </a:extLst>
          </p:cNvPr>
          <p:cNvGrpSpPr/>
          <p:nvPr/>
        </p:nvGrpSpPr>
        <p:grpSpPr>
          <a:xfrm>
            <a:off x="978386" y="1223987"/>
            <a:ext cx="3434878" cy="693904"/>
            <a:chOff x="4355975" y="1331342"/>
            <a:chExt cx="3012728" cy="693904"/>
          </a:xfrm>
        </p:grpSpPr>
        <p:sp>
          <p:nvSpPr>
            <p:cNvPr id="155" name="TextBox 78">
              <a:extLst>
                <a:ext uri="{FF2B5EF4-FFF2-40B4-BE49-F238E27FC236}">
                  <a16:creationId xmlns:a16="http://schemas.microsoft.com/office/drawing/2014/main" id="{E6D38E08-B593-0196-8776-47B9B1AA05FC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rgbClr val="20353E"/>
                  </a:solidFill>
                  <a:cs typeface="Arial" pitchFamily="34" charset="0"/>
                </a:rPr>
                <a:t>General</a:t>
              </a:r>
              <a:endParaRPr lang="ko-KR" altLang="en-US" sz="1400" b="1" dirty="0">
                <a:solidFill>
                  <a:srgbClr val="20353E"/>
                </a:solidFill>
                <a:cs typeface="Arial" pitchFamily="34" charset="0"/>
              </a:endParaRPr>
            </a:p>
          </p:txBody>
        </p:sp>
        <p:sp>
          <p:nvSpPr>
            <p:cNvPr id="156" name="TextBox 79">
              <a:extLst>
                <a:ext uri="{FF2B5EF4-FFF2-40B4-BE49-F238E27FC236}">
                  <a16:creationId xmlns:a16="http://schemas.microsoft.com/office/drawing/2014/main" id="{00CF0862-0EDC-A9B5-F0D9-17FFDE82F0CD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rgbClr val="20353E"/>
                  </a:solidFill>
                  <a:cs typeface="Arial" pitchFamily="34" charset="0"/>
                </a:rPr>
                <a:t>Desarrollar</a:t>
              </a:r>
              <a:r>
                <a:rPr lang="en-US" altLang="ko-KR" sz="1200" dirty="0">
                  <a:solidFill>
                    <a:srgbClr val="20353E"/>
                  </a:solidFill>
                  <a:cs typeface="Arial" pitchFamily="34" charset="0"/>
                </a:rPr>
                <a:t> un Sistema de </a:t>
              </a:r>
              <a:r>
                <a:rPr lang="en-US" altLang="ko-KR" sz="1200" dirty="0" err="1">
                  <a:solidFill>
                    <a:srgbClr val="20353E"/>
                  </a:solidFill>
                  <a:cs typeface="Arial" pitchFamily="34" charset="0"/>
                </a:rPr>
                <a:t>recomendación</a:t>
              </a:r>
              <a:r>
                <a:rPr lang="en-US" altLang="ko-KR" sz="1200" dirty="0">
                  <a:solidFill>
                    <a:srgbClr val="20353E"/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rgbClr val="20353E"/>
                  </a:solidFill>
                  <a:cs typeface="Arial" pitchFamily="34" charset="0"/>
                </a:rPr>
                <a:t>restaurantes</a:t>
              </a:r>
              <a:r>
                <a:rPr lang="en-US" altLang="ko-KR" sz="1200" dirty="0">
                  <a:solidFill>
                    <a:srgbClr val="20353E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rgbClr val="20353E"/>
                </a:solidFill>
                <a:cs typeface="Arial" pitchFamily="34" charset="0"/>
              </a:endParaRPr>
            </a:p>
          </p:txBody>
        </p:sp>
      </p:grpSp>
      <p:grpSp>
        <p:nvGrpSpPr>
          <p:cNvPr id="157" name="Group 77">
            <a:extLst>
              <a:ext uri="{FF2B5EF4-FFF2-40B4-BE49-F238E27FC236}">
                <a16:creationId xmlns:a16="http://schemas.microsoft.com/office/drawing/2014/main" id="{45DD2AC0-70CA-54AF-EE8F-79B4640F59BD}"/>
              </a:ext>
            </a:extLst>
          </p:cNvPr>
          <p:cNvGrpSpPr/>
          <p:nvPr/>
        </p:nvGrpSpPr>
        <p:grpSpPr>
          <a:xfrm>
            <a:off x="985716" y="2886195"/>
            <a:ext cx="3434878" cy="509238"/>
            <a:chOff x="4355975" y="1331342"/>
            <a:chExt cx="3012728" cy="509238"/>
          </a:xfrm>
        </p:grpSpPr>
        <p:sp>
          <p:nvSpPr>
            <p:cNvPr id="158" name="TextBox 78">
              <a:extLst>
                <a:ext uri="{FF2B5EF4-FFF2-40B4-BE49-F238E27FC236}">
                  <a16:creationId xmlns:a16="http://schemas.microsoft.com/office/drawing/2014/main" id="{B5254AFE-1525-4B1C-7886-02B079898224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PY" altLang="ko-KR" sz="1400" b="1" dirty="0">
                  <a:solidFill>
                    <a:srgbClr val="20353E"/>
                  </a:solidFill>
                  <a:cs typeface="Arial" pitchFamily="34" charset="0"/>
                </a:rPr>
                <a:t>Especifico</a:t>
              </a:r>
            </a:p>
          </p:txBody>
        </p:sp>
        <p:sp>
          <p:nvSpPr>
            <p:cNvPr id="159" name="TextBox 79">
              <a:extLst>
                <a:ext uri="{FF2B5EF4-FFF2-40B4-BE49-F238E27FC236}">
                  <a16:creationId xmlns:a16="http://schemas.microsoft.com/office/drawing/2014/main" id="{78E149ED-EA36-363B-C43B-3EE9FA2E9D42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rgbClr val="20353E"/>
                  </a:solidFill>
                  <a:cs typeface="Arial" pitchFamily="34" charset="0"/>
                </a:rPr>
                <a:t>Descubrimiento</a:t>
              </a:r>
              <a:r>
                <a:rPr lang="en-US" altLang="ko-KR" sz="1200" dirty="0">
                  <a:solidFill>
                    <a:srgbClr val="20353E"/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rgbClr val="20353E"/>
                  </a:solidFill>
                  <a:cs typeface="Arial" pitchFamily="34" charset="0"/>
                </a:rPr>
                <a:t>nuevos</a:t>
              </a:r>
              <a:r>
                <a:rPr lang="en-US" altLang="ko-KR" sz="1200" dirty="0">
                  <a:solidFill>
                    <a:srgbClr val="20353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20353E"/>
                  </a:solidFill>
                  <a:cs typeface="Arial" pitchFamily="34" charset="0"/>
                </a:rPr>
                <a:t>lugares</a:t>
              </a:r>
              <a:r>
                <a:rPr lang="en-US" altLang="ko-KR" sz="1200" dirty="0">
                  <a:solidFill>
                    <a:srgbClr val="20353E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rgbClr val="20353E"/>
                </a:solidFill>
                <a:cs typeface="Arial" pitchFamily="34" charset="0"/>
              </a:endParaRPr>
            </a:p>
          </p:txBody>
        </p:sp>
      </p:grpSp>
      <p:grpSp>
        <p:nvGrpSpPr>
          <p:cNvPr id="160" name="Group 77">
            <a:extLst>
              <a:ext uri="{FF2B5EF4-FFF2-40B4-BE49-F238E27FC236}">
                <a16:creationId xmlns:a16="http://schemas.microsoft.com/office/drawing/2014/main" id="{1D651FDC-EBAC-43A6-6B5C-FB8510C10CB7}"/>
              </a:ext>
            </a:extLst>
          </p:cNvPr>
          <p:cNvGrpSpPr/>
          <p:nvPr/>
        </p:nvGrpSpPr>
        <p:grpSpPr>
          <a:xfrm>
            <a:off x="968483" y="3753728"/>
            <a:ext cx="3434878" cy="509238"/>
            <a:chOff x="4355975" y="1331342"/>
            <a:chExt cx="3012728" cy="509238"/>
          </a:xfrm>
        </p:grpSpPr>
        <p:sp>
          <p:nvSpPr>
            <p:cNvPr id="161" name="TextBox 78">
              <a:extLst>
                <a:ext uri="{FF2B5EF4-FFF2-40B4-BE49-F238E27FC236}">
                  <a16:creationId xmlns:a16="http://schemas.microsoft.com/office/drawing/2014/main" id="{F6386643-2FFE-531C-2F76-CF7A4E5D3C64}"/>
                </a:ext>
              </a:extLst>
            </p:cNvPr>
            <p:cNvSpPr txBox="1"/>
            <p:nvPr/>
          </p:nvSpPr>
          <p:spPr>
            <a:xfrm>
              <a:off x="4355975" y="1331342"/>
              <a:ext cx="30127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PY" altLang="ko-KR" sz="1400" b="1" dirty="0">
                  <a:solidFill>
                    <a:srgbClr val="20353E"/>
                  </a:solidFill>
                  <a:cs typeface="Arial" pitchFamily="34" charset="0"/>
                </a:rPr>
                <a:t>Especifico</a:t>
              </a:r>
            </a:p>
          </p:txBody>
        </p:sp>
        <p:sp>
          <p:nvSpPr>
            <p:cNvPr id="162" name="TextBox 79">
              <a:extLst>
                <a:ext uri="{FF2B5EF4-FFF2-40B4-BE49-F238E27FC236}">
                  <a16:creationId xmlns:a16="http://schemas.microsoft.com/office/drawing/2014/main" id="{0C095142-6F46-C0D1-0277-66FC22835938}"/>
                </a:ext>
              </a:extLst>
            </p:cNvPr>
            <p:cNvSpPr txBox="1"/>
            <p:nvPr/>
          </p:nvSpPr>
          <p:spPr>
            <a:xfrm>
              <a:off x="4355977" y="1563581"/>
              <a:ext cx="3012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rgbClr val="20353E"/>
                  </a:solidFill>
                  <a:cs typeface="Arial" pitchFamily="34" charset="0"/>
                </a:rPr>
                <a:t>Recomendaciones</a:t>
              </a:r>
              <a:r>
                <a:rPr lang="en-US" altLang="ko-KR" sz="1200" dirty="0">
                  <a:solidFill>
                    <a:srgbClr val="20353E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rgbClr val="20353E"/>
                  </a:solidFill>
                  <a:cs typeface="Arial" pitchFamily="34" charset="0"/>
                </a:rPr>
                <a:t>confiables</a:t>
              </a:r>
              <a:r>
                <a:rPr lang="en-US" altLang="ko-KR" sz="1200" dirty="0">
                  <a:solidFill>
                    <a:srgbClr val="20353E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rgbClr val="20353E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39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2;p15">
            <a:extLst>
              <a:ext uri="{FF2B5EF4-FFF2-40B4-BE49-F238E27FC236}">
                <a16:creationId xmlns:a16="http://schemas.microsoft.com/office/drawing/2014/main" id="{ABFF33BA-B5C4-E3C2-6BD2-B2B656F26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Alcance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Shape 1384">
            <a:extLst>
              <a:ext uri="{FF2B5EF4-FFF2-40B4-BE49-F238E27FC236}">
                <a16:creationId xmlns:a16="http://schemas.microsoft.com/office/drawing/2014/main" id="{4FE3E2DC-C2A2-3667-A8B2-335A13AD8B54}"/>
              </a:ext>
            </a:extLst>
          </p:cNvPr>
          <p:cNvGrpSpPr/>
          <p:nvPr/>
        </p:nvGrpSpPr>
        <p:grpSpPr>
          <a:xfrm>
            <a:off x="3579671" y="1009871"/>
            <a:ext cx="5037268" cy="3801053"/>
            <a:chOff x="5157992" y="1665628"/>
            <a:chExt cx="2936367" cy="1919171"/>
          </a:xfrm>
          <a:solidFill>
            <a:schemeClr val="tx1">
              <a:lumMod val="75000"/>
            </a:schemeClr>
          </a:solidFill>
        </p:grpSpPr>
        <p:sp>
          <p:nvSpPr>
            <p:cNvPr id="3" name="Shape 1385">
              <a:extLst>
                <a:ext uri="{FF2B5EF4-FFF2-40B4-BE49-F238E27FC236}">
                  <a16:creationId xmlns:a16="http://schemas.microsoft.com/office/drawing/2014/main" id="{43DB18F5-9928-6B10-958E-EB982550C920}"/>
                </a:ext>
              </a:extLst>
            </p:cNvPr>
            <p:cNvSpPr/>
            <p:nvPr/>
          </p:nvSpPr>
          <p:spPr>
            <a:xfrm>
              <a:off x="5379187" y="1665628"/>
              <a:ext cx="365958" cy="2715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9684"/>
                  </a:moveTo>
                  <a:cubicBezTo>
                    <a:pt x="120000" y="29684"/>
                    <a:pt x="108793" y="101684"/>
                    <a:pt x="106459" y="105473"/>
                  </a:cubicBezTo>
                  <a:cubicBezTo>
                    <a:pt x="104591" y="109894"/>
                    <a:pt x="106926" y="108631"/>
                    <a:pt x="106926" y="113052"/>
                  </a:cubicBezTo>
                  <a:cubicBezTo>
                    <a:pt x="106926" y="116842"/>
                    <a:pt x="105992" y="120000"/>
                    <a:pt x="105992" y="120000"/>
                  </a:cubicBezTo>
                  <a:cubicBezTo>
                    <a:pt x="75175" y="109263"/>
                    <a:pt x="75175" y="109263"/>
                    <a:pt x="75175" y="109263"/>
                  </a:cubicBezTo>
                  <a:cubicBezTo>
                    <a:pt x="70038" y="108631"/>
                    <a:pt x="70038" y="108631"/>
                    <a:pt x="70038" y="108631"/>
                  </a:cubicBezTo>
                  <a:cubicBezTo>
                    <a:pt x="68171" y="109263"/>
                    <a:pt x="68171" y="109263"/>
                    <a:pt x="68171" y="109263"/>
                  </a:cubicBezTo>
                  <a:cubicBezTo>
                    <a:pt x="65836" y="108631"/>
                    <a:pt x="65836" y="108631"/>
                    <a:pt x="65836" y="108631"/>
                  </a:cubicBezTo>
                  <a:cubicBezTo>
                    <a:pt x="63968" y="109263"/>
                    <a:pt x="63968" y="109263"/>
                    <a:pt x="63968" y="109263"/>
                  </a:cubicBezTo>
                  <a:cubicBezTo>
                    <a:pt x="50428" y="109894"/>
                    <a:pt x="50428" y="109894"/>
                    <a:pt x="50428" y="109894"/>
                  </a:cubicBezTo>
                  <a:cubicBezTo>
                    <a:pt x="49027" y="108631"/>
                    <a:pt x="49027" y="108631"/>
                    <a:pt x="49027" y="108631"/>
                  </a:cubicBezTo>
                  <a:cubicBezTo>
                    <a:pt x="47626" y="109263"/>
                    <a:pt x="47626" y="109263"/>
                    <a:pt x="47626" y="109263"/>
                  </a:cubicBezTo>
                  <a:cubicBezTo>
                    <a:pt x="46225" y="109894"/>
                    <a:pt x="46225" y="109894"/>
                    <a:pt x="46225" y="109894"/>
                  </a:cubicBezTo>
                  <a:cubicBezTo>
                    <a:pt x="45291" y="109894"/>
                    <a:pt x="45291" y="109894"/>
                    <a:pt x="45291" y="109894"/>
                  </a:cubicBezTo>
                  <a:cubicBezTo>
                    <a:pt x="43891" y="109263"/>
                    <a:pt x="43891" y="109263"/>
                    <a:pt x="43891" y="109263"/>
                  </a:cubicBezTo>
                  <a:cubicBezTo>
                    <a:pt x="43891" y="108631"/>
                    <a:pt x="43891" y="108631"/>
                    <a:pt x="43891" y="108631"/>
                  </a:cubicBezTo>
                  <a:cubicBezTo>
                    <a:pt x="41556" y="108631"/>
                    <a:pt x="41556" y="108631"/>
                    <a:pt x="41556" y="108631"/>
                  </a:cubicBezTo>
                  <a:cubicBezTo>
                    <a:pt x="40155" y="108000"/>
                    <a:pt x="40155" y="108000"/>
                    <a:pt x="40155" y="108000"/>
                  </a:cubicBezTo>
                  <a:cubicBezTo>
                    <a:pt x="39688" y="106736"/>
                    <a:pt x="39688" y="106736"/>
                    <a:pt x="39688" y="106736"/>
                  </a:cubicBezTo>
                  <a:cubicBezTo>
                    <a:pt x="39688" y="106105"/>
                    <a:pt x="39688" y="106105"/>
                    <a:pt x="39688" y="106105"/>
                  </a:cubicBezTo>
                  <a:cubicBezTo>
                    <a:pt x="37821" y="105473"/>
                    <a:pt x="37821" y="105473"/>
                    <a:pt x="37821" y="105473"/>
                  </a:cubicBezTo>
                  <a:cubicBezTo>
                    <a:pt x="34085" y="104210"/>
                    <a:pt x="34085" y="104210"/>
                    <a:pt x="34085" y="104210"/>
                  </a:cubicBezTo>
                  <a:cubicBezTo>
                    <a:pt x="31750" y="102947"/>
                    <a:pt x="31750" y="102947"/>
                    <a:pt x="31750" y="102947"/>
                  </a:cubicBezTo>
                  <a:cubicBezTo>
                    <a:pt x="30817" y="102315"/>
                    <a:pt x="30817" y="102315"/>
                    <a:pt x="30817" y="102315"/>
                  </a:cubicBezTo>
                  <a:cubicBezTo>
                    <a:pt x="28015" y="102947"/>
                    <a:pt x="28015" y="102947"/>
                    <a:pt x="28015" y="102947"/>
                  </a:cubicBezTo>
                  <a:cubicBezTo>
                    <a:pt x="23813" y="104210"/>
                    <a:pt x="23813" y="104210"/>
                    <a:pt x="23813" y="104210"/>
                  </a:cubicBezTo>
                  <a:cubicBezTo>
                    <a:pt x="18677" y="102315"/>
                    <a:pt x="18677" y="102315"/>
                    <a:pt x="18677" y="102315"/>
                  </a:cubicBezTo>
                  <a:cubicBezTo>
                    <a:pt x="15408" y="98526"/>
                    <a:pt x="15408" y="98526"/>
                    <a:pt x="15408" y="98526"/>
                  </a:cubicBezTo>
                  <a:cubicBezTo>
                    <a:pt x="15408" y="98526"/>
                    <a:pt x="16809" y="94105"/>
                    <a:pt x="16342" y="88421"/>
                  </a:cubicBezTo>
                  <a:cubicBezTo>
                    <a:pt x="15875" y="82105"/>
                    <a:pt x="13540" y="80842"/>
                    <a:pt x="13540" y="80842"/>
                  </a:cubicBezTo>
                  <a:cubicBezTo>
                    <a:pt x="11206" y="80842"/>
                    <a:pt x="11206" y="80842"/>
                    <a:pt x="11206" y="80842"/>
                  </a:cubicBezTo>
                  <a:cubicBezTo>
                    <a:pt x="9338" y="79578"/>
                    <a:pt x="9338" y="79578"/>
                    <a:pt x="9338" y="79578"/>
                  </a:cubicBezTo>
                  <a:cubicBezTo>
                    <a:pt x="9338" y="79578"/>
                    <a:pt x="9338" y="75789"/>
                    <a:pt x="7003" y="75789"/>
                  </a:cubicBezTo>
                  <a:cubicBezTo>
                    <a:pt x="4669" y="75789"/>
                    <a:pt x="4669" y="75789"/>
                    <a:pt x="4669" y="75789"/>
                  </a:cubicBezTo>
                  <a:cubicBezTo>
                    <a:pt x="1867" y="75157"/>
                    <a:pt x="1867" y="75157"/>
                    <a:pt x="1867" y="75157"/>
                  </a:cubicBezTo>
                  <a:cubicBezTo>
                    <a:pt x="0" y="73263"/>
                    <a:pt x="0" y="73263"/>
                    <a:pt x="0" y="73263"/>
                  </a:cubicBezTo>
                  <a:cubicBezTo>
                    <a:pt x="466" y="68842"/>
                    <a:pt x="466" y="68842"/>
                    <a:pt x="466" y="68842"/>
                  </a:cubicBezTo>
                  <a:cubicBezTo>
                    <a:pt x="1400" y="65052"/>
                    <a:pt x="1400" y="65052"/>
                    <a:pt x="1400" y="65052"/>
                  </a:cubicBezTo>
                  <a:cubicBezTo>
                    <a:pt x="1867" y="64421"/>
                    <a:pt x="1867" y="64421"/>
                    <a:pt x="1867" y="64421"/>
                  </a:cubicBezTo>
                  <a:cubicBezTo>
                    <a:pt x="2334" y="66315"/>
                    <a:pt x="2334" y="66315"/>
                    <a:pt x="2334" y="66315"/>
                  </a:cubicBezTo>
                  <a:cubicBezTo>
                    <a:pt x="2801" y="66947"/>
                    <a:pt x="2801" y="66947"/>
                    <a:pt x="2801" y="66947"/>
                  </a:cubicBezTo>
                  <a:cubicBezTo>
                    <a:pt x="3268" y="66315"/>
                    <a:pt x="3268" y="66315"/>
                    <a:pt x="3268" y="66315"/>
                  </a:cubicBezTo>
                  <a:cubicBezTo>
                    <a:pt x="3268" y="63789"/>
                    <a:pt x="3268" y="63789"/>
                    <a:pt x="3268" y="63789"/>
                  </a:cubicBezTo>
                  <a:cubicBezTo>
                    <a:pt x="5136" y="62526"/>
                    <a:pt x="5136" y="62526"/>
                    <a:pt x="5136" y="62526"/>
                  </a:cubicBezTo>
                  <a:cubicBezTo>
                    <a:pt x="5136" y="61894"/>
                    <a:pt x="5136" y="61894"/>
                    <a:pt x="5136" y="61894"/>
                  </a:cubicBezTo>
                  <a:cubicBezTo>
                    <a:pt x="4202" y="60631"/>
                    <a:pt x="4202" y="60631"/>
                    <a:pt x="4202" y="60631"/>
                  </a:cubicBezTo>
                  <a:cubicBezTo>
                    <a:pt x="3735" y="60000"/>
                    <a:pt x="3735" y="60000"/>
                    <a:pt x="3735" y="60000"/>
                  </a:cubicBezTo>
                  <a:cubicBezTo>
                    <a:pt x="3268" y="55578"/>
                    <a:pt x="3268" y="55578"/>
                    <a:pt x="3268" y="55578"/>
                  </a:cubicBezTo>
                  <a:cubicBezTo>
                    <a:pt x="6536" y="54947"/>
                    <a:pt x="6536" y="54947"/>
                    <a:pt x="6536" y="54947"/>
                  </a:cubicBezTo>
                  <a:cubicBezTo>
                    <a:pt x="7470" y="53684"/>
                    <a:pt x="7470" y="53684"/>
                    <a:pt x="7470" y="53684"/>
                  </a:cubicBezTo>
                  <a:cubicBezTo>
                    <a:pt x="4669" y="50526"/>
                    <a:pt x="4669" y="50526"/>
                    <a:pt x="4669" y="50526"/>
                  </a:cubicBezTo>
                  <a:cubicBezTo>
                    <a:pt x="3735" y="49263"/>
                    <a:pt x="3735" y="49263"/>
                    <a:pt x="3735" y="49263"/>
                  </a:cubicBezTo>
                  <a:cubicBezTo>
                    <a:pt x="2801" y="40421"/>
                    <a:pt x="2801" y="40421"/>
                    <a:pt x="2801" y="40421"/>
                  </a:cubicBezTo>
                  <a:cubicBezTo>
                    <a:pt x="2801" y="37894"/>
                    <a:pt x="2801" y="37894"/>
                    <a:pt x="2801" y="37894"/>
                  </a:cubicBezTo>
                  <a:cubicBezTo>
                    <a:pt x="3735" y="37263"/>
                    <a:pt x="3735" y="37263"/>
                    <a:pt x="3735" y="37263"/>
                  </a:cubicBezTo>
                  <a:cubicBezTo>
                    <a:pt x="3735" y="25894"/>
                    <a:pt x="3735" y="25894"/>
                    <a:pt x="3735" y="25894"/>
                  </a:cubicBezTo>
                  <a:cubicBezTo>
                    <a:pt x="1400" y="23368"/>
                    <a:pt x="1400" y="23368"/>
                    <a:pt x="1400" y="23368"/>
                  </a:cubicBezTo>
                  <a:cubicBezTo>
                    <a:pt x="1400" y="14526"/>
                    <a:pt x="1400" y="14526"/>
                    <a:pt x="1400" y="14526"/>
                  </a:cubicBezTo>
                  <a:cubicBezTo>
                    <a:pt x="3735" y="10736"/>
                    <a:pt x="3735" y="10736"/>
                    <a:pt x="3735" y="10736"/>
                  </a:cubicBezTo>
                  <a:cubicBezTo>
                    <a:pt x="4669" y="6315"/>
                    <a:pt x="4669" y="6315"/>
                    <a:pt x="4669" y="6315"/>
                  </a:cubicBezTo>
                  <a:cubicBezTo>
                    <a:pt x="9805" y="13263"/>
                    <a:pt x="9805" y="13263"/>
                    <a:pt x="9805" y="13263"/>
                  </a:cubicBezTo>
                  <a:cubicBezTo>
                    <a:pt x="15408" y="18947"/>
                    <a:pt x="15408" y="18947"/>
                    <a:pt x="15408" y="18947"/>
                  </a:cubicBezTo>
                  <a:cubicBezTo>
                    <a:pt x="19610" y="21473"/>
                    <a:pt x="19610" y="21473"/>
                    <a:pt x="19610" y="21473"/>
                  </a:cubicBezTo>
                  <a:cubicBezTo>
                    <a:pt x="22879" y="22736"/>
                    <a:pt x="22879" y="22736"/>
                    <a:pt x="22879" y="22736"/>
                  </a:cubicBezTo>
                  <a:cubicBezTo>
                    <a:pt x="24280" y="22736"/>
                    <a:pt x="24280" y="22736"/>
                    <a:pt x="24280" y="22736"/>
                  </a:cubicBezTo>
                  <a:cubicBezTo>
                    <a:pt x="25680" y="22736"/>
                    <a:pt x="25680" y="22736"/>
                    <a:pt x="25680" y="22736"/>
                  </a:cubicBezTo>
                  <a:cubicBezTo>
                    <a:pt x="26614" y="27157"/>
                    <a:pt x="26614" y="27157"/>
                    <a:pt x="26614" y="27157"/>
                  </a:cubicBezTo>
                  <a:cubicBezTo>
                    <a:pt x="30350" y="26526"/>
                    <a:pt x="30350" y="26526"/>
                    <a:pt x="30350" y="26526"/>
                  </a:cubicBezTo>
                  <a:cubicBezTo>
                    <a:pt x="30817" y="32842"/>
                    <a:pt x="30817" y="32842"/>
                    <a:pt x="30817" y="32842"/>
                  </a:cubicBezTo>
                  <a:cubicBezTo>
                    <a:pt x="29416" y="35368"/>
                    <a:pt x="29416" y="35368"/>
                    <a:pt x="29416" y="35368"/>
                  </a:cubicBezTo>
                  <a:cubicBezTo>
                    <a:pt x="25214" y="38526"/>
                    <a:pt x="25214" y="38526"/>
                    <a:pt x="25214" y="38526"/>
                  </a:cubicBezTo>
                  <a:cubicBezTo>
                    <a:pt x="22412" y="43578"/>
                    <a:pt x="22412" y="43578"/>
                    <a:pt x="22412" y="43578"/>
                  </a:cubicBezTo>
                  <a:cubicBezTo>
                    <a:pt x="21478" y="46105"/>
                    <a:pt x="21478" y="46105"/>
                    <a:pt x="21478" y="46105"/>
                  </a:cubicBezTo>
                  <a:cubicBezTo>
                    <a:pt x="22412" y="46736"/>
                    <a:pt x="22412" y="46736"/>
                    <a:pt x="22412" y="46736"/>
                  </a:cubicBezTo>
                  <a:cubicBezTo>
                    <a:pt x="24280" y="44210"/>
                    <a:pt x="24280" y="44210"/>
                    <a:pt x="24280" y="44210"/>
                  </a:cubicBezTo>
                  <a:cubicBezTo>
                    <a:pt x="25680" y="41684"/>
                    <a:pt x="25680" y="41684"/>
                    <a:pt x="25680" y="41684"/>
                  </a:cubicBezTo>
                  <a:cubicBezTo>
                    <a:pt x="29883" y="37894"/>
                    <a:pt x="29883" y="37894"/>
                    <a:pt x="29883" y="37894"/>
                  </a:cubicBezTo>
                  <a:cubicBezTo>
                    <a:pt x="32684" y="36000"/>
                    <a:pt x="32684" y="36000"/>
                    <a:pt x="32684" y="36000"/>
                  </a:cubicBezTo>
                  <a:cubicBezTo>
                    <a:pt x="32217" y="38526"/>
                    <a:pt x="32217" y="38526"/>
                    <a:pt x="32217" y="38526"/>
                  </a:cubicBezTo>
                  <a:cubicBezTo>
                    <a:pt x="30817" y="40421"/>
                    <a:pt x="30817" y="40421"/>
                    <a:pt x="30817" y="40421"/>
                  </a:cubicBezTo>
                  <a:cubicBezTo>
                    <a:pt x="28949" y="46736"/>
                    <a:pt x="28949" y="46736"/>
                    <a:pt x="28949" y="46736"/>
                  </a:cubicBezTo>
                  <a:cubicBezTo>
                    <a:pt x="24280" y="50526"/>
                    <a:pt x="24280" y="50526"/>
                    <a:pt x="24280" y="50526"/>
                  </a:cubicBezTo>
                  <a:cubicBezTo>
                    <a:pt x="21478" y="54315"/>
                    <a:pt x="21478" y="54315"/>
                    <a:pt x="21478" y="54315"/>
                  </a:cubicBezTo>
                  <a:cubicBezTo>
                    <a:pt x="21478" y="57473"/>
                    <a:pt x="21478" y="57473"/>
                    <a:pt x="21478" y="57473"/>
                  </a:cubicBezTo>
                  <a:cubicBezTo>
                    <a:pt x="23346" y="58105"/>
                    <a:pt x="23346" y="58105"/>
                    <a:pt x="23346" y="58105"/>
                  </a:cubicBezTo>
                  <a:cubicBezTo>
                    <a:pt x="25680" y="54947"/>
                    <a:pt x="25680" y="54947"/>
                    <a:pt x="25680" y="54947"/>
                  </a:cubicBezTo>
                  <a:cubicBezTo>
                    <a:pt x="28015" y="52421"/>
                    <a:pt x="28015" y="52421"/>
                    <a:pt x="28015" y="52421"/>
                  </a:cubicBezTo>
                  <a:cubicBezTo>
                    <a:pt x="30350" y="51789"/>
                    <a:pt x="30350" y="51789"/>
                    <a:pt x="30350" y="51789"/>
                  </a:cubicBezTo>
                  <a:cubicBezTo>
                    <a:pt x="32217" y="49263"/>
                    <a:pt x="32217" y="49263"/>
                    <a:pt x="32217" y="49263"/>
                  </a:cubicBezTo>
                  <a:cubicBezTo>
                    <a:pt x="33151" y="42947"/>
                    <a:pt x="33151" y="42947"/>
                    <a:pt x="33151" y="42947"/>
                  </a:cubicBezTo>
                  <a:cubicBezTo>
                    <a:pt x="35019" y="37894"/>
                    <a:pt x="35019" y="37894"/>
                    <a:pt x="35019" y="37894"/>
                  </a:cubicBezTo>
                  <a:cubicBezTo>
                    <a:pt x="37354" y="34105"/>
                    <a:pt x="37354" y="34105"/>
                    <a:pt x="37354" y="34105"/>
                  </a:cubicBezTo>
                  <a:cubicBezTo>
                    <a:pt x="37821" y="31578"/>
                    <a:pt x="37821" y="31578"/>
                    <a:pt x="37821" y="31578"/>
                  </a:cubicBezTo>
                  <a:cubicBezTo>
                    <a:pt x="36420" y="26526"/>
                    <a:pt x="36420" y="26526"/>
                    <a:pt x="36420" y="26526"/>
                  </a:cubicBezTo>
                  <a:cubicBezTo>
                    <a:pt x="36420" y="21473"/>
                    <a:pt x="36420" y="21473"/>
                    <a:pt x="36420" y="21473"/>
                  </a:cubicBezTo>
                  <a:cubicBezTo>
                    <a:pt x="35019" y="22105"/>
                    <a:pt x="35019" y="22105"/>
                    <a:pt x="35019" y="22105"/>
                  </a:cubicBezTo>
                  <a:cubicBezTo>
                    <a:pt x="34085" y="24000"/>
                    <a:pt x="34085" y="24000"/>
                    <a:pt x="34085" y="24000"/>
                  </a:cubicBezTo>
                  <a:cubicBezTo>
                    <a:pt x="34552" y="29052"/>
                    <a:pt x="34552" y="29052"/>
                    <a:pt x="34552" y="29052"/>
                  </a:cubicBezTo>
                  <a:cubicBezTo>
                    <a:pt x="35486" y="32842"/>
                    <a:pt x="35486" y="32842"/>
                    <a:pt x="35486" y="32842"/>
                  </a:cubicBezTo>
                  <a:cubicBezTo>
                    <a:pt x="35486" y="34105"/>
                    <a:pt x="35486" y="34105"/>
                    <a:pt x="35486" y="34105"/>
                  </a:cubicBezTo>
                  <a:cubicBezTo>
                    <a:pt x="34552" y="33473"/>
                    <a:pt x="34552" y="33473"/>
                    <a:pt x="34552" y="33473"/>
                  </a:cubicBezTo>
                  <a:cubicBezTo>
                    <a:pt x="33618" y="32210"/>
                    <a:pt x="33618" y="32210"/>
                    <a:pt x="33618" y="32210"/>
                  </a:cubicBezTo>
                  <a:cubicBezTo>
                    <a:pt x="32684" y="29052"/>
                    <a:pt x="32684" y="29052"/>
                    <a:pt x="32684" y="29052"/>
                  </a:cubicBezTo>
                  <a:cubicBezTo>
                    <a:pt x="31750" y="25894"/>
                    <a:pt x="31750" y="25894"/>
                    <a:pt x="31750" y="25894"/>
                  </a:cubicBezTo>
                  <a:cubicBezTo>
                    <a:pt x="31750" y="23368"/>
                    <a:pt x="31750" y="23368"/>
                    <a:pt x="31750" y="23368"/>
                  </a:cubicBezTo>
                  <a:cubicBezTo>
                    <a:pt x="34085" y="20210"/>
                    <a:pt x="34085" y="20210"/>
                    <a:pt x="34085" y="20210"/>
                  </a:cubicBezTo>
                  <a:cubicBezTo>
                    <a:pt x="35019" y="17684"/>
                    <a:pt x="35019" y="17684"/>
                    <a:pt x="35019" y="17684"/>
                  </a:cubicBezTo>
                  <a:cubicBezTo>
                    <a:pt x="34552" y="15157"/>
                    <a:pt x="34552" y="15157"/>
                    <a:pt x="34552" y="15157"/>
                  </a:cubicBezTo>
                  <a:cubicBezTo>
                    <a:pt x="36887" y="18315"/>
                    <a:pt x="36887" y="18315"/>
                    <a:pt x="36887" y="18315"/>
                  </a:cubicBezTo>
                  <a:cubicBezTo>
                    <a:pt x="37354" y="18947"/>
                    <a:pt x="37354" y="18947"/>
                    <a:pt x="37354" y="18947"/>
                  </a:cubicBezTo>
                  <a:cubicBezTo>
                    <a:pt x="37821" y="15157"/>
                    <a:pt x="37821" y="15157"/>
                    <a:pt x="37821" y="15157"/>
                  </a:cubicBezTo>
                  <a:cubicBezTo>
                    <a:pt x="36887" y="9473"/>
                    <a:pt x="36887" y="9473"/>
                    <a:pt x="36887" y="9473"/>
                  </a:cubicBezTo>
                  <a:cubicBezTo>
                    <a:pt x="37354" y="7578"/>
                    <a:pt x="37354" y="7578"/>
                    <a:pt x="37354" y="7578"/>
                  </a:cubicBezTo>
                  <a:cubicBezTo>
                    <a:pt x="35953" y="6947"/>
                    <a:pt x="35953" y="6947"/>
                    <a:pt x="35953" y="6947"/>
                  </a:cubicBezTo>
                  <a:cubicBezTo>
                    <a:pt x="35486" y="0"/>
                    <a:pt x="35486" y="0"/>
                    <a:pt x="35486" y="0"/>
                  </a:cubicBezTo>
                  <a:cubicBezTo>
                    <a:pt x="35486" y="0"/>
                    <a:pt x="62101" y="10105"/>
                    <a:pt x="67704" y="12000"/>
                  </a:cubicBezTo>
                  <a:cubicBezTo>
                    <a:pt x="72840" y="13894"/>
                    <a:pt x="107392" y="26526"/>
                    <a:pt x="109727" y="27157"/>
                  </a:cubicBezTo>
                  <a:cubicBezTo>
                    <a:pt x="112062" y="28421"/>
                    <a:pt x="114863" y="28421"/>
                    <a:pt x="114863" y="28421"/>
                  </a:cubicBezTo>
                  <a:lnTo>
                    <a:pt x="120000" y="29684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4" name="Shape 1386">
              <a:extLst>
                <a:ext uri="{FF2B5EF4-FFF2-40B4-BE49-F238E27FC236}">
                  <a16:creationId xmlns:a16="http://schemas.microsoft.com/office/drawing/2014/main" id="{8977837E-6F5E-5FC4-87FA-9069C209EB6E}"/>
                </a:ext>
              </a:extLst>
            </p:cNvPr>
            <p:cNvSpPr/>
            <p:nvPr/>
          </p:nvSpPr>
          <p:spPr>
            <a:xfrm>
              <a:off x="5925594" y="2621841"/>
              <a:ext cx="384509" cy="3946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894" y="0"/>
                  </a:moveTo>
                  <a:lnTo>
                    <a:pt x="119999" y="11794"/>
                  </a:lnTo>
                  <a:lnTo>
                    <a:pt x="119473" y="22564"/>
                  </a:lnTo>
                  <a:lnTo>
                    <a:pt x="117894" y="22564"/>
                  </a:lnTo>
                  <a:lnTo>
                    <a:pt x="110526" y="115897"/>
                  </a:lnTo>
                  <a:lnTo>
                    <a:pt x="47894" y="110256"/>
                  </a:lnTo>
                  <a:lnTo>
                    <a:pt x="47368" y="114871"/>
                  </a:lnTo>
                  <a:lnTo>
                    <a:pt x="16842" y="111794"/>
                  </a:lnTo>
                  <a:lnTo>
                    <a:pt x="15263" y="120000"/>
                  </a:lnTo>
                  <a:lnTo>
                    <a:pt x="0" y="117948"/>
                  </a:lnTo>
                  <a:lnTo>
                    <a:pt x="17894" y="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5" name="Shape 1387">
              <a:extLst>
                <a:ext uri="{FF2B5EF4-FFF2-40B4-BE49-F238E27FC236}">
                  <a16:creationId xmlns:a16="http://schemas.microsoft.com/office/drawing/2014/main" id="{0F47E034-893A-EC7E-705E-8760B197D1DF}"/>
                </a:ext>
              </a:extLst>
            </p:cNvPr>
            <p:cNvSpPr/>
            <p:nvPr/>
          </p:nvSpPr>
          <p:spPr>
            <a:xfrm>
              <a:off x="6068941" y="2696044"/>
              <a:ext cx="762272" cy="7521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07" y="68071"/>
                  </a:moveTo>
                  <a:lnTo>
                    <a:pt x="118938" y="65919"/>
                  </a:lnTo>
                  <a:lnTo>
                    <a:pt x="120000" y="64573"/>
                  </a:lnTo>
                  <a:lnTo>
                    <a:pt x="119469" y="62959"/>
                  </a:lnTo>
                  <a:lnTo>
                    <a:pt x="118938" y="60807"/>
                  </a:lnTo>
                  <a:lnTo>
                    <a:pt x="118672" y="59999"/>
                  </a:lnTo>
                  <a:lnTo>
                    <a:pt x="118672" y="58385"/>
                  </a:lnTo>
                  <a:lnTo>
                    <a:pt x="118407" y="57847"/>
                  </a:lnTo>
                  <a:lnTo>
                    <a:pt x="117345" y="55426"/>
                  </a:lnTo>
                  <a:lnTo>
                    <a:pt x="117345" y="54887"/>
                  </a:lnTo>
                  <a:lnTo>
                    <a:pt x="115486" y="53273"/>
                  </a:lnTo>
                  <a:lnTo>
                    <a:pt x="115486" y="35246"/>
                  </a:lnTo>
                  <a:lnTo>
                    <a:pt x="112831" y="34977"/>
                  </a:lnTo>
                  <a:lnTo>
                    <a:pt x="112300" y="35515"/>
                  </a:lnTo>
                  <a:lnTo>
                    <a:pt x="111504" y="35246"/>
                  </a:lnTo>
                  <a:lnTo>
                    <a:pt x="110707" y="34439"/>
                  </a:lnTo>
                  <a:lnTo>
                    <a:pt x="109646" y="33901"/>
                  </a:lnTo>
                  <a:lnTo>
                    <a:pt x="108318" y="33901"/>
                  </a:lnTo>
                  <a:lnTo>
                    <a:pt x="106725" y="32825"/>
                  </a:lnTo>
                  <a:lnTo>
                    <a:pt x="105663" y="31479"/>
                  </a:lnTo>
                  <a:lnTo>
                    <a:pt x="104336" y="31210"/>
                  </a:lnTo>
                  <a:lnTo>
                    <a:pt x="102212" y="31748"/>
                  </a:lnTo>
                  <a:lnTo>
                    <a:pt x="101681" y="31479"/>
                  </a:lnTo>
                  <a:lnTo>
                    <a:pt x="100353" y="31210"/>
                  </a:lnTo>
                  <a:lnTo>
                    <a:pt x="99292" y="32017"/>
                  </a:lnTo>
                  <a:lnTo>
                    <a:pt x="98761" y="32286"/>
                  </a:lnTo>
                  <a:lnTo>
                    <a:pt x="97964" y="31748"/>
                  </a:lnTo>
                  <a:lnTo>
                    <a:pt x="96902" y="31748"/>
                  </a:lnTo>
                  <a:lnTo>
                    <a:pt x="96371" y="32556"/>
                  </a:lnTo>
                  <a:lnTo>
                    <a:pt x="95044" y="33363"/>
                  </a:lnTo>
                  <a:lnTo>
                    <a:pt x="93982" y="33632"/>
                  </a:lnTo>
                  <a:lnTo>
                    <a:pt x="93451" y="32825"/>
                  </a:lnTo>
                  <a:lnTo>
                    <a:pt x="92654" y="32017"/>
                  </a:lnTo>
                  <a:lnTo>
                    <a:pt x="90530" y="32286"/>
                  </a:lnTo>
                  <a:lnTo>
                    <a:pt x="89203" y="31479"/>
                  </a:lnTo>
                  <a:lnTo>
                    <a:pt x="88141" y="31748"/>
                  </a:lnTo>
                  <a:lnTo>
                    <a:pt x="87610" y="32825"/>
                  </a:lnTo>
                  <a:lnTo>
                    <a:pt x="87079" y="33094"/>
                  </a:lnTo>
                  <a:lnTo>
                    <a:pt x="86814" y="31748"/>
                  </a:lnTo>
                  <a:lnTo>
                    <a:pt x="86283" y="31210"/>
                  </a:lnTo>
                  <a:lnTo>
                    <a:pt x="84690" y="32286"/>
                  </a:lnTo>
                  <a:lnTo>
                    <a:pt x="84424" y="31210"/>
                  </a:lnTo>
                  <a:lnTo>
                    <a:pt x="82831" y="30134"/>
                  </a:lnTo>
                  <a:lnTo>
                    <a:pt x="82300" y="30134"/>
                  </a:lnTo>
                  <a:lnTo>
                    <a:pt x="81769" y="30941"/>
                  </a:lnTo>
                  <a:lnTo>
                    <a:pt x="80973" y="31479"/>
                  </a:lnTo>
                  <a:lnTo>
                    <a:pt x="80176" y="31210"/>
                  </a:lnTo>
                  <a:lnTo>
                    <a:pt x="79911" y="29865"/>
                  </a:lnTo>
                  <a:lnTo>
                    <a:pt x="79115" y="29865"/>
                  </a:lnTo>
                  <a:lnTo>
                    <a:pt x="78318" y="28251"/>
                  </a:lnTo>
                  <a:lnTo>
                    <a:pt x="76194" y="28251"/>
                  </a:lnTo>
                  <a:lnTo>
                    <a:pt x="75398" y="28789"/>
                  </a:lnTo>
                  <a:lnTo>
                    <a:pt x="74601" y="27982"/>
                  </a:lnTo>
                  <a:lnTo>
                    <a:pt x="74336" y="27982"/>
                  </a:lnTo>
                  <a:lnTo>
                    <a:pt x="73008" y="28251"/>
                  </a:lnTo>
                  <a:lnTo>
                    <a:pt x="71415" y="27174"/>
                  </a:lnTo>
                  <a:lnTo>
                    <a:pt x="69292" y="27174"/>
                  </a:lnTo>
                  <a:lnTo>
                    <a:pt x="68761" y="25291"/>
                  </a:lnTo>
                  <a:lnTo>
                    <a:pt x="67699" y="24753"/>
                  </a:lnTo>
                  <a:lnTo>
                    <a:pt x="67168" y="25022"/>
                  </a:lnTo>
                  <a:lnTo>
                    <a:pt x="66371" y="24753"/>
                  </a:lnTo>
                  <a:lnTo>
                    <a:pt x="65575" y="25022"/>
                  </a:lnTo>
                  <a:lnTo>
                    <a:pt x="64778" y="25022"/>
                  </a:lnTo>
                  <a:lnTo>
                    <a:pt x="64247" y="24215"/>
                  </a:lnTo>
                  <a:lnTo>
                    <a:pt x="62389" y="22331"/>
                  </a:lnTo>
                  <a:lnTo>
                    <a:pt x="63451" y="1614"/>
                  </a:lnTo>
                  <a:lnTo>
                    <a:pt x="36902" y="0"/>
                  </a:lnTo>
                  <a:lnTo>
                    <a:pt x="33185" y="48968"/>
                  </a:lnTo>
                  <a:lnTo>
                    <a:pt x="1592" y="46008"/>
                  </a:lnTo>
                  <a:lnTo>
                    <a:pt x="1327" y="48430"/>
                  </a:lnTo>
                  <a:lnTo>
                    <a:pt x="0" y="48430"/>
                  </a:lnTo>
                  <a:lnTo>
                    <a:pt x="530" y="49237"/>
                  </a:lnTo>
                  <a:lnTo>
                    <a:pt x="1858" y="50044"/>
                  </a:lnTo>
                  <a:lnTo>
                    <a:pt x="2654" y="51121"/>
                  </a:lnTo>
                  <a:lnTo>
                    <a:pt x="2920" y="51928"/>
                  </a:lnTo>
                  <a:lnTo>
                    <a:pt x="3451" y="53004"/>
                  </a:lnTo>
                  <a:lnTo>
                    <a:pt x="3982" y="53273"/>
                  </a:lnTo>
                  <a:lnTo>
                    <a:pt x="4778" y="53811"/>
                  </a:lnTo>
                  <a:lnTo>
                    <a:pt x="5575" y="54349"/>
                  </a:lnTo>
                  <a:lnTo>
                    <a:pt x="5840" y="55156"/>
                  </a:lnTo>
                  <a:lnTo>
                    <a:pt x="6902" y="56502"/>
                  </a:lnTo>
                  <a:lnTo>
                    <a:pt x="7964" y="57309"/>
                  </a:lnTo>
                  <a:lnTo>
                    <a:pt x="10088" y="60269"/>
                  </a:lnTo>
                  <a:lnTo>
                    <a:pt x="10884" y="60269"/>
                  </a:lnTo>
                  <a:lnTo>
                    <a:pt x="11681" y="61076"/>
                  </a:lnTo>
                  <a:lnTo>
                    <a:pt x="12743" y="61883"/>
                  </a:lnTo>
                  <a:lnTo>
                    <a:pt x="14070" y="62959"/>
                  </a:lnTo>
                  <a:lnTo>
                    <a:pt x="14601" y="64035"/>
                  </a:lnTo>
                  <a:lnTo>
                    <a:pt x="14601" y="65919"/>
                  </a:lnTo>
                  <a:lnTo>
                    <a:pt x="15663" y="67533"/>
                  </a:lnTo>
                  <a:lnTo>
                    <a:pt x="15929" y="68609"/>
                  </a:lnTo>
                  <a:lnTo>
                    <a:pt x="15663" y="69686"/>
                  </a:lnTo>
                  <a:lnTo>
                    <a:pt x="15663" y="71031"/>
                  </a:lnTo>
                  <a:lnTo>
                    <a:pt x="15929" y="72645"/>
                  </a:lnTo>
                  <a:lnTo>
                    <a:pt x="17256" y="73991"/>
                  </a:lnTo>
                  <a:lnTo>
                    <a:pt x="17522" y="74798"/>
                  </a:lnTo>
                  <a:lnTo>
                    <a:pt x="17787" y="75067"/>
                  </a:lnTo>
                  <a:lnTo>
                    <a:pt x="18318" y="75605"/>
                  </a:lnTo>
                  <a:lnTo>
                    <a:pt x="18849" y="76143"/>
                  </a:lnTo>
                  <a:lnTo>
                    <a:pt x="19646" y="76950"/>
                  </a:lnTo>
                  <a:lnTo>
                    <a:pt x="20707" y="77757"/>
                  </a:lnTo>
                  <a:lnTo>
                    <a:pt x="21504" y="78565"/>
                  </a:lnTo>
                  <a:lnTo>
                    <a:pt x="22300" y="78834"/>
                  </a:lnTo>
                  <a:lnTo>
                    <a:pt x="23362" y="79641"/>
                  </a:lnTo>
                  <a:lnTo>
                    <a:pt x="24955" y="80448"/>
                  </a:lnTo>
                  <a:lnTo>
                    <a:pt x="26814" y="81793"/>
                  </a:lnTo>
                  <a:lnTo>
                    <a:pt x="27610" y="82062"/>
                  </a:lnTo>
                  <a:lnTo>
                    <a:pt x="28938" y="82600"/>
                  </a:lnTo>
                  <a:lnTo>
                    <a:pt x="30000" y="82600"/>
                  </a:lnTo>
                  <a:lnTo>
                    <a:pt x="30530" y="81524"/>
                  </a:lnTo>
                  <a:lnTo>
                    <a:pt x="31327" y="80717"/>
                  </a:lnTo>
                  <a:lnTo>
                    <a:pt x="31858" y="80179"/>
                  </a:lnTo>
                  <a:lnTo>
                    <a:pt x="32654" y="79910"/>
                  </a:lnTo>
                  <a:lnTo>
                    <a:pt x="32654" y="78565"/>
                  </a:lnTo>
                  <a:lnTo>
                    <a:pt x="33185" y="77488"/>
                  </a:lnTo>
                  <a:lnTo>
                    <a:pt x="33716" y="76143"/>
                  </a:lnTo>
                  <a:lnTo>
                    <a:pt x="35044" y="74529"/>
                  </a:lnTo>
                  <a:lnTo>
                    <a:pt x="36902" y="74260"/>
                  </a:lnTo>
                  <a:lnTo>
                    <a:pt x="37964" y="73991"/>
                  </a:lnTo>
                  <a:lnTo>
                    <a:pt x="39292" y="73991"/>
                  </a:lnTo>
                  <a:lnTo>
                    <a:pt x="40619" y="74529"/>
                  </a:lnTo>
                  <a:lnTo>
                    <a:pt x="42212" y="74798"/>
                  </a:lnTo>
                  <a:lnTo>
                    <a:pt x="43008" y="74798"/>
                  </a:lnTo>
                  <a:lnTo>
                    <a:pt x="45132" y="75067"/>
                  </a:lnTo>
                  <a:lnTo>
                    <a:pt x="45929" y="75605"/>
                  </a:lnTo>
                  <a:lnTo>
                    <a:pt x="46725" y="77219"/>
                  </a:lnTo>
                  <a:lnTo>
                    <a:pt x="47256" y="77219"/>
                  </a:lnTo>
                  <a:lnTo>
                    <a:pt x="48584" y="78565"/>
                  </a:lnTo>
                  <a:lnTo>
                    <a:pt x="49646" y="79103"/>
                  </a:lnTo>
                  <a:lnTo>
                    <a:pt x="50442" y="80717"/>
                  </a:lnTo>
                  <a:lnTo>
                    <a:pt x="52035" y="82869"/>
                  </a:lnTo>
                  <a:lnTo>
                    <a:pt x="53097" y="86098"/>
                  </a:lnTo>
                  <a:lnTo>
                    <a:pt x="53893" y="87174"/>
                  </a:lnTo>
                  <a:lnTo>
                    <a:pt x="54955" y="89327"/>
                  </a:lnTo>
                  <a:lnTo>
                    <a:pt x="54955" y="90134"/>
                  </a:lnTo>
                  <a:lnTo>
                    <a:pt x="55752" y="92286"/>
                  </a:lnTo>
                  <a:lnTo>
                    <a:pt x="57876" y="94170"/>
                  </a:lnTo>
                  <a:lnTo>
                    <a:pt x="58407" y="96322"/>
                  </a:lnTo>
                  <a:lnTo>
                    <a:pt x="61061" y="99551"/>
                  </a:lnTo>
                  <a:lnTo>
                    <a:pt x="62389" y="100089"/>
                  </a:lnTo>
                  <a:lnTo>
                    <a:pt x="62123" y="102511"/>
                  </a:lnTo>
                  <a:lnTo>
                    <a:pt x="61592" y="103049"/>
                  </a:lnTo>
                  <a:lnTo>
                    <a:pt x="62123" y="103587"/>
                  </a:lnTo>
                  <a:lnTo>
                    <a:pt x="62920" y="104394"/>
                  </a:lnTo>
                  <a:lnTo>
                    <a:pt x="62920" y="106008"/>
                  </a:lnTo>
                  <a:lnTo>
                    <a:pt x="64513" y="108968"/>
                  </a:lnTo>
                  <a:lnTo>
                    <a:pt x="65309" y="110582"/>
                  </a:lnTo>
                  <a:lnTo>
                    <a:pt x="66106" y="111928"/>
                  </a:lnTo>
                  <a:lnTo>
                    <a:pt x="66637" y="113273"/>
                  </a:lnTo>
                  <a:lnTo>
                    <a:pt x="68761" y="113542"/>
                  </a:lnTo>
                  <a:lnTo>
                    <a:pt x="70088" y="114887"/>
                  </a:lnTo>
                  <a:lnTo>
                    <a:pt x="72477" y="114887"/>
                  </a:lnTo>
                  <a:lnTo>
                    <a:pt x="74336" y="116771"/>
                  </a:lnTo>
                  <a:lnTo>
                    <a:pt x="75398" y="116771"/>
                  </a:lnTo>
                  <a:lnTo>
                    <a:pt x="75929" y="117578"/>
                  </a:lnTo>
                  <a:lnTo>
                    <a:pt x="77256" y="117847"/>
                  </a:lnTo>
                  <a:lnTo>
                    <a:pt x="77522" y="117309"/>
                  </a:lnTo>
                  <a:lnTo>
                    <a:pt x="80176" y="117847"/>
                  </a:lnTo>
                  <a:lnTo>
                    <a:pt x="80176" y="118116"/>
                  </a:lnTo>
                  <a:lnTo>
                    <a:pt x="80973" y="118923"/>
                  </a:lnTo>
                  <a:lnTo>
                    <a:pt x="82300" y="119999"/>
                  </a:lnTo>
                  <a:lnTo>
                    <a:pt x="83097" y="119461"/>
                  </a:lnTo>
                  <a:lnTo>
                    <a:pt x="83362" y="118923"/>
                  </a:lnTo>
                  <a:lnTo>
                    <a:pt x="85221" y="118654"/>
                  </a:lnTo>
                  <a:lnTo>
                    <a:pt x="84690" y="117309"/>
                  </a:lnTo>
                  <a:lnTo>
                    <a:pt x="84690" y="116502"/>
                  </a:lnTo>
                  <a:lnTo>
                    <a:pt x="84424" y="115426"/>
                  </a:lnTo>
                  <a:lnTo>
                    <a:pt x="84159" y="114349"/>
                  </a:lnTo>
                  <a:lnTo>
                    <a:pt x="83362" y="113811"/>
                  </a:lnTo>
                  <a:lnTo>
                    <a:pt x="82831" y="112197"/>
                  </a:lnTo>
                  <a:lnTo>
                    <a:pt x="82566" y="110582"/>
                  </a:lnTo>
                  <a:lnTo>
                    <a:pt x="81769" y="108699"/>
                  </a:lnTo>
                  <a:lnTo>
                    <a:pt x="81769" y="107085"/>
                  </a:lnTo>
                  <a:lnTo>
                    <a:pt x="82566" y="104663"/>
                  </a:lnTo>
                  <a:lnTo>
                    <a:pt x="83362" y="102242"/>
                  </a:lnTo>
                  <a:lnTo>
                    <a:pt x="84424" y="99551"/>
                  </a:lnTo>
                  <a:lnTo>
                    <a:pt x="84159" y="99013"/>
                  </a:lnTo>
                  <a:lnTo>
                    <a:pt x="83362" y="98475"/>
                  </a:lnTo>
                  <a:lnTo>
                    <a:pt x="82566" y="97668"/>
                  </a:lnTo>
                  <a:lnTo>
                    <a:pt x="82566" y="97130"/>
                  </a:lnTo>
                  <a:lnTo>
                    <a:pt x="83097" y="97399"/>
                  </a:lnTo>
                  <a:lnTo>
                    <a:pt x="85486" y="97130"/>
                  </a:lnTo>
                  <a:lnTo>
                    <a:pt x="85752" y="97130"/>
                  </a:lnTo>
                  <a:lnTo>
                    <a:pt x="86548" y="95515"/>
                  </a:lnTo>
                  <a:lnTo>
                    <a:pt x="85752" y="95515"/>
                  </a:lnTo>
                  <a:lnTo>
                    <a:pt x="85486" y="94977"/>
                  </a:lnTo>
                  <a:lnTo>
                    <a:pt x="85486" y="94439"/>
                  </a:lnTo>
                  <a:lnTo>
                    <a:pt x="86017" y="94170"/>
                  </a:lnTo>
                  <a:lnTo>
                    <a:pt x="87079" y="94170"/>
                  </a:lnTo>
                  <a:lnTo>
                    <a:pt x="88407" y="94170"/>
                  </a:lnTo>
                  <a:lnTo>
                    <a:pt x="88938" y="94439"/>
                  </a:lnTo>
                  <a:lnTo>
                    <a:pt x="89734" y="94170"/>
                  </a:lnTo>
                  <a:lnTo>
                    <a:pt x="91061" y="93094"/>
                  </a:lnTo>
                  <a:lnTo>
                    <a:pt x="90530" y="93094"/>
                  </a:lnTo>
                  <a:lnTo>
                    <a:pt x="89469" y="93901"/>
                  </a:lnTo>
                  <a:lnTo>
                    <a:pt x="89203" y="92825"/>
                  </a:lnTo>
                  <a:lnTo>
                    <a:pt x="89734" y="91210"/>
                  </a:lnTo>
                  <a:lnTo>
                    <a:pt x="90265" y="91748"/>
                  </a:lnTo>
                  <a:lnTo>
                    <a:pt x="90796" y="92017"/>
                  </a:lnTo>
                  <a:lnTo>
                    <a:pt x="92123" y="92017"/>
                  </a:lnTo>
                  <a:lnTo>
                    <a:pt x="92654" y="91479"/>
                  </a:lnTo>
                  <a:lnTo>
                    <a:pt x="92389" y="90403"/>
                  </a:lnTo>
                  <a:lnTo>
                    <a:pt x="91592" y="89327"/>
                  </a:lnTo>
                  <a:lnTo>
                    <a:pt x="91858" y="89058"/>
                  </a:lnTo>
                  <a:lnTo>
                    <a:pt x="92654" y="89058"/>
                  </a:lnTo>
                  <a:lnTo>
                    <a:pt x="93451" y="88520"/>
                  </a:lnTo>
                  <a:lnTo>
                    <a:pt x="93982" y="89058"/>
                  </a:lnTo>
                  <a:lnTo>
                    <a:pt x="94778" y="88520"/>
                  </a:lnTo>
                  <a:lnTo>
                    <a:pt x="95044" y="89058"/>
                  </a:lnTo>
                  <a:lnTo>
                    <a:pt x="95840" y="89596"/>
                  </a:lnTo>
                  <a:lnTo>
                    <a:pt x="96637" y="89058"/>
                  </a:lnTo>
                  <a:lnTo>
                    <a:pt x="97433" y="88520"/>
                  </a:lnTo>
                  <a:lnTo>
                    <a:pt x="99292" y="87982"/>
                  </a:lnTo>
                  <a:lnTo>
                    <a:pt x="101150" y="87713"/>
                  </a:lnTo>
                  <a:lnTo>
                    <a:pt x="104070" y="86098"/>
                  </a:lnTo>
                  <a:lnTo>
                    <a:pt x="104867" y="84484"/>
                  </a:lnTo>
                  <a:lnTo>
                    <a:pt x="105132" y="83139"/>
                  </a:lnTo>
                  <a:lnTo>
                    <a:pt x="105929" y="82600"/>
                  </a:lnTo>
                  <a:lnTo>
                    <a:pt x="106725" y="82331"/>
                  </a:lnTo>
                  <a:lnTo>
                    <a:pt x="106991" y="82062"/>
                  </a:lnTo>
                  <a:lnTo>
                    <a:pt x="107787" y="81524"/>
                  </a:lnTo>
                  <a:lnTo>
                    <a:pt x="107522" y="80717"/>
                  </a:lnTo>
                  <a:lnTo>
                    <a:pt x="107256" y="79910"/>
                  </a:lnTo>
                  <a:lnTo>
                    <a:pt x="106991" y="79641"/>
                  </a:lnTo>
                  <a:lnTo>
                    <a:pt x="106725" y="79103"/>
                  </a:lnTo>
                  <a:lnTo>
                    <a:pt x="106991" y="78295"/>
                  </a:lnTo>
                  <a:lnTo>
                    <a:pt x="108053" y="77488"/>
                  </a:lnTo>
                  <a:lnTo>
                    <a:pt x="108849" y="76950"/>
                  </a:lnTo>
                  <a:lnTo>
                    <a:pt x="109380" y="76950"/>
                  </a:lnTo>
                  <a:lnTo>
                    <a:pt x="109380" y="77757"/>
                  </a:lnTo>
                  <a:lnTo>
                    <a:pt x="109380" y="78834"/>
                  </a:lnTo>
                  <a:lnTo>
                    <a:pt x="109380" y="80448"/>
                  </a:lnTo>
                  <a:lnTo>
                    <a:pt x="109646" y="80717"/>
                  </a:lnTo>
                  <a:lnTo>
                    <a:pt x="111238" y="79372"/>
                  </a:lnTo>
                  <a:lnTo>
                    <a:pt x="112566" y="79103"/>
                  </a:lnTo>
                  <a:lnTo>
                    <a:pt x="116548" y="77488"/>
                  </a:lnTo>
                  <a:lnTo>
                    <a:pt x="117079" y="77219"/>
                  </a:lnTo>
                  <a:lnTo>
                    <a:pt x="117876" y="75874"/>
                  </a:lnTo>
                  <a:lnTo>
                    <a:pt x="118672" y="73183"/>
                  </a:lnTo>
                  <a:lnTo>
                    <a:pt x="118672" y="72107"/>
                  </a:lnTo>
                  <a:lnTo>
                    <a:pt x="117876" y="70224"/>
                  </a:lnTo>
                  <a:lnTo>
                    <a:pt x="118407" y="68878"/>
                  </a:lnTo>
                  <a:lnTo>
                    <a:pt x="118407" y="68071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6" name="Shape 1388">
              <a:extLst>
                <a:ext uri="{FF2B5EF4-FFF2-40B4-BE49-F238E27FC236}">
                  <a16:creationId xmlns:a16="http://schemas.microsoft.com/office/drawing/2014/main" id="{B69EF475-D269-C9B3-0617-795FF73B9DA9}"/>
                </a:ext>
              </a:extLst>
            </p:cNvPr>
            <p:cNvSpPr/>
            <p:nvPr/>
          </p:nvSpPr>
          <p:spPr>
            <a:xfrm>
              <a:off x="5613601" y="2574619"/>
              <a:ext cx="369329" cy="4351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22" y="0"/>
                  </a:moveTo>
                  <a:cubicBezTo>
                    <a:pt x="33822" y="0"/>
                    <a:pt x="31969" y="7500"/>
                    <a:pt x="31505" y="9868"/>
                  </a:cubicBezTo>
                  <a:cubicBezTo>
                    <a:pt x="30579" y="11447"/>
                    <a:pt x="28725" y="16973"/>
                    <a:pt x="28725" y="16973"/>
                  </a:cubicBezTo>
                  <a:cubicBezTo>
                    <a:pt x="27335" y="17763"/>
                    <a:pt x="27335" y="17763"/>
                    <a:pt x="27335" y="17763"/>
                  </a:cubicBezTo>
                  <a:cubicBezTo>
                    <a:pt x="25945" y="16973"/>
                    <a:pt x="25945" y="16973"/>
                    <a:pt x="25945" y="16973"/>
                  </a:cubicBezTo>
                  <a:cubicBezTo>
                    <a:pt x="23629" y="15394"/>
                    <a:pt x="23629" y="15394"/>
                    <a:pt x="23629" y="15394"/>
                  </a:cubicBezTo>
                  <a:cubicBezTo>
                    <a:pt x="21776" y="16184"/>
                    <a:pt x="21776" y="16184"/>
                    <a:pt x="21776" y="16184"/>
                  </a:cubicBezTo>
                  <a:cubicBezTo>
                    <a:pt x="20849" y="14605"/>
                    <a:pt x="20849" y="14605"/>
                    <a:pt x="20849" y="14605"/>
                  </a:cubicBezTo>
                  <a:cubicBezTo>
                    <a:pt x="17606" y="15394"/>
                    <a:pt x="17606" y="15394"/>
                    <a:pt x="17606" y="15394"/>
                  </a:cubicBezTo>
                  <a:cubicBezTo>
                    <a:pt x="16216" y="16578"/>
                    <a:pt x="16216" y="16578"/>
                    <a:pt x="16216" y="16578"/>
                  </a:cubicBezTo>
                  <a:cubicBezTo>
                    <a:pt x="16216" y="20921"/>
                    <a:pt x="16216" y="20921"/>
                    <a:pt x="16216" y="20921"/>
                  </a:cubicBezTo>
                  <a:cubicBezTo>
                    <a:pt x="16216" y="26447"/>
                    <a:pt x="16216" y="26447"/>
                    <a:pt x="16216" y="26447"/>
                  </a:cubicBezTo>
                  <a:cubicBezTo>
                    <a:pt x="16216" y="31578"/>
                    <a:pt x="16216" y="31578"/>
                    <a:pt x="16216" y="31578"/>
                  </a:cubicBezTo>
                  <a:cubicBezTo>
                    <a:pt x="15752" y="33157"/>
                    <a:pt x="15752" y="33157"/>
                    <a:pt x="15752" y="33157"/>
                  </a:cubicBezTo>
                  <a:cubicBezTo>
                    <a:pt x="14362" y="35131"/>
                    <a:pt x="14362" y="35131"/>
                    <a:pt x="14362" y="35131"/>
                  </a:cubicBezTo>
                  <a:cubicBezTo>
                    <a:pt x="13899" y="37105"/>
                    <a:pt x="13899" y="37105"/>
                    <a:pt x="13899" y="37105"/>
                  </a:cubicBezTo>
                  <a:cubicBezTo>
                    <a:pt x="13899" y="39868"/>
                    <a:pt x="13899" y="39868"/>
                    <a:pt x="13899" y="39868"/>
                  </a:cubicBezTo>
                  <a:cubicBezTo>
                    <a:pt x="15752" y="43421"/>
                    <a:pt x="15752" y="43421"/>
                    <a:pt x="15752" y="43421"/>
                  </a:cubicBezTo>
                  <a:cubicBezTo>
                    <a:pt x="16216" y="46973"/>
                    <a:pt x="16216" y="46973"/>
                    <a:pt x="16216" y="46973"/>
                  </a:cubicBezTo>
                  <a:cubicBezTo>
                    <a:pt x="17142" y="48157"/>
                    <a:pt x="17142" y="48157"/>
                    <a:pt x="17142" y="48157"/>
                  </a:cubicBezTo>
                  <a:cubicBezTo>
                    <a:pt x="19459" y="50526"/>
                    <a:pt x="19459" y="50526"/>
                    <a:pt x="19459" y="50526"/>
                  </a:cubicBezTo>
                  <a:cubicBezTo>
                    <a:pt x="18069" y="51315"/>
                    <a:pt x="18069" y="51315"/>
                    <a:pt x="18069" y="51315"/>
                  </a:cubicBezTo>
                  <a:cubicBezTo>
                    <a:pt x="15752" y="52894"/>
                    <a:pt x="15752" y="52894"/>
                    <a:pt x="15752" y="52894"/>
                  </a:cubicBezTo>
                  <a:cubicBezTo>
                    <a:pt x="11119" y="55657"/>
                    <a:pt x="11119" y="55657"/>
                    <a:pt x="11119" y="55657"/>
                  </a:cubicBezTo>
                  <a:cubicBezTo>
                    <a:pt x="9729" y="60789"/>
                    <a:pt x="9729" y="60789"/>
                    <a:pt x="9729" y="60789"/>
                  </a:cubicBezTo>
                  <a:cubicBezTo>
                    <a:pt x="7876" y="63947"/>
                    <a:pt x="7876" y="63947"/>
                    <a:pt x="7876" y="63947"/>
                  </a:cubicBezTo>
                  <a:cubicBezTo>
                    <a:pt x="6023" y="65526"/>
                    <a:pt x="6023" y="65526"/>
                    <a:pt x="6023" y="65526"/>
                  </a:cubicBezTo>
                  <a:cubicBezTo>
                    <a:pt x="5096" y="65921"/>
                    <a:pt x="5096" y="65921"/>
                    <a:pt x="5096" y="65921"/>
                  </a:cubicBezTo>
                  <a:cubicBezTo>
                    <a:pt x="4169" y="67500"/>
                    <a:pt x="4169" y="67500"/>
                    <a:pt x="4169" y="67500"/>
                  </a:cubicBezTo>
                  <a:cubicBezTo>
                    <a:pt x="4633" y="70263"/>
                    <a:pt x="4633" y="70263"/>
                    <a:pt x="4633" y="70263"/>
                  </a:cubicBezTo>
                  <a:cubicBezTo>
                    <a:pt x="4169" y="72236"/>
                    <a:pt x="4169" y="72236"/>
                    <a:pt x="4169" y="72236"/>
                  </a:cubicBezTo>
                  <a:cubicBezTo>
                    <a:pt x="6949" y="74210"/>
                    <a:pt x="6949" y="74210"/>
                    <a:pt x="6949" y="74210"/>
                  </a:cubicBezTo>
                  <a:cubicBezTo>
                    <a:pt x="6023" y="75789"/>
                    <a:pt x="6023" y="75789"/>
                    <a:pt x="6023" y="75789"/>
                  </a:cubicBezTo>
                  <a:cubicBezTo>
                    <a:pt x="2316" y="77368"/>
                    <a:pt x="2316" y="77368"/>
                    <a:pt x="2316" y="77368"/>
                  </a:cubicBezTo>
                  <a:cubicBezTo>
                    <a:pt x="1389" y="78947"/>
                    <a:pt x="1389" y="78947"/>
                    <a:pt x="1389" y="78947"/>
                  </a:cubicBezTo>
                  <a:cubicBezTo>
                    <a:pt x="0" y="81315"/>
                    <a:pt x="0" y="81315"/>
                    <a:pt x="0" y="81315"/>
                  </a:cubicBezTo>
                  <a:cubicBezTo>
                    <a:pt x="64401" y="114868"/>
                    <a:pt x="64401" y="114868"/>
                    <a:pt x="64401" y="114868"/>
                  </a:cubicBezTo>
                  <a:cubicBezTo>
                    <a:pt x="84324" y="118026"/>
                    <a:pt x="84324" y="118026"/>
                    <a:pt x="84324" y="118026"/>
                  </a:cubicBezTo>
                  <a:cubicBezTo>
                    <a:pt x="101003" y="120000"/>
                    <a:pt x="101003" y="120000"/>
                    <a:pt x="101003" y="120000"/>
                  </a:cubicBezTo>
                  <a:cubicBezTo>
                    <a:pt x="101467" y="120000"/>
                    <a:pt x="101467" y="120000"/>
                    <a:pt x="101467" y="120000"/>
                  </a:cubicBezTo>
                  <a:cubicBezTo>
                    <a:pt x="120000" y="13026"/>
                    <a:pt x="120000" y="13026"/>
                    <a:pt x="120000" y="13026"/>
                  </a:cubicBezTo>
                  <a:lnTo>
                    <a:pt x="33822" y="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7" name="Shape 1389">
              <a:extLst>
                <a:ext uri="{FF2B5EF4-FFF2-40B4-BE49-F238E27FC236}">
                  <a16:creationId xmlns:a16="http://schemas.microsoft.com/office/drawing/2014/main" id="{FF047B54-D2F3-D1C3-9ADE-5888E5233C35}"/>
                </a:ext>
              </a:extLst>
            </p:cNvPr>
            <p:cNvSpPr/>
            <p:nvPr/>
          </p:nvSpPr>
          <p:spPr>
            <a:xfrm>
              <a:off x="5239212" y="2105790"/>
              <a:ext cx="433414" cy="7504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793" y="118921"/>
                  </a:moveTo>
                  <a:lnTo>
                    <a:pt x="109260" y="118112"/>
                  </a:lnTo>
                  <a:lnTo>
                    <a:pt x="106926" y="116764"/>
                  </a:lnTo>
                  <a:lnTo>
                    <a:pt x="107392" y="115685"/>
                  </a:lnTo>
                  <a:lnTo>
                    <a:pt x="106926" y="114067"/>
                  </a:lnTo>
                  <a:lnTo>
                    <a:pt x="107859" y="113258"/>
                  </a:lnTo>
                  <a:lnTo>
                    <a:pt x="108793" y="112988"/>
                  </a:lnTo>
                  <a:lnTo>
                    <a:pt x="110194" y="112179"/>
                  </a:lnTo>
                  <a:lnTo>
                    <a:pt x="111595" y="110292"/>
                  </a:lnTo>
                  <a:lnTo>
                    <a:pt x="112996" y="107325"/>
                  </a:lnTo>
                  <a:lnTo>
                    <a:pt x="116731" y="105707"/>
                  </a:lnTo>
                  <a:lnTo>
                    <a:pt x="119066" y="104629"/>
                  </a:lnTo>
                  <a:lnTo>
                    <a:pt x="120000" y="104359"/>
                  </a:lnTo>
                  <a:lnTo>
                    <a:pt x="118132" y="103011"/>
                  </a:lnTo>
                  <a:lnTo>
                    <a:pt x="117198" y="102202"/>
                  </a:lnTo>
                  <a:lnTo>
                    <a:pt x="116731" y="100314"/>
                  </a:lnTo>
                  <a:lnTo>
                    <a:pt x="115330" y="98157"/>
                  </a:lnTo>
                  <a:lnTo>
                    <a:pt x="115330" y="96539"/>
                  </a:lnTo>
                  <a:lnTo>
                    <a:pt x="115797" y="95460"/>
                  </a:lnTo>
                  <a:lnTo>
                    <a:pt x="115797" y="95191"/>
                  </a:lnTo>
                  <a:lnTo>
                    <a:pt x="55097" y="42606"/>
                  </a:lnTo>
                  <a:lnTo>
                    <a:pt x="53696" y="42067"/>
                  </a:lnTo>
                  <a:lnTo>
                    <a:pt x="53229" y="41797"/>
                  </a:lnTo>
                  <a:lnTo>
                    <a:pt x="52762" y="41258"/>
                  </a:lnTo>
                  <a:lnTo>
                    <a:pt x="52295" y="40449"/>
                  </a:lnTo>
                  <a:lnTo>
                    <a:pt x="52762" y="39640"/>
                  </a:lnTo>
                  <a:lnTo>
                    <a:pt x="54630" y="39370"/>
                  </a:lnTo>
                  <a:lnTo>
                    <a:pt x="55564" y="39101"/>
                  </a:lnTo>
                  <a:lnTo>
                    <a:pt x="69105" y="9438"/>
                  </a:lnTo>
                  <a:lnTo>
                    <a:pt x="12140" y="0"/>
                  </a:lnTo>
                  <a:lnTo>
                    <a:pt x="11673" y="1078"/>
                  </a:lnTo>
                  <a:lnTo>
                    <a:pt x="10739" y="1348"/>
                  </a:lnTo>
                  <a:lnTo>
                    <a:pt x="10739" y="2426"/>
                  </a:lnTo>
                  <a:lnTo>
                    <a:pt x="10739" y="3235"/>
                  </a:lnTo>
                  <a:lnTo>
                    <a:pt x="10739" y="5662"/>
                  </a:lnTo>
                  <a:lnTo>
                    <a:pt x="10272" y="6741"/>
                  </a:lnTo>
                  <a:lnTo>
                    <a:pt x="8871" y="8089"/>
                  </a:lnTo>
                  <a:lnTo>
                    <a:pt x="7937" y="8898"/>
                  </a:lnTo>
                  <a:lnTo>
                    <a:pt x="7937" y="9168"/>
                  </a:lnTo>
                  <a:lnTo>
                    <a:pt x="7937" y="10786"/>
                  </a:lnTo>
                  <a:lnTo>
                    <a:pt x="6070" y="12134"/>
                  </a:lnTo>
                  <a:lnTo>
                    <a:pt x="3268" y="13483"/>
                  </a:lnTo>
                  <a:lnTo>
                    <a:pt x="933" y="14831"/>
                  </a:lnTo>
                  <a:lnTo>
                    <a:pt x="466" y="15370"/>
                  </a:lnTo>
                  <a:lnTo>
                    <a:pt x="0" y="16719"/>
                  </a:lnTo>
                  <a:lnTo>
                    <a:pt x="0" y="17797"/>
                  </a:lnTo>
                  <a:lnTo>
                    <a:pt x="466" y="19146"/>
                  </a:lnTo>
                  <a:lnTo>
                    <a:pt x="1400" y="20224"/>
                  </a:lnTo>
                  <a:lnTo>
                    <a:pt x="3268" y="21842"/>
                  </a:lnTo>
                  <a:lnTo>
                    <a:pt x="3735" y="22921"/>
                  </a:lnTo>
                  <a:lnTo>
                    <a:pt x="4202" y="24269"/>
                  </a:lnTo>
                  <a:lnTo>
                    <a:pt x="4202" y="26426"/>
                  </a:lnTo>
                  <a:lnTo>
                    <a:pt x="2801" y="28044"/>
                  </a:lnTo>
                  <a:lnTo>
                    <a:pt x="2334" y="29662"/>
                  </a:lnTo>
                  <a:lnTo>
                    <a:pt x="2334" y="31550"/>
                  </a:lnTo>
                  <a:lnTo>
                    <a:pt x="1867" y="32359"/>
                  </a:lnTo>
                  <a:lnTo>
                    <a:pt x="933" y="32898"/>
                  </a:lnTo>
                  <a:lnTo>
                    <a:pt x="1400" y="33977"/>
                  </a:lnTo>
                  <a:lnTo>
                    <a:pt x="3268" y="35865"/>
                  </a:lnTo>
                  <a:lnTo>
                    <a:pt x="5136" y="39101"/>
                  </a:lnTo>
                  <a:lnTo>
                    <a:pt x="7003" y="41258"/>
                  </a:lnTo>
                  <a:lnTo>
                    <a:pt x="7937" y="42067"/>
                  </a:lnTo>
                  <a:lnTo>
                    <a:pt x="7937" y="43415"/>
                  </a:lnTo>
                  <a:lnTo>
                    <a:pt x="7470" y="44224"/>
                  </a:lnTo>
                  <a:lnTo>
                    <a:pt x="6536" y="44764"/>
                  </a:lnTo>
                  <a:lnTo>
                    <a:pt x="6536" y="45573"/>
                  </a:lnTo>
                  <a:lnTo>
                    <a:pt x="8404" y="45573"/>
                  </a:lnTo>
                  <a:lnTo>
                    <a:pt x="9338" y="46382"/>
                  </a:lnTo>
                  <a:lnTo>
                    <a:pt x="10739" y="47460"/>
                  </a:lnTo>
                  <a:lnTo>
                    <a:pt x="11206" y="48000"/>
                  </a:lnTo>
                  <a:lnTo>
                    <a:pt x="12607" y="48269"/>
                  </a:lnTo>
                  <a:lnTo>
                    <a:pt x="13540" y="47191"/>
                  </a:lnTo>
                  <a:lnTo>
                    <a:pt x="13540" y="45842"/>
                  </a:lnTo>
                  <a:lnTo>
                    <a:pt x="15875" y="45573"/>
                  </a:lnTo>
                  <a:lnTo>
                    <a:pt x="17276" y="46382"/>
                  </a:lnTo>
                  <a:lnTo>
                    <a:pt x="20544" y="46382"/>
                  </a:lnTo>
                  <a:lnTo>
                    <a:pt x="22412" y="47460"/>
                  </a:lnTo>
                  <a:lnTo>
                    <a:pt x="23813" y="47730"/>
                  </a:lnTo>
                  <a:lnTo>
                    <a:pt x="24747" y="48000"/>
                  </a:lnTo>
                  <a:lnTo>
                    <a:pt x="23813" y="48539"/>
                  </a:lnTo>
                  <a:lnTo>
                    <a:pt x="22879" y="48269"/>
                  </a:lnTo>
                  <a:lnTo>
                    <a:pt x="21011" y="47730"/>
                  </a:lnTo>
                  <a:lnTo>
                    <a:pt x="20544" y="47730"/>
                  </a:lnTo>
                  <a:lnTo>
                    <a:pt x="18677" y="47460"/>
                  </a:lnTo>
                  <a:lnTo>
                    <a:pt x="17743" y="47191"/>
                  </a:lnTo>
                  <a:lnTo>
                    <a:pt x="16342" y="46921"/>
                  </a:lnTo>
                  <a:lnTo>
                    <a:pt x="15408" y="47191"/>
                  </a:lnTo>
                  <a:lnTo>
                    <a:pt x="15408" y="47730"/>
                  </a:lnTo>
                  <a:lnTo>
                    <a:pt x="15408" y="49617"/>
                  </a:lnTo>
                  <a:lnTo>
                    <a:pt x="16342" y="50426"/>
                  </a:lnTo>
                  <a:lnTo>
                    <a:pt x="15875" y="52314"/>
                  </a:lnTo>
                  <a:lnTo>
                    <a:pt x="15408" y="52314"/>
                  </a:lnTo>
                  <a:lnTo>
                    <a:pt x="14007" y="51775"/>
                  </a:lnTo>
                  <a:lnTo>
                    <a:pt x="13540" y="51235"/>
                  </a:lnTo>
                  <a:lnTo>
                    <a:pt x="13540" y="50157"/>
                  </a:lnTo>
                  <a:lnTo>
                    <a:pt x="13540" y="49887"/>
                  </a:lnTo>
                  <a:lnTo>
                    <a:pt x="13073" y="49617"/>
                  </a:lnTo>
                  <a:lnTo>
                    <a:pt x="11673" y="49348"/>
                  </a:lnTo>
                  <a:lnTo>
                    <a:pt x="11206" y="50426"/>
                  </a:lnTo>
                  <a:lnTo>
                    <a:pt x="10739" y="50966"/>
                  </a:lnTo>
                  <a:lnTo>
                    <a:pt x="10739" y="52584"/>
                  </a:lnTo>
                  <a:lnTo>
                    <a:pt x="10739" y="55011"/>
                  </a:lnTo>
                  <a:lnTo>
                    <a:pt x="10739" y="56359"/>
                  </a:lnTo>
                  <a:lnTo>
                    <a:pt x="12140" y="57707"/>
                  </a:lnTo>
                  <a:lnTo>
                    <a:pt x="14007" y="58516"/>
                  </a:lnTo>
                  <a:lnTo>
                    <a:pt x="15875" y="59325"/>
                  </a:lnTo>
                  <a:lnTo>
                    <a:pt x="16342" y="60674"/>
                  </a:lnTo>
                  <a:lnTo>
                    <a:pt x="16342" y="61752"/>
                  </a:lnTo>
                  <a:lnTo>
                    <a:pt x="15875" y="62831"/>
                  </a:lnTo>
                  <a:lnTo>
                    <a:pt x="14474" y="63101"/>
                  </a:lnTo>
                  <a:lnTo>
                    <a:pt x="13073" y="63101"/>
                  </a:lnTo>
                  <a:lnTo>
                    <a:pt x="13073" y="65797"/>
                  </a:lnTo>
                  <a:lnTo>
                    <a:pt x="13540" y="66606"/>
                  </a:lnTo>
                  <a:lnTo>
                    <a:pt x="15875" y="68764"/>
                  </a:lnTo>
                  <a:lnTo>
                    <a:pt x="16342" y="70382"/>
                  </a:lnTo>
                  <a:lnTo>
                    <a:pt x="18677" y="72269"/>
                  </a:lnTo>
                  <a:lnTo>
                    <a:pt x="19610" y="74157"/>
                  </a:lnTo>
                  <a:lnTo>
                    <a:pt x="21011" y="75505"/>
                  </a:lnTo>
                  <a:lnTo>
                    <a:pt x="22412" y="77393"/>
                  </a:lnTo>
                  <a:lnTo>
                    <a:pt x="23346" y="77662"/>
                  </a:lnTo>
                  <a:lnTo>
                    <a:pt x="23346" y="79011"/>
                  </a:lnTo>
                  <a:lnTo>
                    <a:pt x="23346" y="79820"/>
                  </a:lnTo>
                  <a:lnTo>
                    <a:pt x="23346" y="80359"/>
                  </a:lnTo>
                  <a:lnTo>
                    <a:pt x="24280" y="80898"/>
                  </a:lnTo>
                  <a:lnTo>
                    <a:pt x="24747" y="81707"/>
                  </a:lnTo>
                  <a:lnTo>
                    <a:pt x="24747" y="82786"/>
                  </a:lnTo>
                  <a:lnTo>
                    <a:pt x="24280" y="85213"/>
                  </a:lnTo>
                  <a:lnTo>
                    <a:pt x="23813" y="86831"/>
                  </a:lnTo>
                  <a:lnTo>
                    <a:pt x="23346" y="88179"/>
                  </a:lnTo>
                  <a:lnTo>
                    <a:pt x="27548" y="89528"/>
                  </a:lnTo>
                  <a:lnTo>
                    <a:pt x="31284" y="90337"/>
                  </a:lnTo>
                  <a:lnTo>
                    <a:pt x="34085" y="91415"/>
                  </a:lnTo>
                  <a:lnTo>
                    <a:pt x="38287" y="92224"/>
                  </a:lnTo>
                  <a:lnTo>
                    <a:pt x="39688" y="93033"/>
                  </a:lnTo>
                  <a:lnTo>
                    <a:pt x="42490" y="95730"/>
                  </a:lnTo>
                  <a:lnTo>
                    <a:pt x="46225" y="97617"/>
                  </a:lnTo>
                  <a:lnTo>
                    <a:pt x="51828" y="98426"/>
                  </a:lnTo>
                  <a:lnTo>
                    <a:pt x="52295" y="100853"/>
                  </a:lnTo>
                  <a:lnTo>
                    <a:pt x="53229" y="101932"/>
                  </a:lnTo>
                  <a:lnTo>
                    <a:pt x="56498" y="102471"/>
                  </a:lnTo>
                  <a:lnTo>
                    <a:pt x="59766" y="104629"/>
                  </a:lnTo>
                  <a:lnTo>
                    <a:pt x="63501" y="107865"/>
                  </a:lnTo>
                  <a:lnTo>
                    <a:pt x="65369" y="109213"/>
                  </a:lnTo>
                  <a:lnTo>
                    <a:pt x="66770" y="111640"/>
                  </a:lnTo>
                  <a:lnTo>
                    <a:pt x="65369" y="113797"/>
                  </a:lnTo>
                  <a:lnTo>
                    <a:pt x="65369" y="115146"/>
                  </a:lnTo>
                  <a:lnTo>
                    <a:pt x="66770" y="117033"/>
                  </a:lnTo>
                  <a:lnTo>
                    <a:pt x="68638" y="117303"/>
                  </a:lnTo>
                  <a:lnTo>
                    <a:pt x="105058" y="120000"/>
                  </a:lnTo>
                  <a:lnTo>
                    <a:pt x="105525" y="119730"/>
                  </a:lnTo>
                  <a:lnTo>
                    <a:pt x="108793" y="118921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8" name="Shape 1390">
              <a:extLst>
                <a:ext uri="{FF2B5EF4-FFF2-40B4-BE49-F238E27FC236}">
                  <a16:creationId xmlns:a16="http://schemas.microsoft.com/office/drawing/2014/main" id="{C96EDA40-61A6-B807-EE46-C55C0F9E8C4C}"/>
                </a:ext>
              </a:extLst>
            </p:cNvPr>
            <p:cNvSpPr/>
            <p:nvPr/>
          </p:nvSpPr>
          <p:spPr>
            <a:xfrm>
              <a:off x="6303357" y="2660630"/>
              <a:ext cx="473890" cy="2546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6853"/>
                  </a:moveTo>
                  <a:cubicBezTo>
                    <a:pt x="0" y="18876"/>
                    <a:pt x="0" y="18876"/>
                    <a:pt x="0" y="18876"/>
                  </a:cubicBezTo>
                  <a:cubicBezTo>
                    <a:pt x="0" y="16853"/>
                    <a:pt x="0" y="16853"/>
                    <a:pt x="0" y="16853"/>
                  </a:cubicBezTo>
                  <a:cubicBezTo>
                    <a:pt x="42650" y="21573"/>
                    <a:pt x="42650" y="21573"/>
                    <a:pt x="42650" y="21573"/>
                  </a:cubicBezTo>
                  <a:cubicBezTo>
                    <a:pt x="40843" y="82921"/>
                    <a:pt x="40843" y="82921"/>
                    <a:pt x="40843" y="82921"/>
                  </a:cubicBezTo>
                  <a:cubicBezTo>
                    <a:pt x="43734" y="88314"/>
                    <a:pt x="43734" y="88314"/>
                    <a:pt x="43734" y="88314"/>
                  </a:cubicBezTo>
                  <a:cubicBezTo>
                    <a:pt x="44819" y="90337"/>
                    <a:pt x="44819" y="90337"/>
                    <a:pt x="44819" y="90337"/>
                  </a:cubicBezTo>
                  <a:cubicBezTo>
                    <a:pt x="45903" y="90337"/>
                    <a:pt x="45903" y="90337"/>
                    <a:pt x="45903" y="90337"/>
                  </a:cubicBezTo>
                  <a:cubicBezTo>
                    <a:pt x="47349" y="89662"/>
                    <a:pt x="47349" y="89662"/>
                    <a:pt x="47349" y="89662"/>
                  </a:cubicBezTo>
                  <a:cubicBezTo>
                    <a:pt x="48433" y="90337"/>
                    <a:pt x="48433" y="90337"/>
                    <a:pt x="48433" y="90337"/>
                  </a:cubicBezTo>
                  <a:cubicBezTo>
                    <a:pt x="49518" y="89662"/>
                    <a:pt x="49518" y="89662"/>
                    <a:pt x="49518" y="89662"/>
                  </a:cubicBezTo>
                  <a:cubicBezTo>
                    <a:pt x="50963" y="91011"/>
                    <a:pt x="50963" y="91011"/>
                    <a:pt x="50963" y="91011"/>
                  </a:cubicBezTo>
                  <a:cubicBezTo>
                    <a:pt x="52048" y="97078"/>
                    <a:pt x="52048" y="97078"/>
                    <a:pt x="52048" y="97078"/>
                  </a:cubicBezTo>
                  <a:cubicBezTo>
                    <a:pt x="55301" y="97078"/>
                    <a:pt x="55301" y="97078"/>
                    <a:pt x="55301" y="97078"/>
                  </a:cubicBezTo>
                  <a:cubicBezTo>
                    <a:pt x="57831" y="99775"/>
                    <a:pt x="57831" y="99775"/>
                    <a:pt x="57831" y="99775"/>
                  </a:cubicBezTo>
                  <a:cubicBezTo>
                    <a:pt x="59999" y="99101"/>
                    <a:pt x="59999" y="99101"/>
                    <a:pt x="59999" y="99101"/>
                  </a:cubicBezTo>
                  <a:cubicBezTo>
                    <a:pt x="60361" y="99101"/>
                    <a:pt x="60361" y="99101"/>
                    <a:pt x="60361" y="99101"/>
                  </a:cubicBezTo>
                  <a:cubicBezTo>
                    <a:pt x="61807" y="101797"/>
                    <a:pt x="61807" y="101797"/>
                    <a:pt x="61807" y="101797"/>
                  </a:cubicBezTo>
                  <a:cubicBezTo>
                    <a:pt x="63253" y="99775"/>
                    <a:pt x="63253" y="99775"/>
                    <a:pt x="63253" y="99775"/>
                  </a:cubicBezTo>
                  <a:cubicBezTo>
                    <a:pt x="66506" y="100449"/>
                    <a:pt x="66506" y="100449"/>
                    <a:pt x="66506" y="100449"/>
                  </a:cubicBezTo>
                  <a:cubicBezTo>
                    <a:pt x="67951" y="105168"/>
                    <a:pt x="67951" y="105168"/>
                    <a:pt x="67951" y="105168"/>
                  </a:cubicBezTo>
                  <a:cubicBezTo>
                    <a:pt x="69036" y="105168"/>
                    <a:pt x="69036" y="105168"/>
                    <a:pt x="69036" y="105168"/>
                  </a:cubicBezTo>
                  <a:cubicBezTo>
                    <a:pt x="69397" y="109213"/>
                    <a:pt x="69397" y="109213"/>
                    <a:pt x="69397" y="109213"/>
                  </a:cubicBezTo>
                  <a:cubicBezTo>
                    <a:pt x="70843" y="109887"/>
                    <a:pt x="70843" y="109887"/>
                    <a:pt x="70843" y="109887"/>
                  </a:cubicBezTo>
                  <a:cubicBezTo>
                    <a:pt x="72289" y="107865"/>
                    <a:pt x="72289" y="107865"/>
                    <a:pt x="72289" y="107865"/>
                  </a:cubicBezTo>
                  <a:cubicBezTo>
                    <a:pt x="73012" y="105842"/>
                    <a:pt x="73012" y="105842"/>
                    <a:pt x="73012" y="105842"/>
                  </a:cubicBezTo>
                  <a:cubicBezTo>
                    <a:pt x="73734" y="105842"/>
                    <a:pt x="73734" y="105842"/>
                    <a:pt x="73734" y="105842"/>
                  </a:cubicBezTo>
                  <a:cubicBezTo>
                    <a:pt x="76265" y="109213"/>
                    <a:pt x="76265" y="109213"/>
                    <a:pt x="76265" y="109213"/>
                  </a:cubicBezTo>
                  <a:cubicBezTo>
                    <a:pt x="76987" y="111910"/>
                    <a:pt x="76987" y="111910"/>
                    <a:pt x="76987" y="111910"/>
                  </a:cubicBezTo>
                  <a:cubicBezTo>
                    <a:pt x="79518" y="109213"/>
                    <a:pt x="79518" y="109213"/>
                    <a:pt x="79518" y="109213"/>
                  </a:cubicBezTo>
                  <a:cubicBezTo>
                    <a:pt x="80240" y="110561"/>
                    <a:pt x="80240" y="110561"/>
                    <a:pt x="80240" y="110561"/>
                  </a:cubicBezTo>
                  <a:cubicBezTo>
                    <a:pt x="80602" y="114606"/>
                    <a:pt x="80602" y="114606"/>
                    <a:pt x="80602" y="114606"/>
                  </a:cubicBezTo>
                  <a:cubicBezTo>
                    <a:pt x="81325" y="113932"/>
                    <a:pt x="81325" y="113932"/>
                    <a:pt x="81325" y="113932"/>
                  </a:cubicBezTo>
                  <a:cubicBezTo>
                    <a:pt x="82409" y="110561"/>
                    <a:pt x="82409" y="110561"/>
                    <a:pt x="82409" y="110561"/>
                  </a:cubicBezTo>
                  <a:cubicBezTo>
                    <a:pt x="84216" y="109887"/>
                    <a:pt x="84216" y="109887"/>
                    <a:pt x="84216" y="109887"/>
                  </a:cubicBezTo>
                  <a:cubicBezTo>
                    <a:pt x="86385" y="111910"/>
                    <a:pt x="86385" y="111910"/>
                    <a:pt x="86385" y="111910"/>
                  </a:cubicBezTo>
                  <a:cubicBezTo>
                    <a:pt x="89638" y="111235"/>
                    <a:pt x="89638" y="111235"/>
                    <a:pt x="89638" y="111235"/>
                  </a:cubicBezTo>
                  <a:cubicBezTo>
                    <a:pt x="91084" y="113932"/>
                    <a:pt x="91084" y="113932"/>
                    <a:pt x="91084" y="113932"/>
                  </a:cubicBezTo>
                  <a:cubicBezTo>
                    <a:pt x="91807" y="115955"/>
                    <a:pt x="91807" y="115955"/>
                    <a:pt x="91807" y="115955"/>
                  </a:cubicBezTo>
                  <a:cubicBezTo>
                    <a:pt x="93614" y="115280"/>
                    <a:pt x="93614" y="115280"/>
                    <a:pt x="93614" y="115280"/>
                  </a:cubicBezTo>
                  <a:cubicBezTo>
                    <a:pt x="95421" y="112584"/>
                    <a:pt x="95421" y="112584"/>
                    <a:pt x="95421" y="112584"/>
                  </a:cubicBezTo>
                  <a:cubicBezTo>
                    <a:pt x="96506" y="110561"/>
                    <a:pt x="96506" y="110561"/>
                    <a:pt x="96506" y="110561"/>
                  </a:cubicBezTo>
                  <a:cubicBezTo>
                    <a:pt x="97951" y="110561"/>
                    <a:pt x="97951" y="110561"/>
                    <a:pt x="97951" y="110561"/>
                  </a:cubicBezTo>
                  <a:cubicBezTo>
                    <a:pt x="99397" y="111910"/>
                    <a:pt x="99397" y="111910"/>
                    <a:pt x="99397" y="111910"/>
                  </a:cubicBezTo>
                  <a:cubicBezTo>
                    <a:pt x="100481" y="111235"/>
                    <a:pt x="100481" y="111235"/>
                    <a:pt x="100481" y="111235"/>
                  </a:cubicBezTo>
                  <a:cubicBezTo>
                    <a:pt x="101927" y="109213"/>
                    <a:pt x="101927" y="109213"/>
                    <a:pt x="101927" y="109213"/>
                  </a:cubicBezTo>
                  <a:cubicBezTo>
                    <a:pt x="104096" y="109887"/>
                    <a:pt x="104096" y="109887"/>
                    <a:pt x="104096" y="109887"/>
                  </a:cubicBezTo>
                  <a:cubicBezTo>
                    <a:pt x="105180" y="110561"/>
                    <a:pt x="105180" y="110561"/>
                    <a:pt x="105180" y="110561"/>
                  </a:cubicBezTo>
                  <a:cubicBezTo>
                    <a:pt x="108433" y="108539"/>
                    <a:pt x="108433" y="108539"/>
                    <a:pt x="108433" y="108539"/>
                  </a:cubicBezTo>
                  <a:cubicBezTo>
                    <a:pt x="110602" y="109887"/>
                    <a:pt x="110602" y="109887"/>
                    <a:pt x="110602" y="109887"/>
                  </a:cubicBezTo>
                  <a:cubicBezTo>
                    <a:pt x="112409" y="113258"/>
                    <a:pt x="112409" y="113258"/>
                    <a:pt x="112409" y="113258"/>
                  </a:cubicBezTo>
                  <a:cubicBezTo>
                    <a:pt x="114939" y="116629"/>
                    <a:pt x="114939" y="116629"/>
                    <a:pt x="114939" y="116629"/>
                  </a:cubicBezTo>
                  <a:cubicBezTo>
                    <a:pt x="117108" y="116629"/>
                    <a:pt x="117108" y="116629"/>
                    <a:pt x="117108" y="116629"/>
                  </a:cubicBezTo>
                  <a:cubicBezTo>
                    <a:pt x="118554" y="118651"/>
                    <a:pt x="118554" y="118651"/>
                    <a:pt x="118554" y="118651"/>
                  </a:cubicBezTo>
                  <a:cubicBezTo>
                    <a:pt x="119638" y="120000"/>
                    <a:pt x="119638" y="120000"/>
                    <a:pt x="119638" y="120000"/>
                  </a:cubicBezTo>
                  <a:cubicBezTo>
                    <a:pt x="119999" y="59325"/>
                    <a:pt x="119999" y="59325"/>
                    <a:pt x="119999" y="59325"/>
                  </a:cubicBezTo>
                  <a:cubicBezTo>
                    <a:pt x="117108" y="24943"/>
                    <a:pt x="117108" y="24943"/>
                    <a:pt x="117108" y="24943"/>
                  </a:cubicBezTo>
                  <a:cubicBezTo>
                    <a:pt x="117108" y="8089"/>
                    <a:pt x="117108" y="8089"/>
                    <a:pt x="117108" y="8089"/>
                  </a:cubicBezTo>
                  <a:cubicBezTo>
                    <a:pt x="117108" y="8089"/>
                    <a:pt x="76265" y="6741"/>
                    <a:pt x="63253" y="6067"/>
                  </a:cubicBezTo>
                  <a:cubicBezTo>
                    <a:pt x="47349" y="4719"/>
                    <a:pt x="1445" y="0"/>
                    <a:pt x="1445" y="0"/>
                  </a:cubicBezTo>
                  <a:cubicBezTo>
                    <a:pt x="1084" y="16853"/>
                    <a:pt x="1084" y="16853"/>
                    <a:pt x="1084" y="16853"/>
                  </a:cubicBezTo>
                  <a:lnTo>
                    <a:pt x="0" y="16853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9" name="Shape 1391">
              <a:extLst>
                <a:ext uri="{FF2B5EF4-FFF2-40B4-BE49-F238E27FC236}">
                  <a16:creationId xmlns:a16="http://schemas.microsoft.com/office/drawing/2014/main" id="{92AE0B39-185E-45D1-8934-B71439B25AC7}"/>
                </a:ext>
              </a:extLst>
            </p:cNvPr>
            <p:cNvSpPr/>
            <p:nvPr/>
          </p:nvSpPr>
          <p:spPr>
            <a:xfrm>
              <a:off x="6364069" y="2454883"/>
              <a:ext cx="401372" cy="2226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17446" y="37692"/>
                    <a:pt x="117446" y="37692"/>
                    <a:pt x="117446" y="37692"/>
                  </a:cubicBezTo>
                  <a:cubicBezTo>
                    <a:pt x="116170" y="36153"/>
                    <a:pt x="116170" y="36153"/>
                    <a:pt x="116170" y="36153"/>
                  </a:cubicBezTo>
                  <a:cubicBezTo>
                    <a:pt x="115319" y="31538"/>
                    <a:pt x="115319" y="31538"/>
                    <a:pt x="115319" y="31538"/>
                  </a:cubicBezTo>
                  <a:cubicBezTo>
                    <a:pt x="112765" y="26923"/>
                    <a:pt x="112765" y="26923"/>
                    <a:pt x="112765" y="26923"/>
                  </a:cubicBezTo>
                  <a:cubicBezTo>
                    <a:pt x="114042" y="23076"/>
                    <a:pt x="114042" y="23076"/>
                    <a:pt x="114042" y="23076"/>
                  </a:cubicBezTo>
                  <a:cubicBezTo>
                    <a:pt x="115319" y="18461"/>
                    <a:pt x="115319" y="18461"/>
                    <a:pt x="115319" y="18461"/>
                  </a:cubicBezTo>
                  <a:cubicBezTo>
                    <a:pt x="115319" y="14615"/>
                    <a:pt x="115319" y="14615"/>
                    <a:pt x="115319" y="14615"/>
                  </a:cubicBezTo>
                  <a:cubicBezTo>
                    <a:pt x="114468" y="14615"/>
                    <a:pt x="114468" y="14615"/>
                    <a:pt x="114468" y="14615"/>
                  </a:cubicBezTo>
                  <a:cubicBezTo>
                    <a:pt x="110638" y="14615"/>
                    <a:pt x="110638" y="14615"/>
                    <a:pt x="110638" y="14615"/>
                  </a:cubicBezTo>
                  <a:cubicBezTo>
                    <a:pt x="109787" y="11538"/>
                    <a:pt x="109787" y="11538"/>
                    <a:pt x="109787" y="11538"/>
                  </a:cubicBezTo>
                  <a:cubicBezTo>
                    <a:pt x="108085" y="6923"/>
                    <a:pt x="108085" y="6923"/>
                    <a:pt x="108085" y="6923"/>
                  </a:cubicBezTo>
                  <a:cubicBezTo>
                    <a:pt x="108085" y="6923"/>
                    <a:pt x="79574" y="5384"/>
                    <a:pt x="70212" y="4615"/>
                  </a:cubicBezTo>
                  <a:cubicBezTo>
                    <a:pt x="53617" y="3846"/>
                    <a:pt x="4255" y="0"/>
                    <a:pt x="4255" y="0"/>
                  </a:cubicBezTo>
                  <a:cubicBezTo>
                    <a:pt x="0" y="112307"/>
                    <a:pt x="0" y="112307"/>
                    <a:pt x="0" y="112307"/>
                  </a:cubicBezTo>
                  <a:cubicBezTo>
                    <a:pt x="17446" y="113846"/>
                    <a:pt x="44255" y="116153"/>
                    <a:pt x="56595" y="117692"/>
                  </a:cubicBezTo>
                  <a:cubicBezTo>
                    <a:pt x="71914" y="118461"/>
                    <a:pt x="120000" y="120000"/>
                    <a:pt x="120000" y="120000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1" name="Shape 1392">
              <a:extLst>
                <a:ext uri="{FF2B5EF4-FFF2-40B4-BE49-F238E27FC236}">
                  <a16:creationId xmlns:a16="http://schemas.microsoft.com/office/drawing/2014/main" id="{97711EBD-891F-4160-6688-9240096E3B8A}"/>
                </a:ext>
              </a:extLst>
            </p:cNvPr>
            <p:cNvSpPr/>
            <p:nvPr/>
          </p:nvSpPr>
          <p:spPr>
            <a:xfrm>
              <a:off x="6279748" y="2242391"/>
              <a:ext cx="446906" cy="22598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19233" y="116962"/>
                    <a:pt x="119233" y="116962"/>
                    <a:pt x="119233" y="116962"/>
                  </a:cubicBezTo>
                  <a:cubicBezTo>
                    <a:pt x="118849" y="112405"/>
                    <a:pt x="118849" y="112405"/>
                    <a:pt x="118849" y="112405"/>
                  </a:cubicBezTo>
                  <a:cubicBezTo>
                    <a:pt x="118849" y="112405"/>
                    <a:pt x="116932" y="111645"/>
                    <a:pt x="116549" y="110886"/>
                  </a:cubicBezTo>
                  <a:cubicBezTo>
                    <a:pt x="116166" y="110126"/>
                    <a:pt x="116549" y="110126"/>
                    <a:pt x="116549" y="110126"/>
                  </a:cubicBezTo>
                  <a:cubicBezTo>
                    <a:pt x="115782" y="107848"/>
                    <a:pt x="115782" y="107848"/>
                    <a:pt x="115782" y="107848"/>
                  </a:cubicBezTo>
                  <a:cubicBezTo>
                    <a:pt x="116549" y="106329"/>
                    <a:pt x="116549" y="106329"/>
                    <a:pt x="116549" y="106329"/>
                  </a:cubicBezTo>
                  <a:cubicBezTo>
                    <a:pt x="116166" y="102531"/>
                    <a:pt x="116166" y="102531"/>
                    <a:pt x="116166" y="102531"/>
                  </a:cubicBezTo>
                  <a:cubicBezTo>
                    <a:pt x="115015" y="101012"/>
                    <a:pt x="115015" y="101012"/>
                    <a:pt x="115015" y="101012"/>
                  </a:cubicBezTo>
                  <a:cubicBezTo>
                    <a:pt x="114632" y="98734"/>
                    <a:pt x="114632" y="98734"/>
                    <a:pt x="114632" y="98734"/>
                  </a:cubicBezTo>
                  <a:cubicBezTo>
                    <a:pt x="113865" y="93417"/>
                    <a:pt x="113865" y="93417"/>
                    <a:pt x="113865" y="93417"/>
                  </a:cubicBezTo>
                  <a:cubicBezTo>
                    <a:pt x="113865" y="85822"/>
                    <a:pt x="113865" y="85822"/>
                    <a:pt x="113865" y="85822"/>
                  </a:cubicBezTo>
                  <a:cubicBezTo>
                    <a:pt x="113482" y="84303"/>
                    <a:pt x="113482" y="84303"/>
                    <a:pt x="113482" y="84303"/>
                  </a:cubicBezTo>
                  <a:cubicBezTo>
                    <a:pt x="112715" y="82025"/>
                    <a:pt x="112715" y="82025"/>
                    <a:pt x="112715" y="82025"/>
                  </a:cubicBezTo>
                  <a:cubicBezTo>
                    <a:pt x="113099" y="78987"/>
                    <a:pt x="113099" y="78987"/>
                    <a:pt x="113099" y="78987"/>
                  </a:cubicBezTo>
                  <a:cubicBezTo>
                    <a:pt x="113099" y="71392"/>
                    <a:pt x="113099" y="71392"/>
                    <a:pt x="113099" y="71392"/>
                  </a:cubicBezTo>
                  <a:cubicBezTo>
                    <a:pt x="112332" y="66075"/>
                    <a:pt x="112332" y="66075"/>
                    <a:pt x="112332" y="66075"/>
                  </a:cubicBezTo>
                  <a:cubicBezTo>
                    <a:pt x="111565" y="64556"/>
                    <a:pt x="111565" y="64556"/>
                    <a:pt x="111565" y="64556"/>
                  </a:cubicBezTo>
                  <a:cubicBezTo>
                    <a:pt x="110798" y="64556"/>
                    <a:pt x="110798" y="64556"/>
                    <a:pt x="110798" y="64556"/>
                  </a:cubicBezTo>
                  <a:cubicBezTo>
                    <a:pt x="110415" y="63037"/>
                    <a:pt x="110415" y="63037"/>
                    <a:pt x="110415" y="63037"/>
                  </a:cubicBezTo>
                  <a:cubicBezTo>
                    <a:pt x="110031" y="59240"/>
                    <a:pt x="110031" y="59240"/>
                    <a:pt x="110031" y="59240"/>
                  </a:cubicBezTo>
                  <a:cubicBezTo>
                    <a:pt x="109648" y="56202"/>
                    <a:pt x="109648" y="56202"/>
                    <a:pt x="109648" y="56202"/>
                  </a:cubicBezTo>
                  <a:cubicBezTo>
                    <a:pt x="110798" y="55443"/>
                    <a:pt x="110798" y="55443"/>
                    <a:pt x="110798" y="55443"/>
                  </a:cubicBezTo>
                  <a:cubicBezTo>
                    <a:pt x="110798" y="54683"/>
                    <a:pt x="110798" y="54683"/>
                    <a:pt x="110798" y="54683"/>
                  </a:cubicBezTo>
                  <a:cubicBezTo>
                    <a:pt x="110415" y="53924"/>
                    <a:pt x="110415" y="53924"/>
                    <a:pt x="110415" y="53924"/>
                  </a:cubicBezTo>
                  <a:cubicBezTo>
                    <a:pt x="110031" y="51645"/>
                    <a:pt x="110031" y="51645"/>
                    <a:pt x="110031" y="51645"/>
                  </a:cubicBezTo>
                  <a:cubicBezTo>
                    <a:pt x="109265" y="49367"/>
                    <a:pt x="109265" y="49367"/>
                    <a:pt x="109265" y="49367"/>
                  </a:cubicBezTo>
                  <a:cubicBezTo>
                    <a:pt x="108498" y="45569"/>
                    <a:pt x="108498" y="45569"/>
                    <a:pt x="108498" y="45569"/>
                  </a:cubicBezTo>
                  <a:cubicBezTo>
                    <a:pt x="107731" y="41012"/>
                    <a:pt x="107731" y="41012"/>
                    <a:pt x="107731" y="41012"/>
                  </a:cubicBezTo>
                  <a:cubicBezTo>
                    <a:pt x="106581" y="37215"/>
                    <a:pt x="106581" y="37215"/>
                    <a:pt x="106581" y="37215"/>
                  </a:cubicBezTo>
                  <a:cubicBezTo>
                    <a:pt x="105431" y="30379"/>
                    <a:pt x="105431" y="30379"/>
                    <a:pt x="105431" y="30379"/>
                  </a:cubicBezTo>
                  <a:cubicBezTo>
                    <a:pt x="104281" y="27341"/>
                    <a:pt x="104281" y="27341"/>
                    <a:pt x="104281" y="27341"/>
                  </a:cubicBezTo>
                  <a:cubicBezTo>
                    <a:pt x="103897" y="26582"/>
                    <a:pt x="103897" y="26582"/>
                    <a:pt x="103897" y="26582"/>
                  </a:cubicBezTo>
                  <a:cubicBezTo>
                    <a:pt x="102364" y="24303"/>
                    <a:pt x="102364" y="24303"/>
                    <a:pt x="102364" y="24303"/>
                  </a:cubicBezTo>
                  <a:cubicBezTo>
                    <a:pt x="99680" y="20506"/>
                    <a:pt x="99680" y="20506"/>
                    <a:pt x="99680" y="20506"/>
                  </a:cubicBezTo>
                  <a:cubicBezTo>
                    <a:pt x="97763" y="18987"/>
                    <a:pt x="97763" y="18987"/>
                    <a:pt x="97763" y="18987"/>
                  </a:cubicBezTo>
                  <a:cubicBezTo>
                    <a:pt x="95846" y="17468"/>
                    <a:pt x="95846" y="17468"/>
                    <a:pt x="95846" y="17468"/>
                  </a:cubicBezTo>
                  <a:cubicBezTo>
                    <a:pt x="94313" y="14430"/>
                    <a:pt x="94313" y="14430"/>
                    <a:pt x="94313" y="14430"/>
                  </a:cubicBezTo>
                  <a:cubicBezTo>
                    <a:pt x="91629" y="13670"/>
                    <a:pt x="91629" y="13670"/>
                    <a:pt x="91629" y="13670"/>
                  </a:cubicBezTo>
                  <a:cubicBezTo>
                    <a:pt x="88178" y="14430"/>
                    <a:pt x="88178" y="14430"/>
                    <a:pt x="88178" y="14430"/>
                  </a:cubicBezTo>
                  <a:cubicBezTo>
                    <a:pt x="87028" y="14430"/>
                    <a:pt x="87028" y="14430"/>
                    <a:pt x="87028" y="14430"/>
                  </a:cubicBezTo>
                  <a:cubicBezTo>
                    <a:pt x="85878" y="15189"/>
                    <a:pt x="85878" y="15189"/>
                    <a:pt x="85878" y="15189"/>
                  </a:cubicBezTo>
                  <a:cubicBezTo>
                    <a:pt x="85111" y="16708"/>
                    <a:pt x="85111" y="16708"/>
                    <a:pt x="85111" y="16708"/>
                  </a:cubicBezTo>
                  <a:cubicBezTo>
                    <a:pt x="83961" y="15949"/>
                    <a:pt x="83961" y="15949"/>
                    <a:pt x="83961" y="15949"/>
                  </a:cubicBezTo>
                  <a:cubicBezTo>
                    <a:pt x="82811" y="14430"/>
                    <a:pt x="82811" y="14430"/>
                    <a:pt x="82811" y="14430"/>
                  </a:cubicBezTo>
                  <a:cubicBezTo>
                    <a:pt x="80511" y="12151"/>
                    <a:pt x="80511" y="12151"/>
                    <a:pt x="80511" y="12151"/>
                  </a:cubicBezTo>
                  <a:cubicBezTo>
                    <a:pt x="77444" y="9113"/>
                    <a:pt x="77444" y="9113"/>
                    <a:pt x="77444" y="9113"/>
                  </a:cubicBezTo>
                  <a:cubicBezTo>
                    <a:pt x="3833" y="0"/>
                    <a:pt x="3833" y="0"/>
                    <a:pt x="3833" y="0"/>
                  </a:cubicBezTo>
                  <a:cubicBezTo>
                    <a:pt x="0" y="72151"/>
                    <a:pt x="0" y="72151"/>
                    <a:pt x="0" y="72151"/>
                  </a:cubicBezTo>
                  <a:cubicBezTo>
                    <a:pt x="27987" y="77468"/>
                    <a:pt x="27987" y="77468"/>
                    <a:pt x="27987" y="77468"/>
                  </a:cubicBezTo>
                  <a:cubicBezTo>
                    <a:pt x="26453" y="113164"/>
                    <a:pt x="26453" y="113164"/>
                    <a:pt x="26453" y="113164"/>
                  </a:cubicBezTo>
                  <a:cubicBezTo>
                    <a:pt x="26453" y="113164"/>
                    <a:pt x="26453" y="113164"/>
                    <a:pt x="26453" y="113164"/>
                  </a:cubicBezTo>
                  <a:cubicBezTo>
                    <a:pt x="28753" y="113164"/>
                    <a:pt x="71309" y="116962"/>
                    <a:pt x="85878" y="117721"/>
                  </a:cubicBezTo>
                  <a:cubicBezTo>
                    <a:pt x="94313" y="118481"/>
                    <a:pt x="120000" y="120000"/>
                    <a:pt x="120000" y="120000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2" name="Shape 1393">
              <a:extLst>
                <a:ext uri="{FF2B5EF4-FFF2-40B4-BE49-F238E27FC236}">
                  <a16:creationId xmlns:a16="http://schemas.microsoft.com/office/drawing/2014/main" id="{0E04F99F-0425-6F3B-C9C5-4FEAAE6DD149}"/>
                </a:ext>
              </a:extLst>
            </p:cNvPr>
            <p:cNvSpPr/>
            <p:nvPr/>
          </p:nvSpPr>
          <p:spPr>
            <a:xfrm>
              <a:off x="6293239" y="2040018"/>
              <a:ext cx="384509" cy="2563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219" y="105333"/>
                  </a:moveTo>
                  <a:cubicBezTo>
                    <a:pt x="91895" y="107333"/>
                    <a:pt x="91895" y="107333"/>
                    <a:pt x="91895" y="107333"/>
                  </a:cubicBezTo>
                  <a:cubicBezTo>
                    <a:pt x="93234" y="108666"/>
                    <a:pt x="93234" y="108666"/>
                    <a:pt x="93234" y="108666"/>
                  </a:cubicBezTo>
                  <a:cubicBezTo>
                    <a:pt x="94572" y="109333"/>
                    <a:pt x="94572" y="109333"/>
                    <a:pt x="94572" y="109333"/>
                  </a:cubicBezTo>
                  <a:cubicBezTo>
                    <a:pt x="95464" y="108000"/>
                    <a:pt x="95464" y="108000"/>
                    <a:pt x="95464" y="108000"/>
                  </a:cubicBezTo>
                  <a:cubicBezTo>
                    <a:pt x="96802" y="107333"/>
                    <a:pt x="96802" y="107333"/>
                    <a:pt x="96802" y="107333"/>
                  </a:cubicBezTo>
                  <a:cubicBezTo>
                    <a:pt x="98141" y="107333"/>
                    <a:pt x="98141" y="107333"/>
                    <a:pt x="98141" y="107333"/>
                  </a:cubicBezTo>
                  <a:cubicBezTo>
                    <a:pt x="102156" y="106666"/>
                    <a:pt x="102156" y="106666"/>
                    <a:pt x="102156" y="106666"/>
                  </a:cubicBezTo>
                  <a:cubicBezTo>
                    <a:pt x="105278" y="107333"/>
                    <a:pt x="105278" y="107333"/>
                    <a:pt x="105278" y="107333"/>
                  </a:cubicBezTo>
                  <a:cubicBezTo>
                    <a:pt x="107063" y="110000"/>
                    <a:pt x="107063" y="110000"/>
                    <a:pt x="107063" y="110000"/>
                  </a:cubicBezTo>
                  <a:cubicBezTo>
                    <a:pt x="109293" y="111333"/>
                    <a:pt x="109293" y="111333"/>
                    <a:pt x="109293" y="111333"/>
                  </a:cubicBezTo>
                  <a:cubicBezTo>
                    <a:pt x="111524" y="112666"/>
                    <a:pt x="111524" y="112666"/>
                    <a:pt x="111524" y="112666"/>
                  </a:cubicBezTo>
                  <a:cubicBezTo>
                    <a:pt x="114646" y="116000"/>
                    <a:pt x="114646" y="116000"/>
                    <a:pt x="114646" y="116000"/>
                  </a:cubicBezTo>
                  <a:cubicBezTo>
                    <a:pt x="116431" y="118000"/>
                    <a:pt x="116431" y="118000"/>
                    <a:pt x="116431" y="118000"/>
                  </a:cubicBezTo>
                  <a:cubicBezTo>
                    <a:pt x="116877" y="118666"/>
                    <a:pt x="116877" y="118666"/>
                    <a:pt x="116877" y="118666"/>
                  </a:cubicBezTo>
                  <a:cubicBezTo>
                    <a:pt x="117323" y="120000"/>
                    <a:pt x="117323" y="120000"/>
                    <a:pt x="117323" y="120000"/>
                  </a:cubicBezTo>
                  <a:cubicBezTo>
                    <a:pt x="117323" y="120000"/>
                    <a:pt x="117323" y="120000"/>
                    <a:pt x="117323" y="120000"/>
                  </a:cubicBezTo>
                  <a:cubicBezTo>
                    <a:pt x="117323" y="118000"/>
                    <a:pt x="117323" y="118000"/>
                    <a:pt x="117323" y="118000"/>
                  </a:cubicBezTo>
                  <a:cubicBezTo>
                    <a:pt x="117323" y="115333"/>
                    <a:pt x="117323" y="115333"/>
                    <a:pt x="117323" y="115333"/>
                  </a:cubicBezTo>
                  <a:cubicBezTo>
                    <a:pt x="115539" y="113333"/>
                    <a:pt x="115539" y="113333"/>
                    <a:pt x="115539" y="113333"/>
                  </a:cubicBezTo>
                  <a:cubicBezTo>
                    <a:pt x="115539" y="111333"/>
                    <a:pt x="115539" y="111333"/>
                    <a:pt x="115539" y="111333"/>
                  </a:cubicBezTo>
                  <a:cubicBezTo>
                    <a:pt x="115985" y="109333"/>
                    <a:pt x="115985" y="109333"/>
                    <a:pt x="115985" y="109333"/>
                  </a:cubicBezTo>
                  <a:cubicBezTo>
                    <a:pt x="117323" y="108666"/>
                    <a:pt x="117323" y="108666"/>
                    <a:pt x="117323" y="108666"/>
                  </a:cubicBezTo>
                  <a:cubicBezTo>
                    <a:pt x="117323" y="104000"/>
                    <a:pt x="117323" y="104000"/>
                    <a:pt x="117323" y="104000"/>
                  </a:cubicBezTo>
                  <a:cubicBezTo>
                    <a:pt x="117769" y="102000"/>
                    <a:pt x="117769" y="102000"/>
                    <a:pt x="117769" y="102000"/>
                  </a:cubicBezTo>
                  <a:cubicBezTo>
                    <a:pt x="118661" y="101333"/>
                    <a:pt x="118661" y="101333"/>
                    <a:pt x="118661" y="101333"/>
                  </a:cubicBezTo>
                  <a:cubicBezTo>
                    <a:pt x="118661" y="98666"/>
                    <a:pt x="118661" y="98666"/>
                    <a:pt x="118661" y="98666"/>
                  </a:cubicBezTo>
                  <a:cubicBezTo>
                    <a:pt x="117769" y="95333"/>
                    <a:pt x="117769" y="95333"/>
                    <a:pt x="117769" y="95333"/>
                  </a:cubicBezTo>
                  <a:cubicBezTo>
                    <a:pt x="116877" y="94666"/>
                    <a:pt x="116877" y="94666"/>
                    <a:pt x="116877" y="94666"/>
                  </a:cubicBezTo>
                  <a:cubicBezTo>
                    <a:pt x="117323" y="91333"/>
                    <a:pt x="117323" y="91333"/>
                    <a:pt x="117323" y="91333"/>
                  </a:cubicBezTo>
                  <a:cubicBezTo>
                    <a:pt x="117323" y="89333"/>
                    <a:pt x="117323" y="89333"/>
                    <a:pt x="117323" y="89333"/>
                  </a:cubicBezTo>
                  <a:cubicBezTo>
                    <a:pt x="118661" y="89333"/>
                    <a:pt x="118661" y="89333"/>
                    <a:pt x="118661" y="89333"/>
                  </a:cubicBezTo>
                  <a:cubicBezTo>
                    <a:pt x="120000" y="31333"/>
                    <a:pt x="120000" y="31333"/>
                    <a:pt x="120000" y="31333"/>
                  </a:cubicBezTo>
                  <a:cubicBezTo>
                    <a:pt x="118661" y="29333"/>
                    <a:pt x="118661" y="29333"/>
                    <a:pt x="118661" y="29333"/>
                  </a:cubicBezTo>
                  <a:cubicBezTo>
                    <a:pt x="117769" y="27333"/>
                    <a:pt x="117769" y="27333"/>
                    <a:pt x="117769" y="27333"/>
                  </a:cubicBezTo>
                  <a:cubicBezTo>
                    <a:pt x="115539" y="26000"/>
                    <a:pt x="115539" y="26000"/>
                    <a:pt x="115539" y="26000"/>
                  </a:cubicBezTo>
                  <a:cubicBezTo>
                    <a:pt x="115092" y="24000"/>
                    <a:pt x="115092" y="24000"/>
                    <a:pt x="115092" y="24000"/>
                  </a:cubicBezTo>
                  <a:cubicBezTo>
                    <a:pt x="113754" y="22000"/>
                    <a:pt x="113754" y="22000"/>
                    <a:pt x="113754" y="22000"/>
                  </a:cubicBezTo>
                  <a:cubicBezTo>
                    <a:pt x="113308" y="20666"/>
                    <a:pt x="113308" y="20666"/>
                    <a:pt x="113308" y="20666"/>
                  </a:cubicBezTo>
                  <a:cubicBezTo>
                    <a:pt x="113308" y="19333"/>
                    <a:pt x="113308" y="19333"/>
                    <a:pt x="113308" y="19333"/>
                  </a:cubicBezTo>
                  <a:cubicBezTo>
                    <a:pt x="113308" y="18000"/>
                    <a:pt x="113308" y="18000"/>
                    <a:pt x="113308" y="18000"/>
                  </a:cubicBezTo>
                  <a:cubicBezTo>
                    <a:pt x="114646" y="16000"/>
                    <a:pt x="114646" y="16000"/>
                    <a:pt x="114646" y="16000"/>
                  </a:cubicBezTo>
                  <a:cubicBezTo>
                    <a:pt x="115985" y="14000"/>
                    <a:pt x="115985" y="14000"/>
                    <a:pt x="115985" y="14000"/>
                  </a:cubicBezTo>
                  <a:cubicBezTo>
                    <a:pt x="117769" y="11333"/>
                    <a:pt x="117769" y="11333"/>
                    <a:pt x="117769" y="11333"/>
                  </a:cubicBezTo>
                  <a:cubicBezTo>
                    <a:pt x="117323" y="10000"/>
                    <a:pt x="117323" y="10000"/>
                    <a:pt x="117323" y="10000"/>
                  </a:cubicBezTo>
                  <a:cubicBezTo>
                    <a:pt x="117323" y="9333"/>
                    <a:pt x="117323" y="9333"/>
                    <a:pt x="117323" y="9333"/>
                  </a:cubicBezTo>
                  <a:cubicBezTo>
                    <a:pt x="117323" y="9333"/>
                    <a:pt x="74498" y="6666"/>
                    <a:pt x="60669" y="5333"/>
                  </a:cubicBezTo>
                  <a:cubicBezTo>
                    <a:pt x="46840" y="4000"/>
                    <a:pt x="6245" y="0"/>
                    <a:pt x="6245" y="0"/>
                  </a:cubicBezTo>
                  <a:cubicBezTo>
                    <a:pt x="0" y="94666"/>
                    <a:pt x="0" y="94666"/>
                    <a:pt x="0" y="94666"/>
                  </a:cubicBezTo>
                  <a:cubicBezTo>
                    <a:pt x="85650" y="102666"/>
                    <a:pt x="85650" y="102666"/>
                    <a:pt x="85650" y="102666"/>
                  </a:cubicBezTo>
                  <a:lnTo>
                    <a:pt x="89219" y="105333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3" name="Shape 1394">
              <a:extLst>
                <a:ext uri="{FF2B5EF4-FFF2-40B4-BE49-F238E27FC236}">
                  <a16:creationId xmlns:a16="http://schemas.microsoft.com/office/drawing/2014/main" id="{567162AD-CAF7-35F6-9196-80EFBC3098F3}"/>
                </a:ext>
              </a:extLst>
            </p:cNvPr>
            <p:cNvSpPr/>
            <p:nvPr/>
          </p:nvSpPr>
          <p:spPr>
            <a:xfrm>
              <a:off x="5922221" y="2058568"/>
              <a:ext cx="386195" cy="318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7142"/>
                  </a:moveTo>
                  <a:lnTo>
                    <a:pt x="119475" y="17142"/>
                  </a:lnTo>
                  <a:lnTo>
                    <a:pt x="14672" y="0"/>
                  </a:lnTo>
                  <a:lnTo>
                    <a:pt x="12576" y="14603"/>
                  </a:lnTo>
                  <a:lnTo>
                    <a:pt x="3668" y="77460"/>
                  </a:lnTo>
                  <a:lnTo>
                    <a:pt x="0" y="102857"/>
                  </a:lnTo>
                  <a:lnTo>
                    <a:pt x="31965" y="109206"/>
                  </a:lnTo>
                  <a:lnTo>
                    <a:pt x="111091" y="120000"/>
                  </a:lnTo>
                  <a:lnTo>
                    <a:pt x="115283" y="69206"/>
                  </a:lnTo>
                  <a:lnTo>
                    <a:pt x="119999" y="17142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4" name="Shape 1395">
              <a:extLst>
                <a:ext uri="{FF2B5EF4-FFF2-40B4-BE49-F238E27FC236}">
                  <a16:creationId xmlns:a16="http://schemas.microsoft.com/office/drawing/2014/main" id="{62E4BE6A-4B02-6439-7A42-859D6991E6CB}"/>
                </a:ext>
              </a:extLst>
            </p:cNvPr>
            <p:cNvSpPr/>
            <p:nvPr/>
          </p:nvSpPr>
          <p:spPr>
            <a:xfrm>
              <a:off x="6313476" y="1829213"/>
              <a:ext cx="359212" cy="2310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043" y="119259"/>
                  </a:moveTo>
                  <a:cubicBezTo>
                    <a:pt x="119043" y="120000"/>
                    <a:pt x="119043" y="120000"/>
                    <a:pt x="119043" y="120000"/>
                  </a:cubicBezTo>
                  <a:cubicBezTo>
                    <a:pt x="119043" y="120000"/>
                    <a:pt x="119043" y="120000"/>
                    <a:pt x="119043" y="120000"/>
                  </a:cubicBezTo>
                  <a:cubicBezTo>
                    <a:pt x="120000" y="118518"/>
                    <a:pt x="120000" y="118518"/>
                    <a:pt x="120000" y="118518"/>
                  </a:cubicBezTo>
                  <a:cubicBezTo>
                    <a:pt x="120000" y="114814"/>
                    <a:pt x="120000" y="114814"/>
                    <a:pt x="120000" y="114814"/>
                  </a:cubicBezTo>
                  <a:cubicBezTo>
                    <a:pt x="120000" y="111111"/>
                    <a:pt x="120000" y="111111"/>
                    <a:pt x="120000" y="111111"/>
                  </a:cubicBezTo>
                  <a:cubicBezTo>
                    <a:pt x="119521" y="106666"/>
                    <a:pt x="119521" y="106666"/>
                    <a:pt x="119521" y="106666"/>
                  </a:cubicBezTo>
                  <a:cubicBezTo>
                    <a:pt x="118565" y="104444"/>
                    <a:pt x="118565" y="104444"/>
                    <a:pt x="118565" y="104444"/>
                  </a:cubicBezTo>
                  <a:cubicBezTo>
                    <a:pt x="117131" y="102222"/>
                    <a:pt x="117131" y="102222"/>
                    <a:pt x="117131" y="102222"/>
                  </a:cubicBezTo>
                  <a:cubicBezTo>
                    <a:pt x="117131" y="97037"/>
                    <a:pt x="117131" y="97037"/>
                    <a:pt x="117131" y="97037"/>
                  </a:cubicBezTo>
                  <a:cubicBezTo>
                    <a:pt x="116653" y="95555"/>
                    <a:pt x="116653" y="95555"/>
                    <a:pt x="116653" y="95555"/>
                  </a:cubicBezTo>
                  <a:cubicBezTo>
                    <a:pt x="115697" y="93333"/>
                    <a:pt x="115697" y="93333"/>
                    <a:pt x="115697" y="93333"/>
                  </a:cubicBezTo>
                  <a:cubicBezTo>
                    <a:pt x="115697" y="86666"/>
                    <a:pt x="115697" y="86666"/>
                    <a:pt x="115697" y="86666"/>
                  </a:cubicBezTo>
                  <a:cubicBezTo>
                    <a:pt x="115697" y="76296"/>
                    <a:pt x="115697" y="76296"/>
                    <a:pt x="115697" y="76296"/>
                  </a:cubicBezTo>
                  <a:cubicBezTo>
                    <a:pt x="115219" y="63703"/>
                    <a:pt x="115219" y="63703"/>
                    <a:pt x="115219" y="63703"/>
                  </a:cubicBezTo>
                  <a:cubicBezTo>
                    <a:pt x="115219" y="57037"/>
                    <a:pt x="115219" y="57037"/>
                    <a:pt x="115219" y="57037"/>
                  </a:cubicBezTo>
                  <a:cubicBezTo>
                    <a:pt x="113306" y="51851"/>
                    <a:pt x="113306" y="51851"/>
                    <a:pt x="113306" y="51851"/>
                  </a:cubicBezTo>
                  <a:cubicBezTo>
                    <a:pt x="111872" y="44444"/>
                    <a:pt x="111872" y="44444"/>
                    <a:pt x="111872" y="44444"/>
                  </a:cubicBezTo>
                  <a:cubicBezTo>
                    <a:pt x="110916" y="40000"/>
                    <a:pt x="110916" y="40000"/>
                    <a:pt x="110916" y="40000"/>
                  </a:cubicBezTo>
                  <a:cubicBezTo>
                    <a:pt x="111872" y="34814"/>
                    <a:pt x="111872" y="34814"/>
                    <a:pt x="111872" y="34814"/>
                  </a:cubicBezTo>
                  <a:cubicBezTo>
                    <a:pt x="111394" y="30370"/>
                    <a:pt x="111394" y="30370"/>
                    <a:pt x="111394" y="30370"/>
                  </a:cubicBezTo>
                  <a:cubicBezTo>
                    <a:pt x="110916" y="28888"/>
                    <a:pt x="110916" y="28888"/>
                    <a:pt x="110916" y="28888"/>
                  </a:cubicBezTo>
                  <a:cubicBezTo>
                    <a:pt x="110916" y="25185"/>
                    <a:pt x="110916" y="25185"/>
                    <a:pt x="110916" y="25185"/>
                  </a:cubicBezTo>
                  <a:cubicBezTo>
                    <a:pt x="110916" y="24444"/>
                    <a:pt x="110916" y="24444"/>
                    <a:pt x="110916" y="24444"/>
                  </a:cubicBezTo>
                  <a:cubicBezTo>
                    <a:pt x="111872" y="22962"/>
                    <a:pt x="111872" y="22962"/>
                    <a:pt x="111872" y="22962"/>
                  </a:cubicBezTo>
                  <a:cubicBezTo>
                    <a:pt x="112350" y="21481"/>
                    <a:pt x="112350" y="21481"/>
                    <a:pt x="112350" y="21481"/>
                  </a:cubicBezTo>
                  <a:cubicBezTo>
                    <a:pt x="112350" y="18518"/>
                    <a:pt x="112350" y="18518"/>
                    <a:pt x="112350" y="18518"/>
                  </a:cubicBezTo>
                  <a:cubicBezTo>
                    <a:pt x="110916" y="16296"/>
                    <a:pt x="110916" y="16296"/>
                    <a:pt x="110916" y="16296"/>
                  </a:cubicBezTo>
                  <a:cubicBezTo>
                    <a:pt x="110916" y="15555"/>
                    <a:pt x="110916" y="15555"/>
                    <a:pt x="110916" y="15555"/>
                  </a:cubicBezTo>
                  <a:cubicBezTo>
                    <a:pt x="110438" y="13333"/>
                    <a:pt x="110438" y="13333"/>
                    <a:pt x="110438" y="13333"/>
                  </a:cubicBezTo>
                  <a:cubicBezTo>
                    <a:pt x="109960" y="9629"/>
                    <a:pt x="109960" y="9629"/>
                    <a:pt x="109960" y="9629"/>
                  </a:cubicBezTo>
                  <a:cubicBezTo>
                    <a:pt x="109960" y="9629"/>
                    <a:pt x="62151" y="6666"/>
                    <a:pt x="46374" y="5185"/>
                  </a:cubicBezTo>
                  <a:cubicBezTo>
                    <a:pt x="36334" y="4444"/>
                    <a:pt x="6693" y="0"/>
                    <a:pt x="6693" y="0"/>
                  </a:cubicBezTo>
                  <a:cubicBezTo>
                    <a:pt x="0" y="108888"/>
                    <a:pt x="0" y="108888"/>
                    <a:pt x="0" y="108888"/>
                  </a:cubicBezTo>
                  <a:cubicBezTo>
                    <a:pt x="0" y="108888"/>
                    <a:pt x="43505" y="113333"/>
                    <a:pt x="58326" y="114814"/>
                  </a:cubicBezTo>
                  <a:cubicBezTo>
                    <a:pt x="73147" y="116296"/>
                    <a:pt x="119043" y="119259"/>
                    <a:pt x="119043" y="119259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5" name="Shape 1396">
              <a:extLst>
                <a:ext uri="{FF2B5EF4-FFF2-40B4-BE49-F238E27FC236}">
                  <a16:creationId xmlns:a16="http://schemas.microsoft.com/office/drawing/2014/main" id="{14305D2E-BCFE-50D1-58DE-80F558F44736}"/>
                </a:ext>
              </a:extLst>
            </p:cNvPr>
            <p:cNvSpPr/>
            <p:nvPr/>
          </p:nvSpPr>
          <p:spPr>
            <a:xfrm>
              <a:off x="5982933" y="2348638"/>
              <a:ext cx="401372" cy="31536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21" y="120000"/>
                  </a:moveTo>
                  <a:cubicBezTo>
                    <a:pt x="118291" y="40723"/>
                    <a:pt x="118291" y="40723"/>
                    <a:pt x="118291" y="40723"/>
                  </a:cubicBezTo>
                  <a:cubicBezTo>
                    <a:pt x="118291" y="40723"/>
                    <a:pt x="118291" y="40723"/>
                    <a:pt x="118291" y="40723"/>
                  </a:cubicBezTo>
                  <a:cubicBezTo>
                    <a:pt x="118291" y="40723"/>
                    <a:pt x="118291" y="40723"/>
                    <a:pt x="118291" y="40723"/>
                  </a:cubicBezTo>
                  <a:cubicBezTo>
                    <a:pt x="120000" y="15203"/>
                    <a:pt x="120000" y="15203"/>
                    <a:pt x="120000" y="15203"/>
                  </a:cubicBezTo>
                  <a:cubicBezTo>
                    <a:pt x="88825" y="11402"/>
                    <a:pt x="88825" y="11402"/>
                    <a:pt x="88825" y="11402"/>
                  </a:cubicBezTo>
                  <a:cubicBezTo>
                    <a:pt x="12811" y="0"/>
                    <a:pt x="12811" y="0"/>
                    <a:pt x="12811" y="0"/>
                  </a:cubicBezTo>
                  <a:cubicBezTo>
                    <a:pt x="0" y="104253"/>
                    <a:pt x="0" y="104253"/>
                    <a:pt x="0" y="104253"/>
                  </a:cubicBezTo>
                  <a:cubicBezTo>
                    <a:pt x="97793" y="118914"/>
                    <a:pt x="97793" y="118914"/>
                    <a:pt x="97793" y="118914"/>
                  </a:cubicBezTo>
                  <a:cubicBezTo>
                    <a:pt x="97793" y="118914"/>
                    <a:pt x="104626" y="119457"/>
                    <a:pt x="114021" y="120000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6" name="Shape 1397">
              <a:extLst>
                <a:ext uri="{FF2B5EF4-FFF2-40B4-BE49-F238E27FC236}">
                  <a16:creationId xmlns:a16="http://schemas.microsoft.com/office/drawing/2014/main" id="{2A7CA484-4DA5-5BD7-E234-7641172F7272}"/>
                </a:ext>
              </a:extLst>
            </p:cNvPr>
            <p:cNvSpPr/>
            <p:nvPr/>
          </p:nvSpPr>
          <p:spPr>
            <a:xfrm>
              <a:off x="5716476" y="2235646"/>
              <a:ext cx="308618" cy="38619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109"/>
                  </a:moveTo>
                  <a:lnTo>
                    <a:pt x="80000" y="29868"/>
                  </a:lnTo>
                  <a:lnTo>
                    <a:pt x="84590" y="8908"/>
                  </a:lnTo>
                  <a:lnTo>
                    <a:pt x="25573" y="0"/>
                  </a:lnTo>
                  <a:lnTo>
                    <a:pt x="0" y="105327"/>
                  </a:lnTo>
                  <a:lnTo>
                    <a:pt x="103606" y="119999"/>
                  </a:lnTo>
                  <a:lnTo>
                    <a:pt x="120000" y="35109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7" name="Shape 1398">
              <a:extLst>
                <a:ext uri="{FF2B5EF4-FFF2-40B4-BE49-F238E27FC236}">
                  <a16:creationId xmlns:a16="http://schemas.microsoft.com/office/drawing/2014/main" id="{189EED04-7968-6262-E7C4-7E2578712797}"/>
                </a:ext>
              </a:extLst>
            </p:cNvPr>
            <p:cNvSpPr/>
            <p:nvPr/>
          </p:nvSpPr>
          <p:spPr>
            <a:xfrm>
              <a:off x="5428094" y="2164816"/>
              <a:ext cx="354152" cy="536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19" y="41920"/>
                  </a:moveTo>
                  <a:cubicBezTo>
                    <a:pt x="483" y="42240"/>
                    <a:pt x="483" y="42240"/>
                    <a:pt x="483" y="42240"/>
                  </a:cubicBezTo>
                  <a:cubicBezTo>
                    <a:pt x="0" y="43200"/>
                    <a:pt x="0" y="43200"/>
                    <a:pt x="0" y="43200"/>
                  </a:cubicBezTo>
                  <a:cubicBezTo>
                    <a:pt x="483" y="44480"/>
                    <a:pt x="483" y="44480"/>
                    <a:pt x="483" y="44480"/>
                  </a:cubicBezTo>
                  <a:cubicBezTo>
                    <a:pt x="967" y="45440"/>
                    <a:pt x="967" y="45440"/>
                    <a:pt x="967" y="45440"/>
                  </a:cubicBezTo>
                  <a:cubicBezTo>
                    <a:pt x="1451" y="45760"/>
                    <a:pt x="1451" y="45760"/>
                    <a:pt x="1451" y="45760"/>
                  </a:cubicBezTo>
                  <a:cubicBezTo>
                    <a:pt x="3387" y="46400"/>
                    <a:pt x="3387" y="46400"/>
                    <a:pt x="3387" y="46400"/>
                  </a:cubicBezTo>
                  <a:cubicBezTo>
                    <a:pt x="77419" y="120000"/>
                    <a:pt x="77419" y="120000"/>
                    <a:pt x="77419" y="120000"/>
                  </a:cubicBezTo>
                  <a:cubicBezTo>
                    <a:pt x="78870" y="118720"/>
                    <a:pt x="78870" y="118720"/>
                    <a:pt x="78870" y="118720"/>
                  </a:cubicBezTo>
                  <a:cubicBezTo>
                    <a:pt x="79354" y="117440"/>
                    <a:pt x="79354" y="117440"/>
                    <a:pt x="79354" y="117440"/>
                  </a:cubicBezTo>
                  <a:cubicBezTo>
                    <a:pt x="79354" y="113280"/>
                    <a:pt x="79354" y="113280"/>
                    <a:pt x="79354" y="113280"/>
                  </a:cubicBezTo>
                  <a:cubicBezTo>
                    <a:pt x="79354" y="108800"/>
                    <a:pt x="79354" y="108800"/>
                    <a:pt x="79354" y="108800"/>
                  </a:cubicBezTo>
                  <a:cubicBezTo>
                    <a:pt x="79354" y="105280"/>
                    <a:pt x="79354" y="105280"/>
                    <a:pt x="79354" y="105280"/>
                  </a:cubicBezTo>
                  <a:cubicBezTo>
                    <a:pt x="80806" y="104320"/>
                    <a:pt x="80806" y="104320"/>
                    <a:pt x="80806" y="104320"/>
                  </a:cubicBezTo>
                  <a:cubicBezTo>
                    <a:pt x="84193" y="103680"/>
                    <a:pt x="84193" y="103680"/>
                    <a:pt x="84193" y="103680"/>
                  </a:cubicBezTo>
                  <a:cubicBezTo>
                    <a:pt x="85161" y="104960"/>
                    <a:pt x="85161" y="104960"/>
                    <a:pt x="85161" y="104960"/>
                  </a:cubicBezTo>
                  <a:cubicBezTo>
                    <a:pt x="87096" y="104320"/>
                    <a:pt x="87096" y="104320"/>
                    <a:pt x="87096" y="104320"/>
                  </a:cubicBezTo>
                  <a:cubicBezTo>
                    <a:pt x="89516" y="105600"/>
                    <a:pt x="89516" y="105600"/>
                    <a:pt x="89516" y="105600"/>
                  </a:cubicBezTo>
                  <a:cubicBezTo>
                    <a:pt x="90967" y="106240"/>
                    <a:pt x="90967" y="106240"/>
                    <a:pt x="90967" y="106240"/>
                  </a:cubicBezTo>
                  <a:cubicBezTo>
                    <a:pt x="92419" y="105600"/>
                    <a:pt x="92419" y="105600"/>
                    <a:pt x="92419" y="105600"/>
                  </a:cubicBezTo>
                  <a:cubicBezTo>
                    <a:pt x="92419" y="105600"/>
                    <a:pt x="94354" y="101120"/>
                    <a:pt x="95322" y="99840"/>
                  </a:cubicBezTo>
                  <a:cubicBezTo>
                    <a:pt x="95806" y="97920"/>
                    <a:pt x="97741" y="91840"/>
                    <a:pt x="97741" y="91840"/>
                  </a:cubicBezTo>
                  <a:cubicBezTo>
                    <a:pt x="120000" y="15680"/>
                    <a:pt x="120000" y="15680"/>
                    <a:pt x="120000" y="15680"/>
                  </a:cubicBezTo>
                  <a:cubicBezTo>
                    <a:pt x="120000" y="15680"/>
                    <a:pt x="78870" y="9920"/>
                    <a:pt x="64838" y="7680"/>
                  </a:cubicBezTo>
                  <a:cubicBezTo>
                    <a:pt x="53709" y="6080"/>
                    <a:pt x="20322" y="0"/>
                    <a:pt x="20322" y="0"/>
                  </a:cubicBezTo>
                  <a:cubicBezTo>
                    <a:pt x="3870" y="41600"/>
                    <a:pt x="3870" y="41600"/>
                    <a:pt x="3870" y="41600"/>
                  </a:cubicBezTo>
                  <a:lnTo>
                    <a:pt x="2419" y="4192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8" name="Shape 1399">
              <a:extLst>
                <a:ext uri="{FF2B5EF4-FFF2-40B4-BE49-F238E27FC236}">
                  <a16:creationId xmlns:a16="http://schemas.microsoft.com/office/drawing/2014/main" id="{ACFE67FB-EA6C-33C1-4EA3-3B74DE983570}"/>
                </a:ext>
              </a:extLst>
            </p:cNvPr>
            <p:cNvSpPr/>
            <p:nvPr/>
          </p:nvSpPr>
          <p:spPr>
            <a:xfrm>
              <a:off x="5278001" y="1830900"/>
              <a:ext cx="440161" cy="3727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792" y="120000"/>
                  </a:moveTo>
                  <a:cubicBezTo>
                    <a:pt x="104805" y="83678"/>
                    <a:pt x="104805" y="83678"/>
                    <a:pt x="104805" y="83678"/>
                  </a:cubicBezTo>
                  <a:cubicBezTo>
                    <a:pt x="104805" y="81379"/>
                    <a:pt x="104805" y="81379"/>
                    <a:pt x="104805" y="81379"/>
                  </a:cubicBezTo>
                  <a:cubicBezTo>
                    <a:pt x="105194" y="80459"/>
                    <a:pt x="105194" y="80459"/>
                    <a:pt x="105194" y="80459"/>
                  </a:cubicBezTo>
                  <a:cubicBezTo>
                    <a:pt x="107142" y="79540"/>
                    <a:pt x="107142" y="79540"/>
                    <a:pt x="107142" y="79540"/>
                  </a:cubicBezTo>
                  <a:cubicBezTo>
                    <a:pt x="107142" y="78620"/>
                    <a:pt x="107142" y="78620"/>
                    <a:pt x="107142" y="78620"/>
                  </a:cubicBezTo>
                  <a:cubicBezTo>
                    <a:pt x="107532" y="76781"/>
                    <a:pt x="107532" y="76781"/>
                    <a:pt x="107532" y="76781"/>
                  </a:cubicBezTo>
                  <a:cubicBezTo>
                    <a:pt x="107532" y="73103"/>
                    <a:pt x="107532" y="73103"/>
                    <a:pt x="107532" y="73103"/>
                  </a:cubicBezTo>
                  <a:cubicBezTo>
                    <a:pt x="107922" y="72183"/>
                    <a:pt x="107922" y="72183"/>
                    <a:pt x="107922" y="72183"/>
                  </a:cubicBezTo>
                  <a:cubicBezTo>
                    <a:pt x="106753" y="70804"/>
                    <a:pt x="106753" y="70804"/>
                    <a:pt x="106753" y="70804"/>
                  </a:cubicBezTo>
                  <a:cubicBezTo>
                    <a:pt x="106363" y="70804"/>
                    <a:pt x="106363" y="70804"/>
                    <a:pt x="106363" y="70804"/>
                  </a:cubicBezTo>
                  <a:cubicBezTo>
                    <a:pt x="105584" y="70344"/>
                    <a:pt x="105584" y="70344"/>
                    <a:pt x="105584" y="70344"/>
                  </a:cubicBezTo>
                  <a:cubicBezTo>
                    <a:pt x="104805" y="68965"/>
                    <a:pt x="104805" y="68965"/>
                    <a:pt x="104805" y="68965"/>
                  </a:cubicBezTo>
                  <a:cubicBezTo>
                    <a:pt x="105194" y="66666"/>
                    <a:pt x="105194" y="66666"/>
                    <a:pt x="105194" y="66666"/>
                  </a:cubicBezTo>
                  <a:cubicBezTo>
                    <a:pt x="105584" y="65287"/>
                    <a:pt x="105584" y="65287"/>
                    <a:pt x="105584" y="65287"/>
                  </a:cubicBezTo>
                  <a:cubicBezTo>
                    <a:pt x="107922" y="62988"/>
                    <a:pt x="107922" y="62988"/>
                    <a:pt x="107922" y="62988"/>
                  </a:cubicBezTo>
                  <a:cubicBezTo>
                    <a:pt x="111038" y="59310"/>
                    <a:pt x="111038" y="59310"/>
                    <a:pt x="111038" y="59310"/>
                  </a:cubicBezTo>
                  <a:cubicBezTo>
                    <a:pt x="112207" y="57471"/>
                    <a:pt x="112207" y="57471"/>
                    <a:pt x="112207" y="57471"/>
                  </a:cubicBezTo>
                  <a:cubicBezTo>
                    <a:pt x="112597" y="55632"/>
                    <a:pt x="112597" y="55632"/>
                    <a:pt x="112597" y="55632"/>
                  </a:cubicBezTo>
                  <a:cubicBezTo>
                    <a:pt x="113376" y="55172"/>
                    <a:pt x="113376" y="55172"/>
                    <a:pt x="113376" y="55172"/>
                  </a:cubicBezTo>
                  <a:cubicBezTo>
                    <a:pt x="114155" y="52873"/>
                    <a:pt x="114155" y="52873"/>
                    <a:pt x="114155" y="52873"/>
                  </a:cubicBezTo>
                  <a:cubicBezTo>
                    <a:pt x="115714" y="51034"/>
                    <a:pt x="115714" y="51034"/>
                    <a:pt x="115714" y="51034"/>
                  </a:cubicBezTo>
                  <a:cubicBezTo>
                    <a:pt x="116883" y="49195"/>
                    <a:pt x="116883" y="49195"/>
                    <a:pt x="116883" y="49195"/>
                  </a:cubicBezTo>
                  <a:cubicBezTo>
                    <a:pt x="118441" y="47816"/>
                    <a:pt x="118441" y="47816"/>
                    <a:pt x="118441" y="47816"/>
                  </a:cubicBezTo>
                  <a:cubicBezTo>
                    <a:pt x="118831" y="45517"/>
                    <a:pt x="118831" y="45517"/>
                    <a:pt x="118831" y="45517"/>
                  </a:cubicBezTo>
                  <a:cubicBezTo>
                    <a:pt x="120000" y="45057"/>
                    <a:pt x="120000" y="45057"/>
                    <a:pt x="120000" y="45057"/>
                  </a:cubicBezTo>
                  <a:cubicBezTo>
                    <a:pt x="120000" y="43218"/>
                    <a:pt x="120000" y="43218"/>
                    <a:pt x="120000" y="43218"/>
                  </a:cubicBezTo>
                  <a:cubicBezTo>
                    <a:pt x="119610" y="41379"/>
                    <a:pt x="119610" y="41379"/>
                    <a:pt x="119610" y="41379"/>
                  </a:cubicBezTo>
                  <a:cubicBezTo>
                    <a:pt x="118831" y="40000"/>
                    <a:pt x="118831" y="40000"/>
                    <a:pt x="118831" y="40000"/>
                  </a:cubicBezTo>
                  <a:cubicBezTo>
                    <a:pt x="116883" y="38160"/>
                    <a:pt x="116883" y="38160"/>
                    <a:pt x="116883" y="38160"/>
                  </a:cubicBezTo>
                  <a:cubicBezTo>
                    <a:pt x="115714" y="35862"/>
                    <a:pt x="115714" y="35862"/>
                    <a:pt x="115714" y="35862"/>
                  </a:cubicBezTo>
                  <a:cubicBezTo>
                    <a:pt x="115714" y="34022"/>
                    <a:pt x="115714" y="34022"/>
                    <a:pt x="115714" y="34022"/>
                  </a:cubicBezTo>
                  <a:cubicBezTo>
                    <a:pt x="90000" y="26206"/>
                    <a:pt x="90000" y="26206"/>
                    <a:pt x="90000" y="26206"/>
                  </a:cubicBezTo>
                  <a:cubicBezTo>
                    <a:pt x="85714" y="25747"/>
                    <a:pt x="85714" y="25747"/>
                    <a:pt x="85714" y="25747"/>
                  </a:cubicBezTo>
                  <a:cubicBezTo>
                    <a:pt x="84155" y="26206"/>
                    <a:pt x="84155" y="26206"/>
                    <a:pt x="84155" y="26206"/>
                  </a:cubicBezTo>
                  <a:cubicBezTo>
                    <a:pt x="82207" y="25747"/>
                    <a:pt x="82207" y="25747"/>
                    <a:pt x="82207" y="25747"/>
                  </a:cubicBezTo>
                  <a:cubicBezTo>
                    <a:pt x="80649" y="26206"/>
                    <a:pt x="80649" y="26206"/>
                    <a:pt x="80649" y="26206"/>
                  </a:cubicBezTo>
                  <a:cubicBezTo>
                    <a:pt x="69350" y="26666"/>
                    <a:pt x="69350" y="26666"/>
                    <a:pt x="69350" y="26666"/>
                  </a:cubicBezTo>
                  <a:cubicBezTo>
                    <a:pt x="68181" y="25747"/>
                    <a:pt x="68181" y="25747"/>
                    <a:pt x="68181" y="25747"/>
                  </a:cubicBezTo>
                  <a:cubicBezTo>
                    <a:pt x="67012" y="26206"/>
                    <a:pt x="67012" y="26206"/>
                    <a:pt x="67012" y="26206"/>
                  </a:cubicBezTo>
                  <a:cubicBezTo>
                    <a:pt x="65844" y="26666"/>
                    <a:pt x="65844" y="26666"/>
                    <a:pt x="65844" y="26666"/>
                  </a:cubicBezTo>
                  <a:cubicBezTo>
                    <a:pt x="65064" y="26666"/>
                    <a:pt x="65064" y="26666"/>
                    <a:pt x="65064" y="26666"/>
                  </a:cubicBezTo>
                  <a:cubicBezTo>
                    <a:pt x="63896" y="26206"/>
                    <a:pt x="63896" y="26206"/>
                    <a:pt x="63896" y="26206"/>
                  </a:cubicBezTo>
                  <a:cubicBezTo>
                    <a:pt x="63896" y="25747"/>
                    <a:pt x="63896" y="25747"/>
                    <a:pt x="63896" y="25747"/>
                  </a:cubicBezTo>
                  <a:cubicBezTo>
                    <a:pt x="61948" y="25747"/>
                    <a:pt x="61948" y="25747"/>
                    <a:pt x="61948" y="25747"/>
                  </a:cubicBezTo>
                  <a:cubicBezTo>
                    <a:pt x="60779" y="25287"/>
                    <a:pt x="60779" y="25287"/>
                    <a:pt x="60779" y="25287"/>
                  </a:cubicBezTo>
                  <a:cubicBezTo>
                    <a:pt x="60389" y="24367"/>
                    <a:pt x="60389" y="24367"/>
                    <a:pt x="60389" y="24367"/>
                  </a:cubicBezTo>
                  <a:cubicBezTo>
                    <a:pt x="60389" y="23908"/>
                    <a:pt x="60389" y="23908"/>
                    <a:pt x="60389" y="23908"/>
                  </a:cubicBezTo>
                  <a:cubicBezTo>
                    <a:pt x="58831" y="23448"/>
                    <a:pt x="58831" y="23448"/>
                    <a:pt x="58831" y="23448"/>
                  </a:cubicBezTo>
                  <a:cubicBezTo>
                    <a:pt x="55714" y="22528"/>
                    <a:pt x="55714" y="22528"/>
                    <a:pt x="55714" y="22528"/>
                  </a:cubicBezTo>
                  <a:cubicBezTo>
                    <a:pt x="53766" y="21609"/>
                    <a:pt x="53766" y="21609"/>
                    <a:pt x="53766" y="21609"/>
                  </a:cubicBezTo>
                  <a:cubicBezTo>
                    <a:pt x="52987" y="21149"/>
                    <a:pt x="52987" y="21149"/>
                    <a:pt x="52987" y="21149"/>
                  </a:cubicBezTo>
                  <a:cubicBezTo>
                    <a:pt x="50649" y="21609"/>
                    <a:pt x="50649" y="21609"/>
                    <a:pt x="50649" y="21609"/>
                  </a:cubicBezTo>
                  <a:cubicBezTo>
                    <a:pt x="47142" y="22528"/>
                    <a:pt x="47142" y="22528"/>
                    <a:pt x="47142" y="22528"/>
                  </a:cubicBezTo>
                  <a:cubicBezTo>
                    <a:pt x="42857" y="21149"/>
                    <a:pt x="42857" y="21149"/>
                    <a:pt x="42857" y="21149"/>
                  </a:cubicBezTo>
                  <a:cubicBezTo>
                    <a:pt x="40129" y="18390"/>
                    <a:pt x="40129" y="18390"/>
                    <a:pt x="40129" y="18390"/>
                  </a:cubicBezTo>
                  <a:cubicBezTo>
                    <a:pt x="40129" y="18390"/>
                    <a:pt x="41298" y="15172"/>
                    <a:pt x="40909" y="11034"/>
                  </a:cubicBezTo>
                  <a:cubicBezTo>
                    <a:pt x="40519" y="6436"/>
                    <a:pt x="38571" y="5517"/>
                    <a:pt x="38571" y="5517"/>
                  </a:cubicBezTo>
                  <a:cubicBezTo>
                    <a:pt x="36623" y="5517"/>
                    <a:pt x="36623" y="5517"/>
                    <a:pt x="36623" y="5517"/>
                  </a:cubicBezTo>
                  <a:cubicBezTo>
                    <a:pt x="35064" y="4597"/>
                    <a:pt x="35064" y="4597"/>
                    <a:pt x="35064" y="4597"/>
                  </a:cubicBezTo>
                  <a:cubicBezTo>
                    <a:pt x="35064" y="4597"/>
                    <a:pt x="35064" y="1839"/>
                    <a:pt x="33116" y="1839"/>
                  </a:cubicBezTo>
                  <a:cubicBezTo>
                    <a:pt x="31168" y="1839"/>
                    <a:pt x="31168" y="1839"/>
                    <a:pt x="31168" y="1839"/>
                  </a:cubicBezTo>
                  <a:cubicBezTo>
                    <a:pt x="28831" y="1379"/>
                    <a:pt x="28831" y="1379"/>
                    <a:pt x="28831" y="1379"/>
                  </a:cubicBezTo>
                  <a:cubicBezTo>
                    <a:pt x="27272" y="0"/>
                    <a:pt x="27272" y="0"/>
                    <a:pt x="27272" y="0"/>
                  </a:cubicBezTo>
                  <a:cubicBezTo>
                    <a:pt x="27272" y="3218"/>
                    <a:pt x="27272" y="3218"/>
                    <a:pt x="27272" y="3218"/>
                  </a:cubicBezTo>
                  <a:cubicBezTo>
                    <a:pt x="26493" y="5977"/>
                    <a:pt x="26493" y="5977"/>
                    <a:pt x="26493" y="5977"/>
                  </a:cubicBezTo>
                  <a:cubicBezTo>
                    <a:pt x="24545" y="10114"/>
                    <a:pt x="24545" y="10114"/>
                    <a:pt x="24545" y="10114"/>
                  </a:cubicBezTo>
                  <a:cubicBezTo>
                    <a:pt x="24935" y="12873"/>
                    <a:pt x="24935" y="12873"/>
                    <a:pt x="24935" y="12873"/>
                  </a:cubicBezTo>
                  <a:cubicBezTo>
                    <a:pt x="24545" y="15172"/>
                    <a:pt x="24545" y="15172"/>
                    <a:pt x="24545" y="15172"/>
                  </a:cubicBezTo>
                  <a:cubicBezTo>
                    <a:pt x="23376" y="17471"/>
                    <a:pt x="23376" y="17471"/>
                    <a:pt x="23376" y="17471"/>
                  </a:cubicBezTo>
                  <a:cubicBezTo>
                    <a:pt x="22597" y="19770"/>
                    <a:pt x="22597" y="19770"/>
                    <a:pt x="22597" y="19770"/>
                  </a:cubicBezTo>
                  <a:cubicBezTo>
                    <a:pt x="21428" y="22988"/>
                    <a:pt x="21428" y="22988"/>
                    <a:pt x="21428" y="22988"/>
                  </a:cubicBezTo>
                  <a:cubicBezTo>
                    <a:pt x="20649" y="25287"/>
                    <a:pt x="20649" y="25287"/>
                    <a:pt x="20649" y="25287"/>
                  </a:cubicBezTo>
                  <a:cubicBezTo>
                    <a:pt x="18311" y="30804"/>
                    <a:pt x="18311" y="30804"/>
                    <a:pt x="18311" y="30804"/>
                  </a:cubicBezTo>
                  <a:cubicBezTo>
                    <a:pt x="15584" y="39080"/>
                    <a:pt x="15584" y="39080"/>
                    <a:pt x="15584" y="39080"/>
                  </a:cubicBezTo>
                  <a:cubicBezTo>
                    <a:pt x="13636" y="45057"/>
                    <a:pt x="13636" y="45057"/>
                    <a:pt x="13636" y="45057"/>
                  </a:cubicBezTo>
                  <a:cubicBezTo>
                    <a:pt x="11688" y="51034"/>
                    <a:pt x="11688" y="51034"/>
                    <a:pt x="11688" y="51034"/>
                  </a:cubicBezTo>
                  <a:cubicBezTo>
                    <a:pt x="9350" y="55172"/>
                    <a:pt x="9350" y="55172"/>
                    <a:pt x="9350" y="55172"/>
                  </a:cubicBezTo>
                  <a:cubicBezTo>
                    <a:pt x="8571" y="57011"/>
                    <a:pt x="8571" y="57011"/>
                    <a:pt x="8571" y="57011"/>
                  </a:cubicBezTo>
                  <a:cubicBezTo>
                    <a:pt x="7012" y="59770"/>
                    <a:pt x="7012" y="59770"/>
                    <a:pt x="7012" y="59770"/>
                  </a:cubicBezTo>
                  <a:cubicBezTo>
                    <a:pt x="5844" y="61149"/>
                    <a:pt x="5844" y="61149"/>
                    <a:pt x="5844" y="61149"/>
                  </a:cubicBezTo>
                  <a:cubicBezTo>
                    <a:pt x="5454" y="62528"/>
                    <a:pt x="5454" y="62528"/>
                    <a:pt x="5454" y="62528"/>
                  </a:cubicBezTo>
                  <a:cubicBezTo>
                    <a:pt x="4285" y="64827"/>
                    <a:pt x="4285" y="64827"/>
                    <a:pt x="4285" y="64827"/>
                  </a:cubicBezTo>
                  <a:cubicBezTo>
                    <a:pt x="1948" y="68045"/>
                    <a:pt x="1948" y="68045"/>
                    <a:pt x="1948" y="68045"/>
                  </a:cubicBezTo>
                  <a:cubicBezTo>
                    <a:pt x="1168" y="69885"/>
                    <a:pt x="1168" y="69885"/>
                    <a:pt x="1168" y="69885"/>
                  </a:cubicBezTo>
                  <a:cubicBezTo>
                    <a:pt x="1948" y="73563"/>
                    <a:pt x="1948" y="73563"/>
                    <a:pt x="1948" y="73563"/>
                  </a:cubicBezTo>
                  <a:cubicBezTo>
                    <a:pt x="1948" y="74482"/>
                    <a:pt x="1948" y="74482"/>
                    <a:pt x="1948" y="74482"/>
                  </a:cubicBezTo>
                  <a:cubicBezTo>
                    <a:pt x="1948" y="75402"/>
                    <a:pt x="1948" y="75402"/>
                    <a:pt x="1948" y="75402"/>
                  </a:cubicBezTo>
                  <a:cubicBezTo>
                    <a:pt x="1558" y="75862"/>
                    <a:pt x="1558" y="75862"/>
                    <a:pt x="1558" y="75862"/>
                  </a:cubicBezTo>
                  <a:cubicBezTo>
                    <a:pt x="1168" y="77701"/>
                    <a:pt x="1168" y="77701"/>
                    <a:pt x="1168" y="77701"/>
                  </a:cubicBezTo>
                  <a:cubicBezTo>
                    <a:pt x="389" y="78160"/>
                    <a:pt x="389" y="78160"/>
                    <a:pt x="389" y="78160"/>
                  </a:cubicBezTo>
                  <a:cubicBezTo>
                    <a:pt x="389" y="80000"/>
                    <a:pt x="389" y="80000"/>
                    <a:pt x="389" y="80000"/>
                  </a:cubicBezTo>
                  <a:cubicBezTo>
                    <a:pt x="0" y="83678"/>
                    <a:pt x="0" y="83678"/>
                    <a:pt x="0" y="83678"/>
                  </a:cubicBezTo>
                  <a:cubicBezTo>
                    <a:pt x="0" y="85977"/>
                    <a:pt x="0" y="85977"/>
                    <a:pt x="0" y="85977"/>
                  </a:cubicBezTo>
                  <a:cubicBezTo>
                    <a:pt x="779" y="87356"/>
                    <a:pt x="779" y="87356"/>
                    <a:pt x="779" y="87356"/>
                  </a:cubicBezTo>
                  <a:cubicBezTo>
                    <a:pt x="1168" y="88735"/>
                    <a:pt x="1168" y="88735"/>
                    <a:pt x="1168" y="88735"/>
                  </a:cubicBezTo>
                  <a:cubicBezTo>
                    <a:pt x="57272" y="107586"/>
                    <a:pt x="57272" y="107586"/>
                    <a:pt x="57272" y="107586"/>
                  </a:cubicBezTo>
                  <a:cubicBezTo>
                    <a:pt x="57272" y="107586"/>
                    <a:pt x="84155" y="116321"/>
                    <a:pt x="93116" y="118620"/>
                  </a:cubicBezTo>
                  <a:cubicBezTo>
                    <a:pt x="94285" y="119080"/>
                    <a:pt x="95844" y="119540"/>
                    <a:pt x="97792" y="120000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9" name="Shape 1400">
              <a:extLst>
                <a:ext uri="{FF2B5EF4-FFF2-40B4-BE49-F238E27FC236}">
                  <a16:creationId xmlns:a16="http://schemas.microsoft.com/office/drawing/2014/main" id="{F0D7FC6B-2D6B-4158-F725-0FFE42A671E1}"/>
                </a:ext>
              </a:extLst>
            </p:cNvPr>
            <p:cNvSpPr/>
            <p:nvPr/>
          </p:nvSpPr>
          <p:spPr>
            <a:xfrm>
              <a:off x="5637212" y="1731400"/>
              <a:ext cx="325483" cy="5329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42466"/>
                  </a:moveTo>
                  <a:cubicBezTo>
                    <a:pt x="25263" y="44396"/>
                    <a:pt x="24210" y="46005"/>
                    <a:pt x="24210" y="46005"/>
                  </a:cubicBezTo>
                  <a:cubicBezTo>
                    <a:pt x="24210" y="47292"/>
                    <a:pt x="24210" y="47292"/>
                    <a:pt x="24210" y="47292"/>
                  </a:cubicBezTo>
                  <a:cubicBezTo>
                    <a:pt x="25789" y="48900"/>
                    <a:pt x="25789" y="48900"/>
                    <a:pt x="25789" y="48900"/>
                  </a:cubicBezTo>
                  <a:cubicBezTo>
                    <a:pt x="28421" y="50187"/>
                    <a:pt x="28421" y="50187"/>
                    <a:pt x="28421" y="50187"/>
                  </a:cubicBezTo>
                  <a:cubicBezTo>
                    <a:pt x="29473" y="51152"/>
                    <a:pt x="29473" y="51152"/>
                    <a:pt x="29473" y="51152"/>
                  </a:cubicBezTo>
                  <a:cubicBezTo>
                    <a:pt x="29999" y="52439"/>
                    <a:pt x="29999" y="52439"/>
                    <a:pt x="29999" y="52439"/>
                  </a:cubicBezTo>
                  <a:cubicBezTo>
                    <a:pt x="29999" y="53726"/>
                    <a:pt x="29999" y="53726"/>
                    <a:pt x="29999" y="53726"/>
                  </a:cubicBezTo>
                  <a:cubicBezTo>
                    <a:pt x="28421" y="54048"/>
                    <a:pt x="28421" y="54048"/>
                    <a:pt x="28421" y="54048"/>
                  </a:cubicBezTo>
                  <a:cubicBezTo>
                    <a:pt x="27894" y="55656"/>
                    <a:pt x="27894" y="55656"/>
                    <a:pt x="27894" y="55656"/>
                  </a:cubicBezTo>
                  <a:cubicBezTo>
                    <a:pt x="25789" y="56621"/>
                    <a:pt x="25789" y="56621"/>
                    <a:pt x="25789" y="56621"/>
                  </a:cubicBezTo>
                  <a:cubicBezTo>
                    <a:pt x="24210" y="57908"/>
                    <a:pt x="24210" y="57908"/>
                    <a:pt x="24210" y="57908"/>
                  </a:cubicBezTo>
                  <a:cubicBezTo>
                    <a:pt x="22105" y="59195"/>
                    <a:pt x="22105" y="59195"/>
                    <a:pt x="22105" y="59195"/>
                  </a:cubicBezTo>
                  <a:cubicBezTo>
                    <a:pt x="21052" y="60804"/>
                    <a:pt x="21052" y="60804"/>
                    <a:pt x="21052" y="60804"/>
                  </a:cubicBezTo>
                  <a:cubicBezTo>
                    <a:pt x="20000" y="61126"/>
                    <a:pt x="20000" y="61126"/>
                    <a:pt x="20000" y="61126"/>
                  </a:cubicBezTo>
                  <a:cubicBezTo>
                    <a:pt x="19473" y="62412"/>
                    <a:pt x="19473" y="62412"/>
                    <a:pt x="19473" y="62412"/>
                  </a:cubicBezTo>
                  <a:cubicBezTo>
                    <a:pt x="17894" y="63699"/>
                    <a:pt x="17894" y="63699"/>
                    <a:pt x="17894" y="63699"/>
                  </a:cubicBezTo>
                  <a:cubicBezTo>
                    <a:pt x="13684" y="66273"/>
                    <a:pt x="13684" y="66273"/>
                    <a:pt x="13684" y="66273"/>
                  </a:cubicBezTo>
                  <a:cubicBezTo>
                    <a:pt x="10526" y="67882"/>
                    <a:pt x="10526" y="67882"/>
                    <a:pt x="10526" y="67882"/>
                  </a:cubicBezTo>
                  <a:cubicBezTo>
                    <a:pt x="10000" y="68847"/>
                    <a:pt x="10000" y="68847"/>
                    <a:pt x="10000" y="68847"/>
                  </a:cubicBezTo>
                  <a:cubicBezTo>
                    <a:pt x="9473" y="70455"/>
                    <a:pt x="9473" y="70455"/>
                    <a:pt x="9473" y="70455"/>
                  </a:cubicBezTo>
                  <a:cubicBezTo>
                    <a:pt x="10526" y="71420"/>
                    <a:pt x="10526" y="71420"/>
                    <a:pt x="10526" y="71420"/>
                  </a:cubicBezTo>
                  <a:cubicBezTo>
                    <a:pt x="11578" y="71742"/>
                    <a:pt x="11578" y="71742"/>
                    <a:pt x="11578" y="71742"/>
                  </a:cubicBezTo>
                  <a:cubicBezTo>
                    <a:pt x="12105" y="71742"/>
                    <a:pt x="12105" y="71742"/>
                    <a:pt x="12105" y="71742"/>
                  </a:cubicBezTo>
                  <a:cubicBezTo>
                    <a:pt x="13684" y="72707"/>
                    <a:pt x="13684" y="72707"/>
                    <a:pt x="13684" y="72707"/>
                  </a:cubicBezTo>
                  <a:cubicBezTo>
                    <a:pt x="13157" y="73351"/>
                    <a:pt x="13157" y="73351"/>
                    <a:pt x="13157" y="73351"/>
                  </a:cubicBezTo>
                  <a:cubicBezTo>
                    <a:pt x="13157" y="75924"/>
                    <a:pt x="13157" y="75924"/>
                    <a:pt x="13157" y="75924"/>
                  </a:cubicBezTo>
                  <a:cubicBezTo>
                    <a:pt x="12631" y="77211"/>
                    <a:pt x="12631" y="77211"/>
                    <a:pt x="12631" y="77211"/>
                  </a:cubicBezTo>
                  <a:cubicBezTo>
                    <a:pt x="12631" y="77855"/>
                    <a:pt x="12631" y="77855"/>
                    <a:pt x="12631" y="77855"/>
                  </a:cubicBezTo>
                  <a:cubicBezTo>
                    <a:pt x="10000" y="78498"/>
                    <a:pt x="10000" y="78498"/>
                    <a:pt x="10000" y="78498"/>
                  </a:cubicBezTo>
                  <a:cubicBezTo>
                    <a:pt x="9473" y="79142"/>
                    <a:pt x="9473" y="79142"/>
                    <a:pt x="9473" y="79142"/>
                  </a:cubicBezTo>
                  <a:cubicBezTo>
                    <a:pt x="9473" y="80750"/>
                    <a:pt x="9473" y="80750"/>
                    <a:pt x="9473" y="80750"/>
                  </a:cubicBezTo>
                  <a:cubicBezTo>
                    <a:pt x="0" y="106166"/>
                    <a:pt x="0" y="106166"/>
                    <a:pt x="0" y="106166"/>
                  </a:cubicBezTo>
                  <a:cubicBezTo>
                    <a:pt x="18421" y="108739"/>
                    <a:pt x="53684" y="113243"/>
                    <a:pt x="53684" y="113243"/>
                  </a:cubicBezTo>
                  <a:cubicBezTo>
                    <a:pt x="109473" y="119999"/>
                    <a:pt x="109473" y="119999"/>
                    <a:pt x="109473" y="119999"/>
                  </a:cubicBezTo>
                  <a:cubicBezTo>
                    <a:pt x="119999" y="82359"/>
                    <a:pt x="119999" y="82359"/>
                    <a:pt x="119999" y="82359"/>
                  </a:cubicBezTo>
                  <a:cubicBezTo>
                    <a:pt x="118947" y="81715"/>
                    <a:pt x="118947" y="81715"/>
                    <a:pt x="118947" y="81715"/>
                  </a:cubicBezTo>
                  <a:cubicBezTo>
                    <a:pt x="117894" y="81072"/>
                    <a:pt x="117894" y="81072"/>
                    <a:pt x="117894" y="81072"/>
                  </a:cubicBezTo>
                  <a:cubicBezTo>
                    <a:pt x="117894" y="80750"/>
                    <a:pt x="117894" y="80750"/>
                    <a:pt x="117894" y="80750"/>
                  </a:cubicBezTo>
                  <a:cubicBezTo>
                    <a:pt x="117368" y="79463"/>
                    <a:pt x="117368" y="79463"/>
                    <a:pt x="117368" y="79463"/>
                  </a:cubicBezTo>
                  <a:cubicBezTo>
                    <a:pt x="116315" y="78498"/>
                    <a:pt x="116315" y="78498"/>
                    <a:pt x="116315" y="78498"/>
                  </a:cubicBezTo>
                  <a:cubicBezTo>
                    <a:pt x="114736" y="77533"/>
                    <a:pt x="114736" y="77533"/>
                    <a:pt x="114736" y="77533"/>
                  </a:cubicBezTo>
                  <a:cubicBezTo>
                    <a:pt x="112631" y="77533"/>
                    <a:pt x="112631" y="77533"/>
                    <a:pt x="112631" y="77533"/>
                  </a:cubicBezTo>
                  <a:cubicBezTo>
                    <a:pt x="112105" y="79142"/>
                    <a:pt x="112105" y="79142"/>
                    <a:pt x="112105" y="79142"/>
                  </a:cubicBezTo>
                  <a:cubicBezTo>
                    <a:pt x="111578" y="80107"/>
                    <a:pt x="111578" y="80107"/>
                    <a:pt x="111578" y="80107"/>
                  </a:cubicBezTo>
                  <a:cubicBezTo>
                    <a:pt x="106315" y="79785"/>
                    <a:pt x="106315" y="79785"/>
                    <a:pt x="106315" y="79785"/>
                  </a:cubicBezTo>
                  <a:cubicBezTo>
                    <a:pt x="103684" y="79142"/>
                    <a:pt x="103684" y="79142"/>
                    <a:pt x="103684" y="79142"/>
                  </a:cubicBezTo>
                  <a:cubicBezTo>
                    <a:pt x="99473" y="78820"/>
                    <a:pt x="99473" y="78820"/>
                    <a:pt x="99473" y="78820"/>
                  </a:cubicBezTo>
                  <a:cubicBezTo>
                    <a:pt x="97368" y="78820"/>
                    <a:pt x="97368" y="78820"/>
                    <a:pt x="97368" y="78820"/>
                  </a:cubicBezTo>
                  <a:cubicBezTo>
                    <a:pt x="96842" y="79463"/>
                    <a:pt x="96842" y="79463"/>
                    <a:pt x="96842" y="79463"/>
                  </a:cubicBezTo>
                  <a:cubicBezTo>
                    <a:pt x="96842" y="80107"/>
                    <a:pt x="96842" y="80107"/>
                    <a:pt x="96842" y="80107"/>
                  </a:cubicBezTo>
                  <a:cubicBezTo>
                    <a:pt x="94210" y="79463"/>
                    <a:pt x="94210" y="79463"/>
                    <a:pt x="94210" y="79463"/>
                  </a:cubicBezTo>
                  <a:cubicBezTo>
                    <a:pt x="91578" y="78498"/>
                    <a:pt x="91578" y="78498"/>
                    <a:pt x="91578" y="78498"/>
                  </a:cubicBezTo>
                  <a:cubicBezTo>
                    <a:pt x="89999" y="78498"/>
                    <a:pt x="89999" y="78498"/>
                    <a:pt x="89999" y="78498"/>
                  </a:cubicBezTo>
                  <a:cubicBezTo>
                    <a:pt x="88947" y="78498"/>
                    <a:pt x="88947" y="78498"/>
                    <a:pt x="88947" y="78498"/>
                  </a:cubicBezTo>
                  <a:cubicBezTo>
                    <a:pt x="88421" y="79463"/>
                    <a:pt x="88421" y="79463"/>
                    <a:pt x="88421" y="79463"/>
                  </a:cubicBezTo>
                  <a:cubicBezTo>
                    <a:pt x="88421" y="80107"/>
                    <a:pt x="88421" y="80107"/>
                    <a:pt x="88421" y="80107"/>
                  </a:cubicBezTo>
                  <a:cubicBezTo>
                    <a:pt x="86315" y="80107"/>
                    <a:pt x="86315" y="80107"/>
                    <a:pt x="86315" y="80107"/>
                  </a:cubicBezTo>
                  <a:cubicBezTo>
                    <a:pt x="85263" y="78820"/>
                    <a:pt x="85263" y="78820"/>
                    <a:pt x="85263" y="78820"/>
                  </a:cubicBezTo>
                  <a:cubicBezTo>
                    <a:pt x="85263" y="77855"/>
                    <a:pt x="85263" y="77855"/>
                    <a:pt x="85263" y="77855"/>
                  </a:cubicBezTo>
                  <a:cubicBezTo>
                    <a:pt x="85263" y="76568"/>
                    <a:pt x="85263" y="76568"/>
                    <a:pt x="85263" y="76568"/>
                  </a:cubicBezTo>
                  <a:cubicBezTo>
                    <a:pt x="84210" y="74638"/>
                    <a:pt x="84210" y="74638"/>
                    <a:pt x="84210" y="74638"/>
                  </a:cubicBezTo>
                  <a:cubicBezTo>
                    <a:pt x="84210" y="72707"/>
                    <a:pt x="84210" y="72707"/>
                    <a:pt x="84210" y="72707"/>
                  </a:cubicBezTo>
                  <a:cubicBezTo>
                    <a:pt x="82105" y="72707"/>
                    <a:pt x="82105" y="72707"/>
                    <a:pt x="82105" y="72707"/>
                  </a:cubicBezTo>
                  <a:cubicBezTo>
                    <a:pt x="79473" y="71742"/>
                    <a:pt x="79473" y="71742"/>
                    <a:pt x="79473" y="71742"/>
                  </a:cubicBezTo>
                  <a:cubicBezTo>
                    <a:pt x="78421" y="70777"/>
                    <a:pt x="78421" y="70777"/>
                    <a:pt x="78421" y="70777"/>
                  </a:cubicBezTo>
                  <a:cubicBezTo>
                    <a:pt x="78421" y="70134"/>
                    <a:pt x="78421" y="70134"/>
                    <a:pt x="78421" y="70134"/>
                  </a:cubicBezTo>
                  <a:cubicBezTo>
                    <a:pt x="78421" y="68525"/>
                    <a:pt x="78421" y="68525"/>
                    <a:pt x="78421" y="68525"/>
                  </a:cubicBezTo>
                  <a:cubicBezTo>
                    <a:pt x="78421" y="66916"/>
                    <a:pt x="78421" y="66916"/>
                    <a:pt x="78421" y="66916"/>
                  </a:cubicBezTo>
                  <a:cubicBezTo>
                    <a:pt x="76315" y="65630"/>
                    <a:pt x="76315" y="65630"/>
                    <a:pt x="76315" y="65630"/>
                  </a:cubicBezTo>
                  <a:cubicBezTo>
                    <a:pt x="76315" y="64664"/>
                    <a:pt x="76315" y="64664"/>
                    <a:pt x="76315" y="64664"/>
                  </a:cubicBezTo>
                  <a:cubicBezTo>
                    <a:pt x="76315" y="62734"/>
                    <a:pt x="76315" y="62734"/>
                    <a:pt x="76315" y="62734"/>
                  </a:cubicBezTo>
                  <a:cubicBezTo>
                    <a:pt x="75789" y="60160"/>
                    <a:pt x="75789" y="60160"/>
                    <a:pt x="75789" y="60160"/>
                  </a:cubicBezTo>
                  <a:cubicBezTo>
                    <a:pt x="74736" y="58873"/>
                    <a:pt x="74736" y="58873"/>
                    <a:pt x="74736" y="58873"/>
                  </a:cubicBezTo>
                  <a:cubicBezTo>
                    <a:pt x="74210" y="57587"/>
                    <a:pt x="74210" y="57587"/>
                    <a:pt x="74210" y="57587"/>
                  </a:cubicBezTo>
                  <a:cubicBezTo>
                    <a:pt x="73157" y="57587"/>
                    <a:pt x="73157" y="57587"/>
                    <a:pt x="73157" y="57587"/>
                  </a:cubicBezTo>
                  <a:cubicBezTo>
                    <a:pt x="71052" y="58552"/>
                    <a:pt x="71052" y="58552"/>
                    <a:pt x="71052" y="58552"/>
                  </a:cubicBezTo>
                  <a:cubicBezTo>
                    <a:pt x="70000" y="58552"/>
                    <a:pt x="70000" y="58552"/>
                    <a:pt x="70000" y="58552"/>
                  </a:cubicBezTo>
                  <a:cubicBezTo>
                    <a:pt x="68421" y="58873"/>
                    <a:pt x="68421" y="58873"/>
                    <a:pt x="68421" y="58873"/>
                  </a:cubicBezTo>
                  <a:cubicBezTo>
                    <a:pt x="66842" y="59839"/>
                    <a:pt x="66842" y="59839"/>
                    <a:pt x="66842" y="59839"/>
                  </a:cubicBezTo>
                  <a:cubicBezTo>
                    <a:pt x="65789" y="59839"/>
                    <a:pt x="65789" y="59839"/>
                    <a:pt x="65789" y="59839"/>
                  </a:cubicBezTo>
                  <a:cubicBezTo>
                    <a:pt x="65789" y="58873"/>
                    <a:pt x="65789" y="58873"/>
                    <a:pt x="65789" y="58873"/>
                  </a:cubicBezTo>
                  <a:cubicBezTo>
                    <a:pt x="63684" y="58230"/>
                    <a:pt x="63684" y="58230"/>
                    <a:pt x="63684" y="58230"/>
                  </a:cubicBezTo>
                  <a:cubicBezTo>
                    <a:pt x="62631" y="57587"/>
                    <a:pt x="62631" y="57587"/>
                    <a:pt x="62631" y="57587"/>
                  </a:cubicBezTo>
                  <a:cubicBezTo>
                    <a:pt x="64210" y="55335"/>
                    <a:pt x="64210" y="55335"/>
                    <a:pt x="64210" y="55335"/>
                  </a:cubicBezTo>
                  <a:cubicBezTo>
                    <a:pt x="65789" y="54048"/>
                    <a:pt x="65789" y="54048"/>
                    <a:pt x="65789" y="54048"/>
                  </a:cubicBezTo>
                  <a:cubicBezTo>
                    <a:pt x="67368" y="54048"/>
                    <a:pt x="67368" y="54048"/>
                    <a:pt x="67368" y="54048"/>
                  </a:cubicBezTo>
                  <a:cubicBezTo>
                    <a:pt x="67894" y="53404"/>
                    <a:pt x="67894" y="53404"/>
                    <a:pt x="67894" y="53404"/>
                  </a:cubicBezTo>
                  <a:cubicBezTo>
                    <a:pt x="66842" y="51474"/>
                    <a:pt x="66842" y="51474"/>
                    <a:pt x="66842" y="51474"/>
                  </a:cubicBezTo>
                  <a:cubicBezTo>
                    <a:pt x="67368" y="49544"/>
                    <a:pt x="67368" y="49544"/>
                    <a:pt x="67368" y="49544"/>
                  </a:cubicBezTo>
                  <a:cubicBezTo>
                    <a:pt x="68947" y="47292"/>
                    <a:pt x="68947" y="47292"/>
                    <a:pt x="68947" y="47292"/>
                  </a:cubicBezTo>
                  <a:cubicBezTo>
                    <a:pt x="70526" y="45361"/>
                    <a:pt x="70526" y="45361"/>
                    <a:pt x="70526" y="45361"/>
                  </a:cubicBezTo>
                  <a:cubicBezTo>
                    <a:pt x="72105" y="43431"/>
                    <a:pt x="72105" y="43431"/>
                    <a:pt x="72105" y="43431"/>
                  </a:cubicBezTo>
                  <a:cubicBezTo>
                    <a:pt x="72105" y="42144"/>
                    <a:pt x="72105" y="42144"/>
                    <a:pt x="72105" y="42144"/>
                  </a:cubicBezTo>
                  <a:cubicBezTo>
                    <a:pt x="67368" y="41501"/>
                    <a:pt x="67368" y="41501"/>
                    <a:pt x="67368" y="41501"/>
                  </a:cubicBezTo>
                  <a:cubicBezTo>
                    <a:pt x="67368" y="41179"/>
                    <a:pt x="67368" y="41179"/>
                    <a:pt x="67368" y="41179"/>
                  </a:cubicBezTo>
                  <a:cubicBezTo>
                    <a:pt x="65789" y="39892"/>
                    <a:pt x="65789" y="39892"/>
                    <a:pt x="65789" y="39892"/>
                  </a:cubicBezTo>
                  <a:cubicBezTo>
                    <a:pt x="64736" y="37962"/>
                    <a:pt x="64736" y="37962"/>
                    <a:pt x="64736" y="37962"/>
                  </a:cubicBezTo>
                  <a:cubicBezTo>
                    <a:pt x="64210" y="35710"/>
                    <a:pt x="64210" y="35710"/>
                    <a:pt x="64210" y="35710"/>
                  </a:cubicBezTo>
                  <a:cubicBezTo>
                    <a:pt x="62631" y="34101"/>
                    <a:pt x="62631" y="34101"/>
                    <a:pt x="62631" y="34101"/>
                  </a:cubicBezTo>
                  <a:cubicBezTo>
                    <a:pt x="59999" y="32493"/>
                    <a:pt x="59999" y="32493"/>
                    <a:pt x="59999" y="32493"/>
                  </a:cubicBezTo>
                  <a:cubicBezTo>
                    <a:pt x="57368" y="29919"/>
                    <a:pt x="57368" y="29919"/>
                    <a:pt x="57368" y="29919"/>
                  </a:cubicBezTo>
                  <a:cubicBezTo>
                    <a:pt x="56842" y="28310"/>
                    <a:pt x="56842" y="28310"/>
                    <a:pt x="56842" y="28310"/>
                  </a:cubicBezTo>
                  <a:cubicBezTo>
                    <a:pt x="54736" y="26380"/>
                    <a:pt x="54736" y="26380"/>
                    <a:pt x="54736" y="26380"/>
                  </a:cubicBezTo>
                  <a:cubicBezTo>
                    <a:pt x="54736" y="25415"/>
                    <a:pt x="54736" y="25415"/>
                    <a:pt x="54736" y="25415"/>
                  </a:cubicBezTo>
                  <a:cubicBezTo>
                    <a:pt x="53157" y="24450"/>
                    <a:pt x="53157" y="24450"/>
                    <a:pt x="53157" y="24450"/>
                  </a:cubicBezTo>
                  <a:cubicBezTo>
                    <a:pt x="53157" y="23163"/>
                    <a:pt x="53157" y="23163"/>
                    <a:pt x="53157" y="23163"/>
                  </a:cubicBezTo>
                  <a:cubicBezTo>
                    <a:pt x="53157" y="22198"/>
                    <a:pt x="53157" y="22198"/>
                    <a:pt x="53157" y="22198"/>
                  </a:cubicBezTo>
                  <a:cubicBezTo>
                    <a:pt x="52105" y="20589"/>
                    <a:pt x="52105" y="20589"/>
                    <a:pt x="52105" y="20589"/>
                  </a:cubicBezTo>
                  <a:cubicBezTo>
                    <a:pt x="51052" y="19946"/>
                    <a:pt x="51052" y="19946"/>
                    <a:pt x="51052" y="19946"/>
                  </a:cubicBezTo>
                  <a:cubicBezTo>
                    <a:pt x="51052" y="18981"/>
                    <a:pt x="51052" y="18981"/>
                    <a:pt x="51052" y="18981"/>
                  </a:cubicBezTo>
                  <a:cubicBezTo>
                    <a:pt x="51578" y="15442"/>
                    <a:pt x="51578" y="15442"/>
                    <a:pt x="51578" y="15442"/>
                  </a:cubicBezTo>
                  <a:cubicBezTo>
                    <a:pt x="53157" y="11581"/>
                    <a:pt x="53157" y="11581"/>
                    <a:pt x="53157" y="11581"/>
                  </a:cubicBezTo>
                  <a:cubicBezTo>
                    <a:pt x="54736" y="8042"/>
                    <a:pt x="54736" y="8042"/>
                    <a:pt x="54736" y="8042"/>
                  </a:cubicBezTo>
                  <a:cubicBezTo>
                    <a:pt x="55789" y="5790"/>
                    <a:pt x="55789" y="5790"/>
                    <a:pt x="55789" y="5790"/>
                  </a:cubicBezTo>
                  <a:cubicBezTo>
                    <a:pt x="56842" y="2573"/>
                    <a:pt x="56842" y="2573"/>
                    <a:pt x="56842" y="2573"/>
                  </a:cubicBezTo>
                  <a:cubicBezTo>
                    <a:pt x="40000" y="0"/>
                    <a:pt x="40000" y="0"/>
                    <a:pt x="40000" y="0"/>
                  </a:cubicBezTo>
                  <a:cubicBezTo>
                    <a:pt x="40000" y="0"/>
                    <a:pt x="27368" y="36675"/>
                    <a:pt x="24736" y="38605"/>
                  </a:cubicBezTo>
                  <a:cubicBezTo>
                    <a:pt x="22631" y="40857"/>
                    <a:pt x="25263" y="40214"/>
                    <a:pt x="25263" y="42466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0" name="Shape 1401">
              <a:extLst>
                <a:ext uri="{FF2B5EF4-FFF2-40B4-BE49-F238E27FC236}">
                  <a16:creationId xmlns:a16="http://schemas.microsoft.com/office/drawing/2014/main" id="{2192F851-C93A-42FB-CC00-4FEC086FBFBF}"/>
                </a:ext>
              </a:extLst>
            </p:cNvPr>
            <p:cNvSpPr/>
            <p:nvPr/>
          </p:nvSpPr>
          <p:spPr>
            <a:xfrm>
              <a:off x="5775501" y="1743205"/>
              <a:ext cx="558211" cy="360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8571"/>
                  </a:moveTo>
                  <a:cubicBezTo>
                    <a:pt x="120000" y="28571"/>
                    <a:pt x="74578" y="20000"/>
                    <a:pt x="56470" y="15714"/>
                  </a:cubicBezTo>
                  <a:cubicBezTo>
                    <a:pt x="34373" y="10476"/>
                    <a:pt x="3375" y="0"/>
                    <a:pt x="3375" y="0"/>
                  </a:cubicBezTo>
                  <a:cubicBezTo>
                    <a:pt x="2762" y="4761"/>
                    <a:pt x="2762" y="4761"/>
                    <a:pt x="2762" y="4761"/>
                  </a:cubicBezTo>
                  <a:cubicBezTo>
                    <a:pt x="2148" y="8095"/>
                    <a:pt x="2148" y="8095"/>
                    <a:pt x="2148" y="8095"/>
                  </a:cubicBezTo>
                  <a:cubicBezTo>
                    <a:pt x="1227" y="13333"/>
                    <a:pt x="1227" y="13333"/>
                    <a:pt x="1227" y="13333"/>
                  </a:cubicBezTo>
                  <a:cubicBezTo>
                    <a:pt x="306" y="19047"/>
                    <a:pt x="306" y="19047"/>
                    <a:pt x="306" y="19047"/>
                  </a:cubicBezTo>
                  <a:cubicBezTo>
                    <a:pt x="0" y="24285"/>
                    <a:pt x="0" y="24285"/>
                    <a:pt x="0" y="24285"/>
                  </a:cubicBezTo>
                  <a:cubicBezTo>
                    <a:pt x="0" y="25714"/>
                    <a:pt x="0" y="25714"/>
                    <a:pt x="0" y="25714"/>
                  </a:cubicBezTo>
                  <a:cubicBezTo>
                    <a:pt x="613" y="26666"/>
                    <a:pt x="613" y="26666"/>
                    <a:pt x="613" y="26666"/>
                  </a:cubicBezTo>
                  <a:cubicBezTo>
                    <a:pt x="1227" y="29047"/>
                    <a:pt x="1227" y="29047"/>
                    <a:pt x="1227" y="29047"/>
                  </a:cubicBezTo>
                  <a:cubicBezTo>
                    <a:pt x="1227" y="30476"/>
                    <a:pt x="1227" y="30476"/>
                    <a:pt x="1227" y="30476"/>
                  </a:cubicBezTo>
                  <a:cubicBezTo>
                    <a:pt x="1227" y="32380"/>
                    <a:pt x="1227" y="32380"/>
                    <a:pt x="1227" y="32380"/>
                  </a:cubicBezTo>
                  <a:cubicBezTo>
                    <a:pt x="2148" y="33809"/>
                    <a:pt x="2148" y="33809"/>
                    <a:pt x="2148" y="33809"/>
                  </a:cubicBezTo>
                  <a:cubicBezTo>
                    <a:pt x="2148" y="35238"/>
                    <a:pt x="2148" y="35238"/>
                    <a:pt x="2148" y="35238"/>
                  </a:cubicBezTo>
                  <a:cubicBezTo>
                    <a:pt x="3375" y="38095"/>
                    <a:pt x="3375" y="38095"/>
                    <a:pt x="3375" y="38095"/>
                  </a:cubicBezTo>
                  <a:cubicBezTo>
                    <a:pt x="3682" y="40476"/>
                    <a:pt x="3682" y="40476"/>
                    <a:pt x="3682" y="40476"/>
                  </a:cubicBezTo>
                  <a:cubicBezTo>
                    <a:pt x="5217" y="44285"/>
                    <a:pt x="5217" y="44285"/>
                    <a:pt x="5217" y="44285"/>
                  </a:cubicBezTo>
                  <a:cubicBezTo>
                    <a:pt x="6751" y="46666"/>
                    <a:pt x="6751" y="46666"/>
                    <a:pt x="6751" y="46666"/>
                  </a:cubicBezTo>
                  <a:cubicBezTo>
                    <a:pt x="7672" y="49047"/>
                    <a:pt x="7672" y="49047"/>
                    <a:pt x="7672" y="49047"/>
                  </a:cubicBezTo>
                  <a:cubicBezTo>
                    <a:pt x="7979" y="52380"/>
                    <a:pt x="7979" y="52380"/>
                    <a:pt x="7979" y="52380"/>
                  </a:cubicBezTo>
                  <a:cubicBezTo>
                    <a:pt x="8593" y="55238"/>
                    <a:pt x="8593" y="55238"/>
                    <a:pt x="8593" y="55238"/>
                  </a:cubicBezTo>
                  <a:cubicBezTo>
                    <a:pt x="9514" y="57142"/>
                    <a:pt x="9514" y="57142"/>
                    <a:pt x="9514" y="57142"/>
                  </a:cubicBezTo>
                  <a:cubicBezTo>
                    <a:pt x="9514" y="57619"/>
                    <a:pt x="9514" y="57619"/>
                    <a:pt x="9514" y="57619"/>
                  </a:cubicBezTo>
                  <a:cubicBezTo>
                    <a:pt x="12276" y="58571"/>
                    <a:pt x="12276" y="58571"/>
                    <a:pt x="12276" y="58571"/>
                  </a:cubicBezTo>
                  <a:cubicBezTo>
                    <a:pt x="12276" y="60476"/>
                    <a:pt x="12276" y="60476"/>
                    <a:pt x="12276" y="60476"/>
                  </a:cubicBezTo>
                  <a:cubicBezTo>
                    <a:pt x="11355" y="63333"/>
                    <a:pt x="11355" y="63333"/>
                    <a:pt x="11355" y="63333"/>
                  </a:cubicBezTo>
                  <a:cubicBezTo>
                    <a:pt x="10434" y="66190"/>
                    <a:pt x="10434" y="66190"/>
                    <a:pt x="10434" y="66190"/>
                  </a:cubicBezTo>
                  <a:cubicBezTo>
                    <a:pt x="9514" y="69523"/>
                    <a:pt x="9514" y="69523"/>
                    <a:pt x="9514" y="69523"/>
                  </a:cubicBezTo>
                  <a:cubicBezTo>
                    <a:pt x="9207" y="72380"/>
                    <a:pt x="9207" y="72380"/>
                    <a:pt x="9207" y="72380"/>
                  </a:cubicBezTo>
                  <a:cubicBezTo>
                    <a:pt x="9820" y="75238"/>
                    <a:pt x="9820" y="75238"/>
                    <a:pt x="9820" y="75238"/>
                  </a:cubicBezTo>
                  <a:cubicBezTo>
                    <a:pt x="9514" y="76190"/>
                    <a:pt x="9514" y="76190"/>
                    <a:pt x="9514" y="76190"/>
                  </a:cubicBezTo>
                  <a:cubicBezTo>
                    <a:pt x="8593" y="76190"/>
                    <a:pt x="8593" y="76190"/>
                    <a:pt x="8593" y="76190"/>
                  </a:cubicBezTo>
                  <a:cubicBezTo>
                    <a:pt x="7672" y="78095"/>
                    <a:pt x="7672" y="78095"/>
                    <a:pt x="7672" y="78095"/>
                  </a:cubicBezTo>
                  <a:cubicBezTo>
                    <a:pt x="6751" y="81428"/>
                    <a:pt x="6751" y="81428"/>
                    <a:pt x="6751" y="81428"/>
                  </a:cubicBezTo>
                  <a:cubicBezTo>
                    <a:pt x="7365" y="82380"/>
                    <a:pt x="7365" y="82380"/>
                    <a:pt x="7365" y="82380"/>
                  </a:cubicBezTo>
                  <a:cubicBezTo>
                    <a:pt x="8593" y="83333"/>
                    <a:pt x="8593" y="83333"/>
                    <a:pt x="8593" y="83333"/>
                  </a:cubicBezTo>
                  <a:cubicBezTo>
                    <a:pt x="8593" y="84761"/>
                    <a:pt x="8593" y="84761"/>
                    <a:pt x="8593" y="84761"/>
                  </a:cubicBezTo>
                  <a:cubicBezTo>
                    <a:pt x="9207" y="84761"/>
                    <a:pt x="9207" y="84761"/>
                    <a:pt x="9207" y="84761"/>
                  </a:cubicBezTo>
                  <a:cubicBezTo>
                    <a:pt x="10127" y="83333"/>
                    <a:pt x="10127" y="83333"/>
                    <a:pt x="10127" y="83333"/>
                  </a:cubicBezTo>
                  <a:cubicBezTo>
                    <a:pt x="11048" y="82857"/>
                    <a:pt x="11048" y="82857"/>
                    <a:pt x="11048" y="82857"/>
                  </a:cubicBezTo>
                  <a:cubicBezTo>
                    <a:pt x="11662" y="82857"/>
                    <a:pt x="11662" y="82857"/>
                    <a:pt x="11662" y="82857"/>
                  </a:cubicBezTo>
                  <a:cubicBezTo>
                    <a:pt x="12890" y="81428"/>
                    <a:pt x="12890" y="81428"/>
                    <a:pt x="12890" y="81428"/>
                  </a:cubicBezTo>
                  <a:cubicBezTo>
                    <a:pt x="13503" y="81428"/>
                    <a:pt x="13503" y="81428"/>
                    <a:pt x="13503" y="81428"/>
                  </a:cubicBezTo>
                  <a:cubicBezTo>
                    <a:pt x="13810" y="83333"/>
                    <a:pt x="13810" y="83333"/>
                    <a:pt x="13810" y="83333"/>
                  </a:cubicBezTo>
                  <a:cubicBezTo>
                    <a:pt x="14424" y="85238"/>
                    <a:pt x="14424" y="85238"/>
                    <a:pt x="14424" y="85238"/>
                  </a:cubicBezTo>
                  <a:cubicBezTo>
                    <a:pt x="14731" y="89047"/>
                    <a:pt x="14731" y="89047"/>
                    <a:pt x="14731" y="89047"/>
                  </a:cubicBezTo>
                  <a:cubicBezTo>
                    <a:pt x="14731" y="91904"/>
                    <a:pt x="14731" y="91904"/>
                    <a:pt x="14731" y="91904"/>
                  </a:cubicBezTo>
                  <a:cubicBezTo>
                    <a:pt x="14731" y="93333"/>
                    <a:pt x="14731" y="93333"/>
                    <a:pt x="14731" y="93333"/>
                  </a:cubicBezTo>
                  <a:cubicBezTo>
                    <a:pt x="15959" y="95238"/>
                    <a:pt x="15959" y="95238"/>
                    <a:pt x="15959" y="95238"/>
                  </a:cubicBezTo>
                  <a:cubicBezTo>
                    <a:pt x="15959" y="97619"/>
                    <a:pt x="15959" y="97619"/>
                    <a:pt x="15959" y="97619"/>
                  </a:cubicBezTo>
                  <a:cubicBezTo>
                    <a:pt x="15959" y="100000"/>
                    <a:pt x="15959" y="100000"/>
                    <a:pt x="15959" y="100000"/>
                  </a:cubicBezTo>
                  <a:cubicBezTo>
                    <a:pt x="15959" y="100952"/>
                    <a:pt x="15959" y="100952"/>
                    <a:pt x="15959" y="100952"/>
                  </a:cubicBezTo>
                  <a:cubicBezTo>
                    <a:pt x="16572" y="102380"/>
                    <a:pt x="16572" y="102380"/>
                    <a:pt x="16572" y="102380"/>
                  </a:cubicBezTo>
                  <a:cubicBezTo>
                    <a:pt x="18107" y="103809"/>
                    <a:pt x="18107" y="103809"/>
                    <a:pt x="18107" y="103809"/>
                  </a:cubicBezTo>
                  <a:cubicBezTo>
                    <a:pt x="19335" y="103809"/>
                    <a:pt x="19335" y="103809"/>
                    <a:pt x="19335" y="103809"/>
                  </a:cubicBezTo>
                  <a:cubicBezTo>
                    <a:pt x="19335" y="106666"/>
                    <a:pt x="19335" y="106666"/>
                    <a:pt x="19335" y="106666"/>
                  </a:cubicBezTo>
                  <a:cubicBezTo>
                    <a:pt x="19948" y="109523"/>
                    <a:pt x="19948" y="109523"/>
                    <a:pt x="19948" y="109523"/>
                  </a:cubicBezTo>
                  <a:cubicBezTo>
                    <a:pt x="19948" y="111428"/>
                    <a:pt x="19948" y="111428"/>
                    <a:pt x="19948" y="111428"/>
                  </a:cubicBezTo>
                  <a:cubicBezTo>
                    <a:pt x="19948" y="112857"/>
                    <a:pt x="19948" y="112857"/>
                    <a:pt x="19948" y="112857"/>
                  </a:cubicBezTo>
                  <a:cubicBezTo>
                    <a:pt x="20562" y="114761"/>
                    <a:pt x="20562" y="114761"/>
                    <a:pt x="20562" y="114761"/>
                  </a:cubicBezTo>
                  <a:cubicBezTo>
                    <a:pt x="21790" y="114761"/>
                    <a:pt x="21790" y="114761"/>
                    <a:pt x="21790" y="114761"/>
                  </a:cubicBezTo>
                  <a:cubicBezTo>
                    <a:pt x="21790" y="113809"/>
                    <a:pt x="21790" y="113809"/>
                    <a:pt x="21790" y="113809"/>
                  </a:cubicBezTo>
                  <a:cubicBezTo>
                    <a:pt x="22097" y="112380"/>
                    <a:pt x="22097" y="112380"/>
                    <a:pt x="22097" y="112380"/>
                  </a:cubicBezTo>
                  <a:cubicBezTo>
                    <a:pt x="22710" y="112380"/>
                    <a:pt x="22710" y="112380"/>
                    <a:pt x="22710" y="112380"/>
                  </a:cubicBezTo>
                  <a:cubicBezTo>
                    <a:pt x="23631" y="112380"/>
                    <a:pt x="23631" y="112380"/>
                    <a:pt x="23631" y="112380"/>
                  </a:cubicBezTo>
                  <a:cubicBezTo>
                    <a:pt x="25166" y="113809"/>
                    <a:pt x="25166" y="113809"/>
                    <a:pt x="25166" y="113809"/>
                  </a:cubicBezTo>
                  <a:cubicBezTo>
                    <a:pt x="26700" y="114761"/>
                    <a:pt x="26700" y="114761"/>
                    <a:pt x="26700" y="114761"/>
                  </a:cubicBezTo>
                  <a:cubicBezTo>
                    <a:pt x="26700" y="113809"/>
                    <a:pt x="26700" y="113809"/>
                    <a:pt x="26700" y="113809"/>
                  </a:cubicBezTo>
                  <a:cubicBezTo>
                    <a:pt x="27007" y="112857"/>
                    <a:pt x="27007" y="112857"/>
                    <a:pt x="27007" y="112857"/>
                  </a:cubicBezTo>
                  <a:cubicBezTo>
                    <a:pt x="28235" y="112857"/>
                    <a:pt x="28235" y="112857"/>
                    <a:pt x="28235" y="112857"/>
                  </a:cubicBezTo>
                  <a:cubicBezTo>
                    <a:pt x="30690" y="113333"/>
                    <a:pt x="30690" y="113333"/>
                    <a:pt x="30690" y="113333"/>
                  </a:cubicBezTo>
                  <a:cubicBezTo>
                    <a:pt x="32225" y="114285"/>
                    <a:pt x="32225" y="114285"/>
                    <a:pt x="32225" y="114285"/>
                  </a:cubicBezTo>
                  <a:cubicBezTo>
                    <a:pt x="35294" y="114761"/>
                    <a:pt x="35294" y="114761"/>
                    <a:pt x="35294" y="114761"/>
                  </a:cubicBezTo>
                  <a:cubicBezTo>
                    <a:pt x="35601" y="113333"/>
                    <a:pt x="35601" y="113333"/>
                    <a:pt x="35601" y="113333"/>
                  </a:cubicBezTo>
                  <a:cubicBezTo>
                    <a:pt x="35907" y="110952"/>
                    <a:pt x="35907" y="110952"/>
                    <a:pt x="35907" y="110952"/>
                  </a:cubicBezTo>
                  <a:cubicBezTo>
                    <a:pt x="37135" y="110952"/>
                    <a:pt x="37135" y="110952"/>
                    <a:pt x="37135" y="110952"/>
                  </a:cubicBezTo>
                  <a:cubicBezTo>
                    <a:pt x="38056" y="112380"/>
                    <a:pt x="38056" y="112380"/>
                    <a:pt x="38056" y="112380"/>
                  </a:cubicBezTo>
                  <a:cubicBezTo>
                    <a:pt x="38670" y="113809"/>
                    <a:pt x="38670" y="113809"/>
                    <a:pt x="38670" y="113809"/>
                  </a:cubicBezTo>
                  <a:cubicBezTo>
                    <a:pt x="38976" y="115714"/>
                    <a:pt x="38976" y="115714"/>
                    <a:pt x="38976" y="115714"/>
                  </a:cubicBezTo>
                  <a:cubicBezTo>
                    <a:pt x="38976" y="116190"/>
                    <a:pt x="38976" y="116190"/>
                    <a:pt x="38976" y="116190"/>
                  </a:cubicBezTo>
                  <a:cubicBezTo>
                    <a:pt x="39590" y="117142"/>
                    <a:pt x="39590" y="117142"/>
                    <a:pt x="39590" y="117142"/>
                  </a:cubicBezTo>
                  <a:cubicBezTo>
                    <a:pt x="40204" y="118095"/>
                    <a:pt x="40204" y="118095"/>
                    <a:pt x="40204" y="118095"/>
                  </a:cubicBezTo>
                  <a:cubicBezTo>
                    <a:pt x="41739" y="105238"/>
                    <a:pt x="41739" y="105238"/>
                    <a:pt x="41739" y="105238"/>
                  </a:cubicBezTo>
                  <a:cubicBezTo>
                    <a:pt x="114168" y="120000"/>
                    <a:pt x="114168" y="120000"/>
                    <a:pt x="114168" y="120000"/>
                  </a:cubicBezTo>
                  <a:cubicBezTo>
                    <a:pt x="114475" y="120000"/>
                    <a:pt x="114475" y="120000"/>
                    <a:pt x="114475" y="120000"/>
                  </a:cubicBezTo>
                  <a:cubicBezTo>
                    <a:pt x="115703" y="98571"/>
                    <a:pt x="115703" y="98571"/>
                    <a:pt x="115703" y="98571"/>
                  </a:cubicBezTo>
                  <a:lnTo>
                    <a:pt x="120000" y="28571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1" name="Shape 1402">
              <a:extLst>
                <a:ext uri="{FF2B5EF4-FFF2-40B4-BE49-F238E27FC236}">
                  <a16:creationId xmlns:a16="http://schemas.microsoft.com/office/drawing/2014/main" id="{2E5690A9-B685-0158-79E5-262CC82059CD}"/>
                </a:ext>
              </a:extLst>
            </p:cNvPr>
            <p:cNvSpPr/>
            <p:nvPr/>
          </p:nvSpPr>
          <p:spPr>
            <a:xfrm>
              <a:off x="7897045" y="1787052"/>
              <a:ext cx="197314" cy="31536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46" y="120000"/>
                  </a:moveTo>
                  <a:lnTo>
                    <a:pt x="33846" y="118716"/>
                  </a:lnTo>
                  <a:lnTo>
                    <a:pt x="34871" y="116791"/>
                  </a:lnTo>
                  <a:lnTo>
                    <a:pt x="34871" y="116149"/>
                  </a:lnTo>
                  <a:lnTo>
                    <a:pt x="34871" y="114224"/>
                  </a:lnTo>
                  <a:lnTo>
                    <a:pt x="34871" y="112941"/>
                  </a:lnTo>
                  <a:lnTo>
                    <a:pt x="35897" y="111657"/>
                  </a:lnTo>
                  <a:lnTo>
                    <a:pt x="37948" y="111657"/>
                  </a:lnTo>
                  <a:lnTo>
                    <a:pt x="37948" y="109732"/>
                  </a:lnTo>
                  <a:lnTo>
                    <a:pt x="38974" y="108449"/>
                  </a:lnTo>
                  <a:lnTo>
                    <a:pt x="38974" y="106524"/>
                  </a:lnTo>
                  <a:lnTo>
                    <a:pt x="41025" y="106524"/>
                  </a:lnTo>
                  <a:lnTo>
                    <a:pt x="42051" y="106524"/>
                  </a:lnTo>
                  <a:lnTo>
                    <a:pt x="45128" y="106524"/>
                  </a:lnTo>
                  <a:lnTo>
                    <a:pt x="45128" y="103315"/>
                  </a:lnTo>
                  <a:lnTo>
                    <a:pt x="42051" y="103315"/>
                  </a:lnTo>
                  <a:lnTo>
                    <a:pt x="41025" y="103315"/>
                  </a:lnTo>
                  <a:lnTo>
                    <a:pt x="41025" y="102032"/>
                  </a:lnTo>
                  <a:lnTo>
                    <a:pt x="41025" y="101390"/>
                  </a:lnTo>
                  <a:lnTo>
                    <a:pt x="43076" y="100106"/>
                  </a:lnTo>
                  <a:lnTo>
                    <a:pt x="43076" y="99465"/>
                  </a:lnTo>
                  <a:lnTo>
                    <a:pt x="45128" y="98181"/>
                  </a:lnTo>
                  <a:lnTo>
                    <a:pt x="46153" y="98823"/>
                  </a:lnTo>
                  <a:lnTo>
                    <a:pt x="46153" y="99465"/>
                  </a:lnTo>
                  <a:lnTo>
                    <a:pt x="48205" y="98823"/>
                  </a:lnTo>
                  <a:lnTo>
                    <a:pt x="49230" y="98181"/>
                  </a:lnTo>
                  <a:lnTo>
                    <a:pt x="49230" y="96256"/>
                  </a:lnTo>
                  <a:lnTo>
                    <a:pt x="51282" y="97540"/>
                  </a:lnTo>
                  <a:lnTo>
                    <a:pt x="52307" y="98181"/>
                  </a:lnTo>
                  <a:lnTo>
                    <a:pt x="53333" y="98181"/>
                  </a:lnTo>
                  <a:lnTo>
                    <a:pt x="53333" y="96256"/>
                  </a:lnTo>
                  <a:lnTo>
                    <a:pt x="53333" y="95614"/>
                  </a:lnTo>
                  <a:lnTo>
                    <a:pt x="52307" y="95614"/>
                  </a:lnTo>
                  <a:lnTo>
                    <a:pt x="51282" y="94331"/>
                  </a:lnTo>
                  <a:lnTo>
                    <a:pt x="55384" y="94331"/>
                  </a:lnTo>
                  <a:lnTo>
                    <a:pt x="57435" y="94973"/>
                  </a:lnTo>
                  <a:lnTo>
                    <a:pt x="60512" y="94331"/>
                  </a:lnTo>
                  <a:lnTo>
                    <a:pt x="61538" y="92406"/>
                  </a:lnTo>
                  <a:lnTo>
                    <a:pt x="60512" y="89197"/>
                  </a:lnTo>
                  <a:lnTo>
                    <a:pt x="62564" y="89197"/>
                  </a:lnTo>
                  <a:lnTo>
                    <a:pt x="65641" y="91122"/>
                  </a:lnTo>
                  <a:lnTo>
                    <a:pt x="68717" y="90481"/>
                  </a:lnTo>
                  <a:lnTo>
                    <a:pt x="69743" y="89197"/>
                  </a:lnTo>
                  <a:lnTo>
                    <a:pt x="70769" y="86631"/>
                  </a:lnTo>
                  <a:lnTo>
                    <a:pt x="69743" y="84705"/>
                  </a:lnTo>
                  <a:lnTo>
                    <a:pt x="70769" y="82139"/>
                  </a:lnTo>
                  <a:lnTo>
                    <a:pt x="70769" y="80855"/>
                  </a:lnTo>
                  <a:lnTo>
                    <a:pt x="69743" y="78930"/>
                  </a:lnTo>
                  <a:lnTo>
                    <a:pt x="69743" y="77647"/>
                  </a:lnTo>
                  <a:lnTo>
                    <a:pt x="70769" y="75721"/>
                  </a:lnTo>
                  <a:lnTo>
                    <a:pt x="70769" y="74438"/>
                  </a:lnTo>
                  <a:lnTo>
                    <a:pt x="74871" y="77005"/>
                  </a:lnTo>
                  <a:lnTo>
                    <a:pt x="75897" y="78288"/>
                  </a:lnTo>
                  <a:lnTo>
                    <a:pt x="81025" y="78288"/>
                  </a:lnTo>
                  <a:lnTo>
                    <a:pt x="81025" y="77005"/>
                  </a:lnTo>
                  <a:lnTo>
                    <a:pt x="81025" y="74438"/>
                  </a:lnTo>
                  <a:lnTo>
                    <a:pt x="83076" y="73796"/>
                  </a:lnTo>
                  <a:lnTo>
                    <a:pt x="86153" y="74438"/>
                  </a:lnTo>
                  <a:lnTo>
                    <a:pt x="86153" y="75721"/>
                  </a:lnTo>
                  <a:lnTo>
                    <a:pt x="86153" y="78288"/>
                  </a:lnTo>
                  <a:lnTo>
                    <a:pt x="89230" y="77647"/>
                  </a:lnTo>
                  <a:lnTo>
                    <a:pt x="92307" y="75721"/>
                  </a:lnTo>
                  <a:lnTo>
                    <a:pt x="90256" y="74438"/>
                  </a:lnTo>
                  <a:lnTo>
                    <a:pt x="88205" y="73155"/>
                  </a:lnTo>
                  <a:lnTo>
                    <a:pt x="88205" y="71871"/>
                  </a:lnTo>
                  <a:lnTo>
                    <a:pt x="89230" y="71229"/>
                  </a:lnTo>
                  <a:lnTo>
                    <a:pt x="92307" y="73155"/>
                  </a:lnTo>
                  <a:lnTo>
                    <a:pt x="95384" y="74438"/>
                  </a:lnTo>
                  <a:lnTo>
                    <a:pt x="97435" y="73796"/>
                  </a:lnTo>
                  <a:lnTo>
                    <a:pt x="96410" y="71229"/>
                  </a:lnTo>
                  <a:lnTo>
                    <a:pt x="97435" y="71229"/>
                  </a:lnTo>
                  <a:lnTo>
                    <a:pt x="99487" y="71229"/>
                  </a:lnTo>
                  <a:lnTo>
                    <a:pt x="99487" y="67379"/>
                  </a:lnTo>
                  <a:lnTo>
                    <a:pt x="103589" y="67379"/>
                  </a:lnTo>
                  <a:lnTo>
                    <a:pt x="105641" y="67379"/>
                  </a:lnTo>
                  <a:lnTo>
                    <a:pt x="106666" y="66737"/>
                  </a:lnTo>
                  <a:lnTo>
                    <a:pt x="106666" y="64812"/>
                  </a:lnTo>
                  <a:lnTo>
                    <a:pt x="108717" y="64812"/>
                  </a:lnTo>
                  <a:lnTo>
                    <a:pt x="109743" y="64171"/>
                  </a:lnTo>
                  <a:lnTo>
                    <a:pt x="112820" y="62245"/>
                  </a:lnTo>
                  <a:lnTo>
                    <a:pt x="116923" y="62245"/>
                  </a:lnTo>
                  <a:lnTo>
                    <a:pt x="118974" y="60962"/>
                  </a:lnTo>
                  <a:lnTo>
                    <a:pt x="120000" y="57112"/>
                  </a:lnTo>
                  <a:lnTo>
                    <a:pt x="118974" y="56470"/>
                  </a:lnTo>
                  <a:lnTo>
                    <a:pt x="117948" y="56470"/>
                  </a:lnTo>
                  <a:lnTo>
                    <a:pt x="115897" y="56470"/>
                  </a:lnTo>
                  <a:lnTo>
                    <a:pt x="114871" y="55187"/>
                  </a:lnTo>
                  <a:lnTo>
                    <a:pt x="116923" y="53903"/>
                  </a:lnTo>
                  <a:lnTo>
                    <a:pt x="116923" y="53262"/>
                  </a:lnTo>
                  <a:lnTo>
                    <a:pt x="114871" y="52620"/>
                  </a:lnTo>
                  <a:lnTo>
                    <a:pt x="112820" y="49411"/>
                  </a:lnTo>
                  <a:lnTo>
                    <a:pt x="108717" y="49411"/>
                  </a:lnTo>
                  <a:lnTo>
                    <a:pt x="106666" y="49411"/>
                  </a:lnTo>
                  <a:lnTo>
                    <a:pt x="104615" y="46844"/>
                  </a:lnTo>
                  <a:lnTo>
                    <a:pt x="103589" y="43636"/>
                  </a:lnTo>
                  <a:lnTo>
                    <a:pt x="103589" y="41069"/>
                  </a:lnTo>
                  <a:lnTo>
                    <a:pt x="102564" y="39144"/>
                  </a:lnTo>
                  <a:lnTo>
                    <a:pt x="99487" y="39786"/>
                  </a:lnTo>
                  <a:lnTo>
                    <a:pt x="97435" y="40427"/>
                  </a:lnTo>
                  <a:lnTo>
                    <a:pt x="93333" y="40427"/>
                  </a:lnTo>
                  <a:lnTo>
                    <a:pt x="89230" y="39144"/>
                  </a:lnTo>
                  <a:lnTo>
                    <a:pt x="86153" y="35935"/>
                  </a:lnTo>
                  <a:lnTo>
                    <a:pt x="85128" y="31443"/>
                  </a:lnTo>
                  <a:lnTo>
                    <a:pt x="81025" y="25668"/>
                  </a:lnTo>
                  <a:lnTo>
                    <a:pt x="78974" y="19893"/>
                  </a:lnTo>
                  <a:lnTo>
                    <a:pt x="76923" y="16684"/>
                  </a:lnTo>
                  <a:lnTo>
                    <a:pt x="74871" y="11550"/>
                  </a:lnTo>
                  <a:lnTo>
                    <a:pt x="72820" y="7058"/>
                  </a:lnTo>
                  <a:lnTo>
                    <a:pt x="70769" y="5133"/>
                  </a:lnTo>
                  <a:lnTo>
                    <a:pt x="57435" y="0"/>
                  </a:lnTo>
                  <a:lnTo>
                    <a:pt x="54358" y="1925"/>
                  </a:lnTo>
                  <a:lnTo>
                    <a:pt x="51282" y="4491"/>
                  </a:lnTo>
                  <a:lnTo>
                    <a:pt x="46153" y="7058"/>
                  </a:lnTo>
                  <a:lnTo>
                    <a:pt x="43076" y="7058"/>
                  </a:lnTo>
                  <a:lnTo>
                    <a:pt x="40000" y="5775"/>
                  </a:lnTo>
                  <a:lnTo>
                    <a:pt x="34871" y="3850"/>
                  </a:lnTo>
                  <a:lnTo>
                    <a:pt x="30769" y="3208"/>
                  </a:lnTo>
                  <a:lnTo>
                    <a:pt x="29743" y="3208"/>
                  </a:lnTo>
                  <a:lnTo>
                    <a:pt x="27692" y="4491"/>
                  </a:lnTo>
                  <a:lnTo>
                    <a:pt x="22564" y="14117"/>
                  </a:lnTo>
                  <a:lnTo>
                    <a:pt x="20512" y="21176"/>
                  </a:lnTo>
                  <a:lnTo>
                    <a:pt x="15384" y="28877"/>
                  </a:lnTo>
                  <a:lnTo>
                    <a:pt x="13333" y="34652"/>
                  </a:lnTo>
                  <a:lnTo>
                    <a:pt x="12307" y="41069"/>
                  </a:lnTo>
                  <a:lnTo>
                    <a:pt x="13333" y="44278"/>
                  </a:lnTo>
                  <a:lnTo>
                    <a:pt x="15384" y="45561"/>
                  </a:lnTo>
                  <a:lnTo>
                    <a:pt x="14358" y="46844"/>
                  </a:lnTo>
                  <a:lnTo>
                    <a:pt x="12307" y="48770"/>
                  </a:lnTo>
                  <a:lnTo>
                    <a:pt x="12307" y="52620"/>
                  </a:lnTo>
                  <a:lnTo>
                    <a:pt x="10256" y="55828"/>
                  </a:lnTo>
                  <a:lnTo>
                    <a:pt x="10256" y="60320"/>
                  </a:lnTo>
                  <a:lnTo>
                    <a:pt x="7179" y="60962"/>
                  </a:lnTo>
                  <a:lnTo>
                    <a:pt x="7179" y="64171"/>
                  </a:lnTo>
                  <a:lnTo>
                    <a:pt x="1025" y="64171"/>
                  </a:lnTo>
                  <a:lnTo>
                    <a:pt x="0" y="66096"/>
                  </a:lnTo>
                  <a:lnTo>
                    <a:pt x="23589" y="114224"/>
                  </a:lnTo>
                  <a:lnTo>
                    <a:pt x="33846" y="12000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2" name="Shape 1403">
              <a:extLst>
                <a:ext uri="{FF2B5EF4-FFF2-40B4-BE49-F238E27FC236}">
                  <a16:creationId xmlns:a16="http://schemas.microsoft.com/office/drawing/2014/main" id="{FAE1BA98-BAB3-D8D3-22C0-B03962F4631F}"/>
                </a:ext>
              </a:extLst>
            </p:cNvPr>
            <p:cNvSpPr/>
            <p:nvPr/>
          </p:nvSpPr>
          <p:spPr>
            <a:xfrm>
              <a:off x="7517596" y="2002917"/>
              <a:ext cx="408118" cy="3001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8426"/>
                  </a:moveTo>
                  <a:lnTo>
                    <a:pt x="4958" y="91685"/>
                  </a:lnTo>
                  <a:lnTo>
                    <a:pt x="5950" y="89662"/>
                  </a:lnTo>
                  <a:lnTo>
                    <a:pt x="7933" y="86966"/>
                  </a:lnTo>
                  <a:lnTo>
                    <a:pt x="8925" y="85617"/>
                  </a:lnTo>
                  <a:lnTo>
                    <a:pt x="10909" y="83595"/>
                  </a:lnTo>
                  <a:lnTo>
                    <a:pt x="10909" y="81573"/>
                  </a:lnTo>
                  <a:lnTo>
                    <a:pt x="10909" y="80224"/>
                  </a:lnTo>
                  <a:lnTo>
                    <a:pt x="8429" y="73483"/>
                  </a:lnTo>
                  <a:lnTo>
                    <a:pt x="6942" y="68764"/>
                  </a:lnTo>
                  <a:lnTo>
                    <a:pt x="8925" y="66741"/>
                  </a:lnTo>
                  <a:lnTo>
                    <a:pt x="15371" y="64719"/>
                  </a:lnTo>
                  <a:lnTo>
                    <a:pt x="18842" y="64719"/>
                  </a:lnTo>
                  <a:lnTo>
                    <a:pt x="23305" y="64719"/>
                  </a:lnTo>
                  <a:lnTo>
                    <a:pt x="26280" y="64719"/>
                  </a:lnTo>
                  <a:lnTo>
                    <a:pt x="27768" y="64719"/>
                  </a:lnTo>
                  <a:lnTo>
                    <a:pt x="31239" y="62696"/>
                  </a:lnTo>
                  <a:lnTo>
                    <a:pt x="33223" y="62696"/>
                  </a:lnTo>
                  <a:lnTo>
                    <a:pt x="38181" y="60674"/>
                  </a:lnTo>
                  <a:lnTo>
                    <a:pt x="41157" y="55955"/>
                  </a:lnTo>
                  <a:lnTo>
                    <a:pt x="44132" y="53932"/>
                  </a:lnTo>
                  <a:lnTo>
                    <a:pt x="46115" y="51910"/>
                  </a:lnTo>
                  <a:lnTo>
                    <a:pt x="46115" y="50561"/>
                  </a:lnTo>
                  <a:lnTo>
                    <a:pt x="46115" y="47865"/>
                  </a:lnTo>
                  <a:lnTo>
                    <a:pt x="44132" y="44494"/>
                  </a:lnTo>
                  <a:lnTo>
                    <a:pt x="46115" y="42471"/>
                  </a:lnTo>
                  <a:lnTo>
                    <a:pt x="46611" y="39775"/>
                  </a:lnTo>
                  <a:lnTo>
                    <a:pt x="44132" y="41123"/>
                  </a:lnTo>
                  <a:lnTo>
                    <a:pt x="43140" y="39775"/>
                  </a:lnTo>
                  <a:lnTo>
                    <a:pt x="42148" y="37078"/>
                  </a:lnTo>
                  <a:lnTo>
                    <a:pt x="44628" y="34382"/>
                  </a:lnTo>
                  <a:lnTo>
                    <a:pt x="48595" y="29662"/>
                  </a:lnTo>
                  <a:lnTo>
                    <a:pt x="50082" y="25617"/>
                  </a:lnTo>
                  <a:lnTo>
                    <a:pt x="50578" y="22247"/>
                  </a:lnTo>
                  <a:lnTo>
                    <a:pt x="54545" y="15505"/>
                  </a:lnTo>
                  <a:lnTo>
                    <a:pt x="57520" y="10112"/>
                  </a:lnTo>
                  <a:lnTo>
                    <a:pt x="60991" y="6741"/>
                  </a:lnTo>
                  <a:lnTo>
                    <a:pt x="64462" y="5393"/>
                  </a:lnTo>
                  <a:lnTo>
                    <a:pt x="69917" y="3370"/>
                  </a:lnTo>
                  <a:lnTo>
                    <a:pt x="72892" y="1348"/>
                  </a:lnTo>
                  <a:lnTo>
                    <a:pt x="80826" y="0"/>
                  </a:lnTo>
                  <a:lnTo>
                    <a:pt x="80826" y="3370"/>
                  </a:lnTo>
                  <a:lnTo>
                    <a:pt x="80826" y="7415"/>
                  </a:lnTo>
                  <a:lnTo>
                    <a:pt x="81818" y="10786"/>
                  </a:lnTo>
                  <a:lnTo>
                    <a:pt x="83305" y="15505"/>
                  </a:lnTo>
                  <a:lnTo>
                    <a:pt x="84793" y="16179"/>
                  </a:lnTo>
                  <a:lnTo>
                    <a:pt x="86280" y="21573"/>
                  </a:lnTo>
                  <a:lnTo>
                    <a:pt x="84793" y="22921"/>
                  </a:lnTo>
                  <a:lnTo>
                    <a:pt x="84297" y="27640"/>
                  </a:lnTo>
                  <a:lnTo>
                    <a:pt x="86280" y="32359"/>
                  </a:lnTo>
                  <a:lnTo>
                    <a:pt x="87768" y="37752"/>
                  </a:lnTo>
                  <a:lnTo>
                    <a:pt x="89752" y="39775"/>
                  </a:lnTo>
                  <a:lnTo>
                    <a:pt x="90247" y="47191"/>
                  </a:lnTo>
                  <a:lnTo>
                    <a:pt x="91239" y="53258"/>
                  </a:lnTo>
                  <a:lnTo>
                    <a:pt x="93223" y="59325"/>
                  </a:lnTo>
                  <a:lnTo>
                    <a:pt x="93223" y="60000"/>
                  </a:lnTo>
                  <a:lnTo>
                    <a:pt x="93223" y="68764"/>
                  </a:lnTo>
                  <a:lnTo>
                    <a:pt x="93223" y="80898"/>
                  </a:lnTo>
                  <a:lnTo>
                    <a:pt x="95206" y="93707"/>
                  </a:lnTo>
                  <a:lnTo>
                    <a:pt x="95206" y="98426"/>
                  </a:lnTo>
                  <a:lnTo>
                    <a:pt x="97190" y="102471"/>
                  </a:lnTo>
                  <a:lnTo>
                    <a:pt x="95206" y="106516"/>
                  </a:lnTo>
                  <a:lnTo>
                    <a:pt x="95702" y="108539"/>
                  </a:lnTo>
                  <a:lnTo>
                    <a:pt x="92231" y="115280"/>
                  </a:lnTo>
                  <a:lnTo>
                    <a:pt x="95702" y="113258"/>
                  </a:lnTo>
                  <a:lnTo>
                    <a:pt x="98181" y="111910"/>
                  </a:lnTo>
                  <a:lnTo>
                    <a:pt x="101157" y="109213"/>
                  </a:lnTo>
                  <a:lnTo>
                    <a:pt x="102148" y="107865"/>
                  </a:lnTo>
                  <a:lnTo>
                    <a:pt x="105123" y="107191"/>
                  </a:lnTo>
                  <a:lnTo>
                    <a:pt x="107603" y="106516"/>
                  </a:lnTo>
                  <a:lnTo>
                    <a:pt x="108595" y="105168"/>
                  </a:lnTo>
                  <a:lnTo>
                    <a:pt x="111570" y="103146"/>
                  </a:lnTo>
                  <a:lnTo>
                    <a:pt x="114049" y="99101"/>
                  </a:lnTo>
                  <a:lnTo>
                    <a:pt x="111570" y="105842"/>
                  </a:lnTo>
                  <a:lnTo>
                    <a:pt x="114049" y="104494"/>
                  </a:lnTo>
                  <a:lnTo>
                    <a:pt x="115537" y="101797"/>
                  </a:lnTo>
                  <a:lnTo>
                    <a:pt x="117024" y="101123"/>
                  </a:lnTo>
                  <a:lnTo>
                    <a:pt x="119008" y="100449"/>
                  </a:lnTo>
                  <a:lnTo>
                    <a:pt x="120000" y="100449"/>
                  </a:lnTo>
                  <a:lnTo>
                    <a:pt x="115537" y="105842"/>
                  </a:lnTo>
                  <a:lnTo>
                    <a:pt x="111570" y="109887"/>
                  </a:lnTo>
                  <a:lnTo>
                    <a:pt x="108595" y="111910"/>
                  </a:lnTo>
                  <a:lnTo>
                    <a:pt x="106115" y="115280"/>
                  </a:lnTo>
                  <a:lnTo>
                    <a:pt x="102148" y="116629"/>
                  </a:lnTo>
                  <a:lnTo>
                    <a:pt x="97685" y="118651"/>
                  </a:lnTo>
                  <a:lnTo>
                    <a:pt x="93719" y="120000"/>
                  </a:lnTo>
                  <a:lnTo>
                    <a:pt x="91239" y="117977"/>
                  </a:lnTo>
                  <a:lnTo>
                    <a:pt x="90247" y="115280"/>
                  </a:lnTo>
                  <a:lnTo>
                    <a:pt x="90247" y="112584"/>
                  </a:lnTo>
                  <a:lnTo>
                    <a:pt x="89256" y="111235"/>
                  </a:lnTo>
                  <a:lnTo>
                    <a:pt x="82809" y="108539"/>
                  </a:lnTo>
                  <a:lnTo>
                    <a:pt x="76859" y="106516"/>
                  </a:lnTo>
                  <a:lnTo>
                    <a:pt x="77851" y="103146"/>
                  </a:lnTo>
                  <a:lnTo>
                    <a:pt x="76363" y="101797"/>
                  </a:lnTo>
                  <a:lnTo>
                    <a:pt x="74876" y="101797"/>
                  </a:lnTo>
                  <a:lnTo>
                    <a:pt x="73388" y="101123"/>
                  </a:lnTo>
                  <a:lnTo>
                    <a:pt x="71404" y="96404"/>
                  </a:lnTo>
                  <a:lnTo>
                    <a:pt x="69421" y="93033"/>
                  </a:lnTo>
                  <a:lnTo>
                    <a:pt x="65454" y="89662"/>
                  </a:lnTo>
                  <a:lnTo>
                    <a:pt x="991" y="105168"/>
                  </a:lnTo>
                  <a:lnTo>
                    <a:pt x="0" y="98426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3" name="Shape 1404">
              <a:extLst>
                <a:ext uri="{FF2B5EF4-FFF2-40B4-BE49-F238E27FC236}">
                  <a16:creationId xmlns:a16="http://schemas.microsoft.com/office/drawing/2014/main" id="{A524FA53-6B6F-D4F3-662B-BB02E06915AD}"/>
                </a:ext>
              </a:extLst>
            </p:cNvPr>
            <p:cNvSpPr/>
            <p:nvPr/>
          </p:nvSpPr>
          <p:spPr>
            <a:xfrm>
              <a:off x="7792485" y="1982680"/>
              <a:ext cx="94441" cy="1703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7326"/>
                  </a:moveTo>
                  <a:lnTo>
                    <a:pt x="4285" y="33267"/>
                  </a:lnTo>
                  <a:lnTo>
                    <a:pt x="10714" y="41584"/>
                  </a:lnTo>
                  <a:lnTo>
                    <a:pt x="17142" y="42772"/>
                  </a:lnTo>
                  <a:lnTo>
                    <a:pt x="23571" y="52277"/>
                  </a:lnTo>
                  <a:lnTo>
                    <a:pt x="17142" y="54653"/>
                  </a:lnTo>
                  <a:lnTo>
                    <a:pt x="14999" y="62970"/>
                  </a:lnTo>
                  <a:lnTo>
                    <a:pt x="23571" y="71287"/>
                  </a:lnTo>
                  <a:lnTo>
                    <a:pt x="29999" y="80792"/>
                  </a:lnTo>
                  <a:lnTo>
                    <a:pt x="38571" y="84356"/>
                  </a:lnTo>
                  <a:lnTo>
                    <a:pt x="40714" y="97425"/>
                  </a:lnTo>
                  <a:lnTo>
                    <a:pt x="44999" y="108118"/>
                  </a:lnTo>
                  <a:lnTo>
                    <a:pt x="53571" y="118811"/>
                  </a:lnTo>
                  <a:lnTo>
                    <a:pt x="53571" y="120000"/>
                  </a:lnTo>
                  <a:lnTo>
                    <a:pt x="100714" y="116435"/>
                  </a:lnTo>
                  <a:lnTo>
                    <a:pt x="96428" y="108118"/>
                  </a:lnTo>
                  <a:lnTo>
                    <a:pt x="98571" y="97425"/>
                  </a:lnTo>
                  <a:lnTo>
                    <a:pt x="96428" y="84356"/>
                  </a:lnTo>
                  <a:lnTo>
                    <a:pt x="94285" y="71287"/>
                  </a:lnTo>
                  <a:lnTo>
                    <a:pt x="100714" y="53465"/>
                  </a:lnTo>
                  <a:lnTo>
                    <a:pt x="100714" y="38019"/>
                  </a:lnTo>
                  <a:lnTo>
                    <a:pt x="119999" y="29702"/>
                  </a:lnTo>
                  <a:lnTo>
                    <a:pt x="119999" y="24950"/>
                  </a:lnTo>
                  <a:lnTo>
                    <a:pt x="113571" y="20198"/>
                  </a:lnTo>
                  <a:lnTo>
                    <a:pt x="113571" y="14257"/>
                  </a:lnTo>
                  <a:lnTo>
                    <a:pt x="113571" y="4752"/>
                  </a:lnTo>
                  <a:lnTo>
                    <a:pt x="107142" y="0"/>
                  </a:lnTo>
                  <a:lnTo>
                    <a:pt x="92142" y="2376"/>
                  </a:lnTo>
                  <a:lnTo>
                    <a:pt x="77142" y="4752"/>
                  </a:lnTo>
                  <a:lnTo>
                    <a:pt x="47142" y="7128"/>
                  </a:lnTo>
                  <a:lnTo>
                    <a:pt x="32142" y="9504"/>
                  </a:lnTo>
                  <a:lnTo>
                    <a:pt x="10714" y="14257"/>
                  </a:lnTo>
                  <a:lnTo>
                    <a:pt x="0" y="14257"/>
                  </a:lnTo>
                  <a:lnTo>
                    <a:pt x="0" y="20198"/>
                  </a:lnTo>
                  <a:lnTo>
                    <a:pt x="0" y="27326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4" name="Shape 1405">
              <a:extLst>
                <a:ext uri="{FF2B5EF4-FFF2-40B4-BE49-F238E27FC236}">
                  <a16:creationId xmlns:a16="http://schemas.microsoft.com/office/drawing/2014/main" id="{ADC14545-7A55-6A6C-685E-4DD3E9B87BF2}"/>
                </a:ext>
              </a:extLst>
            </p:cNvPr>
            <p:cNvSpPr/>
            <p:nvPr/>
          </p:nvSpPr>
          <p:spPr>
            <a:xfrm>
              <a:off x="7866689" y="1960756"/>
              <a:ext cx="84322" cy="1871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00" y="0"/>
                  </a:moveTo>
                  <a:lnTo>
                    <a:pt x="33600" y="1081"/>
                  </a:lnTo>
                  <a:lnTo>
                    <a:pt x="21600" y="1081"/>
                  </a:lnTo>
                  <a:lnTo>
                    <a:pt x="21600" y="6486"/>
                  </a:lnTo>
                  <a:lnTo>
                    <a:pt x="19200" y="9729"/>
                  </a:lnTo>
                  <a:lnTo>
                    <a:pt x="14400" y="14054"/>
                  </a:lnTo>
                  <a:lnTo>
                    <a:pt x="21600" y="18378"/>
                  </a:lnTo>
                  <a:lnTo>
                    <a:pt x="21600" y="27027"/>
                  </a:lnTo>
                  <a:lnTo>
                    <a:pt x="21600" y="32432"/>
                  </a:lnTo>
                  <a:lnTo>
                    <a:pt x="28800" y="36756"/>
                  </a:lnTo>
                  <a:lnTo>
                    <a:pt x="28800" y="41081"/>
                  </a:lnTo>
                  <a:lnTo>
                    <a:pt x="7200" y="48648"/>
                  </a:lnTo>
                  <a:lnTo>
                    <a:pt x="7200" y="62702"/>
                  </a:lnTo>
                  <a:lnTo>
                    <a:pt x="0" y="78918"/>
                  </a:lnTo>
                  <a:lnTo>
                    <a:pt x="2400" y="90810"/>
                  </a:lnTo>
                  <a:lnTo>
                    <a:pt x="4800" y="102702"/>
                  </a:lnTo>
                  <a:lnTo>
                    <a:pt x="2400" y="112432"/>
                  </a:lnTo>
                  <a:lnTo>
                    <a:pt x="7200" y="120000"/>
                  </a:lnTo>
                  <a:lnTo>
                    <a:pt x="96000" y="110270"/>
                  </a:lnTo>
                  <a:lnTo>
                    <a:pt x="98400" y="104864"/>
                  </a:lnTo>
                  <a:lnTo>
                    <a:pt x="117600" y="101621"/>
                  </a:lnTo>
                  <a:lnTo>
                    <a:pt x="115200" y="98378"/>
                  </a:lnTo>
                  <a:lnTo>
                    <a:pt x="120000" y="89729"/>
                  </a:lnTo>
                  <a:lnTo>
                    <a:pt x="120000" y="89729"/>
                  </a:lnTo>
                  <a:lnTo>
                    <a:pt x="98400" y="81081"/>
                  </a:lnTo>
                  <a:lnTo>
                    <a:pt x="43200" y="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5" name="Shape 1406">
              <a:extLst>
                <a:ext uri="{FF2B5EF4-FFF2-40B4-BE49-F238E27FC236}">
                  <a16:creationId xmlns:a16="http://schemas.microsoft.com/office/drawing/2014/main" id="{3F9A3973-3C78-2044-6E0B-B7F1CB9541BE}"/>
                </a:ext>
              </a:extLst>
            </p:cNvPr>
            <p:cNvSpPr/>
            <p:nvPr/>
          </p:nvSpPr>
          <p:spPr>
            <a:xfrm>
              <a:off x="7834647" y="2188425"/>
              <a:ext cx="94441" cy="860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" y="68235"/>
                  </a:moveTo>
                  <a:lnTo>
                    <a:pt x="8571" y="84705"/>
                  </a:lnTo>
                  <a:lnTo>
                    <a:pt x="17142" y="98823"/>
                  </a:lnTo>
                  <a:lnTo>
                    <a:pt x="8571" y="112941"/>
                  </a:lnTo>
                  <a:lnTo>
                    <a:pt x="10714" y="120000"/>
                  </a:lnTo>
                  <a:lnTo>
                    <a:pt x="19285" y="117647"/>
                  </a:lnTo>
                  <a:lnTo>
                    <a:pt x="27857" y="105882"/>
                  </a:lnTo>
                  <a:lnTo>
                    <a:pt x="32142" y="103529"/>
                  </a:lnTo>
                  <a:lnTo>
                    <a:pt x="42857" y="91764"/>
                  </a:lnTo>
                  <a:lnTo>
                    <a:pt x="53571" y="84705"/>
                  </a:lnTo>
                  <a:lnTo>
                    <a:pt x="70714" y="84705"/>
                  </a:lnTo>
                  <a:lnTo>
                    <a:pt x="79285" y="80000"/>
                  </a:lnTo>
                  <a:lnTo>
                    <a:pt x="83571" y="75294"/>
                  </a:lnTo>
                  <a:lnTo>
                    <a:pt x="94285" y="70588"/>
                  </a:lnTo>
                  <a:lnTo>
                    <a:pt x="104999" y="65882"/>
                  </a:lnTo>
                  <a:lnTo>
                    <a:pt x="117857" y="65882"/>
                  </a:lnTo>
                  <a:lnTo>
                    <a:pt x="119999" y="61176"/>
                  </a:lnTo>
                  <a:lnTo>
                    <a:pt x="107142" y="0"/>
                  </a:lnTo>
                  <a:lnTo>
                    <a:pt x="51428" y="11764"/>
                  </a:lnTo>
                  <a:lnTo>
                    <a:pt x="0" y="21176"/>
                  </a:lnTo>
                  <a:lnTo>
                    <a:pt x="0" y="23529"/>
                  </a:lnTo>
                  <a:lnTo>
                    <a:pt x="8571" y="68235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6" name="Shape 1407">
              <a:extLst>
                <a:ext uri="{FF2B5EF4-FFF2-40B4-BE49-F238E27FC236}">
                  <a16:creationId xmlns:a16="http://schemas.microsoft.com/office/drawing/2014/main" id="{5FB799B1-8817-E9F2-03A4-C0BC5DC517F3}"/>
                </a:ext>
              </a:extLst>
            </p:cNvPr>
            <p:cNvSpPr/>
            <p:nvPr/>
          </p:nvSpPr>
          <p:spPr>
            <a:xfrm>
              <a:off x="7918970" y="2179992"/>
              <a:ext cx="40475" cy="522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0" y="58064"/>
                  </a:moveTo>
                  <a:lnTo>
                    <a:pt x="105000" y="50322"/>
                  </a:lnTo>
                  <a:lnTo>
                    <a:pt x="105000" y="46451"/>
                  </a:lnTo>
                  <a:lnTo>
                    <a:pt x="90000" y="42580"/>
                  </a:lnTo>
                  <a:lnTo>
                    <a:pt x="80000" y="38709"/>
                  </a:lnTo>
                  <a:lnTo>
                    <a:pt x="80000" y="27096"/>
                  </a:lnTo>
                  <a:lnTo>
                    <a:pt x="65000" y="19354"/>
                  </a:lnTo>
                  <a:lnTo>
                    <a:pt x="50000" y="0"/>
                  </a:lnTo>
                  <a:lnTo>
                    <a:pt x="0" y="19354"/>
                  </a:lnTo>
                  <a:lnTo>
                    <a:pt x="30000" y="120000"/>
                  </a:lnTo>
                  <a:lnTo>
                    <a:pt x="40000" y="112258"/>
                  </a:lnTo>
                  <a:lnTo>
                    <a:pt x="50000" y="108387"/>
                  </a:lnTo>
                  <a:lnTo>
                    <a:pt x="70000" y="100645"/>
                  </a:lnTo>
                  <a:lnTo>
                    <a:pt x="70000" y="89032"/>
                  </a:lnTo>
                  <a:lnTo>
                    <a:pt x="70000" y="85161"/>
                  </a:lnTo>
                  <a:lnTo>
                    <a:pt x="70000" y="77419"/>
                  </a:lnTo>
                  <a:lnTo>
                    <a:pt x="70000" y="65806"/>
                  </a:lnTo>
                  <a:lnTo>
                    <a:pt x="70000" y="58064"/>
                  </a:lnTo>
                  <a:lnTo>
                    <a:pt x="70000" y="54193"/>
                  </a:lnTo>
                  <a:lnTo>
                    <a:pt x="75000" y="50322"/>
                  </a:lnTo>
                  <a:lnTo>
                    <a:pt x="80000" y="50322"/>
                  </a:lnTo>
                  <a:lnTo>
                    <a:pt x="95000" y="54193"/>
                  </a:lnTo>
                  <a:lnTo>
                    <a:pt x="95000" y="61935"/>
                  </a:lnTo>
                  <a:lnTo>
                    <a:pt x="105000" y="77419"/>
                  </a:lnTo>
                  <a:lnTo>
                    <a:pt x="105000" y="81290"/>
                  </a:lnTo>
                  <a:lnTo>
                    <a:pt x="110000" y="85161"/>
                  </a:lnTo>
                  <a:lnTo>
                    <a:pt x="120000" y="81290"/>
                  </a:lnTo>
                  <a:lnTo>
                    <a:pt x="120000" y="77419"/>
                  </a:lnTo>
                  <a:lnTo>
                    <a:pt x="120000" y="73548"/>
                  </a:lnTo>
                  <a:lnTo>
                    <a:pt x="115000" y="58064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7" name="Shape 1408">
              <a:extLst>
                <a:ext uri="{FF2B5EF4-FFF2-40B4-BE49-F238E27FC236}">
                  <a16:creationId xmlns:a16="http://schemas.microsoft.com/office/drawing/2014/main" id="{E838E6D4-9B3D-C855-1653-C5321BAB4CD8}"/>
                </a:ext>
              </a:extLst>
            </p:cNvPr>
            <p:cNvSpPr/>
            <p:nvPr/>
          </p:nvSpPr>
          <p:spPr>
            <a:xfrm>
              <a:off x="7834647" y="2119281"/>
              <a:ext cx="183821" cy="9275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98" y="76363"/>
                  </a:moveTo>
                  <a:lnTo>
                    <a:pt x="115596" y="69818"/>
                  </a:lnTo>
                  <a:lnTo>
                    <a:pt x="114495" y="67636"/>
                  </a:lnTo>
                  <a:lnTo>
                    <a:pt x="111192" y="63272"/>
                  </a:lnTo>
                  <a:lnTo>
                    <a:pt x="107889" y="58909"/>
                  </a:lnTo>
                  <a:lnTo>
                    <a:pt x="106788" y="54545"/>
                  </a:lnTo>
                  <a:lnTo>
                    <a:pt x="105688" y="58909"/>
                  </a:lnTo>
                  <a:lnTo>
                    <a:pt x="106788" y="63272"/>
                  </a:lnTo>
                  <a:lnTo>
                    <a:pt x="110091" y="69818"/>
                  </a:lnTo>
                  <a:lnTo>
                    <a:pt x="112293" y="76363"/>
                  </a:lnTo>
                  <a:lnTo>
                    <a:pt x="108990" y="78545"/>
                  </a:lnTo>
                  <a:lnTo>
                    <a:pt x="104587" y="78545"/>
                  </a:lnTo>
                  <a:lnTo>
                    <a:pt x="97981" y="85090"/>
                  </a:lnTo>
                  <a:lnTo>
                    <a:pt x="96880" y="80727"/>
                  </a:lnTo>
                  <a:lnTo>
                    <a:pt x="95779" y="78545"/>
                  </a:lnTo>
                  <a:lnTo>
                    <a:pt x="93577" y="76363"/>
                  </a:lnTo>
                  <a:lnTo>
                    <a:pt x="90275" y="72000"/>
                  </a:lnTo>
                  <a:lnTo>
                    <a:pt x="89174" y="69818"/>
                  </a:lnTo>
                  <a:lnTo>
                    <a:pt x="90275" y="65454"/>
                  </a:lnTo>
                  <a:lnTo>
                    <a:pt x="89174" y="58909"/>
                  </a:lnTo>
                  <a:lnTo>
                    <a:pt x="84770" y="52363"/>
                  </a:lnTo>
                  <a:lnTo>
                    <a:pt x="80366" y="48000"/>
                  </a:lnTo>
                  <a:lnTo>
                    <a:pt x="78165" y="48000"/>
                  </a:lnTo>
                  <a:lnTo>
                    <a:pt x="75963" y="48000"/>
                  </a:lnTo>
                  <a:lnTo>
                    <a:pt x="74862" y="43636"/>
                  </a:lnTo>
                  <a:lnTo>
                    <a:pt x="74862" y="34909"/>
                  </a:lnTo>
                  <a:lnTo>
                    <a:pt x="77064" y="30545"/>
                  </a:lnTo>
                  <a:lnTo>
                    <a:pt x="78165" y="28363"/>
                  </a:lnTo>
                  <a:lnTo>
                    <a:pt x="80366" y="24000"/>
                  </a:lnTo>
                  <a:lnTo>
                    <a:pt x="84770" y="19636"/>
                  </a:lnTo>
                  <a:lnTo>
                    <a:pt x="84770" y="17454"/>
                  </a:lnTo>
                  <a:lnTo>
                    <a:pt x="83669" y="13090"/>
                  </a:lnTo>
                  <a:lnTo>
                    <a:pt x="80366" y="13090"/>
                  </a:lnTo>
                  <a:lnTo>
                    <a:pt x="78165" y="13090"/>
                  </a:lnTo>
                  <a:lnTo>
                    <a:pt x="77064" y="6545"/>
                  </a:lnTo>
                  <a:lnTo>
                    <a:pt x="74862" y="0"/>
                  </a:lnTo>
                  <a:lnTo>
                    <a:pt x="66055" y="6545"/>
                  </a:lnTo>
                  <a:lnTo>
                    <a:pt x="64954" y="17454"/>
                  </a:lnTo>
                  <a:lnTo>
                    <a:pt x="24220" y="37090"/>
                  </a:lnTo>
                  <a:lnTo>
                    <a:pt x="0" y="43636"/>
                  </a:lnTo>
                  <a:lnTo>
                    <a:pt x="0" y="72000"/>
                  </a:lnTo>
                  <a:lnTo>
                    <a:pt x="0" y="109090"/>
                  </a:lnTo>
                  <a:lnTo>
                    <a:pt x="26422" y="100363"/>
                  </a:lnTo>
                  <a:lnTo>
                    <a:pt x="55045" y="89454"/>
                  </a:lnTo>
                  <a:lnTo>
                    <a:pt x="66055" y="78545"/>
                  </a:lnTo>
                  <a:lnTo>
                    <a:pt x="69357" y="89454"/>
                  </a:lnTo>
                  <a:lnTo>
                    <a:pt x="72660" y="93818"/>
                  </a:lnTo>
                  <a:lnTo>
                    <a:pt x="72660" y="100363"/>
                  </a:lnTo>
                  <a:lnTo>
                    <a:pt x="74862" y="102545"/>
                  </a:lnTo>
                  <a:lnTo>
                    <a:pt x="78165" y="104727"/>
                  </a:lnTo>
                  <a:lnTo>
                    <a:pt x="78165" y="106909"/>
                  </a:lnTo>
                  <a:lnTo>
                    <a:pt x="80366" y="111272"/>
                  </a:lnTo>
                  <a:lnTo>
                    <a:pt x="81467" y="120000"/>
                  </a:lnTo>
                  <a:lnTo>
                    <a:pt x="81467" y="120000"/>
                  </a:lnTo>
                  <a:lnTo>
                    <a:pt x="83669" y="120000"/>
                  </a:lnTo>
                  <a:lnTo>
                    <a:pt x="84770" y="120000"/>
                  </a:lnTo>
                  <a:lnTo>
                    <a:pt x="86972" y="115636"/>
                  </a:lnTo>
                  <a:lnTo>
                    <a:pt x="86972" y="106909"/>
                  </a:lnTo>
                  <a:lnTo>
                    <a:pt x="90275" y="102545"/>
                  </a:lnTo>
                  <a:lnTo>
                    <a:pt x="90275" y="98181"/>
                  </a:lnTo>
                  <a:lnTo>
                    <a:pt x="93577" y="93818"/>
                  </a:lnTo>
                  <a:lnTo>
                    <a:pt x="94678" y="100363"/>
                  </a:lnTo>
                  <a:lnTo>
                    <a:pt x="95779" y="106909"/>
                  </a:lnTo>
                  <a:lnTo>
                    <a:pt x="95779" y="111272"/>
                  </a:lnTo>
                  <a:lnTo>
                    <a:pt x="99082" y="106909"/>
                  </a:lnTo>
                  <a:lnTo>
                    <a:pt x="101284" y="102545"/>
                  </a:lnTo>
                  <a:lnTo>
                    <a:pt x="101284" y="98181"/>
                  </a:lnTo>
                  <a:lnTo>
                    <a:pt x="103486" y="98181"/>
                  </a:lnTo>
                  <a:lnTo>
                    <a:pt x="106788" y="93818"/>
                  </a:lnTo>
                  <a:lnTo>
                    <a:pt x="111192" y="93818"/>
                  </a:lnTo>
                  <a:lnTo>
                    <a:pt x="113394" y="89454"/>
                  </a:lnTo>
                  <a:lnTo>
                    <a:pt x="116697" y="87272"/>
                  </a:lnTo>
                  <a:lnTo>
                    <a:pt x="118899" y="82909"/>
                  </a:lnTo>
                  <a:lnTo>
                    <a:pt x="120000" y="78545"/>
                  </a:lnTo>
                  <a:lnTo>
                    <a:pt x="117798" y="76363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8" name="Shape 1409">
              <a:extLst>
                <a:ext uri="{FF2B5EF4-FFF2-40B4-BE49-F238E27FC236}">
                  <a16:creationId xmlns:a16="http://schemas.microsoft.com/office/drawing/2014/main" id="{4C2E3058-F19D-B4AB-25B0-E0CEE1F3D5BB}"/>
                </a:ext>
              </a:extLst>
            </p:cNvPr>
            <p:cNvSpPr/>
            <p:nvPr/>
          </p:nvSpPr>
          <p:spPr>
            <a:xfrm>
              <a:off x="7976309" y="2205290"/>
              <a:ext cx="16863" cy="1180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120000"/>
                  </a:moveTo>
                  <a:cubicBezTo>
                    <a:pt x="70000" y="120000"/>
                    <a:pt x="70000" y="120000"/>
                    <a:pt x="70000" y="120000"/>
                  </a:cubicBezTo>
                  <a:cubicBezTo>
                    <a:pt x="100000" y="80000"/>
                    <a:pt x="100000" y="80000"/>
                    <a:pt x="100000" y="80000"/>
                  </a:cubicBezTo>
                  <a:cubicBezTo>
                    <a:pt x="120000" y="53333"/>
                    <a:pt x="120000" y="53333"/>
                    <a:pt x="120000" y="53333"/>
                  </a:cubicBezTo>
                  <a:cubicBezTo>
                    <a:pt x="80000" y="26666"/>
                    <a:pt x="80000" y="26666"/>
                    <a:pt x="80000" y="26666"/>
                  </a:cubicBezTo>
                  <a:cubicBezTo>
                    <a:pt x="80000" y="26666"/>
                    <a:pt x="50000" y="0"/>
                    <a:pt x="40000" y="13333"/>
                  </a:cubicBezTo>
                  <a:cubicBezTo>
                    <a:pt x="40000" y="26666"/>
                    <a:pt x="0" y="93333"/>
                    <a:pt x="0" y="93333"/>
                  </a:cubicBezTo>
                  <a:lnTo>
                    <a:pt x="30000" y="12000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9" name="Shape 1410">
              <a:extLst>
                <a:ext uri="{FF2B5EF4-FFF2-40B4-BE49-F238E27FC236}">
                  <a16:creationId xmlns:a16="http://schemas.microsoft.com/office/drawing/2014/main" id="{762B1BC5-CA60-01F8-BBE8-6DFF06CF397A}"/>
                </a:ext>
              </a:extLst>
            </p:cNvPr>
            <p:cNvSpPr/>
            <p:nvPr/>
          </p:nvSpPr>
          <p:spPr>
            <a:xfrm>
              <a:off x="7763817" y="2269375"/>
              <a:ext cx="70829" cy="158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16595"/>
                  </a:moveTo>
                  <a:lnTo>
                    <a:pt x="102857" y="11489"/>
                  </a:lnTo>
                  <a:lnTo>
                    <a:pt x="97142" y="8936"/>
                  </a:lnTo>
                  <a:lnTo>
                    <a:pt x="60000" y="3829"/>
                  </a:lnTo>
                  <a:lnTo>
                    <a:pt x="25714" y="0"/>
                  </a:lnTo>
                  <a:lnTo>
                    <a:pt x="22857" y="3829"/>
                  </a:lnTo>
                  <a:lnTo>
                    <a:pt x="17142" y="8936"/>
                  </a:lnTo>
                  <a:lnTo>
                    <a:pt x="8571" y="11489"/>
                  </a:lnTo>
                  <a:lnTo>
                    <a:pt x="5714" y="17872"/>
                  </a:lnTo>
                  <a:lnTo>
                    <a:pt x="8571" y="25531"/>
                  </a:lnTo>
                  <a:lnTo>
                    <a:pt x="8571" y="31914"/>
                  </a:lnTo>
                  <a:lnTo>
                    <a:pt x="5714" y="38297"/>
                  </a:lnTo>
                  <a:lnTo>
                    <a:pt x="14285" y="40851"/>
                  </a:lnTo>
                  <a:lnTo>
                    <a:pt x="25714" y="43404"/>
                  </a:lnTo>
                  <a:lnTo>
                    <a:pt x="31428" y="48510"/>
                  </a:lnTo>
                  <a:lnTo>
                    <a:pt x="42857" y="53617"/>
                  </a:lnTo>
                  <a:lnTo>
                    <a:pt x="57142" y="58723"/>
                  </a:lnTo>
                  <a:lnTo>
                    <a:pt x="57142" y="60000"/>
                  </a:lnTo>
                  <a:lnTo>
                    <a:pt x="51428" y="67659"/>
                  </a:lnTo>
                  <a:lnTo>
                    <a:pt x="28571" y="74042"/>
                  </a:lnTo>
                  <a:lnTo>
                    <a:pt x="8571" y="81702"/>
                  </a:lnTo>
                  <a:lnTo>
                    <a:pt x="5714" y="85531"/>
                  </a:lnTo>
                  <a:lnTo>
                    <a:pt x="0" y="91914"/>
                  </a:lnTo>
                  <a:lnTo>
                    <a:pt x="2857" y="95744"/>
                  </a:lnTo>
                  <a:lnTo>
                    <a:pt x="8571" y="100851"/>
                  </a:lnTo>
                  <a:lnTo>
                    <a:pt x="22857" y="105957"/>
                  </a:lnTo>
                  <a:lnTo>
                    <a:pt x="34285" y="108510"/>
                  </a:lnTo>
                  <a:lnTo>
                    <a:pt x="42857" y="109787"/>
                  </a:lnTo>
                  <a:lnTo>
                    <a:pt x="57142" y="109787"/>
                  </a:lnTo>
                  <a:lnTo>
                    <a:pt x="68571" y="109787"/>
                  </a:lnTo>
                  <a:lnTo>
                    <a:pt x="71428" y="109787"/>
                  </a:lnTo>
                  <a:lnTo>
                    <a:pt x="68571" y="114893"/>
                  </a:lnTo>
                  <a:lnTo>
                    <a:pt x="68571" y="118723"/>
                  </a:lnTo>
                  <a:lnTo>
                    <a:pt x="71428" y="120000"/>
                  </a:lnTo>
                  <a:lnTo>
                    <a:pt x="74285" y="120000"/>
                  </a:lnTo>
                  <a:lnTo>
                    <a:pt x="77142" y="111063"/>
                  </a:lnTo>
                  <a:lnTo>
                    <a:pt x="80000" y="109787"/>
                  </a:lnTo>
                  <a:lnTo>
                    <a:pt x="88571" y="104680"/>
                  </a:lnTo>
                  <a:lnTo>
                    <a:pt x="102857" y="99574"/>
                  </a:lnTo>
                  <a:lnTo>
                    <a:pt x="102857" y="88085"/>
                  </a:lnTo>
                  <a:lnTo>
                    <a:pt x="102857" y="82978"/>
                  </a:lnTo>
                  <a:lnTo>
                    <a:pt x="114285" y="77872"/>
                  </a:lnTo>
                  <a:lnTo>
                    <a:pt x="117142" y="67659"/>
                  </a:lnTo>
                  <a:lnTo>
                    <a:pt x="120000" y="61276"/>
                  </a:lnTo>
                  <a:lnTo>
                    <a:pt x="120000" y="51063"/>
                  </a:lnTo>
                  <a:lnTo>
                    <a:pt x="120000" y="45957"/>
                  </a:lnTo>
                  <a:lnTo>
                    <a:pt x="114285" y="38297"/>
                  </a:lnTo>
                  <a:lnTo>
                    <a:pt x="102857" y="38297"/>
                  </a:lnTo>
                  <a:lnTo>
                    <a:pt x="97142" y="38297"/>
                  </a:lnTo>
                  <a:lnTo>
                    <a:pt x="100000" y="31914"/>
                  </a:lnTo>
                  <a:lnTo>
                    <a:pt x="105714" y="25531"/>
                  </a:lnTo>
                  <a:lnTo>
                    <a:pt x="111428" y="22978"/>
                  </a:lnTo>
                  <a:lnTo>
                    <a:pt x="108571" y="21702"/>
                  </a:lnTo>
                  <a:lnTo>
                    <a:pt x="102857" y="16595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30" name="Shape 1411">
              <a:extLst>
                <a:ext uri="{FF2B5EF4-FFF2-40B4-BE49-F238E27FC236}">
                  <a16:creationId xmlns:a16="http://schemas.microsoft.com/office/drawing/2014/main" id="{61FC0A8A-7A60-B854-B51E-E7CB55CB053B}"/>
                </a:ext>
              </a:extLst>
            </p:cNvPr>
            <p:cNvSpPr/>
            <p:nvPr/>
          </p:nvSpPr>
          <p:spPr>
            <a:xfrm>
              <a:off x="7750325" y="2378993"/>
              <a:ext cx="55651" cy="910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727" y="22222"/>
                  </a:moveTo>
                  <a:lnTo>
                    <a:pt x="29090" y="15555"/>
                  </a:lnTo>
                  <a:lnTo>
                    <a:pt x="36363" y="4444"/>
                  </a:lnTo>
                  <a:lnTo>
                    <a:pt x="40000" y="2222"/>
                  </a:lnTo>
                  <a:lnTo>
                    <a:pt x="32727" y="0"/>
                  </a:lnTo>
                  <a:lnTo>
                    <a:pt x="21818" y="0"/>
                  </a:lnTo>
                  <a:lnTo>
                    <a:pt x="18181" y="0"/>
                  </a:lnTo>
                  <a:lnTo>
                    <a:pt x="7272" y="4444"/>
                  </a:lnTo>
                  <a:lnTo>
                    <a:pt x="0" y="11111"/>
                  </a:lnTo>
                  <a:lnTo>
                    <a:pt x="43636" y="120000"/>
                  </a:lnTo>
                  <a:lnTo>
                    <a:pt x="120000" y="113333"/>
                  </a:lnTo>
                  <a:lnTo>
                    <a:pt x="116363" y="95555"/>
                  </a:lnTo>
                  <a:lnTo>
                    <a:pt x="105454" y="88888"/>
                  </a:lnTo>
                  <a:lnTo>
                    <a:pt x="101818" y="84444"/>
                  </a:lnTo>
                  <a:lnTo>
                    <a:pt x="94545" y="82222"/>
                  </a:lnTo>
                  <a:lnTo>
                    <a:pt x="83636" y="75555"/>
                  </a:lnTo>
                  <a:lnTo>
                    <a:pt x="72727" y="71111"/>
                  </a:lnTo>
                  <a:lnTo>
                    <a:pt x="65454" y="62222"/>
                  </a:lnTo>
                  <a:lnTo>
                    <a:pt x="58181" y="53333"/>
                  </a:lnTo>
                  <a:lnTo>
                    <a:pt x="50909" y="44444"/>
                  </a:lnTo>
                  <a:lnTo>
                    <a:pt x="58181" y="37777"/>
                  </a:lnTo>
                  <a:lnTo>
                    <a:pt x="40000" y="31111"/>
                  </a:lnTo>
                  <a:lnTo>
                    <a:pt x="32727" y="22222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31" name="Shape 1412">
              <a:extLst>
                <a:ext uri="{FF2B5EF4-FFF2-40B4-BE49-F238E27FC236}">
                  <a16:creationId xmlns:a16="http://schemas.microsoft.com/office/drawing/2014/main" id="{080526E1-B319-57E5-9459-9E08239842AE}"/>
                </a:ext>
              </a:extLst>
            </p:cNvPr>
            <p:cNvSpPr/>
            <p:nvPr/>
          </p:nvSpPr>
          <p:spPr>
            <a:xfrm>
              <a:off x="7480495" y="2227213"/>
              <a:ext cx="317051" cy="2057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319" y="88524"/>
                  </a:moveTo>
                  <a:lnTo>
                    <a:pt x="105957" y="88524"/>
                  </a:lnTo>
                  <a:lnTo>
                    <a:pt x="107872" y="88524"/>
                  </a:lnTo>
                  <a:lnTo>
                    <a:pt x="109148" y="89508"/>
                  </a:lnTo>
                  <a:lnTo>
                    <a:pt x="109148" y="87540"/>
                  </a:lnTo>
                  <a:lnTo>
                    <a:pt x="113617" y="81639"/>
                  </a:lnTo>
                  <a:lnTo>
                    <a:pt x="118723" y="76721"/>
                  </a:lnTo>
                  <a:lnTo>
                    <a:pt x="120000" y="70819"/>
                  </a:lnTo>
                  <a:lnTo>
                    <a:pt x="120000" y="69836"/>
                  </a:lnTo>
                  <a:lnTo>
                    <a:pt x="116808" y="65901"/>
                  </a:lnTo>
                  <a:lnTo>
                    <a:pt x="114255" y="61967"/>
                  </a:lnTo>
                  <a:lnTo>
                    <a:pt x="112978" y="58032"/>
                  </a:lnTo>
                  <a:lnTo>
                    <a:pt x="110425" y="56065"/>
                  </a:lnTo>
                  <a:lnTo>
                    <a:pt x="108510" y="54098"/>
                  </a:lnTo>
                  <a:lnTo>
                    <a:pt x="109148" y="49180"/>
                  </a:lnTo>
                  <a:lnTo>
                    <a:pt x="109148" y="44262"/>
                  </a:lnTo>
                  <a:lnTo>
                    <a:pt x="108510" y="38360"/>
                  </a:lnTo>
                  <a:lnTo>
                    <a:pt x="109148" y="33442"/>
                  </a:lnTo>
                  <a:lnTo>
                    <a:pt x="111063" y="31475"/>
                  </a:lnTo>
                  <a:lnTo>
                    <a:pt x="112340" y="27540"/>
                  </a:lnTo>
                  <a:lnTo>
                    <a:pt x="112978" y="24590"/>
                  </a:lnTo>
                  <a:lnTo>
                    <a:pt x="114255" y="19672"/>
                  </a:lnTo>
                  <a:lnTo>
                    <a:pt x="112340" y="17704"/>
                  </a:lnTo>
                  <a:lnTo>
                    <a:pt x="110425" y="17704"/>
                  </a:lnTo>
                  <a:lnTo>
                    <a:pt x="108510" y="16721"/>
                  </a:lnTo>
                  <a:lnTo>
                    <a:pt x="105957" y="9836"/>
                  </a:lnTo>
                  <a:lnTo>
                    <a:pt x="103404" y="4918"/>
                  </a:lnTo>
                  <a:lnTo>
                    <a:pt x="98297" y="0"/>
                  </a:lnTo>
                  <a:lnTo>
                    <a:pt x="15319" y="22622"/>
                  </a:lnTo>
                  <a:lnTo>
                    <a:pt x="14042" y="12786"/>
                  </a:lnTo>
                  <a:lnTo>
                    <a:pt x="10212" y="16721"/>
                  </a:lnTo>
                  <a:lnTo>
                    <a:pt x="7021" y="20655"/>
                  </a:lnTo>
                  <a:lnTo>
                    <a:pt x="3829" y="23606"/>
                  </a:lnTo>
                  <a:lnTo>
                    <a:pt x="0" y="27540"/>
                  </a:lnTo>
                  <a:lnTo>
                    <a:pt x="10212" y="120000"/>
                  </a:lnTo>
                  <a:lnTo>
                    <a:pt x="102127" y="93442"/>
                  </a:lnTo>
                  <a:lnTo>
                    <a:pt x="103404" y="90491"/>
                  </a:lnTo>
                  <a:lnTo>
                    <a:pt x="105319" y="88524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32" name="Shape 1413">
              <a:extLst>
                <a:ext uri="{FF2B5EF4-FFF2-40B4-BE49-F238E27FC236}">
                  <a16:creationId xmlns:a16="http://schemas.microsoft.com/office/drawing/2014/main" id="{872D23A9-426B-65D9-C1E5-4A138091DF56}"/>
                </a:ext>
              </a:extLst>
            </p:cNvPr>
            <p:cNvSpPr/>
            <p:nvPr/>
          </p:nvSpPr>
          <p:spPr>
            <a:xfrm>
              <a:off x="7183681" y="3051884"/>
              <a:ext cx="490753" cy="38450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lnTo>
                    <a:pt x="80000" y="0"/>
                  </a:lnTo>
                  <a:lnTo>
                    <a:pt x="82474" y="0"/>
                  </a:lnTo>
                  <a:lnTo>
                    <a:pt x="86185" y="1052"/>
                  </a:lnTo>
                  <a:lnTo>
                    <a:pt x="86597" y="3684"/>
                  </a:lnTo>
                  <a:lnTo>
                    <a:pt x="87010" y="5263"/>
                  </a:lnTo>
                  <a:lnTo>
                    <a:pt x="88659" y="6315"/>
                  </a:lnTo>
                  <a:lnTo>
                    <a:pt x="89896" y="8947"/>
                  </a:lnTo>
                  <a:lnTo>
                    <a:pt x="91958" y="15789"/>
                  </a:lnTo>
                  <a:lnTo>
                    <a:pt x="94432" y="21052"/>
                  </a:lnTo>
                  <a:lnTo>
                    <a:pt x="97731" y="28947"/>
                  </a:lnTo>
                  <a:lnTo>
                    <a:pt x="99381" y="32631"/>
                  </a:lnTo>
                  <a:lnTo>
                    <a:pt x="103505" y="40526"/>
                  </a:lnTo>
                  <a:lnTo>
                    <a:pt x="105567" y="42631"/>
                  </a:lnTo>
                  <a:lnTo>
                    <a:pt x="106804" y="44210"/>
                  </a:lnTo>
                  <a:lnTo>
                    <a:pt x="106804" y="45789"/>
                  </a:lnTo>
                  <a:lnTo>
                    <a:pt x="106804" y="50526"/>
                  </a:lnTo>
                  <a:lnTo>
                    <a:pt x="105567" y="45263"/>
                  </a:lnTo>
                  <a:lnTo>
                    <a:pt x="105154" y="50526"/>
                  </a:lnTo>
                  <a:lnTo>
                    <a:pt x="107628" y="55789"/>
                  </a:lnTo>
                  <a:lnTo>
                    <a:pt x="110515" y="61052"/>
                  </a:lnTo>
                  <a:lnTo>
                    <a:pt x="113402" y="67894"/>
                  </a:lnTo>
                  <a:lnTo>
                    <a:pt x="115463" y="72105"/>
                  </a:lnTo>
                  <a:lnTo>
                    <a:pt x="117938" y="75789"/>
                  </a:lnTo>
                  <a:lnTo>
                    <a:pt x="119175" y="80526"/>
                  </a:lnTo>
                  <a:lnTo>
                    <a:pt x="120000" y="88421"/>
                  </a:lnTo>
                  <a:lnTo>
                    <a:pt x="120000" y="92631"/>
                  </a:lnTo>
                  <a:lnTo>
                    <a:pt x="120000" y="97368"/>
                  </a:lnTo>
                  <a:lnTo>
                    <a:pt x="120000" y="101578"/>
                  </a:lnTo>
                  <a:lnTo>
                    <a:pt x="118762" y="103157"/>
                  </a:lnTo>
                  <a:lnTo>
                    <a:pt x="117938" y="105263"/>
                  </a:lnTo>
                  <a:lnTo>
                    <a:pt x="117938" y="107894"/>
                  </a:lnTo>
                  <a:lnTo>
                    <a:pt x="118350" y="111052"/>
                  </a:lnTo>
                  <a:lnTo>
                    <a:pt x="117938" y="114736"/>
                  </a:lnTo>
                  <a:lnTo>
                    <a:pt x="116701" y="118421"/>
                  </a:lnTo>
                  <a:lnTo>
                    <a:pt x="115463" y="119473"/>
                  </a:lnTo>
                  <a:lnTo>
                    <a:pt x="114226" y="119999"/>
                  </a:lnTo>
                  <a:lnTo>
                    <a:pt x="115051" y="117894"/>
                  </a:lnTo>
                  <a:lnTo>
                    <a:pt x="115876" y="116842"/>
                  </a:lnTo>
                  <a:lnTo>
                    <a:pt x="115876" y="114210"/>
                  </a:lnTo>
                  <a:lnTo>
                    <a:pt x="115463" y="114210"/>
                  </a:lnTo>
                  <a:lnTo>
                    <a:pt x="112989" y="116315"/>
                  </a:lnTo>
                  <a:lnTo>
                    <a:pt x="111340" y="116842"/>
                  </a:lnTo>
                  <a:lnTo>
                    <a:pt x="110103" y="116315"/>
                  </a:lnTo>
                  <a:lnTo>
                    <a:pt x="108865" y="116842"/>
                  </a:lnTo>
                  <a:lnTo>
                    <a:pt x="107628" y="117894"/>
                  </a:lnTo>
                  <a:lnTo>
                    <a:pt x="106804" y="117368"/>
                  </a:lnTo>
                  <a:lnTo>
                    <a:pt x="105154" y="116842"/>
                  </a:lnTo>
                  <a:lnTo>
                    <a:pt x="104329" y="115263"/>
                  </a:lnTo>
                  <a:lnTo>
                    <a:pt x="104742" y="114210"/>
                  </a:lnTo>
                  <a:lnTo>
                    <a:pt x="105154" y="114210"/>
                  </a:lnTo>
                  <a:lnTo>
                    <a:pt x="108041" y="114736"/>
                  </a:lnTo>
                  <a:lnTo>
                    <a:pt x="108865" y="114210"/>
                  </a:lnTo>
                  <a:lnTo>
                    <a:pt x="108453" y="113684"/>
                  </a:lnTo>
                  <a:lnTo>
                    <a:pt x="107216" y="112631"/>
                  </a:lnTo>
                  <a:lnTo>
                    <a:pt x="105567" y="113157"/>
                  </a:lnTo>
                  <a:lnTo>
                    <a:pt x="104329" y="111578"/>
                  </a:lnTo>
                  <a:lnTo>
                    <a:pt x="103092" y="108947"/>
                  </a:lnTo>
                  <a:lnTo>
                    <a:pt x="101443" y="106842"/>
                  </a:lnTo>
                  <a:lnTo>
                    <a:pt x="101030" y="105263"/>
                  </a:lnTo>
                  <a:lnTo>
                    <a:pt x="99793" y="103157"/>
                  </a:lnTo>
                  <a:lnTo>
                    <a:pt x="97731" y="102631"/>
                  </a:lnTo>
                  <a:lnTo>
                    <a:pt x="96082" y="101578"/>
                  </a:lnTo>
                  <a:lnTo>
                    <a:pt x="94432" y="101052"/>
                  </a:lnTo>
                  <a:lnTo>
                    <a:pt x="92783" y="95263"/>
                  </a:lnTo>
                  <a:lnTo>
                    <a:pt x="91958" y="93157"/>
                  </a:lnTo>
                  <a:lnTo>
                    <a:pt x="90721" y="91578"/>
                  </a:lnTo>
                  <a:lnTo>
                    <a:pt x="90309" y="90526"/>
                  </a:lnTo>
                  <a:lnTo>
                    <a:pt x="89072" y="88947"/>
                  </a:lnTo>
                  <a:lnTo>
                    <a:pt x="87835" y="87894"/>
                  </a:lnTo>
                  <a:lnTo>
                    <a:pt x="88247" y="85789"/>
                  </a:lnTo>
                  <a:lnTo>
                    <a:pt x="88659" y="84736"/>
                  </a:lnTo>
                  <a:lnTo>
                    <a:pt x="87422" y="81578"/>
                  </a:lnTo>
                  <a:lnTo>
                    <a:pt x="86185" y="82105"/>
                  </a:lnTo>
                  <a:lnTo>
                    <a:pt x="86185" y="83157"/>
                  </a:lnTo>
                  <a:lnTo>
                    <a:pt x="86185" y="85789"/>
                  </a:lnTo>
                  <a:lnTo>
                    <a:pt x="85360" y="85789"/>
                  </a:lnTo>
                  <a:lnTo>
                    <a:pt x="84536" y="84736"/>
                  </a:lnTo>
                  <a:lnTo>
                    <a:pt x="83298" y="83157"/>
                  </a:lnTo>
                  <a:lnTo>
                    <a:pt x="81237" y="78947"/>
                  </a:lnTo>
                  <a:lnTo>
                    <a:pt x="80000" y="77368"/>
                  </a:lnTo>
                  <a:lnTo>
                    <a:pt x="79587" y="76842"/>
                  </a:lnTo>
                  <a:lnTo>
                    <a:pt x="80000" y="75789"/>
                  </a:lnTo>
                  <a:lnTo>
                    <a:pt x="79175" y="73684"/>
                  </a:lnTo>
                  <a:lnTo>
                    <a:pt x="77938" y="73157"/>
                  </a:lnTo>
                  <a:lnTo>
                    <a:pt x="79175" y="70000"/>
                  </a:lnTo>
                  <a:lnTo>
                    <a:pt x="80000" y="68421"/>
                  </a:lnTo>
                  <a:lnTo>
                    <a:pt x="80412" y="66842"/>
                  </a:lnTo>
                  <a:lnTo>
                    <a:pt x="80824" y="65263"/>
                  </a:lnTo>
                  <a:lnTo>
                    <a:pt x="80000" y="63684"/>
                  </a:lnTo>
                  <a:lnTo>
                    <a:pt x="79587" y="65789"/>
                  </a:lnTo>
                  <a:lnTo>
                    <a:pt x="78762" y="65263"/>
                  </a:lnTo>
                  <a:lnTo>
                    <a:pt x="78762" y="64210"/>
                  </a:lnTo>
                  <a:lnTo>
                    <a:pt x="77525" y="62105"/>
                  </a:lnTo>
                  <a:lnTo>
                    <a:pt x="77113" y="62105"/>
                  </a:lnTo>
                  <a:lnTo>
                    <a:pt x="77113" y="62631"/>
                  </a:lnTo>
                  <a:lnTo>
                    <a:pt x="77525" y="63684"/>
                  </a:lnTo>
                  <a:lnTo>
                    <a:pt x="77938" y="65263"/>
                  </a:lnTo>
                  <a:lnTo>
                    <a:pt x="77938" y="66842"/>
                  </a:lnTo>
                  <a:lnTo>
                    <a:pt x="77938" y="67368"/>
                  </a:lnTo>
                  <a:lnTo>
                    <a:pt x="77113" y="68421"/>
                  </a:lnTo>
                  <a:lnTo>
                    <a:pt x="76701" y="67894"/>
                  </a:lnTo>
                  <a:lnTo>
                    <a:pt x="75876" y="66842"/>
                  </a:lnTo>
                  <a:lnTo>
                    <a:pt x="74639" y="64210"/>
                  </a:lnTo>
                  <a:lnTo>
                    <a:pt x="74226" y="63157"/>
                  </a:lnTo>
                  <a:lnTo>
                    <a:pt x="74226" y="61052"/>
                  </a:lnTo>
                  <a:lnTo>
                    <a:pt x="74226" y="57894"/>
                  </a:lnTo>
                  <a:lnTo>
                    <a:pt x="75051" y="55789"/>
                  </a:lnTo>
                  <a:lnTo>
                    <a:pt x="75463" y="51578"/>
                  </a:lnTo>
                  <a:lnTo>
                    <a:pt x="75463" y="48947"/>
                  </a:lnTo>
                  <a:lnTo>
                    <a:pt x="75051" y="45263"/>
                  </a:lnTo>
                  <a:lnTo>
                    <a:pt x="74226" y="41578"/>
                  </a:lnTo>
                  <a:lnTo>
                    <a:pt x="72989" y="40526"/>
                  </a:lnTo>
                  <a:lnTo>
                    <a:pt x="71752" y="37894"/>
                  </a:lnTo>
                  <a:lnTo>
                    <a:pt x="69278" y="37368"/>
                  </a:lnTo>
                  <a:lnTo>
                    <a:pt x="68041" y="37368"/>
                  </a:lnTo>
                  <a:lnTo>
                    <a:pt x="67216" y="35263"/>
                  </a:lnTo>
                  <a:lnTo>
                    <a:pt x="65979" y="34736"/>
                  </a:lnTo>
                  <a:lnTo>
                    <a:pt x="64329" y="32105"/>
                  </a:lnTo>
                  <a:lnTo>
                    <a:pt x="62680" y="31578"/>
                  </a:lnTo>
                  <a:lnTo>
                    <a:pt x="62268" y="28947"/>
                  </a:lnTo>
                  <a:lnTo>
                    <a:pt x="61443" y="27894"/>
                  </a:lnTo>
                  <a:lnTo>
                    <a:pt x="58969" y="25263"/>
                  </a:lnTo>
                  <a:lnTo>
                    <a:pt x="56907" y="23157"/>
                  </a:lnTo>
                  <a:lnTo>
                    <a:pt x="55257" y="22105"/>
                  </a:lnTo>
                  <a:lnTo>
                    <a:pt x="53608" y="20526"/>
                  </a:lnTo>
                  <a:lnTo>
                    <a:pt x="52371" y="20000"/>
                  </a:lnTo>
                  <a:lnTo>
                    <a:pt x="50309" y="20000"/>
                  </a:lnTo>
                  <a:lnTo>
                    <a:pt x="48247" y="20526"/>
                  </a:lnTo>
                  <a:lnTo>
                    <a:pt x="47835" y="22105"/>
                  </a:lnTo>
                  <a:lnTo>
                    <a:pt x="48247" y="23684"/>
                  </a:lnTo>
                  <a:lnTo>
                    <a:pt x="47835" y="24736"/>
                  </a:lnTo>
                  <a:lnTo>
                    <a:pt x="47010" y="24736"/>
                  </a:lnTo>
                  <a:lnTo>
                    <a:pt x="46185" y="23684"/>
                  </a:lnTo>
                  <a:lnTo>
                    <a:pt x="44123" y="25789"/>
                  </a:lnTo>
                  <a:lnTo>
                    <a:pt x="41649" y="28421"/>
                  </a:lnTo>
                  <a:lnTo>
                    <a:pt x="38762" y="29473"/>
                  </a:lnTo>
                  <a:lnTo>
                    <a:pt x="34226" y="31052"/>
                  </a:lnTo>
                  <a:lnTo>
                    <a:pt x="34226" y="27894"/>
                  </a:lnTo>
                  <a:lnTo>
                    <a:pt x="32989" y="26315"/>
                  </a:lnTo>
                  <a:lnTo>
                    <a:pt x="31752" y="25789"/>
                  </a:lnTo>
                  <a:lnTo>
                    <a:pt x="29690" y="24210"/>
                  </a:lnTo>
                  <a:lnTo>
                    <a:pt x="31340" y="23157"/>
                  </a:lnTo>
                  <a:lnTo>
                    <a:pt x="31752" y="22631"/>
                  </a:lnTo>
                  <a:lnTo>
                    <a:pt x="28865" y="22105"/>
                  </a:lnTo>
                  <a:lnTo>
                    <a:pt x="28865" y="20526"/>
                  </a:lnTo>
                  <a:lnTo>
                    <a:pt x="29690" y="20526"/>
                  </a:lnTo>
                  <a:lnTo>
                    <a:pt x="30103" y="19473"/>
                  </a:lnTo>
                  <a:lnTo>
                    <a:pt x="30103" y="18421"/>
                  </a:lnTo>
                  <a:lnTo>
                    <a:pt x="29690" y="18421"/>
                  </a:lnTo>
                  <a:lnTo>
                    <a:pt x="28865" y="18947"/>
                  </a:lnTo>
                  <a:lnTo>
                    <a:pt x="28865" y="19473"/>
                  </a:lnTo>
                  <a:lnTo>
                    <a:pt x="28453" y="20000"/>
                  </a:lnTo>
                  <a:lnTo>
                    <a:pt x="27628" y="18947"/>
                  </a:lnTo>
                  <a:lnTo>
                    <a:pt x="25567" y="18947"/>
                  </a:lnTo>
                  <a:lnTo>
                    <a:pt x="26391" y="20526"/>
                  </a:lnTo>
                  <a:lnTo>
                    <a:pt x="26804" y="20526"/>
                  </a:lnTo>
                  <a:lnTo>
                    <a:pt x="27216" y="22631"/>
                  </a:lnTo>
                  <a:lnTo>
                    <a:pt x="26804" y="22631"/>
                  </a:lnTo>
                  <a:lnTo>
                    <a:pt x="25154" y="21578"/>
                  </a:lnTo>
                  <a:lnTo>
                    <a:pt x="23505" y="20000"/>
                  </a:lnTo>
                  <a:lnTo>
                    <a:pt x="21855" y="19473"/>
                  </a:lnTo>
                  <a:lnTo>
                    <a:pt x="18144" y="19473"/>
                  </a:lnTo>
                  <a:lnTo>
                    <a:pt x="16907" y="18421"/>
                  </a:lnTo>
                  <a:lnTo>
                    <a:pt x="16082" y="17368"/>
                  </a:lnTo>
                  <a:lnTo>
                    <a:pt x="14845" y="17368"/>
                  </a:lnTo>
                  <a:lnTo>
                    <a:pt x="10721" y="18421"/>
                  </a:lnTo>
                  <a:lnTo>
                    <a:pt x="7835" y="18421"/>
                  </a:lnTo>
                  <a:lnTo>
                    <a:pt x="5773" y="20000"/>
                  </a:lnTo>
                  <a:lnTo>
                    <a:pt x="4536" y="20526"/>
                  </a:lnTo>
                  <a:lnTo>
                    <a:pt x="2886" y="16842"/>
                  </a:lnTo>
                  <a:lnTo>
                    <a:pt x="2474" y="14210"/>
                  </a:lnTo>
                  <a:lnTo>
                    <a:pt x="824" y="11578"/>
                  </a:lnTo>
                  <a:lnTo>
                    <a:pt x="0" y="10526"/>
                  </a:lnTo>
                  <a:lnTo>
                    <a:pt x="0" y="8947"/>
                  </a:lnTo>
                  <a:lnTo>
                    <a:pt x="1237" y="8421"/>
                  </a:lnTo>
                  <a:lnTo>
                    <a:pt x="4123" y="7368"/>
                  </a:lnTo>
                  <a:lnTo>
                    <a:pt x="7422" y="6315"/>
                  </a:lnTo>
                  <a:lnTo>
                    <a:pt x="38350" y="3157"/>
                  </a:lnTo>
                  <a:lnTo>
                    <a:pt x="40412" y="8421"/>
                  </a:lnTo>
                  <a:lnTo>
                    <a:pt x="77938" y="5789"/>
                  </a:lnTo>
                  <a:lnTo>
                    <a:pt x="78350" y="10000"/>
                  </a:lnTo>
                  <a:lnTo>
                    <a:pt x="81237" y="10000"/>
                  </a:lnTo>
                  <a:lnTo>
                    <a:pt x="80000" y="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33" name="Shape 1414">
              <a:extLst>
                <a:ext uri="{FF2B5EF4-FFF2-40B4-BE49-F238E27FC236}">
                  <a16:creationId xmlns:a16="http://schemas.microsoft.com/office/drawing/2014/main" id="{5D9BF842-7846-953A-5D69-14CC526E2FAC}"/>
                </a:ext>
              </a:extLst>
            </p:cNvPr>
            <p:cNvSpPr/>
            <p:nvPr/>
          </p:nvSpPr>
          <p:spPr>
            <a:xfrm>
              <a:off x="6802545" y="2950697"/>
              <a:ext cx="306933" cy="2715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40" y="111055"/>
                  </a:moveTo>
                  <a:lnTo>
                    <a:pt x="118021" y="111055"/>
                  </a:lnTo>
                  <a:lnTo>
                    <a:pt x="116043" y="109565"/>
                  </a:lnTo>
                  <a:lnTo>
                    <a:pt x="115384" y="109565"/>
                  </a:lnTo>
                  <a:lnTo>
                    <a:pt x="114065" y="109565"/>
                  </a:lnTo>
                  <a:lnTo>
                    <a:pt x="112747" y="108819"/>
                  </a:lnTo>
                  <a:lnTo>
                    <a:pt x="109450" y="106583"/>
                  </a:lnTo>
                  <a:lnTo>
                    <a:pt x="108791" y="106583"/>
                  </a:lnTo>
                  <a:lnTo>
                    <a:pt x="105494" y="103602"/>
                  </a:lnTo>
                  <a:lnTo>
                    <a:pt x="104175" y="102111"/>
                  </a:lnTo>
                  <a:lnTo>
                    <a:pt x="102197" y="101366"/>
                  </a:lnTo>
                  <a:lnTo>
                    <a:pt x="100219" y="99875"/>
                  </a:lnTo>
                  <a:lnTo>
                    <a:pt x="98901" y="98385"/>
                  </a:lnTo>
                  <a:lnTo>
                    <a:pt x="100879" y="98385"/>
                  </a:lnTo>
                  <a:lnTo>
                    <a:pt x="102197" y="96894"/>
                  </a:lnTo>
                  <a:lnTo>
                    <a:pt x="105494" y="96894"/>
                  </a:lnTo>
                  <a:lnTo>
                    <a:pt x="106153" y="95403"/>
                  </a:lnTo>
                  <a:lnTo>
                    <a:pt x="109450" y="95403"/>
                  </a:lnTo>
                  <a:lnTo>
                    <a:pt x="110769" y="93913"/>
                  </a:lnTo>
                  <a:lnTo>
                    <a:pt x="108791" y="90186"/>
                  </a:lnTo>
                  <a:lnTo>
                    <a:pt x="106813" y="87950"/>
                  </a:lnTo>
                  <a:lnTo>
                    <a:pt x="106153" y="87950"/>
                  </a:lnTo>
                  <a:lnTo>
                    <a:pt x="99560" y="90186"/>
                  </a:lnTo>
                  <a:lnTo>
                    <a:pt x="97582" y="90931"/>
                  </a:lnTo>
                  <a:lnTo>
                    <a:pt x="95604" y="90931"/>
                  </a:lnTo>
                  <a:lnTo>
                    <a:pt x="95604" y="90186"/>
                  </a:lnTo>
                  <a:lnTo>
                    <a:pt x="97582" y="88695"/>
                  </a:lnTo>
                  <a:lnTo>
                    <a:pt x="99560" y="87950"/>
                  </a:lnTo>
                  <a:lnTo>
                    <a:pt x="101538" y="86459"/>
                  </a:lnTo>
                  <a:lnTo>
                    <a:pt x="101538" y="84968"/>
                  </a:lnTo>
                  <a:lnTo>
                    <a:pt x="101538" y="81987"/>
                  </a:lnTo>
                  <a:lnTo>
                    <a:pt x="100879" y="76770"/>
                  </a:lnTo>
                  <a:lnTo>
                    <a:pt x="98901" y="73788"/>
                  </a:lnTo>
                  <a:lnTo>
                    <a:pt x="97582" y="70807"/>
                  </a:lnTo>
                  <a:lnTo>
                    <a:pt x="98241" y="58881"/>
                  </a:lnTo>
                  <a:lnTo>
                    <a:pt x="55384" y="61118"/>
                  </a:lnTo>
                  <a:lnTo>
                    <a:pt x="54725" y="58136"/>
                  </a:lnTo>
                  <a:lnTo>
                    <a:pt x="54725" y="55900"/>
                  </a:lnTo>
                  <a:lnTo>
                    <a:pt x="55384" y="54409"/>
                  </a:lnTo>
                  <a:lnTo>
                    <a:pt x="57362" y="52919"/>
                  </a:lnTo>
                  <a:lnTo>
                    <a:pt x="57362" y="49192"/>
                  </a:lnTo>
                  <a:lnTo>
                    <a:pt x="57362" y="47701"/>
                  </a:lnTo>
                  <a:lnTo>
                    <a:pt x="58021" y="45465"/>
                  </a:lnTo>
                  <a:lnTo>
                    <a:pt x="58681" y="44720"/>
                  </a:lnTo>
                  <a:lnTo>
                    <a:pt x="59340" y="43229"/>
                  </a:lnTo>
                  <a:lnTo>
                    <a:pt x="60000" y="38012"/>
                  </a:lnTo>
                  <a:lnTo>
                    <a:pt x="61318" y="36521"/>
                  </a:lnTo>
                  <a:lnTo>
                    <a:pt x="63956" y="32049"/>
                  </a:lnTo>
                  <a:lnTo>
                    <a:pt x="64615" y="30559"/>
                  </a:lnTo>
                  <a:lnTo>
                    <a:pt x="64615" y="27577"/>
                  </a:lnTo>
                  <a:lnTo>
                    <a:pt x="65274" y="27577"/>
                  </a:lnTo>
                  <a:lnTo>
                    <a:pt x="67252" y="25341"/>
                  </a:lnTo>
                  <a:lnTo>
                    <a:pt x="67912" y="19378"/>
                  </a:lnTo>
                  <a:lnTo>
                    <a:pt x="67252" y="17142"/>
                  </a:lnTo>
                  <a:lnTo>
                    <a:pt x="65274" y="15652"/>
                  </a:lnTo>
                  <a:lnTo>
                    <a:pt x="65274" y="14161"/>
                  </a:lnTo>
                  <a:lnTo>
                    <a:pt x="64615" y="10434"/>
                  </a:lnTo>
                  <a:lnTo>
                    <a:pt x="64615" y="9689"/>
                  </a:lnTo>
                  <a:lnTo>
                    <a:pt x="63956" y="8198"/>
                  </a:lnTo>
                  <a:lnTo>
                    <a:pt x="61978" y="6708"/>
                  </a:lnTo>
                  <a:lnTo>
                    <a:pt x="64615" y="5217"/>
                  </a:lnTo>
                  <a:lnTo>
                    <a:pt x="64615" y="3726"/>
                  </a:lnTo>
                  <a:lnTo>
                    <a:pt x="63956" y="1490"/>
                  </a:lnTo>
                  <a:lnTo>
                    <a:pt x="61978" y="0"/>
                  </a:lnTo>
                  <a:lnTo>
                    <a:pt x="0" y="2236"/>
                  </a:lnTo>
                  <a:lnTo>
                    <a:pt x="0" y="35031"/>
                  </a:lnTo>
                  <a:lnTo>
                    <a:pt x="4615" y="39503"/>
                  </a:lnTo>
                  <a:lnTo>
                    <a:pt x="4615" y="40993"/>
                  </a:lnTo>
                  <a:lnTo>
                    <a:pt x="7252" y="47701"/>
                  </a:lnTo>
                  <a:lnTo>
                    <a:pt x="7912" y="49192"/>
                  </a:lnTo>
                  <a:lnTo>
                    <a:pt x="7912" y="53664"/>
                  </a:lnTo>
                  <a:lnTo>
                    <a:pt x="8571" y="55900"/>
                  </a:lnTo>
                  <a:lnTo>
                    <a:pt x="9890" y="61863"/>
                  </a:lnTo>
                  <a:lnTo>
                    <a:pt x="11208" y="66335"/>
                  </a:lnTo>
                  <a:lnTo>
                    <a:pt x="8571" y="70062"/>
                  </a:lnTo>
                  <a:lnTo>
                    <a:pt x="7252" y="76024"/>
                  </a:lnTo>
                  <a:lnTo>
                    <a:pt x="7252" y="78260"/>
                  </a:lnTo>
                  <a:lnTo>
                    <a:pt x="5934" y="81987"/>
                  </a:lnTo>
                  <a:lnTo>
                    <a:pt x="7912" y="87204"/>
                  </a:lnTo>
                  <a:lnTo>
                    <a:pt x="7912" y="90186"/>
                  </a:lnTo>
                  <a:lnTo>
                    <a:pt x="5934" y="97639"/>
                  </a:lnTo>
                  <a:lnTo>
                    <a:pt x="3956" y="101366"/>
                  </a:lnTo>
                  <a:lnTo>
                    <a:pt x="6593" y="101366"/>
                  </a:lnTo>
                  <a:lnTo>
                    <a:pt x="9890" y="101366"/>
                  </a:lnTo>
                  <a:lnTo>
                    <a:pt x="11868" y="99875"/>
                  </a:lnTo>
                  <a:lnTo>
                    <a:pt x="14505" y="99875"/>
                  </a:lnTo>
                  <a:lnTo>
                    <a:pt x="16483" y="99875"/>
                  </a:lnTo>
                  <a:lnTo>
                    <a:pt x="22417" y="101366"/>
                  </a:lnTo>
                  <a:lnTo>
                    <a:pt x="25714" y="102111"/>
                  </a:lnTo>
                  <a:lnTo>
                    <a:pt x="29010" y="103602"/>
                  </a:lnTo>
                  <a:lnTo>
                    <a:pt x="33626" y="105838"/>
                  </a:lnTo>
                  <a:lnTo>
                    <a:pt x="42197" y="105838"/>
                  </a:lnTo>
                  <a:lnTo>
                    <a:pt x="47472" y="105838"/>
                  </a:lnTo>
                  <a:lnTo>
                    <a:pt x="52087" y="105838"/>
                  </a:lnTo>
                  <a:lnTo>
                    <a:pt x="52747" y="105093"/>
                  </a:lnTo>
                  <a:lnTo>
                    <a:pt x="51428" y="102857"/>
                  </a:lnTo>
                  <a:lnTo>
                    <a:pt x="48131" y="102857"/>
                  </a:lnTo>
                  <a:lnTo>
                    <a:pt x="47472" y="102857"/>
                  </a:lnTo>
                  <a:lnTo>
                    <a:pt x="46153" y="102111"/>
                  </a:lnTo>
                  <a:lnTo>
                    <a:pt x="46813" y="99875"/>
                  </a:lnTo>
                  <a:lnTo>
                    <a:pt x="47472" y="98385"/>
                  </a:lnTo>
                  <a:lnTo>
                    <a:pt x="50769" y="98385"/>
                  </a:lnTo>
                  <a:lnTo>
                    <a:pt x="55384" y="100621"/>
                  </a:lnTo>
                  <a:lnTo>
                    <a:pt x="60000" y="105093"/>
                  </a:lnTo>
                  <a:lnTo>
                    <a:pt x="63956" y="105838"/>
                  </a:lnTo>
                  <a:lnTo>
                    <a:pt x="66593" y="104347"/>
                  </a:lnTo>
                  <a:lnTo>
                    <a:pt x="65934" y="107329"/>
                  </a:lnTo>
                  <a:lnTo>
                    <a:pt x="64615" y="111801"/>
                  </a:lnTo>
                  <a:lnTo>
                    <a:pt x="65934" y="114037"/>
                  </a:lnTo>
                  <a:lnTo>
                    <a:pt x="69890" y="115527"/>
                  </a:lnTo>
                  <a:lnTo>
                    <a:pt x="73186" y="115527"/>
                  </a:lnTo>
                  <a:lnTo>
                    <a:pt x="75824" y="117763"/>
                  </a:lnTo>
                  <a:lnTo>
                    <a:pt x="78461" y="117763"/>
                  </a:lnTo>
                  <a:lnTo>
                    <a:pt x="79780" y="114782"/>
                  </a:lnTo>
                  <a:lnTo>
                    <a:pt x="82417" y="111801"/>
                  </a:lnTo>
                  <a:lnTo>
                    <a:pt x="84395" y="111055"/>
                  </a:lnTo>
                  <a:lnTo>
                    <a:pt x="87032" y="111801"/>
                  </a:lnTo>
                  <a:lnTo>
                    <a:pt x="89670" y="115527"/>
                  </a:lnTo>
                  <a:lnTo>
                    <a:pt x="92307" y="115527"/>
                  </a:lnTo>
                  <a:lnTo>
                    <a:pt x="93626" y="114037"/>
                  </a:lnTo>
                  <a:lnTo>
                    <a:pt x="92307" y="108074"/>
                  </a:lnTo>
                  <a:lnTo>
                    <a:pt x="92307" y="106583"/>
                  </a:lnTo>
                  <a:lnTo>
                    <a:pt x="93626" y="105093"/>
                  </a:lnTo>
                  <a:lnTo>
                    <a:pt x="96263" y="105093"/>
                  </a:lnTo>
                  <a:lnTo>
                    <a:pt x="98901" y="106583"/>
                  </a:lnTo>
                  <a:lnTo>
                    <a:pt x="98901" y="109565"/>
                  </a:lnTo>
                  <a:lnTo>
                    <a:pt x="104175" y="110310"/>
                  </a:lnTo>
                  <a:lnTo>
                    <a:pt x="108791" y="112546"/>
                  </a:lnTo>
                  <a:lnTo>
                    <a:pt x="110769" y="114782"/>
                  </a:lnTo>
                  <a:lnTo>
                    <a:pt x="109450" y="117018"/>
                  </a:lnTo>
                  <a:lnTo>
                    <a:pt x="108791" y="120000"/>
                  </a:lnTo>
                  <a:lnTo>
                    <a:pt x="111428" y="120000"/>
                  </a:lnTo>
                  <a:lnTo>
                    <a:pt x="112747" y="117763"/>
                  </a:lnTo>
                  <a:lnTo>
                    <a:pt x="114065" y="116273"/>
                  </a:lnTo>
                  <a:lnTo>
                    <a:pt x="116043" y="117763"/>
                  </a:lnTo>
                  <a:lnTo>
                    <a:pt x="116043" y="119254"/>
                  </a:lnTo>
                  <a:lnTo>
                    <a:pt x="117362" y="117018"/>
                  </a:lnTo>
                  <a:lnTo>
                    <a:pt x="119340" y="114782"/>
                  </a:lnTo>
                  <a:lnTo>
                    <a:pt x="120000" y="114037"/>
                  </a:lnTo>
                  <a:lnTo>
                    <a:pt x="119340" y="111055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34" name="Shape 1415">
              <a:extLst>
                <a:ext uri="{FF2B5EF4-FFF2-40B4-BE49-F238E27FC236}">
                  <a16:creationId xmlns:a16="http://schemas.microsoft.com/office/drawing/2014/main" id="{31C9EEAA-32A3-2AB5-7A64-6B540A8C512D}"/>
                </a:ext>
              </a:extLst>
            </p:cNvPr>
            <p:cNvSpPr/>
            <p:nvPr/>
          </p:nvSpPr>
          <p:spPr>
            <a:xfrm>
              <a:off x="6765442" y="2707850"/>
              <a:ext cx="274889" cy="247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17" y="100408"/>
                  </a:moveTo>
                  <a:lnTo>
                    <a:pt x="2944" y="98775"/>
                  </a:lnTo>
                  <a:lnTo>
                    <a:pt x="5153" y="101224"/>
                  </a:lnTo>
                  <a:lnTo>
                    <a:pt x="7361" y="102040"/>
                  </a:lnTo>
                  <a:lnTo>
                    <a:pt x="8834" y="100408"/>
                  </a:lnTo>
                  <a:lnTo>
                    <a:pt x="16196" y="101224"/>
                  </a:lnTo>
                  <a:lnTo>
                    <a:pt x="16196" y="120000"/>
                  </a:lnTo>
                  <a:lnTo>
                    <a:pt x="85398" y="117551"/>
                  </a:lnTo>
                  <a:lnTo>
                    <a:pt x="86134" y="117551"/>
                  </a:lnTo>
                  <a:lnTo>
                    <a:pt x="87607" y="113469"/>
                  </a:lnTo>
                  <a:lnTo>
                    <a:pt x="88343" y="111020"/>
                  </a:lnTo>
                  <a:lnTo>
                    <a:pt x="87607" y="108571"/>
                  </a:lnTo>
                  <a:lnTo>
                    <a:pt x="87607" y="103673"/>
                  </a:lnTo>
                  <a:lnTo>
                    <a:pt x="87607" y="102040"/>
                  </a:lnTo>
                  <a:lnTo>
                    <a:pt x="86134" y="99591"/>
                  </a:lnTo>
                  <a:lnTo>
                    <a:pt x="85398" y="98775"/>
                  </a:lnTo>
                  <a:lnTo>
                    <a:pt x="85398" y="97142"/>
                  </a:lnTo>
                  <a:lnTo>
                    <a:pt x="86134" y="95510"/>
                  </a:lnTo>
                  <a:lnTo>
                    <a:pt x="85398" y="94693"/>
                  </a:lnTo>
                  <a:lnTo>
                    <a:pt x="86871" y="92244"/>
                  </a:lnTo>
                  <a:lnTo>
                    <a:pt x="89079" y="88979"/>
                  </a:lnTo>
                  <a:lnTo>
                    <a:pt x="89815" y="88979"/>
                  </a:lnTo>
                  <a:lnTo>
                    <a:pt x="89079" y="87346"/>
                  </a:lnTo>
                  <a:lnTo>
                    <a:pt x="90552" y="84081"/>
                  </a:lnTo>
                  <a:lnTo>
                    <a:pt x="92024" y="81632"/>
                  </a:lnTo>
                  <a:lnTo>
                    <a:pt x="90552" y="80816"/>
                  </a:lnTo>
                  <a:lnTo>
                    <a:pt x="91288" y="77551"/>
                  </a:lnTo>
                  <a:lnTo>
                    <a:pt x="93496" y="75102"/>
                  </a:lnTo>
                  <a:lnTo>
                    <a:pt x="97177" y="70204"/>
                  </a:lnTo>
                  <a:lnTo>
                    <a:pt x="99386" y="66122"/>
                  </a:lnTo>
                  <a:lnTo>
                    <a:pt x="99386" y="62857"/>
                  </a:lnTo>
                  <a:lnTo>
                    <a:pt x="100858" y="58775"/>
                  </a:lnTo>
                  <a:lnTo>
                    <a:pt x="101595" y="58775"/>
                  </a:lnTo>
                  <a:lnTo>
                    <a:pt x="103067" y="57142"/>
                  </a:lnTo>
                  <a:lnTo>
                    <a:pt x="103803" y="54693"/>
                  </a:lnTo>
                  <a:lnTo>
                    <a:pt x="105276" y="53061"/>
                  </a:lnTo>
                  <a:lnTo>
                    <a:pt x="108220" y="51428"/>
                  </a:lnTo>
                  <a:lnTo>
                    <a:pt x="107484" y="48979"/>
                  </a:lnTo>
                  <a:lnTo>
                    <a:pt x="108957" y="47346"/>
                  </a:lnTo>
                  <a:lnTo>
                    <a:pt x="110429" y="44081"/>
                  </a:lnTo>
                  <a:lnTo>
                    <a:pt x="110429" y="39183"/>
                  </a:lnTo>
                  <a:lnTo>
                    <a:pt x="110429" y="35102"/>
                  </a:lnTo>
                  <a:lnTo>
                    <a:pt x="112638" y="31836"/>
                  </a:lnTo>
                  <a:lnTo>
                    <a:pt x="114846" y="30204"/>
                  </a:lnTo>
                  <a:lnTo>
                    <a:pt x="114846" y="28571"/>
                  </a:lnTo>
                  <a:lnTo>
                    <a:pt x="115582" y="26938"/>
                  </a:lnTo>
                  <a:lnTo>
                    <a:pt x="115582" y="23673"/>
                  </a:lnTo>
                  <a:lnTo>
                    <a:pt x="117791" y="22857"/>
                  </a:lnTo>
                  <a:lnTo>
                    <a:pt x="118527" y="21224"/>
                  </a:lnTo>
                  <a:lnTo>
                    <a:pt x="119263" y="19591"/>
                  </a:lnTo>
                  <a:lnTo>
                    <a:pt x="120000" y="17959"/>
                  </a:lnTo>
                  <a:lnTo>
                    <a:pt x="120000" y="15510"/>
                  </a:lnTo>
                  <a:lnTo>
                    <a:pt x="101595" y="16326"/>
                  </a:lnTo>
                  <a:lnTo>
                    <a:pt x="108957" y="4081"/>
                  </a:lnTo>
                  <a:lnTo>
                    <a:pt x="108220" y="0"/>
                  </a:lnTo>
                  <a:lnTo>
                    <a:pt x="0" y="3265"/>
                  </a:lnTo>
                  <a:lnTo>
                    <a:pt x="5153" y="38367"/>
                  </a:lnTo>
                  <a:lnTo>
                    <a:pt x="4417" y="100408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35" name="Shape 1416">
              <a:extLst>
                <a:ext uri="{FF2B5EF4-FFF2-40B4-BE49-F238E27FC236}">
                  <a16:creationId xmlns:a16="http://schemas.microsoft.com/office/drawing/2014/main" id="{590EEEDE-824A-9582-1DA2-77261F69FDB9}"/>
                </a:ext>
              </a:extLst>
            </p:cNvPr>
            <p:cNvSpPr/>
            <p:nvPr/>
          </p:nvSpPr>
          <p:spPr>
            <a:xfrm>
              <a:off x="7011664" y="2657257"/>
              <a:ext cx="465457" cy="151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042" y="15700"/>
                  </a:moveTo>
                  <a:cubicBezTo>
                    <a:pt x="30552" y="23551"/>
                    <a:pt x="30552" y="23551"/>
                    <a:pt x="30552" y="23551"/>
                  </a:cubicBezTo>
                  <a:cubicBezTo>
                    <a:pt x="31288" y="34766"/>
                    <a:pt x="31288" y="34766"/>
                    <a:pt x="31288" y="34766"/>
                  </a:cubicBezTo>
                  <a:cubicBezTo>
                    <a:pt x="9570" y="35887"/>
                    <a:pt x="9570" y="35887"/>
                    <a:pt x="9570" y="35887"/>
                  </a:cubicBezTo>
                  <a:cubicBezTo>
                    <a:pt x="8834" y="37009"/>
                    <a:pt x="8834" y="37009"/>
                    <a:pt x="8834" y="37009"/>
                  </a:cubicBezTo>
                  <a:cubicBezTo>
                    <a:pt x="8834" y="40373"/>
                    <a:pt x="8834" y="40373"/>
                    <a:pt x="8834" y="40373"/>
                  </a:cubicBezTo>
                  <a:cubicBezTo>
                    <a:pt x="8834" y="43738"/>
                    <a:pt x="8834" y="43738"/>
                    <a:pt x="8834" y="43738"/>
                  </a:cubicBezTo>
                  <a:cubicBezTo>
                    <a:pt x="8466" y="47102"/>
                    <a:pt x="8466" y="47102"/>
                    <a:pt x="8466" y="47102"/>
                  </a:cubicBezTo>
                  <a:cubicBezTo>
                    <a:pt x="7730" y="48224"/>
                    <a:pt x="7730" y="48224"/>
                    <a:pt x="7730" y="48224"/>
                  </a:cubicBezTo>
                  <a:cubicBezTo>
                    <a:pt x="7361" y="50467"/>
                    <a:pt x="7361" y="50467"/>
                    <a:pt x="7361" y="50467"/>
                  </a:cubicBezTo>
                  <a:cubicBezTo>
                    <a:pt x="7730" y="51588"/>
                    <a:pt x="7730" y="51588"/>
                    <a:pt x="7730" y="51588"/>
                  </a:cubicBezTo>
                  <a:cubicBezTo>
                    <a:pt x="7730" y="51588"/>
                    <a:pt x="8466" y="54953"/>
                    <a:pt x="8466" y="56074"/>
                  </a:cubicBezTo>
                  <a:cubicBezTo>
                    <a:pt x="8834" y="57196"/>
                    <a:pt x="8098" y="58317"/>
                    <a:pt x="8098" y="58317"/>
                  </a:cubicBezTo>
                  <a:cubicBezTo>
                    <a:pt x="7361" y="61682"/>
                    <a:pt x="7361" y="61682"/>
                    <a:pt x="7361" y="61682"/>
                  </a:cubicBezTo>
                  <a:cubicBezTo>
                    <a:pt x="6993" y="65046"/>
                    <a:pt x="6993" y="65046"/>
                    <a:pt x="6993" y="65046"/>
                  </a:cubicBezTo>
                  <a:cubicBezTo>
                    <a:pt x="7361" y="65046"/>
                    <a:pt x="7361" y="65046"/>
                    <a:pt x="7361" y="65046"/>
                  </a:cubicBezTo>
                  <a:cubicBezTo>
                    <a:pt x="7361" y="69532"/>
                    <a:pt x="7361" y="69532"/>
                    <a:pt x="7361" y="69532"/>
                  </a:cubicBezTo>
                  <a:cubicBezTo>
                    <a:pt x="6993" y="71775"/>
                    <a:pt x="6993" y="71775"/>
                    <a:pt x="6993" y="71775"/>
                  </a:cubicBezTo>
                  <a:cubicBezTo>
                    <a:pt x="6625" y="74018"/>
                    <a:pt x="6625" y="74018"/>
                    <a:pt x="6625" y="74018"/>
                  </a:cubicBezTo>
                  <a:cubicBezTo>
                    <a:pt x="5889" y="77383"/>
                    <a:pt x="5889" y="77383"/>
                    <a:pt x="5889" y="77383"/>
                  </a:cubicBezTo>
                  <a:cubicBezTo>
                    <a:pt x="4785" y="78504"/>
                    <a:pt x="4785" y="78504"/>
                    <a:pt x="4785" y="78504"/>
                  </a:cubicBezTo>
                  <a:cubicBezTo>
                    <a:pt x="4785" y="84112"/>
                    <a:pt x="4785" y="84112"/>
                    <a:pt x="4785" y="84112"/>
                  </a:cubicBezTo>
                  <a:cubicBezTo>
                    <a:pt x="4417" y="86355"/>
                    <a:pt x="4417" y="86355"/>
                    <a:pt x="4417" y="86355"/>
                  </a:cubicBezTo>
                  <a:cubicBezTo>
                    <a:pt x="4417" y="88598"/>
                    <a:pt x="4417" y="88598"/>
                    <a:pt x="4417" y="88598"/>
                  </a:cubicBezTo>
                  <a:cubicBezTo>
                    <a:pt x="2944" y="91962"/>
                    <a:pt x="2944" y="91962"/>
                    <a:pt x="2944" y="91962"/>
                  </a:cubicBezTo>
                  <a:cubicBezTo>
                    <a:pt x="1840" y="97570"/>
                    <a:pt x="1840" y="97570"/>
                    <a:pt x="1840" y="97570"/>
                  </a:cubicBezTo>
                  <a:cubicBezTo>
                    <a:pt x="1840" y="103177"/>
                    <a:pt x="1840" y="103177"/>
                    <a:pt x="1840" y="103177"/>
                  </a:cubicBezTo>
                  <a:cubicBezTo>
                    <a:pt x="1840" y="111028"/>
                    <a:pt x="1840" y="111028"/>
                    <a:pt x="1840" y="111028"/>
                  </a:cubicBezTo>
                  <a:cubicBezTo>
                    <a:pt x="736" y="116635"/>
                    <a:pt x="736" y="116635"/>
                    <a:pt x="736" y="116635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85398" y="99813"/>
                    <a:pt x="85398" y="99813"/>
                    <a:pt x="85398" y="99813"/>
                  </a:cubicBezTo>
                  <a:cubicBezTo>
                    <a:pt x="85398" y="99813"/>
                    <a:pt x="85398" y="99813"/>
                    <a:pt x="85398" y="99813"/>
                  </a:cubicBezTo>
                  <a:cubicBezTo>
                    <a:pt x="85398" y="98691"/>
                    <a:pt x="85398" y="98691"/>
                    <a:pt x="85398" y="98691"/>
                  </a:cubicBezTo>
                  <a:cubicBezTo>
                    <a:pt x="85766" y="91962"/>
                    <a:pt x="85766" y="91962"/>
                    <a:pt x="85766" y="91962"/>
                  </a:cubicBezTo>
                  <a:cubicBezTo>
                    <a:pt x="85766" y="88598"/>
                    <a:pt x="85766" y="88598"/>
                    <a:pt x="85766" y="88598"/>
                  </a:cubicBezTo>
                  <a:cubicBezTo>
                    <a:pt x="87239" y="84112"/>
                    <a:pt x="87239" y="84112"/>
                    <a:pt x="87239" y="84112"/>
                  </a:cubicBezTo>
                  <a:cubicBezTo>
                    <a:pt x="88343" y="84112"/>
                    <a:pt x="88343" y="84112"/>
                    <a:pt x="88343" y="84112"/>
                  </a:cubicBezTo>
                  <a:cubicBezTo>
                    <a:pt x="89815" y="80747"/>
                    <a:pt x="89815" y="80747"/>
                    <a:pt x="89815" y="80747"/>
                  </a:cubicBezTo>
                  <a:cubicBezTo>
                    <a:pt x="89447" y="76261"/>
                    <a:pt x="89447" y="76261"/>
                    <a:pt x="89447" y="76261"/>
                  </a:cubicBezTo>
                  <a:cubicBezTo>
                    <a:pt x="90552" y="71775"/>
                    <a:pt x="90552" y="71775"/>
                    <a:pt x="90552" y="71775"/>
                  </a:cubicBezTo>
                  <a:cubicBezTo>
                    <a:pt x="103067" y="49345"/>
                    <a:pt x="103067" y="49345"/>
                    <a:pt x="103067" y="49345"/>
                  </a:cubicBezTo>
                  <a:cubicBezTo>
                    <a:pt x="104907" y="45981"/>
                    <a:pt x="104907" y="45981"/>
                    <a:pt x="104907" y="45981"/>
                  </a:cubicBezTo>
                  <a:cubicBezTo>
                    <a:pt x="105644" y="41495"/>
                    <a:pt x="105644" y="41495"/>
                    <a:pt x="105644" y="41495"/>
                  </a:cubicBezTo>
                  <a:cubicBezTo>
                    <a:pt x="107116" y="34766"/>
                    <a:pt x="107116" y="34766"/>
                    <a:pt x="107116" y="34766"/>
                  </a:cubicBezTo>
                  <a:cubicBezTo>
                    <a:pt x="108220" y="34766"/>
                    <a:pt x="108220" y="34766"/>
                    <a:pt x="108220" y="34766"/>
                  </a:cubicBezTo>
                  <a:cubicBezTo>
                    <a:pt x="109325" y="39252"/>
                    <a:pt x="109325" y="39252"/>
                    <a:pt x="109325" y="39252"/>
                  </a:cubicBezTo>
                  <a:cubicBezTo>
                    <a:pt x="110797" y="34766"/>
                    <a:pt x="110797" y="34766"/>
                    <a:pt x="110797" y="34766"/>
                  </a:cubicBezTo>
                  <a:cubicBezTo>
                    <a:pt x="112638" y="28037"/>
                    <a:pt x="112638" y="28037"/>
                    <a:pt x="112638" y="28037"/>
                  </a:cubicBezTo>
                  <a:cubicBezTo>
                    <a:pt x="116687" y="25794"/>
                    <a:pt x="116687" y="25794"/>
                    <a:pt x="116687" y="25794"/>
                  </a:cubicBezTo>
                  <a:cubicBezTo>
                    <a:pt x="117055" y="21308"/>
                    <a:pt x="117055" y="21308"/>
                    <a:pt x="117055" y="21308"/>
                  </a:cubicBezTo>
                  <a:cubicBezTo>
                    <a:pt x="118159" y="15700"/>
                    <a:pt x="118159" y="15700"/>
                    <a:pt x="118159" y="15700"/>
                  </a:cubicBezTo>
                  <a:cubicBezTo>
                    <a:pt x="119631" y="13457"/>
                    <a:pt x="119631" y="13457"/>
                    <a:pt x="119631" y="13457"/>
                  </a:cubicBezTo>
                  <a:cubicBezTo>
                    <a:pt x="120000" y="13457"/>
                    <a:pt x="120000" y="13457"/>
                    <a:pt x="120000" y="13457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71042" y="1570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36" name="Shape 1417">
              <a:extLst>
                <a:ext uri="{FF2B5EF4-FFF2-40B4-BE49-F238E27FC236}">
                  <a16:creationId xmlns:a16="http://schemas.microsoft.com/office/drawing/2014/main" id="{5AFBC2F3-0368-CC20-CA01-8AFD39779DD4}"/>
                </a:ext>
              </a:extLst>
            </p:cNvPr>
            <p:cNvSpPr/>
            <p:nvPr/>
          </p:nvSpPr>
          <p:spPr>
            <a:xfrm>
              <a:off x="7342207" y="2606663"/>
              <a:ext cx="465457" cy="2057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63" y="28333"/>
                  </a:moveTo>
                  <a:cubicBezTo>
                    <a:pt x="118527" y="25833"/>
                    <a:pt x="118527" y="25833"/>
                    <a:pt x="118527" y="25833"/>
                  </a:cubicBezTo>
                  <a:cubicBezTo>
                    <a:pt x="117791" y="23333"/>
                    <a:pt x="117791" y="23333"/>
                    <a:pt x="117791" y="23333"/>
                  </a:cubicBezTo>
                  <a:cubicBezTo>
                    <a:pt x="116687" y="23333"/>
                    <a:pt x="116687" y="23333"/>
                    <a:pt x="116687" y="23333"/>
                  </a:cubicBezTo>
                  <a:cubicBezTo>
                    <a:pt x="116319" y="24166"/>
                    <a:pt x="116319" y="24166"/>
                    <a:pt x="116319" y="24166"/>
                  </a:cubicBezTo>
                  <a:cubicBezTo>
                    <a:pt x="115950" y="31666"/>
                    <a:pt x="115950" y="31666"/>
                    <a:pt x="115950" y="31666"/>
                  </a:cubicBezTo>
                  <a:cubicBezTo>
                    <a:pt x="115950" y="33333"/>
                    <a:pt x="115950" y="33333"/>
                    <a:pt x="115950" y="33333"/>
                  </a:cubicBezTo>
                  <a:cubicBezTo>
                    <a:pt x="114846" y="31666"/>
                    <a:pt x="114846" y="31666"/>
                    <a:pt x="114846" y="31666"/>
                  </a:cubicBezTo>
                  <a:cubicBezTo>
                    <a:pt x="114478" y="26666"/>
                    <a:pt x="114478" y="26666"/>
                    <a:pt x="114478" y="26666"/>
                  </a:cubicBezTo>
                  <a:cubicBezTo>
                    <a:pt x="113742" y="23333"/>
                    <a:pt x="113742" y="23333"/>
                    <a:pt x="113742" y="23333"/>
                  </a:cubicBezTo>
                  <a:cubicBezTo>
                    <a:pt x="112638" y="22500"/>
                    <a:pt x="112638" y="22500"/>
                    <a:pt x="112638" y="22500"/>
                  </a:cubicBezTo>
                  <a:cubicBezTo>
                    <a:pt x="110429" y="25000"/>
                    <a:pt x="110429" y="25000"/>
                    <a:pt x="110429" y="25000"/>
                  </a:cubicBezTo>
                  <a:cubicBezTo>
                    <a:pt x="109693" y="25000"/>
                    <a:pt x="109693" y="25000"/>
                    <a:pt x="109693" y="25000"/>
                  </a:cubicBezTo>
                  <a:cubicBezTo>
                    <a:pt x="107484" y="26666"/>
                    <a:pt x="107484" y="26666"/>
                    <a:pt x="107484" y="26666"/>
                  </a:cubicBezTo>
                  <a:cubicBezTo>
                    <a:pt x="106380" y="29166"/>
                    <a:pt x="106380" y="29166"/>
                    <a:pt x="106380" y="29166"/>
                  </a:cubicBezTo>
                  <a:cubicBezTo>
                    <a:pt x="105276" y="32500"/>
                    <a:pt x="105276" y="32500"/>
                    <a:pt x="105276" y="32500"/>
                  </a:cubicBezTo>
                  <a:cubicBezTo>
                    <a:pt x="104907" y="30833"/>
                    <a:pt x="104907" y="30833"/>
                    <a:pt x="104907" y="30833"/>
                  </a:cubicBezTo>
                  <a:cubicBezTo>
                    <a:pt x="104907" y="26666"/>
                    <a:pt x="104907" y="26666"/>
                    <a:pt x="104907" y="26666"/>
                  </a:cubicBezTo>
                  <a:cubicBezTo>
                    <a:pt x="104907" y="25000"/>
                    <a:pt x="104907" y="25000"/>
                    <a:pt x="104907" y="25000"/>
                  </a:cubicBezTo>
                  <a:cubicBezTo>
                    <a:pt x="104171" y="22500"/>
                    <a:pt x="104171" y="22500"/>
                    <a:pt x="104171" y="22500"/>
                  </a:cubicBezTo>
                  <a:cubicBezTo>
                    <a:pt x="103803" y="20833"/>
                    <a:pt x="103803" y="20833"/>
                    <a:pt x="103803" y="20833"/>
                  </a:cubicBezTo>
                  <a:cubicBezTo>
                    <a:pt x="103435" y="19166"/>
                    <a:pt x="103435" y="19166"/>
                    <a:pt x="103435" y="19166"/>
                  </a:cubicBezTo>
                  <a:cubicBezTo>
                    <a:pt x="103435" y="16666"/>
                    <a:pt x="103435" y="16666"/>
                    <a:pt x="103435" y="16666"/>
                  </a:cubicBezTo>
                  <a:cubicBezTo>
                    <a:pt x="103435" y="15000"/>
                    <a:pt x="103435" y="15000"/>
                    <a:pt x="103435" y="15000"/>
                  </a:cubicBezTo>
                  <a:cubicBezTo>
                    <a:pt x="104171" y="13333"/>
                    <a:pt x="104171" y="13333"/>
                    <a:pt x="104171" y="13333"/>
                  </a:cubicBezTo>
                  <a:cubicBezTo>
                    <a:pt x="104171" y="13333"/>
                    <a:pt x="104171" y="13333"/>
                    <a:pt x="104171" y="13333"/>
                  </a:cubicBezTo>
                  <a:cubicBezTo>
                    <a:pt x="104539" y="16666"/>
                    <a:pt x="104539" y="16666"/>
                    <a:pt x="104539" y="16666"/>
                  </a:cubicBezTo>
                  <a:cubicBezTo>
                    <a:pt x="104907" y="21666"/>
                    <a:pt x="104907" y="21666"/>
                    <a:pt x="104907" y="21666"/>
                  </a:cubicBezTo>
                  <a:cubicBezTo>
                    <a:pt x="105644" y="25833"/>
                    <a:pt x="105644" y="25833"/>
                    <a:pt x="105644" y="25833"/>
                  </a:cubicBezTo>
                  <a:cubicBezTo>
                    <a:pt x="106748" y="24166"/>
                    <a:pt x="106748" y="24166"/>
                    <a:pt x="106748" y="24166"/>
                  </a:cubicBezTo>
                  <a:cubicBezTo>
                    <a:pt x="107116" y="23333"/>
                    <a:pt x="107116" y="23333"/>
                    <a:pt x="107116" y="23333"/>
                  </a:cubicBezTo>
                  <a:cubicBezTo>
                    <a:pt x="108220" y="21666"/>
                    <a:pt x="108220" y="21666"/>
                    <a:pt x="108220" y="21666"/>
                  </a:cubicBezTo>
                  <a:cubicBezTo>
                    <a:pt x="108588" y="21666"/>
                    <a:pt x="108588" y="21666"/>
                    <a:pt x="108588" y="21666"/>
                  </a:cubicBezTo>
                  <a:cubicBezTo>
                    <a:pt x="110061" y="20000"/>
                    <a:pt x="110061" y="20000"/>
                    <a:pt x="110061" y="20000"/>
                  </a:cubicBezTo>
                  <a:cubicBezTo>
                    <a:pt x="110429" y="18333"/>
                    <a:pt x="110429" y="18333"/>
                    <a:pt x="110429" y="18333"/>
                  </a:cubicBezTo>
                  <a:cubicBezTo>
                    <a:pt x="112269" y="18333"/>
                    <a:pt x="112269" y="18333"/>
                    <a:pt x="112269" y="18333"/>
                  </a:cubicBezTo>
                  <a:cubicBezTo>
                    <a:pt x="112638" y="15833"/>
                    <a:pt x="112638" y="15833"/>
                    <a:pt x="112638" y="15833"/>
                  </a:cubicBezTo>
                  <a:cubicBezTo>
                    <a:pt x="113006" y="15000"/>
                    <a:pt x="113006" y="15000"/>
                    <a:pt x="113006" y="15000"/>
                  </a:cubicBezTo>
                  <a:cubicBezTo>
                    <a:pt x="113006" y="15000"/>
                    <a:pt x="112638" y="14166"/>
                    <a:pt x="112638" y="13333"/>
                  </a:cubicBezTo>
                  <a:cubicBezTo>
                    <a:pt x="112269" y="13333"/>
                    <a:pt x="112269" y="13333"/>
                    <a:pt x="112269" y="13333"/>
                  </a:cubicBezTo>
                  <a:cubicBezTo>
                    <a:pt x="111533" y="10833"/>
                    <a:pt x="111533" y="10833"/>
                    <a:pt x="111533" y="10833"/>
                  </a:cubicBezTo>
                  <a:cubicBezTo>
                    <a:pt x="111533" y="10000"/>
                    <a:pt x="111533" y="10000"/>
                    <a:pt x="111533" y="10000"/>
                  </a:cubicBezTo>
                  <a:cubicBezTo>
                    <a:pt x="111901" y="10000"/>
                    <a:pt x="111901" y="10000"/>
                    <a:pt x="111901" y="10000"/>
                  </a:cubicBezTo>
                  <a:cubicBezTo>
                    <a:pt x="113742" y="11666"/>
                    <a:pt x="113742" y="11666"/>
                    <a:pt x="113742" y="11666"/>
                  </a:cubicBezTo>
                  <a:cubicBezTo>
                    <a:pt x="114846" y="11666"/>
                    <a:pt x="114846" y="11666"/>
                    <a:pt x="114846" y="11666"/>
                  </a:cubicBezTo>
                  <a:cubicBezTo>
                    <a:pt x="114846" y="9166"/>
                    <a:pt x="114846" y="9166"/>
                    <a:pt x="114846" y="9166"/>
                  </a:cubicBezTo>
                  <a:cubicBezTo>
                    <a:pt x="113742" y="5833"/>
                    <a:pt x="113742" y="5833"/>
                    <a:pt x="113742" y="5833"/>
                  </a:cubicBezTo>
                  <a:cubicBezTo>
                    <a:pt x="113374" y="3333"/>
                    <a:pt x="113374" y="3333"/>
                    <a:pt x="113374" y="3333"/>
                  </a:cubicBezTo>
                  <a:cubicBezTo>
                    <a:pt x="112269" y="0"/>
                    <a:pt x="112269" y="0"/>
                    <a:pt x="112269" y="0"/>
                  </a:cubicBezTo>
                  <a:cubicBezTo>
                    <a:pt x="80245" y="15000"/>
                    <a:pt x="80245" y="15000"/>
                    <a:pt x="80245" y="15000"/>
                  </a:cubicBezTo>
                  <a:cubicBezTo>
                    <a:pt x="57055" y="23333"/>
                    <a:pt x="57055" y="23333"/>
                    <a:pt x="57055" y="23333"/>
                  </a:cubicBezTo>
                  <a:cubicBezTo>
                    <a:pt x="34601" y="29166"/>
                    <a:pt x="34601" y="29166"/>
                    <a:pt x="34601" y="29166"/>
                  </a:cubicBezTo>
                  <a:cubicBezTo>
                    <a:pt x="34601" y="39166"/>
                    <a:pt x="34601" y="39166"/>
                    <a:pt x="34601" y="39166"/>
                  </a:cubicBezTo>
                  <a:cubicBezTo>
                    <a:pt x="34233" y="39166"/>
                    <a:pt x="34233" y="39166"/>
                    <a:pt x="34233" y="39166"/>
                  </a:cubicBezTo>
                  <a:cubicBezTo>
                    <a:pt x="32760" y="40833"/>
                    <a:pt x="32760" y="40833"/>
                    <a:pt x="32760" y="40833"/>
                  </a:cubicBezTo>
                  <a:cubicBezTo>
                    <a:pt x="31656" y="45000"/>
                    <a:pt x="31656" y="45000"/>
                    <a:pt x="31656" y="45000"/>
                  </a:cubicBezTo>
                  <a:cubicBezTo>
                    <a:pt x="31288" y="48333"/>
                    <a:pt x="31288" y="48333"/>
                    <a:pt x="31288" y="48333"/>
                  </a:cubicBezTo>
                  <a:cubicBezTo>
                    <a:pt x="27239" y="50000"/>
                    <a:pt x="27239" y="50000"/>
                    <a:pt x="27239" y="50000"/>
                  </a:cubicBezTo>
                  <a:cubicBezTo>
                    <a:pt x="25398" y="55000"/>
                    <a:pt x="25398" y="55000"/>
                    <a:pt x="25398" y="55000"/>
                  </a:cubicBezTo>
                  <a:cubicBezTo>
                    <a:pt x="23926" y="58333"/>
                    <a:pt x="23926" y="58333"/>
                    <a:pt x="23926" y="58333"/>
                  </a:cubicBezTo>
                  <a:cubicBezTo>
                    <a:pt x="22822" y="55000"/>
                    <a:pt x="22822" y="55000"/>
                    <a:pt x="22822" y="55000"/>
                  </a:cubicBezTo>
                  <a:cubicBezTo>
                    <a:pt x="21717" y="55000"/>
                    <a:pt x="21717" y="55000"/>
                    <a:pt x="21717" y="55000"/>
                  </a:cubicBezTo>
                  <a:cubicBezTo>
                    <a:pt x="20245" y="60000"/>
                    <a:pt x="20245" y="60000"/>
                    <a:pt x="20245" y="60000"/>
                  </a:cubicBezTo>
                  <a:cubicBezTo>
                    <a:pt x="19509" y="63333"/>
                    <a:pt x="19509" y="63333"/>
                    <a:pt x="19509" y="63333"/>
                  </a:cubicBezTo>
                  <a:cubicBezTo>
                    <a:pt x="17668" y="65833"/>
                    <a:pt x="17668" y="65833"/>
                    <a:pt x="17668" y="65833"/>
                  </a:cubicBezTo>
                  <a:cubicBezTo>
                    <a:pt x="5153" y="82500"/>
                    <a:pt x="5153" y="82500"/>
                    <a:pt x="5153" y="82500"/>
                  </a:cubicBezTo>
                  <a:cubicBezTo>
                    <a:pt x="4049" y="85833"/>
                    <a:pt x="4049" y="85833"/>
                    <a:pt x="4049" y="85833"/>
                  </a:cubicBezTo>
                  <a:cubicBezTo>
                    <a:pt x="4417" y="89166"/>
                    <a:pt x="4417" y="89166"/>
                    <a:pt x="4417" y="89166"/>
                  </a:cubicBezTo>
                  <a:cubicBezTo>
                    <a:pt x="2944" y="91666"/>
                    <a:pt x="2944" y="91666"/>
                    <a:pt x="2944" y="91666"/>
                  </a:cubicBezTo>
                  <a:cubicBezTo>
                    <a:pt x="1840" y="91666"/>
                    <a:pt x="1840" y="91666"/>
                    <a:pt x="1840" y="91666"/>
                  </a:cubicBezTo>
                  <a:cubicBezTo>
                    <a:pt x="368" y="95000"/>
                    <a:pt x="368" y="95000"/>
                    <a:pt x="368" y="95000"/>
                  </a:cubicBezTo>
                  <a:cubicBezTo>
                    <a:pt x="368" y="97500"/>
                    <a:pt x="368" y="97500"/>
                    <a:pt x="368" y="97500"/>
                  </a:cubicBezTo>
                  <a:cubicBezTo>
                    <a:pt x="0" y="102500"/>
                    <a:pt x="0" y="102500"/>
                    <a:pt x="0" y="102500"/>
                  </a:cubicBezTo>
                  <a:cubicBezTo>
                    <a:pt x="0" y="103333"/>
                    <a:pt x="0" y="103333"/>
                    <a:pt x="0" y="103333"/>
                  </a:cubicBezTo>
                  <a:cubicBezTo>
                    <a:pt x="0" y="103333"/>
                    <a:pt x="0" y="103333"/>
                    <a:pt x="0" y="103333"/>
                  </a:cubicBezTo>
                  <a:cubicBezTo>
                    <a:pt x="20613" y="98333"/>
                    <a:pt x="20613" y="98333"/>
                    <a:pt x="20613" y="98333"/>
                  </a:cubicBezTo>
                  <a:cubicBezTo>
                    <a:pt x="26871" y="87500"/>
                    <a:pt x="26871" y="87500"/>
                    <a:pt x="26871" y="87500"/>
                  </a:cubicBezTo>
                  <a:cubicBezTo>
                    <a:pt x="30552" y="86666"/>
                    <a:pt x="30552" y="86666"/>
                    <a:pt x="30552" y="86666"/>
                  </a:cubicBezTo>
                  <a:cubicBezTo>
                    <a:pt x="33128" y="86666"/>
                    <a:pt x="33128" y="86666"/>
                    <a:pt x="33128" y="86666"/>
                  </a:cubicBezTo>
                  <a:cubicBezTo>
                    <a:pt x="37546" y="88333"/>
                    <a:pt x="37546" y="88333"/>
                    <a:pt x="37546" y="88333"/>
                  </a:cubicBezTo>
                  <a:cubicBezTo>
                    <a:pt x="39754" y="87500"/>
                    <a:pt x="39754" y="87500"/>
                    <a:pt x="39754" y="87500"/>
                  </a:cubicBezTo>
                  <a:cubicBezTo>
                    <a:pt x="40858" y="86666"/>
                    <a:pt x="40858" y="86666"/>
                    <a:pt x="40858" y="86666"/>
                  </a:cubicBezTo>
                  <a:cubicBezTo>
                    <a:pt x="42699" y="84166"/>
                    <a:pt x="42699" y="84166"/>
                    <a:pt x="42699" y="84166"/>
                  </a:cubicBezTo>
                  <a:cubicBezTo>
                    <a:pt x="45276" y="83333"/>
                    <a:pt x="45276" y="83333"/>
                    <a:pt x="45276" y="83333"/>
                  </a:cubicBezTo>
                  <a:cubicBezTo>
                    <a:pt x="48588" y="84166"/>
                    <a:pt x="48588" y="84166"/>
                    <a:pt x="48588" y="84166"/>
                  </a:cubicBezTo>
                  <a:cubicBezTo>
                    <a:pt x="50797" y="86666"/>
                    <a:pt x="50797" y="86666"/>
                    <a:pt x="50797" y="86666"/>
                  </a:cubicBezTo>
                  <a:cubicBezTo>
                    <a:pt x="52269" y="95000"/>
                    <a:pt x="52269" y="95000"/>
                    <a:pt x="52269" y="95000"/>
                  </a:cubicBezTo>
                  <a:cubicBezTo>
                    <a:pt x="66993" y="88333"/>
                    <a:pt x="66993" y="88333"/>
                    <a:pt x="66993" y="88333"/>
                  </a:cubicBezTo>
                  <a:cubicBezTo>
                    <a:pt x="86134" y="120000"/>
                    <a:pt x="86134" y="120000"/>
                    <a:pt x="86134" y="120000"/>
                  </a:cubicBezTo>
                  <a:cubicBezTo>
                    <a:pt x="89447" y="116666"/>
                    <a:pt x="89447" y="116666"/>
                    <a:pt x="89447" y="116666"/>
                  </a:cubicBezTo>
                  <a:cubicBezTo>
                    <a:pt x="90184" y="116666"/>
                    <a:pt x="90184" y="116666"/>
                    <a:pt x="90184" y="116666"/>
                  </a:cubicBezTo>
                  <a:cubicBezTo>
                    <a:pt x="93496" y="115833"/>
                    <a:pt x="93496" y="115833"/>
                    <a:pt x="93496" y="115833"/>
                  </a:cubicBezTo>
                  <a:cubicBezTo>
                    <a:pt x="94233" y="113333"/>
                    <a:pt x="94233" y="113333"/>
                    <a:pt x="94233" y="113333"/>
                  </a:cubicBezTo>
                  <a:cubicBezTo>
                    <a:pt x="95337" y="110833"/>
                    <a:pt x="95337" y="110833"/>
                    <a:pt x="95337" y="110833"/>
                  </a:cubicBezTo>
                  <a:cubicBezTo>
                    <a:pt x="95705" y="103333"/>
                    <a:pt x="95705" y="103333"/>
                    <a:pt x="95705" y="103333"/>
                  </a:cubicBezTo>
                  <a:cubicBezTo>
                    <a:pt x="96809" y="97500"/>
                    <a:pt x="96809" y="97500"/>
                    <a:pt x="96809" y="97500"/>
                  </a:cubicBezTo>
                  <a:cubicBezTo>
                    <a:pt x="98282" y="92500"/>
                    <a:pt x="98282" y="92500"/>
                    <a:pt x="98282" y="92500"/>
                  </a:cubicBezTo>
                  <a:cubicBezTo>
                    <a:pt x="99754" y="90000"/>
                    <a:pt x="99754" y="90000"/>
                    <a:pt x="99754" y="90000"/>
                  </a:cubicBezTo>
                  <a:cubicBezTo>
                    <a:pt x="99754" y="88333"/>
                    <a:pt x="99754" y="88333"/>
                    <a:pt x="99754" y="88333"/>
                  </a:cubicBezTo>
                  <a:cubicBezTo>
                    <a:pt x="99386" y="85833"/>
                    <a:pt x="99386" y="85833"/>
                    <a:pt x="99386" y="85833"/>
                  </a:cubicBezTo>
                  <a:cubicBezTo>
                    <a:pt x="99018" y="84166"/>
                    <a:pt x="99018" y="84166"/>
                    <a:pt x="99018" y="84166"/>
                  </a:cubicBezTo>
                  <a:cubicBezTo>
                    <a:pt x="99386" y="83333"/>
                    <a:pt x="99386" y="83333"/>
                    <a:pt x="99386" y="83333"/>
                  </a:cubicBezTo>
                  <a:cubicBezTo>
                    <a:pt x="99386" y="81666"/>
                    <a:pt x="99386" y="81666"/>
                    <a:pt x="99386" y="81666"/>
                  </a:cubicBezTo>
                  <a:cubicBezTo>
                    <a:pt x="99754" y="80833"/>
                    <a:pt x="99754" y="80833"/>
                    <a:pt x="99754" y="80833"/>
                  </a:cubicBezTo>
                  <a:cubicBezTo>
                    <a:pt x="100122" y="80833"/>
                    <a:pt x="100122" y="80833"/>
                    <a:pt x="100122" y="80833"/>
                  </a:cubicBezTo>
                  <a:cubicBezTo>
                    <a:pt x="100490" y="81666"/>
                    <a:pt x="100490" y="81666"/>
                    <a:pt x="100490" y="81666"/>
                  </a:cubicBezTo>
                  <a:cubicBezTo>
                    <a:pt x="100858" y="85000"/>
                    <a:pt x="100858" y="85000"/>
                    <a:pt x="100858" y="85000"/>
                  </a:cubicBezTo>
                  <a:cubicBezTo>
                    <a:pt x="102331" y="83333"/>
                    <a:pt x="102331" y="83333"/>
                    <a:pt x="102331" y="83333"/>
                  </a:cubicBezTo>
                  <a:cubicBezTo>
                    <a:pt x="103435" y="82500"/>
                    <a:pt x="103435" y="82500"/>
                    <a:pt x="103435" y="82500"/>
                  </a:cubicBezTo>
                  <a:cubicBezTo>
                    <a:pt x="103435" y="80833"/>
                    <a:pt x="103435" y="80833"/>
                    <a:pt x="103435" y="80833"/>
                  </a:cubicBezTo>
                  <a:cubicBezTo>
                    <a:pt x="103435" y="79166"/>
                    <a:pt x="103435" y="79166"/>
                    <a:pt x="103435" y="79166"/>
                  </a:cubicBezTo>
                  <a:cubicBezTo>
                    <a:pt x="104171" y="78333"/>
                    <a:pt x="104171" y="78333"/>
                    <a:pt x="104171" y="78333"/>
                  </a:cubicBezTo>
                  <a:cubicBezTo>
                    <a:pt x="104171" y="77500"/>
                    <a:pt x="104171" y="77500"/>
                    <a:pt x="104171" y="77500"/>
                  </a:cubicBezTo>
                  <a:cubicBezTo>
                    <a:pt x="104907" y="79166"/>
                    <a:pt x="104907" y="79166"/>
                    <a:pt x="104907" y="79166"/>
                  </a:cubicBezTo>
                  <a:cubicBezTo>
                    <a:pt x="106748" y="77500"/>
                    <a:pt x="106748" y="77500"/>
                    <a:pt x="106748" y="77500"/>
                  </a:cubicBezTo>
                  <a:cubicBezTo>
                    <a:pt x="108220" y="75833"/>
                    <a:pt x="108220" y="75833"/>
                    <a:pt x="108220" y="75833"/>
                  </a:cubicBezTo>
                  <a:cubicBezTo>
                    <a:pt x="108957" y="75833"/>
                    <a:pt x="108957" y="75833"/>
                    <a:pt x="108957" y="75833"/>
                  </a:cubicBezTo>
                  <a:cubicBezTo>
                    <a:pt x="110061" y="74166"/>
                    <a:pt x="110061" y="74166"/>
                    <a:pt x="110061" y="74166"/>
                  </a:cubicBezTo>
                  <a:cubicBezTo>
                    <a:pt x="110797" y="73333"/>
                    <a:pt x="110797" y="73333"/>
                    <a:pt x="110797" y="73333"/>
                  </a:cubicBezTo>
                  <a:cubicBezTo>
                    <a:pt x="110797" y="72500"/>
                    <a:pt x="110797" y="72500"/>
                    <a:pt x="110797" y="72500"/>
                  </a:cubicBezTo>
                  <a:cubicBezTo>
                    <a:pt x="112269" y="75000"/>
                    <a:pt x="112269" y="75000"/>
                    <a:pt x="112269" y="75000"/>
                  </a:cubicBezTo>
                  <a:cubicBezTo>
                    <a:pt x="113006" y="71666"/>
                    <a:pt x="113006" y="71666"/>
                    <a:pt x="113006" y="71666"/>
                  </a:cubicBezTo>
                  <a:cubicBezTo>
                    <a:pt x="113374" y="67500"/>
                    <a:pt x="113374" y="67500"/>
                    <a:pt x="113374" y="67500"/>
                  </a:cubicBezTo>
                  <a:cubicBezTo>
                    <a:pt x="113742" y="65833"/>
                    <a:pt x="113742" y="65833"/>
                    <a:pt x="113742" y="65833"/>
                  </a:cubicBezTo>
                  <a:cubicBezTo>
                    <a:pt x="114110" y="64166"/>
                    <a:pt x="114110" y="64166"/>
                    <a:pt x="114110" y="64166"/>
                  </a:cubicBezTo>
                  <a:cubicBezTo>
                    <a:pt x="114110" y="64166"/>
                    <a:pt x="113742" y="61666"/>
                    <a:pt x="113374" y="62500"/>
                  </a:cubicBezTo>
                  <a:cubicBezTo>
                    <a:pt x="113006" y="62500"/>
                    <a:pt x="111901" y="63333"/>
                    <a:pt x="111901" y="63333"/>
                  </a:cubicBezTo>
                  <a:cubicBezTo>
                    <a:pt x="111533" y="65000"/>
                    <a:pt x="111533" y="65000"/>
                    <a:pt x="111533" y="65000"/>
                  </a:cubicBezTo>
                  <a:cubicBezTo>
                    <a:pt x="110797" y="65000"/>
                    <a:pt x="110797" y="65000"/>
                    <a:pt x="110797" y="65000"/>
                  </a:cubicBezTo>
                  <a:cubicBezTo>
                    <a:pt x="110061" y="66666"/>
                    <a:pt x="110061" y="66666"/>
                    <a:pt x="110061" y="66666"/>
                  </a:cubicBezTo>
                  <a:cubicBezTo>
                    <a:pt x="108220" y="69166"/>
                    <a:pt x="108220" y="69166"/>
                    <a:pt x="108220" y="69166"/>
                  </a:cubicBezTo>
                  <a:cubicBezTo>
                    <a:pt x="107116" y="69166"/>
                    <a:pt x="107116" y="69166"/>
                    <a:pt x="107116" y="69166"/>
                  </a:cubicBezTo>
                  <a:cubicBezTo>
                    <a:pt x="104171" y="67500"/>
                    <a:pt x="104171" y="67500"/>
                    <a:pt x="104171" y="67500"/>
                  </a:cubicBezTo>
                  <a:cubicBezTo>
                    <a:pt x="104171" y="65833"/>
                    <a:pt x="104171" y="65833"/>
                    <a:pt x="104171" y="65833"/>
                  </a:cubicBezTo>
                  <a:cubicBezTo>
                    <a:pt x="104171" y="64166"/>
                    <a:pt x="104171" y="64166"/>
                    <a:pt x="104171" y="64166"/>
                  </a:cubicBezTo>
                  <a:cubicBezTo>
                    <a:pt x="104539" y="63333"/>
                    <a:pt x="104539" y="63333"/>
                    <a:pt x="104539" y="63333"/>
                  </a:cubicBezTo>
                  <a:cubicBezTo>
                    <a:pt x="105276" y="63333"/>
                    <a:pt x="105276" y="63333"/>
                    <a:pt x="105276" y="63333"/>
                  </a:cubicBezTo>
                  <a:cubicBezTo>
                    <a:pt x="106012" y="64166"/>
                    <a:pt x="106012" y="64166"/>
                    <a:pt x="106012" y="64166"/>
                  </a:cubicBezTo>
                  <a:cubicBezTo>
                    <a:pt x="107852" y="64166"/>
                    <a:pt x="107852" y="64166"/>
                    <a:pt x="107852" y="64166"/>
                  </a:cubicBezTo>
                  <a:cubicBezTo>
                    <a:pt x="108957" y="62500"/>
                    <a:pt x="108957" y="62500"/>
                    <a:pt x="108957" y="62500"/>
                  </a:cubicBezTo>
                  <a:cubicBezTo>
                    <a:pt x="108957" y="60833"/>
                    <a:pt x="108957" y="60833"/>
                    <a:pt x="108957" y="60833"/>
                  </a:cubicBezTo>
                  <a:cubicBezTo>
                    <a:pt x="108588" y="59166"/>
                    <a:pt x="108588" y="59166"/>
                    <a:pt x="108588" y="59166"/>
                  </a:cubicBezTo>
                  <a:cubicBezTo>
                    <a:pt x="108957" y="56666"/>
                    <a:pt x="108957" y="56666"/>
                    <a:pt x="108957" y="56666"/>
                  </a:cubicBezTo>
                  <a:cubicBezTo>
                    <a:pt x="109325" y="56666"/>
                    <a:pt x="109325" y="56666"/>
                    <a:pt x="109325" y="56666"/>
                  </a:cubicBezTo>
                  <a:cubicBezTo>
                    <a:pt x="110061" y="55000"/>
                    <a:pt x="110061" y="55000"/>
                    <a:pt x="110061" y="55000"/>
                  </a:cubicBezTo>
                  <a:cubicBezTo>
                    <a:pt x="110061" y="53333"/>
                    <a:pt x="110061" y="53333"/>
                    <a:pt x="110061" y="53333"/>
                  </a:cubicBezTo>
                  <a:cubicBezTo>
                    <a:pt x="108957" y="53333"/>
                    <a:pt x="108957" y="53333"/>
                    <a:pt x="108957" y="53333"/>
                  </a:cubicBezTo>
                  <a:cubicBezTo>
                    <a:pt x="106748" y="50833"/>
                    <a:pt x="106748" y="50833"/>
                    <a:pt x="106748" y="50833"/>
                  </a:cubicBezTo>
                  <a:cubicBezTo>
                    <a:pt x="104171" y="50000"/>
                    <a:pt x="104171" y="50000"/>
                    <a:pt x="104171" y="50000"/>
                  </a:cubicBezTo>
                  <a:cubicBezTo>
                    <a:pt x="103067" y="48333"/>
                    <a:pt x="103067" y="48333"/>
                    <a:pt x="103067" y="48333"/>
                  </a:cubicBezTo>
                  <a:cubicBezTo>
                    <a:pt x="103067" y="47500"/>
                    <a:pt x="103067" y="47500"/>
                    <a:pt x="103067" y="47500"/>
                  </a:cubicBezTo>
                  <a:cubicBezTo>
                    <a:pt x="104539" y="47500"/>
                    <a:pt x="104539" y="47500"/>
                    <a:pt x="104539" y="47500"/>
                  </a:cubicBezTo>
                  <a:cubicBezTo>
                    <a:pt x="106748" y="47500"/>
                    <a:pt x="106748" y="47500"/>
                    <a:pt x="106748" y="47500"/>
                  </a:cubicBezTo>
                  <a:cubicBezTo>
                    <a:pt x="108220" y="49166"/>
                    <a:pt x="108220" y="49166"/>
                    <a:pt x="108220" y="49166"/>
                  </a:cubicBezTo>
                  <a:cubicBezTo>
                    <a:pt x="108588" y="47500"/>
                    <a:pt x="108588" y="47500"/>
                    <a:pt x="108588" y="47500"/>
                  </a:cubicBezTo>
                  <a:cubicBezTo>
                    <a:pt x="108220" y="45833"/>
                    <a:pt x="108220" y="45833"/>
                    <a:pt x="108220" y="45833"/>
                  </a:cubicBezTo>
                  <a:cubicBezTo>
                    <a:pt x="107852" y="45000"/>
                    <a:pt x="107852" y="45000"/>
                    <a:pt x="107852" y="45000"/>
                  </a:cubicBezTo>
                  <a:cubicBezTo>
                    <a:pt x="107484" y="43333"/>
                    <a:pt x="107484" y="43333"/>
                    <a:pt x="107484" y="43333"/>
                  </a:cubicBezTo>
                  <a:cubicBezTo>
                    <a:pt x="108220" y="42500"/>
                    <a:pt x="108220" y="42500"/>
                    <a:pt x="108220" y="42500"/>
                  </a:cubicBezTo>
                  <a:cubicBezTo>
                    <a:pt x="109325" y="42500"/>
                    <a:pt x="109325" y="42500"/>
                    <a:pt x="109325" y="42500"/>
                  </a:cubicBezTo>
                  <a:cubicBezTo>
                    <a:pt x="109693" y="46666"/>
                    <a:pt x="109693" y="46666"/>
                    <a:pt x="109693" y="46666"/>
                  </a:cubicBezTo>
                  <a:cubicBezTo>
                    <a:pt x="110429" y="48333"/>
                    <a:pt x="110429" y="48333"/>
                    <a:pt x="110429" y="48333"/>
                  </a:cubicBezTo>
                  <a:cubicBezTo>
                    <a:pt x="111533" y="48333"/>
                    <a:pt x="111533" y="48333"/>
                    <a:pt x="111533" y="48333"/>
                  </a:cubicBezTo>
                  <a:cubicBezTo>
                    <a:pt x="111901" y="47500"/>
                    <a:pt x="111901" y="47500"/>
                    <a:pt x="111901" y="47500"/>
                  </a:cubicBezTo>
                  <a:cubicBezTo>
                    <a:pt x="112638" y="48333"/>
                    <a:pt x="112638" y="48333"/>
                    <a:pt x="112638" y="48333"/>
                  </a:cubicBezTo>
                  <a:cubicBezTo>
                    <a:pt x="114110" y="48333"/>
                    <a:pt x="114110" y="48333"/>
                    <a:pt x="114110" y="48333"/>
                  </a:cubicBezTo>
                  <a:cubicBezTo>
                    <a:pt x="116319" y="48333"/>
                    <a:pt x="116319" y="48333"/>
                    <a:pt x="116319" y="48333"/>
                  </a:cubicBezTo>
                  <a:cubicBezTo>
                    <a:pt x="116687" y="47500"/>
                    <a:pt x="116687" y="47500"/>
                    <a:pt x="116687" y="47500"/>
                  </a:cubicBezTo>
                  <a:cubicBezTo>
                    <a:pt x="116687" y="44166"/>
                    <a:pt x="116687" y="44166"/>
                    <a:pt x="116687" y="44166"/>
                  </a:cubicBezTo>
                  <a:cubicBezTo>
                    <a:pt x="117055" y="42500"/>
                    <a:pt x="117055" y="42500"/>
                    <a:pt x="117055" y="42500"/>
                  </a:cubicBezTo>
                  <a:cubicBezTo>
                    <a:pt x="117423" y="40000"/>
                    <a:pt x="117423" y="40000"/>
                    <a:pt x="117423" y="40000"/>
                  </a:cubicBezTo>
                  <a:cubicBezTo>
                    <a:pt x="117423" y="38333"/>
                    <a:pt x="117423" y="38333"/>
                    <a:pt x="117423" y="38333"/>
                  </a:cubicBezTo>
                  <a:cubicBezTo>
                    <a:pt x="117791" y="35000"/>
                    <a:pt x="117791" y="35000"/>
                    <a:pt x="117791" y="35000"/>
                  </a:cubicBezTo>
                  <a:cubicBezTo>
                    <a:pt x="118527" y="35000"/>
                    <a:pt x="118527" y="35000"/>
                    <a:pt x="118527" y="35000"/>
                  </a:cubicBezTo>
                  <a:cubicBezTo>
                    <a:pt x="118895" y="36666"/>
                    <a:pt x="118895" y="36666"/>
                    <a:pt x="118895" y="36666"/>
                  </a:cubicBezTo>
                  <a:cubicBezTo>
                    <a:pt x="119631" y="35000"/>
                    <a:pt x="119631" y="35000"/>
                    <a:pt x="119631" y="35000"/>
                  </a:cubicBezTo>
                  <a:cubicBezTo>
                    <a:pt x="119631" y="32500"/>
                    <a:pt x="119631" y="32500"/>
                    <a:pt x="119631" y="32500"/>
                  </a:cubicBezTo>
                  <a:cubicBezTo>
                    <a:pt x="120000" y="30833"/>
                    <a:pt x="120000" y="30833"/>
                    <a:pt x="120000" y="30833"/>
                  </a:cubicBezTo>
                  <a:lnTo>
                    <a:pt x="119263" y="28333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37" name="Shape 1418">
              <a:extLst>
                <a:ext uri="{FF2B5EF4-FFF2-40B4-BE49-F238E27FC236}">
                  <a16:creationId xmlns:a16="http://schemas.microsoft.com/office/drawing/2014/main" id="{6F4DBDE4-BC24-3782-A991-C01859CE1854}"/>
                </a:ext>
              </a:extLst>
            </p:cNvPr>
            <p:cNvSpPr/>
            <p:nvPr/>
          </p:nvSpPr>
          <p:spPr>
            <a:xfrm>
              <a:off x="7274749" y="2775308"/>
              <a:ext cx="286694" cy="3086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208" y="71111"/>
                  </a:moveTo>
                  <a:cubicBezTo>
                    <a:pt x="117014" y="70555"/>
                    <a:pt x="117014" y="70555"/>
                    <a:pt x="117014" y="70555"/>
                  </a:cubicBezTo>
                  <a:cubicBezTo>
                    <a:pt x="116417" y="68888"/>
                    <a:pt x="116417" y="68888"/>
                    <a:pt x="116417" y="68888"/>
                  </a:cubicBezTo>
                  <a:cubicBezTo>
                    <a:pt x="116417" y="66666"/>
                    <a:pt x="116417" y="66666"/>
                    <a:pt x="116417" y="66666"/>
                  </a:cubicBezTo>
                  <a:cubicBezTo>
                    <a:pt x="116417" y="66111"/>
                    <a:pt x="116417" y="66111"/>
                    <a:pt x="116417" y="66111"/>
                  </a:cubicBezTo>
                  <a:cubicBezTo>
                    <a:pt x="114029" y="63888"/>
                    <a:pt x="114029" y="63888"/>
                    <a:pt x="114029" y="63888"/>
                  </a:cubicBezTo>
                  <a:cubicBezTo>
                    <a:pt x="113432" y="62222"/>
                    <a:pt x="113432" y="62222"/>
                    <a:pt x="113432" y="62222"/>
                  </a:cubicBezTo>
                  <a:cubicBezTo>
                    <a:pt x="113432" y="61111"/>
                    <a:pt x="113432" y="61111"/>
                    <a:pt x="113432" y="61111"/>
                  </a:cubicBezTo>
                  <a:cubicBezTo>
                    <a:pt x="113432" y="60555"/>
                    <a:pt x="113432" y="60555"/>
                    <a:pt x="113432" y="60555"/>
                  </a:cubicBezTo>
                  <a:cubicBezTo>
                    <a:pt x="111641" y="59444"/>
                    <a:pt x="111641" y="59444"/>
                    <a:pt x="111641" y="59444"/>
                  </a:cubicBezTo>
                  <a:cubicBezTo>
                    <a:pt x="109850" y="58888"/>
                    <a:pt x="109850" y="58888"/>
                    <a:pt x="109850" y="58888"/>
                  </a:cubicBezTo>
                  <a:cubicBezTo>
                    <a:pt x="109253" y="58888"/>
                    <a:pt x="109253" y="58888"/>
                    <a:pt x="109253" y="58888"/>
                  </a:cubicBezTo>
                  <a:cubicBezTo>
                    <a:pt x="108656" y="57777"/>
                    <a:pt x="108656" y="57777"/>
                    <a:pt x="108656" y="57777"/>
                  </a:cubicBezTo>
                  <a:cubicBezTo>
                    <a:pt x="108059" y="56111"/>
                    <a:pt x="108059" y="56111"/>
                    <a:pt x="108059" y="56111"/>
                  </a:cubicBezTo>
                  <a:cubicBezTo>
                    <a:pt x="108059" y="55000"/>
                    <a:pt x="108059" y="55000"/>
                    <a:pt x="108059" y="55000"/>
                  </a:cubicBezTo>
                  <a:cubicBezTo>
                    <a:pt x="106865" y="53333"/>
                    <a:pt x="106865" y="53333"/>
                    <a:pt x="106865" y="53333"/>
                  </a:cubicBezTo>
                  <a:cubicBezTo>
                    <a:pt x="105074" y="50555"/>
                    <a:pt x="105074" y="50555"/>
                    <a:pt x="105074" y="50555"/>
                  </a:cubicBezTo>
                  <a:cubicBezTo>
                    <a:pt x="103880" y="49444"/>
                    <a:pt x="103880" y="49444"/>
                    <a:pt x="103880" y="49444"/>
                  </a:cubicBezTo>
                  <a:cubicBezTo>
                    <a:pt x="102089" y="48333"/>
                    <a:pt x="102089" y="48333"/>
                    <a:pt x="102089" y="48333"/>
                  </a:cubicBezTo>
                  <a:cubicBezTo>
                    <a:pt x="100298" y="46666"/>
                    <a:pt x="100298" y="46666"/>
                    <a:pt x="100298" y="46666"/>
                  </a:cubicBezTo>
                  <a:cubicBezTo>
                    <a:pt x="98507" y="45000"/>
                    <a:pt x="98507" y="45000"/>
                    <a:pt x="98507" y="45000"/>
                  </a:cubicBezTo>
                  <a:cubicBezTo>
                    <a:pt x="94328" y="43333"/>
                    <a:pt x="94328" y="43333"/>
                    <a:pt x="94328" y="43333"/>
                  </a:cubicBezTo>
                  <a:cubicBezTo>
                    <a:pt x="91343" y="39444"/>
                    <a:pt x="91343" y="39444"/>
                    <a:pt x="91343" y="39444"/>
                  </a:cubicBezTo>
                  <a:cubicBezTo>
                    <a:pt x="87761" y="35000"/>
                    <a:pt x="87761" y="35000"/>
                    <a:pt x="87761" y="35000"/>
                  </a:cubicBezTo>
                  <a:cubicBezTo>
                    <a:pt x="84776" y="32777"/>
                    <a:pt x="84776" y="32777"/>
                    <a:pt x="84776" y="32777"/>
                  </a:cubicBezTo>
                  <a:cubicBezTo>
                    <a:pt x="75223" y="25555"/>
                    <a:pt x="75223" y="25555"/>
                    <a:pt x="75223" y="25555"/>
                  </a:cubicBezTo>
                  <a:cubicBezTo>
                    <a:pt x="72238" y="22222"/>
                    <a:pt x="72238" y="22222"/>
                    <a:pt x="72238" y="22222"/>
                  </a:cubicBezTo>
                  <a:cubicBezTo>
                    <a:pt x="69253" y="19444"/>
                    <a:pt x="69253" y="19444"/>
                    <a:pt x="69253" y="19444"/>
                  </a:cubicBezTo>
                  <a:cubicBezTo>
                    <a:pt x="68059" y="17222"/>
                    <a:pt x="68059" y="17222"/>
                    <a:pt x="68059" y="17222"/>
                  </a:cubicBezTo>
                  <a:cubicBezTo>
                    <a:pt x="66268" y="15000"/>
                    <a:pt x="66268" y="15000"/>
                    <a:pt x="66268" y="15000"/>
                  </a:cubicBezTo>
                  <a:cubicBezTo>
                    <a:pt x="64477" y="13333"/>
                    <a:pt x="64477" y="13333"/>
                    <a:pt x="64477" y="13333"/>
                  </a:cubicBezTo>
                  <a:cubicBezTo>
                    <a:pt x="57313" y="10555"/>
                    <a:pt x="57313" y="10555"/>
                    <a:pt x="57313" y="10555"/>
                  </a:cubicBezTo>
                  <a:cubicBezTo>
                    <a:pt x="56119" y="8888"/>
                    <a:pt x="56119" y="8888"/>
                    <a:pt x="56119" y="8888"/>
                  </a:cubicBezTo>
                  <a:cubicBezTo>
                    <a:pt x="54925" y="7777"/>
                    <a:pt x="54925" y="7777"/>
                    <a:pt x="54925" y="7777"/>
                  </a:cubicBezTo>
                  <a:cubicBezTo>
                    <a:pt x="54925" y="6111"/>
                    <a:pt x="54925" y="6111"/>
                    <a:pt x="54925" y="6111"/>
                  </a:cubicBezTo>
                  <a:cubicBezTo>
                    <a:pt x="57910" y="4444"/>
                    <a:pt x="57910" y="4444"/>
                    <a:pt x="57910" y="4444"/>
                  </a:cubicBezTo>
                  <a:cubicBezTo>
                    <a:pt x="60298" y="2777"/>
                    <a:pt x="60298" y="2777"/>
                    <a:pt x="60298" y="2777"/>
                  </a:cubicBezTo>
                  <a:cubicBezTo>
                    <a:pt x="61492" y="2222"/>
                    <a:pt x="61492" y="2222"/>
                    <a:pt x="61492" y="2222"/>
                  </a:cubicBezTo>
                  <a:cubicBezTo>
                    <a:pt x="61492" y="1111"/>
                    <a:pt x="61492" y="1111"/>
                    <a:pt x="61492" y="1111"/>
                  </a:cubicBezTo>
                  <a:cubicBezTo>
                    <a:pt x="62089" y="0"/>
                    <a:pt x="62089" y="0"/>
                    <a:pt x="62089" y="0"/>
                  </a:cubicBezTo>
                  <a:cubicBezTo>
                    <a:pt x="62089" y="0"/>
                    <a:pt x="62089" y="0"/>
                    <a:pt x="62089" y="0"/>
                  </a:cubicBezTo>
                  <a:cubicBezTo>
                    <a:pt x="28656" y="3333"/>
                    <a:pt x="28656" y="3333"/>
                    <a:pt x="28656" y="3333"/>
                  </a:cubicBezTo>
                  <a:cubicBezTo>
                    <a:pt x="28656" y="3333"/>
                    <a:pt x="28656" y="3333"/>
                    <a:pt x="28656" y="3333"/>
                  </a:cubicBezTo>
                  <a:cubicBezTo>
                    <a:pt x="0" y="5555"/>
                    <a:pt x="0" y="5555"/>
                    <a:pt x="0" y="5555"/>
                  </a:cubicBezTo>
                  <a:cubicBezTo>
                    <a:pt x="1791" y="13333"/>
                    <a:pt x="1791" y="13333"/>
                    <a:pt x="1791" y="13333"/>
                  </a:cubicBezTo>
                  <a:cubicBezTo>
                    <a:pt x="6567" y="32222"/>
                    <a:pt x="6567" y="32222"/>
                    <a:pt x="6567" y="32222"/>
                  </a:cubicBezTo>
                  <a:cubicBezTo>
                    <a:pt x="13731" y="54444"/>
                    <a:pt x="13731" y="54444"/>
                    <a:pt x="13731" y="54444"/>
                  </a:cubicBezTo>
                  <a:cubicBezTo>
                    <a:pt x="14925" y="59444"/>
                    <a:pt x="14925" y="59444"/>
                    <a:pt x="14925" y="59444"/>
                  </a:cubicBezTo>
                  <a:cubicBezTo>
                    <a:pt x="19701" y="67777"/>
                    <a:pt x="19701" y="67777"/>
                    <a:pt x="19701" y="67777"/>
                  </a:cubicBezTo>
                  <a:cubicBezTo>
                    <a:pt x="22686" y="71111"/>
                    <a:pt x="22686" y="71111"/>
                    <a:pt x="22686" y="71111"/>
                  </a:cubicBezTo>
                  <a:cubicBezTo>
                    <a:pt x="22686" y="73333"/>
                    <a:pt x="22686" y="73333"/>
                    <a:pt x="22686" y="73333"/>
                  </a:cubicBezTo>
                  <a:cubicBezTo>
                    <a:pt x="23283" y="76111"/>
                    <a:pt x="23283" y="76111"/>
                    <a:pt x="23283" y="76111"/>
                  </a:cubicBezTo>
                  <a:cubicBezTo>
                    <a:pt x="25074" y="77222"/>
                    <a:pt x="25074" y="77222"/>
                    <a:pt x="25074" y="77222"/>
                  </a:cubicBezTo>
                  <a:cubicBezTo>
                    <a:pt x="23880" y="80000"/>
                    <a:pt x="23880" y="80000"/>
                    <a:pt x="23880" y="80000"/>
                  </a:cubicBezTo>
                  <a:cubicBezTo>
                    <a:pt x="20895" y="81666"/>
                    <a:pt x="20895" y="81666"/>
                    <a:pt x="20895" y="81666"/>
                  </a:cubicBezTo>
                  <a:cubicBezTo>
                    <a:pt x="23283" y="83333"/>
                    <a:pt x="23283" y="83333"/>
                    <a:pt x="23283" y="83333"/>
                  </a:cubicBezTo>
                  <a:cubicBezTo>
                    <a:pt x="22686" y="86111"/>
                    <a:pt x="22686" y="86111"/>
                    <a:pt x="22686" y="86111"/>
                  </a:cubicBezTo>
                  <a:cubicBezTo>
                    <a:pt x="20895" y="87222"/>
                    <a:pt x="20895" y="87222"/>
                    <a:pt x="20895" y="87222"/>
                  </a:cubicBezTo>
                  <a:cubicBezTo>
                    <a:pt x="20895" y="90555"/>
                    <a:pt x="20895" y="90555"/>
                    <a:pt x="20895" y="90555"/>
                  </a:cubicBezTo>
                  <a:cubicBezTo>
                    <a:pt x="22089" y="95555"/>
                    <a:pt x="22089" y="95555"/>
                    <a:pt x="22089" y="95555"/>
                  </a:cubicBezTo>
                  <a:cubicBezTo>
                    <a:pt x="23283" y="97777"/>
                    <a:pt x="23283" y="97777"/>
                    <a:pt x="23283" y="97777"/>
                  </a:cubicBezTo>
                  <a:cubicBezTo>
                    <a:pt x="23880" y="101111"/>
                    <a:pt x="23880" y="101111"/>
                    <a:pt x="23880" y="101111"/>
                  </a:cubicBezTo>
                  <a:cubicBezTo>
                    <a:pt x="22686" y="102222"/>
                    <a:pt x="22686" y="102222"/>
                    <a:pt x="22686" y="102222"/>
                  </a:cubicBezTo>
                  <a:cubicBezTo>
                    <a:pt x="22089" y="103333"/>
                    <a:pt x="22089" y="103333"/>
                    <a:pt x="22089" y="103333"/>
                  </a:cubicBezTo>
                  <a:cubicBezTo>
                    <a:pt x="23283" y="105555"/>
                    <a:pt x="23283" y="105555"/>
                    <a:pt x="23283" y="105555"/>
                  </a:cubicBezTo>
                  <a:cubicBezTo>
                    <a:pt x="24477" y="107222"/>
                    <a:pt x="24477" y="107222"/>
                    <a:pt x="24477" y="107222"/>
                  </a:cubicBezTo>
                  <a:cubicBezTo>
                    <a:pt x="26865" y="110555"/>
                    <a:pt x="26865" y="110555"/>
                    <a:pt x="26865" y="110555"/>
                  </a:cubicBezTo>
                  <a:cubicBezTo>
                    <a:pt x="27462" y="111666"/>
                    <a:pt x="27462" y="111666"/>
                    <a:pt x="27462" y="111666"/>
                  </a:cubicBezTo>
                  <a:cubicBezTo>
                    <a:pt x="31044" y="118333"/>
                    <a:pt x="31044" y="118333"/>
                    <a:pt x="31044" y="118333"/>
                  </a:cubicBezTo>
                  <a:cubicBezTo>
                    <a:pt x="95522" y="115000"/>
                    <a:pt x="95522" y="115000"/>
                    <a:pt x="95522" y="115000"/>
                  </a:cubicBezTo>
                  <a:cubicBezTo>
                    <a:pt x="96119" y="120000"/>
                    <a:pt x="96119" y="120000"/>
                    <a:pt x="96119" y="120000"/>
                  </a:cubicBezTo>
                  <a:cubicBezTo>
                    <a:pt x="100895" y="120000"/>
                    <a:pt x="100895" y="120000"/>
                    <a:pt x="100895" y="120000"/>
                  </a:cubicBezTo>
                  <a:cubicBezTo>
                    <a:pt x="99104" y="107222"/>
                    <a:pt x="99104" y="107222"/>
                    <a:pt x="99104" y="107222"/>
                  </a:cubicBezTo>
                  <a:cubicBezTo>
                    <a:pt x="99104" y="107222"/>
                    <a:pt x="99104" y="107222"/>
                    <a:pt x="99104" y="107222"/>
                  </a:cubicBezTo>
                  <a:cubicBezTo>
                    <a:pt x="103283" y="107777"/>
                    <a:pt x="103283" y="107777"/>
                    <a:pt x="103283" y="107777"/>
                  </a:cubicBezTo>
                  <a:cubicBezTo>
                    <a:pt x="109253" y="108888"/>
                    <a:pt x="109253" y="108888"/>
                    <a:pt x="109253" y="108888"/>
                  </a:cubicBezTo>
                  <a:cubicBezTo>
                    <a:pt x="109850" y="107222"/>
                    <a:pt x="109850" y="107222"/>
                    <a:pt x="109850" y="107222"/>
                  </a:cubicBezTo>
                  <a:cubicBezTo>
                    <a:pt x="109850" y="107222"/>
                    <a:pt x="110447" y="105000"/>
                    <a:pt x="110447" y="105000"/>
                  </a:cubicBezTo>
                  <a:cubicBezTo>
                    <a:pt x="110447" y="104444"/>
                    <a:pt x="109850" y="104444"/>
                    <a:pt x="109850" y="104444"/>
                  </a:cubicBezTo>
                  <a:cubicBezTo>
                    <a:pt x="109850" y="104444"/>
                    <a:pt x="109253" y="103888"/>
                    <a:pt x="108656" y="103888"/>
                  </a:cubicBezTo>
                  <a:cubicBezTo>
                    <a:pt x="108059" y="103333"/>
                    <a:pt x="108059" y="102777"/>
                    <a:pt x="107462" y="102222"/>
                  </a:cubicBezTo>
                  <a:cubicBezTo>
                    <a:pt x="106865" y="101666"/>
                    <a:pt x="107462" y="101666"/>
                    <a:pt x="107462" y="101666"/>
                  </a:cubicBezTo>
                  <a:cubicBezTo>
                    <a:pt x="108656" y="101666"/>
                    <a:pt x="108656" y="101666"/>
                    <a:pt x="108656" y="101666"/>
                  </a:cubicBezTo>
                  <a:cubicBezTo>
                    <a:pt x="110447" y="101666"/>
                    <a:pt x="110447" y="101666"/>
                    <a:pt x="110447" y="101666"/>
                  </a:cubicBezTo>
                  <a:cubicBezTo>
                    <a:pt x="110447" y="101666"/>
                    <a:pt x="109850" y="100555"/>
                    <a:pt x="109850" y="99444"/>
                  </a:cubicBezTo>
                  <a:cubicBezTo>
                    <a:pt x="109253" y="98333"/>
                    <a:pt x="109253" y="98333"/>
                    <a:pt x="109253" y="98333"/>
                  </a:cubicBezTo>
                  <a:cubicBezTo>
                    <a:pt x="111044" y="97777"/>
                    <a:pt x="111044" y="97777"/>
                    <a:pt x="111044" y="97777"/>
                  </a:cubicBezTo>
                  <a:cubicBezTo>
                    <a:pt x="112238" y="96666"/>
                    <a:pt x="112238" y="96666"/>
                    <a:pt x="112238" y="96666"/>
                  </a:cubicBezTo>
                  <a:cubicBezTo>
                    <a:pt x="113432" y="93888"/>
                    <a:pt x="113432" y="93888"/>
                    <a:pt x="113432" y="93888"/>
                  </a:cubicBezTo>
                  <a:cubicBezTo>
                    <a:pt x="111641" y="93333"/>
                    <a:pt x="111641" y="93333"/>
                    <a:pt x="111641" y="93333"/>
                  </a:cubicBezTo>
                  <a:cubicBezTo>
                    <a:pt x="111641" y="93333"/>
                    <a:pt x="111641" y="92777"/>
                    <a:pt x="111641" y="92777"/>
                  </a:cubicBezTo>
                  <a:cubicBezTo>
                    <a:pt x="111641" y="92222"/>
                    <a:pt x="112238" y="92222"/>
                    <a:pt x="112238" y="91666"/>
                  </a:cubicBezTo>
                  <a:cubicBezTo>
                    <a:pt x="112238" y="91666"/>
                    <a:pt x="112835" y="91111"/>
                    <a:pt x="112835" y="91111"/>
                  </a:cubicBezTo>
                  <a:cubicBezTo>
                    <a:pt x="112835" y="89444"/>
                    <a:pt x="112835" y="89444"/>
                    <a:pt x="112835" y="89444"/>
                  </a:cubicBezTo>
                  <a:cubicBezTo>
                    <a:pt x="112835" y="85555"/>
                    <a:pt x="112835" y="85555"/>
                    <a:pt x="112835" y="85555"/>
                  </a:cubicBezTo>
                  <a:cubicBezTo>
                    <a:pt x="112835" y="83888"/>
                    <a:pt x="112835" y="83888"/>
                    <a:pt x="112835" y="83888"/>
                  </a:cubicBezTo>
                  <a:cubicBezTo>
                    <a:pt x="112835" y="83888"/>
                    <a:pt x="114029" y="83888"/>
                    <a:pt x="114626" y="83888"/>
                  </a:cubicBezTo>
                  <a:cubicBezTo>
                    <a:pt x="114626" y="83888"/>
                    <a:pt x="115820" y="84444"/>
                    <a:pt x="115820" y="84444"/>
                  </a:cubicBezTo>
                  <a:cubicBezTo>
                    <a:pt x="115820" y="84444"/>
                    <a:pt x="116417" y="83888"/>
                    <a:pt x="116417" y="83333"/>
                  </a:cubicBezTo>
                  <a:cubicBezTo>
                    <a:pt x="116417" y="83333"/>
                    <a:pt x="116417" y="83333"/>
                    <a:pt x="115223" y="82777"/>
                  </a:cubicBezTo>
                  <a:cubicBezTo>
                    <a:pt x="114626" y="82222"/>
                    <a:pt x="113432" y="81666"/>
                    <a:pt x="113432" y="81666"/>
                  </a:cubicBezTo>
                  <a:cubicBezTo>
                    <a:pt x="113432" y="81111"/>
                    <a:pt x="112835" y="80000"/>
                    <a:pt x="112835" y="80000"/>
                  </a:cubicBezTo>
                  <a:cubicBezTo>
                    <a:pt x="114029" y="80000"/>
                    <a:pt x="114029" y="80000"/>
                    <a:pt x="114029" y="80000"/>
                  </a:cubicBezTo>
                  <a:cubicBezTo>
                    <a:pt x="117014" y="80000"/>
                    <a:pt x="117014" y="80000"/>
                    <a:pt x="117014" y="80000"/>
                  </a:cubicBezTo>
                  <a:cubicBezTo>
                    <a:pt x="117611" y="78333"/>
                    <a:pt x="117611" y="78333"/>
                    <a:pt x="117611" y="78333"/>
                  </a:cubicBezTo>
                  <a:cubicBezTo>
                    <a:pt x="117611" y="78333"/>
                    <a:pt x="115223" y="78333"/>
                    <a:pt x="115223" y="78333"/>
                  </a:cubicBezTo>
                  <a:cubicBezTo>
                    <a:pt x="115223" y="78333"/>
                    <a:pt x="114029" y="77222"/>
                    <a:pt x="114029" y="77222"/>
                  </a:cubicBezTo>
                  <a:cubicBezTo>
                    <a:pt x="114626" y="76111"/>
                    <a:pt x="114626" y="76111"/>
                    <a:pt x="114626" y="76111"/>
                  </a:cubicBezTo>
                  <a:cubicBezTo>
                    <a:pt x="115223" y="76666"/>
                    <a:pt x="115223" y="76666"/>
                    <a:pt x="115223" y="76666"/>
                  </a:cubicBezTo>
                  <a:cubicBezTo>
                    <a:pt x="117611" y="76666"/>
                    <a:pt x="117611" y="76666"/>
                    <a:pt x="117611" y="76666"/>
                  </a:cubicBezTo>
                  <a:cubicBezTo>
                    <a:pt x="118805" y="76111"/>
                    <a:pt x="118805" y="76111"/>
                    <a:pt x="118805" y="76111"/>
                  </a:cubicBezTo>
                  <a:cubicBezTo>
                    <a:pt x="118805" y="74444"/>
                    <a:pt x="118805" y="74444"/>
                    <a:pt x="118805" y="74444"/>
                  </a:cubicBezTo>
                  <a:cubicBezTo>
                    <a:pt x="118805" y="73333"/>
                    <a:pt x="118805" y="73333"/>
                    <a:pt x="118805" y="73333"/>
                  </a:cubicBezTo>
                  <a:cubicBezTo>
                    <a:pt x="120000" y="72222"/>
                    <a:pt x="120000" y="72222"/>
                    <a:pt x="120000" y="72222"/>
                  </a:cubicBezTo>
                  <a:cubicBezTo>
                    <a:pt x="119402" y="71666"/>
                    <a:pt x="119402" y="71666"/>
                    <a:pt x="119402" y="71666"/>
                  </a:cubicBezTo>
                  <a:lnTo>
                    <a:pt x="118208" y="71111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9F9EA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38" name="Shape 1419">
              <a:extLst>
                <a:ext uri="{FF2B5EF4-FFF2-40B4-BE49-F238E27FC236}">
                  <a16:creationId xmlns:a16="http://schemas.microsoft.com/office/drawing/2014/main" id="{8AF75140-560E-BACB-7967-1C10CABEE772}"/>
                </a:ext>
              </a:extLst>
            </p:cNvPr>
            <p:cNvSpPr/>
            <p:nvPr/>
          </p:nvSpPr>
          <p:spPr>
            <a:xfrm>
              <a:off x="7369189" y="2432959"/>
              <a:ext cx="418238" cy="234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129" y="109640"/>
                  </a:moveTo>
                  <a:lnTo>
                    <a:pt x="81774" y="101870"/>
                  </a:lnTo>
                  <a:lnTo>
                    <a:pt x="117580" y="88920"/>
                  </a:lnTo>
                  <a:lnTo>
                    <a:pt x="120000" y="87194"/>
                  </a:lnTo>
                  <a:lnTo>
                    <a:pt x="120000" y="84604"/>
                  </a:lnTo>
                  <a:lnTo>
                    <a:pt x="119032" y="80287"/>
                  </a:lnTo>
                  <a:lnTo>
                    <a:pt x="117580" y="76834"/>
                  </a:lnTo>
                  <a:lnTo>
                    <a:pt x="115645" y="74244"/>
                  </a:lnTo>
                  <a:lnTo>
                    <a:pt x="114677" y="74244"/>
                  </a:lnTo>
                  <a:lnTo>
                    <a:pt x="112258" y="71654"/>
                  </a:lnTo>
                  <a:lnTo>
                    <a:pt x="111774" y="69064"/>
                  </a:lnTo>
                  <a:lnTo>
                    <a:pt x="110322" y="67338"/>
                  </a:lnTo>
                  <a:lnTo>
                    <a:pt x="109354" y="63884"/>
                  </a:lnTo>
                  <a:lnTo>
                    <a:pt x="108387" y="62158"/>
                  </a:lnTo>
                  <a:lnTo>
                    <a:pt x="108387" y="60431"/>
                  </a:lnTo>
                  <a:lnTo>
                    <a:pt x="109354" y="58705"/>
                  </a:lnTo>
                  <a:lnTo>
                    <a:pt x="111290" y="60431"/>
                  </a:lnTo>
                  <a:lnTo>
                    <a:pt x="110322" y="57841"/>
                  </a:lnTo>
                  <a:lnTo>
                    <a:pt x="109354" y="55251"/>
                  </a:lnTo>
                  <a:lnTo>
                    <a:pt x="108387" y="54388"/>
                  </a:lnTo>
                  <a:lnTo>
                    <a:pt x="104032" y="51798"/>
                  </a:lnTo>
                  <a:lnTo>
                    <a:pt x="102096" y="46618"/>
                  </a:lnTo>
                  <a:lnTo>
                    <a:pt x="102096" y="45755"/>
                  </a:lnTo>
                  <a:lnTo>
                    <a:pt x="104032" y="47482"/>
                  </a:lnTo>
                  <a:lnTo>
                    <a:pt x="106451" y="48345"/>
                  </a:lnTo>
                  <a:lnTo>
                    <a:pt x="106935" y="50935"/>
                  </a:lnTo>
                  <a:lnTo>
                    <a:pt x="109838" y="51798"/>
                  </a:lnTo>
                  <a:lnTo>
                    <a:pt x="108870" y="48345"/>
                  </a:lnTo>
                  <a:lnTo>
                    <a:pt x="108870" y="44028"/>
                  </a:lnTo>
                  <a:lnTo>
                    <a:pt x="108870" y="41438"/>
                  </a:lnTo>
                  <a:lnTo>
                    <a:pt x="106935" y="42302"/>
                  </a:lnTo>
                  <a:lnTo>
                    <a:pt x="104032" y="38848"/>
                  </a:lnTo>
                  <a:lnTo>
                    <a:pt x="102580" y="35395"/>
                  </a:lnTo>
                  <a:lnTo>
                    <a:pt x="102096" y="35395"/>
                  </a:lnTo>
                  <a:lnTo>
                    <a:pt x="101612" y="37122"/>
                  </a:lnTo>
                  <a:lnTo>
                    <a:pt x="100161" y="37122"/>
                  </a:lnTo>
                  <a:lnTo>
                    <a:pt x="98225" y="33669"/>
                  </a:lnTo>
                  <a:lnTo>
                    <a:pt x="96290" y="31942"/>
                  </a:lnTo>
                  <a:lnTo>
                    <a:pt x="94354" y="31079"/>
                  </a:lnTo>
                  <a:lnTo>
                    <a:pt x="93387" y="31942"/>
                  </a:lnTo>
                  <a:lnTo>
                    <a:pt x="91935" y="32805"/>
                  </a:lnTo>
                  <a:lnTo>
                    <a:pt x="90967" y="31079"/>
                  </a:lnTo>
                  <a:lnTo>
                    <a:pt x="90967" y="21582"/>
                  </a:lnTo>
                  <a:lnTo>
                    <a:pt x="92419" y="20719"/>
                  </a:lnTo>
                  <a:lnTo>
                    <a:pt x="93387" y="18129"/>
                  </a:lnTo>
                  <a:lnTo>
                    <a:pt x="92903" y="14676"/>
                  </a:lnTo>
                  <a:lnTo>
                    <a:pt x="90967" y="12086"/>
                  </a:lnTo>
                  <a:lnTo>
                    <a:pt x="88548" y="8633"/>
                  </a:lnTo>
                  <a:lnTo>
                    <a:pt x="83709" y="3453"/>
                  </a:lnTo>
                  <a:lnTo>
                    <a:pt x="82741" y="4316"/>
                  </a:lnTo>
                  <a:lnTo>
                    <a:pt x="81290" y="6906"/>
                  </a:lnTo>
                  <a:lnTo>
                    <a:pt x="80322" y="6906"/>
                  </a:lnTo>
                  <a:lnTo>
                    <a:pt x="77419" y="4316"/>
                  </a:lnTo>
                  <a:lnTo>
                    <a:pt x="73064" y="0"/>
                  </a:lnTo>
                  <a:lnTo>
                    <a:pt x="73064" y="6906"/>
                  </a:lnTo>
                  <a:lnTo>
                    <a:pt x="72096" y="12949"/>
                  </a:lnTo>
                  <a:lnTo>
                    <a:pt x="71129" y="15539"/>
                  </a:lnTo>
                  <a:lnTo>
                    <a:pt x="69677" y="18129"/>
                  </a:lnTo>
                  <a:lnTo>
                    <a:pt x="67258" y="25899"/>
                  </a:lnTo>
                  <a:lnTo>
                    <a:pt x="66774" y="24172"/>
                  </a:lnTo>
                  <a:lnTo>
                    <a:pt x="65322" y="24172"/>
                  </a:lnTo>
                  <a:lnTo>
                    <a:pt x="64838" y="24172"/>
                  </a:lnTo>
                  <a:lnTo>
                    <a:pt x="64354" y="27625"/>
                  </a:lnTo>
                  <a:lnTo>
                    <a:pt x="63387" y="31079"/>
                  </a:lnTo>
                  <a:lnTo>
                    <a:pt x="61935" y="37985"/>
                  </a:lnTo>
                  <a:lnTo>
                    <a:pt x="61451" y="39712"/>
                  </a:lnTo>
                  <a:lnTo>
                    <a:pt x="60483" y="38848"/>
                  </a:lnTo>
                  <a:lnTo>
                    <a:pt x="58064" y="37122"/>
                  </a:lnTo>
                  <a:lnTo>
                    <a:pt x="56129" y="35395"/>
                  </a:lnTo>
                  <a:lnTo>
                    <a:pt x="55645" y="41438"/>
                  </a:lnTo>
                  <a:lnTo>
                    <a:pt x="54193" y="51798"/>
                  </a:lnTo>
                  <a:lnTo>
                    <a:pt x="52741" y="58705"/>
                  </a:lnTo>
                  <a:lnTo>
                    <a:pt x="50322" y="63021"/>
                  </a:lnTo>
                  <a:lnTo>
                    <a:pt x="49838" y="67338"/>
                  </a:lnTo>
                  <a:lnTo>
                    <a:pt x="50322" y="74244"/>
                  </a:lnTo>
                  <a:lnTo>
                    <a:pt x="48387" y="76834"/>
                  </a:lnTo>
                  <a:lnTo>
                    <a:pt x="43064" y="82014"/>
                  </a:lnTo>
                  <a:lnTo>
                    <a:pt x="39677" y="87194"/>
                  </a:lnTo>
                  <a:lnTo>
                    <a:pt x="35322" y="88920"/>
                  </a:lnTo>
                  <a:lnTo>
                    <a:pt x="33387" y="86330"/>
                  </a:lnTo>
                  <a:lnTo>
                    <a:pt x="30483" y="92374"/>
                  </a:lnTo>
                  <a:lnTo>
                    <a:pt x="29516" y="92374"/>
                  </a:lnTo>
                  <a:lnTo>
                    <a:pt x="27096" y="90647"/>
                  </a:lnTo>
                  <a:lnTo>
                    <a:pt x="24193" y="86330"/>
                  </a:lnTo>
                  <a:lnTo>
                    <a:pt x="23709" y="83741"/>
                  </a:lnTo>
                  <a:lnTo>
                    <a:pt x="22258" y="83741"/>
                  </a:lnTo>
                  <a:lnTo>
                    <a:pt x="21774" y="85467"/>
                  </a:lnTo>
                  <a:lnTo>
                    <a:pt x="20806" y="88920"/>
                  </a:lnTo>
                  <a:lnTo>
                    <a:pt x="18870" y="94100"/>
                  </a:lnTo>
                  <a:lnTo>
                    <a:pt x="13548" y="97553"/>
                  </a:lnTo>
                  <a:lnTo>
                    <a:pt x="12096" y="101870"/>
                  </a:lnTo>
                  <a:lnTo>
                    <a:pt x="10645" y="109640"/>
                  </a:lnTo>
                  <a:lnTo>
                    <a:pt x="8709" y="110503"/>
                  </a:lnTo>
                  <a:lnTo>
                    <a:pt x="7258" y="112230"/>
                  </a:lnTo>
                  <a:lnTo>
                    <a:pt x="4838" y="114820"/>
                  </a:lnTo>
                  <a:lnTo>
                    <a:pt x="2903" y="117410"/>
                  </a:lnTo>
                  <a:lnTo>
                    <a:pt x="0" y="120000"/>
                  </a:lnTo>
                  <a:lnTo>
                    <a:pt x="30967" y="114820"/>
                  </a:lnTo>
                  <a:lnTo>
                    <a:pt x="56129" y="10964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39" name="Shape 1420">
              <a:extLst>
                <a:ext uri="{FF2B5EF4-FFF2-40B4-BE49-F238E27FC236}">
                  <a16:creationId xmlns:a16="http://schemas.microsoft.com/office/drawing/2014/main" id="{B80EE2CD-67B3-C94D-8B5F-D458E6FB38EA}"/>
                </a:ext>
              </a:extLst>
            </p:cNvPr>
            <p:cNvSpPr/>
            <p:nvPr/>
          </p:nvSpPr>
          <p:spPr>
            <a:xfrm>
              <a:off x="7406290" y="2750010"/>
              <a:ext cx="269831" cy="2091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222" y="11428"/>
                  </a:moveTo>
                  <a:cubicBezTo>
                    <a:pt x="59682" y="3265"/>
                    <a:pt x="59682" y="3265"/>
                    <a:pt x="59682" y="3265"/>
                  </a:cubicBezTo>
                  <a:cubicBezTo>
                    <a:pt x="55873" y="816"/>
                    <a:pt x="55873" y="816"/>
                    <a:pt x="55873" y="816"/>
                  </a:cubicBezTo>
                  <a:cubicBezTo>
                    <a:pt x="50158" y="0"/>
                    <a:pt x="50158" y="0"/>
                    <a:pt x="50158" y="0"/>
                  </a:cubicBezTo>
                  <a:cubicBezTo>
                    <a:pt x="45714" y="816"/>
                    <a:pt x="45714" y="816"/>
                    <a:pt x="45714" y="816"/>
                  </a:cubicBezTo>
                  <a:cubicBezTo>
                    <a:pt x="42539" y="3265"/>
                    <a:pt x="42539" y="3265"/>
                    <a:pt x="42539" y="3265"/>
                  </a:cubicBezTo>
                  <a:cubicBezTo>
                    <a:pt x="40634" y="4081"/>
                    <a:pt x="40634" y="4081"/>
                    <a:pt x="40634" y="4081"/>
                  </a:cubicBezTo>
                  <a:cubicBezTo>
                    <a:pt x="36825" y="4897"/>
                    <a:pt x="36825" y="4897"/>
                    <a:pt x="36825" y="4897"/>
                  </a:cubicBezTo>
                  <a:cubicBezTo>
                    <a:pt x="29206" y="3265"/>
                    <a:pt x="29206" y="3265"/>
                    <a:pt x="29206" y="3265"/>
                  </a:cubicBezTo>
                  <a:cubicBezTo>
                    <a:pt x="24761" y="3265"/>
                    <a:pt x="24761" y="3265"/>
                    <a:pt x="24761" y="3265"/>
                  </a:cubicBezTo>
                  <a:cubicBezTo>
                    <a:pt x="19682" y="4081"/>
                    <a:pt x="19682" y="4081"/>
                    <a:pt x="19682" y="4081"/>
                  </a:cubicBezTo>
                  <a:cubicBezTo>
                    <a:pt x="16507" y="5714"/>
                    <a:pt x="16507" y="5714"/>
                    <a:pt x="16507" y="5714"/>
                  </a:cubicBezTo>
                  <a:cubicBezTo>
                    <a:pt x="7619" y="14693"/>
                    <a:pt x="7619" y="14693"/>
                    <a:pt x="7619" y="14693"/>
                  </a:cubicBezTo>
                  <a:cubicBezTo>
                    <a:pt x="7619" y="14693"/>
                    <a:pt x="7619" y="14693"/>
                    <a:pt x="7619" y="14693"/>
                  </a:cubicBezTo>
                  <a:cubicBezTo>
                    <a:pt x="6984" y="16326"/>
                    <a:pt x="6984" y="16326"/>
                    <a:pt x="6984" y="16326"/>
                  </a:cubicBezTo>
                  <a:cubicBezTo>
                    <a:pt x="6984" y="17959"/>
                    <a:pt x="6984" y="17959"/>
                    <a:pt x="6984" y="17959"/>
                  </a:cubicBezTo>
                  <a:cubicBezTo>
                    <a:pt x="5714" y="18775"/>
                    <a:pt x="5714" y="18775"/>
                    <a:pt x="5714" y="18775"/>
                  </a:cubicBezTo>
                  <a:cubicBezTo>
                    <a:pt x="3174" y="21224"/>
                    <a:pt x="3174" y="21224"/>
                    <a:pt x="3174" y="21224"/>
                  </a:cubicBezTo>
                  <a:cubicBezTo>
                    <a:pt x="0" y="23673"/>
                    <a:pt x="0" y="23673"/>
                    <a:pt x="0" y="23673"/>
                  </a:cubicBezTo>
                  <a:cubicBezTo>
                    <a:pt x="0" y="26122"/>
                    <a:pt x="0" y="26122"/>
                    <a:pt x="0" y="26122"/>
                  </a:cubicBezTo>
                  <a:cubicBezTo>
                    <a:pt x="1269" y="27755"/>
                    <a:pt x="1269" y="27755"/>
                    <a:pt x="1269" y="27755"/>
                  </a:cubicBezTo>
                  <a:cubicBezTo>
                    <a:pt x="2539" y="30204"/>
                    <a:pt x="2539" y="30204"/>
                    <a:pt x="2539" y="30204"/>
                  </a:cubicBezTo>
                  <a:cubicBezTo>
                    <a:pt x="10158" y="34285"/>
                    <a:pt x="10158" y="34285"/>
                    <a:pt x="10158" y="34285"/>
                  </a:cubicBezTo>
                  <a:cubicBezTo>
                    <a:pt x="12063" y="36734"/>
                    <a:pt x="12063" y="36734"/>
                    <a:pt x="12063" y="36734"/>
                  </a:cubicBezTo>
                  <a:cubicBezTo>
                    <a:pt x="13968" y="40000"/>
                    <a:pt x="13968" y="40000"/>
                    <a:pt x="13968" y="40000"/>
                  </a:cubicBezTo>
                  <a:cubicBezTo>
                    <a:pt x="15238" y="43265"/>
                    <a:pt x="15238" y="43265"/>
                    <a:pt x="15238" y="43265"/>
                  </a:cubicBezTo>
                  <a:cubicBezTo>
                    <a:pt x="18412" y="47346"/>
                    <a:pt x="18412" y="47346"/>
                    <a:pt x="18412" y="47346"/>
                  </a:cubicBezTo>
                  <a:cubicBezTo>
                    <a:pt x="21587" y="52244"/>
                    <a:pt x="21587" y="52244"/>
                    <a:pt x="21587" y="52244"/>
                  </a:cubicBezTo>
                  <a:cubicBezTo>
                    <a:pt x="31746" y="62857"/>
                    <a:pt x="31746" y="62857"/>
                    <a:pt x="31746" y="62857"/>
                  </a:cubicBezTo>
                  <a:cubicBezTo>
                    <a:pt x="34920" y="66122"/>
                    <a:pt x="34920" y="66122"/>
                    <a:pt x="34920" y="66122"/>
                  </a:cubicBezTo>
                  <a:cubicBezTo>
                    <a:pt x="38730" y="72653"/>
                    <a:pt x="38730" y="72653"/>
                    <a:pt x="38730" y="72653"/>
                  </a:cubicBezTo>
                  <a:cubicBezTo>
                    <a:pt x="41904" y="78367"/>
                    <a:pt x="41904" y="78367"/>
                    <a:pt x="41904" y="78367"/>
                  </a:cubicBezTo>
                  <a:cubicBezTo>
                    <a:pt x="46349" y="80816"/>
                    <a:pt x="46349" y="80816"/>
                    <a:pt x="46349" y="80816"/>
                  </a:cubicBezTo>
                  <a:cubicBezTo>
                    <a:pt x="48253" y="83265"/>
                    <a:pt x="48253" y="83265"/>
                    <a:pt x="48253" y="83265"/>
                  </a:cubicBezTo>
                  <a:cubicBezTo>
                    <a:pt x="50158" y="85714"/>
                    <a:pt x="50158" y="85714"/>
                    <a:pt x="50158" y="85714"/>
                  </a:cubicBezTo>
                  <a:cubicBezTo>
                    <a:pt x="52063" y="87346"/>
                    <a:pt x="52063" y="87346"/>
                    <a:pt x="52063" y="87346"/>
                  </a:cubicBezTo>
                  <a:cubicBezTo>
                    <a:pt x="53333" y="88979"/>
                    <a:pt x="53333" y="88979"/>
                    <a:pt x="53333" y="88979"/>
                  </a:cubicBezTo>
                  <a:cubicBezTo>
                    <a:pt x="55238" y="93061"/>
                    <a:pt x="55238" y="93061"/>
                    <a:pt x="55238" y="93061"/>
                  </a:cubicBezTo>
                  <a:cubicBezTo>
                    <a:pt x="56507" y="95510"/>
                    <a:pt x="56507" y="95510"/>
                    <a:pt x="56507" y="95510"/>
                  </a:cubicBezTo>
                  <a:cubicBezTo>
                    <a:pt x="56507" y="97142"/>
                    <a:pt x="56507" y="97142"/>
                    <a:pt x="56507" y="97142"/>
                  </a:cubicBezTo>
                  <a:cubicBezTo>
                    <a:pt x="57142" y="99591"/>
                    <a:pt x="57142" y="99591"/>
                    <a:pt x="57142" y="99591"/>
                  </a:cubicBezTo>
                  <a:cubicBezTo>
                    <a:pt x="57777" y="101224"/>
                    <a:pt x="57777" y="101224"/>
                    <a:pt x="57777" y="101224"/>
                  </a:cubicBezTo>
                  <a:cubicBezTo>
                    <a:pt x="58412" y="101224"/>
                    <a:pt x="58412" y="101224"/>
                    <a:pt x="58412" y="101224"/>
                  </a:cubicBezTo>
                  <a:cubicBezTo>
                    <a:pt x="60317" y="102040"/>
                    <a:pt x="60317" y="102040"/>
                    <a:pt x="60317" y="102040"/>
                  </a:cubicBezTo>
                  <a:cubicBezTo>
                    <a:pt x="62222" y="103673"/>
                    <a:pt x="62222" y="103673"/>
                    <a:pt x="62222" y="103673"/>
                  </a:cubicBezTo>
                  <a:cubicBezTo>
                    <a:pt x="62222" y="104489"/>
                    <a:pt x="62222" y="104489"/>
                    <a:pt x="62222" y="104489"/>
                  </a:cubicBezTo>
                  <a:cubicBezTo>
                    <a:pt x="62222" y="106122"/>
                    <a:pt x="62222" y="106122"/>
                    <a:pt x="62222" y="106122"/>
                  </a:cubicBezTo>
                  <a:cubicBezTo>
                    <a:pt x="62857" y="108571"/>
                    <a:pt x="62857" y="108571"/>
                    <a:pt x="62857" y="108571"/>
                  </a:cubicBezTo>
                  <a:cubicBezTo>
                    <a:pt x="65396" y="111836"/>
                    <a:pt x="65396" y="111836"/>
                    <a:pt x="65396" y="111836"/>
                  </a:cubicBezTo>
                  <a:cubicBezTo>
                    <a:pt x="65396" y="112653"/>
                    <a:pt x="65396" y="112653"/>
                    <a:pt x="65396" y="112653"/>
                  </a:cubicBezTo>
                  <a:cubicBezTo>
                    <a:pt x="65396" y="115918"/>
                    <a:pt x="65396" y="115918"/>
                    <a:pt x="65396" y="115918"/>
                  </a:cubicBezTo>
                  <a:cubicBezTo>
                    <a:pt x="66031" y="118367"/>
                    <a:pt x="66031" y="118367"/>
                    <a:pt x="66031" y="118367"/>
                  </a:cubicBezTo>
                  <a:cubicBezTo>
                    <a:pt x="67301" y="119183"/>
                    <a:pt x="67301" y="119183"/>
                    <a:pt x="67301" y="119183"/>
                  </a:cubicBezTo>
                  <a:cubicBezTo>
                    <a:pt x="68571" y="120000"/>
                    <a:pt x="68571" y="120000"/>
                    <a:pt x="68571" y="120000"/>
                  </a:cubicBezTo>
                  <a:cubicBezTo>
                    <a:pt x="68571" y="115102"/>
                    <a:pt x="68571" y="115102"/>
                    <a:pt x="68571" y="115102"/>
                  </a:cubicBezTo>
                  <a:cubicBezTo>
                    <a:pt x="69841" y="114285"/>
                    <a:pt x="69841" y="114285"/>
                    <a:pt x="69841" y="114285"/>
                  </a:cubicBezTo>
                  <a:cubicBezTo>
                    <a:pt x="73015" y="114285"/>
                    <a:pt x="73015" y="114285"/>
                    <a:pt x="73015" y="114285"/>
                  </a:cubicBezTo>
                  <a:cubicBezTo>
                    <a:pt x="73650" y="114285"/>
                    <a:pt x="73650" y="114285"/>
                    <a:pt x="73650" y="114285"/>
                  </a:cubicBezTo>
                  <a:cubicBezTo>
                    <a:pt x="73650" y="114285"/>
                    <a:pt x="74920" y="113469"/>
                    <a:pt x="74920" y="113469"/>
                  </a:cubicBezTo>
                  <a:cubicBezTo>
                    <a:pt x="74920" y="112653"/>
                    <a:pt x="74285" y="111836"/>
                    <a:pt x="74285" y="111836"/>
                  </a:cubicBezTo>
                  <a:cubicBezTo>
                    <a:pt x="73650" y="111836"/>
                    <a:pt x="73650" y="111836"/>
                    <a:pt x="73650" y="111836"/>
                  </a:cubicBezTo>
                  <a:cubicBezTo>
                    <a:pt x="73650" y="111836"/>
                    <a:pt x="71111" y="111020"/>
                    <a:pt x="71111" y="111020"/>
                  </a:cubicBezTo>
                  <a:cubicBezTo>
                    <a:pt x="70476" y="111020"/>
                    <a:pt x="69841" y="109387"/>
                    <a:pt x="69841" y="109387"/>
                  </a:cubicBezTo>
                  <a:cubicBezTo>
                    <a:pt x="69841" y="108571"/>
                    <a:pt x="69841" y="108571"/>
                    <a:pt x="69841" y="108571"/>
                  </a:cubicBezTo>
                  <a:cubicBezTo>
                    <a:pt x="70476" y="105306"/>
                    <a:pt x="70476" y="105306"/>
                    <a:pt x="70476" y="105306"/>
                  </a:cubicBezTo>
                  <a:cubicBezTo>
                    <a:pt x="73015" y="107755"/>
                    <a:pt x="73015" y="107755"/>
                    <a:pt x="73015" y="107755"/>
                  </a:cubicBezTo>
                  <a:cubicBezTo>
                    <a:pt x="73650" y="108571"/>
                    <a:pt x="73650" y="108571"/>
                    <a:pt x="73650" y="108571"/>
                  </a:cubicBezTo>
                  <a:cubicBezTo>
                    <a:pt x="75555" y="110204"/>
                    <a:pt x="75555" y="110204"/>
                    <a:pt x="75555" y="110204"/>
                  </a:cubicBezTo>
                  <a:cubicBezTo>
                    <a:pt x="78095" y="109387"/>
                    <a:pt x="78095" y="109387"/>
                    <a:pt x="78095" y="109387"/>
                  </a:cubicBezTo>
                  <a:cubicBezTo>
                    <a:pt x="78730" y="104489"/>
                    <a:pt x="78730" y="104489"/>
                    <a:pt x="78730" y="104489"/>
                  </a:cubicBezTo>
                  <a:cubicBezTo>
                    <a:pt x="78730" y="103673"/>
                    <a:pt x="78730" y="103673"/>
                    <a:pt x="78730" y="103673"/>
                  </a:cubicBezTo>
                  <a:cubicBezTo>
                    <a:pt x="78095" y="100408"/>
                    <a:pt x="78095" y="100408"/>
                    <a:pt x="78095" y="100408"/>
                  </a:cubicBezTo>
                  <a:cubicBezTo>
                    <a:pt x="80000" y="100408"/>
                    <a:pt x="80000" y="100408"/>
                    <a:pt x="80000" y="100408"/>
                  </a:cubicBezTo>
                  <a:cubicBezTo>
                    <a:pt x="82539" y="100408"/>
                    <a:pt x="82539" y="100408"/>
                    <a:pt x="82539" y="100408"/>
                  </a:cubicBezTo>
                  <a:cubicBezTo>
                    <a:pt x="85714" y="97959"/>
                    <a:pt x="85714" y="97959"/>
                    <a:pt x="85714" y="97959"/>
                  </a:cubicBezTo>
                  <a:cubicBezTo>
                    <a:pt x="85714" y="97142"/>
                    <a:pt x="85714" y="97142"/>
                    <a:pt x="85714" y="97142"/>
                  </a:cubicBezTo>
                  <a:cubicBezTo>
                    <a:pt x="84444" y="96326"/>
                    <a:pt x="84444" y="96326"/>
                    <a:pt x="84444" y="96326"/>
                  </a:cubicBezTo>
                  <a:cubicBezTo>
                    <a:pt x="83174" y="96326"/>
                    <a:pt x="83174" y="96326"/>
                    <a:pt x="83174" y="96326"/>
                  </a:cubicBezTo>
                  <a:cubicBezTo>
                    <a:pt x="81904" y="95510"/>
                    <a:pt x="81904" y="95510"/>
                    <a:pt x="81904" y="95510"/>
                  </a:cubicBezTo>
                  <a:cubicBezTo>
                    <a:pt x="81904" y="93877"/>
                    <a:pt x="81904" y="93877"/>
                    <a:pt x="81904" y="93877"/>
                  </a:cubicBezTo>
                  <a:cubicBezTo>
                    <a:pt x="83809" y="93061"/>
                    <a:pt x="83809" y="93061"/>
                    <a:pt x="83809" y="93061"/>
                  </a:cubicBezTo>
                  <a:cubicBezTo>
                    <a:pt x="84444" y="93877"/>
                    <a:pt x="84444" y="93877"/>
                    <a:pt x="84444" y="93877"/>
                  </a:cubicBezTo>
                  <a:cubicBezTo>
                    <a:pt x="86349" y="95510"/>
                    <a:pt x="86349" y="95510"/>
                    <a:pt x="86349" y="95510"/>
                  </a:cubicBezTo>
                  <a:cubicBezTo>
                    <a:pt x="87619" y="95510"/>
                    <a:pt x="87619" y="95510"/>
                    <a:pt x="87619" y="95510"/>
                  </a:cubicBezTo>
                  <a:cubicBezTo>
                    <a:pt x="90158" y="93061"/>
                    <a:pt x="90158" y="93061"/>
                    <a:pt x="90158" y="93061"/>
                  </a:cubicBezTo>
                  <a:cubicBezTo>
                    <a:pt x="92063" y="89795"/>
                    <a:pt x="92063" y="89795"/>
                    <a:pt x="92063" y="89795"/>
                  </a:cubicBezTo>
                  <a:cubicBezTo>
                    <a:pt x="91428" y="87346"/>
                    <a:pt x="91428" y="87346"/>
                    <a:pt x="91428" y="87346"/>
                  </a:cubicBezTo>
                  <a:cubicBezTo>
                    <a:pt x="89523" y="85714"/>
                    <a:pt x="89523" y="85714"/>
                    <a:pt x="89523" y="85714"/>
                  </a:cubicBezTo>
                  <a:cubicBezTo>
                    <a:pt x="89523" y="84897"/>
                    <a:pt x="89523" y="84897"/>
                    <a:pt x="89523" y="84897"/>
                  </a:cubicBezTo>
                  <a:cubicBezTo>
                    <a:pt x="90793" y="84081"/>
                    <a:pt x="90793" y="84081"/>
                    <a:pt x="90793" y="84081"/>
                  </a:cubicBezTo>
                  <a:cubicBezTo>
                    <a:pt x="93333" y="85714"/>
                    <a:pt x="93333" y="85714"/>
                    <a:pt x="93333" y="85714"/>
                  </a:cubicBezTo>
                  <a:cubicBezTo>
                    <a:pt x="94603" y="84081"/>
                    <a:pt x="94603" y="84081"/>
                    <a:pt x="94603" y="84081"/>
                  </a:cubicBezTo>
                  <a:cubicBezTo>
                    <a:pt x="95873" y="81632"/>
                    <a:pt x="95873" y="81632"/>
                    <a:pt x="95873" y="81632"/>
                  </a:cubicBezTo>
                  <a:cubicBezTo>
                    <a:pt x="98412" y="75918"/>
                    <a:pt x="98412" y="75918"/>
                    <a:pt x="98412" y="75918"/>
                  </a:cubicBezTo>
                  <a:cubicBezTo>
                    <a:pt x="100952" y="73469"/>
                    <a:pt x="100952" y="73469"/>
                    <a:pt x="100952" y="73469"/>
                  </a:cubicBezTo>
                  <a:cubicBezTo>
                    <a:pt x="104126" y="72653"/>
                    <a:pt x="104126" y="72653"/>
                    <a:pt x="104126" y="72653"/>
                  </a:cubicBezTo>
                  <a:cubicBezTo>
                    <a:pt x="106031" y="68571"/>
                    <a:pt x="106031" y="68571"/>
                    <a:pt x="106031" y="68571"/>
                  </a:cubicBezTo>
                  <a:cubicBezTo>
                    <a:pt x="107301" y="66122"/>
                    <a:pt x="107301" y="66122"/>
                    <a:pt x="107301" y="66122"/>
                  </a:cubicBezTo>
                  <a:cubicBezTo>
                    <a:pt x="106031" y="64489"/>
                    <a:pt x="106031" y="64489"/>
                    <a:pt x="106031" y="64489"/>
                  </a:cubicBezTo>
                  <a:cubicBezTo>
                    <a:pt x="104761" y="61224"/>
                    <a:pt x="104761" y="61224"/>
                    <a:pt x="104761" y="61224"/>
                  </a:cubicBezTo>
                  <a:cubicBezTo>
                    <a:pt x="106031" y="61224"/>
                    <a:pt x="106031" y="61224"/>
                    <a:pt x="106031" y="61224"/>
                  </a:cubicBezTo>
                  <a:cubicBezTo>
                    <a:pt x="107301" y="61224"/>
                    <a:pt x="107301" y="61224"/>
                    <a:pt x="107301" y="61224"/>
                  </a:cubicBezTo>
                  <a:cubicBezTo>
                    <a:pt x="107301" y="58775"/>
                    <a:pt x="107301" y="58775"/>
                    <a:pt x="107301" y="58775"/>
                  </a:cubicBezTo>
                  <a:cubicBezTo>
                    <a:pt x="107936" y="57142"/>
                    <a:pt x="107936" y="57142"/>
                    <a:pt x="107936" y="57142"/>
                  </a:cubicBezTo>
                  <a:cubicBezTo>
                    <a:pt x="109841" y="53877"/>
                    <a:pt x="109841" y="53877"/>
                    <a:pt x="109841" y="53877"/>
                  </a:cubicBezTo>
                  <a:cubicBezTo>
                    <a:pt x="111111" y="48979"/>
                    <a:pt x="111111" y="48979"/>
                    <a:pt x="111111" y="48979"/>
                  </a:cubicBezTo>
                  <a:cubicBezTo>
                    <a:pt x="112380" y="45714"/>
                    <a:pt x="112380" y="45714"/>
                    <a:pt x="112380" y="45714"/>
                  </a:cubicBezTo>
                  <a:cubicBezTo>
                    <a:pt x="113015" y="44081"/>
                    <a:pt x="113015" y="44081"/>
                    <a:pt x="113015" y="44081"/>
                  </a:cubicBezTo>
                  <a:cubicBezTo>
                    <a:pt x="114285" y="42448"/>
                    <a:pt x="114285" y="42448"/>
                    <a:pt x="114285" y="42448"/>
                  </a:cubicBezTo>
                  <a:cubicBezTo>
                    <a:pt x="118730" y="37551"/>
                    <a:pt x="118730" y="37551"/>
                    <a:pt x="118730" y="37551"/>
                  </a:cubicBezTo>
                  <a:cubicBezTo>
                    <a:pt x="120000" y="35918"/>
                    <a:pt x="120000" y="35918"/>
                    <a:pt x="120000" y="35918"/>
                  </a:cubicBezTo>
                  <a:cubicBezTo>
                    <a:pt x="87619" y="4897"/>
                    <a:pt x="87619" y="4897"/>
                    <a:pt x="87619" y="4897"/>
                  </a:cubicBezTo>
                  <a:lnTo>
                    <a:pt x="62222" y="11428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40" name="Shape 1421">
              <a:extLst>
                <a:ext uri="{FF2B5EF4-FFF2-40B4-BE49-F238E27FC236}">
                  <a16:creationId xmlns:a16="http://schemas.microsoft.com/office/drawing/2014/main" id="{36C5EBDB-C67E-DE1E-C145-2BDEA227C5F4}"/>
                </a:ext>
              </a:extLst>
            </p:cNvPr>
            <p:cNvSpPr/>
            <p:nvPr/>
          </p:nvSpPr>
          <p:spPr>
            <a:xfrm>
              <a:off x="7128028" y="2788799"/>
              <a:ext cx="212491" cy="3406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095" y="111683"/>
                  </a:moveTo>
                  <a:lnTo>
                    <a:pt x="37142" y="108712"/>
                  </a:lnTo>
                  <a:lnTo>
                    <a:pt x="33333" y="105742"/>
                  </a:lnTo>
                  <a:lnTo>
                    <a:pt x="31428" y="104554"/>
                  </a:lnTo>
                  <a:lnTo>
                    <a:pt x="31428" y="102772"/>
                  </a:lnTo>
                  <a:lnTo>
                    <a:pt x="34285" y="102178"/>
                  </a:lnTo>
                  <a:lnTo>
                    <a:pt x="40952" y="100990"/>
                  </a:lnTo>
                  <a:lnTo>
                    <a:pt x="48571" y="99801"/>
                  </a:lnTo>
                  <a:lnTo>
                    <a:pt x="120000" y="96237"/>
                  </a:lnTo>
                  <a:lnTo>
                    <a:pt x="119047" y="95643"/>
                  </a:lnTo>
                  <a:lnTo>
                    <a:pt x="115238" y="92673"/>
                  </a:lnTo>
                  <a:lnTo>
                    <a:pt x="114285" y="90891"/>
                  </a:lnTo>
                  <a:lnTo>
                    <a:pt x="112380" y="89108"/>
                  </a:lnTo>
                  <a:lnTo>
                    <a:pt x="113333" y="87920"/>
                  </a:lnTo>
                  <a:lnTo>
                    <a:pt x="115238" y="86732"/>
                  </a:lnTo>
                  <a:lnTo>
                    <a:pt x="114285" y="83762"/>
                  </a:lnTo>
                  <a:lnTo>
                    <a:pt x="112380" y="81980"/>
                  </a:lnTo>
                  <a:lnTo>
                    <a:pt x="110476" y="77227"/>
                  </a:lnTo>
                  <a:lnTo>
                    <a:pt x="110476" y="74257"/>
                  </a:lnTo>
                  <a:lnTo>
                    <a:pt x="113333" y="73069"/>
                  </a:lnTo>
                  <a:lnTo>
                    <a:pt x="114285" y="70693"/>
                  </a:lnTo>
                  <a:lnTo>
                    <a:pt x="110476" y="69504"/>
                  </a:lnTo>
                  <a:lnTo>
                    <a:pt x="115238" y="67722"/>
                  </a:lnTo>
                  <a:lnTo>
                    <a:pt x="116190" y="65346"/>
                  </a:lnTo>
                  <a:lnTo>
                    <a:pt x="114285" y="64158"/>
                  </a:lnTo>
                  <a:lnTo>
                    <a:pt x="113333" y="61782"/>
                  </a:lnTo>
                  <a:lnTo>
                    <a:pt x="113333" y="59405"/>
                  </a:lnTo>
                  <a:lnTo>
                    <a:pt x="109523" y="56435"/>
                  </a:lnTo>
                  <a:lnTo>
                    <a:pt x="102857" y="49306"/>
                  </a:lnTo>
                  <a:lnTo>
                    <a:pt x="100952" y="44554"/>
                  </a:lnTo>
                  <a:lnTo>
                    <a:pt x="91428" y="24356"/>
                  </a:lnTo>
                  <a:lnTo>
                    <a:pt x="84761" y="7128"/>
                  </a:lnTo>
                  <a:lnTo>
                    <a:pt x="82857" y="0"/>
                  </a:lnTo>
                  <a:lnTo>
                    <a:pt x="89523" y="0"/>
                  </a:lnTo>
                  <a:lnTo>
                    <a:pt x="89523" y="0"/>
                  </a:lnTo>
                  <a:lnTo>
                    <a:pt x="952" y="4158"/>
                  </a:lnTo>
                  <a:lnTo>
                    <a:pt x="952" y="8316"/>
                  </a:lnTo>
                  <a:lnTo>
                    <a:pt x="0" y="62970"/>
                  </a:lnTo>
                  <a:lnTo>
                    <a:pt x="0" y="92079"/>
                  </a:lnTo>
                  <a:lnTo>
                    <a:pt x="5714" y="116435"/>
                  </a:lnTo>
                  <a:lnTo>
                    <a:pt x="7619" y="116435"/>
                  </a:lnTo>
                  <a:lnTo>
                    <a:pt x="10476" y="117029"/>
                  </a:lnTo>
                  <a:lnTo>
                    <a:pt x="14285" y="117623"/>
                  </a:lnTo>
                  <a:lnTo>
                    <a:pt x="15238" y="115841"/>
                  </a:lnTo>
                  <a:lnTo>
                    <a:pt x="14285" y="113465"/>
                  </a:lnTo>
                  <a:lnTo>
                    <a:pt x="15238" y="111089"/>
                  </a:lnTo>
                  <a:lnTo>
                    <a:pt x="17142" y="109900"/>
                  </a:lnTo>
                  <a:lnTo>
                    <a:pt x="20000" y="109306"/>
                  </a:lnTo>
                  <a:lnTo>
                    <a:pt x="20952" y="110495"/>
                  </a:lnTo>
                  <a:lnTo>
                    <a:pt x="20952" y="112277"/>
                  </a:lnTo>
                  <a:lnTo>
                    <a:pt x="20000" y="113465"/>
                  </a:lnTo>
                  <a:lnTo>
                    <a:pt x="20952" y="114653"/>
                  </a:lnTo>
                  <a:lnTo>
                    <a:pt x="21904" y="115247"/>
                  </a:lnTo>
                  <a:lnTo>
                    <a:pt x="23809" y="115841"/>
                  </a:lnTo>
                  <a:lnTo>
                    <a:pt x="25714" y="117029"/>
                  </a:lnTo>
                  <a:lnTo>
                    <a:pt x="25714" y="118217"/>
                  </a:lnTo>
                  <a:lnTo>
                    <a:pt x="25714" y="118811"/>
                  </a:lnTo>
                  <a:lnTo>
                    <a:pt x="23809" y="120000"/>
                  </a:lnTo>
                  <a:lnTo>
                    <a:pt x="25714" y="119405"/>
                  </a:lnTo>
                  <a:lnTo>
                    <a:pt x="29523" y="118811"/>
                  </a:lnTo>
                  <a:lnTo>
                    <a:pt x="34285" y="118217"/>
                  </a:lnTo>
                  <a:lnTo>
                    <a:pt x="36190" y="117029"/>
                  </a:lnTo>
                  <a:lnTo>
                    <a:pt x="37142" y="117029"/>
                  </a:lnTo>
                  <a:lnTo>
                    <a:pt x="40952" y="116435"/>
                  </a:lnTo>
                  <a:lnTo>
                    <a:pt x="41904" y="115841"/>
                  </a:lnTo>
                  <a:lnTo>
                    <a:pt x="41904" y="115841"/>
                  </a:lnTo>
                  <a:lnTo>
                    <a:pt x="38095" y="111683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41" name="Shape 1422">
              <a:extLst>
                <a:ext uri="{FF2B5EF4-FFF2-40B4-BE49-F238E27FC236}">
                  <a16:creationId xmlns:a16="http://schemas.microsoft.com/office/drawing/2014/main" id="{88CE1405-8CDC-C0BC-C46B-A2F1109CC0A4}"/>
                </a:ext>
              </a:extLst>
            </p:cNvPr>
            <p:cNvSpPr/>
            <p:nvPr/>
          </p:nvSpPr>
          <p:spPr>
            <a:xfrm>
              <a:off x="6942518" y="2800603"/>
              <a:ext cx="195628" cy="3423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793" y="87487"/>
                  </a:moveTo>
                  <a:lnTo>
                    <a:pt x="113793" y="58522"/>
                  </a:lnTo>
                  <a:lnTo>
                    <a:pt x="114827" y="4137"/>
                  </a:lnTo>
                  <a:lnTo>
                    <a:pt x="114827" y="0"/>
                  </a:lnTo>
                  <a:lnTo>
                    <a:pt x="42413" y="2955"/>
                  </a:lnTo>
                  <a:lnTo>
                    <a:pt x="42413" y="2955"/>
                  </a:lnTo>
                  <a:lnTo>
                    <a:pt x="43448" y="4729"/>
                  </a:lnTo>
                  <a:lnTo>
                    <a:pt x="39310" y="5911"/>
                  </a:lnTo>
                  <a:lnTo>
                    <a:pt x="37241" y="7093"/>
                  </a:lnTo>
                  <a:lnTo>
                    <a:pt x="36206" y="8866"/>
                  </a:lnTo>
                  <a:lnTo>
                    <a:pt x="34137" y="10049"/>
                  </a:lnTo>
                  <a:lnTo>
                    <a:pt x="33103" y="10049"/>
                  </a:lnTo>
                  <a:lnTo>
                    <a:pt x="31034" y="13004"/>
                  </a:lnTo>
                  <a:lnTo>
                    <a:pt x="31034" y="15369"/>
                  </a:lnTo>
                  <a:lnTo>
                    <a:pt x="27931" y="18325"/>
                  </a:lnTo>
                  <a:lnTo>
                    <a:pt x="22758" y="21871"/>
                  </a:lnTo>
                  <a:lnTo>
                    <a:pt x="19655" y="23645"/>
                  </a:lnTo>
                  <a:lnTo>
                    <a:pt x="18620" y="26009"/>
                  </a:lnTo>
                  <a:lnTo>
                    <a:pt x="20689" y="26600"/>
                  </a:lnTo>
                  <a:lnTo>
                    <a:pt x="18620" y="28374"/>
                  </a:lnTo>
                  <a:lnTo>
                    <a:pt x="16551" y="30738"/>
                  </a:lnTo>
                  <a:lnTo>
                    <a:pt x="17586" y="31921"/>
                  </a:lnTo>
                  <a:lnTo>
                    <a:pt x="16551" y="31921"/>
                  </a:lnTo>
                  <a:lnTo>
                    <a:pt x="13448" y="34285"/>
                  </a:lnTo>
                  <a:lnTo>
                    <a:pt x="11379" y="36059"/>
                  </a:lnTo>
                  <a:lnTo>
                    <a:pt x="12413" y="36650"/>
                  </a:lnTo>
                  <a:lnTo>
                    <a:pt x="11379" y="37832"/>
                  </a:lnTo>
                  <a:lnTo>
                    <a:pt x="11379" y="39014"/>
                  </a:lnTo>
                  <a:lnTo>
                    <a:pt x="12413" y="39605"/>
                  </a:lnTo>
                  <a:lnTo>
                    <a:pt x="14482" y="41379"/>
                  </a:lnTo>
                  <a:lnTo>
                    <a:pt x="14482" y="42561"/>
                  </a:lnTo>
                  <a:lnTo>
                    <a:pt x="14482" y="46108"/>
                  </a:lnTo>
                  <a:lnTo>
                    <a:pt x="15517" y="47881"/>
                  </a:lnTo>
                  <a:lnTo>
                    <a:pt x="14482" y="49655"/>
                  </a:lnTo>
                  <a:lnTo>
                    <a:pt x="12413" y="52610"/>
                  </a:lnTo>
                  <a:lnTo>
                    <a:pt x="11379" y="52610"/>
                  </a:lnTo>
                  <a:lnTo>
                    <a:pt x="14482" y="53793"/>
                  </a:lnTo>
                  <a:lnTo>
                    <a:pt x="15517" y="55566"/>
                  </a:lnTo>
                  <a:lnTo>
                    <a:pt x="15517" y="56748"/>
                  </a:lnTo>
                  <a:lnTo>
                    <a:pt x="11379" y="57931"/>
                  </a:lnTo>
                  <a:lnTo>
                    <a:pt x="14482" y="59113"/>
                  </a:lnTo>
                  <a:lnTo>
                    <a:pt x="15517" y="60295"/>
                  </a:lnTo>
                  <a:lnTo>
                    <a:pt x="15517" y="60886"/>
                  </a:lnTo>
                  <a:lnTo>
                    <a:pt x="16551" y="63842"/>
                  </a:lnTo>
                  <a:lnTo>
                    <a:pt x="16551" y="65024"/>
                  </a:lnTo>
                  <a:lnTo>
                    <a:pt x="19655" y="66206"/>
                  </a:lnTo>
                  <a:lnTo>
                    <a:pt x="20689" y="67980"/>
                  </a:lnTo>
                  <a:lnTo>
                    <a:pt x="19655" y="72709"/>
                  </a:lnTo>
                  <a:lnTo>
                    <a:pt x="16551" y="74482"/>
                  </a:lnTo>
                  <a:lnTo>
                    <a:pt x="15517" y="74482"/>
                  </a:lnTo>
                  <a:lnTo>
                    <a:pt x="15517" y="76847"/>
                  </a:lnTo>
                  <a:lnTo>
                    <a:pt x="14482" y="78029"/>
                  </a:lnTo>
                  <a:lnTo>
                    <a:pt x="10344" y="81576"/>
                  </a:lnTo>
                  <a:lnTo>
                    <a:pt x="8275" y="82758"/>
                  </a:lnTo>
                  <a:lnTo>
                    <a:pt x="7241" y="86896"/>
                  </a:lnTo>
                  <a:lnTo>
                    <a:pt x="6206" y="88078"/>
                  </a:lnTo>
                  <a:lnTo>
                    <a:pt x="5172" y="88669"/>
                  </a:lnTo>
                  <a:lnTo>
                    <a:pt x="4137" y="90443"/>
                  </a:lnTo>
                  <a:lnTo>
                    <a:pt x="4137" y="91625"/>
                  </a:lnTo>
                  <a:lnTo>
                    <a:pt x="4137" y="94581"/>
                  </a:lnTo>
                  <a:lnTo>
                    <a:pt x="1034" y="95763"/>
                  </a:lnTo>
                  <a:lnTo>
                    <a:pt x="0" y="96945"/>
                  </a:lnTo>
                  <a:lnTo>
                    <a:pt x="0" y="98719"/>
                  </a:lnTo>
                  <a:lnTo>
                    <a:pt x="1034" y="101083"/>
                  </a:lnTo>
                  <a:lnTo>
                    <a:pt x="68275" y="99310"/>
                  </a:lnTo>
                  <a:lnTo>
                    <a:pt x="67241" y="108768"/>
                  </a:lnTo>
                  <a:lnTo>
                    <a:pt x="69310" y="111133"/>
                  </a:lnTo>
                  <a:lnTo>
                    <a:pt x="72413" y="113497"/>
                  </a:lnTo>
                  <a:lnTo>
                    <a:pt x="73448" y="117635"/>
                  </a:lnTo>
                  <a:lnTo>
                    <a:pt x="73448" y="120000"/>
                  </a:lnTo>
                  <a:lnTo>
                    <a:pt x="73448" y="120000"/>
                  </a:lnTo>
                  <a:lnTo>
                    <a:pt x="74482" y="120000"/>
                  </a:lnTo>
                  <a:lnTo>
                    <a:pt x="79655" y="118226"/>
                  </a:lnTo>
                  <a:lnTo>
                    <a:pt x="81724" y="117635"/>
                  </a:lnTo>
                  <a:lnTo>
                    <a:pt x="84827" y="116453"/>
                  </a:lnTo>
                  <a:lnTo>
                    <a:pt x="84827" y="114088"/>
                  </a:lnTo>
                  <a:lnTo>
                    <a:pt x="88965" y="114088"/>
                  </a:lnTo>
                  <a:lnTo>
                    <a:pt x="92068" y="114088"/>
                  </a:lnTo>
                  <a:lnTo>
                    <a:pt x="96206" y="113497"/>
                  </a:lnTo>
                  <a:lnTo>
                    <a:pt x="101379" y="112315"/>
                  </a:lnTo>
                  <a:lnTo>
                    <a:pt x="105517" y="112315"/>
                  </a:lnTo>
                  <a:lnTo>
                    <a:pt x="107586" y="112315"/>
                  </a:lnTo>
                  <a:lnTo>
                    <a:pt x="110689" y="112315"/>
                  </a:lnTo>
                  <a:lnTo>
                    <a:pt x="112758" y="112315"/>
                  </a:lnTo>
                  <a:lnTo>
                    <a:pt x="116896" y="113497"/>
                  </a:lnTo>
                  <a:lnTo>
                    <a:pt x="118965" y="112315"/>
                  </a:lnTo>
                  <a:lnTo>
                    <a:pt x="120000" y="111724"/>
                  </a:lnTo>
                  <a:lnTo>
                    <a:pt x="120000" y="111724"/>
                  </a:lnTo>
                  <a:lnTo>
                    <a:pt x="120000" y="111724"/>
                  </a:lnTo>
                  <a:lnTo>
                    <a:pt x="113793" y="87487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42" name="Shape 1423">
              <a:extLst>
                <a:ext uri="{FF2B5EF4-FFF2-40B4-BE49-F238E27FC236}">
                  <a16:creationId xmlns:a16="http://schemas.microsoft.com/office/drawing/2014/main" id="{48A13636-45C5-5CC9-00B1-E9458E3712F3}"/>
                </a:ext>
              </a:extLst>
            </p:cNvPr>
            <p:cNvSpPr/>
            <p:nvPr/>
          </p:nvSpPr>
          <p:spPr>
            <a:xfrm>
              <a:off x="7559757" y="2387425"/>
              <a:ext cx="242848" cy="17707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588" y="0"/>
                  </a:moveTo>
                  <a:cubicBezTo>
                    <a:pt x="0" y="23414"/>
                    <a:pt x="0" y="23414"/>
                    <a:pt x="0" y="23414"/>
                  </a:cubicBezTo>
                  <a:cubicBezTo>
                    <a:pt x="0" y="23414"/>
                    <a:pt x="0" y="23414"/>
                    <a:pt x="0" y="23414"/>
                  </a:cubicBezTo>
                  <a:cubicBezTo>
                    <a:pt x="2117" y="42926"/>
                    <a:pt x="2117" y="42926"/>
                    <a:pt x="2117" y="42926"/>
                  </a:cubicBezTo>
                  <a:cubicBezTo>
                    <a:pt x="4941" y="42926"/>
                    <a:pt x="4941" y="42926"/>
                    <a:pt x="4941" y="42926"/>
                  </a:cubicBezTo>
                  <a:cubicBezTo>
                    <a:pt x="11294" y="32195"/>
                    <a:pt x="11294" y="32195"/>
                    <a:pt x="11294" y="32195"/>
                  </a:cubicBezTo>
                  <a:cubicBezTo>
                    <a:pt x="15529" y="32195"/>
                    <a:pt x="15529" y="32195"/>
                    <a:pt x="15529" y="32195"/>
                  </a:cubicBezTo>
                  <a:cubicBezTo>
                    <a:pt x="19764" y="24390"/>
                    <a:pt x="19764" y="24390"/>
                    <a:pt x="19764" y="24390"/>
                  </a:cubicBezTo>
                  <a:cubicBezTo>
                    <a:pt x="21176" y="24390"/>
                    <a:pt x="21176" y="24390"/>
                    <a:pt x="21176" y="24390"/>
                  </a:cubicBezTo>
                  <a:cubicBezTo>
                    <a:pt x="21882" y="26341"/>
                    <a:pt x="21882" y="26341"/>
                    <a:pt x="21882" y="26341"/>
                  </a:cubicBezTo>
                  <a:cubicBezTo>
                    <a:pt x="26823" y="21463"/>
                    <a:pt x="26823" y="21463"/>
                    <a:pt x="26823" y="21463"/>
                  </a:cubicBezTo>
                  <a:cubicBezTo>
                    <a:pt x="28941" y="21463"/>
                    <a:pt x="28941" y="21463"/>
                    <a:pt x="28941" y="21463"/>
                  </a:cubicBezTo>
                  <a:cubicBezTo>
                    <a:pt x="34588" y="17560"/>
                    <a:pt x="34588" y="17560"/>
                    <a:pt x="34588" y="17560"/>
                  </a:cubicBezTo>
                  <a:cubicBezTo>
                    <a:pt x="44470" y="21463"/>
                    <a:pt x="44470" y="21463"/>
                    <a:pt x="44470" y="21463"/>
                  </a:cubicBezTo>
                  <a:cubicBezTo>
                    <a:pt x="47294" y="27317"/>
                    <a:pt x="47294" y="27317"/>
                    <a:pt x="47294" y="27317"/>
                  </a:cubicBezTo>
                  <a:cubicBezTo>
                    <a:pt x="49411" y="35121"/>
                    <a:pt x="49411" y="35121"/>
                    <a:pt x="49411" y="35121"/>
                  </a:cubicBezTo>
                  <a:cubicBezTo>
                    <a:pt x="50117" y="35121"/>
                    <a:pt x="50117" y="35121"/>
                    <a:pt x="50117" y="35121"/>
                  </a:cubicBezTo>
                  <a:cubicBezTo>
                    <a:pt x="58588" y="41951"/>
                    <a:pt x="58588" y="41951"/>
                    <a:pt x="58588" y="41951"/>
                  </a:cubicBezTo>
                  <a:cubicBezTo>
                    <a:pt x="62117" y="46829"/>
                    <a:pt x="62117" y="46829"/>
                    <a:pt x="62117" y="46829"/>
                  </a:cubicBezTo>
                  <a:cubicBezTo>
                    <a:pt x="65647" y="49756"/>
                    <a:pt x="65647" y="49756"/>
                    <a:pt x="65647" y="49756"/>
                  </a:cubicBezTo>
                  <a:cubicBezTo>
                    <a:pt x="66352" y="54634"/>
                    <a:pt x="66352" y="54634"/>
                    <a:pt x="66352" y="54634"/>
                  </a:cubicBezTo>
                  <a:cubicBezTo>
                    <a:pt x="64941" y="58536"/>
                    <a:pt x="64941" y="58536"/>
                    <a:pt x="64941" y="58536"/>
                  </a:cubicBezTo>
                  <a:cubicBezTo>
                    <a:pt x="62117" y="59512"/>
                    <a:pt x="62117" y="59512"/>
                    <a:pt x="62117" y="59512"/>
                  </a:cubicBezTo>
                  <a:cubicBezTo>
                    <a:pt x="62823" y="72195"/>
                    <a:pt x="62823" y="72195"/>
                    <a:pt x="62823" y="72195"/>
                  </a:cubicBezTo>
                  <a:cubicBezTo>
                    <a:pt x="64235" y="74146"/>
                    <a:pt x="64235" y="74146"/>
                    <a:pt x="64235" y="74146"/>
                  </a:cubicBezTo>
                  <a:cubicBezTo>
                    <a:pt x="66352" y="73170"/>
                    <a:pt x="66352" y="73170"/>
                    <a:pt x="66352" y="73170"/>
                  </a:cubicBezTo>
                  <a:cubicBezTo>
                    <a:pt x="68470" y="72195"/>
                    <a:pt x="68470" y="72195"/>
                    <a:pt x="68470" y="72195"/>
                  </a:cubicBezTo>
                  <a:cubicBezTo>
                    <a:pt x="71294" y="73170"/>
                    <a:pt x="71294" y="73170"/>
                    <a:pt x="71294" y="73170"/>
                  </a:cubicBezTo>
                  <a:cubicBezTo>
                    <a:pt x="72000" y="74146"/>
                    <a:pt x="72000" y="74146"/>
                    <a:pt x="72000" y="74146"/>
                  </a:cubicBezTo>
                  <a:cubicBezTo>
                    <a:pt x="74823" y="73170"/>
                    <a:pt x="74823" y="73170"/>
                    <a:pt x="74823" y="73170"/>
                  </a:cubicBezTo>
                  <a:cubicBezTo>
                    <a:pt x="84000" y="74146"/>
                    <a:pt x="84000" y="74146"/>
                    <a:pt x="84000" y="74146"/>
                  </a:cubicBezTo>
                  <a:cubicBezTo>
                    <a:pt x="86117" y="76097"/>
                    <a:pt x="86117" y="76097"/>
                    <a:pt x="86117" y="76097"/>
                  </a:cubicBezTo>
                  <a:cubicBezTo>
                    <a:pt x="88941" y="78048"/>
                    <a:pt x="88941" y="78048"/>
                    <a:pt x="88941" y="78048"/>
                  </a:cubicBezTo>
                  <a:cubicBezTo>
                    <a:pt x="91058" y="77073"/>
                    <a:pt x="91058" y="77073"/>
                    <a:pt x="91058" y="77073"/>
                  </a:cubicBezTo>
                  <a:cubicBezTo>
                    <a:pt x="89647" y="73170"/>
                    <a:pt x="89647" y="73170"/>
                    <a:pt x="89647" y="73170"/>
                  </a:cubicBezTo>
                  <a:cubicBezTo>
                    <a:pt x="87529" y="70243"/>
                    <a:pt x="87529" y="70243"/>
                    <a:pt x="87529" y="70243"/>
                  </a:cubicBezTo>
                  <a:cubicBezTo>
                    <a:pt x="87529" y="67317"/>
                    <a:pt x="87529" y="67317"/>
                    <a:pt x="87529" y="67317"/>
                  </a:cubicBezTo>
                  <a:cubicBezTo>
                    <a:pt x="87529" y="66341"/>
                    <a:pt x="87529" y="66341"/>
                    <a:pt x="87529" y="66341"/>
                  </a:cubicBezTo>
                  <a:cubicBezTo>
                    <a:pt x="83294" y="58536"/>
                    <a:pt x="83294" y="58536"/>
                    <a:pt x="83294" y="58536"/>
                  </a:cubicBezTo>
                  <a:cubicBezTo>
                    <a:pt x="81882" y="55609"/>
                    <a:pt x="81882" y="55609"/>
                    <a:pt x="81882" y="55609"/>
                  </a:cubicBezTo>
                  <a:cubicBezTo>
                    <a:pt x="81882" y="48780"/>
                    <a:pt x="81882" y="48780"/>
                    <a:pt x="81882" y="48780"/>
                  </a:cubicBezTo>
                  <a:cubicBezTo>
                    <a:pt x="81176" y="41951"/>
                    <a:pt x="81176" y="41951"/>
                    <a:pt x="81176" y="41951"/>
                  </a:cubicBezTo>
                  <a:cubicBezTo>
                    <a:pt x="81882" y="35121"/>
                    <a:pt x="81882" y="35121"/>
                    <a:pt x="81882" y="35121"/>
                  </a:cubicBezTo>
                  <a:cubicBezTo>
                    <a:pt x="79764" y="30243"/>
                    <a:pt x="79764" y="30243"/>
                    <a:pt x="79764" y="30243"/>
                  </a:cubicBezTo>
                  <a:cubicBezTo>
                    <a:pt x="78352" y="27317"/>
                    <a:pt x="78352" y="27317"/>
                    <a:pt x="78352" y="27317"/>
                  </a:cubicBezTo>
                  <a:cubicBezTo>
                    <a:pt x="81176" y="27317"/>
                    <a:pt x="81176" y="27317"/>
                    <a:pt x="81176" y="27317"/>
                  </a:cubicBezTo>
                  <a:cubicBezTo>
                    <a:pt x="83294" y="21463"/>
                    <a:pt x="83294" y="21463"/>
                    <a:pt x="83294" y="21463"/>
                  </a:cubicBezTo>
                  <a:cubicBezTo>
                    <a:pt x="87529" y="17560"/>
                    <a:pt x="87529" y="17560"/>
                    <a:pt x="87529" y="17560"/>
                  </a:cubicBezTo>
                  <a:cubicBezTo>
                    <a:pt x="89647" y="11707"/>
                    <a:pt x="89647" y="11707"/>
                    <a:pt x="89647" y="11707"/>
                  </a:cubicBezTo>
                  <a:cubicBezTo>
                    <a:pt x="91058" y="12682"/>
                    <a:pt x="91058" y="12682"/>
                    <a:pt x="91058" y="12682"/>
                  </a:cubicBezTo>
                  <a:cubicBezTo>
                    <a:pt x="90352" y="19512"/>
                    <a:pt x="90352" y="19512"/>
                    <a:pt x="90352" y="19512"/>
                  </a:cubicBezTo>
                  <a:cubicBezTo>
                    <a:pt x="88235" y="20487"/>
                    <a:pt x="88235" y="20487"/>
                    <a:pt x="88235" y="20487"/>
                  </a:cubicBezTo>
                  <a:cubicBezTo>
                    <a:pt x="86823" y="26341"/>
                    <a:pt x="86823" y="26341"/>
                    <a:pt x="86823" y="26341"/>
                  </a:cubicBezTo>
                  <a:cubicBezTo>
                    <a:pt x="86823" y="30243"/>
                    <a:pt x="86823" y="30243"/>
                    <a:pt x="86823" y="30243"/>
                  </a:cubicBezTo>
                  <a:cubicBezTo>
                    <a:pt x="89647" y="30243"/>
                    <a:pt x="89647" y="30243"/>
                    <a:pt x="89647" y="30243"/>
                  </a:cubicBezTo>
                  <a:cubicBezTo>
                    <a:pt x="86117" y="35121"/>
                    <a:pt x="86117" y="35121"/>
                    <a:pt x="86117" y="35121"/>
                  </a:cubicBezTo>
                  <a:cubicBezTo>
                    <a:pt x="84705" y="38048"/>
                    <a:pt x="84705" y="38048"/>
                    <a:pt x="84705" y="38048"/>
                  </a:cubicBezTo>
                  <a:cubicBezTo>
                    <a:pt x="88941" y="40000"/>
                    <a:pt x="88941" y="40000"/>
                    <a:pt x="88941" y="40000"/>
                  </a:cubicBezTo>
                  <a:cubicBezTo>
                    <a:pt x="90352" y="40975"/>
                    <a:pt x="90352" y="40975"/>
                    <a:pt x="90352" y="40975"/>
                  </a:cubicBezTo>
                  <a:cubicBezTo>
                    <a:pt x="92470" y="44878"/>
                    <a:pt x="92470" y="44878"/>
                    <a:pt x="92470" y="44878"/>
                  </a:cubicBezTo>
                  <a:cubicBezTo>
                    <a:pt x="91764" y="45853"/>
                    <a:pt x="91764" y="45853"/>
                    <a:pt x="91764" y="45853"/>
                  </a:cubicBezTo>
                  <a:cubicBezTo>
                    <a:pt x="94588" y="49756"/>
                    <a:pt x="94588" y="49756"/>
                    <a:pt x="94588" y="49756"/>
                  </a:cubicBezTo>
                  <a:cubicBezTo>
                    <a:pt x="94588" y="51707"/>
                    <a:pt x="94588" y="51707"/>
                    <a:pt x="94588" y="51707"/>
                  </a:cubicBezTo>
                  <a:cubicBezTo>
                    <a:pt x="91764" y="55609"/>
                    <a:pt x="91764" y="55609"/>
                    <a:pt x="91764" y="55609"/>
                  </a:cubicBezTo>
                  <a:cubicBezTo>
                    <a:pt x="89647" y="55609"/>
                    <a:pt x="89647" y="55609"/>
                    <a:pt x="89647" y="55609"/>
                  </a:cubicBezTo>
                  <a:cubicBezTo>
                    <a:pt x="90352" y="59512"/>
                    <a:pt x="90352" y="59512"/>
                    <a:pt x="90352" y="59512"/>
                  </a:cubicBezTo>
                  <a:cubicBezTo>
                    <a:pt x="89647" y="61463"/>
                    <a:pt x="89647" y="61463"/>
                    <a:pt x="89647" y="61463"/>
                  </a:cubicBezTo>
                  <a:cubicBezTo>
                    <a:pt x="91058" y="63414"/>
                    <a:pt x="91058" y="63414"/>
                    <a:pt x="91058" y="63414"/>
                  </a:cubicBezTo>
                  <a:cubicBezTo>
                    <a:pt x="93882" y="64390"/>
                    <a:pt x="93882" y="64390"/>
                    <a:pt x="93882" y="64390"/>
                  </a:cubicBezTo>
                  <a:cubicBezTo>
                    <a:pt x="98117" y="64390"/>
                    <a:pt x="98117" y="64390"/>
                    <a:pt x="98117" y="64390"/>
                  </a:cubicBezTo>
                  <a:cubicBezTo>
                    <a:pt x="100941" y="67317"/>
                    <a:pt x="100941" y="67317"/>
                    <a:pt x="100941" y="67317"/>
                  </a:cubicBezTo>
                  <a:cubicBezTo>
                    <a:pt x="103058" y="73170"/>
                    <a:pt x="103058" y="73170"/>
                    <a:pt x="103058" y="73170"/>
                  </a:cubicBezTo>
                  <a:cubicBezTo>
                    <a:pt x="104470" y="78048"/>
                    <a:pt x="104470" y="78048"/>
                    <a:pt x="104470" y="78048"/>
                  </a:cubicBezTo>
                  <a:cubicBezTo>
                    <a:pt x="103764" y="79024"/>
                    <a:pt x="103764" y="79024"/>
                    <a:pt x="103764" y="79024"/>
                  </a:cubicBezTo>
                  <a:cubicBezTo>
                    <a:pt x="105882" y="81951"/>
                    <a:pt x="105882" y="81951"/>
                    <a:pt x="105882" y="81951"/>
                  </a:cubicBezTo>
                  <a:cubicBezTo>
                    <a:pt x="107294" y="86829"/>
                    <a:pt x="107294" y="86829"/>
                    <a:pt x="107294" y="86829"/>
                  </a:cubicBezTo>
                  <a:cubicBezTo>
                    <a:pt x="105176" y="95609"/>
                    <a:pt x="105176" y="95609"/>
                    <a:pt x="105176" y="95609"/>
                  </a:cubicBezTo>
                  <a:cubicBezTo>
                    <a:pt x="104470" y="101463"/>
                    <a:pt x="104470" y="101463"/>
                    <a:pt x="104470" y="101463"/>
                  </a:cubicBezTo>
                  <a:cubicBezTo>
                    <a:pt x="104470" y="111219"/>
                    <a:pt x="104470" y="111219"/>
                    <a:pt x="104470" y="111219"/>
                  </a:cubicBezTo>
                  <a:cubicBezTo>
                    <a:pt x="105176" y="117073"/>
                    <a:pt x="105176" y="117073"/>
                    <a:pt x="105176" y="117073"/>
                  </a:cubicBezTo>
                  <a:cubicBezTo>
                    <a:pt x="106588" y="120000"/>
                    <a:pt x="106588" y="120000"/>
                    <a:pt x="106588" y="120000"/>
                  </a:cubicBezTo>
                  <a:cubicBezTo>
                    <a:pt x="108000" y="113170"/>
                    <a:pt x="108000" y="113170"/>
                    <a:pt x="108000" y="113170"/>
                  </a:cubicBezTo>
                  <a:cubicBezTo>
                    <a:pt x="108705" y="102439"/>
                    <a:pt x="108705" y="102439"/>
                    <a:pt x="108705" y="102439"/>
                  </a:cubicBezTo>
                  <a:cubicBezTo>
                    <a:pt x="110823" y="99512"/>
                    <a:pt x="110823" y="99512"/>
                    <a:pt x="110823" y="99512"/>
                  </a:cubicBezTo>
                  <a:cubicBezTo>
                    <a:pt x="110823" y="96585"/>
                    <a:pt x="110823" y="96585"/>
                    <a:pt x="110823" y="96585"/>
                  </a:cubicBezTo>
                  <a:cubicBezTo>
                    <a:pt x="110823" y="94634"/>
                    <a:pt x="110823" y="94634"/>
                    <a:pt x="110823" y="94634"/>
                  </a:cubicBezTo>
                  <a:cubicBezTo>
                    <a:pt x="112941" y="92682"/>
                    <a:pt x="112941" y="92682"/>
                    <a:pt x="112941" y="92682"/>
                  </a:cubicBezTo>
                  <a:cubicBezTo>
                    <a:pt x="115058" y="88780"/>
                    <a:pt x="115058" y="88780"/>
                    <a:pt x="115058" y="88780"/>
                  </a:cubicBezTo>
                  <a:cubicBezTo>
                    <a:pt x="115058" y="80000"/>
                    <a:pt x="115058" y="80000"/>
                    <a:pt x="115058" y="80000"/>
                  </a:cubicBezTo>
                  <a:cubicBezTo>
                    <a:pt x="115058" y="77073"/>
                    <a:pt x="115058" y="77073"/>
                    <a:pt x="115058" y="77073"/>
                  </a:cubicBezTo>
                  <a:cubicBezTo>
                    <a:pt x="115058" y="73170"/>
                    <a:pt x="115058" y="73170"/>
                    <a:pt x="115058" y="73170"/>
                  </a:cubicBezTo>
                  <a:cubicBezTo>
                    <a:pt x="117882" y="69268"/>
                    <a:pt x="117882" y="69268"/>
                    <a:pt x="117882" y="69268"/>
                  </a:cubicBezTo>
                  <a:cubicBezTo>
                    <a:pt x="118588" y="72195"/>
                    <a:pt x="118588" y="72195"/>
                    <a:pt x="118588" y="72195"/>
                  </a:cubicBezTo>
                  <a:cubicBezTo>
                    <a:pt x="117882" y="75121"/>
                    <a:pt x="117882" y="75121"/>
                    <a:pt x="117882" y="75121"/>
                  </a:cubicBezTo>
                  <a:cubicBezTo>
                    <a:pt x="117882" y="75121"/>
                    <a:pt x="116470" y="78048"/>
                    <a:pt x="116470" y="78048"/>
                  </a:cubicBezTo>
                  <a:cubicBezTo>
                    <a:pt x="117176" y="79024"/>
                    <a:pt x="118588" y="80000"/>
                    <a:pt x="118588" y="80000"/>
                  </a:cubicBezTo>
                  <a:cubicBezTo>
                    <a:pt x="120000" y="75121"/>
                    <a:pt x="120000" y="75121"/>
                    <a:pt x="120000" y="75121"/>
                  </a:cubicBezTo>
                  <a:cubicBezTo>
                    <a:pt x="120000" y="66341"/>
                    <a:pt x="120000" y="66341"/>
                    <a:pt x="120000" y="66341"/>
                  </a:cubicBezTo>
                  <a:cubicBezTo>
                    <a:pt x="119294" y="52682"/>
                    <a:pt x="119294" y="52682"/>
                    <a:pt x="119294" y="52682"/>
                  </a:cubicBezTo>
                  <a:cubicBezTo>
                    <a:pt x="119294" y="52682"/>
                    <a:pt x="119294" y="52682"/>
                    <a:pt x="119294" y="52682"/>
                  </a:cubicBezTo>
                  <a:cubicBezTo>
                    <a:pt x="104470" y="55609"/>
                    <a:pt x="104470" y="55609"/>
                    <a:pt x="104470" y="55609"/>
                  </a:cubicBezTo>
                  <a:lnTo>
                    <a:pt x="94588" y="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43" name="Shape 1424">
              <a:extLst>
                <a:ext uri="{FF2B5EF4-FFF2-40B4-BE49-F238E27FC236}">
                  <a16:creationId xmlns:a16="http://schemas.microsoft.com/office/drawing/2014/main" id="{56DDFDB7-7345-2178-B058-C9824D335D11}"/>
                </a:ext>
              </a:extLst>
            </p:cNvPr>
            <p:cNvSpPr/>
            <p:nvPr/>
          </p:nvSpPr>
          <p:spPr>
            <a:xfrm>
              <a:off x="7411350" y="2367189"/>
              <a:ext cx="249594" cy="2462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7" y="111780"/>
                  </a:moveTo>
                  <a:lnTo>
                    <a:pt x="19459" y="111780"/>
                  </a:lnTo>
                  <a:lnTo>
                    <a:pt x="20270" y="114246"/>
                  </a:lnTo>
                  <a:lnTo>
                    <a:pt x="25135" y="118356"/>
                  </a:lnTo>
                  <a:lnTo>
                    <a:pt x="29189" y="119999"/>
                  </a:lnTo>
                  <a:lnTo>
                    <a:pt x="30810" y="119999"/>
                  </a:lnTo>
                  <a:lnTo>
                    <a:pt x="35675" y="114246"/>
                  </a:lnTo>
                  <a:lnTo>
                    <a:pt x="38918" y="116712"/>
                  </a:lnTo>
                  <a:lnTo>
                    <a:pt x="46216" y="115068"/>
                  </a:lnTo>
                  <a:lnTo>
                    <a:pt x="51891" y="110136"/>
                  </a:lnTo>
                  <a:lnTo>
                    <a:pt x="60810" y="105205"/>
                  </a:lnTo>
                  <a:lnTo>
                    <a:pt x="64054" y="102739"/>
                  </a:lnTo>
                  <a:lnTo>
                    <a:pt x="63243" y="96164"/>
                  </a:lnTo>
                  <a:lnTo>
                    <a:pt x="64054" y="92054"/>
                  </a:lnTo>
                  <a:lnTo>
                    <a:pt x="68108" y="87945"/>
                  </a:lnTo>
                  <a:lnTo>
                    <a:pt x="70540" y="81369"/>
                  </a:lnTo>
                  <a:lnTo>
                    <a:pt x="72972" y="71506"/>
                  </a:lnTo>
                  <a:lnTo>
                    <a:pt x="73783" y="65753"/>
                  </a:lnTo>
                  <a:lnTo>
                    <a:pt x="77027" y="67397"/>
                  </a:lnTo>
                  <a:lnTo>
                    <a:pt x="81081" y="69041"/>
                  </a:lnTo>
                  <a:lnTo>
                    <a:pt x="82702" y="69863"/>
                  </a:lnTo>
                  <a:lnTo>
                    <a:pt x="83513" y="68219"/>
                  </a:lnTo>
                  <a:lnTo>
                    <a:pt x="85945" y="61643"/>
                  </a:lnTo>
                  <a:lnTo>
                    <a:pt x="87567" y="58356"/>
                  </a:lnTo>
                  <a:lnTo>
                    <a:pt x="88378" y="55068"/>
                  </a:lnTo>
                  <a:lnTo>
                    <a:pt x="89189" y="55068"/>
                  </a:lnTo>
                  <a:lnTo>
                    <a:pt x="91621" y="55068"/>
                  </a:lnTo>
                  <a:lnTo>
                    <a:pt x="92432" y="56712"/>
                  </a:lnTo>
                  <a:lnTo>
                    <a:pt x="96486" y="49315"/>
                  </a:lnTo>
                  <a:lnTo>
                    <a:pt x="98918" y="46849"/>
                  </a:lnTo>
                  <a:lnTo>
                    <a:pt x="100540" y="44383"/>
                  </a:lnTo>
                  <a:lnTo>
                    <a:pt x="102162" y="38630"/>
                  </a:lnTo>
                  <a:lnTo>
                    <a:pt x="102162" y="32054"/>
                  </a:lnTo>
                  <a:lnTo>
                    <a:pt x="109459" y="36164"/>
                  </a:lnTo>
                  <a:lnTo>
                    <a:pt x="114324" y="38630"/>
                  </a:lnTo>
                  <a:lnTo>
                    <a:pt x="115945" y="38630"/>
                  </a:lnTo>
                  <a:lnTo>
                    <a:pt x="118378" y="36164"/>
                  </a:lnTo>
                  <a:lnTo>
                    <a:pt x="120000" y="35342"/>
                  </a:lnTo>
                  <a:lnTo>
                    <a:pt x="119189" y="35342"/>
                  </a:lnTo>
                  <a:lnTo>
                    <a:pt x="117567" y="29589"/>
                  </a:lnTo>
                  <a:lnTo>
                    <a:pt x="114324" y="25479"/>
                  </a:lnTo>
                  <a:lnTo>
                    <a:pt x="105405" y="23013"/>
                  </a:lnTo>
                  <a:lnTo>
                    <a:pt x="99729" y="25479"/>
                  </a:lnTo>
                  <a:lnTo>
                    <a:pt x="97297" y="25479"/>
                  </a:lnTo>
                  <a:lnTo>
                    <a:pt x="92432" y="28767"/>
                  </a:lnTo>
                  <a:lnTo>
                    <a:pt x="91621" y="27945"/>
                  </a:lnTo>
                  <a:lnTo>
                    <a:pt x="90810" y="27945"/>
                  </a:lnTo>
                  <a:lnTo>
                    <a:pt x="86756" y="32876"/>
                  </a:lnTo>
                  <a:lnTo>
                    <a:pt x="82702" y="32876"/>
                  </a:lnTo>
                  <a:lnTo>
                    <a:pt x="76216" y="41095"/>
                  </a:lnTo>
                  <a:lnTo>
                    <a:pt x="73783" y="41095"/>
                  </a:lnTo>
                  <a:lnTo>
                    <a:pt x="71351" y="27123"/>
                  </a:lnTo>
                  <a:lnTo>
                    <a:pt x="46216" y="32054"/>
                  </a:lnTo>
                  <a:lnTo>
                    <a:pt x="41351" y="0"/>
                  </a:lnTo>
                  <a:lnTo>
                    <a:pt x="38918" y="0"/>
                  </a:lnTo>
                  <a:lnTo>
                    <a:pt x="38108" y="2465"/>
                  </a:lnTo>
                  <a:lnTo>
                    <a:pt x="38918" y="4931"/>
                  </a:lnTo>
                  <a:lnTo>
                    <a:pt x="38918" y="5753"/>
                  </a:lnTo>
                  <a:lnTo>
                    <a:pt x="38918" y="12328"/>
                  </a:lnTo>
                  <a:lnTo>
                    <a:pt x="38918" y="15616"/>
                  </a:lnTo>
                  <a:lnTo>
                    <a:pt x="38108" y="18082"/>
                  </a:lnTo>
                  <a:lnTo>
                    <a:pt x="38108" y="23013"/>
                  </a:lnTo>
                  <a:lnTo>
                    <a:pt x="37297" y="29589"/>
                  </a:lnTo>
                  <a:lnTo>
                    <a:pt x="37297" y="32054"/>
                  </a:lnTo>
                  <a:lnTo>
                    <a:pt x="35675" y="36164"/>
                  </a:lnTo>
                  <a:lnTo>
                    <a:pt x="29189" y="41917"/>
                  </a:lnTo>
                  <a:lnTo>
                    <a:pt x="26756" y="45205"/>
                  </a:lnTo>
                  <a:lnTo>
                    <a:pt x="22702" y="45205"/>
                  </a:lnTo>
                  <a:lnTo>
                    <a:pt x="19459" y="50136"/>
                  </a:lnTo>
                  <a:lnTo>
                    <a:pt x="17027" y="53424"/>
                  </a:lnTo>
                  <a:lnTo>
                    <a:pt x="16216" y="61643"/>
                  </a:lnTo>
                  <a:lnTo>
                    <a:pt x="15405" y="62465"/>
                  </a:lnTo>
                  <a:lnTo>
                    <a:pt x="12162" y="59999"/>
                  </a:lnTo>
                  <a:lnTo>
                    <a:pt x="9729" y="62465"/>
                  </a:lnTo>
                  <a:lnTo>
                    <a:pt x="7297" y="71506"/>
                  </a:lnTo>
                  <a:lnTo>
                    <a:pt x="7297" y="74794"/>
                  </a:lnTo>
                  <a:lnTo>
                    <a:pt x="5675" y="77260"/>
                  </a:lnTo>
                  <a:lnTo>
                    <a:pt x="2432" y="80547"/>
                  </a:lnTo>
                  <a:lnTo>
                    <a:pt x="0" y="83013"/>
                  </a:lnTo>
                  <a:lnTo>
                    <a:pt x="2432" y="93698"/>
                  </a:lnTo>
                  <a:lnTo>
                    <a:pt x="4054" y="98630"/>
                  </a:lnTo>
                  <a:lnTo>
                    <a:pt x="8108" y="104383"/>
                  </a:lnTo>
                  <a:lnTo>
                    <a:pt x="12162" y="108493"/>
                  </a:lnTo>
                  <a:lnTo>
                    <a:pt x="15405" y="113424"/>
                  </a:lnTo>
                  <a:lnTo>
                    <a:pt x="16216" y="113424"/>
                  </a:lnTo>
                  <a:lnTo>
                    <a:pt x="17027" y="11178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44" name="Shape 1425">
              <a:extLst>
                <a:ext uri="{FF2B5EF4-FFF2-40B4-BE49-F238E27FC236}">
                  <a16:creationId xmlns:a16="http://schemas.microsoft.com/office/drawing/2014/main" id="{7A919244-F94B-898C-E38C-5A257BDF80E0}"/>
                </a:ext>
              </a:extLst>
            </p:cNvPr>
            <p:cNvSpPr/>
            <p:nvPr/>
          </p:nvSpPr>
          <p:spPr>
            <a:xfrm>
              <a:off x="7045392" y="2498731"/>
              <a:ext cx="397999" cy="2057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711" y="92459"/>
                  </a:moveTo>
                  <a:lnTo>
                    <a:pt x="105254" y="89508"/>
                  </a:lnTo>
                  <a:lnTo>
                    <a:pt x="106779" y="87540"/>
                  </a:lnTo>
                  <a:lnTo>
                    <a:pt x="108813" y="86557"/>
                  </a:lnTo>
                  <a:lnTo>
                    <a:pt x="110338" y="77704"/>
                  </a:lnTo>
                  <a:lnTo>
                    <a:pt x="111864" y="72786"/>
                  </a:lnTo>
                  <a:lnTo>
                    <a:pt x="117457" y="68852"/>
                  </a:lnTo>
                  <a:lnTo>
                    <a:pt x="119491" y="62950"/>
                  </a:lnTo>
                  <a:lnTo>
                    <a:pt x="120000" y="59016"/>
                  </a:lnTo>
                  <a:lnTo>
                    <a:pt x="117966" y="53114"/>
                  </a:lnTo>
                  <a:lnTo>
                    <a:pt x="115423" y="48196"/>
                  </a:lnTo>
                  <a:lnTo>
                    <a:pt x="112881" y="41311"/>
                  </a:lnTo>
                  <a:lnTo>
                    <a:pt x="111864" y="35409"/>
                  </a:lnTo>
                  <a:lnTo>
                    <a:pt x="110338" y="22622"/>
                  </a:lnTo>
                  <a:lnTo>
                    <a:pt x="110847" y="21639"/>
                  </a:lnTo>
                  <a:lnTo>
                    <a:pt x="109322" y="21639"/>
                  </a:lnTo>
                  <a:lnTo>
                    <a:pt x="107288" y="17704"/>
                  </a:lnTo>
                  <a:lnTo>
                    <a:pt x="105254" y="12786"/>
                  </a:lnTo>
                  <a:lnTo>
                    <a:pt x="103728" y="9836"/>
                  </a:lnTo>
                  <a:lnTo>
                    <a:pt x="103220" y="10819"/>
                  </a:lnTo>
                  <a:lnTo>
                    <a:pt x="102203" y="11803"/>
                  </a:lnTo>
                  <a:lnTo>
                    <a:pt x="101186" y="14754"/>
                  </a:lnTo>
                  <a:lnTo>
                    <a:pt x="100677" y="15737"/>
                  </a:lnTo>
                  <a:lnTo>
                    <a:pt x="97627" y="16721"/>
                  </a:lnTo>
                  <a:lnTo>
                    <a:pt x="95084" y="14754"/>
                  </a:lnTo>
                  <a:lnTo>
                    <a:pt x="93559" y="12786"/>
                  </a:lnTo>
                  <a:lnTo>
                    <a:pt x="93050" y="13770"/>
                  </a:lnTo>
                  <a:lnTo>
                    <a:pt x="92033" y="15737"/>
                  </a:lnTo>
                  <a:lnTo>
                    <a:pt x="92033" y="16721"/>
                  </a:lnTo>
                  <a:lnTo>
                    <a:pt x="90508" y="17704"/>
                  </a:lnTo>
                  <a:lnTo>
                    <a:pt x="89491" y="15737"/>
                  </a:lnTo>
                  <a:lnTo>
                    <a:pt x="88474" y="14754"/>
                  </a:lnTo>
                  <a:lnTo>
                    <a:pt x="86949" y="13770"/>
                  </a:lnTo>
                  <a:lnTo>
                    <a:pt x="84406" y="12786"/>
                  </a:lnTo>
                  <a:lnTo>
                    <a:pt x="83898" y="10819"/>
                  </a:lnTo>
                  <a:lnTo>
                    <a:pt x="82881" y="6885"/>
                  </a:lnTo>
                  <a:lnTo>
                    <a:pt x="80847" y="3934"/>
                  </a:lnTo>
                  <a:lnTo>
                    <a:pt x="78305" y="0"/>
                  </a:lnTo>
                  <a:lnTo>
                    <a:pt x="77796" y="983"/>
                  </a:lnTo>
                  <a:lnTo>
                    <a:pt x="75254" y="2950"/>
                  </a:lnTo>
                  <a:lnTo>
                    <a:pt x="72711" y="983"/>
                  </a:lnTo>
                  <a:lnTo>
                    <a:pt x="71694" y="1967"/>
                  </a:lnTo>
                  <a:lnTo>
                    <a:pt x="72203" y="5901"/>
                  </a:lnTo>
                  <a:lnTo>
                    <a:pt x="73220" y="6885"/>
                  </a:lnTo>
                  <a:lnTo>
                    <a:pt x="72711" y="8852"/>
                  </a:lnTo>
                  <a:lnTo>
                    <a:pt x="73220" y="14754"/>
                  </a:lnTo>
                  <a:lnTo>
                    <a:pt x="72203" y="16721"/>
                  </a:lnTo>
                  <a:lnTo>
                    <a:pt x="70169" y="16721"/>
                  </a:lnTo>
                  <a:lnTo>
                    <a:pt x="68135" y="18688"/>
                  </a:lnTo>
                  <a:lnTo>
                    <a:pt x="64067" y="19672"/>
                  </a:lnTo>
                  <a:lnTo>
                    <a:pt x="63559" y="20655"/>
                  </a:lnTo>
                  <a:lnTo>
                    <a:pt x="63559" y="22622"/>
                  </a:lnTo>
                  <a:lnTo>
                    <a:pt x="63050" y="24590"/>
                  </a:lnTo>
                  <a:lnTo>
                    <a:pt x="63050" y="28524"/>
                  </a:lnTo>
                  <a:lnTo>
                    <a:pt x="62033" y="32459"/>
                  </a:lnTo>
                  <a:lnTo>
                    <a:pt x="61016" y="36393"/>
                  </a:lnTo>
                  <a:lnTo>
                    <a:pt x="60000" y="38360"/>
                  </a:lnTo>
                  <a:lnTo>
                    <a:pt x="58474" y="38360"/>
                  </a:lnTo>
                  <a:lnTo>
                    <a:pt x="56949" y="43278"/>
                  </a:lnTo>
                  <a:lnTo>
                    <a:pt x="56949" y="46229"/>
                  </a:lnTo>
                  <a:lnTo>
                    <a:pt x="55932" y="50163"/>
                  </a:lnTo>
                  <a:lnTo>
                    <a:pt x="52881" y="51147"/>
                  </a:lnTo>
                  <a:lnTo>
                    <a:pt x="52372" y="50163"/>
                  </a:lnTo>
                  <a:lnTo>
                    <a:pt x="50847" y="47213"/>
                  </a:lnTo>
                  <a:lnTo>
                    <a:pt x="50338" y="43278"/>
                  </a:lnTo>
                  <a:lnTo>
                    <a:pt x="49322" y="43278"/>
                  </a:lnTo>
                  <a:lnTo>
                    <a:pt x="48813" y="47213"/>
                  </a:lnTo>
                  <a:lnTo>
                    <a:pt x="47288" y="50163"/>
                  </a:lnTo>
                  <a:lnTo>
                    <a:pt x="47288" y="54098"/>
                  </a:lnTo>
                  <a:lnTo>
                    <a:pt x="46779" y="57049"/>
                  </a:lnTo>
                  <a:lnTo>
                    <a:pt x="44745" y="56065"/>
                  </a:lnTo>
                  <a:lnTo>
                    <a:pt x="43728" y="54098"/>
                  </a:lnTo>
                  <a:lnTo>
                    <a:pt x="41694" y="54098"/>
                  </a:lnTo>
                  <a:lnTo>
                    <a:pt x="40677" y="55081"/>
                  </a:lnTo>
                  <a:lnTo>
                    <a:pt x="38644" y="56065"/>
                  </a:lnTo>
                  <a:lnTo>
                    <a:pt x="38644" y="60000"/>
                  </a:lnTo>
                  <a:lnTo>
                    <a:pt x="38135" y="60983"/>
                  </a:lnTo>
                  <a:lnTo>
                    <a:pt x="36101" y="59016"/>
                  </a:lnTo>
                  <a:lnTo>
                    <a:pt x="34576" y="56065"/>
                  </a:lnTo>
                  <a:lnTo>
                    <a:pt x="32033" y="56065"/>
                  </a:lnTo>
                  <a:lnTo>
                    <a:pt x="30508" y="56065"/>
                  </a:lnTo>
                  <a:lnTo>
                    <a:pt x="28983" y="60000"/>
                  </a:lnTo>
                  <a:lnTo>
                    <a:pt x="24915" y="60000"/>
                  </a:lnTo>
                  <a:lnTo>
                    <a:pt x="24915" y="64918"/>
                  </a:lnTo>
                  <a:lnTo>
                    <a:pt x="23389" y="64918"/>
                  </a:lnTo>
                  <a:lnTo>
                    <a:pt x="21864" y="65901"/>
                  </a:lnTo>
                  <a:lnTo>
                    <a:pt x="21864" y="69836"/>
                  </a:lnTo>
                  <a:lnTo>
                    <a:pt x="21864" y="70819"/>
                  </a:lnTo>
                  <a:lnTo>
                    <a:pt x="21864" y="73770"/>
                  </a:lnTo>
                  <a:lnTo>
                    <a:pt x="22372" y="76721"/>
                  </a:lnTo>
                  <a:lnTo>
                    <a:pt x="21355" y="77704"/>
                  </a:lnTo>
                  <a:lnTo>
                    <a:pt x="18305" y="79672"/>
                  </a:lnTo>
                  <a:lnTo>
                    <a:pt x="16779" y="81639"/>
                  </a:lnTo>
                  <a:lnTo>
                    <a:pt x="16779" y="86557"/>
                  </a:lnTo>
                  <a:lnTo>
                    <a:pt x="17796" y="91475"/>
                  </a:lnTo>
                  <a:lnTo>
                    <a:pt x="16779" y="92459"/>
                  </a:lnTo>
                  <a:lnTo>
                    <a:pt x="15254" y="92459"/>
                  </a:lnTo>
                  <a:lnTo>
                    <a:pt x="13728" y="92459"/>
                  </a:lnTo>
                  <a:lnTo>
                    <a:pt x="11694" y="89508"/>
                  </a:lnTo>
                  <a:lnTo>
                    <a:pt x="9661" y="87540"/>
                  </a:lnTo>
                  <a:lnTo>
                    <a:pt x="8644" y="88524"/>
                  </a:lnTo>
                  <a:lnTo>
                    <a:pt x="7118" y="91475"/>
                  </a:lnTo>
                  <a:lnTo>
                    <a:pt x="5593" y="92459"/>
                  </a:lnTo>
                  <a:lnTo>
                    <a:pt x="5084" y="95409"/>
                  </a:lnTo>
                  <a:lnTo>
                    <a:pt x="5084" y="98360"/>
                  </a:lnTo>
                  <a:lnTo>
                    <a:pt x="7118" y="100327"/>
                  </a:lnTo>
                  <a:lnTo>
                    <a:pt x="7118" y="102295"/>
                  </a:lnTo>
                  <a:lnTo>
                    <a:pt x="7118" y="105245"/>
                  </a:lnTo>
                  <a:lnTo>
                    <a:pt x="7118" y="110163"/>
                  </a:lnTo>
                  <a:lnTo>
                    <a:pt x="6101" y="113114"/>
                  </a:lnTo>
                  <a:lnTo>
                    <a:pt x="5084" y="114098"/>
                  </a:lnTo>
                  <a:lnTo>
                    <a:pt x="3559" y="114098"/>
                  </a:lnTo>
                  <a:lnTo>
                    <a:pt x="2542" y="115081"/>
                  </a:lnTo>
                  <a:lnTo>
                    <a:pt x="2542" y="115081"/>
                  </a:lnTo>
                  <a:lnTo>
                    <a:pt x="2033" y="115081"/>
                  </a:lnTo>
                  <a:lnTo>
                    <a:pt x="0" y="115081"/>
                  </a:lnTo>
                  <a:lnTo>
                    <a:pt x="0" y="116065"/>
                  </a:lnTo>
                  <a:lnTo>
                    <a:pt x="0" y="119016"/>
                  </a:lnTo>
                  <a:lnTo>
                    <a:pt x="0" y="120000"/>
                  </a:lnTo>
                  <a:lnTo>
                    <a:pt x="1016" y="119016"/>
                  </a:lnTo>
                  <a:lnTo>
                    <a:pt x="26440" y="118032"/>
                  </a:lnTo>
                  <a:lnTo>
                    <a:pt x="25423" y="109180"/>
                  </a:lnTo>
                  <a:lnTo>
                    <a:pt x="72711" y="103278"/>
                  </a:lnTo>
                  <a:lnTo>
                    <a:pt x="97627" y="98360"/>
                  </a:lnTo>
                  <a:lnTo>
                    <a:pt x="100677" y="95409"/>
                  </a:lnTo>
                  <a:lnTo>
                    <a:pt x="102711" y="92459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45" name="Shape 1426">
              <a:extLst>
                <a:ext uri="{FF2B5EF4-FFF2-40B4-BE49-F238E27FC236}">
                  <a16:creationId xmlns:a16="http://schemas.microsoft.com/office/drawing/2014/main" id="{D8050000-53F3-745C-1D7C-9986814DEF0E}"/>
                </a:ext>
              </a:extLst>
            </p:cNvPr>
            <p:cNvSpPr/>
            <p:nvPr/>
          </p:nvSpPr>
          <p:spPr>
            <a:xfrm>
              <a:off x="6706417" y="2426214"/>
              <a:ext cx="362584" cy="31536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440" y="104796"/>
                  </a:moveTo>
                  <a:cubicBezTo>
                    <a:pt x="112440" y="103167"/>
                    <a:pt x="112440" y="103167"/>
                    <a:pt x="112440" y="103167"/>
                  </a:cubicBezTo>
                  <a:cubicBezTo>
                    <a:pt x="112440" y="102624"/>
                    <a:pt x="112440" y="102624"/>
                    <a:pt x="112440" y="102624"/>
                  </a:cubicBezTo>
                  <a:cubicBezTo>
                    <a:pt x="114330" y="102624"/>
                    <a:pt x="114330" y="102624"/>
                    <a:pt x="114330" y="102624"/>
                  </a:cubicBezTo>
                  <a:cubicBezTo>
                    <a:pt x="114803" y="102624"/>
                    <a:pt x="114803" y="102624"/>
                    <a:pt x="114803" y="102624"/>
                  </a:cubicBezTo>
                  <a:cubicBezTo>
                    <a:pt x="115275" y="102081"/>
                    <a:pt x="115275" y="102081"/>
                    <a:pt x="115275" y="102081"/>
                  </a:cubicBezTo>
                  <a:cubicBezTo>
                    <a:pt x="116220" y="101538"/>
                    <a:pt x="116220" y="101538"/>
                    <a:pt x="116220" y="101538"/>
                  </a:cubicBezTo>
                  <a:cubicBezTo>
                    <a:pt x="117637" y="101538"/>
                    <a:pt x="117637" y="101538"/>
                    <a:pt x="117637" y="101538"/>
                  </a:cubicBezTo>
                  <a:cubicBezTo>
                    <a:pt x="119055" y="100995"/>
                    <a:pt x="119055" y="100995"/>
                    <a:pt x="119055" y="100995"/>
                  </a:cubicBezTo>
                  <a:cubicBezTo>
                    <a:pt x="120000" y="99366"/>
                    <a:pt x="120000" y="99366"/>
                    <a:pt x="120000" y="99366"/>
                  </a:cubicBezTo>
                  <a:cubicBezTo>
                    <a:pt x="120000" y="96108"/>
                    <a:pt x="120000" y="96108"/>
                    <a:pt x="120000" y="96108"/>
                  </a:cubicBezTo>
                  <a:cubicBezTo>
                    <a:pt x="120000" y="93936"/>
                    <a:pt x="120000" y="93936"/>
                    <a:pt x="120000" y="93936"/>
                  </a:cubicBezTo>
                  <a:cubicBezTo>
                    <a:pt x="120000" y="92850"/>
                    <a:pt x="120000" y="92850"/>
                    <a:pt x="120000" y="92850"/>
                  </a:cubicBezTo>
                  <a:cubicBezTo>
                    <a:pt x="118110" y="91221"/>
                    <a:pt x="118110" y="91221"/>
                    <a:pt x="118110" y="91221"/>
                  </a:cubicBezTo>
                  <a:cubicBezTo>
                    <a:pt x="118110" y="89592"/>
                    <a:pt x="118110" y="89592"/>
                    <a:pt x="118110" y="89592"/>
                  </a:cubicBezTo>
                  <a:cubicBezTo>
                    <a:pt x="118582" y="87420"/>
                    <a:pt x="118582" y="87420"/>
                    <a:pt x="118582" y="87420"/>
                  </a:cubicBezTo>
                  <a:cubicBezTo>
                    <a:pt x="116220" y="87420"/>
                    <a:pt x="116220" y="87420"/>
                    <a:pt x="116220" y="87420"/>
                  </a:cubicBezTo>
                  <a:cubicBezTo>
                    <a:pt x="114803" y="90135"/>
                    <a:pt x="114803" y="90135"/>
                    <a:pt x="114803" y="90135"/>
                  </a:cubicBezTo>
                  <a:cubicBezTo>
                    <a:pt x="114803" y="87420"/>
                    <a:pt x="114803" y="87420"/>
                    <a:pt x="114803" y="87420"/>
                  </a:cubicBezTo>
                  <a:cubicBezTo>
                    <a:pt x="112440" y="84705"/>
                    <a:pt x="112440" y="84705"/>
                    <a:pt x="112440" y="84705"/>
                  </a:cubicBezTo>
                  <a:cubicBezTo>
                    <a:pt x="112913" y="82533"/>
                    <a:pt x="112913" y="82533"/>
                    <a:pt x="112913" y="82533"/>
                  </a:cubicBezTo>
                  <a:cubicBezTo>
                    <a:pt x="113385" y="79276"/>
                    <a:pt x="113385" y="79276"/>
                    <a:pt x="113385" y="79276"/>
                  </a:cubicBezTo>
                  <a:cubicBezTo>
                    <a:pt x="111496" y="73303"/>
                    <a:pt x="111496" y="73303"/>
                    <a:pt x="111496" y="73303"/>
                  </a:cubicBezTo>
                  <a:cubicBezTo>
                    <a:pt x="109606" y="71131"/>
                    <a:pt x="109606" y="71131"/>
                    <a:pt x="109606" y="71131"/>
                  </a:cubicBezTo>
                  <a:cubicBezTo>
                    <a:pt x="103464" y="66244"/>
                    <a:pt x="103464" y="66244"/>
                    <a:pt x="103464" y="66244"/>
                  </a:cubicBezTo>
                  <a:cubicBezTo>
                    <a:pt x="102047" y="67330"/>
                    <a:pt x="102047" y="67330"/>
                    <a:pt x="102047" y="67330"/>
                  </a:cubicBezTo>
                  <a:cubicBezTo>
                    <a:pt x="98267" y="64072"/>
                    <a:pt x="98267" y="64072"/>
                    <a:pt x="98267" y="64072"/>
                  </a:cubicBezTo>
                  <a:cubicBezTo>
                    <a:pt x="95433" y="60814"/>
                    <a:pt x="95433" y="60814"/>
                    <a:pt x="95433" y="60814"/>
                  </a:cubicBezTo>
                  <a:cubicBezTo>
                    <a:pt x="95433" y="57556"/>
                    <a:pt x="95433" y="57556"/>
                    <a:pt x="95433" y="57556"/>
                  </a:cubicBezTo>
                  <a:cubicBezTo>
                    <a:pt x="96377" y="54298"/>
                    <a:pt x="96377" y="54298"/>
                    <a:pt x="96377" y="54298"/>
                  </a:cubicBezTo>
                  <a:cubicBezTo>
                    <a:pt x="96850" y="52126"/>
                    <a:pt x="96850" y="52126"/>
                    <a:pt x="96850" y="52126"/>
                  </a:cubicBezTo>
                  <a:cubicBezTo>
                    <a:pt x="97322" y="49411"/>
                    <a:pt x="97322" y="49411"/>
                    <a:pt x="97322" y="49411"/>
                  </a:cubicBezTo>
                  <a:cubicBezTo>
                    <a:pt x="98740" y="45610"/>
                    <a:pt x="98740" y="45610"/>
                    <a:pt x="98740" y="45610"/>
                  </a:cubicBezTo>
                  <a:cubicBezTo>
                    <a:pt x="97322" y="43438"/>
                    <a:pt x="97322" y="43438"/>
                    <a:pt x="97322" y="43438"/>
                  </a:cubicBezTo>
                  <a:cubicBezTo>
                    <a:pt x="95433" y="41266"/>
                    <a:pt x="95433" y="41266"/>
                    <a:pt x="95433" y="41266"/>
                  </a:cubicBezTo>
                  <a:cubicBezTo>
                    <a:pt x="92598" y="41266"/>
                    <a:pt x="92598" y="41266"/>
                    <a:pt x="92598" y="41266"/>
                  </a:cubicBezTo>
                  <a:cubicBezTo>
                    <a:pt x="91181" y="42352"/>
                    <a:pt x="91181" y="42352"/>
                    <a:pt x="91181" y="42352"/>
                  </a:cubicBezTo>
                  <a:cubicBezTo>
                    <a:pt x="90236" y="43981"/>
                    <a:pt x="90236" y="43981"/>
                    <a:pt x="90236" y="43981"/>
                  </a:cubicBezTo>
                  <a:cubicBezTo>
                    <a:pt x="87874" y="41266"/>
                    <a:pt x="87874" y="41266"/>
                    <a:pt x="87874" y="41266"/>
                  </a:cubicBezTo>
                  <a:cubicBezTo>
                    <a:pt x="87874" y="36380"/>
                    <a:pt x="87874" y="36380"/>
                    <a:pt x="87874" y="36380"/>
                  </a:cubicBezTo>
                  <a:cubicBezTo>
                    <a:pt x="85511" y="32579"/>
                    <a:pt x="85511" y="32579"/>
                    <a:pt x="85511" y="32579"/>
                  </a:cubicBezTo>
                  <a:cubicBezTo>
                    <a:pt x="77007" y="24434"/>
                    <a:pt x="77007" y="24434"/>
                    <a:pt x="77007" y="24434"/>
                  </a:cubicBezTo>
                  <a:cubicBezTo>
                    <a:pt x="73700" y="17918"/>
                    <a:pt x="73700" y="17918"/>
                    <a:pt x="73700" y="17918"/>
                  </a:cubicBezTo>
                  <a:cubicBezTo>
                    <a:pt x="73700" y="11945"/>
                    <a:pt x="73700" y="11945"/>
                    <a:pt x="73700" y="11945"/>
                  </a:cubicBezTo>
                  <a:cubicBezTo>
                    <a:pt x="73700" y="5972"/>
                    <a:pt x="73700" y="5972"/>
                    <a:pt x="73700" y="5972"/>
                  </a:cubicBezTo>
                  <a:cubicBezTo>
                    <a:pt x="74645" y="5429"/>
                    <a:pt x="74645" y="5429"/>
                    <a:pt x="74645" y="5429"/>
                  </a:cubicBezTo>
                  <a:cubicBezTo>
                    <a:pt x="68976" y="0"/>
                    <a:pt x="68976" y="0"/>
                    <a:pt x="68976" y="0"/>
                  </a:cubicBezTo>
                  <a:cubicBezTo>
                    <a:pt x="0" y="1085"/>
                    <a:pt x="0" y="1085"/>
                    <a:pt x="0" y="1085"/>
                  </a:cubicBezTo>
                  <a:cubicBezTo>
                    <a:pt x="472" y="2171"/>
                    <a:pt x="472" y="2171"/>
                    <a:pt x="472" y="2171"/>
                  </a:cubicBezTo>
                  <a:cubicBezTo>
                    <a:pt x="1889" y="3257"/>
                    <a:pt x="1889" y="3257"/>
                    <a:pt x="1889" y="3257"/>
                  </a:cubicBezTo>
                  <a:cubicBezTo>
                    <a:pt x="2362" y="5972"/>
                    <a:pt x="2362" y="5972"/>
                    <a:pt x="2362" y="5972"/>
                  </a:cubicBezTo>
                  <a:cubicBezTo>
                    <a:pt x="1417" y="7058"/>
                    <a:pt x="1417" y="7058"/>
                    <a:pt x="1417" y="7058"/>
                  </a:cubicBezTo>
                  <a:cubicBezTo>
                    <a:pt x="2362" y="8687"/>
                    <a:pt x="2362" y="8687"/>
                    <a:pt x="2362" y="8687"/>
                  </a:cubicBezTo>
                  <a:cubicBezTo>
                    <a:pt x="2362" y="8687"/>
                    <a:pt x="1889" y="8687"/>
                    <a:pt x="2362" y="9230"/>
                  </a:cubicBezTo>
                  <a:cubicBezTo>
                    <a:pt x="2834" y="9773"/>
                    <a:pt x="5196" y="10316"/>
                    <a:pt x="5196" y="10316"/>
                  </a:cubicBezTo>
                  <a:cubicBezTo>
                    <a:pt x="5669" y="13574"/>
                    <a:pt x="5669" y="13574"/>
                    <a:pt x="5669" y="13574"/>
                  </a:cubicBezTo>
                  <a:cubicBezTo>
                    <a:pt x="6614" y="15746"/>
                    <a:pt x="6614" y="15746"/>
                    <a:pt x="6614" y="15746"/>
                  </a:cubicBezTo>
                  <a:cubicBezTo>
                    <a:pt x="6614" y="15746"/>
                    <a:pt x="6614" y="15746"/>
                    <a:pt x="6614" y="15746"/>
                  </a:cubicBezTo>
                  <a:cubicBezTo>
                    <a:pt x="8503" y="19004"/>
                    <a:pt x="8503" y="19004"/>
                    <a:pt x="8503" y="19004"/>
                  </a:cubicBezTo>
                  <a:cubicBezTo>
                    <a:pt x="9448" y="21176"/>
                    <a:pt x="9448" y="21176"/>
                    <a:pt x="9448" y="21176"/>
                  </a:cubicBezTo>
                  <a:cubicBezTo>
                    <a:pt x="13700" y="21176"/>
                    <a:pt x="13700" y="21176"/>
                    <a:pt x="13700" y="21176"/>
                  </a:cubicBezTo>
                  <a:cubicBezTo>
                    <a:pt x="14645" y="21176"/>
                    <a:pt x="14645" y="21176"/>
                    <a:pt x="14645" y="21176"/>
                  </a:cubicBezTo>
                  <a:cubicBezTo>
                    <a:pt x="14645" y="23891"/>
                    <a:pt x="14645" y="23891"/>
                    <a:pt x="14645" y="23891"/>
                  </a:cubicBezTo>
                  <a:cubicBezTo>
                    <a:pt x="13228" y="27149"/>
                    <a:pt x="13228" y="27149"/>
                    <a:pt x="13228" y="27149"/>
                  </a:cubicBezTo>
                  <a:cubicBezTo>
                    <a:pt x="11811" y="29864"/>
                    <a:pt x="11811" y="29864"/>
                    <a:pt x="11811" y="29864"/>
                  </a:cubicBezTo>
                  <a:cubicBezTo>
                    <a:pt x="14645" y="33122"/>
                    <a:pt x="14645" y="33122"/>
                    <a:pt x="14645" y="33122"/>
                  </a:cubicBezTo>
                  <a:cubicBezTo>
                    <a:pt x="15590" y="36380"/>
                    <a:pt x="15590" y="36380"/>
                    <a:pt x="15590" y="36380"/>
                  </a:cubicBezTo>
                  <a:cubicBezTo>
                    <a:pt x="17007" y="37466"/>
                    <a:pt x="17007" y="37466"/>
                    <a:pt x="17007" y="37466"/>
                  </a:cubicBezTo>
                  <a:cubicBezTo>
                    <a:pt x="19842" y="39095"/>
                    <a:pt x="19842" y="39095"/>
                    <a:pt x="19842" y="39095"/>
                  </a:cubicBezTo>
                  <a:cubicBezTo>
                    <a:pt x="19842" y="95565"/>
                    <a:pt x="19842" y="95565"/>
                    <a:pt x="19842" y="95565"/>
                  </a:cubicBezTo>
                  <a:cubicBezTo>
                    <a:pt x="19842" y="109140"/>
                    <a:pt x="19842" y="109140"/>
                    <a:pt x="19842" y="109140"/>
                  </a:cubicBezTo>
                  <a:cubicBezTo>
                    <a:pt x="101574" y="106968"/>
                    <a:pt x="101574" y="106968"/>
                    <a:pt x="101574" y="106968"/>
                  </a:cubicBezTo>
                  <a:cubicBezTo>
                    <a:pt x="102047" y="110226"/>
                    <a:pt x="102047" y="110226"/>
                    <a:pt x="102047" y="110226"/>
                  </a:cubicBezTo>
                  <a:cubicBezTo>
                    <a:pt x="96850" y="120000"/>
                    <a:pt x="96850" y="120000"/>
                    <a:pt x="96850" y="120000"/>
                  </a:cubicBezTo>
                  <a:cubicBezTo>
                    <a:pt x="110078" y="118914"/>
                    <a:pt x="110078" y="118914"/>
                    <a:pt x="110078" y="118914"/>
                  </a:cubicBezTo>
                  <a:cubicBezTo>
                    <a:pt x="110551" y="117285"/>
                    <a:pt x="110551" y="117285"/>
                    <a:pt x="110551" y="117285"/>
                  </a:cubicBezTo>
                  <a:cubicBezTo>
                    <a:pt x="111496" y="115656"/>
                    <a:pt x="111496" y="115656"/>
                    <a:pt x="111496" y="115656"/>
                  </a:cubicBezTo>
                  <a:cubicBezTo>
                    <a:pt x="111496" y="115656"/>
                    <a:pt x="112440" y="115113"/>
                    <a:pt x="111968" y="114570"/>
                  </a:cubicBezTo>
                  <a:cubicBezTo>
                    <a:pt x="111968" y="114027"/>
                    <a:pt x="111023" y="112398"/>
                    <a:pt x="111023" y="112398"/>
                  </a:cubicBezTo>
                  <a:cubicBezTo>
                    <a:pt x="110551" y="111855"/>
                    <a:pt x="110551" y="111855"/>
                    <a:pt x="110551" y="111855"/>
                  </a:cubicBezTo>
                  <a:cubicBezTo>
                    <a:pt x="111023" y="110769"/>
                    <a:pt x="111023" y="110769"/>
                    <a:pt x="111023" y="110769"/>
                  </a:cubicBezTo>
                  <a:cubicBezTo>
                    <a:pt x="111968" y="110226"/>
                    <a:pt x="111968" y="110226"/>
                    <a:pt x="111968" y="110226"/>
                  </a:cubicBezTo>
                  <a:cubicBezTo>
                    <a:pt x="112440" y="108597"/>
                    <a:pt x="112440" y="108597"/>
                    <a:pt x="112440" y="108597"/>
                  </a:cubicBezTo>
                  <a:cubicBezTo>
                    <a:pt x="112440" y="106968"/>
                    <a:pt x="112440" y="106968"/>
                    <a:pt x="112440" y="106968"/>
                  </a:cubicBezTo>
                  <a:cubicBezTo>
                    <a:pt x="112440" y="105339"/>
                    <a:pt x="112440" y="105339"/>
                    <a:pt x="112440" y="105339"/>
                  </a:cubicBezTo>
                  <a:lnTo>
                    <a:pt x="112440" y="104796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46" name="Shape 1427">
              <a:extLst>
                <a:ext uri="{FF2B5EF4-FFF2-40B4-BE49-F238E27FC236}">
                  <a16:creationId xmlns:a16="http://schemas.microsoft.com/office/drawing/2014/main" id="{E6FC277B-C375-7BBF-DE1E-F72A3B1010D7}"/>
                </a:ext>
              </a:extLst>
            </p:cNvPr>
            <p:cNvSpPr/>
            <p:nvPr/>
          </p:nvSpPr>
          <p:spPr>
            <a:xfrm>
              <a:off x="6642332" y="1820781"/>
              <a:ext cx="350780" cy="4081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846" y="69917"/>
                  </a:moveTo>
                  <a:lnTo>
                    <a:pt x="80192" y="66942"/>
                  </a:lnTo>
                  <a:lnTo>
                    <a:pt x="80192" y="55041"/>
                  </a:lnTo>
                  <a:lnTo>
                    <a:pt x="83076" y="53057"/>
                  </a:lnTo>
                  <a:lnTo>
                    <a:pt x="92884" y="45123"/>
                  </a:lnTo>
                  <a:lnTo>
                    <a:pt x="97500" y="39669"/>
                  </a:lnTo>
                  <a:lnTo>
                    <a:pt x="106730" y="34214"/>
                  </a:lnTo>
                  <a:lnTo>
                    <a:pt x="120000" y="27272"/>
                  </a:lnTo>
                  <a:lnTo>
                    <a:pt x="115384" y="26280"/>
                  </a:lnTo>
                  <a:lnTo>
                    <a:pt x="105576" y="25785"/>
                  </a:lnTo>
                  <a:lnTo>
                    <a:pt x="97500" y="24297"/>
                  </a:lnTo>
                  <a:lnTo>
                    <a:pt x="95769" y="25785"/>
                  </a:lnTo>
                  <a:lnTo>
                    <a:pt x="93461" y="27272"/>
                  </a:lnTo>
                  <a:lnTo>
                    <a:pt x="88846" y="27272"/>
                  </a:lnTo>
                  <a:lnTo>
                    <a:pt x="87115" y="25289"/>
                  </a:lnTo>
                  <a:lnTo>
                    <a:pt x="84807" y="23801"/>
                  </a:lnTo>
                  <a:lnTo>
                    <a:pt x="78461" y="22314"/>
                  </a:lnTo>
                  <a:lnTo>
                    <a:pt x="76730" y="22314"/>
                  </a:lnTo>
                  <a:lnTo>
                    <a:pt x="74423" y="21322"/>
                  </a:lnTo>
                  <a:lnTo>
                    <a:pt x="73846" y="20826"/>
                  </a:lnTo>
                  <a:lnTo>
                    <a:pt x="68653" y="20330"/>
                  </a:lnTo>
                  <a:lnTo>
                    <a:pt x="65769" y="17851"/>
                  </a:lnTo>
                  <a:lnTo>
                    <a:pt x="69230" y="19338"/>
                  </a:lnTo>
                  <a:lnTo>
                    <a:pt x="70961" y="17851"/>
                  </a:lnTo>
                  <a:lnTo>
                    <a:pt x="68653" y="17355"/>
                  </a:lnTo>
                  <a:lnTo>
                    <a:pt x="65769" y="17355"/>
                  </a:lnTo>
                  <a:lnTo>
                    <a:pt x="62884" y="17355"/>
                  </a:lnTo>
                  <a:lnTo>
                    <a:pt x="60576" y="17355"/>
                  </a:lnTo>
                  <a:lnTo>
                    <a:pt x="57692" y="17355"/>
                  </a:lnTo>
                  <a:lnTo>
                    <a:pt x="55961" y="19338"/>
                  </a:lnTo>
                  <a:lnTo>
                    <a:pt x="53653" y="19338"/>
                  </a:lnTo>
                  <a:lnTo>
                    <a:pt x="50192" y="16859"/>
                  </a:lnTo>
                  <a:lnTo>
                    <a:pt x="48461" y="16859"/>
                  </a:lnTo>
                  <a:lnTo>
                    <a:pt x="46153" y="16859"/>
                  </a:lnTo>
                  <a:lnTo>
                    <a:pt x="42115" y="15867"/>
                  </a:lnTo>
                  <a:lnTo>
                    <a:pt x="39230" y="11900"/>
                  </a:lnTo>
                  <a:lnTo>
                    <a:pt x="39230" y="11900"/>
                  </a:lnTo>
                  <a:lnTo>
                    <a:pt x="38076" y="9917"/>
                  </a:lnTo>
                  <a:lnTo>
                    <a:pt x="35769" y="9917"/>
                  </a:lnTo>
                  <a:lnTo>
                    <a:pt x="33461" y="9917"/>
                  </a:lnTo>
                  <a:lnTo>
                    <a:pt x="31730" y="9917"/>
                  </a:lnTo>
                  <a:lnTo>
                    <a:pt x="31153" y="7933"/>
                  </a:lnTo>
                  <a:lnTo>
                    <a:pt x="32884" y="5950"/>
                  </a:lnTo>
                  <a:lnTo>
                    <a:pt x="33461" y="3966"/>
                  </a:lnTo>
                  <a:lnTo>
                    <a:pt x="35769" y="2479"/>
                  </a:lnTo>
                  <a:lnTo>
                    <a:pt x="34615" y="991"/>
                  </a:lnTo>
                  <a:lnTo>
                    <a:pt x="34615" y="991"/>
                  </a:lnTo>
                  <a:lnTo>
                    <a:pt x="32307" y="0"/>
                  </a:lnTo>
                  <a:lnTo>
                    <a:pt x="32307" y="4958"/>
                  </a:lnTo>
                  <a:lnTo>
                    <a:pt x="31153" y="5950"/>
                  </a:lnTo>
                  <a:lnTo>
                    <a:pt x="30000" y="7933"/>
                  </a:lnTo>
                  <a:lnTo>
                    <a:pt x="0" y="7933"/>
                  </a:lnTo>
                  <a:lnTo>
                    <a:pt x="576" y="9917"/>
                  </a:lnTo>
                  <a:lnTo>
                    <a:pt x="576" y="11404"/>
                  </a:lnTo>
                  <a:lnTo>
                    <a:pt x="576" y="11900"/>
                  </a:lnTo>
                  <a:lnTo>
                    <a:pt x="2307" y="12892"/>
                  </a:lnTo>
                  <a:lnTo>
                    <a:pt x="2307" y="14876"/>
                  </a:lnTo>
                  <a:lnTo>
                    <a:pt x="1730" y="15371"/>
                  </a:lnTo>
                  <a:lnTo>
                    <a:pt x="576" y="16363"/>
                  </a:lnTo>
                  <a:lnTo>
                    <a:pt x="576" y="16859"/>
                  </a:lnTo>
                  <a:lnTo>
                    <a:pt x="576" y="18842"/>
                  </a:lnTo>
                  <a:lnTo>
                    <a:pt x="1153" y="19834"/>
                  </a:lnTo>
                  <a:lnTo>
                    <a:pt x="1730" y="22314"/>
                  </a:lnTo>
                  <a:lnTo>
                    <a:pt x="576" y="25289"/>
                  </a:lnTo>
                  <a:lnTo>
                    <a:pt x="1730" y="27768"/>
                  </a:lnTo>
                  <a:lnTo>
                    <a:pt x="3461" y="31735"/>
                  </a:lnTo>
                  <a:lnTo>
                    <a:pt x="5192" y="34710"/>
                  </a:lnTo>
                  <a:lnTo>
                    <a:pt x="5192" y="38677"/>
                  </a:lnTo>
                  <a:lnTo>
                    <a:pt x="5769" y="45619"/>
                  </a:lnTo>
                  <a:lnTo>
                    <a:pt x="5769" y="51570"/>
                  </a:lnTo>
                  <a:lnTo>
                    <a:pt x="5769" y="55537"/>
                  </a:lnTo>
                  <a:lnTo>
                    <a:pt x="6923" y="56528"/>
                  </a:lnTo>
                  <a:lnTo>
                    <a:pt x="6923" y="57520"/>
                  </a:lnTo>
                  <a:lnTo>
                    <a:pt x="6923" y="60495"/>
                  </a:lnTo>
                  <a:lnTo>
                    <a:pt x="8653" y="61487"/>
                  </a:lnTo>
                  <a:lnTo>
                    <a:pt x="9807" y="62975"/>
                  </a:lnTo>
                  <a:lnTo>
                    <a:pt x="10384" y="65454"/>
                  </a:lnTo>
                  <a:lnTo>
                    <a:pt x="10384" y="67438"/>
                  </a:lnTo>
                  <a:lnTo>
                    <a:pt x="10384" y="69917"/>
                  </a:lnTo>
                  <a:lnTo>
                    <a:pt x="9230" y="70413"/>
                  </a:lnTo>
                  <a:lnTo>
                    <a:pt x="9230" y="70413"/>
                  </a:lnTo>
                  <a:lnTo>
                    <a:pt x="9807" y="71404"/>
                  </a:lnTo>
                  <a:lnTo>
                    <a:pt x="7500" y="72892"/>
                  </a:lnTo>
                  <a:lnTo>
                    <a:pt x="6346" y="74380"/>
                  </a:lnTo>
                  <a:lnTo>
                    <a:pt x="4615" y="75371"/>
                  </a:lnTo>
                  <a:lnTo>
                    <a:pt x="4615" y="76363"/>
                  </a:lnTo>
                  <a:lnTo>
                    <a:pt x="4615" y="77355"/>
                  </a:lnTo>
                  <a:lnTo>
                    <a:pt x="5192" y="78347"/>
                  </a:lnTo>
                  <a:lnTo>
                    <a:pt x="6923" y="79338"/>
                  </a:lnTo>
                  <a:lnTo>
                    <a:pt x="6923" y="80826"/>
                  </a:lnTo>
                  <a:lnTo>
                    <a:pt x="9807" y="81322"/>
                  </a:lnTo>
                  <a:lnTo>
                    <a:pt x="10384" y="82809"/>
                  </a:lnTo>
                  <a:lnTo>
                    <a:pt x="12115" y="83801"/>
                  </a:lnTo>
                  <a:lnTo>
                    <a:pt x="10384" y="120000"/>
                  </a:lnTo>
                  <a:lnTo>
                    <a:pt x="99230" y="118512"/>
                  </a:lnTo>
                  <a:lnTo>
                    <a:pt x="99807" y="115537"/>
                  </a:lnTo>
                  <a:lnTo>
                    <a:pt x="99230" y="112561"/>
                  </a:lnTo>
                  <a:lnTo>
                    <a:pt x="95769" y="109090"/>
                  </a:lnTo>
                  <a:lnTo>
                    <a:pt x="92307" y="107107"/>
                  </a:lnTo>
                  <a:lnTo>
                    <a:pt x="90576" y="105619"/>
                  </a:lnTo>
                  <a:lnTo>
                    <a:pt x="86538" y="101157"/>
                  </a:lnTo>
                  <a:lnTo>
                    <a:pt x="79615" y="97685"/>
                  </a:lnTo>
                  <a:lnTo>
                    <a:pt x="75000" y="95702"/>
                  </a:lnTo>
                  <a:lnTo>
                    <a:pt x="72115" y="93719"/>
                  </a:lnTo>
                  <a:lnTo>
                    <a:pt x="72692" y="86280"/>
                  </a:lnTo>
                  <a:lnTo>
                    <a:pt x="73846" y="78842"/>
                  </a:lnTo>
                  <a:lnTo>
                    <a:pt x="72692" y="78842"/>
                  </a:lnTo>
                  <a:lnTo>
                    <a:pt x="70384" y="76363"/>
                  </a:lnTo>
                  <a:lnTo>
                    <a:pt x="72692" y="71900"/>
                  </a:lnTo>
                  <a:lnTo>
                    <a:pt x="73846" y="69917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cxnSp>
          <p:nvCxnSpPr>
            <p:cNvPr id="47" name="Shape 1428">
              <a:extLst>
                <a:ext uri="{FF2B5EF4-FFF2-40B4-BE49-F238E27FC236}">
                  <a16:creationId xmlns:a16="http://schemas.microsoft.com/office/drawing/2014/main" id="{11D88E47-ECD3-34C9-B688-7797EB8E1614}"/>
                </a:ext>
              </a:extLst>
            </p:cNvPr>
            <p:cNvCxnSpPr/>
            <p:nvPr/>
          </p:nvCxnSpPr>
          <p:spPr>
            <a:xfrm>
              <a:off x="6881807" y="2014722"/>
              <a:ext cx="0" cy="0"/>
            </a:xfrm>
            <a:prstGeom prst="straightConnector1">
              <a:avLst/>
            </a:prstGeom>
            <a:grpFill/>
            <a:ln w="31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Shape 1429">
              <a:extLst>
                <a:ext uri="{FF2B5EF4-FFF2-40B4-BE49-F238E27FC236}">
                  <a16:creationId xmlns:a16="http://schemas.microsoft.com/office/drawing/2014/main" id="{FD539BE6-9332-6E20-2F5B-AD1C53799F9F}"/>
                </a:ext>
              </a:extLst>
            </p:cNvPr>
            <p:cNvCxnSpPr/>
            <p:nvPr/>
          </p:nvCxnSpPr>
          <p:spPr>
            <a:xfrm>
              <a:off x="6881807" y="2014722"/>
              <a:ext cx="0" cy="0"/>
            </a:xfrm>
            <a:prstGeom prst="straightConnector1">
              <a:avLst/>
            </a:pr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9" name="Shape 1430">
              <a:extLst>
                <a:ext uri="{FF2B5EF4-FFF2-40B4-BE49-F238E27FC236}">
                  <a16:creationId xmlns:a16="http://schemas.microsoft.com/office/drawing/2014/main" id="{E0942060-F79E-14C4-FD8F-29B95CE240E7}"/>
                </a:ext>
              </a:extLst>
            </p:cNvPr>
            <p:cNvSpPr/>
            <p:nvPr/>
          </p:nvSpPr>
          <p:spPr>
            <a:xfrm>
              <a:off x="6964443" y="1940518"/>
              <a:ext cx="409805" cy="38619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2666"/>
                  </a:moveTo>
                  <a:cubicBezTo>
                    <a:pt x="836" y="21777"/>
                    <a:pt x="836" y="21777"/>
                    <a:pt x="836" y="21777"/>
                  </a:cubicBezTo>
                  <a:cubicBezTo>
                    <a:pt x="2508" y="21777"/>
                    <a:pt x="2508" y="21777"/>
                    <a:pt x="2508" y="21777"/>
                  </a:cubicBezTo>
                  <a:cubicBezTo>
                    <a:pt x="4599" y="20444"/>
                    <a:pt x="4599" y="20444"/>
                    <a:pt x="4599" y="20444"/>
                  </a:cubicBezTo>
                  <a:cubicBezTo>
                    <a:pt x="5017" y="19555"/>
                    <a:pt x="5017" y="19555"/>
                    <a:pt x="5017" y="19555"/>
                  </a:cubicBezTo>
                  <a:cubicBezTo>
                    <a:pt x="5853" y="17777"/>
                    <a:pt x="5853" y="17777"/>
                    <a:pt x="5853" y="17777"/>
                  </a:cubicBezTo>
                  <a:cubicBezTo>
                    <a:pt x="7108" y="16444"/>
                    <a:pt x="7108" y="16444"/>
                    <a:pt x="7108" y="16444"/>
                  </a:cubicBezTo>
                  <a:cubicBezTo>
                    <a:pt x="8362" y="16000"/>
                    <a:pt x="8362" y="16000"/>
                    <a:pt x="8362" y="16000"/>
                  </a:cubicBezTo>
                  <a:cubicBezTo>
                    <a:pt x="9616" y="16000"/>
                    <a:pt x="9616" y="16000"/>
                    <a:pt x="9616" y="16000"/>
                  </a:cubicBezTo>
                  <a:cubicBezTo>
                    <a:pt x="12125" y="16000"/>
                    <a:pt x="12125" y="16000"/>
                    <a:pt x="12125" y="16000"/>
                  </a:cubicBezTo>
                  <a:cubicBezTo>
                    <a:pt x="13379" y="15111"/>
                    <a:pt x="13379" y="15111"/>
                    <a:pt x="13379" y="15111"/>
                  </a:cubicBezTo>
                  <a:cubicBezTo>
                    <a:pt x="17560" y="12000"/>
                    <a:pt x="17560" y="12000"/>
                    <a:pt x="17560" y="12000"/>
                  </a:cubicBezTo>
                  <a:cubicBezTo>
                    <a:pt x="18815" y="11555"/>
                    <a:pt x="18815" y="11555"/>
                    <a:pt x="18815" y="11555"/>
                  </a:cubicBezTo>
                  <a:cubicBezTo>
                    <a:pt x="20487" y="9777"/>
                    <a:pt x="20487" y="9777"/>
                    <a:pt x="20487" y="9777"/>
                  </a:cubicBezTo>
                  <a:cubicBezTo>
                    <a:pt x="21742" y="7555"/>
                    <a:pt x="21742" y="7555"/>
                    <a:pt x="21742" y="7555"/>
                  </a:cubicBezTo>
                  <a:cubicBezTo>
                    <a:pt x="23414" y="6222"/>
                    <a:pt x="23414" y="6222"/>
                    <a:pt x="23414" y="6222"/>
                  </a:cubicBezTo>
                  <a:cubicBezTo>
                    <a:pt x="25505" y="4000"/>
                    <a:pt x="25505" y="4000"/>
                    <a:pt x="25505" y="4000"/>
                  </a:cubicBezTo>
                  <a:cubicBezTo>
                    <a:pt x="27177" y="1777"/>
                    <a:pt x="27177" y="1777"/>
                    <a:pt x="27177" y="1777"/>
                  </a:cubicBezTo>
                  <a:cubicBezTo>
                    <a:pt x="29268" y="444"/>
                    <a:pt x="29268" y="444"/>
                    <a:pt x="29268" y="444"/>
                  </a:cubicBezTo>
                  <a:cubicBezTo>
                    <a:pt x="32195" y="0"/>
                    <a:pt x="32195" y="0"/>
                    <a:pt x="32195" y="0"/>
                  </a:cubicBezTo>
                  <a:cubicBezTo>
                    <a:pt x="33449" y="0"/>
                    <a:pt x="33449" y="0"/>
                    <a:pt x="33449" y="0"/>
                  </a:cubicBezTo>
                  <a:cubicBezTo>
                    <a:pt x="35540" y="888"/>
                    <a:pt x="35540" y="888"/>
                    <a:pt x="35540" y="888"/>
                  </a:cubicBezTo>
                  <a:cubicBezTo>
                    <a:pt x="34703" y="1333"/>
                    <a:pt x="34703" y="1333"/>
                    <a:pt x="34703" y="1333"/>
                  </a:cubicBezTo>
                  <a:cubicBezTo>
                    <a:pt x="33031" y="2222"/>
                    <a:pt x="33031" y="2222"/>
                    <a:pt x="33031" y="2222"/>
                  </a:cubicBezTo>
                  <a:cubicBezTo>
                    <a:pt x="31358" y="2666"/>
                    <a:pt x="31358" y="2666"/>
                    <a:pt x="31358" y="2666"/>
                  </a:cubicBezTo>
                  <a:cubicBezTo>
                    <a:pt x="31777" y="3555"/>
                    <a:pt x="31777" y="3555"/>
                    <a:pt x="31777" y="3555"/>
                  </a:cubicBezTo>
                  <a:cubicBezTo>
                    <a:pt x="29268" y="6222"/>
                    <a:pt x="29268" y="6222"/>
                    <a:pt x="29268" y="6222"/>
                  </a:cubicBezTo>
                  <a:cubicBezTo>
                    <a:pt x="29268" y="6222"/>
                    <a:pt x="28432" y="6222"/>
                    <a:pt x="28432" y="6666"/>
                  </a:cubicBezTo>
                  <a:cubicBezTo>
                    <a:pt x="28432" y="7111"/>
                    <a:pt x="27177" y="10222"/>
                    <a:pt x="27177" y="10222"/>
                  </a:cubicBezTo>
                  <a:cubicBezTo>
                    <a:pt x="27177" y="8444"/>
                    <a:pt x="27177" y="8444"/>
                    <a:pt x="27177" y="8444"/>
                  </a:cubicBezTo>
                  <a:cubicBezTo>
                    <a:pt x="26341" y="7555"/>
                    <a:pt x="26341" y="7555"/>
                    <a:pt x="26341" y="7555"/>
                  </a:cubicBezTo>
                  <a:cubicBezTo>
                    <a:pt x="25923" y="12000"/>
                    <a:pt x="25923" y="12000"/>
                    <a:pt x="25923" y="12000"/>
                  </a:cubicBezTo>
                  <a:cubicBezTo>
                    <a:pt x="25923" y="14666"/>
                    <a:pt x="25923" y="14666"/>
                    <a:pt x="25923" y="14666"/>
                  </a:cubicBezTo>
                  <a:cubicBezTo>
                    <a:pt x="27177" y="13777"/>
                    <a:pt x="27177" y="13777"/>
                    <a:pt x="27177" y="13777"/>
                  </a:cubicBezTo>
                  <a:cubicBezTo>
                    <a:pt x="28013" y="12888"/>
                    <a:pt x="28013" y="12888"/>
                    <a:pt x="28013" y="12888"/>
                  </a:cubicBezTo>
                  <a:cubicBezTo>
                    <a:pt x="28432" y="12888"/>
                    <a:pt x="28432" y="12888"/>
                    <a:pt x="28432" y="12888"/>
                  </a:cubicBezTo>
                  <a:cubicBezTo>
                    <a:pt x="28850" y="13777"/>
                    <a:pt x="28850" y="13777"/>
                    <a:pt x="28850" y="13777"/>
                  </a:cubicBezTo>
                  <a:cubicBezTo>
                    <a:pt x="30104" y="13777"/>
                    <a:pt x="30104" y="13777"/>
                    <a:pt x="30104" y="13777"/>
                  </a:cubicBezTo>
                  <a:cubicBezTo>
                    <a:pt x="30940" y="13333"/>
                    <a:pt x="30940" y="13333"/>
                    <a:pt x="30940" y="13333"/>
                  </a:cubicBezTo>
                  <a:cubicBezTo>
                    <a:pt x="32195" y="12444"/>
                    <a:pt x="32195" y="12444"/>
                    <a:pt x="32195" y="12444"/>
                  </a:cubicBezTo>
                  <a:cubicBezTo>
                    <a:pt x="34285" y="12888"/>
                    <a:pt x="34285" y="12888"/>
                    <a:pt x="34285" y="12888"/>
                  </a:cubicBezTo>
                  <a:cubicBezTo>
                    <a:pt x="38466" y="15111"/>
                    <a:pt x="38466" y="15111"/>
                    <a:pt x="38466" y="15111"/>
                  </a:cubicBezTo>
                  <a:cubicBezTo>
                    <a:pt x="40975" y="18222"/>
                    <a:pt x="40975" y="18222"/>
                    <a:pt x="40975" y="18222"/>
                  </a:cubicBezTo>
                  <a:cubicBezTo>
                    <a:pt x="42648" y="19555"/>
                    <a:pt x="42648" y="19555"/>
                    <a:pt x="42648" y="19555"/>
                  </a:cubicBezTo>
                  <a:cubicBezTo>
                    <a:pt x="46411" y="20000"/>
                    <a:pt x="46411" y="20000"/>
                    <a:pt x="46411" y="20000"/>
                  </a:cubicBezTo>
                  <a:cubicBezTo>
                    <a:pt x="47665" y="19555"/>
                    <a:pt x="47665" y="19555"/>
                    <a:pt x="47665" y="19555"/>
                  </a:cubicBezTo>
                  <a:cubicBezTo>
                    <a:pt x="50592" y="20444"/>
                    <a:pt x="50592" y="20444"/>
                    <a:pt x="50592" y="20444"/>
                  </a:cubicBezTo>
                  <a:cubicBezTo>
                    <a:pt x="53101" y="21333"/>
                    <a:pt x="53101" y="21333"/>
                    <a:pt x="53101" y="21333"/>
                  </a:cubicBezTo>
                  <a:cubicBezTo>
                    <a:pt x="54355" y="19555"/>
                    <a:pt x="54355" y="19555"/>
                    <a:pt x="54355" y="19555"/>
                  </a:cubicBezTo>
                  <a:cubicBezTo>
                    <a:pt x="56445" y="17333"/>
                    <a:pt x="56445" y="17333"/>
                    <a:pt x="56445" y="17333"/>
                  </a:cubicBezTo>
                  <a:cubicBezTo>
                    <a:pt x="58118" y="15555"/>
                    <a:pt x="58118" y="15555"/>
                    <a:pt x="58118" y="15555"/>
                  </a:cubicBezTo>
                  <a:cubicBezTo>
                    <a:pt x="61881" y="14666"/>
                    <a:pt x="61881" y="14666"/>
                    <a:pt x="61881" y="14666"/>
                  </a:cubicBezTo>
                  <a:cubicBezTo>
                    <a:pt x="64390" y="13777"/>
                    <a:pt x="64390" y="13777"/>
                    <a:pt x="64390" y="13777"/>
                  </a:cubicBezTo>
                  <a:cubicBezTo>
                    <a:pt x="66898" y="13777"/>
                    <a:pt x="66898" y="13777"/>
                    <a:pt x="66898" y="13777"/>
                  </a:cubicBezTo>
                  <a:cubicBezTo>
                    <a:pt x="70662" y="12444"/>
                    <a:pt x="70662" y="12444"/>
                    <a:pt x="70662" y="12444"/>
                  </a:cubicBezTo>
                  <a:cubicBezTo>
                    <a:pt x="73170" y="11555"/>
                    <a:pt x="73170" y="11555"/>
                    <a:pt x="73170" y="11555"/>
                  </a:cubicBezTo>
                  <a:cubicBezTo>
                    <a:pt x="74425" y="12444"/>
                    <a:pt x="74425" y="12444"/>
                    <a:pt x="74425" y="12444"/>
                  </a:cubicBezTo>
                  <a:cubicBezTo>
                    <a:pt x="75261" y="16000"/>
                    <a:pt x="75261" y="16000"/>
                    <a:pt x="75261" y="16000"/>
                  </a:cubicBezTo>
                  <a:cubicBezTo>
                    <a:pt x="79860" y="16888"/>
                    <a:pt x="79860" y="16888"/>
                    <a:pt x="79860" y="16888"/>
                  </a:cubicBezTo>
                  <a:cubicBezTo>
                    <a:pt x="82787" y="16888"/>
                    <a:pt x="82787" y="16888"/>
                    <a:pt x="82787" y="16888"/>
                  </a:cubicBezTo>
                  <a:cubicBezTo>
                    <a:pt x="84878" y="17333"/>
                    <a:pt x="84878" y="17333"/>
                    <a:pt x="84878" y="17333"/>
                  </a:cubicBezTo>
                  <a:cubicBezTo>
                    <a:pt x="86550" y="19555"/>
                    <a:pt x="86550" y="19555"/>
                    <a:pt x="86550" y="19555"/>
                  </a:cubicBezTo>
                  <a:cubicBezTo>
                    <a:pt x="89059" y="22666"/>
                    <a:pt x="89059" y="22666"/>
                    <a:pt x="89059" y="22666"/>
                  </a:cubicBezTo>
                  <a:cubicBezTo>
                    <a:pt x="89895" y="23555"/>
                    <a:pt x="89895" y="23555"/>
                    <a:pt x="89895" y="23555"/>
                  </a:cubicBezTo>
                  <a:cubicBezTo>
                    <a:pt x="89895" y="23555"/>
                    <a:pt x="90313" y="24000"/>
                    <a:pt x="90731" y="24444"/>
                  </a:cubicBezTo>
                  <a:cubicBezTo>
                    <a:pt x="91149" y="24888"/>
                    <a:pt x="91567" y="25777"/>
                    <a:pt x="91567" y="25777"/>
                  </a:cubicBezTo>
                  <a:cubicBezTo>
                    <a:pt x="93658" y="26222"/>
                    <a:pt x="93658" y="26222"/>
                    <a:pt x="93658" y="26222"/>
                  </a:cubicBezTo>
                  <a:cubicBezTo>
                    <a:pt x="93658" y="26222"/>
                    <a:pt x="94494" y="25333"/>
                    <a:pt x="94494" y="25333"/>
                  </a:cubicBezTo>
                  <a:cubicBezTo>
                    <a:pt x="94494" y="24888"/>
                    <a:pt x="96167" y="24000"/>
                    <a:pt x="96167" y="24000"/>
                  </a:cubicBezTo>
                  <a:cubicBezTo>
                    <a:pt x="97003" y="24888"/>
                    <a:pt x="97003" y="24888"/>
                    <a:pt x="97003" y="24888"/>
                  </a:cubicBezTo>
                  <a:cubicBezTo>
                    <a:pt x="97003" y="24888"/>
                    <a:pt x="97839" y="25333"/>
                    <a:pt x="97003" y="25777"/>
                  </a:cubicBezTo>
                  <a:cubicBezTo>
                    <a:pt x="96585" y="25777"/>
                    <a:pt x="96167" y="26666"/>
                    <a:pt x="95749" y="26666"/>
                  </a:cubicBezTo>
                  <a:cubicBezTo>
                    <a:pt x="94912" y="26666"/>
                    <a:pt x="94076" y="26666"/>
                    <a:pt x="94076" y="26666"/>
                  </a:cubicBezTo>
                  <a:cubicBezTo>
                    <a:pt x="92404" y="26666"/>
                    <a:pt x="92404" y="26666"/>
                    <a:pt x="92404" y="26666"/>
                  </a:cubicBezTo>
                  <a:cubicBezTo>
                    <a:pt x="91567" y="27555"/>
                    <a:pt x="91567" y="27555"/>
                    <a:pt x="91567" y="27555"/>
                  </a:cubicBezTo>
                  <a:cubicBezTo>
                    <a:pt x="86968" y="27555"/>
                    <a:pt x="86968" y="27555"/>
                    <a:pt x="86968" y="27555"/>
                  </a:cubicBezTo>
                  <a:cubicBezTo>
                    <a:pt x="85714" y="28000"/>
                    <a:pt x="85714" y="28000"/>
                    <a:pt x="85714" y="28000"/>
                  </a:cubicBezTo>
                  <a:cubicBezTo>
                    <a:pt x="84041" y="27111"/>
                    <a:pt x="84041" y="27111"/>
                    <a:pt x="84041" y="27111"/>
                  </a:cubicBezTo>
                  <a:cubicBezTo>
                    <a:pt x="82369" y="26222"/>
                    <a:pt x="82369" y="26222"/>
                    <a:pt x="82369" y="26222"/>
                  </a:cubicBezTo>
                  <a:cubicBezTo>
                    <a:pt x="80696" y="28444"/>
                    <a:pt x="80696" y="28444"/>
                    <a:pt x="80696" y="28444"/>
                  </a:cubicBezTo>
                  <a:cubicBezTo>
                    <a:pt x="81114" y="29777"/>
                    <a:pt x="81114" y="29777"/>
                    <a:pt x="81114" y="29777"/>
                  </a:cubicBezTo>
                  <a:cubicBezTo>
                    <a:pt x="81114" y="30666"/>
                    <a:pt x="81114" y="30666"/>
                    <a:pt x="81114" y="30666"/>
                  </a:cubicBezTo>
                  <a:cubicBezTo>
                    <a:pt x="81114" y="30666"/>
                    <a:pt x="81114" y="31555"/>
                    <a:pt x="81533" y="31555"/>
                  </a:cubicBezTo>
                  <a:cubicBezTo>
                    <a:pt x="81533" y="31555"/>
                    <a:pt x="81951" y="32000"/>
                    <a:pt x="81951" y="32000"/>
                  </a:cubicBezTo>
                  <a:cubicBezTo>
                    <a:pt x="84041" y="32888"/>
                    <a:pt x="84041" y="32888"/>
                    <a:pt x="84041" y="32888"/>
                  </a:cubicBezTo>
                  <a:cubicBezTo>
                    <a:pt x="84878" y="32000"/>
                    <a:pt x="84878" y="32000"/>
                    <a:pt x="84878" y="32000"/>
                  </a:cubicBezTo>
                  <a:cubicBezTo>
                    <a:pt x="84878" y="32000"/>
                    <a:pt x="83623" y="31111"/>
                    <a:pt x="84041" y="31111"/>
                  </a:cubicBezTo>
                  <a:cubicBezTo>
                    <a:pt x="84459" y="31111"/>
                    <a:pt x="86132" y="32000"/>
                    <a:pt x="86132" y="32000"/>
                  </a:cubicBezTo>
                  <a:cubicBezTo>
                    <a:pt x="86132" y="32000"/>
                    <a:pt x="85714" y="32888"/>
                    <a:pt x="85714" y="32888"/>
                  </a:cubicBezTo>
                  <a:cubicBezTo>
                    <a:pt x="85296" y="33333"/>
                    <a:pt x="85296" y="33333"/>
                    <a:pt x="85296" y="33333"/>
                  </a:cubicBezTo>
                  <a:cubicBezTo>
                    <a:pt x="85714" y="33777"/>
                    <a:pt x="87804" y="34222"/>
                    <a:pt x="87804" y="34222"/>
                  </a:cubicBezTo>
                  <a:cubicBezTo>
                    <a:pt x="88222" y="34222"/>
                    <a:pt x="89477" y="35111"/>
                    <a:pt x="89477" y="35111"/>
                  </a:cubicBezTo>
                  <a:cubicBezTo>
                    <a:pt x="91567" y="36444"/>
                    <a:pt x="91567" y="36444"/>
                    <a:pt x="91567" y="36444"/>
                  </a:cubicBezTo>
                  <a:cubicBezTo>
                    <a:pt x="94494" y="37777"/>
                    <a:pt x="94494" y="37777"/>
                    <a:pt x="94494" y="37777"/>
                  </a:cubicBezTo>
                  <a:cubicBezTo>
                    <a:pt x="97839" y="39111"/>
                    <a:pt x="97839" y="39111"/>
                    <a:pt x="97839" y="39111"/>
                  </a:cubicBezTo>
                  <a:cubicBezTo>
                    <a:pt x="101184" y="42666"/>
                    <a:pt x="101184" y="42666"/>
                    <a:pt x="101184" y="42666"/>
                  </a:cubicBezTo>
                  <a:cubicBezTo>
                    <a:pt x="102857" y="44888"/>
                    <a:pt x="102857" y="44888"/>
                    <a:pt x="102857" y="44888"/>
                  </a:cubicBezTo>
                  <a:cubicBezTo>
                    <a:pt x="102020" y="45777"/>
                    <a:pt x="102020" y="45777"/>
                    <a:pt x="102020" y="45777"/>
                  </a:cubicBezTo>
                  <a:cubicBezTo>
                    <a:pt x="102020" y="45777"/>
                    <a:pt x="101602" y="45777"/>
                    <a:pt x="101602" y="46222"/>
                  </a:cubicBezTo>
                  <a:cubicBezTo>
                    <a:pt x="102020" y="46666"/>
                    <a:pt x="102857" y="48444"/>
                    <a:pt x="102857" y="48444"/>
                  </a:cubicBezTo>
                  <a:cubicBezTo>
                    <a:pt x="102439" y="48888"/>
                    <a:pt x="103275" y="50222"/>
                    <a:pt x="103275" y="50222"/>
                  </a:cubicBezTo>
                  <a:cubicBezTo>
                    <a:pt x="104111" y="55111"/>
                    <a:pt x="104111" y="55111"/>
                    <a:pt x="104111" y="55111"/>
                  </a:cubicBezTo>
                  <a:cubicBezTo>
                    <a:pt x="104529" y="57777"/>
                    <a:pt x="104529" y="57777"/>
                    <a:pt x="104529" y="57777"/>
                  </a:cubicBezTo>
                  <a:cubicBezTo>
                    <a:pt x="104111" y="60444"/>
                    <a:pt x="104111" y="60444"/>
                    <a:pt x="104111" y="60444"/>
                  </a:cubicBezTo>
                  <a:cubicBezTo>
                    <a:pt x="102439" y="62666"/>
                    <a:pt x="102439" y="62666"/>
                    <a:pt x="102439" y="62666"/>
                  </a:cubicBezTo>
                  <a:cubicBezTo>
                    <a:pt x="101184" y="65333"/>
                    <a:pt x="101184" y="65333"/>
                    <a:pt x="101184" y="65333"/>
                  </a:cubicBezTo>
                  <a:cubicBezTo>
                    <a:pt x="101184" y="65333"/>
                    <a:pt x="100348" y="67111"/>
                    <a:pt x="99930" y="67555"/>
                  </a:cubicBezTo>
                  <a:cubicBezTo>
                    <a:pt x="99930" y="67555"/>
                    <a:pt x="98257" y="68888"/>
                    <a:pt x="98257" y="69333"/>
                  </a:cubicBezTo>
                  <a:cubicBezTo>
                    <a:pt x="98257" y="69333"/>
                    <a:pt x="97421" y="71111"/>
                    <a:pt x="97421" y="71111"/>
                  </a:cubicBezTo>
                  <a:cubicBezTo>
                    <a:pt x="97421" y="74666"/>
                    <a:pt x="97421" y="74666"/>
                    <a:pt x="97421" y="74666"/>
                  </a:cubicBezTo>
                  <a:cubicBezTo>
                    <a:pt x="98257" y="75555"/>
                    <a:pt x="98257" y="75555"/>
                    <a:pt x="98257" y="75555"/>
                  </a:cubicBezTo>
                  <a:cubicBezTo>
                    <a:pt x="100348" y="76444"/>
                    <a:pt x="100348" y="76444"/>
                    <a:pt x="100348" y="76444"/>
                  </a:cubicBezTo>
                  <a:cubicBezTo>
                    <a:pt x="101184" y="75555"/>
                    <a:pt x="101184" y="75555"/>
                    <a:pt x="101184" y="75555"/>
                  </a:cubicBezTo>
                  <a:cubicBezTo>
                    <a:pt x="101184" y="75555"/>
                    <a:pt x="102020" y="75111"/>
                    <a:pt x="102020" y="74666"/>
                  </a:cubicBezTo>
                  <a:cubicBezTo>
                    <a:pt x="102439" y="74666"/>
                    <a:pt x="102857" y="73777"/>
                    <a:pt x="102857" y="73777"/>
                  </a:cubicBezTo>
                  <a:cubicBezTo>
                    <a:pt x="102857" y="73777"/>
                    <a:pt x="104111" y="72888"/>
                    <a:pt x="104111" y="72888"/>
                  </a:cubicBezTo>
                  <a:cubicBezTo>
                    <a:pt x="104111" y="72888"/>
                    <a:pt x="104111" y="71555"/>
                    <a:pt x="104111" y="71555"/>
                  </a:cubicBezTo>
                  <a:cubicBezTo>
                    <a:pt x="104111" y="71555"/>
                    <a:pt x="104529" y="69777"/>
                    <a:pt x="104529" y="69777"/>
                  </a:cubicBezTo>
                  <a:cubicBezTo>
                    <a:pt x="104529" y="69777"/>
                    <a:pt x="105365" y="69333"/>
                    <a:pt x="105365" y="69333"/>
                  </a:cubicBezTo>
                  <a:cubicBezTo>
                    <a:pt x="105365" y="68888"/>
                    <a:pt x="106620" y="68000"/>
                    <a:pt x="106620" y="68000"/>
                  </a:cubicBezTo>
                  <a:cubicBezTo>
                    <a:pt x="106620" y="68000"/>
                    <a:pt x="108292" y="66666"/>
                    <a:pt x="108292" y="66666"/>
                  </a:cubicBezTo>
                  <a:cubicBezTo>
                    <a:pt x="108710" y="66666"/>
                    <a:pt x="109547" y="65333"/>
                    <a:pt x="109547" y="65333"/>
                  </a:cubicBezTo>
                  <a:cubicBezTo>
                    <a:pt x="110801" y="65333"/>
                    <a:pt x="110801" y="65333"/>
                    <a:pt x="110801" y="65333"/>
                  </a:cubicBezTo>
                  <a:cubicBezTo>
                    <a:pt x="112473" y="65777"/>
                    <a:pt x="112473" y="65777"/>
                    <a:pt x="112473" y="65777"/>
                  </a:cubicBezTo>
                  <a:cubicBezTo>
                    <a:pt x="114982" y="68444"/>
                    <a:pt x="114982" y="68444"/>
                    <a:pt x="114982" y="68444"/>
                  </a:cubicBezTo>
                  <a:cubicBezTo>
                    <a:pt x="116655" y="72000"/>
                    <a:pt x="116655" y="72000"/>
                    <a:pt x="116655" y="72000"/>
                  </a:cubicBezTo>
                  <a:cubicBezTo>
                    <a:pt x="118327" y="81777"/>
                    <a:pt x="118327" y="81777"/>
                    <a:pt x="118327" y="81777"/>
                  </a:cubicBezTo>
                  <a:cubicBezTo>
                    <a:pt x="119581" y="84000"/>
                    <a:pt x="119581" y="84000"/>
                    <a:pt x="119581" y="84000"/>
                  </a:cubicBezTo>
                  <a:cubicBezTo>
                    <a:pt x="119581" y="85777"/>
                    <a:pt x="119581" y="85777"/>
                    <a:pt x="119581" y="85777"/>
                  </a:cubicBezTo>
                  <a:cubicBezTo>
                    <a:pt x="119581" y="85777"/>
                    <a:pt x="120000" y="87111"/>
                    <a:pt x="120000" y="87555"/>
                  </a:cubicBezTo>
                  <a:cubicBezTo>
                    <a:pt x="120000" y="88000"/>
                    <a:pt x="120000" y="94666"/>
                    <a:pt x="120000" y="94666"/>
                  </a:cubicBezTo>
                  <a:cubicBezTo>
                    <a:pt x="117073" y="94666"/>
                    <a:pt x="117073" y="94666"/>
                    <a:pt x="117073" y="94666"/>
                  </a:cubicBezTo>
                  <a:cubicBezTo>
                    <a:pt x="116236" y="94666"/>
                    <a:pt x="116236" y="94666"/>
                    <a:pt x="116236" y="94666"/>
                  </a:cubicBezTo>
                  <a:cubicBezTo>
                    <a:pt x="116236" y="96000"/>
                    <a:pt x="116236" y="96000"/>
                    <a:pt x="116236" y="96000"/>
                  </a:cubicBezTo>
                  <a:cubicBezTo>
                    <a:pt x="114982" y="97777"/>
                    <a:pt x="114982" y="97777"/>
                    <a:pt x="114982" y="97777"/>
                  </a:cubicBezTo>
                  <a:cubicBezTo>
                    <a:pt x="114564" y="100000"/>
                    <a:pt x="114564" y="100000"/>
                    <a:pt x="114564" y="100000"/>
                  </a:cubicBezTo>
                  <a:cubicBezTo>
                    <a:pt x="113728" y="101777"/>
                    <a:pt x="113728" y="101777"/>
                    <a:pt x="113728" y="101777"/>
                  </a:cubicBezTo>
                  <a:cubicBezTo>
                    <a:pt x="112473" y="103555"/>
                    <a:pt x="112473" y="103555"/>
                    <a:pt x="112473" y="103555"/>
                  </a:cubicBezTo>
                  <a:cubicBezTo>
                    <a:pt x="111219" y="108000"/>
                    <a:pt x="111219" y="108000"/>
                    <a:pt x="111219" y="108000"/>
                  </a:cubicBezTo>
                  <a:cubicBezTo>
                    <a:pt x="111219" y="110666"/>
                    <a:pt x="111219" y="110666"/>
                    <a:pt x="111219" y="110666"/>
                  </a:cubicBezTo>
                  <a:cubicBezTo>
                    <a:pt x="109547" y="112888"/>
                    <a:pt x="109547" y="112888"/>
                    <a:pt x="109547" y="112888"/>
                  </a:cubicBezTo>
                  <a:cubicBezTo>
                    <a:pt x="108292" y="115111"/>
                    <a:pt x="108292" y="115111"/>
                    <a:pt x="108292" y="115111"/>
                  </a:cubicBezTo>
                  <a:cubicBezTo>
                    <a:pt x="89059" y="118666"/>
                    <a:pt x="89059" y="118666"/>
                    <a:pt x="89059" y="118666"/>
                  </a:cubicBezTo>
                  <a:cubicBezTo>
                    <a:pt x="88641" y="117777"/>
                    <a:pt x="88641" y="117777"/>
                    <a:pt x="88641" y="117777"/>
                  </a:cubicBezTo>
                  <a:cubicBezTo>
                    <a:pt x="58954" y="120000"/>
                    <a:pt x="58954" y="120000"/>
                    <a:pt x="58954" y="120000"/>
                  </a:cubicBezTo>
                  <a:cubicBezTo>
                    <a:pt x="61045" y="117777"/>
                    <a:pt x="61045" y="117777"/>
                    <a:pt x="61045" y="117777"/>
                  </a:cubicBezTo>
                  <a:cubicBezTo>
                    <a:pt x="61881" y="116000"/>
                    <a:pt x="61881" y="116000"/>
                    <a:pt x="61881" y="116000"/>
                  </a:cubicBezTo>
                  <a:cubicBezTo>
                    <a:pt x="63554" y="112888"/>
                    <a:pt x="63554" y="112888"/>
                    <a:pt x="63554" y="112888"/>
                  </a:cubicBezTo>
                  <a:cubicBezTo>
                    <a:pt x="65226" y="108888"/>
                    <a:pt x="65226" y="108888"/>
                    <a:pt x="65226" y="108888"/>
                  </a:cubicBezTo>
                  <a:cubicBezTo>
                    <a:pt x="66062" y="104444"/>
                    <a:pt x="66062" y="104444"/>
                    <a:pt x="66062" y="104444"/>
                  </a:cubicBezTo>
                  <a:cubicBezTo>
                    <a:pt x="65644" y="96444"/>
                    <a:pt x="65644" y="96444"/>
                    <a:pt x="65644" y="96444"/>
                  </a:cubicBezTo>
                  <a:cubicBezTo>
                    <a:pt x="65644" y="92888"/>
                    <a:pt x="65644" y="92888"/>
                    <a:pt x="65644" y="92888"/>
                  </a:cubicBezTo>
                  <a:cubicBezTo>
                    <a:pt x="63972" y="90222"/>
                    <a:pt x="63972" y="90222"/>
                    <a:pt x="63972" y="90222"/>
                  </a:cubicBezTo>
                  <a:cubicBezTo>
                    <a:pt x="62299" y="86666"/>
                    <a:pt x="62299" y="86666"/>
                    <a:pt x="62299" y="86666"/>
                  </a:cubicBezTo>
                  <a:cubicBezTo>
                    <a:pt x="60627" y="84888"/>
                    <a:pt x="60627" y="84888"/>
                    <a:pt x="60627" y="84888"/>
                  </a:cubicBezTo>
                  <a:cubicBezTo>
                    <a:pt x="59372" y="81777"/>
                    <a:pt x="59372" y="81777"/>
                    <a:pt x="59372" y="81777"/>
                  </a:cubicBezTo>
                  <a:cubicBezTo>
                    <a:pt x="60209" y="79555"/>
                    <a:pt x="60209" y="79555"/>
                    <a:pt x="60209" y="79555"/>
                  </a:cubicBezTo>
                  <a:cubicBezTo>
                    <a:pt x="61045" y="78666"/>
                    <a:pt x="61045" y="78666"/>
                    <a:pt x="61045" y="78666"/>
                  </a:cubicBezTo>
                  <a:cubicBezTo>
                    <a:pt x="61045" y="76888"/>
                    <a:pt x="61045" y="76888"/>
                    <a:pt x="61045" y="76888"/>
                  </a:cubicBezTo>
                  <a:cubicBezTo>
                    <a:pt x="60209" y="73333"/>
                    <a:pt x="60209" y="73333"/>
                    <a:pt x="60209" y="73333"/>
                  </a:cubicBezTo>
                  <a:cubicBezTo>
                    <a:pt x="58954" y="72000"/>
                    <a:pt x="58954" y="72000"/>
                    <a:pt x="58954" y="72000"/>
                  </a:cubicBezTo>
                  <a:cubicBezTo>
                    <a:pt x="60209" y="71111"/>
                    <a:pt x="60209" y="71111"/>
                    <a:pt x="60209" y="71111"/>
                  </a:cubicBezTo>
                  <a:cubicBezTo>
                    <a:pt x="60627" y="68888"/>
                    <a:pt x="60627" y="68888"/>
                    <a:pt x="60627" y="68888"/>
                  </a:cubicBezTo>
                  <a:cubicBezTo>
                    <a:pt x="61045" y="66666"/>
                    <a:pt x="61045" y="66666"/>
                    <a:pt x="61045" y="66666"/>
                  </a:cubicBezTo>
                  <a:cubicBezTo>
                    <a:pt x="61881" y="65333"/>
                    <a:pt x="61881" y="65333"/>
                    <a:pt x="61881" y="65333"/>
                  </a:cubicBezTo>
                  <a:cubicBezTo>
                    <a:pt x="61881" y="61777"/>
                    <a:pt x="61881" y="61777"/>
                    <a:pt x="61881" y="61777"/>
                  </a:cubicBezTo>
                  <a:cubicBezTo>
                    <a:pt x="61463" y="60000"/>
                    <a:pt x="61463" y="60000"/>
                    <a:pt x="61463" y="60000"/>
                  </a:cubicBezTo>
                  <a:cubicBezTo>
                    <a:pt x="61881" y="57777"/>
                    <a:pt x="61881" y="57777"/>
                    <a:pt x="61881" y="57777"/>
                  </a:cubicBezTo>
                  <a:cubicBezTo>
                    <a:pt x="63135" y="56000"/>
                    <a:pt x="63135" y="56000"/>
                    <a:pt x="63135" y="56000"/>
                  </a:cubicBezTo>
                  <a:cubicBezTo>
                    <a:pt x="63972" y="54222"/>
                    <a:pt x="63972" y="54222"/>
                    <a:pt x="63972" y="54222"/>
                  </a:cubicBezTo>
                  <a:cubicBezTo>
                    <a:pt x="63972" y="52000"/>
                    <a:pt x="63972" y="52000"/>
                    <a:pt x="63972" y="52000"/>
                  </a:cubicBezTo>
                  <a:cubicBezTo>
                    <a:pt x="65644" y="51555"/>
                    <a:pt x="65644" y="51555"/>
                    <a:pt x="65644" y="51555"/>
                  </a:cubicBezTo>
                  <a:cubicBezTo>
                    <a:pt x="68153" y="51555"/>
                    <a:pt x="68153" y="51555"/>
                    <a:pt x="68153" y="51555"/>
                  </a:cubicBezTo>
                  <a:cubicBezTo>
                    <a:pt x="68989" y="48000"/>
                    <a:pt x="68989" y="48000"/>
                    <a:pt x="68989" y="48000"/>
                  </a:cubicBezTo>
                  <a:cubicBezTo>
                    <a:pt x="69407" y="47111"/>
                    <a:pt x="69407" y="47111"/>
                    <a:pt x="69407" y="47111"/>
                  </a:cubicBezTo>
                  <a:cubicBezTo>
                    <a:pt x="70243" y="46666"/>
                    <a:pt x="70243" y="46666"/>
                    <a:pt x="70243" y="46666"/>
                  </a:cubicBezTo>
                  <a:cubicBezTo>
                    <a:pt x="71498" y="50666"/>
                    <a:pt x="71498" y="50666"/>
                    <a:pt x="71498" y="50666"/>
                  </a:cubicBezTo>
                  <a:cubicBezTo>
                    <a:pt x="69825" y="52888"/>
                    <a:pt x="69825" y="52888"/>
                    <a:pt x="69825" y="52888"/>
                  </a:cubicBezTo>
                  <a:cubicBezTo>
                    <a:pt x="69825" y="53777"/>
                    <a:pt x="69825" y="53777"/>
                    <a:pt x="69825" y="53777"/>
                  </a:cubicBezTo>
                  <a:cubicBezTo>
                    <a:pt x="69825" y="53777"/>
                    <a:pt x="70243" y="54222"/>
                    <a:pt x="70662" y="54222"/>
                  </a:cubicBezTo>
                  <a:cubicBezTo>
                    <a:pt x="71080" y="54222"/>
                    <a:pt x="71080" y="54222"/>
                    <a:pt x="71080" y="54222"/>
                  </a:cubicBezTo>
                  <a:cubicBezTo>
                    <a:pt x="71080" y="54222"/>
                    <a:pt x="71916" y="53777"/>
                    <a:pt x="71916" y="53777"/>
                  </a:cubicBezTo>
                  <a:cubicBezTo>
                    <a:pt x="71916" y="53333"/>
                    <a:pt x="72334" y="52000"/>
                    <a:pt x="72334" y="52000"/>
                  </a:cubicBezTo>
                  <a:cubicBezTo>
                    <a:pt x="72752" y="51555"/>
                    <a:pt x="72752" y="51555"/>
                    <a:pt x="72752" y="51555"/>
                  </a:cubicBezTo>
                  <a:cubicBezTo>
                    <a:pt x="73170" y="49333"/>
                    <a:pt x="73170" y="49333"/>
                    <a:pt x="73170" y="49333"/>
                  </a:cubicBezTo>
                  <a:cubicBezTo>
                    <a:pt x="73170" y="48000"/>
                    <a:pt x="73170" y="48000"/>
                    <a:pt x="73170" y="48000"/>
                  </a:cubicBezTo>
                  <a:cubicBezTo>
                    <a:pt x="73170" y="46222"/>
                    <a:pt x="73170" y="46222"/>
                    <a:pt x="73170" y="46222"/>
                  </a:cubicBezTo>
                  <a:cubicBezTo>
                    <a:pt x="73170" y="44444"/>
                    <a:pt x="73170" y="44444"/>
                    <a:pt x="73170" y="44444"/>
                  </a:cubicBezTo>
                  <a:cubicBezTo>
                    <a:pt x="74425" y="42666"/>
                    <a:pt x="74425" y="42666"/>
                    <a:pt x="74425" y="42666"/>
                  </a:cubicBezTo>
                  <a:cubicBezTo>
                    <a:pt x="75261" y="41777"/>
                    <a:pt x="75261" y="41777"/>
                    <a:pt x="75261" y="41777"/>
                  </a:cubicBezTo>
                  <a:cubicBezTo>
                    <a:pt x="77351" y="41333"/>
                    <a:pt x="77351" y="41333"/>
                    <a:pt x="77351" y="41333"/>
                  </a:cubicBezTo>
                  <a:cubicBezTo>
                    <a:pt x="78188" y="40444"/>
                    <a:pt x="78188" y="40444"/>
                    <a:pt x="78188" y="40444"/>
                  </a:cubicBezTo>
                  <a:cubicBezTo>
                    <a:pt x="76515" y="38666"/>
                    <a:pt x="76515" y="38666"/>
                    <a:pt x="76515" y="38666"/>
                  </a:cubicBezTo>
                  <a:cubicBezTo>
                    <a:pt x="76097" y="37333"/>
                    <a:pt x="76097" y="37333"/>
                    <a:pt x="76097" y="37333"/>
                  </a:cubicBezTo>
                  <a:cubicBezTo>
                    <a:pt x="76933" y="36000"/>
                    <a:pt x="76933" y="36000"/>
                    <a:pt x="76933" y="36000"/>
                  </a:cubicBezTo>
                  <a:cubicBezTo>
                    <a:pt x="77770" y="34666"/>
                    <a:pt x="77770" y="34666"/>
                    <a:pt x="77770" y="34666"/>
                  </a:cubicBezTo>
                  <a:cubicBezTo>
                    <a:pt x="78188" y="34222"/>
                    <a:pt x="78188" y="34222"/>
                    <a:pt x="78188" y="34222"/>
                  </a:cubicBezTo>
                  <a:cubicBezTo>
                    <a:pt x="78188" y="33333"/>
                    <a:pt x="78188" y="33333"/>
                    <a:pt x="78188" y="33333"/>
                  </a:cubicBezTo>
                  <a:cubicBezTo>
                    <a:pt x="78606" y="32888"/>
                    <a:pt x="78606" y="32888"/>
                    <a:pt x="78606" y="32888"/>
                  </a:cubicBezTo>
                  <a:cubicBezTo>
                    <a:pt x="78606" y="32888"/>
                    <a:pt x="78606" y="32888"/>
                    <a:pt x="79024" y="32888"/>
                  </a:cubicBezTo>
                  <a:cubicBezTo>
                    <a:pt x="79024" y="32888"/>
                    <a:pt x="80696" y="32444"/>
                    <a:pt x="80696" y="32444"/>
                  </a:cubicBezTo>
                  <a:cubicBezTo>
                    <a:pt x="81533" y="32444"/>
                    <a:pt x="81533" y="32444"/>
                    <a:pt x="81533" y="32444"/>
                  </a:cubicBezTo>
                  <a:cubicBezTo>
                    <a:pt x="80696" y="31111"/>
                    <a:pt x="80696" y="31111"/>
                    <a:pt x="80696" y="31111"/>
                  </a:cubicBezTo>
                  <a:cubicBezTo>
                    <a:pt x="79024" y="29777"/>
                    <a:pt x="79024" y="29777"/>
                    <a:pt x="79024" y="29777"/>
                  </a:cubicBezTo>
                  <a:cubicBezTo>
                    <a:pt x="78188" y="28888"/>
                    <a:pt x="78188" y="28888"/>
                    <a:pt x="78188" y="28888"/>
                  </a:cubicBezTo>
                  <a:cubicBezTo>
                    <a:pt x="76933" y="28000"/>
                    <a:pt x="76933" y="28000"/>
                    <a:pt x="76933" y="28000"/>
                  </a:cubicBezTo>
                  <a:cubicBezTo>
                    <a:pt x="74843" y="27111"/>
                    <a:pt x="74843" y="27111"/>
                    <a:pt x="74843" y="27111"/>
                  </a:cubicBezTo>
                  <a:cubicBezTo>
                    <a:pt x="71080" y="26666"/>
                    <a:pt x="71080" y="26666"/>
                    <a:pt x="71080" y="26666"/>
                  </a:cubicBezTo>
                  <a:cubicBezTo>
                    <a:pt x="68153" y="28444"/>
                    <a:pt x="68153" y="28444"/>
                    <a:pt x="68153" y="28444"/>
                  </a:cubicBezTo>
                  <a:cubicBezTo>
                    <a:pt x="66480" y="30222"/>
                    <a:pt x="66480" y="30222"/>
                    <a:pt x="66480" y="30222"/>
                  </a:cubicBezTo>
                  <a:cubicBezTo>
                    <a:pt x="63554" y="30666"/>
                    <a:pt x="63554" y="30666"/>
                    <a:pt x="63554" y="30666"/>
                  </a:cubicBezTo>
                  <a:cubicBezTo>
                    <a:pt x="60209" y="30666"/>
                    <a:pt x="60209" y="30666"/>
                    <a:pt x="60209" y="30666"/>
                  </a:cubicBezTo>
                  <a:cubicBezTo>
                    <a:pt x="58536" y="32000"/>
                    <a:pt x="58536" y="32000"/>
                    <a:pt x="58536" y="32000"/>
                  </a:cubicBezTo>
                  <a:cubicBezTo>
                    <a:pt x="56445" y="36000"/>
                    <a:pt x="56445" y="36000"/>
                    <a:pt x="56445" y="36000"/>
                  </a:cubicBezTo>
                  <a:cubicBezTo>
                    <a:pt x="53937" y="37777"/>
                    <a:pt x="53937" y="37777"/>
                    <a:pt x="53937" y="37777"/>
                  </a:cubicBezTo>
                  <a:cubicBezTo>
                    <a:pt x="53519" y="37333"/>
                    <a:pt x="53519" y="37333"/>
                    <a:pt x="53519" y="37333"/>
                  </a:cubicBezTo>
                  <a:cubicBezTo>
                    <a:pt x="54355" y="35555"/>
                    <a:pt x="54355" y="35555"/>
                    <a:pt x="54355" y="35555"/>
                  </a:cubicBezTo>
                  <a:cubicBezTo>
                    <a:pt x="55609" y="34222"/>
                    <a:pt x="55609" y="34222"/>
                    <a:pt x="55609" y="34222"/>
                  </a:cubicBezTo>
                  <a:cubicBezTo>
                    <a:pt x="54773" y="32888"/>
                    <a:pt x="54773" y="32888"/>
                    <a:pt x="54773" y="32888"/>
                  </a:cubicBezTo>
                  <a:cubicBezTo>
                    <a:pt x="53101" y="33777"/>
                    <a:pt x="53101" y="33777"/>
                    <a:pt x="53101" y="33777"/>
                  </a:cubicBezTo>
                  <a:cubicBezTo>
                    <a:pt x="52264" y="34222"/>
                    <a:pt x="52264" y="34222"/>
                    <a:pt x="52264" y="34222"/>
                  </a:cubicBezTo>
                  <a:cubicBezTo>
                    <a:pt x="51428" y="36000"/>
                    <a:pt x="51428" y="36000"/>
                    <a:pt x="51428" y="36000"/>
                  </a:cubicBezTo>
                  <a:cubicBezTo>
                    <a:pt x="50592" y="36444"/>
                    <a:pt x="50592" y="36444"/>
                    <a:pt x="50592" y="36444"/>
                  </a:cubicBezTo>
                  <a:cubicBezTo>
                    <a:pt x="50174" y="36444"/>
                    <a:pt x="50174" y="36444"/>
                    <a:pt x="50174" y="36444"/>
                  </a:cubicBezTo>
                  <a:cubicBezTo>
                    <a:pt x="49337" y="33333"/>
                    <a:pt x="49337" y="33333"/>
                    <a:pt x="49337" y="33333"/>
                  </a:cubicBezTo>
                  <a:cubicBezTo>
                    <a:pt x="48919" y="33333"/>
                    <a:pt x="48919" y="33333"/>
                    <a:pt x="48919" y="33333"/>
                  </a:cubicBezTo>
                  <a:cubicBezTo>
                    <a:pt x="48083" y="36000"/>
                    <a:pt x="48083" y="36000"/>
                    <a:pt x="48083" y="36000"/>
                  </a:cubicBezTo>
                  <a:cubicBezTo>
                    <a:pt x="47665" y="37777"/>
                    <a:pt x="47665" y="37777"/>
                    <a:pt x="47665" y="37777"/>
                  </a:cubicBezTo>
                  <a:cubicBezTo>
                    <a:pt x="45993" y="40000"/>
                    <a:pt x="45993" y="40000"/>
                    <a:pt x="45993" y="40000"/>
                  </a:cubicBezTo>
                  <a:cubicBezTo>
                    <a:pt x="44738" y="44888"/>
                    <a:pt x="44738" y="44888"/>
                    <a:pt x="44738" y="44888"/>
                  </a:cubicBezTo>
                  <a:cubicBezTo>
                    <a:pt x="43902" y="47555"/>
                    <a:pt x="43902" y="47555"/>
                    <a:pt x="43902" y="47555"/>
                  </a:cubicBezTo>
                  <a:cubicBezTo>
                    <a:pt x="41393" y="49777"/>
                    <a:pt x="41393" y="49777"/>
                    <a:pt x="41393" y="49777"/>
                  </a:cubicBezTo>
                  <a:cubicBezTo>
                    <a:pt x="40557" y="48000"/>
                    <a:pt x="40557" y="48000"/>
                    <a:pt x="40557" y="48000"/>
                  </a:cubicBezTo>
                  <a:cubicBezTo>
                    <a:pt x="40139" y="44888"/>
                    <a:pt x="40139" y="44888"/>
                    <a:pt x="40139" y="44888"/>
                  </a:cubicBezTo>
                  <a:cubicBezTo>
                    <a:pt x="39721" y="44444"/>
                    <a:pt x="39721" y="44444"/>
                    <a:pt x="39721" y="44444"/>
                  </a:cubicBezTo>
                  <a:cubicBezTo>
                    <a:pt x="38885" y="43111"/>
                    <a:pt x="38885" y="43111"/>
                    <a:pt x="38885" y="43111"/>
                  </a:cubicBezTo>
                  <a:cubicBezTo>
                    <a:pt x="39303" y="41777"/>
                    <a:pt x="39303" y="41777"/>
                    <a:pt x="39303" y="41777"/>
                  </a:cubicBezTo>
                  <a:cubicBezTo>
                    <a:pt x="38885" y="39111"/>
                    <a:pt x="38885" y="39111"/>
                    <a:pt x="38885" y="39111"/>
                  </a:cubicBezTo>
                  <a:cubicBezTo>
                    <a:pt x="37630" y="37777"/>
                    <a:pt x="37630" y="37777"/>
                    <a:pt x="37630" y="37777"/>
                  </a:cubicBezTo>
                  <a:cubicBezTo>
                    <a:pt x="35121" y="36000"/>
                    <a:pt x="35121" y="36000"/>
                    <a:pt x="35121" y="36000"/>
                  </a:cubicBezTo>
                  <a:cubicBezTo>
                    <a:pt x="34285" y="34222"/>
                    <a:pt x="34285" y="34222"/>
                    <a:pt x="34285" y="34222"/>
                  </a:cubicBezTo>
                  <a:cubicBezTo>
                    <a:pt x="31358" y="33777"/>
                    <a:pt x="31358" y="33777"/>
                    <a:pt x="31358" y="33777"/>
                  </a:cubicBezTo>
                  <a:cubicBezTo>
                    <a:pt x="27595" y="33777"/>
                    <a:pt x="27595" y="33777"/>
                    <a:pt x="27595" y="33777"/>
                  </a:cubicBezTo>
                  <a:cubicBezTo>
                    <a:pt x="26759" y="32888"/>
                    <a:pt x="26759" y="32888"/>
                    <a:pt x="26759" y="32888"/>
                  </a:cubicBezTo>
                  <a:cubicBezTo>
                    <a:pt x="24250" y="32888"/>
                    <a:pt x="24250" y="32888"/>
                    <a:pt x="24250" y="32888"/>
                  </a:cubicBezTo>
                  <a:cubicBezTo>
                    <a:pt x="20905" y="32444"/>
                    <a:pt x="20905" y="32444"/>
                    <a:pt x="20905" y="32444"/>
                  </a:cubicBezTo>
                  <a:cubicBezTo>
                    <a:pt x="20487" y="31555"/>
                    <a:pt x="20487" y="31555"/>
                    <a:pt x="20487" y="31555"/>
                  </a:cubicBezTo>
                  <a:cubicBezTo>
                    <a:pt x="17979" y="30222"/>
                    <a:pt x="17979" y="30222"/>
                    <a:pt x="17979" y="30222"/>
                  </a:cubicBezTo>
                  <a:cubicBezTo>
                    <a:pt x="15052" y="29777"/>
                    <a:pt x="15052" y="29777"/>
                    <a:pt x="15052" y="29777"/>
                  </a:cubicBezTo>
                  <a:cubicBezTo>
                    <a:pt x="12125" y="28888"/>
                    <a:pt x="12125" y="28888"/>
                    <a:pt x="12125" y="28888"/>
                  </a:cubicBezTo>
                  <a:cubicBezTo>
                    <a:pt x="8780" y="27555"/>
                    <a:pt x="8780" y="27555"/>
                    <a:pt x="8780" y="27555"/>
                  </a:cubicBezTo>
                  <a:cubicBezTo>
                    <a:pt x="6689" y="26222"/>
                    <a:pt x="6689" y="26222"/>
                    <a:pt x="6689" y="26222"/>
                  </a:cubicBezTo>
                  <a:cubicBezTo>
                    <a:pt x="5017" y="26222"/>
                    <a:pt x="5017" y="26222"/>
                    <a:pt x="5017" y="26222"/>
                  </a:cubicBezTo>
                  <a:cubicBezTo>
                    <a:pt x="4599" y="26222"/>
                    <a:pt x="4599" y="26222"/>
                    <a:pt x="4599" y="26222"/>
                  </a:cubicBezTo>
                  <a:cubicBezTo>
                    <a:pt x="3763" y="25333"/>
                    <a:pt x="3763" y="25333"/>
                    <a:pt x="3763" y="25333"/>
                  </a:cubicBezTo>
                  <a:cubicBezTo>
                    <a:pt x="2926" y="24000"/>
                    <a:pt x="2926" y="24000"/>
                    <a:pt x="2926" y="24000"/>
                  </a:cubicBezTo>
                  <a:cubicBezTo>
                    <a:pt x="0" y="23111"/>
                    <a:pt x="0" y="23111"/>
                    <a:pt x="0" y="23111"/>
                  </a:cubicBezTo>
                  <a:lnTo>
                    <a:pt x="0" y="22666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50" name="Shape 1431">
              <a:extLst>
                <a:ext uri="{FF2B5EF4-FFF2-40B4-BE49-F238E27FC236}">
                  <a16:creationId xmlns:a16="http://schemas.microsoft.com/office/drawing/2014/main" id="{AB5B3CE7-7634-3682-3CCD-B8E7EDCC415D}"/>
                </a:ext>
              </a:extLst>
            </p:cNvPr>
            <p:cNvSpPr/>
            <p:nvPr/>
          </p:nvSpPr>
          <p:spPr>
            <a:xfrm>
              <a:off x="6848078" y="1986052"/>
              <a:ext cx="286694" cy="3052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268" y="38873"/>
                  </a:moveTo>
                  <a:cubicBezTo>
                    <a:pt x="105671" y="38309"/>
                    <a:pt x="105671" y="38309"/>
                    <a:pt x="105671" y="38309"/>
                  </a:cubicBezTo>
                  <a:cubicBezTo>
                    <a:pt x="104477" y="36619"/>
                    <a:pt x="104477" y="36619"/>
                    <a:pt x="104477" y="36619"/>
                  </a:cubicBezTo>
                  <a:cubicBezTo>
                    <a:pt x="105074" y="34929"/>
                    <a:pt x="105074" y="34929"/>
                    <a:pt x="105074" y="34929"/>
                  </a:cubicBezTo>
                  <a:cubicBezTo>
                    <a:pt x="104477" y="31549"/>
                    <a:pt x="104477" y="31549"/>
                    <a:pt x="104477" y="31549"/>
                  </a:cubicBezTo>
                  <a:cubicBezTo>
                    <a:pt x="102686" y="29859"/>
                    <a:pt x="102686" y="29859"/>
                    <a:pt x="102686" y="29859"/>
                  </a:cubicBezTo>
                  <a:cubicBezTo>
                    <a:pt x="99104" y="27605"/>
                    <a:pt x="99104" y="27605"/>
                    <a:pt x="99104" y="27605"/>
                  </a:cubicBezTo>
                  <a:cubicBezTo>
                    <a:pt x="97910" y="25352"/>
                    <a:pt x="97910" y="25352"/>
                    <a:pt x="97910" y="25352"/>
                  </a:cubicBezTo>
                  <a:cubicBezTo>
                    <a:pt x="93731" y="24788"/>
                    <a:pt x="93731" y="24788"/>
                    <a:pt x="93731" y="24788"/>
                  </a:cubicBezTo>
                  <a:cubicBezTo>
                    <a:pt x="88358" y="24788"/>
                    <a:pt x="88358" y="24788"/>
                    <a:pt x="88358" y="24788"/>
                  </a:cubicBezTo>
                  <a:cubicBezTo>
                    <a:pt x="87164" y="23661"/>
                    <a:pt x="87164" y="23661"/>
                    <a:pt x="87164" y="23661"/>
                  </a:cubicBezTo>
                  <a:cubicBezTo>
                    <a:pt x="83582" y="23661"/>
                    <a:pt x="83582" y="23661"/>
                    <a:pt x="83582" y="23661"/>
                  </a:cubicBezTo>
                  <a:cubicBezTo>
                    <a:pt x="78805" y="23098"/>
                    <a:pt x="78805" y="23098"/>
                    <a:pt x="78805" y="23098"/>
                  </a:cubicBezTo>
                  <a:cubicBezTo>
                    <a:pt x="78208" y="21971"/>
                    <a:pt x="78208" y="21971"/>
                    <a:pt x="78208" y="21971"/>
                  </a:cubicBezTo>
                  <a:cubicBezTo>
                    <a:pt x="74626" y="20281"/>
                    <a:pt x="74626" y="20281"/>
                    <a:pt x="74626" y="20281"/>
                  </a:cubicBezTo>
                  <a:cubicBezTo>
                    <a:pt x="70447" y="19718"/>
                    <a:pt x="70447" y="19718"/>
                    <a:pt x="70447" y="19718"/>
                  </a:cubicBezTo>
                  <a:cubicBezTo>
                    <a:pt x="66268" y="18591"/>
                    <a:pt x="66268" y="18591"/>
                    <a:pt x="66268" y="18591"/>
                  </a:cubicBezTo>
                  <a:cubicBezTo>
                    <a:pt x="61492" y="16901"/>
                    <a:pt x="61492" y="16901"/>
                    <a:pt x="61492" y="16901"/>
                  </a:cubicBezTo>
                  <a:cubicBezTo>
                    <a:pt x="58507" y="15211"/>
                    <a:pt x="58507" y="15211"/>
                    <a:pt x="58507" y="15211"/>
                  </a:cubicBezTo>
                  <a:cubicBezTo>
                    <a:pt x="56119" y="15211"/>
                    <a:pt x="56119" y="15211"/>
                    <a:pt x="56119" y="15211"/>
                  </a:cubicBezTo>
                  <a:cubicBezTo>
                    <a:pt x="55522" y="15211"/>
                    <a:pt x="55522" y="15211"/>
                    <a:pt x="55522" y="15211"/>
                  </a:cubicBezTo>
                  <a:cubicBezTo>
                    <a:pt x="54328" y="14084"/>
                    <a:pt x="54328" y="14084"/>
                    <a:pt x="54328" y="14084"/>
                  </a:cubicBezTo>
                  <a:cubicBezTo>
                    <a:pt x="53134" y="12394"/>
                    <a:pt x="53134" y="12394"/>
                    <a:pt x="53134" y="12394"/>
                  </a:cubicBezTo>
                  <a:cubicBezTo>
                    <a:pt x="48955" y="11267"/>
                    <a:pt x="48955" y="11267"/>
                    <a:pt x="48955" y="11267"/>
                  </a:cubicBezTo>
                  <a:cubicBezTo>
                    <a:pt x="48955" y="11267"/>
                    <a:pt x="48955" y="11267"/>
                    <a:pt x="48955" y="11267"/>
                  </a:cubicBezTo>
                  <a:cubicBezTo>
                    <a:pt x="48358" y="11267"/>
                    <a:pt x="48358" y="11267"/>
                    <a:pt x="48358" y="11267"/>
                  </a:cubicBezTo>
                  <a:cubicBezTo>
                    <a:pt x="46567" y="10140"/>
                    <a:pt x="46567" y="10140"/>
                    <a:pt x="46567" y="10140"/>
                  </a:cubicBezTo>
                  <a:cubicBezTo>
                    <a:pt x="44776" y="9014"/>
                    <a:pt x="44776" y="9014"/>
                    <a:pt x="44776" y="9014"/>
                  </a:cubicBezTo>
                  <a:cubicBezTo>
                    <a:pt x="42985" y="8450"/>
                    <a:pt x="42985" y="8450"/>
                    <a:pt x="42985" y="8450"/>
                  </a:cubicBezTo>
                  <a:cubicBezTo>
                    <a:pt x="41791" y="9577"/>
                    <a:pt x="41791" y="9577"/>
                    <a:pt x="41791" y="9577"/>
                  </a:cubicBezTo>
                  <a:cubicBezTo>
                    <a:pt x="40000" y="10140"/>
                    <a:pt x="40000" y="10140"/>
                    <a:pt x="40000" y="10140"/>
                  </a:cubicBezTo>
                  <a:cubicBezTo>
                    <a:pt x="39402" y="9577"/>
                    <a:pt x="39402" y="9577"/>
                    <a:pt x="39402" y="9577"/>
                  </a:cubicBezTo>
                  <a:cubicBezTo>
                    <a:pt x="40000" y="8450"/>
                    <a:pt x="40000" y="8450"/>
                    <a:pt x="40000" y="8450"/>
                  </a:cubicBezTo>
                  <a:cubicBezTo>
                    <a:pt x="40597" y="5070"/>
                    <a:pt x="40597" y="5070"/>
                    <a:pt x="40597" y="5070"/>
                  </a:cubicBezTo>
                  <a:cubicBezTo>
                    <a:pt x="41194" y="3943"/>
                    <a:pt x="41194" y="3943"/>
                    <a:pt x="41194" y="3943"/>
                  </a:cubicBezTo>
                  <a:cubicBezTo>
                    <a:pt x="41791" y="1126"/>
                    <a:pt x="41791" y="1126"/>
                    <a:pt x="41791" y="1126"/>
                  </a:cubicBezTo>
                  <a:cubicBezTo>
                    <a:pt x="40000" y="0"/>
                    <a:pt x="40000" y="0"/>
                    <a:pt x="40000" y="0"/>
                  </a:cubicBezTo>
                  <a:cubicBezTo>
                    <a:pt x="38805" y="563"/>
                    <a:pt x="38805" y="563"/>
                    <a:pt x="38805" y="563"/>
                  </a:cubicBezTo>
                  <a:cubicBezTo>
                    <a:pt x="36417" y="1690"/>
                    <a:pt x="36417" y="1690"/>
                    <a:pt x="36417" y="1690"/>
                  </a:cubicBezTo>
                  <a:cubicBezTo>
                    <a:pt x="34029" y="2253"/>
                    <a:pt x="34029" y="2253"/>
                    <a:pt x="34029" y="2253"/>
                  </a:cubicBezTo>
                  <a:cubicBezTo>
                    <a:pt x="31044" y="3380"/>
                    <a:pt x="31044" y="3380"/>
                    <a:pt x="31044" y="3380"/>
                  </a:cubicBezTo>
                  <a:cubicBezTo>
                    <a:pt x="28059" y="5070"/>
                    <a:pt x="28059" y="5070"/>
                    <a:pt x="28059" y="5070"/>
                  </a:cubicBezTo>
                  <a:cubicBezTo>
                    <a:pt x="23283" y="7323"/>
                    <a:pt x="23283" y="7323"/>
                    <a:pt x="23283" y="7323"/>
                  </a:cubicBezTo>
                  <a:cubicBezTo>
                    <a:pt x="22089" y="9014"/>
                    <a:pt x="22089" y="9014"/>
                    <a:pt x="22089" y="9014"/>
                  </a:cubicBezTo>
                  <a:cubicBezTo>
                    <a:pt x="19701" y="9014"/>
                    <a:pt x="19701" y="9014"/>
                    <a:pt x="19701" y="9014"/>
                  </a:cubicBezTo>
                  <a:cubicBezTo>
                    <a:pt x="16716" y="7887"/>
                    <a:pt x="16716" y="7887"/>
                    <a:pt x="16716" y="7887"/>
                  </a:cubicBezTo>
                  <a:cubicBezTo>
                    <a:pt x="14925" y="6197"/>
                    <a:pt x="14925" y="6197"/>
                    <a:pt x="14925" y="6197"/>
                  </a:cubicBezTo>
                  <a:cubicBezTo>
                    <a:pt x="12537" y="8450"/>
                    <a:pt x="12537" y="8450"/>
                    <a:pt x="12537" y="8450"/>
                  </a:cubicBezTo>
                  <a:cubicBezTo>
                    <a:pt x="11940" y="24225"/>
                    <a:pt x="11940" y="24225"/>
                    <a:pt x="11940" y="24225"/>
                  </a:cubicBezTo>
                  <a:cubicBezTo>
                    <a:pt x="4179" y="28732"/>
                    <a:pt x="4179" y="28732"/>
                    <a:pt x="4179" y="28732"/>
                  </a:cubicBezTo>
                  <a:cubicBezTo>
                    <a:pt x="2985" y="30985"/>
                    <a:pt x="2985" y="30985"/>
                    <a:pt x="2985" y="30985"/>
                  </a:cubicBezTo>
                  <a:cubicBezTo>
                    <a:pt x="0" y="37183"/>
                    <a:pt x="0" y="37183"/>
                    <a:pt x="0" y="37183"/>
                  </a:cubicBezTo>
                  <a:cubicBezTo>
                    <a:pt x="2985" y="40563"/>
                    <a:pt x="2985" y="40563"/>
                    <a:pt x="2985" y="40563"/>
                  </a:cubicBezTo>
                  <a:cubicBezTo>
                    <a:pt x="4179" y="40563"/>
                    <a:pt x="4179" y="40563"/>
                    <a:pt x="4179" y="40563"/>
                  </a:cubicBezTo>
                  <a:cubicBezTo>
                    <a:pt x="2985" y="50140"/>
                    <a:pt x="2985" y="50140"/>
                    <a:pt x="2985" y="50140"/>
                  </a:cubicBezTo>
                  <a:cubicBezTo>
                    <a:pt x="2388" y="60281"/>
                    <a:pt x="2388" y="60281"/>
                    <a:pt x="2388" y="60281"/>
                  </a:cubicBezTo>
                  <a:cubicBezTo>
                    <a:pt x="5970" y="63098"/>
                    <a:pt x="5970" y="63098"/>
                    <a:pt x="5970" y="63098"/>
                  </a:cubicBezTo>
                  <a:cubicBezTo>
                    <a:pt x="11343" y="65915"/>
                    <a:pt x="11343" y="65915"/>
                    <a:pt x="11343" y="65915"/>
                  </a:cubicBezTo>
                  <a:cubicBezTo>
                    <a:pt x="19701" y="70422"/>
                    <a:pt x="19701" y="70422"/>
                    <a:pt x="19701" y="70422"/>
                  </a:cubicBezTo>
                  <a:cubicBezTo>
                    <a:pt x="25074" y="76056"/>
                    <a:pt x="25074" y="76056"/>
                    <a:pt x="25074" y="76056"/>
                  </a:cubicBezTo>
                  <a:cubicBezTo>
                    <a:pt x="26865" y="78309"/>
                    <a:pt x="26865" y="78309"/>
                    <a:pt x="26865" y="78309"/>
                  </a:cubicBezTo>
                  <a:cubicBezTo>
                    <a:pt x="31044" y="81126"/>
                    <a:pt x="31044" y="81126"/>
                    <a:pt x="31044" y="81126"/>
                  </a:cubicBezTo>
                  <a:cubicBezTo>
                    <a:pt x="35820" y="85633"/>
                    <a:pt x="35820" y="85633"/>
                    <a:pt x="35820" y="85633"/>
                  </a:cubicBezTo>
                  <a:cubicBezTo>
                    <a:pt x="36417" y="89577"/>
                    <a:pt x="36417" y="89577"/>
                    <a:pt x="36417" y="89577"/>
                  </a:cubicBezTo>
                  <a:cubicBezTo>
                    <a:pt x="35820" y="93521"/>
                    <a:pt x="35820" y="93521"/>
                    <a:pt x="35820" y="93521"/>
                  </a:cubicBezTo>
                  <a:cubicBezTo>
                    <a:pt x="37611" y="97464"/>
                    <a:pt x="37611" y="97464"/>
                    <a:pt x="37611" y="97464"/>
                  </a:cubicBezTo>
                  <a:cubicBezTo>
                    <a:pt x="38805" y="99154"/>
                    <a:pt x="38805" y="99154"/>
                    <a:pt x="38805" y="99154"/>
                  </a:cubicBezTo>
                  <a:cubicBezTo>
                    <a:pt x="38805" y="103098"/>
                    <a:pt x="38805" y="103098"/>
                    <a:pt x="38805" y="103098"/>
                  </a:cubicBezTo>
                  <a:cubicBezTo>
                    <a:pt x="38805" y="105352"/>
                    <a:pt x="38805" y="105352"/>
                    <a:pt x="38805" y="105352"/>
                  </a:cubicBezTo>
                  <a:cubicBezTo>
                    <a:pt x="38805" y="108732"/>
                    <a:pt x="38805" y="108732"/>
                    <a:pt x="38805" y="108732"/>
                  </a:cubicBezTo>
                  <a:cubicBezTo>
                    <a:pt x="40000" y="111549"/>
                    <a:pt x="40000" y="111549"/>
                    <a:pt x="40000" y="111549"/>
                  </a:cubicBezTo>
                  <a:cubicBezTo>
                    <a:pt x="40000" y="114366"/>
                    <a:pt x="40000" y="114366"/>
                    <a:pt x="40000" y="114366"/>
                  </a:cubicBezTo>
                  <a:cubicBezTo>
                    <a:pt x="42985" y="114366"/>
                    <a:pt x="42985" y="114366"/>
                    <a:pt x="42985" y="114366"/>
                  </a:cubicBezTo>
                  <a:cubicBezTo>
                    <a:pt x="42985" y="114366"/>
                    <a:pt x="45373" y="116619"/>
                    <a:pt x="45970" y="116619"/>
                  </a:cubicBezTo>
                  <a:cubicBezTo>
                    <a:pt x="46567" y="116619"/>
                    <a:pt x="48955" y="117746"/>
                    <a:pt x="48955" y="117746"/>
                  </a:cubicBezTo>
                  <a:cubicBezTo>
                    <a:pt x="50746" y="119999"/>
                    <a:pt x="50746" y="119999"/>
                    <a:pt x="50746" y="119999"/>
                  </a:cubicBezTo>
                  <a:cubicBezTo>
                    <a:pt x="109850" y="116619"/>
                    <a:pt x="109850" y="116619"/>
                    <a:pt x="109850" y="116619"/>
                  </a:cubicBezTo>
                  <a:cubicBezTo>
                    <a:pt x="109850" y="109859"/>
                    <a:pt x="109850" y="109859"/>
                    <a:pt x="109850" y="109859"/>
                  </a:cubicBezTo>
                  <a:cubicBezTo>
                    <a:pt x="109850" y="107605"/>
                    <a:pt x="109850" y="107605"/>
                    <a:pt x="109850" y="107605"/>
                  </a:cubicBezTo>
                  <a:cubicBezTo>
                    <a:pt x="106865" y="100845"/>
                    <a:pt x="106865" y="100845"/>
                    <a:pt x="106865" y="100845"/>
                  </a:cubicBezTo>
                  <a:cubicBezTo>
                    <a:pt x="106268" y="96901"/>
                    <a:pt x="106268" y="96901"/>
                    <a:pt x="106268" y="96901"/>
                  </a:cubicBezTo>
                  <a:cubicBezTo>
                    <a:pt x="106865" y="92394"/>
                    <a:pt x="106865" y="92394"/>
                    <a:pt x="106865" y="92394"/>
                  </a:cubicBezTo>
                  <a:cubicBezTo>
                    <a:pt x="108059" y="89014"/>
                    <a:pt x="108059" y="89014"/>
                    <a:pt x="108059" y="89014"/>
                  </a:cubicBezTo>
                  <a:cubicBezTo>
                    <a:pt x="108656" y="87323"/>
                    <a:pt x="108656" y="87323"/>
                    <a:pt x="108656" y="87323"/>
                  </a:cubicBezTo>
                  <a:cubicBezTo>
                    <a:pt x="109850" y="85633"/>
                    <a:pt x="109850" y="85633"/>
                    <a:pt x="109850" y="85633"/>
                  </a:cubicBezTo>
                  <a:cubicBezTo>
                    <a:pt x="108656" y="82816"/>
                    <a:pt x="108656" y="82816"/>
                    <a:pt x="108656" y="82816"/>
                  </a:cubicBezTo>
                  <a:cubicBezTo>
                    <a:pt x="108656" y="78873"/>
                    <a:pt x="108656" y="78873"/>
                    <a:pt x="108656" y="78873"/>
                  </a:cubicBezTo>
                  <a:cubicBezTo>
                    <a:pt x="108656" y="76619"/>
                    <a:pt x="108656" y="76619"/>
                    <a:pt x="108656" y="76619"/>
                  </a:cubicBezTo>
                  <a:cubicBezTo>
                    <a:pt x="109850" y="74929"/>
                    <a:pt x="109850" y="74929"/>
                    <a:pt x="109850" y="74929"/>
                  </a:cubicBezTo>
                  <a:cubicBezTo>
                    <a:pt x="109850" y="73802"/>
                    <a:pt x="109850" y="73802"/>
                    <a:pt x="109850" y="73802"/>
                  </a:cubicBezTo>
                  <a:cubicBezTo>
                    <a:pt x="112238" y="71549"/>
                    <a:pt x="112238" y="71549"/>
                    <a:pt x="112238" y="71549"/>
                  </a:cubicBezTo>
                  <a:cubicBezTo>
                    <a:pt x="112238" y="70422"/>
                    <a:pt x="112238" y="70422"/>
                    <a:pt x="112238" y="70422"/>
                  </a:cubicBezTo>
                  <a:cubicBezTo>
                    <a:pt x="111044" y="68169"/>
                    <a:pt x="111044" y="68169"/>
                    <a:pt x="111044" y="68169"/>
                  </a:cubicBezTo>
                  <a:cubicBezTo>
                    <a:pt x="111044" y="66478"/>
                    <a:pt x="111044" y="66478"/>
                    <a:pt x="111044" y="66478"/>
                  </a:cubicBezTo>
                  <a:cubicBezTo>
                    <a:pt x="111641" y="61971"/>
                    <a:pt x="111641" y="61971"/>
                    <a:pt x="111641" y="61971"/>
                  </a:cubicBezTo>
                  <a:cubicBezTo>
                    <a:pt x="112238" y="59154"/>
                    <a:pt x="112238" y="59154"/>
                    <a:pt x="112238" y="59154"/>
                  </a:cubicBezTo>
                  <a:cubicBezTo>
                    <a:pt x="114029" y="55774"/>
                    <a:pt x="114029" y="55774"/>
                    <a:pt x="114029" y="55774"/>
                  </a:cubicBezTo>
                  <a:cubicBezTo>
                    <a:pt x="117014" y="50140"/>
                    <a:pt x="117014" y="50140"/>
                    <a:pt x="117014" y="50140"/>
                  </a:cubicBezTo>
                  <a:cubicBezTo>
                    <a:pt x="117611" y="47887"/>
                    <a:pt x="117611" y="47887"/>
                    <a:pt x="117611" y="47887"/>
                  </a:cubicBezTo>
                  <a:cubicBezTo>
                    <a:pt x="117611" y="46197"/>
                    <a:pt x="117611" y="46197"/>
                    <a:pt x="117611" y="46197"/>
                  </a:cubicBezTo>
                  <a:cubicBezTo>
                    <a:pt x="120000" y="45633"/>
                    <a:pt x="120000" y="45633"/>
                    <a:pt x="120000" y="45633"/>
                  </a:cubicBezTo>
                  <a:cubicBezTo>
                    <a:pt x="120000" y="44507"/>
                    <a:pt x="120000" y="44507"/>
                    <a:pt x="120000" y="44507"/>
                  </a:cubicBezTo>
                  <a:cubicBezTo>
                    <a:pt x="120000" y="43380"/>
                    <a:pt x="120000" y="43380"/>
                    <a:pt x="120000" y="43380"/>
                  </a:cubicBezTo>
                  <a:cubicBezTo>
                    <a:pt x="120000" y="42253"/>
                    <a:pt x="120000" y="42253"/>
                    <a:pt x="120000" y="42253"/>
                  </a:cubicBezTo>
                  <a:cubicBezTo>
                    <a:pt x="120000" y="41126"/>
                    <a:pt x="120000" y="41126"/>
                    <a:pt x="120000" y="41126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17611" y="42253"/>
                    <a:pt x="117611" y="42253"/>
                    <a:pt x="117611" y="42253"/>
                  </a:cubicBezTo>
                  <a:cubicBezTo>
                    <a:pt x="115820" y="44507"/>
                    <a:pt x="115820" y="44507"/>
                    <a:pt x="115820" y="44507"/>
                  </a:cubicBezTo>
                  <a:cubicBezTo>
                    <a:pt x="115223" y="47323"/>
                    <a:pt x="115223" y="47323"/>
                    <a:pt x="115223" y="47323"/>
                  </a:cubicBezTo>
                  <a:cubicBezTo>
                    <a:pt x="113432" y="50704"/>
                    <a:pt x="113432" y="50704"/>
                    <a:pt x="113432" y="50704"/>
                  </a:cubicBezTo>
                  <a:cubicBezTo>
                    <a:pt x="111641" y="51830"/>
                    <a:pt x="111641" y="51830"/>
                    <a:pt x="111641" y="51830"/>
                  </a:cubicBezTo>
                  <a:cubicBezTo>
                    <a:pt x="108059" y="53521"/>
                    <a:pt x="108059" y="53521"/>
                    <a:pt x="108059" y="53521"/>
                  </a:cubicBezTo>
                  <a:cubicBezTo>
                    <a:pt x="106268" y="55774"/>
                    <a:pt x="106268" y="55774"/>
                    <a:pt x="106268" y="55774"/>
                  </a:cubicBezTo>
                  <a:cubicBezTo>
                    <a:pt x="105671" y="56901"/>
                    <a:pt x="105671" y="56901"/>
                    <a:pt x="105671" y="56901"/>
                  </a:cubicBezTo>
                  <a:cubicBezTo>
                    <a:pt x="104477" y="59154"/>
                    <a:pt x="104477" y="59154"/>
                    <a:pt x="104477" y="59154"/>
                  </a:cubicBezTo>
                  <a:cubicBezTo>
                    <a:pt x="102089" y="61971"/>
                    <a:pt x="102089" y="61971"/>
                    <a:pt x="102089" y="61971"/>
                  </a:cubicBezTo>
                  <a:cubicBezTo>
                    <a:pt x="100298" y="60281"/>
                    <a:pt x="100298" y="60281"/>
                    <a:pt x="100298" y="60281"/>
                  </a:cubicBezTo>
                  <a:cubicBezTo>
                    <a:pt x="102089" y="58028"/>
                    <a:pt x="102089" y="58028"/>
                    <a:pt x="102089" y="58028"/>
                  </a:cubicBezTo>
                  <a:cubicBezTo>
                    <a:pt x="103283" y="54084"/>
                    <a:pt x="103283" y="54084"/>
                    <a:pt x="103283" y="54084"/>
                  </a:cubicBezTo>
                  <a:cubicBezTo>
                    <a:pt x="103880" y="52394"/>
                    <a:pt x="103880" y="52394"/>
                    <a:pt x="103880" y="52394"/>
                  </a:cubicBezTo>
                  <a:cubicBezTo>
                    <a:pt x="104477" y="51267"/>
                    <a:pt x="104477" y="51267"/>
                    <a:pt x="104477" y="51267"/>
                  </a:cubicBezTo>
                  <a:cubicBezTo>
                    <a:pt x="105671" y="50140"/>
                    <a:pt x="105671" y="50140"/>
                    <a:pt x="105671" y="50140"/>
                  </a:cubicBezTo>
                  <a:cubicBezTo>
                    <a:pt x="106865" y="49014"/>
                    <a:pt x="106865" y="49014"/>
                    <a:pt x="106865" y="49014"/>
                  </a:cubicBezTo>
                  <a:cubicBezTo>
                    <a:pt x="107462" y="47887"/>
                    <a:pt x="107462" y="47887"/>
                    <a:pt x="107462" y="47887"/>
                  </a:cubicBezTo>
                  <a:cubicBezTo>
                    <a:pt x="106865" y="45070"/>
                    <a:pt x="106865" y="45070"/>
                    <a:pt x="106865" y="45070"/>
                  </a:cubicBezTo>
                  <a:cubicBezTo>
                    <a:pt x="107462" y="43943"/>
                    <a:pt x="107462" y="43943"/>
                    <a:pt x="107462" y="43943"/>
                  </a:cubicBezTo>
                  <a:cubicBezTo>
                    <a:pt x="106865" y="42816"/>
                    <a:pt x="106865" y="42816"/>
                    <a:pt x="106865" y="42816"/>
                  </a:cubicBezTo>
                  <a:lnTo>
                    <a:pt x="106268" y="38873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51" name="Shape 1432">
              <a:extLst>
                <a:ext uri="{FF2B5EF4-FFF2-40B4-BE49-F238E27FC236}">
                  <a16:creationId xmlns:a16="http://schemas.microsoft.com/office/drawing/2014/main" id="{813B4D1D-7511-06E2-4CDF-0694D80DB0D2}"/>
                </a:ext>
              </a:extLst>
            </p:cNvPr>
            <p:cNvSpPr/>
            <p:nvPr/>
          </p:nvSpPr>
          <p:spPr>
            <a:xfrm>
              <a:off x="7268003" y="2274433"/>
              <a:ext cx="229356" cy="2630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4" y="3846"/>
                  </a:moveTo>
                  <a:lnTo>
                    <a:pt x="100588" y="6153"/>
                  </a:lnTo>
                  <a:lnTo>
                    <a:pt x="95294" y="10000"/>
                  </a:lnTo>
                  <a:lnTo>
                    <a:pt x="89117" y="13076"/>
                  </a:lnTo>
                  <a:lnTo>
                    <a:pt x="84705" y="16153"/>
                  </a:lnTo>
                  <a:lnTo>
                    <a:pt x="82058" y="16923"/>
                  </a:lnTo>
                  <a:lnTo>
                    <a:pt x="80294" y="18461"/>
                  </a:lnTo>
                  <a:lnTo>
                    <a:pt x="77647" y="20769"/>
                  </a:lnTo>
                  <a:lnTo>
                    <a:pt x="75000" y="20769"/>
                  </a:lnTo>
                  <a:lnTo>
                    <a:pt x="72352" y="20769"/>
                  </a:lnTo>
                  <a:lnTo>
                    <a:pt x="68823" y="22307"/>
                  </a:lnTo>
                  <a:lnTo>
                    <a:pt x="65294" y="25384"/>
                  </a:lnTo>
                  <a:lnTo>
                    <a:pt x="62647" y="25384"/>
                  </a:lnTo>
                  <a:lnTo>
                    <a:pt x="60882" y="25384"/>
                  </a:lnTo>
                  <a:lnTo>
                    <a:pt x="60000" y="25384"/>
                  </a:lnTo>
                  <a:lnTo>
                    <a:pt x="57352" y="23846"/>
                  </a:lnTo>
                  <a:lnTo>
                    <a:pt x="54705" y="21538"/>
                  </a:lnTo>
                  <a:lnTo>
                    <a:pt x="52941" y="22307"/>
                  </a:lnTo>
                  <a:lnTo>
                    <a:pt x="49411" y="21538"/>
                  </a:lnTo>
                  <a:lnTo>
                    <a:pt x="48529" y="20769"/>
                  </a:lnTo>
                  <a:lnTo>
                    <a:pt x="45000" y="18461"/>
                  </a:lnTo>
                  <a:lnTo>
                    <a:pt x="41470" y="17692"/>
                  </a:lnTo>
                  <a:lnTo>
                    <a:pt x="34411" y="16923"/>
                  </a:lnTo>
                  <a:lnTo>
                    <a:pt x="0" y="21538"/>
                  </a:lnTo>
                  <a:lnTo>
                    <a:pt x="9705" y="103076"/>
                  </a:lnTo>
                  <a:lnTo>
                    <a:pt x="14117" y="104615"/>
                  </a:lnTo>
                  <a:lnTo>
                    <a:pt x="18529" y="103076"/>
                  </a:lnTo>
                  <a:lnTo>
                    <a:pt x="19411" y="102307"/>
                  </a:lnTo>
                  <a:lnTo>
                    <a:pt x="23823" y="105384"/>
                  </a:lnTo>
                  <a:lnTo>
                    <a:pt x="27352" y="107692"/>
                  </a:lnTo>
                  <a:lnTo>
                    <a:pt x="29117" y="110769"/>
                  </a:lnTo>
                  <a:lnTo>
                    <a:pt x="30000" y="112307"/>
                  </a:lnTo>
                  <a:lnTo>
                    <a:pt x="34411" y="113076"/>
                  </a:lnTo>
                  <a:lnTo>
                    <a:pt x="37058" y="113846"/>
                  </a:lnTo>
                  <a:lnTo>
                    <a:pt x="38823" y="114615"/>
                  </a:lnTo>
                  <a:lnTo>
                    <a:pt x="40588" y="116153"/>
                  </a:lnTo>
                  <a:lnTo>
                    <a:pt x="43235" y="115384"/>
                  </a:lnTo>
                  <a:lnTo>
                    <a:pt x="43235" y="114615"/>
                  </a:lnTo>
                  <a:lnTo>
                    <a:pt x="45000" y="113076"/>
                  </a:lnTo>
                  <a:lnTo>
                    <a:pt x="45882" y="112307"/>
                  </a:lnTo>
                  <a:lnTo>
                    <a:pt x="48529" y="113846"/>
                  </a:lnTo>
                  <a:lnTo>
                    <a:pt x="52941" y="115384"/>
                  </a:lnTo>
                  <a:lnTo>
                    <a:pt x="58235" y="114615"/>
                  </a:lnTo>
                  <a:lnTo>
                    <a:pt x="59117" y="113846"/>
                  </a:lnTo>
                  <a:lnTo>
                    <a:pt x="60882" y="111538"/>
                  </a:lnTo>
                  <a:lnTo>
                    <a:pt x="62647" y="110769"/>
                  </a:lnTo>
                  <a:lnTo>
                    <a:pt x="63529" y="110000"/>
                  </a:lnTo>
                  <a:lnTo>
                    <a:pt x="66176" y="112307"/>
                  </a:lnTo>
                  <a:lnTo>
                    <a:pt x="69705" y="116153"/>
                  </a:lnTo>
                  <a:lnTo>
                    <a:pt x="73235" y="119230"/>
                  </a:lnTo>
                  <a:lnTo>
                    <a:pt x="75882" y="119230"/>
                  </a:lnTo>
                  <a:lnTo>
                    <a:pt x="75000" y="120000"/>
                  </a:lnTo>
                  <a:lnTo>
                    <a:pt x="77647" y="117692"/>
                  </a:lnTo>
                  <a:lnTo>
                    <a:pt x="81176" y="114615"/>
                  </a:lnTo>
                  <a:lnTo>
                    <a:pt x="82941" y="112307"/>
                  </a:lnTo>
                  <a:lnTo>
                    <a:pt x="82941" y="109230"/>
                  </a:lnTo>
                  <a:lnTo>
                    <a:pt x="85588" y="100769"/>
                  </a:lnTo>
                  <a:lnTo>
                    <a:pt x="88235" y="98461"/>
                  </a:lnTo>
                  <a:lnTo>
                    <a:pt x="91764" y="100769"/>
                  </a:lnTo>
                  <a:lnTo>
                    <a:pt x="92647" y="100000"/>
                  </a:lnTo>
                  <a:lnTo>
                    <a:pt x="93529" y="92307"/>
                  </a:lnTo>
                  <a:lnTo>
                    <a:pt x="96176" y="89230"/>
                  </a:lnTo>
                  <a:lnTo>
                    <a:pt x="99705" y="84615"/>
                  </a:lnTo>
                  <a:lnTo>
                    <a:pt x="104117" y="84615"/>
                  </a:lnTo>
                  <a:lnTo>
                    <a:pt x="106764" y="81538"/>
                  </a:lnTo>
                  <a:lnTo>
                    <a:pt x="113823" y="76153"/>
                  </a:lnTo>
                  <a:lnTo>
                    <a:pt x="115588" y="72307"/>
                  </a:lnTo>
                  <a:lnTo>
                    <a:pt x="115588" y="70000"/>
                  </a:lnTo>
                  <a:lnTo>
                    <a:pt x="116470" y="63846"/>
                  </a:lnTo>
                  <a:lnTo>
                    <a:pt x="116470" y="59230"/>
                  </a:lnTo>
                  <a:lnTo>
                    <a:pt x="117352" y="56923"/>
                  </a:lnTo>
                  <a:lnTo>
                    <a:pt x="117352" y="53846"/>
                  </a:lnTo>
                  <a:lnTo>
                    <a:pt x="117352" y="47692"/>
                  </a:lnTo>
                  <a:lnTo>
                    <a:pt x="117352" y="46923"/>
                  </a:lnTo>
                  <a:lnTo>
                    <a:pt x="116470" y="44615"/>
                  </a:lnTo>
                  <a:lnTo>
                    <a:pt x="117352" y="42307"/>
                  </a:lnTo>
                  <a:lnTo>
                    <a:pt x="120000" y="42307"/>
                  </a:lnTo>
                  <a:lnTo>
                    <a:pt x="111176" y="0"/>
                  </a:lnTo>
                  <a:lnTo>
                    <a:pt x="106764" y="3846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52" name="Shape 1433">
              <a:extLst>
                <a:ext uri="{FF2B5EF4-FFF2-40B4-BE49-F238E27FC236}">
                  <a16:creationId xmlns:a16="http://schemas.microsoft.com/office/drawing/2014/main" id="{48464662-5CFA-1B63-E206-BE15E0AFCF88}"/>
                </a:ext>
              </a:extLst>
            </p:cNvPr>
            <p:cNvSpPr/>
            <p:nvPr/>
          </p:nvSpPr>
          <p:spPr>
            <a:xfrm>
              <a:off x="7119596" y="2319968"/>
              <a:ext cx="168644" cy="2900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" y="120000"/>
                  </a:moveTo>
                  <a:lnTo>
                    <a:pt x="6000" y="116511"/>
                  </a:lnTo>
                  <a:lnTo>
                    <a:pt x="15600" y="116511"/>
                  </a:lnTo>
                  <a:lnTo>
                    <a:pt x="19200" y="113720"/>
                  </a:lnTo>
                  <a:lnTo>
                    <a:pt x="22800" y="113720"/>
                  </a:lnTo>
                  <a:lnTo>
                    <a:pt x="28800" y="113720"/>
                  </a:lnTo>
                  <a:lnTo>
                    <a:pt x="32400" y="115813"/>
                  </a:lnTo>
                  <a:lnTo>
                    <a:pt x="37200" y="117209"/>
                  </a:lnTo>
                  <a:lnTo>
                    <a:pt x="38400" y="116511"/>
                  </a:lnTo>
                  <a:lnTo>
                    <a:pt x="38400" y="113720"/>
                  </a:lnTo>
                  <a:lnTo>
                    <a:pt x="43200" y="113023"/>
                  </a:lnTo>
                  <a:lnTo>
                    <a:pt x="45600" y="112325"/>
                  </a:lnTo>
                  <a:lnTo>
                    <a:pt x="50400" y="112325"/>
                  </a:lnTo>
                  <a:lnTo>
                    <a:pt x="52800" y="113720"/>
                  </a:lnTo>
                  <a:lnTo>
                    <a:pt x="57600" y="114418"/>
                  </a:lnTo>
                  <a:lnTo>
                    <a:pt x="58800" y="112325"/>
                  </a:lnTo>
                  <a:lnTo>
                    <a:pt x="58800" y="109534"/>
                  </a:lnTo>
                  <a:lnTo>
                    <a:pt x="62400" y="107441"/>
                  </a:lnTo>
                  <a:lnTo>
                    <a:pt x="63600" y="104651"/>
                  </a:lnTo>
                  <a:lnTo>
                    <a:pt x="66000" y="104651"/>
                  </a:lnTo>
                  <a:lnTo>
                    <a:pt x="67200" y="107441"/>
                  </a:lnTo>
                  <a:lnTo>
                    <a:pt x="70800" y="109534"/>
                  </a:lnTo>
                  <a:lnTo>
                    <a:pt x="72000" y="110232"/>
                  </a:lnTo>
                  <a:lnTo>
                    <a:pt x="79200" y="109534"/>
                  </a:lnTo>
                  <a:lnTo>
                    <a:pt x="81600" y="106744"/>
                  </a:lnTo>
                  <a:lnTo>
                    <a:pt x="81600" y="104651"/>
                  </a:lnTo>
                  <a:lnTo>
                    <a:pt x="85200" y="101162"/>
                  </a:lnTo>
                  <a:lnTo>
                    <a:pt x="88800" y="101162"/>
                  </a:lnTo>
                  <a:lnTo>
                    <a:pt x="91200" y="99767"/>
                  </a:lnTo>
                  <a:lnTo>
                    <a:pt x="93600" y="96976"/>
                  </a:lnTo>
                  <a:lnTo>
                    <a:pt x="96000" y="94186"/>
                  </a:lnTo>
                  <a:lnTo>
                    <a:pt x="96000" y="91395"/>
                  </a:lnTo>
                  <a:lnTo>
                    <a:pt x="97200" y="90000"/>
                  </a:lnTo>
                  <a:lnTo>
                    <a:pt x="97200" y="88604"/>
                  </a:lnTo>
                  <a:lnTo>
                    <a:pt x="98400" y="87906"/>
                  </a:lnTo>
                  <a:lnTo>
                    <a:pt x="108000" y="87209"/>
                  </a:lnTo>
                  <a:lnTo>
                    <a:pt x="112800" y="85813"/>
                  </a:lnTo>
                  <a:lnTo>
                    <a:pt x="117600" y="85813"/>
                  </a:lnTo>
                  <a:lnTo>
                    <a:pt x="120000" y="84418"/>
                  </a:lnTo>
                  <a:lnTo>
                    <a:pt x="118800" y="80232"/>
                  </a:lnTo>
                  <a:lnTo>
                    <a:pt x="120000" y="78837"/>
                  </a:lnTo>
                  <a:lnTo>
                    <a:pt x="117600" y="78139"/>
                  </a:lnTo>
                  <a:lnTo>
                    <a:pt x="116400" y="75348"/>
                  </a:lnTo>
                  <a:lnTo>
                    <a:pt x="118800" y="74651"/>
                  </a:lnTo>
                  <a:lnTo>
                    <a:pt x="105600" y="697"/>
                  </a:lnTo>
                  <a:lnTo>
                    <a:pt x="105600" y="0"/>
                  </a:lnTo>
                  <a:lnTo>
                    <a:pt x="32400" y="2790"/>
                  </a:lnTo>
                  <a:lnTo>
                    <a:pt x="32400" y="3488"/>
                  </a:lnTo>
                  <a:lnTo>
                    <a:pt x="24000" y="6279"/>
                  </a:lnTo>
                  <a:lnTo>
                    <a:pt x="19200" y="8372"/>
                  </a:lnTo>
                  <a:lnTo>
                    <a:pt x="15600" y="9069"/>
                  </a:lnTo>
                  <a:lnTo>
                    <a:pt x="9600" y="8372"/>
                  </a:lnTo>
                  <a:lnTo>
                    <a:pt x="13200" y="71860"/>
                  </a:lnTo>
                  <a:lnTo>
                    <a:pt x="12000" y="73953"/>
                  </a:lnTo>
                  <a:lnTo>
                    <a:pt x="12000" y="76046"/>
                  </a:lnTo>
                  <a:lnTo>
                    <a:pt x="12000" y="78837"/>
                  </a:lnTo>
                  <a:lnTo>
                    <a:pt x="13200" y="81627"/>
                  </a:lnTo>
                  <a:lnTo>
                    <a:pt x="18000" y="86511"/>
                  </a:lnTo>
                  <a:lnTo>
                    <a:pt x="19200" y="90697"/>
                  </a:lnTo>
                  <a:lnTo>
                    <a:pt x="19200" y="93488"/>
                  </a:lnTo>
                  <a:lnTo>
                    <a:pt x="15600" y="94883"/>
                  </a:lnTo>
                  <a:lnTo>
                    <a:pt x="13200" y="97674"/>
                  </a:lnTo>
                  <a:lnTo>
                    <a:pt x="12000" y="101162"/>
                  </a:lnTo>
                  <a:lnTo>
                    <a:pt x="9600" y="102558"/>
                  </a:lnTo>
                  <a:lnTo>
                    <a:pt x="6000" y="104651"/>
                  </a:lnTo>
                  <a:lnTo>
                    <a:pt x="4800" y="108837"/>
                  </a:lnTo>
                  <a:lnTo>
                    <a:pt x="2400" y="109534"/>
                  </a:lnTo>
                  <a:lnTo>
                    <a:pt x="0" y="112325"/>
                  </a:lnTo>
                  <a:lnTo>
                    <a:pt x="0" y="116511"/>
                  </a:lnTo>
                  <a:lnTo>
                    <a:pt x="1200" y="119302"/>
                  </a:lnTo>
                  <a:lnTo>
                    <a:pt x="2400" y="120000"/>
                  </a:lnTo>
                  <a:lnTo>
                    <a:pt x="2400" y="120000"/>
                  </a:lnTo>
                  <a:lnTo>
                    <a:pt x="6000" y="12000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53" name="Shape 1434">
              <a:extLst>
                <a:ext uri="{FF2B5EF4-FFF2-40B4-BE49-F238E27FC236}">
                  <a16:creationId xmlns:a16="http://schemas.microsoft.com/office/drawing/2014/main" id="{9F2F71FE-1726-B9F3-E01D-8097C9A1A9E8}"/>
                </a:ext>
              </a:extLst>
            </p:cNvPr>
            <p:cNvSpPr/>
            <p:nvPr/>
          </p:nvSpPr>
          <p:spPr>
            <a:xfrm>
              <a:off x="6929028" y="2282866"/>
              <a:ext cx="217551" cy="3811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15752"/>
                  </a:moveTo>
                  <a:lnTo>
                    <a:pt x="81860" y="115221"/>
                  </a:lnTo>
                  <a:lnTo>
                    <a:pt x="85581" y="116283"/>
                  </a:lnTo>
                  <a:lnTo>
                    <a:pt x="89302" y="117876"/>
                  </a:lnTo>
                  <a:lnTo>
                    <a:pt x="92093" y="117876"/>
                  </a:lnTo>
                  <a:lnTo>
                    <a:pt x="94883" y="117876"/>
                  </a:lnTo>
                  <a:lnTo>
                    <a:pt x="96744" y="117345"/>
                  </a:lnTo>
                  <a:lnTo>
                    <a:pt x="94883" y="114690"/>
                  </a:lnTo>
                  <a:lnTo>
                    <a:pt x="94883" y="112035"/>
                  </a:lnTo>
                  <a:lnTo>
                    <a:pt x="97674" y="110973"/>
                  </a:lnTo>
                  <a:lnTo>
                    <a:pt x="103255" y="109911"/>
                  </a:lnTo>
                  <a:lnTo>
                    <a:pt x="105116" y="109380"/>
                  </a:lnTo>
                  <a:lnTo>
                    <a:pt x="104186" y="107787"/>
                  </a:lnTo>
                  <a:lnTo>
                    <a:pt x="104186" y="106194"/>
                  </a:lnTo>
                  <a:lnTo>
                    <a:pt x="104186" y="105663"/>
                  </a:lnTo>
                  <a:lnTo>
                    <a:pt x="104186" y="103539"/>
                  </a:lnTo>
                  <a:lnTo>
                    <a:pt x="106976" y="103008"/>
                  </a:lnTo>
                  <a:lnTo>
                    <a:pt x="106976" y="103008"/>
                  </a:lnTo>
                  <a:lnTo>
                    <a:pt x="106046" y="102477"/>
                  </a:lnTo>
                  <a:lnTo>
                    <a:pt x="105116" y="100353"/>
                  </a:lnTo>
                  <a:lnTo>
                    <a:pt x="105116" y="97168"/>
                  </a:lnTo>
                  <a:lnTo>
                    <a:pt x="106976" y="95044"/>
                  </a:lnTo>
                  <a:lnTo>
                    <a:pt x="108837" y="94513"/>
                  </a:lnTo>
                  <a:lnTo>
                    <a:pt x="109767" y="91327"/>
                  </a:lnTo>
                  <a:lnTo>
                    <a:pt x="112558" y="89734"/>
                  </a:lnTo>
                  <a:lnTo>
                    <a:pt x="114418" y="88672"/>
                  </a:lnTo>
                  <a:lnTo>
                    <a:pt x="115348" y="86017"/>
                  </a:lnTo>
                  <a:lnTo>
                    <a:pt x="117209" y="83893"/>
                  </a:lnTo>
                  <a:lnTo>
                    <a:pt x="120000" y="82831"/>
                  </a:lnTo>
                  <a:lnTo>
                    <a:pt x="120000" y="80707"/>
                  </a:lnTo>
                  <a:lnTo>
                    <a:pt x="119069" y="77522"/>
                  </a:lnTo>
                  <a:lnTo>
                    <a:pt x="115348" y="73805"/>
                  </a:lnTo>
                  <a:lnTo>
                    <a:pt x="114418" y="71681"/>
                  </a:lnTo>
                  <a:lnTo>
                    <a:pt x="114418" y="69557"/>
                  </a:lnTo>
                  <a:lnTo>
                    <a:pt x="114418" y="67964"/>
                  </a:lnTo>
                  <a:lnTo>
                    <a:pt x="115348" y="66371"/>
                  </a:lnTo>
                  <a:lnTo>
                    <a:pt x="112558" y="18053"/>
                  </a:lnTo>
                  <a:lnTo>
                    <a:pt x="113488" y="18053"/>
                  </a:lnTo>
                  <a:lnTo>
                    <a:pt x="109767" y="16460"/>
                  </a:lnTo>
                  <a:lnTo>
                    <a:pt x="107906" y="13805"/>
                  </a:lnTo>
                  <a:lnTo>
                    <a:pt x="106046" y="12212"/>
                  </a:lnTo>
                  <a:lnTo>
                    <a:pt x="105116" y="9026"/>
                  </a:lnTo>
                  <a:lnTo>
                    <a:pt x="101395" y="6902"/>
                  </a:lnTo>
                  <a:lnTo>
                    <a:pt x="99534" y="1592"/>
                  </a:lnTo>
                  <a:lnTo>
                    <a:pt x="99534" y="0"/>
                  </a:lnTo>
                  <a:lnTo>
                    <a:pt x="22325" y="2654"/>
                  </a:lnTo>
                  <a:lnTo>
                    <a:pt x="20465" y="1592"/>
                  </a:lnTo>
                  <a:lnTo>
                    <a:pt x="20465" y="1592"/>
                  </a:lnTo>
                  <a:lnTo>
                    <a:pt x="19534" y="3185"/>
                  </a:lnTo>
                  <a:lnTo>
                    <a:pt x="19534" y="4247"/>
                  </a:lnTo>
                  <a:lnTo>
                    <a:pt x="22325" y="5840"/>
                  </a:lnTo>
                  <a:lnTo>
                    <a:pt x="26046" y="7433"/>
                  </a:lnTo>
                  <a:lnTo>
                    <a:pt x="30697" y="9557"/>
                  </a:lnTo>
                  <a:lnTo>
                    <a:pt x="35348" y="12212"/>
                  </a:lnTo>
                  <a:lnTo>
                    <a:pt x="35348" y="13805"/>
                  </a:lnTo>
                  <a:lnTo>
                    <a:pt x="33488" y="16991"/>
                  </a:lnTo>
                  <a:lnTo>
                    <a:pt x="31627" y="18584"/>
                  </a:lnTo>
                  <a:lnTo>
                    <a:pt x="28837" y="22831"/>
                  </a:lnTo>
                  <a:lnTo>
                    <a:pt x="26976" y="23893"/>
                  </a:lnTo>
                  <a:lnTo>
                    <a:pt x="25116" y="24955"/>
                  </a:lnTo>
                  <a:lnTo>
                    <a:pt x="19534" y="26548"/>
                  </a:lnTo>
                  <a:lnTo>
                    <a:pt x="13953" y="26548"/>
                  </a:lnTo>
                  <a:lnTo>
                    <a:pt x="11162" y="27079"/>
                  </a:lnTo>
                  <a:lnTo>
                    <a:pt x="11162" y="29203"/>
                  </a:lnTo>
                  <a:lnTo>
                    <a:pt x="11162" y="30796"/>
                  </a:lnTo>
                  <a:lnTo>
                    <a:pt x="13953" y="34513"/>
                  </a:lnTo>
                  <a:lnTo>
                    <a:pt x="15813" y="35575"/>
                  </a:lnTo>
                  <a:lnTo>
                    <a:pt x="12093" y="37168"/>
                  </a:lnTo>
                  <a:lnTo>
                    <a:pt x="12093" y="40884"/>
                  </a:lnTo>
                  <a:lnTo>
                    <a:pt x="10232" y="40884"/>
                  </a:lnTo>
                  <a:lnTo>
                    <a:pt x="7441" y="42477"/>
                  </a:lnTo>
                  <a:lnTo>
                    <a:pt x="1860" y="45663"/>
                  </a:lnTo>
                  <a:lnTo>
                    <a:pt x="2790" y="48849"/>
                  </a:lnTo>
                  <a:lnTo>
                    <a:pt x="0" y="50442"/>
                  </a:lnTo>
                  <a:lnTo>
                    <a:pt x="0" y="55221"/>
                  </a:lnTo>
                  <a:lnTo>
                    <a:pt x="0" y="60000"/>
                  </a:lnTo>
                  <a:lnTo>
                    <a:pt x="5581" y="65309"/>
                  </a:lnTo>
                  <a:lnTo>
                    <a:pt x="19534" y="72212"/>
                  </a:lnTo>
                  <a:lnTo>
                    <a:pt x="23255" y="75398"/>
                  </a:lnTo>
                  <a:lnTo>
                    <a:pt x="23255" y="79646"/>
                  </a:lnTo>
                  <a:lnTo>
                    <a:pt x="27906" y="81769"/>
                  </a:lnTo>
                  <a:lnTo>
                    <a:pt x="28837" y="80176"/>
                  </a:lnTo>
                  <a:lnTo>
                    <a:pt x="31627" y="79646"/>
                  </a:lnTo>
                  <a:lnTo>
                    <a:pt x="36279" y="79646"/>
                  </a:lnTo>
                  <a:lnTo>
                    <a:pt x="39069" y="81238"/>
                  </a:lnTo>
                  <a:lnTo>
                    <a:pt x="41860" y="82831"/>
                  </a:lnTo>
                  <a:lnTo>
                    <a:pt x="39069" y="86017"/>
                  </a:lnTo>
                  <a:lnTo>
                    <a:pt x="38139" y="88672"/>
                  </a:lnTo>
                  <a:lnTo>
                    <a:pt x="38139" y="90265"/>
                  </a:lnTo>
                  <a:lnTo>
                    <a:pt x="36279" y="92920"/>
                  </a:lnTo>
                  <a:lnTo>
                    <a:pt x="36279" y="95575"/>
                  </a:lnTo>
                  <a:lnTo>
                    <a:pt x="40930" y="98230"/>
                  </a:lnTo>
                  <a:lnTo>
                    <a:pt x="47441" y="100884"/>
                  </a:lnTo>
                  <a:lnTo>
                    <a:pt x="49302" y="100353"/>
                  </a:lnTo>
                  <a:lnTo>
                    <a:pt x="59534" y="104070"/>
                  </a:lnTo>
                  <a:lnTo>
                    <a:pt x="63255" y="106194"/>
                  </a:lnTo>
                  <a:lnTo>
                    <a:pt x="66046" y="110973"/>
                  </a:lnTo>
                  <a:lnTo>
                    <a:pt x="65116" y="113628"/>
                  </a:lnTo>
                  <a:lnTo>
                    <a:pt x="64186" y="115221"/>
                  </a:lnTo>
                  <a:lnTo>
                    <a:pt x="68837" y="117876"/>
                  </a:lnTo>
                  <a:lnTo>
                    <a:pt x="68837" y="120000"/>
                  </a:lnTo>
                  <a:lnTo>
                    <a:pt x="70697" y="117876"/>
                  </a:lnTo>
                  <a:lnTo>
                    <a:pt x="74418" y="117876"/>
                  </a:lnTo>
                  <a:lnTo>
                    <a:pt x="77209" y="117345"/>
                  </a:lnTo>
                  <a:lnTo>
                    <a:pt x="80000" y="115752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54" name="Shape 1435">
              <a:extLst>
                <a:ext uri="{FF2B5EF4-FFF2-40B4-BE49-F238E27FC236}">
                  <a16:creationId xmlns:a16="http://schemas.microsoft.com/office/drawing/2014/main" id="{E55A9AAD-0139-4D7D-6C70-AC090410C212}"/>
                </a:ext>
              </a:extLst>
            </p:cNvPr>
            <p:cNvSpPr/>
            <p:nvPr/>
          </p:nvSpPr>
          <p:spPr>
            <a:xfrm>
              <a:off x="6662570" y="2198543"/>
              <a:ext cx="330542" cy="2428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181" y="113647"/>
                  </a:moveTo>
                  <a:cubicBezTo>
                    <a:pt x="101818" y="108705"/>
                    <a:pt x="101818" y="108705"/>
                    <a:pt x="101818" y="108705"/>
                  </a:cubicBezTo>
                  <a:cubicBezTo>
                    <a:pt x="103376" y="105882"/>
                    <a:pt x="103376" y="105882"/>
                    <a:pt x="103376" y="105882"/>
                  </a:cubicBezTo>
                  <a:cubicBezTo>
                    <a:pt x="104415" y="105882"/>
                    <a:pt x="104415" y="105882"/>
                    <a:pt x="104415" y="105882"/>
                  </a:cubicBezTo>
                  <a:cubicBezTo>
                    <a:pt x="104935" y="100235"/>
                    <a:pt x="104935" y="100235"/>
                    <a:pt x="104935" y="100235"/>
                  </a:cubicBezTo>
                  <a:cubicBezTo>
                    <a:pt x="107012" y="98117"/>
                    <a:pt x="107012" y="98117"/>
                    <a:pt x="107012" y="98117"/>
                  </a:cubicBezTo>
                  <a:cubicBezTo>
                    <a:pt x="105974" y="96000"/>
                    <a:pt x="105974" y="96000"/>
                    <a:pt x="105974" y="96000"/>
                  </a:cubicBezTo>
                  <a:cubicBezTo>
                    <a:pt x="103896" y="90352"/>
                    <a:pt x="103896" y="90352"/>
                    <a:pt x="103896" y="90352"/>
                  </a:cubicBezTo>
                  <a:cubicBezTo>
                    <a:pt x="103896" y="87529"/>
                    <a:pt x="103896" y="87529"/>
                    <a:pt x="103896" y="87529"/>
                  </a:cubicBezTo>
                  <a:cubicBezTo>
                    <a:pt x="103896" y="84705"/>
                    <a:pt x="103896" y="84705"/>
                    <a:pt x="103896" y="84705"/>
                  </a:cubicBezTo>
                  <a:cubicBezTo>
                    <a:pt x="105974" y="83294"/>
                    <a:pt x="105974" y="83294"/>
                    <a:pt x="105974" y="83294"/>
                  </a:cubicBezTo>
                  <a:cubicBezTo>
                    <a:pt x="109610" y="83294"/>
                    <a:pt x="109610" y="83294"/>
                    <a:pt x="109610" y="83294"/>
                  </a:cubicBezTo>
                  <a:cubicBezTo>
                    <a:pt x="113246" y="81176"/>
                    <a:pt x="113246" y="81176"/>
                    <a:pt x="113246" y="81176"/>
                  </a:cubicBezTo>
                  <a:cubicBezTo>
                    <a:pt x="114285" y="79764"/>
                    <a:pt x="114285" y="79764"/>
                    <a:pt x="114285" y="79764"/>
                  </a:cubicBezTo>
                  <a:cubicBezTo>
                    <a:pt x="115844" y="77647"/>
                    <a:pt x="115844" y="77647"/>
                    <a:pt x="115844" y="77647"/>
                  </a:cubicBezTo>
                  <a:cubicBezTo>
                    <a:pt x="117402" y="71294"/>
                    <a:pt x="117402" y="71294"/>
                    <a:pt x="117402" y="71294"/>
                  </a:cubicBezTo>
                  <a:cubicBezTo>
                    <a:pt x="118961" y="68470"/>
                    <a:pt x="118961" y="68470"/>
                    <a:pt x="118961" y="68470"/>
                  </a:cubicBezTo>
                  <a:cubicBezTo>
                    <a:pt x="119999" y="63529"/>
                    <a:pt x="119999" y="63529"/>
                    <a:pt x="119999" y="63529"/>
                  </a:cubicBezTo>
                  <a:cubicBezTo>
                    <a:pt x="119999" y="61411"/>
                    <a:pt x="119999" y="61411"/>
                    <a:pt x="119999" y="61411"/>
                  </a:cubicBezTo>
                  <a:cubicBezTo>
                    <a:pt x="116883" y="57176"/>
                    <a:pt x="116883" y="57176"/>
                    <a:pt x="116883" y="57176"/>
                  </a:cubicBezTo>
                  <a:cubicBezTo>
                    <a:pt x="113766" y="53647"/>
                    <a:pt x="113766" y="53647"/>
                    <a:pt x="113766" y="53647"/>
                  </a:cubicBezTo>
                  <a:cubicBezTo>
                    <a:pt x="111688" y="50823"/>
                    <a:pt x="111688" y="50823"/>
                    <a:pt x="111688" y="50823"/>
                  </a:cubicBezTo>
                  <a:cubicBezTo>
                    <a:pt x="109610" y="48705"/>
                    <a:pt x="109610" y="48705"/>
                    <a:pt x="109610" y="48705"/>
                  </a:cubicBezTo>
                  <a:cubicBezTo>
                    <a:pt x="109610" y="46588"/>
                    <a:pt x="109610" y="46588"/>
                    <a:pt x="109610" y="46588"/>
                  </a:cubicBezTo>
                  <a:cubicBezTo>
                    <a:pt x="110129" y="44470"/>
                    <a:pt x="110129" y="44470"/>
                    <a:pt x="110129" y="44470"/>
                  </a:cubicBezTo>
                  <a:cubicBezTo>
                    <a:pt x="111168" y="45882"/>
                    <a:pt x="111168" y="45882"/>
                    <a:pt x="111168" y="45882"/>
                  </a:cubicBezTo>
                  <a:cubicBezTo>
                    <a:pt x="109610" y="43058"/>
                    <a:pt x="109610" y="43058"/>
                    <a:pt x="109610" y="43058"/>
                  </a:cubicBezTo>
                  <a:cubicBezTo>
                    <a:pt x="109610" y="43058"/>
                    <a:pt x="107532" y="41647"/>
                    <a:pt x="107012" y="41647"/>
                  </a:cubicBezTo>
                  <a:cubicBezTo>
                    <a:pt x="106493" y="41647"/>
                    <a:pt x="104415" y="38823"/>
                    <a:pt x="104415" y="38823"/>
                  </a:cubicBezTo>
                  <a:cubicBezTo>
                    <a:pt x="101818" y="38823"/>
                    <a:pt x="101818" y="38823"/>
                    <a:pt x="101818" y="38823"/>
                  </a:cubicBezTo>
                  <a:cubicBezTo>
                    <a:pt x="101818" y="35294"/>
                    <a:pt x="101818" y="35294"/>
                    <a:pt x="101818" y="35294"/>
                  </a:cubicBezTo>
                  <a:cubicBezTo>
                    <a:pt x="100779" y="31764"/>
                    <a:pt x="100779" y="31764"/>
                    <a:pt x="100779" y="31764"/>
                  </a:cubicBezTo>
                  <a:cubicBezTo>
                    <a:pt x="100779" y="27529"/>
                    <a:pt x="100779" y="27529"/>
                    <a:pt x="100779" y="27529"/>
                  </a:cubicBezTo>
                  <a:cubicBezTo>
                    <a:pt x="100779" y="24705"/>
                    <a:pt x="100779" y="24705"/>
                    <a:pt x="100779" y="24705"/>
                  </a:cubicBezTo>
                  <a:cubicBezTo>
                    <a:pt x="100779" y="19764"/>
                    <a:pt x="100779" y="19764"/>
                    <a:pt x="100779" y="19764"/>
                  </a:cubicBezTo>
                  <a:cubicBezTo>
                    <a:pt x="99740" y="17647"/>
                    <a:pt x="99740" y="17647"/>
                    <a:pt x="99740" y="17647"/>
                  </a:cubicBezTo>
                  <a:cubicBezTo>
                    <a:pt x="98181" y="12705"/>
                    <a:pt x="98181" y="12705"/>
                    <a:pt x="98181" y="12705"/>
                  </a:cubicBezTo>
                  <a:cubicBezTo>
                    <a:pt x="3636" y="15529"/>
                    <a:pt x="3636" y="15529"/>
                    <a:pt x="3636" y="15529"/>
                  </a:cubicBezTo>
                  <a:cubicBezTo>
                    <a:pt x="4155" y="0"/>
                    <a:pt x="4155" y="0"/>
                    <a:pt x="4155" y="0"/>
                  </a:cubicBezTo>
                  <a:cubicBezTo>
                    <a:pt x="4155" y="0"/>
                    <a:pt x="4155" y="0"/>
                    <a:pt x="4155" y="0"/>
                  </a:cubicBezTo>
                  <a:cubicBezTo>
                    <a:pt x="3636" y="16235"/>
                    <a:pt x="3636" y="16235"/>
                    <a:pt x="3636" y="16235"/>
                  </a:cubicBezTo>
                  <a:cubicBezTo>
                    <a:pt x="2077" y="16235"/>
                    <a:pt x="2077" y="16235"/>
                    <a:pt x="2077" y="16235"/>
                  </a:cubicBezTo>
                  <a:cubicBezTo>
                    <a:pt x="2077" y="18352"/>
                    <a:pt x="2077" y="18352"/>
                    <a:pt x="2077" y="18352"/>
                  </a:cubicBezTo>
                  <a:cubicBezTo>
                    <a:pt x="1558" y="21882"/>
                    <a:pt x="1558" y="21882"/>
                    <a:pt x="1558" y="21882"/>
                  </a:cubicBezTo>
                  <a:cubicBezTo>
                    <a:pt x="2597" y="22588"/>
                    <a:pt x="2597" y="22588"/>
                    <a:pt x="2597" y="22588"/>
                  </a:cubicBezTo>
                  <a:cubicBezTo>
                    <a:pt x="3636" y="26117"/>
                    <a:pt x="3636" y="26117"/>
                    <a:pt x="3636" y="26117"/>
                  </a:cubicBezTo>
                  <a:cubicBezTo>
                    <a:pt x="3636" y="28941"/>
                    <a:pt x="3636" y="28941"/>
                    <a:pt x="3636" y="28941"/>
                  </a:cubicBezTo>
                  <a:cubicBezTo>
                    <a:pt x="2597" y="29647"/>
                    <a:pt x="2597" y="29647"/>
                    <a:pt x="2597" y="29647"/>
                  </a:cubicBezTo>
                  <a:cubicBezTo>
                    <a:pt x="2077" y="31764"/>
                    <a:pt x="2077" y="31764"/>
                    <a:pt x="2077" y="31764"/>
                  </a:cubicBezTo>
                  <a:cubicBezTo>
                    <a:pt x="2077" y="36705"/>
                    <a:pt x="2077" y="36705"/>
                    <a:pt x="2077" y="36705"/>
                  </a:cubicBezTo>
                  <a:cubicBezTo>
                    <a:pt x="519" y="37411"/>
                    <a:pt x="519" y="37411"/>
                    <a:pt x="519" y="37411"/>
                  </a:cubicBezTo>
                  <a:cubicBezTo>
                    <a:pt x="0" y="39529"/>
                    <a:pt x="0" y="39529"/>
                    <a:pt x="0" y="39529"/>
                  </a:cubicBezTo>
                  <a:cubicBezTo>
                    <a:pt x="0" y="41647"/>
                    <a:pt x="0" y="41647"/>
                    <a:pt x="0" y="41647"/>
                  </a:cubicBezTo>
                  <a:cubicBezTo>
                    <a:pt x="2077" y="43764"/>
                    <a:pt x="2077" y="43764"/>
                    <a:pt x="2077" y="43764"/>
                  </a:cubicBezTo>
                  <a:cubicBezTo>
                    <a:pt x="2077" y="46588"/>
                    <a:pt x="2077" y="46588"/>
                    <a:pt x="2077" y="46588"/>
                  </a:cubicBezTo>
                  <a:cubicBezTo>
                    <a:pt x="2077" y="48705"/>
                    <a:pt x="2077" y="48705"/>
                    <a:pt x="2077" y="48705"/>
                  </a:cubicBezTo>
                  <a:cubicBezTo>
                    <a:pt x="1558" y="47294"/>
                    <a:pt x="1558" y="47294"/>
                    <a:pt x="1558" y="47294"/>
                  </a:cubicBezTo>
                  <a:cubicBezTo>
                    <a:pt x="3116" y="50117"/>
                    <a:pt x="3116" y="50117"/>
                    <a:pt x="3116" y="50117"/>
                  </a:cubicBezTo>
                  <a:cubicBezTo>
                    <a:pt x="4675" y="56470"/>
                    <a:pt x="4675" y="56470"/>
                    <a:pt x="4675" y="56470"/>
                  </a:cubicBezTo>
                  <a:cubicBezTo>
                    <a:pt x="6233" y="60000"/>
                    <a:pt x="6233" y="60000"/>
                    <a:pt x="6233" y="60000"/>
                  </a:cubicBezTo>
                  <a:cubicBezTo>
                    <a:pt x="7272" y="64235"/>
                    <a:pt x="7272" y="64235"/>
                    <a:pt x="7272" y="64235"/>
                  </a:cubicBezTo>
                  <a:cubicBezTo>
                    <a:pt x="8311" y="67764"/>
                    <a:pt x="8311" y="67764"/>
                    <a:pt x="8311" y="67764"/>
                  </a:cubicBezTo>
                  <a:cubicBezTo>
                    <a:pt x="9350" y="69882"/>
                    <a:pt x="9350" y="69882"/>
                    <a:pt x="9350" y="69882"/>
                  </a:cubicBezTo>
                  <a:cubicBezTo>
                    <a:pt x="9870" y="72000"/>
                    <a:pt x="9870" y="72000"/>
                    <a:pt x="9870" y="72000"/>
                  </a:cubicBezTo>
                  <a:cubicBezTo>
                    <a:pt x="10389" y="72705"/>
                    <a:pt x="10389" y="72705"/>
                    <a:pt x="10389" y="72705"/>
                  </a:cubicBezTo>
                  <a:cubicBezTo>
                    <a:pt x="10389" y="73411"/>
                    <a:pt x="10389" y="73411"/>
                    <a:pt x="10389" y="73411"/>
                  </a:cubicBezTo>
                  <a:cubicBezTo>
                    <a:pt x="8831" y="74117"/>
                    <a:pt x="8831" y="74117"/>
                    <a:pt x="8831" y="74117"/>
                  </a:cubicBezTo>
                  <a:cubicBezTo>
                    <a:pt x="9350" y="76941"/>
                    <a:pt x="9350" y="76941"/>
                    <a:pt x="9350" y="76941"/>
                  </a:cubicBezTo>
                  <a:cubicBezTo>
                    <a:pt x="9870" y="80470"/>
                    <a:pt x="9870" y="80470"/>
                    <a:pt x="9870" y="80470"/>
                  </a:cubicBezTo>
                  <a:cubicBezTo>
                    <a:pt x="10389" y="81882"/>
                    <a:pt x="10389" y="81882"/>
                    <a:pt x="10389" y="81882"/>
                  </a:cubicBezTo>
                  <a:cubicBezTo>
                    <a:pt x="11428" y="81882"/>
                    <a:pt x="11428" y="81882"/>
                    <a:pt x="11428" y="81882"/>
                  </a:cubicBezTo>
                  <a:cubicBezTo>
                    <a:pt x="12467" y="83294"/>
                    <a:pt x="12467" y="83294"/>
                    <a:pt x="12467" y="83294"/>
                  </a:cubicBezTo>
                  <a:cubicBezTo>
                    <a:pt x="13506" y="88235"/>
                    <a:pt x="13506" y="88235"/>
                    <a:pt x="13506" y="88235"/>
                  </a:cubicBezTo>
                  <a:cubicBezTo>
                    <a:pt x="13506" y="95294"/>
                    <a:pt x="13506" y="95294"/>
                    <a:pt x="13506" y="95294"/>
                  </a:cubicBezTo>
                  <a:cubicBezTo>
                    <a:pt x="12987" y="98117"/>
                    <a:pt x="12987" y="98117"/>
                    <a:pt x="12987" y="98117"/>
                  </a:cubicBezTo>
                  <a:cubicBezTo>
                    <a:pt x="14025" y="100235"/>
                    <a:pt x="14025" y="100235"/>
                    <a:pt x="14025" y="100235"/>
                  </a:cubicBezTo>
                  <a:cubicBezTo>
                    <a:pt x="14545" y="101647"/>
                    <a:pt x="14545" y="101647"/>
                    <a:pt x="14545" y="101647"/>
                  </a:cubicBezTo>
                  <a:cubicBezTo>
                    <a:pt x="14545" y="108705"/>
                    <a:pt x="14545" y="108705"/>
                    <a:pt x="14545" y="108705"/>
                  </a:cubicBezTo>
                  <a:cubicBezTo>
                    <a:pt x="15584" y="113647"/>
                    <a:pt x="15584" y="113647"/>
                    <a:pt x="15584" y="113647"/>
                  </a:cubicBezTo>
                  <a:cubicBezTo>
                    <a:pt x="15584" y="114352"/>
                    <a:pt x="15584" y="114352"/>
                    <a:pt x="15584" y="114352"/>
                  </a:cubicBezTo>
                  <a:cubicBezTo>
                    <a:pt x="91428" y="112941"/>
                    <a:pt x="91428" y="112941"/>
                    <a:pt x="91428" y="112941"/>
                  </a:cubicBezTo>
                  <a:cubicBezTo>
                    <a:pt x="97662" y="120000"/>
                    <a:pt x="97662" y="120000"/>
                    <a:pt x="97662" y="120000"/>
                  </a:cubicBezTo>
                  <a:cubicBezTo>
                    <a:pt x="98701" y="118588"/>
                    <a:pt x="98701" y="118588"/>
                    <a:pt x="98701" y="118588"/>
                  </a:cubicBezTo>
                  <a:lnTo>
                    <a:pt x="98181" y="113647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55" name="Shape 1436">
              <a:extLst>
                <a:ext uri="{FF2B5EF4-FFF2-40B4-BE49-F238E27FC236}">
                  <a16:creationId xmlns:a16="http://schemas.microsoft.com/office/drawing/2014/main" id="{5E2662E1-282D-28C2-0332-DD05CADBC2A3}"/>
                </a:ext>
              </a:extLst>
            </p:cNvPr>
            <p:cNvSpPr/>
            <p:nvPr/>
          </p:nvSpPr>
          <p:spPr>
            <a:xfrm>
              <a:off x="5157992" y="3013096"/>
              <a:ext cx="735560" cy="5717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091" y="96637"/>
                  </a:moveTo>
                  <a:lnTo>
                    <a:pt x="47916" y="97699"/>
                  </a:lnTo>
                  <a:lnTo>
                    <a:pt x="49567" y="99115"/>
                  </a:lnTo>
                  <a:lnTo>
                    <a:pt x="48466" y="99469"/>
                  </a:lnTo>
                  <a:lnTo>
                    <a:pt x="47916" y="99469"/>
                  </a:lnTo>
                  <a:lnTo>
                    <a:pt x="46816" y="100531"/>
                  </a:lnTo>
                  <a:lnTo>
                    <a:pt x="46816" y="100884"/>
                  </a:lnTo>
                  <a:lnTo>
                    <a:pt x="46816" y="101946"/>
                  </a:lnTo>
                  <a:lnTo>
                    <a:pt x="47366" y="101946"/>
                  </a:lnTo>
                  <a:lnTo>
                    <a:pt x="48466" y="103716"/>
                  </a:lnTo>
                  <a:lnTo>
                    <a:pt x="48466" y="104424"/>
                  </a:lnTo>
                  <a:lnTo>
                    <a:pt x="47641" y="104778"/>
                  </a:lnTo>
                  <a:lnTo>
                    <a:pt x="47091" y="104778"/>
                  </a:lnTo>
                  <a:lnTo>
                    <a:pt x="46540" y="105132"/>
                  </a:lnTo>
                  <a:lnTo>
                    <a:pt x="46265" y="105132"/>
                  </a:lnTo>
                  <a:lnTo>
                    <a:pt x="45440" y="105840"/>
                  </a:lnTo>
                  <a:lnTo>
                    <a:pt x="45440" y="106902"/>
                  </a:lnTo>
                  <a:lnTo>
                    <a:pt x="45440" y="107256"/>
                  </a:lnTo>
                  <a:lnTo>
                    <a:pt x="44890" y="108318"/>
                  </a:lnTo>
                  <a:lnTo>
                    <a:pt x="44064" y="106548"/>
                  </a:lnTo>
                  <a:lnTo>
                    <a:pt x="44064" y="106902"/>
                  </a:lnTo>
                  <a:lnTo>
                    <a:pt x="43789" y="107610"/>
                  </a:lnTo>
                  <a:lnTo>
                    <a:pt x="42964" y="108672"/>
                  </a:lnTo>
                  <a:lnTo>
                    <a:pt x="42413" y="110088"/>
                  </a:lnTo>
                  <a:lnTo>
                    <a:pt x="42413" y="110442"/>
                  </a:lnTo>
                  <a:lnTo>
                    <a:pt x="42413" y="111858"/>
                  </a:lnTo>
                  <a:lnTo>
                    <a:pt x="39937" y="111858"/>
                  </a:lnTo>
                  <a:lnTo>
                    <a:pt x="41863" y="111150"/>
                  </a:lnTo>
                  <a:lnTo>
                    <a:pt x="42138" y="110442"/>
                  </a:lnTo>
                  <a:lnTo>
                    <a:pt x="42413" y="109734"/>
                  </a:lnTo>
                  <a:lnTo>
                    <a:pt x="42138" y="108672"/>
                  </a:lnTo>
                  <a:lnTo>
                    <a:pt x="41588" y="108318"/>
                  </a:lnTo>
                  <a:lnTo>
                    <a:pt x="41313" y="108318"/>
                  </a:lnTo>
                  <a:lnTo>
                    <a:pt x="40763" y="107610"/>
                  </a:lnTo>
                  <a:lnTo>
                    <a:pt x="40763" y="107256"/>
                  </a:lnTo>
                  <a:lnTo>
                    <a:pt x="40488" y="105132"/>
                  </a:lnTo>
                  <a:lnTo>
                    <a:pt x="41038" y="104424"/>
                  </a:lnTo>
                  <a:lnTo>
                    <a:pt x="41313" y="103716"/>
                  </a:lnTo>
                  <a:lnTo>
                    <a:pt x="42138" y="103008"/>
                  </a:lnTo>
                  <a:lnTo>
                    <a:pt x="42413" y="103362"/>
                  </a:lnTo>
                  <a:lnTo>
                    <a:pt x="43239" y="104424"/>
                  </a:lnTo>
                  <a:lnTo>
                    <a:pt x="43789" y="105840"/>
                  </a:lnTo>
                  <a:lnTo>
                    <a:pt x="43789" y="104424"/>
                  </a:lnTo>
                  <a:lnTo>
                    <a:pt x="43514" y="103008"/>
                  </a:lnTo>
                  <a:lnTo>
                    <a:pt x="42964" y="101946"/>
                  </a:lnTo>
                  <a:lnTo>
                    <a:pt x="43789" y="101592"/>
                  </a:lnTo>
                  <a:lnTo>
                    <a:pt x="44890" y="102300"/>
                  </a:lnTo>
                  <a:lnTo>
                    <a:pt x="45440" y="102300"/>
                  </a:lnTo>
                  <a:lnTo>
                    <a:pt x="45440" y="101592"/>
                  </a:lnTo>
                  <a:lnTo>
                    <a:pt x="45440" y="101238"/>
                  </a:lnTo>
                  <a:lnTo>
                    <a:pt x="45440" y="100531"/>
                  </a:lnTo>
                  <a:lnTo>
                    <a:pt x="45440" y="99469"/>
                  </a:lnTo>
                  <a:lnTo>
                    <a:pt x="45165" y="98761"/>
                  </a:lnTo>
                  <a:lnTo>
                    <a:pt x="46265" y="97699"/>
                  </a:lnTo>
                  <a:close/>
                  <a:moveTo>
                    <a:pt x="8573" y="75044"/>
                  </a:moveTo>
                  <a:lnTo>
                    <a:pt x="9123" y="75044"/>
                  </a:lnTo>
                  <a:lnTo>
                    <a:pt x="9948" y="77168"/>
                  </a:lnTo>
                  <a:lnTo>
                    <a:pt x="9948" y="78230"/>
                  </a:lnTo>
                  <a:lnTo>
                    <a:pt x="9398" y="79291"/>
                  </a:lnTo>
                  <a:lnTo>
                    <a:pt x="8848" y="79291"/>
                  </a:lnTo>
                  <a:lnTo>
                    <a:pt x="8022" y="79291"/>
                  </a:lnTo>
                  <a:lnTo>
                    <a:pt x="6922" y="78230"/>
                  </a:lnTo>
                  <a:lnTo>
                    <a:pt x="5546" y="76814"/>
                  </a:lnTo>
                  <a:lnTo>
                    <a:pt x="6922" y="75752"/>
                  </a:lnTo>
                  <a:lnTo>
                    <a:pt x="7747" y="75752"/>
                  </a:lnTo>
                  <a:close/>
                  <a:moveTo>
                    <a:pt x="692" y="44955"/>
                  </a:moveTo>
                  <a:cubicBezTo>
                    <a:pt x="692" y="44955"/>
                    <a:pt x="692" y="44955"/>
                    <a:pt x="922" y="46162"/>
                  </a:cubicBezTo>
                  <a:cubicBezTo>
                    <a:pt x="922" y="46162"/>
                    <a:pt x="922" y="46162"/>
                    <a:pt x="1384" y="46765"/>
                  </a:cubicBezTo>
                  <a:cubicBezTo>
                    <a:pt x="1384" y="46765"/>
                    <a:pt x="1384" y="46765"/>
                    <a:pt x="2538" y="47066"/>
                  </a:cubicBezTo>
                  <a:cubicBezTo>
                    <a:pt x="2538" y="47066"/>
                    <a:pt x="2538" y="47066"/>
                    <a:pt x="3691" y="47066"/>
                  </a:cubicBezTo>
                  <a:cubicBezTo>
                    <a:pt x="3691" y="47066"/>
                    <a:pt x="3691" y="47066"/>
                    <a:pt x="4384" y="47669"/>
                  </a:cubicBezTo>
                  <a:cubicBezTo>
                    <a:pt x="4384" y="47669"/>
                    <a:pt x="4384" y="47669"/>
                    <a:pt x="4384" y="48574"/>
                  </a:cubicBezTo>
                  <a:cubicBezTo>
                    <a:pt x="4384" y="48574"/>
                    <a:pt x="4384" y="48574"/>
                    <a:pt x="4845" y="49177"/>
                  </a:cubicBezTo>
                  <a:cubicBezTo>
                    <a:pt x="4845" y="49177"/>
                    <a:pt x="4845" y="49177"/>
                    <a:pt x="5768" y="50383"/>
                  </a:cubicBezTo>
                  <a:cubicBezTo>
                    <a:pt x="5768" y="50383"/>
                    <a:pt x="5768" y="50383"/>
                    <a:pt x="6922" y="52494"/>
                  </a:cubicBezTo>
                  <a:cubicBezTo>
                    <a:pt x="6922" y="52494"/>
                    <a:pt x="6922" y="52494"/>
                    <a:pt x="6230" y="52494"/>
                  </a:cubicBezTo>
                  <a:cubicBezTo>
                    <a:pt x="6230" y="52494"/>
                    <a:pt x="6230" y="52494"/>
                    <a:pt x="4845" y="52494"/>
                  </a:cubicBezTo>
                  <a:lnTo>
                    <a:pt x="4614" y="53097"/>
                  </a:lnTo>
                  <a:cubicBezTo>
                    <a:pt x="4614" y="53097"/>
                    <a:pt x="4614" y="53097"/>
                    <a:pt x="3691" y="51891"/>
                  </a:cubicBezTo>
                  <a:cubicBezTo>
                    <a:pt x="3691" y="51891"/>
                    <a:pt x="3691" y="51891"/>
                    <a:pt x="3230" y="50082"/>
                  </a:cubicBezTo>
                  <a:cubicBezTo>
                    <a:pt x="3230" y="50082"/>
                    <a:pt x="3230" y="50082"/>
                    <a:pt x="2999" y="49479"/>
                  </a:cubicBezTo>
                  <a:cubicBezTo>
                    <a:pt x="2999" y="49479"/>
                    <a:pt x="2999" y="49479"/>
                    <a:pt x="2538" y="48875"/>
                  </a:cubicBezTo>
                  <a:cubicBezTo>
                    <a:pt x="2538" y="48875"/>
                    <a:pt x="2538" y="48875"/>
                    <a:pt x="2307" y="48875"/>
                  </a:cubicBezTo>
                  <a:cubicBezTo>
                    <a:pt x="2307" y="48875"/>
                    <a:pt x="2307" y="48875"/>
                    <a:pt x="2076" y="48875"/>
                  </a:cubicBezTo>
                  <a:cubicBezTo>
                    <a:pt x="2076" y="48875"/>
                    <a:pt x="1615" y="48875"/>
                    <a:pt x="1615" y="48875"/>
                  </a:cubicBezTo>
                  <a:cubicBezTo>
                    <a:pt x="1384" y="48574"/>
                    <a:pt x="1384" y="48875"/>
                    <a:pt x="1384" y="48875"/>
                  </a:cubicBezTo>
                  <a:cubicBezTo>
                    <a:pt x="1384" y="48875"/>
                    <a:pt x="1384" y="48875"/>
                    <a:pt x="692" y="48875"/>
                  </a:cubicBezTo>
                  <a:cubicBezTo>
                    <a:pt x="-230" y="48574"/>
                    <a:pt x="461" y="48574"/>
                    <a:pt x="461" y="48574"/>
                  </a:cubicBezTo>
                  <a:cubicBezTo>
                    <a:pt x="230" y="48272"/>
                    <a:pt x="230" y="48272"/>
                    <a:pt x="230" y="47971"/>
                  </a:cubicBezTo>
                  <a:cubicBezTo>
                    <a:pt x="230" y="47971"/>
                    <a:pt x="0" y="47368"/>
                    <a:pt x="0" y="47066"/>
                  </a:cubicBezTo>
                  <a:cubicBezTo>
                    <a:pt x="0" y="47066"/>
                    <a:pt x="0" y="46162"/>
                    <a:pt x="0" y="46162"/>
                  </a:cubicBezTo>
                  <a:cubicBezTo>
                    <a:pt x="0" y="46162"/>
                    <a:pt x="0" y="46162"/>
                    <a:pt x="692" y="44955"/>
                  </a:cubicBezTo>
                  <a:close/>
                  <a:moveTo>
                    <a:pt x="43147" y="0"/>
                  </a:moveTo>
                  <a:cubicBezTo>
                    <a:pt x="43147" y="0"/>
                    <a:pt x="43147" y="0"/>
                    <a:pt x="44079" y="1197"/>
                  </a:cubicBezTo>
                  <a:cubicBezTo>
                    <a:pt x="44079" y="1197"/>
                    <a:pt x="44079" y="1197"/>
                    <a:pt x="44545" y="2094"/>
                  </a:cubicBezTo>
                  <a:cubicBezTo>
                    <a:pt x="44545" y="2094"/>
                    <a:pt x="44545" y="2094"/>
                    <a:pt x="44079" y="2094"/>
                  </a:cubicBezTo>
                  <a:cubicBezTo>
                    <a:pt x="44079" y="2094"/>
                    <a:pt x="44079" y="2094"/>
                    <a:pt x="44079" y="2992"/>
                  </a:cubicBezTo>
                  <a:cubicBezTo>
                    <a:pt x="44079" y="2992"/>
                    <a:pt x="44079" y="2992"/>
                    <a:pt x="44777" y="3591"/>
                  </a:cubicBezTo>
                  <a:cubicBezTo>
                    <a:pt x="44777" y="3591"/>
                    <a:pt x="44777" y="3591"/>
                    <a:pt x="45709" y="3591"/>
                  </a:cubicBezTo>
                  <a:cubicBezTo>
                    <a:pt x="45709" y="3591"/>
                    <a:pt x="45709" y="3591"/>
                    <a:pt x="45709" y="2693"/>
                  </a:cubicBezTo>
                  <a:cubicBezTo>
                    <a:pt x="45709" y="2693"/>
                    <a:pt x="45709" y="2693"/>
                    <a:pt x="46175" y="2094"/>
                  </a:cubicBezTo>
                  <a:cubicBezTo>
                    <a:pt x="46175" y="2094"/>
                    <a:pt x="46175" y="2094"/>
                    <a:pt x="46640" y="2693"/>
                  </a:cubicBezTo>
                  <a:cubicBezTo>
                    <a:pt x="46640" y="2693"/>
                    <a:pt x="46640" y="2693"/>
                    <a:pt x="47339" y="3890"/>
                  </a:cubicBezTo>
                  <a:cubicBezTo>
                    <a:pt x="47339" y="3890"/>
                    <a:pt x="47339" y="3890"/>
                    <a:pt x="48736" y="3591"/>
                  </a:cubicBezTo>
                  <a:cubicBezTo>
                    <a:pt x="48736" y="3591"/>
                    <a:pt x="48736" y="3591"/>
                    <a:pt x="50600" y="4189"/>
                  </a:cubicBezTo>
                  <a:cubicBezTo>
                    <a:pt x="50600" y="4189"/>
                    <a:pt x="50600" y="4189"/>
                    <a:pt x="50600" y="5087"/>
                  </a:cubicBezTo>
                  <a:cubicBezTo>
                    <a:pt x="50600" y="5087"/>
                    <a:pt x="50600" y="5087"/>
                    <a:pt x="51065" y="6284"/>
                  </a:cubicBezTo>
                  <a:cubicBezTo>
                    <a:pt x="51065" y="6284"/>
                    <a:pt x="51065" y="6284"/>
                    <a:pt x="52230" y="7481"/>
                  </a:cubicBezTo>
                  <a:cubicBezTo>
                    <a:pt x="52230" y="7481"/>
                    <a:pt x="52230" y="7481"/>
                    <a:pt x="54791" y="7481"/>
                  </a:cubicBezTo>
                  <a:cubicBezTo>
                    <a:pt x="54791" y="7481"/>
                    <a:pt x="54791" y="7481"/>
                    <a:pt x="55490" y="7481"/>
                  </a:cubicBezTo>
                  <a:cubicBezTo>
                    <a:pt x="55490" y="7481"/>
                    <a:pt x="55490" y="7481"/>
                    <a:pt x="56189" y="6882"/>
                  </a:cubicBezTo>
                  <a:cubicBezTo>
                    <a:pt x="56189" y="6882"/>
                    <a:pt x="56189" y="6882"/>
                    <a:pt x="57120" y="6882"/>
                  </a:cubicBezTo>
                  <a:cubicBezTo>
                    <a:pt x="57120" y="6882"/>
                    <a:pt x="57120" y="6882"/>
                    <a:pt x="58285" y="7780"/>
                  </a:cubicBezTo>
                  <a:cubicBezTo>
                    <a:pt x="58285" y="7780"/>
                    <a:pt x="58285" y="7780"/>
                    <a:pt x="58518" y="8678"/>
                  </a:cubicBezTo>
                  <a:cubicBezTo>
                    <a:pt x="58518" y="8678"/>
                    <a:pt x="58518" y="8678"/>
                    <a:pt x="58518" y="9575"/>
                  </a:cubicBezTo>
                  <a:cubicBezTo>
                    <a:pt x="58518" y="9575"/>
                    <a:pt x="58518" y="9575"/>
                    <a:pt x="58518" y="9725"/>
                  </a:cubicBezTo>
                  <a:lnTo>
                    <a:pt x="58518" y="10174"/>
                  </a:lnTo>
                  <a:cubicBezTo>
                    <a:pt x="58518" y="10174"/>
                    <a:pt x="58518" y="10174"/>
                    <a:pt x="59682" y="9276"/>
                  </a:cubicBezTo>
                  <a:cubicBezTo>
                    <a:pt x="59682" y="9276"/>
                    <a:pt x="59682" y="9276"/>
                    <a:pt x="61079" y="8678"/>
                  </a:cubicBezTo>
                  <a:cubicBezTo>
                    <a:pt x="61079" y="8678"/>
                    <a:pt x="61079" y="8678"/>
                    <a:pt x="62011" y="8678"/>
                  </a:cubicBezTo>
                  <a:cubicBezTo>
                    <a:pt x="62011" y="8678"/>
                    <a:pt x="62011" y="8678"/>
                    <a:pt x="63874" y="9575"/>
                  </a:cubicBezTo>
                  <a:cubicBezTo>
                    <a:pt x="63874" y="9575"/>
                    <a:pt x="63874" y="9575"/>
                    <a:pt x="65504" y="10174"/>
                  </a:cubicBezTo>
                  <a:cubicBezTo>
                    <a:pt x="65504" y="10174"/>
                    <a:pt x="65504" y="10174"/>
                    <a:pt x="67367" y="9575"/>
                  </a:cubicBezTo>
                  <a:cubicBezTo>
                    <a:pt x="67367" y="9575"/>
                    <a:pt x="67367" y="9575"/>
                    <a:pt x="68299" y="8678"/>
                  </a:cubicBezTo>
                  <a:cubicBezTo>
                    <a:pt x="68299" y="8678"/>
                    <a:pt x="68299" y="8678"/>
                    <a:pt x="69230" y="8678"/>
                  </a:cubicBezTo>
                  <a:cubicBezTo>
                    <a:pt x="69230" y="8678"/>
                    <a:pt x="69230" y="8678"/>
                    <a:pt x="69696" y="8678"/>
                  </a:cubicBezTo>
                  <a:cubicBezTo>
                    <a:pt x="69696" y="8678"/>
                    <a:pt x="69696" y="8678"/>
                    <a:pt x="70861" y="10174"/>
                  </a:cubicBezTo>
                  <a:cubicBezTo>
                    <a:pt x="70861" y="10174"/>
                    <a:pt x="70861" y="10174"/>
                    <a:pt x="72025" y="11371"/>
                  </a:cubicBezTo>
                  <a:cubicBezTo>
                    <a:pt x="72025" y="11371"/>
                    <a:pt x="72025" y="11371"/>
                    <a:pt x="74121" y="11670"/>
                  </a:cubicBezTo>
                  <a:lnTo>
                    <a:pt x="75053" y="22144"/>
                  </a:lnTo>
                  <a:cubicBezTo>
                    <a:pt x="75053" y="22144"/>
                    <a:pt x="75053" y="22144"/>
                    <a:pt x="77847" y="48478"/>
                  </a:cubicBezTo>
                  <a:cubicBezTo>
                    <a:pt x="77847" y="48478"/>
                    <a:pt x="77847" y="48478"/>
                    <a:pt x="81108" y="80199"/>
                  </a:cubicBezTo>
                  <a:cubicBezTo>
                    <a:pt x="81108" y="80199"/>
                    <a:pt x="81108" y="80199"/>
                    <a:pt x="81806" y="81995"/>
                  </a:cubicBezTo>
                  <a:cubicBezTo>
                    <a:pt x="81806" y="81995"/>
                    <a:pt x="81806" y="81995"/>
                    <a:pt x="84135" y="81995"/>
                  </a:cubicBezTo>
                  <a:cubicBezTo>
                    <a:pt x="84135" y="81995"/>
                    <a:pt x="84135" y="81995"/>
                    <a:pt x="84601" y="80199"/>
                  </a:cubicBezTo>
                  <a:cubicBezTo>
                    <a:pt x="84601" y="80199"/>
                    <a:pt x="84601" y="80199"/>
                    <a:pt x="86464" y="80199"/>
                  </a:cubicBezTo>
                  <a:cubicBezTo>
                    <a:pt x="86464" y="80199"/>
                    <a:pt x="86464" y="80199"/>
                    <a:pt x="86464" y="81097"/>
                  </a:cubicBezTo>
                  <a:cubicBezTo>
                    <a:pt x="86464" y="81097"/>
                    <a:pt x="86464" y="81097"/>
                    <a:pt x="87163" y="82294"/>
                  </a:cubicBezTo>
                  <a:cubicBezTo>
                    <a:pt x="87163" y="82294"/>
                    <a:pt x="87163" y="82294"/>
                    <a:pt x="90190" y="84987"/>
                  </a:cubicBezTo>
                  <a:cubicBezTo>
                    <a:pt x="90190" y="84987"/>
                    <a:pt x="90190" y="84987"/>
                    <a:pt x="92752" y="88578"/>
                  </a:cubicBezTo>
                  <a:cubicBezTo>
                    <a:pt x="92752" y="88578"/>
                    <a:pt x="92752" y="88578"/>
                    <a:pt x="94149" y="87082"/>
                  </a:cubicBezTo>
                  <a:cubicBezTo>
                    <a:pt x="94149" y="87082"/>
                    <a:pt x="94149" y="87082"/>
                    <a:pt x="95081" y="84089"/>
                  </a:cubicBezTo>
                  <a:cubicBezTo>
                    <a:pt x="95081" y="84089"/>
                    <a:pt x="95081" y="84089"/>
                    <a:pt x="96245" y="82593"/>
                  </a:cubicBezTo>
                  <a:cubicBezTo>
                    <a:pt x="96245" y="82593"/>
                    <a:pt x="96245" y="82593"/>
                    <a:pt x="97410" y="81695"/>
                  </a:cubicBezTo>
                  <a:cubicBezTo>
                    <a:pt x="97410" y="81695"/>
                    <a:pt x="97410" y="81695"/>
                    <a:pt x="99506" y="82892"/>
                  </a:cubicBezTo>
                  <a:cubicBezTo>
                    <a:pt x="99506" y="82892"/>
                    <a:pt x="99506" y="82892"/>
                    <a:pt x="102067" y="85286"/>
                  </a:cubicBezTo>
                  <a:cubicBezTo>
                    <a:pt x="102067" y="85286"/>
                    <a:pt x="102067" y="85286"/>
                    <a:pt x="104629" y="88578"/>
                  </a:cubicBezTo>
                  <a:cubicBezTo>
                    <a:pt x="104629" y="88578"/>
                    <a:pt x="104629" y="88578"/>
                    <a:pt x="106492" y="91271"/>
                  </a:cubicBezTo>
                  <a:cubicBezTo>
                    <a:pt x="106492" y="91271"/>
                    <a:pt x="106492" y="91271"/>
                    <a:pt x="110218" y="96059"/>
                  </a:cubicBezTo>
                  <a:cubicBezTo>
                    <a:pt x="110218" y="96059"/>
                    <a:pt x="110218" y="96059"/>
                    <a:pt x="112547" y="100249"/>
                  </a:cubicBezTo>
                  <a:cubicBezTo>
                    <a:pt x="112547" y="100249"/>
                    <a:pt x="112547" y="100249"/>
                    <a:pt x="113944" y="100548"/>
                  </a:cubicBezTo>
                  <a:cubicBezTo>
                    <a:pt x="113944" y="100548"/>
                    <a:pt x="113944" y="100548"/>
                    <a:pt x="115575" y="100847"/>
                  </a:cubicBezTo>
                  <a:cubicBezTo>
                    <a:pt x="115575" y="100847"/>
                    <a:pt x="115575" y="100847"/>
                    <a:pt x="118369" y="102044"/>
                  </a:cubicBezTo>
                  <a:cubicBezTo>
                    <a:pt x="118369" y="102044"/>
                    <a:pt x="118369" y="102044"/>
                    <a:pt x="119534" y="102942"/>
                  </a:cubicBezTo>
                  <a:cubicBezTo>
                    <a:pt x="119534" y="102942"/>
                    <a:pt x="119534" y="102942"/>
                    <a:pt x="119534" y="104139"/>
                  </a:cubicBezTo>
                  <a:cubicBezTo>
                    <a:pt x="119534" y="104139"/>
                    <a:pt x="119534" y="104139"/>
                    <a:pt x="120000" y="106833"/>
                  </a:cubicBezTo>
                  <a:cubicBezTo>
                    <a:pt x="120000" y="106833"/>
                    <a:pt x="120000" y="106833"/>
                    <a:pt x="120000" y="108029"/>
                  </a:cubicBezTo>
                  <a:cubicBezTo>
                    <a:pt x="120000" y="108029"/>
                    <a:pt x="120000" y="108029"/>
                    <a:pt x="120000" y="109226"/>
                  </a:cubicBezTo>
                  <a:cubicBezTo>
                    <a:pt x="120000" y="109226"/>
                    <a:pt x="120000" y="109226"/>
                    <a:pt x="120000" y="111920"/>
                  </a:cubicBezTo>
                  <a:cubicBezTo>
                    <a:pt x="120000" y="111920"/>
                    <a:pt x="120000" y="111920"/>
                    <a:pt x="119068" y="112817"/>
                  </a:cubicBezTo>
                  <a:cubicBezTo>
                    <a:pt x="119068" y="112817"/>
                    <a:pt x="119068" y="112817"/>
                    <a:pt x="118369" y="111620"/>
                  </a:cubicBezTo>
                  <a:cubicBezTo>
                    <a:pt x="118369" y="111620"/>
                    <a:pt x="118369" y="111620"/>
                    <a:pt x="117671" y="110124"/>
                  </a:cubicBezTo>
                  <a:cubicBezTo>
                    <a:pt x="117671" y="110124"/>
                    <a:pt x="117671" y="110124"/>
                    <a:pt x="116972" y="110723"/>
                  </a:cubicBezTo>
                  <a:cubicBezTo>
                    <a:pt x="116972" y="110723"/>
                    <a:pt x="116972" y="110723"/>
                    <a:pt x="117671" y="112219"/>
                  </a:cubicBezTo>
                  <a:cubicBezTo>
                    <a:pt x="117671" y="112219"/>
                    <a:pt x="117671" y="112219"/>
                    <a:pt x="117205" y="112518"/>
                  </a:cubicBezTo>
                  <a:cubicBezTo>
                    <a:pt x="117205" y="112518"/>
                    <a:pt x="117205" y="112518"/>
                    <a:pt x="116506" y="111920"/>
                  </a:cubicBezTo>
                  <a:cubicBezTo>
                    <a:pt x="116506" y="111920"/>
                    <a:pt x="116506" y="111920"/>
                    <a:pt x="115109" y="111321"/>
                  </a:cubicBezTo>
                  <a:cubicBezTo>
                    <a:pt x="115109" y="111321"/>
                    <a:pt x="115109" y="111321"/>
                    <a:pt x="115109" y="110124"/>
                  </a:cubicBezTo>
                  <a:cubicBezTo>
                    <a:pt x="115109" y="110124"/>
                    <a:pt x="115109" y="110124"/>
                    <a:pt x="114643" y="108628"/>
                  </a:cubicBezTo>
                  <a:cubicBezTo>
                    <a:pt x="114643" y="108628"/>
                    <a:pt x="114643" y="108628"/>
                    <a:pt x="113944" y="108029"/>
                  </a:cubicBezTo>
                  <a:cubicBezTo>
                    <a:pt x="113944" y="108029"/>
                    <a:pt x="113944" y="108029"/>
                    <a:pt x="113479" y="106833"/>
                  </a:cubicBezTo>
                  <a:cubicBezTo>
                    <a:pt x="113479" y="106833"/>
                    <a:pt x="113479" y="106833"/>
                    <a:pt x="111616" y="105037"/>
                  </a:cubicBezTo>
                  <a:cubicBezTo>
                    <a:pt x="111616" y="105037"/>
                    <a:pt x="111616" y="105037"/>
                    <a:pt x="109985" y="105336"/>
                  </a:cubicBezTo>
                  <a:cubicBezTo>
                    <a:pt x="109985" y="105336"/>
                    <a:pt x="109985" y="105336"/>
                    <a:pt x="110451" y="106234"/>
                  </a:cubicBezTo>
                  <a:cubicBezTo>
                    <a:pt x="110451" y="106234"/>
                    <a:pt x="110451" y="106234"/>
                    <a:pt x="110917" y="106833"/>
                  </a:cubicBezTo>
                  <a:cubicBezTo>
                    <a:pt x="110917" y="106833"/>
                    <a:pt x="110917" y="106833"/>
                    <a:pt x="112547" y="108029"/>
                  </a:cubicBezTo>
                  <a:cubicBezTo>
                    <a:pt x="112547" y="108029"/>
                    <a:pt x="112547" y="108029"/>
                    <a:pt x="113479" y="109226"/>
                  </a:cubicBezTo>
                  <a:cubicBezTo>
                    <a:pt x="113479" y="109226"/>
                    <a:pt x="113479" y="109226"/>
                    <a:pt x="113479" y="110124"/>
                  </a:cubicBezTo>
                  <a:cubicBezTo>
                    <a:pt x="113479" y="110124"/>
                    <a:pt x="113479" y="110124"/>
                    <a:pt x="114177" y="111022"/>
                  </a:cubicBezTo>
                  <a:cubicBezTo>
                    <a:pt x="114177" y="111022"/>
                    <a:pt x="114177" y="111022"/>
                    <a:pt x="114643" y="111920"/>
                  </a:cubicBezTo>
                  <a:cubicBezTo>
                    <a:pt x="114643" y="111920"/>
                    <a:pt x="114643" y="111920"/>
                    <a:pt x="115109" y="114015"/>
                  </a:cubicBezTo>
                  <a:cubicBezTo>
                    <a:pt x="115109" y="114015"/>
                    <a:pt x="115109" y="114015"/>
                    <a:pt x="115109" y="114613"/>
                  </a:cubicBezTo>
                  <a:cubicBezTo>
                    <a:pt x="115109" y="114613"/>
                    <a:pt x="115109" y="114613"/>
                    <a:pt x="114410" y="114912"/>
                  </a:cubicBezTo>
                  <a:cubicBezTo>
                    <a:pt x="114410" y="114912"/>
                    <a:pt x="114410" y="114912"/>
                    <a:pt x="113944" y="113416"/>
                  </a:cubicBezTo>
                  <a:cubicBezTo>
                    <a:pt x="113944" y="113416"/>
                    <a:pt x="113944" y="113416"/>
                    <a:pt x="113944" y="114912"/>
                  </a:cubicBezTo>
                  <a:cubicBezTo>
                    <a:pt x="113944" y="114912"/>
                    <a:pt x="113944" y="114912"/>
                    <a:pt x="113479" y="116109"/>
                  </a:cubicBezTo>
                  <a:cubicBezTo>
                    <a:pt x="113479" y="116109"/>
                    <a:pt x="113479" y="116109"/>
                    <a:pt x="112780" y="115810"/>
                  </a:cubicBezTo>
                  <a:cubicBezTo>
                    <a:pt x="112780" y="115810"/>
                    <a:pt x="112780" y="115810"/>
                    <a:pt x="111616" y="114314"/>
                  </a:cubicBezTo>
                  <a:cubicBezTo>
                    <a:pt x="111616" y="114314"/>
                    <a:pt x="111616" y="114314"/>
                    <a:pt x="110451" y="112518"/>
                  </a:cubicBezTo>
                  <a:cubicBezTo>
                    <a:pt x="110451" y="112518"/>
                    <a:pt x="110451" y="112518"/>
                    <a:pt x="109520" y="113117"/>
                  </a:cubicBezTo>
                  <a:cubicBezTo>
                    <a:pt x="109520" y="113117"/>
                    <a:pt x="109520" y="113117"/>
                    <a:pt x="108821" y="113117"/>
                  </a:cubicBezTo>
                  <a:cubicBezTo>
                    <a:pt x="108821" y="113117"/>
                    <a:pt x="108821" y="113117"/>
                    <a:pt x="109287" y="111321"/>
                  </a:cubicBezTo>
                  <a:cubicBezTo>
                    <a:pt x="109287" y="111321"/>
                    <a:pt x="109287" y="111321"/>
                    <a:pt x="110451" y="111022"/>
                  </a:cubicBezTo>
                  <a:cubicBezTo>
                    <a:pt x="110451" y="111022"/>
                    <a:pt x="110451" y="111022"/>
                    <a:pt x="109985" y="109226"/>
                  </a:cubicBezTo>
                  <a:cubicBezTo>
                    <a:pt x="109985" y="109226"/>
                    <a:pt x="109985" y="109226"/>
                    <a:pt x="108588" y="110124"/>
                  </a:cubicBezTo>
                  <a:cubicBezTo>
                    <a:pt x="108588" y="110124"/>
                    <a:pt x="108588" y="110124"/>
                    <a:pt x="109054" y="108329"/>
                  </a:cubicBezTo>
                  <a:cubicBezTo>
                    <a:pt x="109054" y="108329"/>
                    <a:pt x="109054" y="108329"/>
                    <a:pt x="108355" y="107132"/>
                  </a:cubicBezTo>
                  <a:cubicBezTo>
                    <a:pt x="108355" y="107132"/>
                    <a:pt x="108355" y="107132"/>
                    <a:pt x="108122" y="106234"/>
                  </a:cubicBezTo>
                  <a:cubicBezTo>
                    <a:pt x="108122" y="106234"/>
                    <a:pt x="108122" y="106234"/>
                    <a:pt x="108122" y="105336"/>
                  </a:cubicBezTo>
                  <a:cubicBezTo>
                    <a:pt x="108122" y="105336"/>
                    <a:pt x="108122" y="105336"/>
                    <a:pt x="109054" y="103541"/>
                  </a:cubicBezTo>
                  <a:cubicBezTo>
                    <a:pt x="109054" y="103541"/>
                    <a:pt x="109054" y="103541"/>
                    <a:pt x="107889" y="103541"/>
                  </a:cubicBezTo>
                  <a:cubicBezTo>
                    <a:pt x="107889" y="103541"/>
                    <a:pt x="107889" y="103541"/>
                    <a:pt x="107424" y="104139"/>
                  </a:cubicBezTo>
                  <a:cubicBezTo>
                    <a:pt x="107424" y="104139"/>
                    <a:pt x="107424" y="104139"/>
                    <a:pt x="107424" y="104738"/>
                  </a:cubicBezTo>
                  <a:cubicBezTo>
                    <a:pt x="107424" y="104738"/>
                    <a:pt x="107424" y="104738"/>
                    <a:pt x="107424" y="106533"/>
                  </a:cubicBezTo>
                  <a:cubicBezTo>
                    <a:pt x="107424" y="106533"/>
                    <a:pt x="107424" y="106533"/>
                    <a:pt x="106725" y="107132"/>
                  </a:cubicBezTo>
                  <a:cubicBezTo>
                    <a:pt x="106725" y="107132"/>
                    <a:pt x="106725" y="107132"/>
                    <a:pt x="106259" y="107730"/>
                  </a:cubicBezTo>
                  <a:cubicBezTo>
                    <a:pt x="106259" y="107730"/>
                    <a:pt x="106259" y="107132"/>
                    <a:pt x="106259" y="106833"/>
                  </a:cubicBezTo>
                  <a:cubicBezTo>
                    <a:pt x="106259" y="106533"/>
                    <a:pt x="106026" y="105635"/>
                    <a:pt x="106026" y="105635"/>
                  </a:cubicBezTo>
                  <a:cubicBezTo>
                    <a:pt x="106026" y="105635"/>
                    <a:pt x="105794" y="104738"/>
                    <a:pt x="105794" y="104139"/>
                  </a:cubicBezTo>
                  <a:cubicBezTo>
                    <a:pt x="105794" y="103840"/>
                    <a:pt x="105561" y="103241"/>
                    <a:pt x="105561" y="103241"/>
                  </a:cubicBezTo>
                  <a:cubicBezTo>
                    <a:pt x="105561" y="103241"/>
                    <a:pt x="105328" y="102643"/>
                    <a:pt x="105328" y="102344"/>
                  </a:cubicBezTo>
                  <a:cubicBezTo>
                    <a:pt x="105328" y="101745"/>
                    <a:pt x="105328" y="101446"/>
                    <a:pt x="105328" y="101446"/>
                  </a:cubicBezTo>
                  <a:cubicBezTo>
                    <a:pt x="105328" y="101446"/>
                    <a:pt x="105561" y="100847"/>
                    <a:pt x="106026" y="100847"/>
                  </a:cubicBezTo>
                  <a:cubicBezTo>
                    <a:pt x="106259" y="100548"/>
                    <a:pt x="106492" y="99950"/>
                    <a:pt x="106492" y="99950"/>
                  </a:cubicBezTo>
                  <a:cubicBezTo>
                    <a:pt x="106492" y="99950"/>
                    <a:pt x="106492" y="99950"/>
                    <a:pt x="107424" y="98753"/>
                  </a:cubicBezTo>
                  <a:cubicBezTo>
                    <a:pt x="107424" y="98753"/>
                    <a:pt x="107424" y="98753"/>
                    <a:pt x="106492" y="96658"/>
                  </a:cubicBezTo>
                  <a:cubicBezTo>
                    <a:pt x="106492" y="96658"/>
                    <a:pt x="106492" y="96658"/>
                    <a:pt x="106026" y="96957"/>
                  </a:cubicBezTo>
                  <a:cubicBezTo>
                    <a:pt x="106026" y="96957"/>
                    <a:pt x="106026" y="96957"/>
                    <a:pt x="105561" y="98453"/>
                  </a:cubicBezTo>
                  <a:cubicBezTo>
                    <a:pt x="105561" y="98453"/>
                    <a:pt x="105561" y="98453"/>
                    <a:pt x="104629" y="99950"/>
                  </a:cubicBezTo>
                  <a:cubicBezTo>
                    <a:pt x="104629" y="99950"/>
                    <a:pt x="104629" y="99950"/>
                    <a:pt x="103930" y="100548"/>
                  </a:cubicBezTo>
                  <a:cubicBezTo>
                    <a:pt x="103930" y="100548"/>
                    <a:pt x="103930" y="100548"/>
                    <a:pt x="103697" y="101147"/>
                  </a:cubicBezTo>
                  <a:cubicBezTo>
                    <a:pt x="103697" y="101147"/>
                    <a:pt x="103697" y="101147"/>
                    <a:pt x="104163" y="103541"/>
                  </a:cubicBezTo>
                  <a:cubicBezTo>
                    <a:pt x="104163" y="103541"/>
                    <a:pt x="104163" y="103541"/>
                    <a:pt x="105095" y="106833"/>
                  </a:cubicBezTo>
                  <a:cubicBezTo>
                    <a:pt x="105095" y="106833"/>
                    <a:pt x="105095" y="106833"/>
                    <a:pt x="104163" y="106533"/>
                  </a:cubicBezTo>
                  <a:cubicBezTo>
                    <a:pt x="104163" y="106533"/>
                    <a:pt x="104163" y="106533"/>
                    <a:pt x="102766" y="102942"/>
                  </a:cubicBezTo>
                  <a:cubicBezTo>
                    <a:pt x="102766" y="102942"/>
                    <a:pt x="102766" y="102942"/>
                    <a:pt x="101136" y="99950"/>
                  </a:cubicBezTo>
                  <a:cubicBezTo>
                    <a:pt x="101136" y="99950"/>
                    <a:pt x="101136" y="99950"/>
                    <a:pt x="100670" y="101745"/>
                  </a:cubicBezTo>
                  <a:cubicBezTo>
                    <a:pt x="100670" y="101745"/>
                    <a:pt x="100670" y="101745"/>
                    <a:pt x="100204" y="101446"/>
                  </a:cubicBezTo>
                  <a:cubicBezTo>
                    <a:pt x="100204" y="101446"/>
                    <a:pt x="100204" y="101446"/>
                    <a:pt x="99506" y="99351"/>
                  </a:cubicBezTo>
                  <a:cubicBezTo>
                    <a:pt x="99506" y="99351"/>
                    <a:pt x="99506" y="99351"/>
                    <a:pt x="98574" y="98453"/>
                  </a:cubicBezTo>
                  <a:cubicBezTo>
                    <a:pt x="98574" y="98453"/>
                    <a:pt x="98574" y="98453"/>
                    <a:pt x="96245" y="95162"/>
                  </a:cubicBezTo>
                  <a:cubicBezTo>
                    <a:pt x="96245" y="95162"/>
                    <a:pt x="96245" y="95162"/>
                    <a:pt x="96245" y="93067"/>
                  </a:cubicBezTo>
                  <a:cubicBezTo>
                    <a:pt x="96245" y="93067"/>
                    <a:pt x="96245" y="93067"/>
                    <a:pt x="95779" y="94264"/>
                  </a:cubicBezTo>
                  <a:cubicBezTo>
                    <a:pt x="95779" y="94264"/>
                    <a:pt x="95779" y="94264"/>
                    <a:pt x="94615" y="93665"/>
                  </a:cubicBezTo>
                  <a:cubicBezTo>
                    <a:pt x="94615" y="93665"/>
                    <a:pt x="94615" y="93665"/>
                    <a:pt x="92053" y="90673"/>
                  </a:cubicBezTo>
                  <a:cubicBezTo>
                    <a:pt x="92053" y="90673"/>
                    <a:pt x="92053" y="90673"/>
                    <a:pt x="90423" y="88279"/>
                  </a:cubicBezTo>
                  <a:cubicBezTo>
                    <a:pt x="90423" y="88279"/>
                    <a:pt x="90423" y="88279"/>
                    <a:pt x="89492" y="88578"/>
                  </a:cubicBezTo>
                  <a:cubicBezTo>
                    <a:pt x="89492" y="88578"/>
                    <a:pt x="89492" y="88578"/>
                    <a:pt x="87395" y="87980"/>
                  </a:cubicBezTo>
                  <a:cubicBezTo>
                    <a:pt x="87395" y="87980"/>
                    <a:pt x="87395" y="87980"/>
                    <a:pt x="85998" y="86184"/>
                  </a:cubicBezTo>
                  <a:cubicBezTo>
                    <a:pt x="85998" y="86184"/>
                    <a:pt x="85998" y="86184"/>
                    <a:pt x="85998" y="84089"/>
                  </a:cubicBezTo>
                  <a:cubicBezTo>
                    <a:pt x="85998" y="84089"/>
                    <a:pt x="85998" y="84089"/>
                    <a:pt x="85299" y="84688"/>
                  </a:cubicBezTo>
                  <a:cubicBezTo>
                    <a:pt x="85299" y="84688"/>
                    <a:pt x="85299" y="84688"/>
                    <a:pt x="82505" y="84688"/>
                  </a:cubicBezTo>
                  <a:cubicBezTo>
                    <a:pt x="82505" y="84688"/>
                    <a:pt x="82505" y="84688"/>
                    <a:pt x="81108" y="84389"/>
                  </a:cubicBezTo>
                  <a:cubicBezTo>
                    <a:pt x="81108" y="84389"/>
                    <a:pt x="81108" y="84389"/>
                    <a:pt x="79477" y="83790"/>
                  </a:cubicBezTo>
                  <a:cubicBezTo>
                    <a:pt x="79477" y="83790"/>
                    <a:pt x="79477" y="83790"/>
                    <a:pt x="76450" y="83491"/>
                  </a:cubicBezTo>
                  <a:cubicBezTo>
                    <a:pt x="76450" y="83491"/>
                    <a:pt x="76450" y="83491"/>
                    <a:pt x="73422" y="84389"/>
                  </a:cubicBezTo>
                  <a:cubicBezTo>
                    <a:pt x="73422" y="84389"/>
                    <a:pt x="73422" y="84389"/>
                    <a:pt x="71326" y="84987"/>
                  </a:cubicBezTo>
                  <a:cubicBezTo>
                    <a:pt x="71326" y="84987"/>
                    <a:pt x="71326" y="84987"/>
                    <a:pt x="71792" y="82593"/>
                  </a:cubicBezTo>
                  <a:cubicBezTo>
                    <a:pt x="71792" y="82593"/>
                    <a:pt x="71792" y="82593"/>
                    <a:pt x="71093" y="83191"/>
                  </a:cubicBezTo>
                  <a:cubicBezTo>
                    <a:pt x="71093" y="83191"/>
                    <a:pt x="71093" y="83191"/>
                    <a:pt x="69929" y="82294"/>
                  </a:cubicBezTo>
                  <a:cubicBezTo>
                    <a:pt x="69929" y="82294"/>
                    <a:pt x="69929" y="82294"/>
                    <a:pt x="68997" y="81695"/>
                  </a:cubicBezTo>
                  <a:cubicBezTo>
                    <a:pt x="68997" y="81695"/>
                    <a:pt x="68997" y="81695"/>
                    <a:pt x="68066" y="81695"/>
                  </a:cubicBezTo>
                  <a:cubicBezTo>
                    <a:pt x="68066" y="81695"/>
                    <a:pt x="68066" y="81695"/>
                    <a:pt x="67367" y="81695"/>
                  </a:cubicBezTo>
                  <a:cubicBezTo>
                    <a:pt x="67367" y="81695"/>
                    <a:pt x="67367" y="81695"/>
                    <a:pt x="66203" y="82593"/>
                  </a:cubicBezTo>
                  <a:cubicBezTo>
                    <a:pt x="66203" y="82593"/>
                    <a:pt x="66203" y="82593"/>
                    <a:pt x="65271" y="83191"/>
                  </a:cubicBezTo>
                  <a:cubicBezTo>
                    <a:pt x="65271" y="83191"/>
                    <a:pt x="65271" y="83191"/>
                    <a:pt x="64340" y="84688"/>
                  </a:cubicBezTo>
                  <a:cubicBezTo>
                    <a:pt x="64340" y="84688"/>
                    <a:pt x="64340" y="84688"/>
                    <a:pt x="63874" y="85286"/>
                  </a:cubicBezTo>
                  <a:cubicBezTo>
                    <a:pt x="63874" y="85286"/>
                    <a:pt x="63874" y="85286"/>
                    <a:pt x="62710" y="84987"/>
                  </a:cubicBezTo>
                  <a:cubicBezTo>
                    <a:pt x="62710" y="84987"/>
                    <a:pt x="62710" y="84987"/>
                    <a:pt x="63874" y="83790"/>
                  </a:cubicBezTo>
                  <a:cubicBezTo>
                    <a:pt x="63874" y="83790"/>
                    <a:pt x="63874" y="83790"/>
                    <a:pt x="65271" y="81995"/>
                  </a:cubicBezTo>
                  <a:cubicBezTo>
                    <a:pt x="65271" y="81995"/>
                    <a:pt x="65271" y="81995"/>
                    <a:pt x="66203" y="80798"/>
                  </a:cubicBezTo>
                  <a:cubicBezTo>
                    <a:pt x="66203" y="80798"/>
                    <a:pt x="66203" y="80798"/>
                    <a:pt x="66902" y="79600"/>
                  </a:cubicBezTo>
                  <a:cubicBezTo>
                    <a:pt x="66902" y="79600"/>
                    <a:pt x="66902" y="79600"/>
                    <a:pt x="66436" y="79600"/>
                  </a:cubicBezTo>
                  <a:cubicBezTo>
                    <a:pt x="66436" y="79600"/>
                    <a:pt x="66436" y="79600"/>
                    <a:pt x="65504" y="79002"/>
                  </a:cubicBezTo>
                  <a:cubicBezTo>
                    <a:pt x="65504" y="79002"/>
                    <a:pt x="65504" y="79002"/>
                    <a:pt x="65504" y="76907"/>
                  </a:cubicBezTo>
                  <a:cubicBezTo>
                    <a:pt x="65504" y="76907"/>
                    <a:pt x="65504" y="76907"/>
                    <a:pt x="64573" y="77805"/>
                  </a:cubicBezTo>
                  <a:cubicBezTo>
                    <a:pt x="64573" y="77805"/>
                    <a:pt x="64573" y="77805"/>
                    <a:pt x="64340" y="78104"/>
                  </a:cubicBezTo>
                  <a:cubicBezTo>
                    <a:pt x="64340" y="78104"/>
                    <a:pt x="64340" y="78104"/>
                    <a:pt x="62710" y="78104"/>
                  </a:cubicBezTo>
                  <a:cubicBezTo>
                    <a:pt x="62710" y="78104"/>
                    <a:pt x="62710" y="78104"/>
                    <a:pt x="61312" y="77805"/>
                  </a:cubicBezTo>
                  <a:cubicBezTo>
                    <a:pt x="61312" y="77805"/>
                    <a:pt x="61312" y="77805"/>
                    <a:pt x="60614" y="78703"/>
                  </a:cubicBezTo>
                  <a:cubicBezTo>
                    <a:pt x="60614" y="78703"/>
                    <a:pt x="60614" y="78703"/>
                    <a:pt x="60148" y="80498"/>
                  </a:cubicBezTo>
                  <a:cubicBezTo>
                    <a:pt x="60148" y="80498"/>
                    <a:pt x="60148" y="80498"/>
                    <a:pt x="61079" y="81995"/>
                  </a:cubicBezTo>
                  <a:cubicBezTo>
                    <a:pt x="61079" y="81995"/>
                    <a:pt x="61079" y="81995"/>
                    <a:pt x="60614" y="84389"/>
                  </a:cubicBezTo>
                  <a:cubicBezTo>
                    <a:pt x="60614" y="84389"/>
                    <a:pt x="60614" y="84389"/>
                    <a:pt x="59449" y="85885"/>
                  </a:cubicBezTo>
                  <a:cubicBezTo>
                    <a:pt x="59449" y="85885"/>
                    <a:pt x="59449" y="85885"/>
                    <a:pt x="58285" y="85885"/>
                  </a:cubicBezTo>
                  <a:cubicBezTo>
                    <a:pt x="58285" y="85885"/>
                    <a:pt x="58285" y="85885"/>
                    <a:pt x="56888" y="85885"/>
                  </a:cubicBezTo>
                  <a:cubicBezTo>
                    <a:pt x="56888" y="85885"/>
                    <a:pt x="56888" y="85885"/>
                    <a:pt x="56422" y="87980"/>
                  </a:cubicBezTo>
                  <a:cubicBezTo>
                    <a:pt x="56422" y="87980"/>
                    <a:pt x="56422" y="87980"/>
                    <a:pt x="54559" y="88877"/>
                  </a:cubicBezTo>
                  <a:cubicBezTo>
                    <a:pt x="54559" y="88877"/>
                    <a:pt x="54559" y="88877"/>
                    <a:pt x="54326" y="89476"/>
                  </a:cubicBezTo>
                  <a:cubicBezTo>
                    <a:pt x="54326" y="89476"/>
                    <a:pt x="54326" y="89476"/>
                    <a:pt x="52695" y="90972"/>
                  </a:cubicBezTo>
                  <a:cubicBezTo>
                    <a:pt x="52695" y="90972"/>
                    <a:pt x="52695" y="90972"/>
                    <a:pt x="51065" y="91571"/>
                  </a:cubicBezTo>
                  <a:cubicBezTo>
                    <a:pt x="51065" y="91571"/>
                    <a:pt x="51065" y="91571"/>
                    <a:pt x="50134" y="91870"/>
                  </a:cubicBezTo>
                  <a:cubicBezTo>
                    <a:pt x="50134" y="91870"/>
                    <a:pt x="50134" y="91870"/>
                    <a:pt x="49668" y="90972"/>
                  </a:cubicBezTo>
                  <a:cubicBezTo>
                    <a:pt x="49668" y="90972"/>
                    <a:pt x="49668" y="90972"/>
                    <a:pt x="49435" y="90374"/>
                  </a:cubicBezTo>
                  <a:cubicBezTo>
                    <a:pt x="49435" y="90374"/>
                    <a:pt x="49435" y="90374"/>
                    <a:pt x="50600" y="89775"/>
                  </a:cubicBezTo>
                  <a:cubicBezTo>
                    <a:pt x="50600" y="89775"/>
                    <a:pt x="50600" y="89775"/>
                    <a:pt x="51531" y="88279"/>
                  </a:cubicBezTo>
                  <a:cubicBezTo>
                    <a:pt x="51531" y="88279"/>
                    <a:pt x="51531" y="88279"/>
                    <a:pt x="50367" y="88279"/>
                  </a:cubicBezTo>
                  <a:cubicBezTo>
                    <a:pt x="50367" y="88279"/>
                    <a:pt x="50367" y="88279"/>
                    <a:pt x="49901" y="87381"/>
                  </a:cubicBezTo>
                  <a:cubicBezTo>
                    <a:pt x="49901" y="87381"/>
                    <a:pt x="49901" y="87381"/>
                    <a:pt x="51065" y="85286"/>
                  </a:cubicBezTo>
                  <a:cubicBezTo>
                    <a:pt x="51065" y="85286"/>
                    <a:pt x="51065" y="85286"/>
                    <a:pt x="51531" y="83191"/>
                  </a:cubicBezTo>
                  <a:cubicBezTo>
                    <a:pt x="51531" y="83191"/>
                    <a:pt x="51531" y="83191"/>
                    <a:pt x="52230" y="80199"/>
                  </a:cubicBezTo>
                  <a:cubicBezTo>
                    <a:pt x="52230" y="80199"/>
                    <a:pt x="52230" y="80199"/>
                    <a:pt x="53394" y="78404"/>
                  </a:cubicBezTo>
                  <a:cubicBezTo>
                    <a:pt x="53394" y="78404"/>
                    <a:pt x="53394" y="78404"/>
                    <a:pt x="57586" y="79002"/>
                  </a:cubicBezTo>
                  <a:cubicBezTo>
                    <a:pt x="57586" y="79002"/>
                    <a:pt x="57586" y="79002"/>
                    <a:pt x="56888" y="77805"/>
                  </a:cubicBezTo>
                  <a:cubicBezTo>
                    <a:pt x="56888" y="77805"/>
                    <a:pt x="56888" y="77805"/>
                    <a:pt x="55723" y="77506"/>
                  </a:cubicBezTo>
                  <a:cubicBezTo>
                    <a:pt x="55723" y="77506"/>
                    <a:pt x="55723" y="77506"/>
                    <a:pt x="53627" y="76309"/>
                  </a:cubicBezTo>
                  <a:cubicBezTo>
                    <a:pt x="53627" y="76309"/>
                    <a:pt x="53627" y="76309"/>
                    <a:pt x="51997" y="77207"/>
                  </a:cubicBezTo>
                  <a:cubicBezTo>
                    <a:pt x="51997" y="77207"/>
                    <a:pt x="51997" y="77207"/>
                    <a:pt x="50600" y="78703"/>
                  </a:cubicBezTo>
                  <a:cubicBezTo>
                    <a:pt x="50600" y="78703"/>
                    <a:pt x="50600" y="78703"/>
                    <a:pt x="49202" y="80199"/>
                  </a:cubicBezTo>
                  <a:cubicBezTo>
                    <a:pt x="49202" y="80199"/>
                    <a:pt x="49202" y="80199"/>
                    <a:pt x="48504" y="81995"/>
                  </a:cubicBezTo>
                  <a:cubicBezTo>
                    <a:pt x="48504" y="81995"/>
                    <a:pt x="48504" y="81995"/>
                    <a:pt x="48271" y="83491"/>
                  </a:cubicBezTo>
                  <a:cubicBezTo>
                    <a:pt x="48271" y="83491"/>
                    <a:pt x="48271" y="83491"/>
                    <a:pt x="47339" y="83491"/>
                  </a:cubicBezTo>
                  <a:cubicBezTo>
                    <a:pt x="47339" y="83491"/>
                    <a:pt x="47339" y="83491"/>
                    <a:pt x="47339" y="84089"/>
                  </a:cubicBezTo>
                  <a:cubicBezTo>
                    <a:pt x="47339" y="84089"/>
                    <a:pt x="47339" y="84089"/>
                    <a:pt x="47805" y="85286"/>
                  </a:cubicBezTo>
                  <a:cubicBezTo>
                    <a:pt x="47805" y="85286"/>
                    <a:pt x="47805" y="85286"/>
                    <a:pt x="47572" y="86184"/>
                  </a:cubicBezTo>
                  <a:cubicBezTo>
                    <a:pt x="47572" y="86184"/>
                    <a:pt x="47572" y="86184"/>
                    <a:pt x="46873" y="87082"/>
                  </a:cubicBezTo>
                  <a:cubicBezTo>
                    <a:pt x="46873" y="87082"/>
                    <a:pt x="46873" y="87082"/>
                    <a:pt x="45243" y="88279"/>
                  </a:cubicBezTo>
                  <a:cubicBezTo>
                    <a:pt x="45243" y="88279"/>
                    <a:pt x="45243" y="88279"/>
                    <a:pt x="44312" y="89177"/>
                  </a:cubicBezTo>
                  <a:cubicBezTo>
                    <a:pt x="44312" y="89177"/>
                    <a:pt x="44312" y="89177"/>
                    <a:pt x="43147" y="90673"/>
                  </a:cubicBezTo>
                  <a:cubicBezTo>
                    <a:pt x="43147" y="90673"/>
                    <a:pt x="43147" y="90673"/>
                    <a:pt x="42914" y="92169"/>
                  </a:cubicBezTo>
                  <a:cubicBezTo>
                    <a:pt x="42914" y="92169"/>
                    <a:pt x="42914" y="92169"/>
                    <a:pt x="44545" y="92768"/>
                  </a:cubicBezTo>
                  <a:cubicBezTo>
                    <a:pt x="44545" y="92768"/>
                    <a:pt x="44545" y="92768"/>
                    <a:pt x="44777" y="94862"/>
                  </a:cubicBezTo>
                  <a:cubicBezTo>
                    <a:pt x="44777" y="94862"/>
                    <a:pt x="44777" y="94862"/>
                    <a:pt x="44079" y="96059"/>
                  </a:cubicBezTo>
                  <a:cubicBezTo>
                    <a:pt x="44079" y="96059"/>
                    <a:pt x="44079" y="96059"/>
                    <a:pt x="42914" y="96957"/>
                  </a:cubicBezTo>
                  <a:cubicBezTo>
                    <a:pt x="42914" y="96957"/>
                    <a:pt x="42914" y="96957"/>
                    <a:pt x="41517" y="99351"/>
                  </a:cubicBezTo>
                  <a:cubicBezTo>
                    <a:pt x="41517" y="99351"/>
                    <a:pt x="41517" y="99351"/>
                    <a:pt x="39421" y="101147"/>
                  </a:cubicBezTo>
                  <a:cubicBezTo>
                    <a:pt x="39421" y="101147"/>
                    <a:pt x="39421" y="101147"/>
                    <a:pt x="35229" y="103840"/>
                  </a:cubicBezTo>
                  <a:cubicBezTo>
                    <a:pt x="35229" y="103840"/>
                    <a:pt x="35229" y="103840"/>
                    <a:pt x="34996" y="106234"/>
                  </a:cubicBezTo>
                  <a:cubicBezTo>
                    <a:pt x="34996" y="106234"/>
                    <a:pt x="34996" y="106234"/>
                    <a:pt x="33366" y="107132"/>
                  </a:cubicBezTo>
                  <a:cubicBezTo>
                    <a:pt x="33366" y="107132"/>
                    <a:pt x="33366" y="107132"/>
                    <a:pt x="31736" y="108329"/>
                  </a:cubicBezTo>
                  <a:cubicBezTo>
                    <a:pt x="31736" y="108329"/>
                    <a:pt x="31736" y="108329"/>
                    <a:pt x="29640" y="109226"/>
                  </a:cubicBezTo>
                  <a:cubicBezTo>
                    <a:pt x="29640" y="109226"/>
                    <a:pt x="29640" y="109226"/>
                    <a:pt x="28941" y="109825"/>
                  </a:cubicBezTo>
                  <a:cubicBezTo>
                    <a:pt x="28941" y="109825"/>
                    <a:pt x="28941" y="109825"/>
                    <a:pt x="28010" y="110723"/>
                  </a:cubicBezTo>
                  <a:cubicBezTo>
                    <a:pt x="28010" y="110723"/>
                    <a:pt x="28010" y="110723"/>
                    <a:pt x="27311" y="111620"/>
                  </a:cubicBezTo>
                  <a:cubicBezTo>
                    <a:pt x="27311" y="111620"/>
                    <a:pt x="27311" y="111620"/>
                    <a:pt x="26845" y="113416"/>
                  </a:cubicBezTo>
                  <a:cubicBezTo>
                    <a:pt x="26845" y="113416"/>
                    <a:pt x="26845" y="113416"/>
                    <a:pt x="25681" y="113715"/>
                  </a:cubicBezTo>
                  <a:cubicBezTo>
                    <a:pt x="25681" y="113715"/>
                    <a:pt x="25681" y="113715"/>
                    <a:pt x="24050" y="114314"/>
                  </a:cubicBezTo>
                  <a:cubicBezTo>
                    <a:pt x="24050" y="114314"/>
                    <a:pt x="24050" y="114314"/>
                    <a:pt x="22886" y="114314"/>
                  </a:cubicBezTo>
                  <a:cubicBezTo>
                    <a:pt x="22886" y="114314"/>
                    <a:pt x="22886" y="114314"/>
                    <a:pt x="21722" y="114912"/>
                  </a:cubicBezTo>
                  <a:cubicBezTo>
                    <a:pt x="21722" y="114912"/>
                    <a:pt x="21722" y="114912"/>
                    <a:pt x="20091" y="116109"/>
                  </a:cubicBezTo>
                  <a:cubicBezTo>
                    <a:pt x="20091" y="116109"/>
                    <a:pt x="20091" y="116109"/>
                    <a:pt x="20557" y="117606"/>
                  </a:cubicBezTo>
                  <a:cubicBezTo>
                    <a:pt x="20557" y="117606"/>
                    <a:pt x="20557" y="117606"/>
                    <a:pt x="20091" y="117905"/>
                  </a:cubicBezTo>
                  <a:cubicBezTo>
                    <a:pt x="20091" y="117905"/>
                    <a:pt x="20091" y="117905"/>
                    <a:pt x="18927" y="117007"/>
                  </a:cubicBezTo>
                  <a:cubicBezTo>
                    <a:pt x="18927" y="117007"/>
                    <a:pt x="18927" y="117007"/>
                    <a:pt x="17763" y="116408"/>
                  </a:cubicBezTo>
                  <a:cubicBezTo>
                    <a:pt x="17763" y="116408"/>
                    <a:pt x="17763" y="116408"/>
                    <a:pt x="16831" y="114613"/>
                  </a:cubicBezTo>
                  <a:cubicBezTo>
                    <a:pt x="16831" y="114613"/>
                    <a:pt x="16831" y="114613"/>
                    <a:pt x="16598" y="115211"/>
                  </a:cubicBezTo>
                  <a:cubicBezTo>
                    <a:pt x="16598" y="115211"/>
                    <a:pt x="16598" y="115211"/>
                    <a:pt x="16598" y="117606"/>
                  </a:cubicBezTo>
                  <a:cubicBezTo>
                    <a:pt x="16598" y="117606"/>
                    <a:pt x="16598" y="117606"/>
                    <a:pt x="15201" y="117606"/>
                  </a:cubicBezTo>
                  <a:cubicBezTo>
                    <a:pt x="15201" y="117606"/>
                    <a:pt x="15201" y="117606"/>
                    <a:pt x="15201" y="118503"/>
                  </a:cubicBezTo>
                  <a:cubicBezTo>
                    <a:pt x="15201" y="118503"/>
                    <a:pt x="15201" y="118503"/>
                    <a:pt x="13804" y="118503"/>
                  </a:cubicBezTo>
                  <a:cubicBezTo>
                    <a:pt x="13804" y="118503"/>
                    <a:pt x="13804" y="118503"/>
                    <a:pt x="13804" y="118204"/>
                  </a:cubicBezTo>
                  <a:cubicBezTo>
                    <a:pt x="13804" y="117905"/>
                    <a:pt x="13105" y="117905"/>
                    <a:pt x="13105" y="117905"/>
                  </a:cubicBezTo>
                  <a:cubicBezTo>
                    <a:pt x="13105" y="117905"/>
                    <a:pt x="13105" y="117905"/>
                    <a:pt x="12173" y="117905"/>
                  </a:cubicBezTo>
                  <a:cubicBezTo>
                    <a:pt x="12173" y="117905"/>
                    <a:pt x="12173" y="117905"/>
                    <a:pt x="11009" y="118204"/>
                  </a:cubicBezTo>
                  <a:cubicBezTo>
                    <a:pt x="11009" y="118204"/>
                    <a:pt x="11009" y="118204"/>
                    <a:pt x="9612" y="120000"/>
                  </a:cubicBezTo>
                  <a:cubicBezTo>
                    <a:pt x="9612" y="120000"/>
                    <a:pt x="9612" y="120000"/>
                    <a:pt x="7050" y="120000"/>
                  </a:cubicBezTo>
                  <a:cubicBezTo>
                    <a:pt x="7050" y="120000"/>
                    <a:pt x="7050" y="120000"/>
                    <a:pt x="4721" y="120000"/>
                  </a:cubicBezTo>
                  <a:cubicBezTo>
                    <a:pt x="4721" y="120000"/>
                    <a:pt x="4721" y="120000"/>
                    <a:pt x="4721" y="118802"/>
                  </a:cubicBezTo>
                  <a:cubicBezTo>
                    <a:pt x="4721" y="118802"/>
                    <a:pt x="4721" y="118802"/>
                    <a:pt x="6351" y="116408"/>
                  </a:cubicBezTo>
                  <a:cubicBezTo>
                    <a:pt x="6351" y="116408"/>
                    <a:pt x="6351" y="116408"/>
                    <a:pt x="9146" y="116408"/>
                  </a:cubicBezTo>
                  <a:cubicBezTo>
                    <a:pt x="9146" y="116408"/>
                    <a:pt x="9146" y="116408"/>
                    <a:pt x="10310" y="116408"/>
                  </a:cubicBezTo>
                  <a:cubicBezTo>
                    <a:pt x="10310" y="116408"/>
                    <a:pt x="10310" y="116408"/>
                    <a:pt x="11475" y="115511"/>
                  </a:cubicBezTo>
                  <a:cubicBezTo>
                    <a:pt x="11475" y="115511"/>
                    <a:pt x="11475" y="115511"/>
                    <a:pt x="13105" y="114912"/>
                  </a:cubicBezTo>
                  <a:cubicBezTo>
                    <a:pt x="13105" y="114912"/>
                    <a:pt x="13105" y="114912"/>
                    <a:pt x="13804" y="114314"/>
                  </a:cubicBezTo>
                  <a:cubicBezTo>
                    <a:pt x="13804" y="114314"/>
                    <a:pt x="13804" y="114314"/>
                    <a:pt x="14502" y="112817"/>
                  </a:cubicBezTo>
                  <a:cubicBezTo>
                    <a:pt x="14502" y="112817"/>
                    <a:pt x="14502" y="112817"/>
                    <a:pt x="15900" y="111920"/>
                  </a:cubicBezTo>
                  <a:cubicBezTo>
                    <a:pt x="15900" y="111920"/>
                    <a:pt x="15900" y="111920"/>
                    <a:pt x="17995" y="111620"/>
                  </a:cubicBezTo>
                  <a:cubicBezTo>
                    <a:pt x="17995" y="111620"/>
                    <a:pt x="17995" y="111620"/>
                    <a:pt x="19160" y="111620"/>
                  </a:cubicBezTo>
                  <a:cubicBezTo>
                    <a:pt x="19160" y="111620"/>
                    <a:pt x="19160" y="111620"/>
                    <a:pt x="20091" y="112817"/>
                  </a:cubicBezTo>
                  <a:cubicBezTo>
                    <a:pt x="20091" y="112817"/>
                    <a:pt x="20091" y="112817"/>
                    <a:pt x="21023" y="111920"/>
                  </a:cubicBezTo>
                  <a:cubicBezTo>
                    <a:pt x="21023" y="111920"/>
                    <a:pt x="21023" y="111920"/>
                    <a:pt x="21955" y="110124"/>
                  </a:cubicBezTo>
                  <a:cubicBezTo>
                    <a:pt x="21955" y="110124"/>
                    <a:pt x="21955" y="110124"/>
                    <a:pt x="23119" y="108628"/>
                  </a:cubicBezTo>
                  <a:cubicBezTo>
                    <a:pt x="23119" y="108628"/>
                    <a:pt x="23119" y="108628"/>
                    <a:pt x="24283" y="107730"/>
                  </a:cubicBezTo>
                  <a:cubicBezTo>
                    <a:pt x="24283" y="107730"/>
                    <a:pt x="24283" y="107730"/>
                    <a:pt x="26612" y="107132"/>
                  </a:cubicBezTo>
                  <a:cubicBezTo>
                    <a:pt x="26612" y="107132"/>
                    <a:pt x="26612" y="107132"/>
                    <a:pt x="27544" y="105935"/>
                  </a:cubicBezTo>
                  <a:cubicBezTo>
                    <a:pt x="27544" y="105935"/>
                    <a:pt x="27544" y="105935"/>
                    <a:pt x="28708" y="104438"/>
                  </a:cubicBezTo>
                  <a:cubicBezTo>
                    <a:pt x="28708" y="104438"/>
                    <a:pt x="28708" y="104438"/>
                    <a:pt x="30106" y="102942"/>
                  </a:cubicBezTo>
                  <a:cubicBezTo>
                    <a:pt x="30106" y="102942"/>
                    <a:pt x="30106" y="102942"/>
                    <a:pt x="31270" y="102044"/>
                  </a:cubicBezTo>
                  <a:cubicBezTo>
                    <a:pt x="31270" y="102044"/>
                    <a:pt x="31270" y="102044"/>
                    <a:pt x="31736" y="100249"/>
                  </a:cubicBezTo>
                  <a:cubicBezTo>
                    <a:pt x="31736" y="100249"/>
                    <a:pt x="31736" y="100249"/>
                    <a:pt x="31969" y="97556"/>
                  </a:cubicBezTo>
                  <a:cubicBezTo>
                    <a:pt x="31969" y="97556"/>
                    <a:pt x="31969" y="97556"/>
                    <a:pt x="32434" y="95760"/>
                  </a:cubicBezTo>
                  <a:cubicBezTo>
                    <a:pt x="32434" y="95760"/>
                    <a:pt x="32434" y="95760"/>
                    <a:pt x="32667" y="95162"/>
                  </a:cubicBezTo>
                  <a:cubicBezTo>
                    <a:pt x="32667" y="95162"/>
                    <a:pt x="32667" y="95162"/>
                    <a:pt x="33832" y="93067"/>
                  </a:cubicBezTo>
                  <a:cubicBezTo>
                    <a:pt x="33832" y="93067"/>
                    <a:pt x="33832" y="93067"/>
                    <a:pt x="33133" y="93067"/>
                  </a:cubicBezTo>
                  <a:cubicBezTo>
                    <a:pt x="33133" y="93067"/>
                    <a:pt x="33133" y="93067"/>
                    <a:pt x="31969" y="93366"/>
                  </a:cubicBezTo>
                  <a:cubicBezTo>
                    <a:pt x="31969" y="93366"/>
                    <a:pt x="31969" y="93366"/>
                    <a:pt x="31270" y="93366"/>
                  </a:cubicBezTo>
                  <a:cubicBezTo>
                    <a:pt x="31270" y="93366"/>
                    <a:pt x="31270" y="93366"/>
                    <a:pt x="30106" y="93067"/>
                  </a:cubicBezTo>
                  <a:cubicBezTo>
                    <a:pt x="30106" y="93067"/>
                    <a:pt x="30106" y="93067"/>
                    <a:pt x="29640" y="92468"/>
                  </a:cubicBezTo>
                  <a:cubicBezTo>
                    <a:pt x="29640" y="92468"/>
                    <a:pt x="29640" y="92468"/>
                    <a:pt x="30804" y="90972"/>
                  </a:cubicBezTo>
                  <a:cubicBezTo>
                    <a:pt x="30804" y="90972"/>
                    <a:pt x="30804" y="90972"/>
                    <a:pt x="29640" y="91271"/>
                  </a:cubicBezTo>
                  <a:cubicBezTo>
                    <a:pt x="29640" y="91271"/>
                    <a:pt x="29640" y="91271"/>
                    <a:pt x="28941" y="92169"/>
                  </a:cubicBezTo>
                  <a:cubicBezTo>
                    <a:pt x="28941" y="92169"/>
                    <a:pt x="28941" y="92169"/>
                    <a:pt x="28475" y="94264"/>
                  </a:cubicBezTo>
                  <a:cubicBezTo>
                    <a:pt x="28475" y="94264"/>
                    <a:pt x="28475" y="94264"/>
                    <a:pt x="27777" y="95162"/>
                  </a:cubicBezTo>
                  <a:cubicBezTo>
                    <a:pt x="27777" y="95162"/>
                    <a:pt x="27777" y="95162"/>
                    <a:pt x="27544" y="94264"/>
                  </a:cubicBezTo>
                  <a:cubicBezTo>
                    <a:pt x="27544" y="94264"/>
                    <a:pt x="27544" y="94264"/>
                    <a:pt x="26845" y="93067"/>
                  </a:cubicBezTo>
                  <a:cubicBezTo>
                    <a:pt x="26845" y="93067"/>
                    <a:pt x="26845" y="93067"/>
                    <a:pt x="25681" y="91571"/>
                  </a:cubicBezTo>
                  <a:cubicBezTo>
                    <a:pt x="25681" y="91571"/>
                    <a:pt x="25681" y="91571"/>
                    <a:pt x="23818" y="90074"/>
                  </a:cubicBezTo>
                  <a:cubicBezTo>
                    <a:pt x="23818" y="90074"/>
                    <a:pt x="23818" y="90074"/>
                    <a:pt x="23352" y="90074"/>
                  </a:cubicBezTo>
                  <a:cubicBezTo>
                    <a:pt x="23352" y="90074"/>
                    <a:pt x="23352" y="90074"/>
                    <a:pt x="21722" y="91571"/>
                  </a:cubicBezTo>
                  <a:cubicBezTo>
                    <a:pt x="21722" y="91571"/>
                    <a:pt x="21722" y="91571"/>
                    <a:pt x="20790" y="91571"/>
                  </a:cubicBezTo>
                  <a:cubicBezTo>
                    <a:pt x="20790" y="91571"/>
                    <a:pt x="20790" y="91571"/>
                    <a:pt x="19393" y="91571"/>
                  </a:cubicBezTo>
                  <a:cubicBezTo>
                    <a:pt x="19393" y="91571"/>
                    <a:pt x="19393" y="91571"/>
                    <a:pt x="19626" y="87680"/>
                  </a:cubicBezTo>
                  <a:cubicBezTo>
                    <a:pt x="19626" y="87680"/>
                    <a:pt x="19626" y="87680"/>
                    <a:pt x="19859" y="86483"/>
                  </a:cubicBezTo>
                  <a:cubicBezTo>
                    <a:pt x="19859" y="86483"/>
                    <a:pt x="19859" y="86483"/>
                    <a:pt x="20557" y="85286"/>
                  </a:cubicBezTo>
                  <a:cubicBezTo>
                    <a:pt x="20557" y="85286"/>
                    <a:pt x="20557" y="85286"/>
                    <a:pt x="20557" y="83790"/>
                  </a:cubicBezTo>
                  <a:cubicBezTo>
                    <a:pt x="20557" y="83790"/>
                    <a:pt x="20557" y="83790"/>
                    <a:pt x="20324" y="81396"/>
                  </a:cubicBezTo>
                  <a:cubicBezTo>
                    <a:pt x="20324" y="81396"/>
                    <a:pt x="20324" y="81396"/>
                    <a:pt x="19859" y="79002"/>
                  </a:cubicBezTo>
                  <a:cubicBezTo>
                    <a:pt x="19859" y="79002"/>
                    <a:pt x="19859" y="79002"/>
                    <a:pt x="19393" y="79600"/>
                  </a:cubicBezTo>
                  <a:cubicBezTo>
                    <a:pt x="19393" y="79600"/>
                    <a:pt x="19393" y="79600"/>
                    <a:pt x="18461" y="80798"/>
                  </a:cubicBezTo>
                  <a:cubicBezTo>
                    <a:pt x="18461" y="80798"/>
                    <a:pt x="18461" y="80798"/>
                    <a:pt x="17763" y="81396"/>
                  </a:cubicBezTo>
                  <a:cubicBezTo>
                    <a:pt x="17763" y="81396"/>
                    <a:pt x="17763" y="81396"/>
                    <a:pt x="17064" y="81396"/>
                  </a:cubicBezTo>
                  <a:cubicBezTo>
                    <a:pt x="17064" y="81396"/>
                    <a:pt x="17064" y="81396"/>
                    <a:pt x="16365" y="80498"/>
                  </a:cubicBezTo>
                  <a:cubicBezTo>
                    <a:pt x="16365" y="80498"/>
                    <a:pt x="16365" y="80498"/>
                    <a:pt x="15900" y="80498"/>
                  </a:cubicBezTo>
                  <a:cubicBezTo>
                    <a:pt x="15900" y="80498"/>
                    <a:pt x="15900" y="80498"/>
                    <a:pt x="14968" y="79900"/>
                  </a:cubicBezTo>
                  <a:cubicBezTo>
                    <a:pt x="14968" y="79900"/>
                    <a:pt x="14968" y="79900"/>
                    <a:pt x="14269" y="79002"/>
                  </a:cubicBezTo>
                  <a:cubicBezTo>
                    <a:pt x="14269" y="79002"/>
                    <a:pt x="14269" y="79002"/>
                    <a:pt x="13571" y="78404"/>
                  </a:cubicBezTo>
                  <a:cubicBezTo>
                    <a:pt x="13571" y="78404"/>
                    <a:pt x="13571" y="78404"/>
                    <a:pt x="12872" y="77506"/>
                  </a:cubicBezTo>
                  <a:cubicBezTo>
                    <a:pt x="12872" y="77506"/>
                    <a:pt x="12872" y="77506"/>
                    <a:pt x="12639" y="76608"/>
                  </a:cubicBezTo>
                  <a:cubicBezTo>
                    <a:pt x="12639" y="76608"/>
                    <a:pt x="12639" y="76608"/>
                    <a:pt x="12406" y="74513"/>
                  </a:cubicBezTo>
                  <a:cubicBezTo>
                    <a:pt x="12406" y="74513"/>
                    <a:pt x="12406" y="74513"/>
                    <a:pt x="13338" y="73616"/>
                  </a:cubicBezTo>
                  <a:cubicBezTo>
                    <a:pt x="13338" y="73616"/>
                    <a:pt x="13338" y="73616"/>
                    <a:pt x="14269" y="73616"/>
                  </a:cubicBezTo>
                  <a:cubicBezTo>
                    <a:pt x="14269" y="73616"/>
                    <a:pt x="14269" y="73616"/>
                    <a:pt x="15434" y="73616"/>
                  </a:cubicBezTo>
                  <a:cubicBezTo>
                    <a:pt x="15434" y="73616"/>
                    <a:pt x="15434" y="73616"/>
                    <a:pt x="16598" y="74513"/>
                  </a:cubicBezTo>
                  <a:cubicBezTo>
                    <a:pt x="16598" y="74513"/>
                    <a:pt x="16598" y="74513"/>
                    <a:pt x="17064" y="73017"/>
                  </a:cubicBezTo>
                  <a:cubicBezTo>
                    <a:pt x="17064" y="73017"/>
                    <a:pt x="17064" y="73017"/>
                    <a:pt x="16365" y="72119"/>
                  </a:cubicBezTo>
                  <a:cubicBezTo>
                    <a:pt x="16365" y="72119"/>
                    <a:pt x="16365" y="72119"/>
                    <a:pt x="16132" y="72119"/>
                  </a:cubicBezTo>
                  <a:cubicBezTo>
                    <a:pt x="16132" y="72119"/>
                    <a:pt x="16132" y="72119"/>
                    <a:pt x="14968" y="72119"/>
                  </a:cubicBezTo>
                  <a:cubicBezTo>
                    <a:pt x="14968" y="72119"/>
                    <a:pt x="14968" y="72119"/>
                    <a:pt x="14269" y="72119"/>
                  </a:cubicBezTo>
                  <a:cubicBezTo>
                    <a:pt x="14269" y="72119"/>
                    <a:pt x="14269" y="72119"/>
                    <a:pt x="12872" y="70922"/>
                  </a:cubicBezTo>
                  <a:cubicBezTo>
                    <a:pt x="12872" y="70922"/>
                    <a:pt x="12872" y="70922"/>
                    <a:pt x="12406" y="69725"/>
                  </a:cubicBezTo>
                  <a:cubicBezTo>
                    <a:pt x="12406" y="69725"/>
                    <a:pt x="12406" y="69725"/>
                    <a:pt x="11941" y="68229"/>
                  </a:cubicBezTo>
                  <a:cubicBezTo>
                    <a:pt x="11941" y="68229"/>
                    <a:pt x="11941" y="68229"/>
                    <a:pt x="11475" y="66733"/>
                  </a:cubicBezTo>
                  <a:cubicBezTo>
                    <a:pt x="11475" y="66733"/>
                    <a:pt x="11475" y="66733"/>
                    <a:pt x="11475" y="66134"/>
                  </a:cubicBezTo>
                  <a:cubicBezTo>
                    <a:pt x="11475" y="66134"/>
                    <a:pt x="11475" y="66134"/>
                    <a:pt x="11941" y="65536"/>
                  </a:cubicBezTo>
                  <a:cubicBezTo>
                    <a:pt x="11941" y="65536"/>
                    <a:pt x="11941" y="65536"/>
                    <a:pt x="12639" y="64039"/>
                  </a:cubicBezTo>
                  <a:cubicBezTo>
                    <a:pt x="12639" y="64039"/>
                    <a:pt x="12639" y="64039"/>
                    <a:pt x="13804" y="62244"/>
                  </a:cubicBezTo>
                  <a:cubicBezTo>
                    <a:pt x="13804" y="62244"/>
                    <a:pt x="13804" y="62244"/>
                    <a:pt x="15201" y="61047"/>
                  </a:cubicBezTo>
                  <a:cubicBezTo>
                    <a:pt x="15201" y="61047"/>
                    <a:pt x="15201" y="61047"/>
                    <a:pt x="16132" y="59551"/>
                  </a:cubicBezTo>
                  <a:cubicBezTo>
                    <a:pt x="16132" y="59551"/>
                    <a:pt x="16132" y="59551"/>
                    <a:pt x="16365" y="58054"/>
                  </a:cubicBezTo>
                  <a:cubicBezTo>
                    <a:pt x="16365" y="58054"/>
                    <a:pt x="16365" y="58054"/>
                    <a:pt x="17530" y="56558"/>
                  </a:cubicBezTo>
                  <a:cubicBezTo>
                    <a:pt x="17530" y="56558"/>
                    <a:pt x="17530" y="56558"/>
                    <a:pt x="18461" y="56259"/>
                  </a:cubicBezTo>
                  <a:cubicBezTo>
                    <a:pt x="18461" y="56259"/>
                    <a:pt x="18461" y="56259"/>
                    <a:pt x="19160" y="56857"/>
                  </a:cubicBezTo>
                  <a:cubicBezTo>
                    <a:pt x="19160" y="56857"/>
                    <a:pt x="19160" y="56857"/>
                    <a:pt x="19859" y="58054"/>
                  </a:cubicBezTo>
                  <a:cubicBezTo>
                    <a:pt x="19859" y="58054"/>
                    <a:pt x="19859" y="58054"/>
                    <a:pt x="20324" y="58054"/>
                  </a:cubicBezTo>
                  <a:cubicBezTo>
                    <a:pt x="20324" y="58054"/>
                    <a:pt x="20324" y="58054"/>
                    <a:pt x="21256" y="58054"/>
                  </a:cubicBezTo>
                  <a:cubicBezTo>
                    <a:pt x="21256" y="58054"/>
                    <a:pt x="21256" y="58054"/>
                    <a:pt x="21722" y="58054"/>
                  </a:cubicBezTo>
                  <a:cubicBezTo>
                    <a:pt x="21722" y="58054"/>
                    <a:pt x="21722" y="58054"/>
                    <a:pt x="22420" y="56857"/>
                  </a:cubicBezTo>
                  <a:cubicBezTo>
                    <a:pt x="22420" y="56857"/>
                    <a:pt x="22420" y="56857"/>
                    <a:pt x="23119" y="56857"/>
                  </a:cubicBezTo>
                  <a:cubicBezTo>
                    <a:pt x="23119" y="56857"/>
                    <a:pt x="23119" y="56857"/>
                    <a:pt x="23352" y="56259"/>
                  </a:cubicBezTo>
                  <a:cubicBezTo>
                    <a:pt x="23352" y="56259"/>
                    <a:pt x="23352" y="56259"/>
                    <a:pt x="23818" y="55361"/>
                  </a:cubicBezTo>
                  <a:cubicBezTo>
                    <a:pt x="23818" y="55361"/>
                    <a:pt x="23818" y="55361"/>
                    <a:pt x="24050" y="56259"/>
                  </a:cubicBezTo>
                  <a:cubicBezTo>
                    <a:pt x="24050" y="56259"/>
                    <a:pt x="24050" y="56259"/>
                    <a:pt x="24749" y="56259"/>
                  </a:cubicBezTo>
                  <a:cubicBezTo>
                    <a:pt x="24749" y="56259"/>
                    <a:pt x="24749" y="56259"/>
                    <a:pt x="25215" y="56259"/>
                  </a:cubicBezTo>
                  <a:cubicBezTo>
                    <a:pt x="25215" y="56259"/>
                    <a:pt x="25215" y="56259"/>
                    <a:pt x="26147" y="56259"/>
                  </a:cubicBezTo>
                  <a:cubicBezTo>
                    <a:pt x="26147" y="56259"/>
                    <a:pt x="26147" y="56259"/>
                    <a:pt x="26845" y="55361"/>
                  </a:cubicBezTo>
                  <a:cubicBezTo>
                    <a:pt x="26845" y="55361"/>
                    <a:pt x="26845" y="55361"/>
                    <a:pt x="27544" y="55361"/>
                  </a:cubicBezTo>
                  <a:cubicBezTo>
                    <a:pt x="27544" y="55361"/>
                    <a:pt x="27544" y="55361"/>
                    <a:pt x="27777" y="53266"/>
                  </a:cubicBezTo>
                  <a:cubicBezTo>
                    <a:pt x="27777" y="53266"/>
                    <a:pt x="27777" y="53266"/>
                    <a:pt x="27311" y="51770"/>
                  </a:cubicBezTo>
                  <a:cubicBezTo>
                    <a:pt x="27311" y="51770"/>
                    <a:pt x="27311" y="51770"/>
                    <a:pt x="26845" y="49376"/>
                  </a:cubicBezTo>
                  <a:cubicBezTo>
                    <a:pt x="26845" y="49376"/>
                    <a:pt x="26845" y="49376"/>
                    <a:pt x="27777" y="49376"/>
                  </a:cubicBezTo>
                  <a:cubicBezTo>
                    <a:pt x="27777" y="49376"/>
                    <a:pt x="27777" y="49376"/>
                    <a:pt x="28708" y="48179"/>
                  </a:cubicBezTo>
                  <a:cubicBezTo>
                    <a:pt x="28708" y="48179"/>
                    <a:pt x="28708" y="48179"/>
                    <a:pt x="28475" y="46383"/>
                  </a:cubicBezTo>
                  <a:cubicBezTo>
                    <a:pt x="28475" y="46383"/>
                    <a:pt x="28475" y="46383"/>
                    <a:pt x="27078" y="46084"/>
                  </a:cubicBezTo>
                  <a:cubicBezTo>
                    <a:pt x="27078" y="46084"/>
                    <a:pt x="27078" y="46084"/>
                    <a:pt x="26379" y="46084"/>
                  </a:cubicBezTo>
                  <a:cubicBezTo>
                    <a:pt x="26379" y="46084"/>
                    <a:pt x="26379" y="46084"/>
                    <a:pt x="25681" y="46383"/>
                  </a:cubicBezTo>
                  <a:cubicBezTo>
                    <a:pt x="25681" y="46383"/>
                    <a:pt x="25681" y="46383"/>
                    <a:pt x="24982" y="46982"/>
                  </a:cubicBezTo>
                  <a:cubicBezTo>
                    <a:pt x="24982" y="46982"/>
                    <a:pt x="24982" y="46982"/>
                    <a:pt x="24516" y="48179"/>
                  </a:cubicBezTo>
                  <a:cubicBezTo>
                    <a:pt x="24516" y="48179"/>
                    <a:pt x="24516" y="48179"/>
                    <a:pt x="23818" y="48179"/>
                  </a:cubicBezTo>
                  <a:cubicBezTo>
                    <a:pt x="23818" y="48179"/>
                    <a:pt x="23818" y="48179"/>
                    <a:pt x="23119" y="46383"/>
                  </a:cubicBezTo>
                  <a:cubicBezTo>
                    <a:pt x="23119" y="46383"/>
                    <a:pt x="23119" y="46383"/>
                    <a:pt x="21256" y="46383"/>
                  </a:cubicBezTo>
                  <a:cubicBezTo>
                    <a:pt x="21256" y="46383"/>
                    <a:pt x="21256" y="46383"/>
                    <a:pt x="19160" y="46383"/>
                  </a:cubicBezTo>
                  <a:cubicBezTo>
                    <a:pt x="19160" y="46383"/>
                    <a:pt x="19160" y="46383"/>
                    <a:pt x="17530" y="45785"/>
                  </a:cubicBezTo>
                  <a:cubicBezTo>
                    <a:pt x="17530" y="45785"/>
                    <a:pt x="17530" y="45785"/>
                    <a:pt x="15900" y="44887"/>
                  </a:cubicBezTo>
                  <a:cubicBezTo>
                    <a:pt x="15900" y="44887"/>
                    <a:pt x="15900" y="44887"/>
                    <a:pt x="14968" y="43391"/>
                  </a:cubicBezTo>
                  <a:cubicBezTo>
                    <a:pt x="14968" y="43391"/>
                    <a:pt x="14968" y="43391"/>
                    <a:pt x="14735" y="40399"/>
                  </a:cubicBezTo>
                  <a:cubicBezTo>
                    <a:pt x="14735" y="40399"/>
                    <a:pt x="14735" y="40399"/>
                    <a:pt x="15900" y="39800"/>
                  </a:cubicBezTo>
                  <a:cubicBezTo>
                    <a:pt x="15900" y="39800"/>
                    <a:pt x="15900" y="39800"/>
                    <a:pt x="16598" y="39201"/>
                  </a:cubicBezTo>
                  <a:cubicBezTo>
                    <a:pt x="16598" y="39201"/>
                    <a:pt x="16598" y="39201"/>
                    <a:pt x="14968" y="38304"/>
                  </a:cubicBezTo>
                  <a:cubicBezTo>
                    <a:pt x="14968" y="38304"/>
                    <a:pt x="14968" y="38304"/>
                    <a:pt x="14036" y="37406"/>
                  </a:cubicBezTo>
                  <a:cubicBezTo>
                    <a:pt x="14036" y="37406"/>
                    <a:pt x="14036" y="37406"/>
                    <a:pt x="12872" y="36209"/>
                  </a:cubicBezTo>
                  <a:cubicBezTo>
                    <a:pt x="12872" y="36209"/>
                    <a:pt x="12872" y="36209"/>
                    <a:pt x="12639" y="35610"/>
                  </a:cubicBezTo>
                  <a:cubicBezTo>
                    <a:pt x="12639" y="35610"/>
                    <a:pt x="12639" y="35610"/>
                    <a:pt x="13571" y="34713"/>
                  </a:cubicBezTo>
                  <a:cubicBezTo>
                    <a:pt x="13571" y="34713"/>
                    <a:pt x="13571" y="34713"/>
                    <a:pt x="14269" y="34713"/>
                  </a:cubicBezTo>
                  <a:cubicBezTo>
                    <a:pt x="14269" y="34713"/>
                    <a:pt x="14269" y="34713"/>
                    <a:pt x="15667" y="34413"/>
                  </a:cubicBezTo>
                  <a:cubicBezTo>
                    <a:pt x="15667" y="34413"/>
                    <a:pt x="15667" y="34413"/>
                    <a:pt x="17530" y="32917"/>
                  </a:cubicBezTo>
                  <a:cubicBezTo>
                    <a:pt x="17530" y="32917"/>
                    <a:pt x="17530" y="32917"/>
                    <a:pt x="17763" y="33516"/>
                  </a:cubicBezTo>
                  <a:cubicBezTo>
                    <a:pt x="17763" y="33516"/>
                    <a:pt x="17763" y="33516"/>
                    <a:pt x="18927" y="32917"/>
                  </a:cubicBezTo>
                  <a:cubicBezTo>
                    <a:pt x="18927" y="32917"/>
                    <a:pt x="18927" y="32917"/>
                    <a:pt x="18927" y="32618"/>
                  </a:cubicBezTo>
                  <a:cubicBezTo>
                    <a:pt x="18927" y="32618"/>
                    <a:pt x="18927" y="32618"/>
                    <a:pt x="19626" y="32319"/>
                  </a:cubicBezTo>
                  <a:cubicBezTo>
                    <a:pt x="19626" y="32319"/>
                    <a:pt x="19626" y="32319"/>
                    <a:pt x="21023" y="32019"/>
                  </a:cubicBezTo>
                  <a:cubicBezTo>
                    <a:pt x="21023" y="32019"/>
                    <a:pt x="21023" y="32019"/>
                    <a:pt x="22653" y="32019"/>
                  </a:cubicBezTo>
                  <a:cubicBezTo>
                    <a:pt x="22653" y="32019"/>
                    <a:pt x="22653" y="32019"/>
                    <a:pt x="23352" y="32618"/>
                  </a:cubicBezTo>
                  <a:cubicBezTo>
                    <a:pt x="23352" y="32618"/>
                    <a:pt x="23352" y="32618"/>
                    <a:pt x="22886" y="34114"/>
                  </a:cubicBezTo>
                  <a:cubicBezTo>
                    <a:pt x="22886" y="34114"/>
                    <a:pt x="22886" y="34114"/>
                    <a:pt x="22886" y="34713"/>
                  </a:cubicBezTo>
                  <a:cubicBezTo>
                    <a:pt x="22886" y="34713"/>
                    <a:pt x="22886" y="34713"/>
                    <a:pt x="23585" y="35311"/>
                  </a:cubicBezTo>
                  <a:cubicBezTo>
                    <a:pt x="23585" y="35311"/>
                    <a:pt x="23585" y="35311"/>
                    <a:pt x="24283" y="36209"/>
                  </a:cubicBezTo>
                  <a:cubicBezTo>
                    <a:pt x="24283" y="36209"/>
                    <a:pt x="24283" y="36209"/>
                    <a:pt x="25681" y="36209"/>
                  </a:cubicBezTo>
                  <a:cubicBezTo>
                    <a:pt x="25681" y="36209"/>
                    <a:pt x="25681" y="36209"/>
                    <a:pt x="27544" y="36808"/>
                  </a:cubicBezTo>
                  <a:cubicBezTo>
                    <a:pt x="27544" y="36808"/>
                    <a:pt x="27544" y="36808"/>
                    <a:pt x="28941" y="35910"/>
                  </a:cubicBezTo>
                  <a:cubicBezTo>
                    <a:pt x="28941" y="35910"/>
                    <a:pt x="28941" y="35910"/>
                    <a:pt x="29873" y="34713"/>
                  </a:cubicBezTo>
                  <a:cubicBezTo>
                    <a:pt x="29873" y="34713"/>
                    <a:pt x="29873" y="34713"/>
                    <a:pt x="31037" y="33815"/>
                  </a:cubicBezTo>
                  <a:cubicBezTo>
                    <a:pt x="31037" y="33815"/>
                    <a:pt x="30106" y="33216"/>
                    <a:pt x="29873" y="33216"/>
                  </a:cubicBezTo>
                  <a:cubicBezTo>
                    <a:pt x="29407" y="33216"/>
                    <a:pt x="28941" y="32618"/>
                    <a:pt x="28941" y="32618"/>
                  </a:cubicBezTo>
                  <a:cubicBezTo>
                    <a:pt x="28941" y="32618"/>
                    <a:pt x="28941" y="32618"/>
                    <a:pt x="28243" y="32019"/>
                  </a:cubicBezTo>
                  <a:cubicBezTo>
                    <a:pt x="28243" y="32019"/>
                    <a:pt x="28243" y="32019"/>
                    <a:pt x="28243" y="30822"/>
                  </a:cubicBezTo>
                  <a:cubicBezTo>
                    <a:pt x="28243" y="30822"/>
                    <a:pt x="28243" y="30822"/>
                    <a:pt x="28010" y="29326"/>
                  </a:cubicBezTo>
                  <a:cubicBezTo>
                    <a:pt x="28010" y="29326"/>
                    <a:pt x="28010" y="29326"/>
                    <a:pt x="24516" y="28129"/>
                  </a:cubicBezTo>
                  <a:cubicBezTo>
                    <a:pt x="24516" y="28129"/>
                    <a:pt x="24516" y="28129"/>
                    <a:pt x="24516" y="23640"/>
                  </a:cubicBezTo>
                  <a:cubicBezTo>
                    <a:pt x="24516" y="23640"/>
                    <a:pt x="24516" y="23640"/>
                    <a:pt x="22886" y="21546"/>
                  </a:cubicBezTo>
                  <a:cubicBezTo>
                    <a:pt x="22886" y="21546"/>
                    <a:pt x="22886" y="21546"/>
                    <a:pt x="19626" y="17057"/>
                  </a:cubicBezTo>
                  <a:cubicBezTo>
                    <a:pt x="19626" y="17057"/>
                    <a:pt x="19626" y="17057"/>
                    <a:pt x="20091" y="17057"/>
                  </a:cubicBezTo>
                  <a:cubicBezTo>
                    <a:pt x="20091" y="17057"/>
                    <a:pt x="20091" y="17057"/>
                    <a:pt x="20091" y="16159"/>
                  </a:cubicBezTo>
                  <a:cubicBezTo>
                    <a:pt x="20091" y="16159"/>
                    <a:pt x="20091" y="16159"/>
                    <a:pt x="21256" y="16159"/>
                  </a:cubicBezTo>
                  <a:cubicBezTo>
                    <a:pt x="21256" y="16159"/>
                    <a:pt x="21256" y="16159"/>
                    <a:pt x="21256" y="14962"/>
                  </a:cubicBezTo>
                  <a:cubicBezTo>
                    <a:pt x="21256" y="14962"/>
                    <a:pt x="21256" y="14962"/>
                    <a:pt x="21489" y="13466"/>
                  </a:cubicBezTo>
                  <a:cubicBezTo>
                    <a:pt x="21489" y="13466"/>
                    <a:pt x="21489" y="13466"/>
                    <a:pt x="22187" y="13466"/>
                  </a:cubicBezTo>
                  <a:cubicBezTo>
                    <a:pt x="22187" y="13466"/>
                    <a:pt x="22187" y="13466"/>
                    <a:pt x="22886" y="14064"/>
                  </a:cubicBezTo>
                  <a:cubicBezTo>
                    <a:pt x="22886" y="14064"/>
                    <a:pt x="22886" y="14064"/>
                    <a:pt x="24050" y="14064"/>
                  </a:cubicBezTo>
                  <a:cubicBezTo>
                    <a:pt x="24050" y="14064"/>
                    <a:pt x="24050" y="14064"/>
                    <a:pt x="24516" y="14064"/>
                  </a:cubicBezTo>
                  <a:cubicBezTo>
                    <a:pt x="24516" y="14064"/>
                    <a:pt x="24516" y="14064"/>
                    <a:pt x="25681" y="14064"/>
                  </a:cubicBezTo>
                  <a:cubicBezTo>
                    <a:pt x="25681" y="14064"/>
                    <a:pt x="25681" y="14064"/>
                    <a:pt x="27777" y="13166"/>
                  </a:cubicBezTo>
                  <a:cubicBezTo>
                    <a:pt x="27777" y="13166"/>
                    <a:pt x="27777" y="13166"/>
                    <a:pt x="28475" y="12269"/>
                  </a:cubicBezTo>
                  <a:cubicBezTo>
                    <a:pt x="28475" y="12269"/>
                    <a:pt x="28475" y="12269"/>
                    <a:pt x="29174" y="10773"/>
                  </a:cubicBezTo>
                  <a:cubicBezTo>
                    <a:pt x="29174" y="10773"/>
                    <a:pt x="29174" y="10773"/>
                    <a:pt x="29174" y="8379"/>
                  </a:cubicBezTo>
                  <a:cubicBezTo>
                    <a:pt x="29174" y="8379"/>
                    <a:pt x="29174" y="8379"/>
                    <a:pt x="29873" y="8379"/>
                  </a:cubicBezTo>
                  <a:cubicBezTo>
                    <a:pt x="29873" y="8379"/>
                    <a:pt x="29873" y="8379"/>
                    <a:pt x="30571" y="7481"/>
                  </a:cubicBezTo>
                  <a:cubicBezTo>
                    <a:pt x="30571" y="7481"/>
                    <a:pt x="30571" y="7481"/>
                    <a:pt x="31969" y="5984"/>
                  </a:cubicBezTo>
                  <a:cubicBezTo>
                    <a:pt x="31969" y="5984"/>
                    <a:pt x="31969" y="5984"/>
                    <a:pt x="34530" y="5386"/>
                  </a:cubicBezTo>
                  <a:cubicBezTo>
                    <a:pt x="34530" y="5386"/>
                    <a:pt x="34530" y="5386"/>
                    <a:pt x="35462" y="3890"/>
                  </a:cubicBezTo>
                  <a:cubicBezTo>
                    <a:pt x="35462" y="3890"/>
                    <a:pt x="35462" y="3890"/>
                    <a:pt x="36393" y="3291"/>
                  </a:cubicBezTo>
                  <a:cubicBezTo>
                    <a:pt x="36393" y="3291"/>
                    <a:pt x="36393" y="3291"/>
                    <a:pt x="37092" y="2393"/>
                  </a:cubicBezTo>
                  <a:cubicBezTo>
                    <a:pt x="37092" y="2393"/>
                    <a:pt x="37092" y="2393"/>
                    <a:pt x="40818" y="2693"/>
                  </a:cubicBezTo>
                  <a:cubicBezTo>
                    <a:pt x="40818" y="2693"/>
                    <a:pt x="40818" y="2693"/>
                    <a:pt x="41284" y="1197"/>
                  </a:cubicBezTo>
                  <a:cubicBezTo>
                    <a:pt x="41284" y="1197"/>
                    <a:pt x="41284" y="1197"/>
                    <a:pt x="43147" y="0"/>
                  </a:cubicBez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56" name="Shape 1437">
              <a:extLst>
                <a:ext uri="{FF2B5EF4-FFF2-40B4-BE49-F238E27FC236}">
                  <a16:creationId xmlns:a16="http://schemas.microsoft.com/office/drawing/2014/main" id="{3B247149-DF9F-C534-4809-D8ECFD8D7D83}"/>
                </a:ext>
              </a:extLst>
            </p:cNvPr>
            <p:cNvSpPr/>
            <p:nvPr/>
          </p:nvSpPr>
          <p:spPr>
            <a:xfrm>
              <a:off x="5957637" y="3282926"/>
              <a:ext cx="448593" cy="2850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419" y="71716"/>
                  </a:moveTo>
                  <a:cubicBezTo>
                    <a:pt x="96188" y="71716"/>
                    <a:pt x="96188" y="71716"/>
                    <a:pt x="96188" y="71716"/>
                  </a:cubicBezTo>
                  <a:cubicBezTo>
                    <a:pt x="97724" y="71716"/>
                    <a:pt x="97724" y="71716"/>
                    <a:pt x="97724" y="71716"/>
                  </a:cubicBezTo>
                  <a:cubicBezTo>
                    <a:pt x="100028" y="74100"/>
                    <a:pt x="100028" y="74100"/>
                    <a:pt x="100028" y="74100"/>
                  </a:cubicBezTo>
                  <a:cubicBezTo>
                    <a:pt x="101948" y="77080"/>
                    <a:pt x="101948" y="77080"/>
                    <a:pt x="101948" y="77080"/>
                  </a:cubicBezTo>
                  <a:cubicBezTo>
                    <a:pt x="101948" y="77080"/>
                    <a:pt x="103101" y="77677"/>
                    <a:pt x="103485" y="77677"/>
                  </a:cubicBezTo>
                  <a:cubicBezTo>
                    <a:pt x="103869" y="77677"/>
                    <a:pt x="104253" y="77677"/>
                    <a:pt x="104637" y="77677"/>
                  </a:cubicBezTo>
                  <a:cubicBezTo>
                    <a:pt x="105021" y="77677"/>
                    <a:pt x="106557" y="77677"/>
                    <a:pt x="106557" y="77677"/>
                  </a:cubicBezTo>
                  <a:cubicBezTo>
                    <a:pt x="110398" y="80061"/>
                    <a:pt x="110398" y="80061"/>
                    <a:pt x="110398" y="80061"/>
                  </a:cubicBezTo>
                  <a:cubicBezTo>
                    <a:pt x="112702" y="83042"/>
                    <a:pt x="112702" y="83042"/>
                    <a:pt x="112702" y="83042"/>
                  </a:cubicBezTo>
                  <a:cubicBezTo>
                    <a:pt x="112702" y="85426"/>
                    <a:pt x="112702" y="85426"/>
                    <a:pt x="112702" y="85426"/>
                  </a:cubicBezTo>
                  <a:cubicBezTo>
                    <a:pt x="113470" y="90791"/>
                    <a:pt x="113470" y="90791"/>
                    <a:pt x="113470" y="90791"/>
                  </a:cubicBezTo>
                  <a:cubicBezTo>
                    <a:pt x="114623" y="90791"/>
                    <a:pt x="114623" y="90791"/>
                    <a:pt x="114623" y="90791"/>
                  </a:cubicBezTo>
                  <a:cubicBezTo>
                    <a:pt x="115391" y="90791"/>
                    <a:pt x="115391" y="90791"/>
                    <a:pt x="115391" y="90791"/>
                  </a:cubicBezTo>
                  <a:cubicBezTo>
                    <a:pt x="115391" y="94367"/>
                    <a:pt x="115391" y="94367"/>
                    <a:pt x="115391" y="94367"/>
                  </a:cubicBezTo>
                  <a:cubicBezTo>
                    <a:pt x="116543" y="94367"/>
                    <a:pt x="116543" y="94367"/>
                    <a:pt x="116543" y="94367"/>
                  </a:cubicBezTo>
                  <a:cubicBezTo>
                    <a:pt x="118079" y="96752"/>
                    <a:pt x="118079" y="96752"/>
                    <a:pt x="118079" y="96752"/>
                  </a:cubicBezTo>
                  <a:cubicBezTo>
                    <a:pt x="120000" y="96752"/>
                    <a:pt x="120000" y="96752"/>
                    <a:pt x="120000" y="96752"/>
                  </a:cubicBezTo>
                  <a:cubicBezTo>
                    <a:pt x="118079" y="100924"/>
                    <a:pt x="118079" y="100924"/>
                    <a:pt x="118079" y="100924"/>
                  </a:cubicBezTo>
                  <a:cubicBezTo>
                    <a:pt x="116543" y="102117"/>
                    <a:pt x="116543" y="102117"/>
                    <a:pt x="116543" y="102117"/>
                  </a:cubicBezTo>
                  <a:cubicBezTo>
                    <a:pt x="114623" y="107482"/>
                    <a:pt x="114623" y="107482"/>
                    <a:pt x="114623" y="107482"/>
                  </a:cubicBezTo>
                  <a:cubicBezTo>
                    <a:pt x="112318" y="108674"/>
                    <a:pt x="112318" y="108674"/>
                    <a:pt x="112318" y="108674"/>
                  </a:cubicBezTo>
                  <a:cubicBezTo>
                    <a:pt x="107709" y="108674"/>
                    <a:pt x="107709" y="108674"/>
                    <a:pt x="107709" y="108674"/>
                  </a:cubicBezTo>
                  <a:cubicBezTo>
                    <a:pt x="106941" y="110462"/>
                    <a:pt x="106941" y="110462"/>
                    <a:pt x="106941" y="110462"/>
                  </a:cubicBezTo>
                  <a:cubicBezTo>
                    <a:pt x="103869" y="110462"/>
                    <a:pt x="103869" y="110462"/>
                    <a:pt x="103869" y="110462"/>
                  </a:cubicBezTo>
                  <a:cubicBezTo>
                    <a:pt x="103101" y="114635"/>
                    <a:pt x="103101" y="114635"/>
                    <a:pt x="103101" y="114635"/>
                  </a:cubicBezTo>
                  <a:cubicBezTo>
                    <a:pt x="102717" y="117615"/>
                    <a:pt x="102717" y="117615"/>
                    <a:pt x="102717" y="117615"/>
                  </a:cubicBezTo>
                  <a:cubicBezTo>
                    <a:pt x="101948" y="118808"/>
                    <a:pt x="101948" y="118808"/>
                    <a:pt x="101948" y="118808"/>
                  </a:cubicBezTo>
                  <a:cubicBezTo>
                    <a:pt x="101180" y="120000"/>
                    <a:pt x="101180" y="120000"/>
                    <a:pt x="101180" y="120000"/>
                  </a:cubicBezTo>
                  <a:cubicBezTo>
                    <a:pt x="100028" y="120000"/>
                    <a:pt x="100028" y="120000"/>
                    <a:pt x="100028" y="120000"/>
                  </a:cubicBezTo>
                  <a:cubicBezTo>
                    <a:pt x="98876" y="117019"/>
                    <a:pt x="98876" y="117019"/>
                    <a:pt x="98876" y="117019"/>
                  </a:cubicBezTo>
                  <a:cubicBezTo>
                    <a:pt x="96188" y="115231"/>
                    <a:pt x="96188" y="115231"/>
                    <a:pt x="96188" y="115231"/>
                  </a:cubicBezTo>
                  <a:cubicBezTo>
                    <a:pt x="94651" y="112846"/>
                    <a:pt x="94651" y="112846"/>
                    <a:pt x="94651" y="112846"/>
                  </a:cubicBezTo>
                  <a:cubicBezTo>
                    <a:pt x="94651" y="111654"/>
                    <a:pt x="94651" y="111654"/>
                    <a:pt x="94651" y="111654"/>
                  </a:cubicBezTo>
                  <a:cubicBezTo>
                    <a:pt x="94651" y="109866"/>
                    <a:pt x="94651" y="109866"/>
                    <a:pt x="94651" y="109866"/>
                  </a:cubicBezTo>
                  <a:cubicBezTo>
                    <a:pt x="94651" y="107482"/>
                    <a:pt x="94651" y="107482"/>
                    <a:pt x="94651" y="107482"/>
                  </a:cubicBezTo>
                  <a:cubicBezTo>
                    <a:pt x="94651" y="106289"/>
                    <a:pt x="94651" y="106289"/>
                    <a:pt x="94651" y="106289"/>
                  </a:cubicBezTo>
                  <a:cubicBezTo>
                    <a:pt x="94651" y="101521"/>
                    <a:pt x="94651" y="101521"/>
                    <a:pt x="94651" y="101521"/>
                  </a:cubicBezTo>
                  <a:cubicBezTo>
                    <a:pt x="94651" y="100328"/>
                    <a:pt x="94651" y="100328"/>
                    <a:pt x="94651" y="100328"/>
                  </a:cubicBezTo>
                  <a:cubicBezTo>
                    <a:pt x="94651" y="97348"/>
                    <a:pt x="94651" y="97348"/>
                    <a:pt x="94651" y="97348"/>
                  </a:cubicBezTo>
                  <a:cubicBezTo>
                    <a:pt x="92731" y="93175"/>
                    <a:pt x="92731" y="93175"/>
                    <a:pt x="92731" y="93175"/>
                  </a:cubicBezTo>
                  <a:cubicBezTo>
                    <a:pt x="91579" y="91387"/>
                    <a:pt x="91579" y="91387"/>
                    <a:pt x="91579" y="91387"/>
                  </a:cubicBezTo>
                  <a:cubicBezTo>
                    <a:pt x="91579" y="89598"/>
                    <a:pt x="91579" y="89598"/>
                    <a:pt x="91579" y="89598"/>
                  </a:cubicBezTo>
                  <a:cubicBezTo>
                    <a:pt x="91579" y="88406"/>
                    <a:pt x="91579" y="88406"/>
                    <a:pt x="91579" y="88406"/>
                  </a:cubicBezTo>
                  <a:cubicBezTo>
                    <a:pt x="92731" y="86022"/>
                    <a:pt x="92731" y="86022"/>
                    <a:pt x="92731" y="86022"/>
                  </a:cubicBezTo>
                  <a:cubicBezTo>
                    <a:pt x="94651" y="85426"/>
                    <a:pt x="94651" y="85426"/>
                    <a:pt x="94651" y="85426"/>
                  </a:cubicBezTo>
                  <a:cubicBezTo>
                    <a:pt x="96188" y="83042"/>
                    <a:pt x="96188" y="83042"/>
                    <a:pt x="96188" y="83042"/>
                  </a:cubicBezTo>
                  <a:lnTo>
                    <a:pt x="96188" y="80061"/>
                  </a:lnTo>
                  <a:cubicBezTo>
                    <a:pt x="95419" y="74696"/>
                    <a:pt x="95419" y="74696"/>
                    <a:pt x="95419" y="74696"/>
                  </a:cubicBezTo>
                  <a:cubicBezTo>
                    <a:pt x="95419" y="73504"/>
                    <a:pt x="95419" y="73504"/>
                    <a:pt x="95419" y="73504"/>
                  </a:cubicBezTo>
                  <a:cubicBezTo>
                    <a:pt x="95419" y="71716"/>
                    <a:pt x="95419" y="71716"/>
                    <a:pt x="95419" y="71716"/>
                  </a:cubicBezTo>
                  <a:close/>
                  <a:moveTo>
                    <a:pt x="70375" y="46863"/>
                  </a:moveTo>
                  <a:lnTo>
                    <a:pt x="71729" y="46863"/>
                  </a:lnTo>
                  <a:lnTo>
                    <a:pt x="72631" y="46863"/>
                  </a:lnTo>
                  <a:lnTo>
                    <a:pt x="73533" y="48283"/>
                  </a:lnTo>
                  <a:lnTo>
                    <a:pt x="74435" y="50413"/>
                  </a:lnTo>
                  <a:lnTo>
                    <a:pt x="74435" y="52544"/>
                  </a:lnTo>
                  <a:lnTo>
                    <a:pt x="72631" y="53964"/>
                  </a:lnTo>
                  <a:lnTo>
                    <a:pt x="71729" y="52544"/>
                  </a:lnTo>
                  <a:lnTo>
                    <a:pt x="71729" y="50413"/>
                  </a:lnTo>
                  <a:lnTo>
                    <a:pt x="70375" y="48993"/>
                  </a:lnTo>
                  <a:lnTo>
                    <a:pt x="70375" y="48283"/>
                  </a:lnTo>
                  <a:close/>
                  <a:moveTo>
                    <a:pt x="78947" y="43313"/>
                  </a:moveTo>
                  <a:lnTo>
                    <a:pt x="80300" y="43313"/>
                  </a:lnTo>
                  <a:lnTo>
                    <a:pt x="81654" y="45443"/>
                  </a:lnTo>
                  <a:lnTo>
                    <a:pt x="82556" y="46863"/>
                  </a:lnTo>
                  <a:lnTo>
                    <a:pt x="84361" y="48283"/>
                  </a:lnTo>
                  <a:lnTo>
                    <a:pt x="84361" y="46863"/>
                  </a:lnTo>
                  <a:lnTo>
                    <a:pt x="86616" y="46863"/>
                  </a:lnTo>
                  <a:lnTo>
                    <a:pt x="87969" y="46863"/>
                  </a:lnTo>
                  <a:lnTo>
                    <a:pt x="89774" y="48994"/>
                  </a:lnTo>
                  <a:lnTo>
                    <a:pt x="92932" y="52544"/>
                  </a:lnTo>
                  <a:lnTo>
                    <a:pt x="92932" y="56094"/>
                  </a:lnTo>
                  <a:lnTo>
                    <a:pt x="91578" y="58224"/>
                  </a:lnTo>
                  <a:lnTo>
                    <a:pt x="90225" y="58224"/>
                  </a:lnTo>
                  <a:lnTo>
                    <a:pt x="88872" y="58224"/>
                  </a:lnTo>
                  <a:lnTo>
                    <a:pt x="88872" y="58934"/>
                  </a:lnTo>
                  <a:lnTo>
                    <a:pt x="85714" y="58934"/>
                  </a:lnTo>
                  <a:lnTo>
                    <a:pt x="84361" y="58934"/>
                  </a:lnTo>
                  <a:lnTo>
                    <a:pt x="83909" y="58934"/>
                  </a:lnTo>
                  <a:lnTo>
                    <a:pt x="83007" y="56804"/>
                  </a:lnTo>
                  <a:lnTo>
                    <a:pt x="82556" y="53964"/>
                  </a:lnTo>
                  <a:lnTo>
                    <a:pt x="83007" y="51124"/>
                  </a:lnTo>
                  <a:lnTo>
                    <a:pt x="80751" y="51124"/>
                  </a:lnTo>
                  <a:lnTo>
                    <a:pt x="78947" y="50413"/>
                  </a:lnTo>
                  <a:lnTo>
                    <a:pt x="78947" y="48283"/>
                  </a:lnTo>
                  <a:lnTo>
                    <a:pt x="78947" y="46863"/>
                  </a:lnTo>
                  <a:lnTo>
                    <a:pt x="78947" y="44733"/>
                  </a:lnTo>
                  <a:close/>
                  <a:moveTo>
                    <a:pt x="65864" y="37633"/>
                  </a:moveTo>
                  <a:lnTo>
                    <a:pt x="66766" y="37633"/>
                  </a:lnTo>
                  <a:lnTo>
                    <a:pt x="69473" y="37633"/>
                  </a:lnTo>
                  <a:lnTo>
                    <a:pt x="71728" y="37633"/>
                  </a:lnTo>
                  <a:lnTo>
                    <a:pt x="72179" y="40473"/>
                  </a:lnTo>
                  <a:lnTo>
                    <a:pt x="77142" y="40473"/>
                  </a:lnTo>
                  <a:lnTo>
                    <a:pt x="74886" y="42603"/>
                  </a:lnTo>
                  <a:lnTo>
                    <a:pt x="74435" y="43313"/>
                  </a:lnTo>
                  <a:lnTo>
                    <a:pt x="74435" y="41893"/>
                  </a:lnTo>
                  <a:lnTo>
                    <a:pt x="73082" y="41893"/>
                  </a:lnTo>
                  <a:lnTo>
                    <a:pt x="72179" y="41893"/>
                  </a:lnTo>
                  <a:lnTo>
                    <a:pt x="70826" y="41893"/>
                  </a:lnTo>
                  <a:lnTo>
                    <a:pt x="69924" y="41893"/>
                  </a:lnTo>
                  <a:lnTo>
                    <a:pt x="69022" y="41893"/>
                  </a:lnTo>
                  <a:lnTo>
                    <a:pt x="67668" y="41893"/>
                  </a:lnTo>
                  <a:lnTo>
                    <a:pt x="65864" y="41183"/>
                  </a:lnTo>
                  <a:lnTo>
                    <a:pt x="65864" y="40473"/>
                  </a:lnTo>
                  <a:lnTo>
                    <a:pt x="65864" y="39053"/>
                  </a:lnTo>
                  <a:close/>
                  <a:moveTo>
                    <a:pt x="47819" y="20591"/>
                  </a:moveTo>
                  <a:lnTo>
                    <a:pt x="49623" y="20591"/>
                  </a:lnTo>
                  <a:lnTo>
                    <a:pt x="50526" y="20591"/>
                  </a:lnTo>
                  <a:lnTo>
                    <a:pt x="51428" y="21301"/>
                  </a:lnTo>
                  <a:lnTo>
                    <a:pt x="51879" y="22721"/>
                  </a:lnTo>
                  <a:lnTo>
                    <a:pt x="53232" y="26272"/>
                  </a:lnTo>
                  <a:lnTo>
                    <a:pt x="54586" y="26272"/>
                  </a:lnTo>
                  <a:lnTo>
                    <a:pt x="55488" y="29822"/>
                  </a:lnTo>
                  <a:lnTo>
                    <a:pt x="55488" y="32662"/>
                  </a:lnTo>
                  <a:lnTo>
                    <a:pt x="55488" y="34793"/>
                  </a:lnTo>
                  <a:lnTo>
                    <a:pt x="54135" y="34793"/>
                  </a:lnTo>
                  <a:lnTo>
                    <a:pt x="52781" y="32662"/>
                  </a:lnTo>
                  <a:lnTo>
                    <a:pt x="51879" y="31242"/>
                  </a:lnTo>
                  <a:lnTo>
                    <a:pt x="49623" y="32662"/>
                  </a:lnTo>
                  <a:lnTo>
                    <a:pt x="47819" y="33372"/>
                  </a:lnTo>
                  <a:lnTo>
                    <a:pt x="46466" y="31952"/>
                  </a:lnTo>
                  <a:lnTo>
                    <a:pt x="45563" y="29822"/>
                  </a:lnTo>
                  <a:lnTo>
                    <a:pt x="43308" y="27692"/>
                  </a:lnTo>
                  <a:lnTo>
                    <a:pt x="43308" y="25562"/>
                  </a:lnTo>
                  <a:lnTo>
                    <a:pt x="43308" y="22721"/>
                  </a:lnTo>
                  <a:lnTo>
                    <a:pt x="44661" y="22721"/>
                  </a:lnTo>
                  <a:lnTo>
                    <a:pt x="46014" y="22721"/>
                  </a:lnTo>
                  <a:lnTo>
                    <a:pt x="46014" y="21301"/>
                  </a:lnTo>
                  <a:close/>
                  <a:moveTo>
                    <a:pt x="3157" y="6390"/>
                  </a:moveTo>
                  <a:lnTo>
                    <a:pt x="3157" y="8520"/>
                  </a:lnTo>
                  <a:lnTo>
                    <a:pt x="3157" y="9941"/>
                  </a:lnTo>
                  <a:lnTo>
                    <a:pt x="2255" y="11361"/>
                  </a:lnTo>
                  <a:lnTo>
                    <a:pt x="1804" y="12781"/>
                  </a:lnTo>
                  <a:lnTo>
                    <a:pt x="1804" y="15621"/>
                  </a:lnTo>
                  <a:lnTo>
                    <a:pt x="0" y="14201"/>
                  </a:lnTo>
                  <a:lnTo>
                    <a:pt x="0" y="12781"/>
                  </a:lnTo>
                  <a:lnTo>
                    <a:pt x="0" y="11361"/>
                  </a:lnTo>
                  <a:lnTo>
                    <a:pt x="1804" y="8520"/>
                  </a:lnTo>
                  <a:close/>
                  <a:moveTo>
                    <a:pt x="14887" y="0"/>
                  </a:moveTo>
                  <a:lnTo>
                    <a:pt x="16240" y="0"/>
                  </a:lnTo>
                  <a:lnTo>
                    <a:pt x="19849" y="0"/>
                  </a:lnTo>
                  <a:lnTo>
                    <a:pt x="21202" y="0"/>
                  </a:lnTo>
                  <a:lnTo>
                    <a:pt x="22556" y="3550"/>
                  </a:lnTo>
                  <a:lnTo>
                    <a:pt x="22556" y="4260"/>
                  </a:lnTo>
                  <a:lnTo>
                    <a:pt x="22556" y="6390"/>
                  </a:lnTo>
                  <a:lnTo>
                    <a:pt x="22105" y="8520"/>
                  </a:lnTo>
                  <a:lnTo>
                    <a:pt x="22105" y="9230"/>
                  </a:lnTo>
                  <a:lnTo>
                    <a:pt x="20751" y="11360"/>
                  </a:lnTo>
                  <a:lnTo>
                    <a:pt x="19849" y="11360"/>
                  </a:lnTo>
                  <a:lnTo>
                    <a:pt x="18496" y="11360"/>
                  </a:lnTo>
                  <a:lnTo>
                    <a:pt x="17593" y="11360"/>
                  </a:lnTo>
                  <a:lnTo>
                    <a:pt x="15338" y="9230"/>
                  </a:lnTo>
                  <a:lnTo>
                    <a:pt x="14887" y="9230"/>
                  </a:lnTo>
                  <a:lnTo>
                    <a:pt x="12631" y="6390"/>
                  </a:lnTo>
                  <a:lnTo>
                    <a:pt x="12631" y="2840"/>
                  </a:lnTo>
                  <a:lnTo>
                    <a:pt x="12631" y="1420"/>
                  </a:lnTo>
                  <a:close/>
                </a:path>
              </a:pathLst>
            </a:custGeom>
            <a:grpFill/>
            <a:ln w="317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</p:grpSp>
      <p:grpSp>
        <p:nvGrpSpPr>
          <p:cNvPr id="57" name="Group 108">
            <a:extLst>
              <a:ext uri="{FF2B5EF4-FFF2-40B4-BE49-F238E27FC236}">
                <a16:creationId xmlns:a16="http://schemas.microsoft.com/office/drawing/2014/main" id="{312A377F-3B3C-4601-1D8C-88F6C2690534}"/>
              </a:ext>
            </a:extLst>
          </p:cNvPr>
          <p:cNvGrpSpPr/>
          <p:nvPr/>
        </p:nvGrpSpPr>
        <p:grpSpPr>
          <a:xfrm>
            <a:off x="325433" y="1269340"/>
            <a:ext cx="2816112" cy="560521"/>
            <a:chOff x="298026" y="1269340"/>
            <a:chExt cx="2816112" cy="560521"/>
          </a:xfrm>
        </p:grpSpPr>
        <p:grpSp>
          <p:nvGrpSpPr>
            <p:cNvPr id="58" name="Group 83">
              <a:extLst>
                <a:ext uri="{FF2B5EF4-FFF2-40B4-BE49-F238E27FC236}">
                  <a16:creationId xmlns:a16="http://schemas.microsoft.com/office/drawing/2014/main" id="{F866BC5C-A915-F3F4-D008-A1DA625FF0E4}"/>
                </a:ext>
              </a:extLst>
            </p:cNvPr>
            <p:cNvGrpSpPr/>
            <p:nvPr/>
          </p:nvGrpSpPr>
          <p:grpSpPr>
            <a:xfrm>
              <a:off x="298026" y="1269340"/>
              <a:ext cx="560521" cy="560521"/>
              <a:chOff x="4821018" y="1941899"/>
              <a:chExt cx="784660" cy="784660"/>
            </a:xfrm>
          </p:grpSpPr>
          <p:sp>
            <p:nvSpPr>
              <p:cNvPr id="62" name="Teardrop 84">
                <a:extLst>
                  <a:ext uri="{FF2B5EF4-FFF2-40B4-BE49-F238E27FC236}">
                    <a16:creationId xmlns:a16="http://schemas.microsoft.com/office/drawing/2014/main" id="{447A67D3-C0E3-AB06-3A1D-71402D4D829E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85">
                <a:extLst>
                  <a:ext uri="{FF2B5EF4-FFF2-40B4-BE49-F238E27FC236}">
                    <a16:creationId xmlns:a16="http://schemas.microsoft.com/office/drawing/2014/main" id="{2C2D4F30-E4B0-3746-4C38-C69FF1D3E766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86">
                <a:extLst>
                  <a:ext uri="{FF2B5EF4-FFF2-40B4-BE49-F238E27FC236}">
                    <a16:creationId xmlns:a16="http://schemas.microsoft.com/office/drawing/2014/main" id="{2F0AD9B5-5D4A-D7C0-D209-0A4617E282D3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TextBox 99">
              <a:extLst>
                <a:ext uri="{FF2B5EF4-FFF2-40B4-BE49-F238E27FC236}">
                  <a16:creationId xmlns:a16="http://schemas.microsoft.com/office/drawing/2014/main" id="{9BE926D1-7FCB-FE6C-CACF-615CC293532B}"/>
                </a:ext>
              </a:extLst>
            </p:cNvPr>
            <p:cNvSpPr txBox="1"/>
            <p:nvPr/>
          </p:nvSpPr>
          <p:spPr>
            <a:xfrm>
              <a:off x="1101373" y="1318769"/>
              <a:ext cx="2012765" cy="4616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400" b="1" dirty="0"/>
                <a:t>Los Angeles</a:t>
              </a:r>
            </a:p>
          </p:txBody>
        </p:sp>
      </p:grpSp>
      <p:grpSp>
        <p:nvGrpSpPr>
          <p:cNvPr id="73" name="Group 117">
            <a:extLst>
              <a:ext uri="{FF2B5EF4-FFF2-40B4-BE49-F238E27FC236}">
                <a16:creationId xmlns:a16="http://schemas.microsoft.com/office/drawing/2014/main" id="{9734AE75-7F61-FB5B-C60F-0B5BEC0FED88}"/>
              </a:ext>
            </a:extLst>
          </p:cNvPr>
          <p:cNvGrpSpPr/>
          <p:nvPr/>
        </p:nvGrpSpPr>
        <p:grpSpPr>
          <a:xfrm>
            <a:off x="350326" y="2273569"/>
            <a:ext cx="2328408" cy="560521"/>
            <a:chOff x="298026" y="1269340"/>
            <a:chExt cx="2328408" cy="560521"/>
          </a:xfrm>
        </p:grpSpPr>
        <p:grpSp>
          <p:nvGrpSpPr>
            <p:cNvPr id="74" name="Group 118">
              <a:extLst>
                <a:ext uri="{FF2B5EF4-FFF2-40B4-BE49-F238E27FC236}">
                  <a16:creationId xmlns:a16="http://schemas.microsoft.com/office/drawing/2014/main" id="{F4CD4E8D-45DB-A480-87E3-F76B20264137}"/>
                </a:ext>
              </a:extLst>
            </p:cNvPr>
            <p:cNvGrpSpPr/>
            <p:nvPr/>
          </p:nvGrpSpPr>
          <p:grpSpPr>
            <a:xfrm>
              <a:off x="298026" y="1269340"/>
              <a:ext cx="560521" cy="560521"/>
              <a:chOff x="4821018" y="1941899"/>
              <a:chExt cx="784660" cy="784660"/>
            </a:xfrm>
          </p:grpSpPr>
          <p:sp>
            <p:nvSpPr>
              <p:cNvPr id="78" name="Teardrop 122">
                <a:extLst>
                  <a:ext uri="{FF2B5EF4-FFF2-40B4-BE49-F238E27FC236}">
                    <a16:creationId xmlns:a16="http://schemas.microsoft.com/office/drawing/2014/main" id="{3AC8A113-29E2-5B9A-4326-3088CFF55229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123">
                <a:extLst>
                  <a:ext uri="{FF2B5EF4-FFF2-40B4-BE49-F238E27FC236}">
                    <a16:creationId xmlns:a16="http://schemas.microsoft.com/office/drawing/2014/main" id="{488AAFCA-7B89-0137-CD96-E11E124BD023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124">
                <a:extLst>
                  <a:ext uri="{FF2B5EF4-FFF2-40B4-BE49-F238E27FC236}">
                    <a16:creationId xmlns:a16="http://schemas.microsoft.com/office/drawing/2014/main" id="{E65EBC48-3D3B-F38F-EC06-83C14040FA7F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no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TextBox 120">
              <a:extLst>
                <a:ext uri="{FF2B5EF4-FFF2-40B4-BE49-F238E27FC236}">
                  <a16:creationId xmlns:a16="http://schemas.microsoft.com/office/drawing/2014/main" id="{9E689C6D-568F-3CAB-CBBD-7735A577498C}"/>
                </a:ext>
              </a:extLst>
            </p:cNvPr>
            <p:cNvSpPr txBox="1"/>
            <p:nvPr/>
          </p:nvSpPr>
          <p:spPr>
            <a:xfrm>
              <a:off x="1101373" y="1318769"/>
              <a:ext cx="1525061" cy="4616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400" b="1" dirty="0"/>
                <a:t>New-York</a:t>
              </a:r>
            </a:p>
          </p:txBody>
        </p:sp>
      </p:grpSp>
      <p:grpSp>
        <p:nvGrpSpPr>
          <p:cNvPr id="81" name="Group 125">
            <a:extLst>
              <a:ext uri="{FF2B5EF4-FFF2-40B4-BE49-F238E27FC236}">
                <a16:creationId xmlns:a16="http://schemas.microsoft.com/office/drawing/2014/main" id="{F3A24B72-8930-E2FE-9920-ACEE729E54FF}"/>
              </a:ext>
            </a:extLst>
          </p:cNvPr>
          <p:cNvGrpSpPr/>
          <p:nvPr/>
        </p:nvGrpSpPr>
        <p:grpSpPr>
          <a:xfrm>
            <a:off x="384361" y="3293849"/>
            <a:ext cx="1767781" cy="560521"/>
            <a:chOff x="298026" y="1269340"/>
            <a:chExt cx="1767781" cy="560521"/>
          </a:xfrm>
        </p:grpSpPr>
        <p:grpSp>
          <p:nvGrpSpPr>
            <p:cNvPr id="82" name="Group 126">
              <a:extLst>
                <a:ext uri="{FF2B5EF4-FFF2-40B4-BE49-F238E27FC236}">
                  <a16:creationId xmlns:a16="http://schemas.microsoft.com/office/drawing/2014/main" id="{7FF975EE-FE33-3423-7961-3C2C6BD663DC}"/>
                </a:ext>
              </a:extLst>
            </p:cNvPr>
            <p:cNvGrpSpPr/>
            <p:nvPr/>
          </p:nvGrpSpPr>
          <p:grpSpPr>
            <a:xfrm>
              <a:off x="298026" y="1269340"/>
              <a:ext cx="560521" cy="560521"/>
              <a:chOff x="4821018" y="1941899"/>
              <a:chExt cx="784660" cy="784660"/>
            </a:xfrm>
          </p:grpSpPr>
          <p:sp>
            <p:nvSpPr>
              <p:cNvPr id="86" name="Teardrop 130">
                <a:extLst>
                  <a:ext uri="{FF2B5EF4-FFF2-40B4-BE49-F238E27FC236}">
                    <a16:creationId xmlns:a16="http://schemas.microsoft.com/office/drawing/2014/main" id="{C8B9C345-0822-D2C0-B6CF-48B423DF02F2}"/>
                  </a:ext>
                </a:extLst>
              </p:cNvPr>
              <p:cNvSpPr/>
              <p:nvPr/>
            </p:nvSpPr>
            <p:spPr>
              <a:xfrm rot="8100000">
                <a:off x="4821018" y="1941899"/>
                <a:ext cx="784660" cy="784660"/>
              </a:xfrm>
              <a:prstGeom prst="teardrop">
                <a:avLst>
                  <a:gd name="adj" fmla="val 117662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131">
                <a:extLst>
                  <a:ext uri="{FF2B5EF4-FFF2-40B4-BE49-F238E27FC236}">
                    <a16:creationId xmlns:a16="http://schemas.microsoft.com/office/drawing/2014/main" id="{FC92ACE4-3C82-78B8-87E9-8B8F509A0A35}"/>
                  </a:ext>
                </a:extLst>
              </p:cNvPr>
              <p:cNvSpPr/>
              <p:nvPr/>
            </p:nvSpPr>
            <p:spPr>
              <a:xfrm>
                <a:off x="4920232" y="2038351"/>
                <a:ext cx="585216" cy="585216"/>
              </a:xfrm>
              <a:prstGeom prst="ellipse">
                <a:avLst/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132">
                <a:extLst>
                  <a:ext uri="{FF2B5EF4-FFF2-40B4-BE49-F238E27FC236}">
                    <a16:creationId xmlns:a16="http://schemas.microsoft.com/office/drawing/2014/main" id="{3AF25024-B3F0-CC41-3003-883ABCDA3952}"/>
                  </a:ext>
                </a:extLst>
              </p:cNvPr>
              <p:cNvSpPr/>
              <p:nvPr/>
            </p:nvSpPr>
            <p:spPr>
              <a:xfrm>
                <a:off x="4952006" y="2070497"/>
                <a:ext cx="521208" cy="521208"/>
              </a:xfrm>
              <a:prstGeom prst="ellipse">
                <a:avLst/>
              </a:pr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TextBox 128">
              <a:extLst>
                <a:ext uri="{FF2B5EF4-FFF2-40B4-BE49-F238E27FC236}">
                  <a16:creationId xmlns:a16="http://schemas.microsoft.com/office/drawing/2014/main" id="{EADAB6F1-73F5-36ED-2B29-0556D3F3487F}"/>
                </a:ext>
              </a:extLst>
            </p:cNvPr>
            <p:cNvSpPr txBox="1"/>
            <p:nvPr/>
          </p:nvSpPr>
          <p:spPr>
            <a:xfrm>
              <a:off x="1101373" y="1318769"/>
              <a:ext cx="964434" cy="46166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sz="2400" b="1" dirty="0"/>
                <a:t>Miami</a:t>
              </a:r>
            </a:p>
          </p:txBody>
        </p:sp>
      </p:grpSp>
      <p:sp>
        <p:nvSpPr>
          <p:cNvPr id="90" name="Freeform: Shape 136">
            <a:extLst>
              <a:ext uri="{FF2B5EF4-FFF2-40B4-BE49-F238E27FC236}">
                <a16:creationId xmlns:a16="http://schemas.microsoft.com/office/drawing/2014/main" id="{C39B6C41-92D8-5C97-12BA-4CF0147BAE11}"/>
              </a:ext>
            </a:extLst>
          </p:cNvPr>
          <p:cNvSpPr/>
          <p:nvPr/>
        </p:nvSpPr>
        <p:spPr>
          <a:xfrm>
            <a:off x="3980528" y="2743391"/>
            <a:ext cx="3892898" cy="1644254"/>
          </a:xfrm>
          <a:custGeom>
            <a:avLst/>
            <a:gdLst>
              <a:gd name="connsiteX0" fmla="*/ 0 w 3524250"/>
              <a:gd name="connsiteY0" fmla="*/ 0 h 2155825"/>
              <a:gd name="connsiteX1" fmla="*/ 1320800 w 3524250"/>
              <a:gd name="connsiteY1" fmla="*/ 1565275 h 2155825"/>
              <a:gd name="connsiteX2" fmla="*/ 3524250 w 3524250"/>
              <a:gd name="connsiteY2" fmla="*/ 2155825 h 2155825"/>
              <a:gd name="connsiteX0" fmla="*/ 0 w 3524250"/>
              <a:gd name="connsiteY0" fmla="*/ 0 h 2139156"/>
              <a:gd name="connsiteX1" fmla="*/ 1320800 w 3524250"/>
              <a:gd name="connsiteY1" fmla="*/ 1548606 h 2139156"/>
              <a:gd name="connsiteX2" fmla="*/ 3524250 w 3524250"/>
              <a:gd name="connsiteY2" fmla="*/ 2139156 h 213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4250" h="2139156">
                <a:moveTo>
                  <a:pt x="0" y="0"/>
                </a:moveTo>
                <a:cubicBezTo>
                  <a:pt x="366712" y="602985"/>
                  <a:pt x="733425" y="1192080"/>
                  <a:pt x="1320800" y="1548606"/>
                </a:cubicBezTo>
                <a:cubicBezTo>
                  <a:pt x="1908175" y="1905132"/>
                  <a:pt x="2716212" y="2023533"/>
                  <a:pt x="3524250" y="2139156"/>
                </a:cubicBezTo>
              </a:path>
            </a:pathLst>
          </a:cu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137">
            <a:extLst>
              <a:ext uri="{FF2B5EF4-FFF2-40B4-BE49-F238E27FC236}">
                <a16:creationId xmlns:a16="http://schemas.microsoft.com/office/drawing/2014/main" id="{DC01DD5E-CB27-A0F3-F92A-1BAE0F249F56}"/>
              </a:ext>
            </a:extLst>
          </p:cNvPr>
          <p:cNvSpPr/>
          <p:nvPr/>
        </p:nvSpPr>
        <p:spPr>
          <a:xfrm>
            <a:off x="4006565" y="1995203"/>
            <a:ext cx="3968115" cy="757055"/>
          </a:xfrm>
          <a:custGeom>
            <a:avLst/>
            <a:gdLst>
              <a:gd name="connsiteX0" fmla="*/ 0 w 3958590"/>
              <a:gd name="connsiteY0" fmla="*/ 736931 h 736931"/>
              <a:gd name="connsiteX1" fmla="*/ 1798320 w 3958590"/>
              <a:gd name="connsiteY1" fmla="*/ 16841 h 736931"/>
              <a:gd name="connsiteX2" fmla="*/ 3958590 w 3958590"/>
              <a:gd name="connsiteY2" fmla="*/ 298781 h 736931"/>
              <a:gd name="connsiteX0" fmla="*/ 0 w 3968115"/>
              <a:gd name="connsiteY0" fmla="*/ 757055 h 757055"/>
              <a:gd name="connsiteX1" fmla="*/ 1807845 w 3968115"/>
              <a:gd name="connsiteY1" fmla="*/ 17915 h 757055"/>
              <a:gd name="connsiteX2" fmla="*/ 3968115 w 3968115"/>
              <a:gd name="connsiteY2" fmla="*/ 299855 h 75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8115" h="757055">
                <a:moveTo>
                  <a:pt x="0" y="757055"/>
                </a:moveTo>
                <a:cubicBezTo>
                  <a:pt x="569277" y="433522"/>
                  <a:pt x="1146493" y="94115"/>
                  <a:pt x="1807845" y="17915"/>
                </a:cubicBezTo>
                <a:cubicBezTo>
                  <a:pt x="2469197" y="-58285"/>
                  <a:pt x="3217862" y="122372"/>
                  <a:pt x="3968115" y="299855"/>
                </a:cubicBezTo>
              </a:path>
            </a:pathLst>
          </a:cu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: Shape 138">
            <a:extLst>
              <a:ext uri="{FF2B5EF4-FFF2-40B4-BE49-F238E27FC236}">
                <a16:creationId xmlns:a16="http://schemas.microsoft.com/office/drawing/2014/main" id="{9AC9F9DC-F10C-CB7E-10A3-D78DD1C065BB}"/>
              </a:ext>
            </a:extLst>
          </p:cNvPr>
          <p:cNvSpPr/>
          <p:nvPr/>
        </p:nvSpPr>
        <p:spPr>
          <a:xfrm>
            <a:off x="7405204" y="2305836"/>
            <a:ext cx="621553" cy="2126619"/>
          </a:xfrm>
          <a:custGeom>
            <a:avLst/>
            <a:gdLst>
              <a:gd name="connsiteX0" fmla="*/ 529567 w 971527"/>
              <a:gd name="connsiteY0" fmla="*/ 2583180 h 2583180"/>
              <a:gd name="connsiteX1" fmla="*/ 11407 w 971527"/>
              <a:gd name="connsiteY1" fmla="*/ 952500 h 2583180"/>
              <a:gd name="connsiteX2" fmla="*/ 971527 w 971527"/>
              <a:gd name="connsiteY2" fmla="*/ 0 h 258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527" h="2583180">
                <a:moveTo>
                  <a:pt x="529567" y="2583180"/>
                </a:moveTo>
                <a:cubicBezTo>
                  <a:pt x="233657" y="1983105"/>
                  <a:pt x="-62253" y="1383030"/>
                  <a:pt x="11407" y="952500"/>
                </a:cubicBezTo>
                <a:cubicBezTo>
                  <a:pt x="85067" y="521970"/>
                  <a:pt x="528297" y="260985"/>
                  <a:pt x="971527" y="0"/>
                </a:cubicBezTo>
              </a:path>
            </a:pathLst>
          </a:cu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BE9703E6-CD6A-0DCD-96F8-E5A6F88AEB51}"/>
              </a:ext>
            </a:extLst>
          </p:cNvPr>
          <p:cNvGrpSpPr>
            <a:grpSpLocks noChangeAspect="1"/>
          </p:cNvGrpSpPr>
          <p:nvPr/>
        </p:nvGrpSpPr>
        <p:grpSpPr>
          <a:xfrm>
            <a:off x="3813426" y="2214959"/>
            <a:ext cx="435600" cy="435600"/>
            <a:chOff x="4821018" y="1941899"/>
            <a:chExt cx="784660" cy="784660"/>
          </a:xfrm>
        </p:grpSpPr>
        <p:sp>
          <p:nvSpPr>
            <p:cNvPr id="94" name="Teardrop 58">
              <a:extLst>
                <a:ext uri="{FF2B5EF4-FFF2-40B4-BE49-F238E27FC236}">
                  <a16:creationId xmlns:a16="http://schemas.microsoft.com/office/drawing/2014/main" id="{0B18E2E6-7F19-0B86-EF9A-AF389E2ADBFC}"/>
                </a:ext>
              </a:extLst>
            </p:cNvPr>
            <p:cNvSpPr/>
            <p:nvPr/>
          </p:nvSpPr>
          <p:spPr>
            <a:xfrm rot="8100000">
              <a:off x="4821018" y="1941899"/>
              <a:ext cx="784660" cy="784660"/>
            </a:xfrm>
            <a:prstGeom prst="teardrop">
              <a:avLst>
                <a:gd name="adj" fmla="val 1176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59">
              <a:extLst>
                <a:ext uri="{FF2B5EF4-FFF2-40B4-BE49-F238E27FC236}">
                  <a16:creationId xmlns:a16="http://schemas.microsoft.com/office/drawing/2014/main" id="{41544B43-5819-5953-EFB0-EBB73C5455EF}"/>
                </a:ext>
              </a:extLst>
            </p:cNvPr>
            <p:cNvSpPr/>
            <p:nvPr/>
          </p:nvSpPr>
          <p:spPr>
            <a:xfrm>
              <a:off x="4920232" y="2038351"/>
              <a:ext cx="585216" cy="585216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60">
              <a:extLst>
                <a:ext uri="{FF2B5EF4-FFF2-40B4-BE49-F238E27FC236}">
                  <a16:creationId xmlns:a16="http://schemas.microsoft.com/office/drawing/2014/main" id="{E1472D26-54E9-CD24-681D-A027D015F960}"/>
                </a:ext>
              </a:extLst>
            </p:cNvPr>
            <p:cNvSpPr/>
            <p:nvPr/>
          </p:nvSpPr>
          <p:spPr>
            <a:xfrm>
              <a:off x="4952006" y="2070497"/>
              <a:ext cx="521208" cy="521208"/>
            </a:xfrm>
            <a:prstGeom prst="ellipse">
              <a:avLst/>
            </a:pr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65">
            <a:extLst>
              <a:ext uri="{FF2B5EF4-FFF2-40B4-BE49-F238E27FC236}">
                <a16:creationId xmlns:a16="http://schemas.microsoft.com/office/drawing/2014/main" id="{5CFBDFD1-BB78-B04E-727B-B7E839144545}"/>
              </a:ext>
            </a:extLst>
          </p:cNvPr>
          <p:cNvGrpSpPr>
            <a:grpSpLocks noChangeAspect="1"/>
          </p:cNvGrpSpPr>
          <p:nvPr/>
        </p:nvGrpSpPr>
        <p:grpSpPr>
          <a:xfrm>
            <a:off x="7821350" y="1791991"/>
            <a:ext cx="435600" cy="435600"/>
            <a:chOff x="4821018" y="1941899"/>
            <a:chExt cx="784660" cy="784660"/>
          </a:xfrm>
        </p:grpSpPr>
        <p:sp>
          <p:nvSpPr>
            <p:cNvPr id="98" name="Teardrop 66">
              <a:extLst>
                <a:ext uri="{FF2B5EF4-FFF2-40B4-BE49-F238E27FC236}">
                  <a16:creationId xmlns:a16="http://schemas.microsoft.com/office/drawing/2014/main" id="{C2CEF357-73E1-6DCC-100A-EB3958D9F2A2}"/>
                </a:ext>
              </a:extLst>
            </p:cNvPr>
            <p:cNvSpPr/>
            <p:nvPr/>
          </p:nvSpPr>
          <p:spPr>
            <a:xfrm rot="8100000">
              <a:off x="4821018" y="1941899"/>
              <a:ext cx="784660" cy="784660"/>
            </a:xfrm>
            <a:prstGeom prst="teardrop">
              <a:avLst>
                <a:gd name="adj" fmla="val 11766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67">
              <a:extLst>
                <a:ext uri="{FF2B5EF4-FFF2-40B4-BE49-F238E27FC236}">
                  <a16:creationId xmlns:a16="http://schemas.microsoft.com/office/drawing/2014/main" id="{1DD32C0A-5CB5-E5E7-86F9-67E42F35A0B3}"/>
                </a:ext>
              </a:extLst>
            </p:cNvPr>
            <p:cNvSpPr/>
            <p:nvPr/>
          </p:nvSpPr>
          <p:spPr>
            <a:xfrm>
              <a:off x="4920232" y="2038351"/>
              <a:ext cx="585216" cy="585216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68">
              <a:extLst>
                <a:ext uri="{FF2B5EF4-FFF2-40B4-BE49-F238E27FC236}">
                  <a16:creationId xmlns:a16="http://schemas.microsoft.com/office/drawing/2014/main" id="{6A699313-4A49-8BDF-AF17-37990E3404DB}"/>
                </a:ext>
              </a:extLst>
            </p:cNvPr>
            <p:cNvSpPr/>
            <p:nvPr/>
          </p:nvSpPr>
          <p:spPr>
            <a:xfrm>
              <a:off x="4952006" y="2070497"/>
              <a:ext cx="521208" cy="521208"/>
            </a:xfrm>
            <a:prstGeom prst="ellipse">
              <a:avLst/>
            </a:pr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833DE9A8-5B30-BD55-6961-DAD71F86E4E5}"/>
              </a:ext>
            </a:extLst>
          </p:cNvPr>
          <p:cNvGrpSpPr>
            <a:grpSpLocks noChangeAspect="1"/>
          </p:cNvGrpSpPr>
          <p:nvPr/>
        </p:nvGrpSpPr>
        <p:grpSpPr>
          <a:xfrm>
            <a:off x="7574519" y="3864486"/>
            <a:ext cx="435405" cy="435405"/>
            <a:chOff x="4821018" y="1941899"/>
            <a:chExt cx="784660" cy="784660"/>
          </a:xfrm>
        </p:grpSpPr>
        <p:sp>
          <p:nvSpPr>
            <p:cNvPr id="106" name="Teardrop 74">
              <a:extLst>
                <a:ext uri="{FF2B5EF4-FFF2-40B4-BE49-F238E27FC236}">
                  <a16:creationId xmlns:a16="http://schemas.microsoft.com/office/drawing/2014/main" id="{132BB05E-D92D-45FD-AB59-70F3955E1E62}"/>
                </a:ext>
              </a:extLst>
            </p:cNvPr>
            <p:cNvSpPr/>
            <p:nvPr/>
          </p:nvSpPr>
          <p:spPr>
            <a:xfrm rot="8100000">
              <a:off x="4821018" y="1941899"/>
              <a:ext cx="784660" cy="784660"/>
            </a:xfrm>
            <a:prstGeom prst="teardrop">
              <a:avLst>
                <a:gd name="adj" fmla="val 11766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75">
              <a:extLst>
                <a:ext uri="{FF2B5EF4-FFF2-40B4-BE49-F238E27FC236}">
                  <a16:creationId xmlns:a16="http://schemas.microsoft.com/office/drawing/2014/main" id="{838DD7AF-2F79-3F37-0580-C6335C7F9887}"/>
                </a:ext>
              </a:extLst>
            </p:cNvPr>
            <p:cNvSpPr/>
            <p:nvPr/>
          </p:nvSpPr>
          <p:spPr>
            <a:xfrm>
              <a:off x="4920232" y="2038351"/>
              <a:ext cx="585216" cy="585216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76">
              <a:extLst>
                <a:ext uri="{FF2B5EF4-FFF2-40B4-BE49-F238E27FC236}">
                  <a16:creationId xmlns:a16="http://schemas.microsoft.com/office/drawing/2014/main" id="{0EE7D31F-03BF-41A4-8B26-A7D6D4922AEA}"/>
                </a:ext>
              </a:extLst>
            </p:cNvPr>
            <p:cNvSpPr/>
            <p:nvPr/>
          </p:nvSpPr>
          <p:spPr>
            <a:xfrm>
              <a:off x="4952006" y="2070497"/>
              <a:ext cx="521208" cy="521208"/>
            </a:xfrm>
            <a:prstGeom prst="ellipse">
              <a:avLst/>
            </a:pr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9" name="Freeform 454">
            <a:extLst>
              <a:ext uri="{FF2B5EF4-FFF2-40B4-BE49-F238E27FC236}">
                <a16:creationId xmlns:a16="http://schemas.microsoft.com/office/drawing/2014/main" id="{8E20C068-3EC7-FD9D-141F-C2829443C9F4}"/>
              </a:ext>
            </a:extLst>
          </p:cNvPr>
          <p:cNvSpPr/>
          <p:nvPr/>
        </p:nvSpPr>
        <p:spPr>
          <a:xfrm rot="2165095">
            <a:off x="5460868" y="1813898"/>
            <a:ext cx="394835" cy="394609"/>
          </a:xfrm>
          <a:custGeom>
            <a:avLst/>
            <a:gdLst/>
            <a:ahLst/>
            <a:cxnLst/>
            <a:rect l="l" t="t" r="r" b="b"/>
            <a:pathLst>
              <a:path w="394835" h="394810">
                <a:moveTo>
                  <a:pt x="369912" y="134"/>
                </a:moveTo>
                <a:cubicBezTo>
                  <a:pt x="376861" y="697"/>
                  <a:pt x="382776" y="3045"/>
                  <a:pt x="387659" y="7177"/>
                </a:cubicBezTo>
                <a:cubicBezTo>
                  <a:pt x="395923" y="16943"/>
                  <a:pt x="397050" y="30840"/>
                  <a:pt x="391040" y="48870"/>
                </a:cubicBezTo>
                <a:cubicBezTo>
                  <a:pt x="385030" y="66899"/>
                  <a:pt x="374889" y="83051"/>
                  <a:pt x="360615" y="97324"/>
                </a:cubicBezTo>
                <a:lnTo>
                  <a:pt x="315260" y="142679"/>
                </a:lnTo>
                <a:lnTo>
                  <a:pt x="360334" y="338750"/>
                </a:lnTo>
                <a:cubicBezTo>
                  <a:pt x="361273" y="342318"/>
                  <a:pt x="360146" y="345417"/>
                  <a:pt x="356953" y="348046"/>
                </a:cubicBezTo>
                <a:lnTo>
                  <a:pt x="320894" y="375090"/>
                </a:lnTo>
                <a:cubicBezTo>
                  <a:pt x="319580" y="376217"/>
                  <a:pt x="317795" y="376781"/>
                  <a:pt x="315542" y="376781"/>
                </a:cubicBezTo>
                <a:cubicBezTo>
                  <a:pt x="314791" y="376781"/>
                  <a:pt x="314133" y="376687"/>
                  <a:pt x="313570" y="376499"/>
                </a:cubicBezTo>
                <a:cubicBezTo>
                  <a:pt x="310752" y="375936"/>
                  <a:pt x="308780" y="374433"/>
                  <a:pt x="307654" y="371992"/>
                </a:cubicBezTo>
                <a:lnTo>
                  <a:pt x="229056" y="228883"/>
                </a:lnTo>
                <a:lnTo>
                  <a:pt x="156093" y="301846"/>
                </a:lnTo>
                <a:lnTo>
                  <a:pt x="171024" y="356498"/>
                </a:lnTo>
                <a:cubicBezTo>
                  <a:pt x="171963" y="359690"/>
                  <a:pt x="171211" y="362601"/>
                  <a:pt x="168770" y="365231"/>
                </a:cubicBezTo>
                <a:lnTo>
                  <a:pt x="141726" y="392275"/>
                </a:lnTo>
                <a:cubicBezTo>
                  <a:pt x="140036" y="393965"/>
                  <a:pt x="137876" y="394810"/>
                  <a:pt x="135247" y="394810"/>
                </a:cubicBezTo>
                <a:lnTo>
                  <a:pt x="134683" y="394810"/>
                </a:lnTo>
                <a:cubicBezTo>
                  <a:pt x="131866" y="394435"/>
                  <a:pt x="129613" y="393214"/>
                  <a:pt x="127922" y="391148"/>
                </a:cubicBezTo>
                <a:lnTo>
                  <a:pt x="74679" y="320157"/>
                </a:lnTo>
                <a:lnTo>
                  <a:pt x="3688" y="266914"/>
                </a:lnTo>
                <a:cubicBezTo>
                  <a:pt x="1622" y="265599"/>
                  <a:pt x="402" y="263439"/>
                  <a:pt x="26" y="260434"/>
                </a:cubicBezTo>
                <a:cubicBezTo>
                  <a:pt x="-162" y="257993"/>
                  <a:pt x="684" y="255645"/>
                  <a:pt x="2561" y="253392"/>
                </a:cubicBezTo>
                <a:lnTo>
                  <a:pt x="29606" y="226066"/>
                </a:lnTo>
                <a:cubicBezTo>
                  <a:pt x="31296" y="224375"/>
                  <a:pt x="33455" y="223530"/>
                  <a:pt x="36085" y="223530"/>
                </a:cubicBezTo>
                <a:cubicBezTo>
                  <a:pt x="37212" y="223530"/>
                  <a:pt x="37963" y="223624"/>
                  <a:pt x="38339" y="223812"/>
                </a:cubicBezTo>
                <a:lnTo>
                  <a:pt x="92990" y="238743"/>
                </a:lnTo>
                <a:lnTo>
                  <a:pt x="165953" y="165780"/>
                </a:lnTo>
                <a:lnTo>
                  <a:pt x="22844" y="87182"/>
                </a:lnTo>
                <a:cubicBezTo>
                  <a:pt x="20215" y="85680"/>
                  <a:pt x="18619" y="83426"/>
                  <a:pt x="18055" y="80421"/>
                </a:cubicBezTo>
                <a:cubicBezTo>
                  <a:pt x="17680" y="77417"/>
                  <a:pt x="18525" y="74881"/>
                  <a:pt x="20591" y="72815"/>
                </a:cubicBezTo>
                <a:lnTo>
                  <a:pt x="56650" y="36756"/>
                </a:lnTo>
                <a:cubicBezTo>
                  <a:pt x="59279" y="34315"/>
                  <a:pt x="62096" y="33563"/>
                  <a:pt x="65101" y="34503"/>
                </a:cubicBezTo>
                <a:lnTo>
                  <a:pt x="252439" y="79294"/>
                </a:lnTo>
                <a:lnTo>
                  <a:pt x="297512" y="34221"/>
                </a:lnTo>
                <a:cubicBezTo>
                  <a:pt x="311785" y="19947"/>
                  <a:pt x="327937" y="9806"/>
                  <a:pt x="345967" y="3796"/>
                </a:cubicBezTo>
                <a:cubicBezTo>
                  <a:pt x="354981" y="791"/>
                  <a:pt x="362963" y="-430"/>
                  <a:pt x="369912" y="1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Freeform 454">
            <a:extLst>
              <a:ext uri="{FF2B5EF4-FFF2-40B4-BE49-F238E27FC236}">
                <a16:creationId xmlns:a16="http://schemas.microsoft.com/office/drawing/2014/main" id="{CA3F7A64-42AC-F0D8-24FD-844DDBE539AD}"/>
              </a:ext>
            </a:extLst>
          </p:cNvPr>
          <p:cNvSpPr/>
          <p:nvPr/>
        </p:nvSpPr>
        <p:spPr>
          <a:xfrm rot="7473092">
            <a:off x="7204965" y="2969282"/>
            <a:ext cx="394835" cy="394609"/>
          </a:xfrm>
          <a:custGeom>
            <a:avLst/>
            <a:gdLst/>
            <a:ahLst/>
            <a:cxnLst/>
            <a:rect l="l" t="t" r="r" b="b"/>
            <a:pathLst>
              <a:path w="394835" h="394810">
                <a:moveTo>
                  <a:pt x="369912" y="134"/>
                </a:moveTo>
                <a:cubicBezTo>
                  <a:pt x="376861" y="697"/>
                  <a:pt x="382776" y="3045"/>
                  <a:pt x="387659" y="7177"/>
                </a:cubicBezTo>
                <a:cubicBezTo>
                  <a:pt x="395923" y="16943"/>
                  <a:pt x="397050" y="30840"/>
                  <a:pt x="391040" y="48870"/>
                </a:cubicBezTo>
                <a:cubicBezTo>
                  <a:pt x="385030" y="66899"/>
                  <a:pt x="374889" y="83051"/>
                  <a:pt x="360615" y="97324"/>
                </a:cubicBezTo>
                <a:lnTo>
                  <a:pt x="315260" y="142679"/>
                </a:lnTo>
                <a:lnTo>
                  <a:pt x="360334" y="338750"/>
                </a:lnTo>
                <a:cubicBezTo>
                  <a:pt x="361273" y="342318"/>
                  <a:pt x="360146" y="345417"/>
                  <a:pt x="356953" y="348046"/>
                </a:cubicBezTo>
                <a:lnTo>
                  <a:pt x="320894" y="375090"/>
                </a:lnTo>
                <a:cubicBezTo>
                  <a:pt x="319580" y="376217"/>
                  <a:pt x="317795" y="376781"/>
                  <a:pt x="315542" y="376781"/>
                </a:cubicBezTo>
                <a:cubicBezTo>
                  <a:pt x="314791" y="376781"/>
                  <a:pt x="314133" y="376687"/>
                  <a:pt x="313570" y="376499"/>
                </a:cubicBezTo>
                <a:cubicBezTo>
                  <a:pt x="310752" y="375936"/>
                  <a:pt x="308780" y="374433"/>
                  <a:pt x="307654" y="371992"/>
                </a:cubicBezTo>
                <a:lnTo>
                  <a:pt x="229056" y="228883"/>
                </a:lnTo>
                <a:lnTo>
                  <a:pt x="156093" y="301846"/>
                </a:lnTo>
                <a:lnTo>
                  <a:pt x="171024" y="356498"/>
                </a:lnTo>
                <a:cubicBezTo>
                  <a:pt x="171963" y="359690"/>
                  <a:pt x="171211" y="362601"/>
                  <a:pt x="168770" y="365231"/>
                </a:cubicBezTo>
                <a:lnTo>
                  <a:pt x="141726" y="392275"/>
                </a:lnTo>
                <a:cubicBezTo>
                  <a:pt x="140036" y="393965"/>
                  <a:pt x="137876" y="394810"/>
                  <a:pt x="135247" y="394810"/>
                </a:cubicBezTo>
                <a:lnTo>
                  <a:pt x="134683" y="394810"/>
                </a:lnTo>
                <a:cubicBezTo>
                  <a:pt x="131866" y="394435"/>
                  <a:pt x="129613" y="393214"/>
                  <a:pt x="127922" y="391148"/>
                </a:cubicBezTo>
                <a:lnTo>
                  <a:pt x="74679" y="320157"/>
                </a:lnTo>
                <a:lnTo>
                  <a:pt x="3688" y="266914"/>
                </a:lnTo>
                <a:cubicBezTo>
                  <a:pt x="1622" y="265599"/>
                  <a:pt x="402" y="263439"/>
                  <a:pt x="26" y="260434"/>
                </a:cubicBezTo>
                <a:cubicBezTo>
                  <a:pt x="-162" y="257993"/>
                  <a:pt x="684" y="255645"/>
                  <a:pt x="2561" y="253392"/>
                </a:cubicBezTo>
                <a:lnTo>
                  <a:pt x="29606" y="226066"/>
                </a:lnTo>
                <a:cubicBezTo>
                  <a:pt x="31296" y="224375"/>
                  <a:pt x="33455" y="223530"/>
                  <a:pt x="36085" y="223530"/>
                </a:cubicBezTo>
                <a:cubicBezTo>
                  <a:pt x="37212" y="223530"/>
                  <a:pt x="37963" y="223624"/>
                  <a:pt x="38339" y="223812"/>
                </a:cubicBezTo>
                <a:lnTo>
                  <a:pt x="92990" y="238743"/>
                </a:lnTo>
                <a:lnTo>
                  <a:pt x="165953" y="165780"/>
                </a:lnTo>
                <a:lnTo>
                  <a:pt x="22844" y="87182"/>
                </a:lnTo>
                <a:cubicBezTo>
                  <a:pt x="20215" y="85680"/>
                  <a:pt x="18619" y="83426"/>
                  <a:pt x="18055" y="80421"/>
                </a:cubicBezTo>
                <a:cubicBezTo>
                  <a:pt x="17680" y="77417"/>
                  <a:pt x="18525" y="74881"/>
                  <a:pt x="20591" y="72815"/>
                </a:cubicBezTo>
                <a:lnTo>
                  <a:pt x="56650" y="36756"/>
                </a:lnTo>
                <a:cubicBezTo>
                  <a:pt x="59279" y="34315"/>
                  <a:pt x="62096" y="33563"/>
                  <a:pt x="65101" y="34503"/>
                </a:cubicBezTo>
                <a:lnTo>
                  <a:pt x="252439" y="79294"/>
                </a:lnTo>
                <a:lnTo>
                  <a:pt x="297512" y="34221"/>
                </a:lnTo>
                <a:cubicBezTo>
                  <a:pt x="311785" y="19947"/>
                  <a:pt x="327937" y="9806"/>
                  <a:pt x="345967" y="3796"/>
                </a:cubicBezTo>
                <a:cubicBezTo>
                  <a:pt x="354981" y="791"/>
                  <a:pt x="362963" y="-430"/>
                  <a:pt x="369912" y="1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Freeform 454">
            <a:extLst>
              <a:ext uri="{FF2B5EF4-FFF2-40B4-BE49-F238E27FC236}">
                <a16:creationId xmlns:a16="http://schemas.microsoft.com/office/drawing/2014/main" id="{1389B721-0FED-789C-D808-CEFEBD0DD550}"/>
              </a:ext>
            </a:extLst>
          </p:cNvPr>
          <p:cNvSpPr/>
          <p:nvPr/>
        </p:nvSpPr>
        <p:spPr>
          <a:xfrm rot="15149539">
            <a:off x="5577242" y="3895495"/>
            <a:ext cx="394835" cy="394609"/>
          </a:xfrm>
          <a:custGeom>
            <a:avLst/>
            <a:gdLst/>
            <a:ahLst/>
            <a:cxnLst/>
            <a:rect l="l" t="t" r="r" b="b"/>
            <a:pathLst>
              <a:path w="394835" h="394810">
                <a:moveTo>
                  <a:pt x="369912" y="134"/>
                </a:moveTo>
                <a:cubicBezTo>
                  <a:pt x="376861" y="697"/>
                  <a:pt x="382776" y="3045"/>
                  <a:pt x="387659" y="7177"/>
                </a:cubicBezTo>
                <a:cubicBezTo>
                  <a:pt x="395923" y="16943"/>
                  <a:pt x="397050" y="30840"/>
                  <a:pt x="391040" y="48870"/>
                </a:cubicBezTo>
                <a:cubicBezTo>
                  <a:pt x="385030" y="66899"/>
                  <a:pt x="374889" y="83051"/>
                  <a:pt x="360615" y="97324"/>
                </a:cubicBezTo>
                <a:lnTo>
                  <a:pt x="315260" y="142679"/>
                </a:lnTo>
                <a:lnTo>
                  <a:pt x="360334" y="338750"/>
                </a:lnTo>
                <a:cubicBezTo>
                  <a:pt x="361273" y="342318"/>
                  <a:pt x="360146" y="345417"/>
                  <a:pt x="356953" y="348046"/>
                </a:cubicBezTo>
                <a:lnTo>
                  <a:pt x="320894" y="375090"/>
                </a:lnTo>
                <a:cubicBezTo>
                  <a:pt x="319580" y="376217"/>
                  <a:pt x="317795" y="376781"/>
                  <a:pt x="315542" y="376781"/>
                </a:cubicBezTo>
                <a:cubicBezTo>
                  <a:pt x="314791" y="376781"/>
                  <a:pt x="314133" y="376687"/>
                  <a:pt x="313570" y="376499"/>
                </a:cubicBezTo>
                <a:cubicBezTo>
                  <a:pt x="310752" y="375936"/>
                  <a:pt x="308780" y="374433"/>
                  <a:pt x="307654" y="371992"/>
                </a:cubicBezTo>
                <a:lnTo>
                  <a:pt x="229056" y="228883"/>
                </a:lnTo>
                <a:lnTo>
                  <a:pt x="156093" y="301846"/>
                </a:lnTo>
                <a:lnTo>
                  <a:pt x="171024" y="356498"/>
                </a:lnTo>
                <a:cubicBezTo>
                  <a:pt x="171963" y="359690"/>
                  <a:pt x="171211" y="362601"/>
                  <a:pt x="168770" y="365231"/>
                </a:cubicBezTo>
                <a:lnTo>
                  <a:pt x="141726" y="392275"/>
                </a:lnTo>
                <a:cubicBezTo>
                  <a:pt x="140036" y="393965"/>
                  <a:pt x="137876" y="394810"/>
                  <a:pt x="135247" y="394810"/>
                </a:cubicBezTo>
                <a:lnTo>
                  <a:pt x="134683" y="394810"/>
                </a:lnTo>
                <a:cubicBezTo>
                  <a:pt x="131866" y="394435"/>
                  <a:pt x="129613" y="393214"/>
                  <a:pt x="127922" y="391148"/>
                </a:cubicBezTo>
                <a:lnTo>
                  <a:pt x="74679" y="320157"/>
                </a:lnTo>
                <a:lnTo>
                  <a:pt x="3688" y="266914"/>
                </a:lnTo>
                <a:cubicBezTo>
                  <a:pt x="1622" y="265599"/>
                  <a:pt x="402" y="263439"/>
                  <a:pt x="26" y="260434"/>
                </a:cubicBezTo>
                <a:cubicBezTo>
                  <a:pt x="-162" y="257993"/>
                  <a:pt x="684" y="255645"/>
                  <a:pt x="2561" y="253392"/>
                </a:cubicBezTo>
                <a:lnTo>
                  <a:pt x="29606" y="226066"/>
                </a:lnTo>
                <a:cubicBezTo>
                  <a:pt x="31296" y="224375"/>
                  <a:pt x="33455" y="223530"/>
                  <a:pt x="36085" y="223530"/>
                </a:cubicBezTo>
                <a:cubicBezTo>
                  <a:pt x="37212" y="223530"/>
                  <a:pt x="37963" y="223624"/>
                  <a:pt x="38339" y="223812"/>
                </a:cubicBezTo>
                <a:lnTo>
                  <a:pt x="92990" y="238743"/>
                </a:lnTo>
                <a:lnTo>
                  <a:pt x="165953" y="165780"/>
                </a:lnTo>
                <a:lnTo>
                  <a:pt x="22844" y="87182"/>
                </a:lnTo>
                <a:cubicBezTo>
                  <a:pt x="20215" y="85680"/>
                  <a:pt x="18619" y="83426"/>
                  <a:pt x="18055" y="80421"/>
                </a:cubicBezTo>
                <a:cubicBezTo>
                  <a:pt x="17680" y="77417"/>
                  <a:pt x="18525" y="74881"/>
                  <a:pt x="20591" y="72815"/>
                </a:cubicBezTo>
                <a:lnTo>
                  <a:pt x="56650" y="36756"/>
                </a:lnTo>
                <a:cubicBezTo>
                  <a:pt x="59279" y="34315"/>
                  <a:pt x="62096" y="33563"/>
                  <a:pt x="65101" y="34503"/>
                </a:cubicBezTo>
                <a:lnTo>
                  <a:pt x="252439" y="79294"/>
                </a:lnTo>
                <a:lnTo>
                  <a:pt x="297512" y="34221"/>
                </a:lnTo>
                <a:cubicBezTo>
                  <a:pt x="311785" y="19947"/>
                  <a:pt x="327937" y="9806"/>
                  <a:pt x="345967" y="3796"/>
                </a:cubicBezTo>
                <a:cubicBezTo>
                  <a:pt x="354981" y="791"/>
                  <a:pt x="362963" y="-430"/>
                  <a:pt x="369912" y="1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46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2;p15">
            <a:extLst>
              <a:ext uri="{FF2B5EF4-FFF2-40B4-BE49-F238E27FC236}">
                <a16:creationId xmlns:a16="http://schemas.microsoft.com/office/drawing/2014/main" id="{ABFF33BA-B5C4-E3C2-6BD2-B2B656F26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MVP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oogle Shape;2025;p26">
            <a:extLst>
              <a:ext uri="{FF2B5EF4-FFF2-40B4-BE49-F238E27FC236}">
                <a16:creationId xmlns:a16="http://schemas.microsoft.com/office/drawing/2014/main" id="{3EAF066F-8E40-69B1-BDED-C511B8726963}"/>
              </a:ext>
            </a:extLst>
          </p:cNvPr>
          <p:cNvGrpSpPr>
            <a:grpSpLocks noChangeAspect="1"/>
          </p:cNvGrpSpPr>
          <p:nvPr/>
        </p:nvGrpSpPr>
        <p:grpSpPr>
          <a:xfrm>
            <a:off x="392274" y="1256370"/>
            <a:ext cx="5946278" cy="4872201"/>
            <a:chOff x="823275" y="238125"/>
            <a:chExt cx="5955825" cy="5228500"/>
          </a:xfrm>
        </p:grpSpPr>
        <p:sp>
          <p:nvSpPr>
            <p:cNvPr id="3" name="Google Shape;2026;p26">
              <a:extLst>
                <a:ext uri="{FF2B5EF4-FFF2-40B4-BE49-F238E27FC236}">
                  <a16:creationId xmlns:a16="http://schemas.microsoft.com/office/drawing/2014/main" id="{EFB4B8FB-A918-994D-0B58-C102C681D4D2}"/>
                </a:ext>
              </a:extLst>
            </p:cNvPr>
            <p:cNvSpPr/>
            <p:nvPr/>
          </p:nvSpPr>
          <p:spPr>
            <a:xfrm>
              <a:off x="3138775" y="3174575"/>
              <a:ext cx="3640325" cy="2292050"/>
            </a:xfrm>
            <a:custGeom>
              <a:avLst/>
              <a:gdLst/>
              <a:ahLst/>
              <a:cxnLst/>
              <a:rect l="l" t="t" r="r" b="b"/>
              <a:pathLst>
                <a:path w="145613" h="91682" extrusionOk="0">
                  <a:moveTo>
                    <a:pt x="18545" y="0"/>
                  </a:moveTo>
                  <a:lnTo>
                    <a:pt x="0" y="19513"/>
                  </a:lnTo>
                  <a:lnTo>
                    <a:pt x="71361" y="91681"/>
                  </a:lnTo>
                  <a:lnTo>
                    <a:pt x="145612" y="58656"/>
                  </a:lnTo>
                  <a:lnTo>
                    <a:pt x="144219" y="58304"/>
                  </a:lnTo>
                  <a:lnTo>
                    <a:pt x="142839" y="57937"/>
                  </a:lnTo>
                  <a:lnTo>
                    <a:pt x="141446" y="57570"/>
                  </a:lnTo>
                  <a:lnTo>
                    <a:pt x="140052" y="57189"/>
                  </a:lnTo>
                  <a:lnTo>
                    <a:pt x="137250" y="56382"/>
                  </a:lnTo>
                  <a:lnTo>
                    <a:pt x="134448" y="55561"/>
                  </a:lnTo>
                  <a:lnTo>
                    <a:pt x="131645" y="54695"/>
                  </a:lnTo>
                  <a:lnTo>
                    <a:pt x="128828" y="53785"/>
                  </a:lnTo>
                  <a:lnTo>
                    <a:pt x="126012" y="52846"/>
                  </a:lnTo>
                  <a:lnTo>
                    <a:pt x="123195" y="51878"/>
                  </a:lnTo>
                  <a:lnTo>
                    <a:pt x="120378" y="50895"/>
                  </a:lnTo>
                  <a:lnTo>
                    <a:pt x="117576" y="49868"/>
                  </a:lnTo>
                  <a:lnTo>
                    <a:pt x="114759" y="48812"/>
                  </a:lnTo>
                  <a:lnTo>
                    <a:pt x="111956" y="47741"/>
                  </a:lnTo>
                  <a:lnTo>
                    <a:pt x="109169" y="46655"/>
                  </a:lnTo>
                  <a:lnTo>
                    <a:pt x="106381" y="45540"/>
                  </a:lnTo>
                  <a:lnTo>
                    <a:pt x="103609" y="44396"/>
                  </a:lnTo>
                  <a:lnTo>
                    <a:pt x="100850" y="43251"/>
                  </a:lnTo>
                  <a:lnTo>
                    <a:pt x="98107" y="42078"/>
                  </a:lnTo>
                  <a:lnTo>
                    <a:pt x="95378" y="40889"/>
                  </a:lnTo>
                  <a:lnTo>
                    <a:pt x="92664" y="39701"/>
                  </a:lnTo>
                  <a:lnTo>
                    <a:pt x="89979" y="38498"/>
                  </a:lnTo>
                  <a:lnTo>
                    <a:pt x="87309" y="37280"/>
                  </a:lnTo>
                  <a:lnTo>
                    <a:pt x="84668" y="36062"/>
                  </a:lnTo>
                  <a:lnTo>
                    <a:pt x="82042" y="34830"/>
                  </a:lnTo>
                  <a:lnTo>
                    <a:pt x="79460" y="33598"/>
                  </a:lnTo>
                  <a:lnTo>
                    <a:pt x="76892" y="32351"/>
                  </a:lnTo>
                  <a:lnTo>
                    <a:pt x="74369" y="31118"/>
                  </a:lnTo>
                  <a:lnTo>
                    <a:pt x="71875" y="29886"/>
                  </a:lnTo>
                  <a:lnTo>
                    <a:pt x="69410" y="28653"/>
                  </a:lnTo>
                  <a:lnTo>
                    <a:pt x="66974" y="27421"/>
                  </a:lnTo>
                  <a:lnTo>
                    <a:pt x="64598" y="26203"/>
                  </a:lnTo>
                  <a:lnTo>
                    <a:pt x="62236" y="24986"/>
                  </a:lnTo>
                  <a:lnTo>
                    <a:pt x="59932" y="23782"/>
                  </a:lnTo>
                  <a:lnTo>
                    <a:pt x="57673" y="22579"/>
                  </a:lnTo>
                  <a:lnTo>
                    <a:pt x="55457" y="21406"/>
                  </a:lnTo>
                  <a:lnTo>
                    <a:pt x="53271" y="20232"/>
                  </a:lnTo>
                  <a:lnTo>
                    <a:pt x="51159" y="19073"/>
                  </a:lnTo>
                  <a:lnTo>
                    <a:pt x="47051" y="16828"/>
                  </a:lnTo>
                  <a:lnTo>
                    <a:pt x="43178" y="14657"/>
                  </a:lnTo>
                  <a:lnTo>
                    <a:pt x="39524" y="12588"/>
                  </a:lnTo>
                  <a:lnTo>
                    <a:pt x="36121" y="10622"/>
                  </a:lnTo>
                  <a:lnTo>
                    <a:pt x="32966" y="8788"/>
                  </a:lnTo>
                  <a:lnTo>
                    <a:pt x="30091" y="7087"/>
                  </a:lnTo>
                  <a:lnTo>
                    <a:pt x="27494" y="5531"/>
                  </a:lnTo>
                  <a:lnTo>
                    <a:pt x="25205" y="4152"/>
                  </a:lnTo>
                  <a:lnTo>
                    <a:pt x="23225" y="2935"/>
                  </a:lnTo>
                  <a:lnTo>
                    <a:pt x="21582" y="1922"/>
                  </a:lnTo>
                  <a:lnTo>
                    <a:pt x="19322" y="499"/>
                  </a:lnTo>
                  <a:lnTo>
                    <a:pt x="18545" y="0"/>
                  </a:lnTo>
                  <a:close/>
                </a:path>
              </a:pathLst>
            </a:custGeom>
            <a:solidFill>
              <a:srgbClr val="20353E"/>
            </a:solidFill>
            <a:ln w="168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027;p26">
              <a:extLst>
                <a:ext uri="{FF2B5EF4-FFF2-40B4-BE49-F238E27FC236}">
                  <a16:creationId xmlns:a16="http://schemas.microsoft.com/office/drawing/2014/main" id="{2C888555-4AF3-8900-85DB-7FFF9C201E21}"/>
                </a:ext>
              </a:extLst>
            </p:cNvPr>
            <p:cNvSpPr/>
            <p:nvPr/>
          </p:nvSpPr>
          <p:spPr>
            <a:xfrm>
              <a:off x="2477825" y="1765400"/>
              <a:ext cx="222300" cy="777600"/>
            </a:xfrm>
            <a:custGeom>
              <a:avLst/>
              <a:gdLst/>
              <a:ahLst/>
              <a:cxnLst/>
              <a:rect l="l" t="t" r="r" b="b"/>
              <a:pathLst>
                <a:path w="8892" h="31104" extrusionOk="0">
                  <a:moveTo>
                    <a:pt x="2187" y="0"/>
                  </a:moveTo>
                  <a:lnTo>
                    <a:pt x="2010" y="15"/>
                  </a:lnTo>
                  <a:lnTo>
                    <a:pt x="1834" y="30"/>
                  </a:lnTo>
                  <a:lnTo>
                    <a:pt x="1658" y="74"/>
                  </a:lnTo>
                  <a:lnTo>
                    <a:pt x="1482" y="132"/>
                  </a:lnTo>
                  <a:lnTo>
                    <a:pt x="1306" y="191"/>
                  </a:lnTo>
                  <a:lnTo>
                    <a:pt x="1145" y="279"/>
                  </a:lnTo>
                  <a:lnTo>
                    <a:pt x="983" y="382"/>
                  </a:lnTo>
                  <a:lnTo>
                    <a:pt x="822" y="514"/>
                  </a:lnTo>
                  <a:lnTo>
                    <a:pt x="675" y="660"/>
                  </a:lnTo>
                  <a:lnTo>
                    <a:pt x="543" y="822"/>
                  </a:lnTo>
                  <a:lnTo>
                    <a:pt x="426" y="1027"/>
                  </a:lnTo>
                  <a:lnTo>
                    <a:pt x="309" y="1247"/>
                  </a:lnTo>
                  <a:lnTo>
                    <a:pt x="206" y="1497"/>
                  </a:lnTo>
                  <a:lnTo>
                    <a:pt x="133" y="1775"/>
                  </a:lnTo>
                  <a:lnTo>
                    <a:pt x="74" y="2084"/>
                  </a:lnTo>
                  <a:lnTo>
                    <a:pt x="30" y="2421"/>
                  </a:lnTo>
                  <a:lnTo>
                    <a:pt x="0" y="2788"/>
                  </a:lnTo>
                  <a:lnTo>
                    <a:pt x="0" y="3199"/>
                  </a:lnTo>
                  <a:lnTo>
                    <a:pt x="30" y="3653"/>
                  </a:lnTo>
                  <a:lnTo>
                    <a:pt x="103" y="4768"/>
                  </a:lnTo>
                  <a:lnTo>
                    <a:pt x="206" y="6250"/>
                  </a:lnTo>
                  <a:lnTo>
                    <a:pt x="411" y="10021"/>
                  </a:lnTo>
                  <a:lnTo>
                    <a:pt x="631" y="14495"/>
                  </a:lnTo>
                  <a:lnTo>
                    <a:pt x="866" y="19205"/>
                  </a:lnTo>
                  <a:lnTo>
                    <a:pt x="1248" y="27450"/>
                  </a:lnTo>
                  <a:lnTo>
                    <a:pt x="1394" y="31045"/>
                  </a:lnTo>
                  <a:lnTo>
                    <a:pt x="8891" y="31103"/>
                  </a:lnTo>
                  <a:lnTo>
                    <a:pt x="8818" y="29856"/>
                  </a:lnTo>
                  <a:lnTo>
                    <a:pt x="8715" y="28419"/>
                  </a:lnTo>
                  <a:lnTo>
                    <a:pt x="8569" y="26555"/>
                  </a:lnTo>
                  <a:lnTo>
                    <a:pt x="8392" y="24340"/>
                  </a:lnTo>
                  <a:lnTo>
                    <a:pt x="8158" y="21860"/>
                  </a:lnTo>
                  <a:lnTo>
                    <a:pt x="7894" y="19176"/>
                  </a:lnTo>
                  <a:lnTo>
                    <a:pt x="7747" y="17797"/>
                  </a:lnTo>
                  <a:lnTo>
                    <a:pt x="7586" y="16403"/>
                  </a:lnTo>
                  <a:lnTo>
                    <a:pt x="7409" y="15009"/>
                  </a:lnTo>
                  <a:lnTo>
                    <a:pt x="7233" y="13601"/>
                  </a:lnTo>
                  <a:lnTo>
                    <a:pt x="7043" y="12221"/>
                  </a:lnTo>
                  <a:lnTo>
                    <a:pt x="6837" y="10872"/>
                  </a:lnTo>
                  <a:lnTo>
                    <a:pt x="6632" y="9537"/>
                  </a:lnTo>
                  <a:lnTo>
                    <a:pt x="6412" y="8260"/>
                  </a:lnTo>
                  <a:lnTo>
                    <a:pt x="6177" y="7042"/>
                  </a:lnTo>
                  <a:lnTo>
                    <a:pt x="5928" y="5883"/>
                  </a:lnTo>
                  <a:lnTo>
                    <a:pt x="5678" y="4798"/>
                  </a:lnTo>
                  <a:lnTo>
                    <a:pt x="5414" y="3800"/>
                  </a:lnTo>
                  <a:lnTo>
                    <a:pt x="5267" y="3345"/>
                  </a:lnTo>
                  <a:lnTo>
                    <a:pt x="5135" y="2905"/>
                  </a:lnTo>
                  <a:lnTo>
                    <a:pt x="4989" y="2494"/>
                  </a:lnTo>
                  <a:lnTo>
                    <a:pt x="4842" y="2113"/>
                  </a:lnTo>
                  <a:lnTo>
                    <a:pt x="4695" y="1761"/>
                  </a:lnTo>
                  <a:lnTo>
                    <a:pt x="4549" y="1438"/>
                  </a:lnTo>
                  <a:lnTo>
                    <a:pt x="4387" y="1145"/>
                  </a:lnTo>
                  <a:lnTo>
                    <a:pt x="4240" y="895"/>
                  </a:lnTo>
                  <a:lnTo>
                    <a:pt x="4079" y="660"/>
                  </a:lnTo>
                  <a:lnTo>
                    <a:pt x="3918" y="484"/>
                  </a:lnTo>
                  <a:lnTo>
                    <a:pt x="3756" y="323"/>
                  </a:lnTo>
                  <a:lnTo>
                    <a:pt x="3595" y="206"/>
                  </a:lnTo>
                  <a:lnTo>
                    <a:pt x="3419" y="162"/>
                  </a:lnTo>
                  <a:lnTo>
                    <a:pt x="3228" y="103"/>
                  </a:lnTo>
                  <a:lnTo>
                    <a:pt x="2979" y="59"/>
                  </a:lnTo>
                  <a:lnTo>
                    <a:pt x="2685" y="15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028;p26">
              <a:extLst>
                <a:ext uri="{FF2B5EF4-FFF2-40B4-BE49-F238E27FC236}">
                  <a16:creationId xmlns:a16="http://schemas.microsoft.com/office/drawing/2014/main" id="{178D6D81-E7C6-07AB-030D-F8DBE259BC26}"/>
                </a:ext>
              </a:extLst>
            </p:cNvPr>
            <p:cNvSpPr/>
            <p:nvPr/>
          </p:nvSpPr>
          <p:spPr>
            <a:xfrm>
              <a:off x="1939750" y="1701200"/>
              <a:ext cx="594575" cy="840325"/>
            </a:xfrm>
            <a:custGeom>
              <a:avLst/>
              <a:gdLst/>
              <a:ahLst/>
              <a:cxnLst/>
              <a:rect l="l" t="t" r="r" b="b"/>
              <a:pathLst>
                <a:path w="23783" h="33613" extrusionOk="0">
                  <a:moveTo>
                    <a:pt x="2964" y="1"/>
                  </a:moveTo>
                  <a:lnTo>
                    <a:pt x="2759" y="30"/>
                  </a:lnTo>
                  <a:lnTo>
                    <a:pt x="2524" y="59"/>
                  </a:lnTo>
                  <a:lnTo>
                    <a:pt x="2245" y="133"/>
                  </a:lnTo>
                  <a:lnTo>
                    <a:pt x="1908" y="236"/>
                  </a:lnTo>
                  <a:lnTo>
                    <a:pt x="1732" y="294"/>
                  </a:lnTo>
                  <a:lnTo>
                    <a:pt x="1556" y="382"/>
                  </a:lnTo>
                  <a:lnTo>
                    <a:pt x="1380" y="456"/>
                  </a:lnTo>
                  <a:lnTo>
                    <a:pt x="1204" y="558"/>
                  </a:lnTo>
                  <a:lnTo>
                    <a:pt x="1028" y="676"/>
                  </a:lnTo>
                  <a:lnTo>
                    <a:pt x="866" y="808"/>
                  </a:lnTo>
                  <a:lnTo>
                    <a:pt x="705" y="940"/>
                  </a:lnTo>
                  <a:lnTo>
                    <a:pt x="558" y="1101"/>
                  </a:lnTo>
                  <a:lnTo>
                    <a:pt x="412" y="1277"/>
                  </a:lnTo>
                  <a:lnTo>
                    <a:pt x="294" y="1468"/>
                  </a:lnTo>
                  <a:lnTo>
                    <a:pt x="191" y="1673"/>
                  </a:lnTo>
                  <a:lnTo>
                    <a:pt x="118" y="1908"/>
                  </a:lnTo>
                  <a:lnTo>
                    <a:pt x="59" y="2143"/>
                  </a:lnTo>
                  <a:lnTo>
                    <a:pt x="15" y="2422"/>
                  </a:lnTo>
                  <a:lnTo>
                    <a:pt x="1" y="2700"/>
                  </a:lnTo>
                  <a:lnTo>
                    <a:pt x="30" y="3008"/>
                  </a:lnTo>
                  <a:lnTo>
                    <a:pt x="74" y="3346"/>
                  </a:lnTo>
                  <a:lnTo>
                    <a:pt x="162" y="3698"/>
                  </a:lnTo>
                  <a:lnTo>
                    <a:pt x="294" y="4079"/>
                  </a:lnTo>
                  <a:lnTo>
                    <a:pt x="456" y="4490"/>
                  </a:lnTo>
                  <a:lnTo>
                    <a:pt x="646" y="4916"/>
                  </a:lnTo>
                  <a:lnTo>
                    <a:pt x="896" y="5385"/>
                  </a:lnTo>
                  <a:lnTo>
                    <a:pt x="1541" y="6529"/>
                  </a:lnTo>
                  <a:lnTo>
                    <a:pt x="2363" y="8041"/>
                  </a:lnTo>
                  <a:lnTo>
                    <a:pt x="4431" y="11914"/>
                  </a:lnTo>
                  <a:lnTo>
                    <a:pt x="6882" y="16521"/>
                  </a:lnTo>
                  <a:lnTo>
                    <a:pt x="9434" y="21392"/>
                  </a:lnTo>
                  <a:lnTo>
                    <a:pt x="13909" y="29916"/>
                  </a:lnTo>
                  <a:lnTo>
                    <a:pt x="15831" y="33613"/>
                  </a:lnTo>
                  <a:lnTo>
                    <a:pt x="23783" y="29989"/>
                  </a:lnTo>
                  <a:lnTo>
                    <a:pt x="23079" y="28712"/>
                  </a:lnTo>
                  <a:lnTo>
                    <a:pt x="22272" y="27245"/>
                  </a:lnTo>
                  <a:lnTo>
                    <a:pt x="21201" y="25353"/>
                  </a:lnTo>
                  <a:lnTo>
                    <a:pt x="19910" y="23093"/>
                  </a:lnTo>
                  <a:lnTo>
                    <a:pt x="18443" y="20585"/>
                  </a:lnTo>
                  <a:lnTo>
                    <a:pt x="16858" y="17900"/>
                  </a:lnTo>
                  <a:lnTo>
                    <a:pt x="16022" y="16521"/>
                  </a:lnTo>
                  <a:lnTo>
                    <a:pt x="15156" y="15127"/>
                  </a:lnTo>
                  <a:lnTo>
                    <a:pt x="14291" y="13733"/>
                  </a:lnTo>
                  <a:lnTo>
                    <a:pt x="13410" y="12339"/>
                  </a:lnTo>
                  <a:lnTo>
                    <a:pt x="12530" y="10975"/>
                  </a:lnTo>
                  <a:lnTo>
                    <a:pt x="11650" y="9640"/>
                  </a:lnTo>
                  <a:lnTo>
                    <a:pt x="10769" y="8349"/>
                  </a:lnTo>
                  <a:lnTo>
                    <a:pt x="9904" y="7116"/>
                  </a:lnTo>
                  <a:lnTo>
                    <a:pt x="9053" y="5928"/>
                  </a:lnTo>
                  <a:lnTo>
                    <a:pt x="8231" y="4828"/>
                  </a:lnTo>
                  <a:lnTo>
                    <a:pt x="7424" y="3815"/>
                  </a:lnTo>
                  <a:lnTo>
                    <a:pt x="7043" y="3346"/>
                  </a:lnTo>
                  <a:lnTo>
                    <a:pt x="6662" y="2891"/>
                  </a:lnTo>
                  <a:lnTo>
                    <a:pt x="6280" y="2480"/>
                  </a:lnTo>
                  <a:lnTo>
                    <a:pt x="5928" y="2084"/>
                  </a:lnTo>
                  <a:lnTo>
                    <a:pt x="5576" y="1717"/>
                  </a:lnTo>
                  <a:lnTo>
                    <a:pt x="5224" y="1395"/>
                  </a:lnTo>
                  <a:lnTo>
                    <a:pt x="4901" y="1086"/>
                  </a:lnTo>
                  <a:lnTo>
                    <a:pt x="4578" y="822"/>
                  </a:lnTo>
                  <a:lnTo>
                    <a:pt x="4270" y="588"/>
                  </a:lnTo>
                  <a:lnTo>
                    <a:pt x="3977" y="397"/>
                  </a:lnTo>
                  <a:lnTo>
                    <a:pt x="3713" y="236"/>
                  </a:lnTo>
                  <a:lnTo>
                    <a:pt x="3449" y="118"/>
                  </a:lnTo>
                  <a:lnTo>
                    <a:pt x="3199" y="45"/>
                  </a:lnTo>
                  <a:lnTo>
                    <a:pt x="3082" y="15"/>
                  </a:lnTo>
                  <a:lnTo>
                    <a:pt x="2964" y="1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29;p26">
              <a:extLst>
                <a:ext uri="{FF2B5EF4-FFF2-40B4-BE49-F238E27FC236}">
                  <a16:creationId xmlns:a16="http://schemas.microsoft.com/office/drawing/2014/main" id="{712090E5-4DA3-4F5B-2DD9-E847A3B99369}"/>
                </a:ext>
              </a:extLst>
            </p:cNvPr>
            <p:cNvSpPr/>
            <p:nvPr/>
          </p:nvSpPr>
          <p:spPr>
            <a:xfrm>
              <a:off x="1494125" y="1826650"/>
              <a:ext cx="828200" cy="636750"/>
            </a:xfrm>
            <a:custGeom>
              <a:avLst/>
              <a:gdLst/>
              <a:ahLst/>
              <a:cxnLst/>
              <a:rect l="l" t="t" r="r" b="b"/>
              <a:pathLst>
                <a:path w="33128" h="25470" extrusionOk="0">
                  <a:moveTo>
                    <a:pt x="2333" y="0"/>
                  </a:moveTo>
                  <a:lnTo>
                    <a:pt x="2069" y="30"/>
                  </a:lnTo>
                  <a:lnTo>
                    <a:pt x="1951" y="59"/>
                  </a:lnTo>
                  <a:lnTo>
                    <a:pt x="1849" y="88"/>
                  </a:lnTo>
                  <a:lnTo>
                    <a:pt x="1673" y="206"/>
                  </a:lnTo>
                  <a:lnTo>
                    <a:pt x="1482" y="338"/>
                  </a:lnTo>
                  <a:lnTo>
                    <a:pt x="1233" y="514"/>
                  </a:lnTo>
                  <a:lnTo>
                    <a:pt x="983" y="734"/>
                  </a:lnTo>
                  <a:lnTo>
                    <a:pt x="851" y="866"/>
                  </a:lnTo>
                  <a:lnTo>
                    <a:pt x="719" y="1013"/>
                  </a:lnTo>
                  <a:lnTo>
                    <a:pt x="587" y="1159"/>
                  </a:lnTo>
                  <a:lnTo>
                    <a:pt x="470" y="1335"/>
                  </a:lnTo>
                  <a:lnTo>
                    <a:pt x="352" y="1497"/>
                  </a:lnTo>
                  <a:lnTo>
                    <a:pt x="250" y="1688"/>
                  </a:lnTo>
                  <a:lnTo>
                    <a:pt x="176" y="1878"/>
                  </a:lnTo>
                  <a:lnTo>
                    <a:pt x="103" y="2084"/>
                  </a:lnTo>
                  <a:lnTo>
                    <a:pt x="44" y="2304"/>
                  </a:lnTo>
                  <a:lnTo>
                    <a:pt x="15" y="2524"/>
                  </a:lnTo>
                  <a:lnTo>
                    <a:pt x="0" y="2759"/>
                  </a:lnTo>
                  <a:lnTo>
                    <a:pt x="30" y="2993"/>
                  </a:lnTo>
                  <a:lnTo>
                    <a:pt x="74" y="3243"/>
                  </a:lnTo>
                  <a:lnTo>
                    <a:pt x="147" y="3507"/>
                  </a:lnTo>
                  <a:lnTo>
                    <a:pt x="264" y="3771"/>
                  </a:lnTo>
                  <a:lnTo>
                    <a:pt x="411" y="4050"/>
                  </a:lnTo>
                  <a:lnTo>
                    <a:pt x="587" y="4328"/>
                  </a:lnTo>
                  <a:lnTo>
                    <a:pt x="807" y="4622"/>
                  </a:lnTo>
                  <a:lnTo>
                    <a:pt x="1086" y="4915"/>
                  </a:lnTo>
                  <a:lnTo>
                    <a:pt x="1394" y="5223"/>
                  </a:lnTo>
                  <a:lnTo>
                    <a:pt x="1761" y="5531"/>
                  </a:lnTo>
                  <a:lnTo>
                    <a:pt x="2172" y="5854"/>
                  </a:lnTo>
                  <a:lnTo>
                    <a:pt x="3213" y="6632"/>
                  </a:lnTo>
                  <a:lnTo>
                    <a:pt x="4592" y="7673"/>
                  </a:lnTo>
                  <a:lnTo>
                    <a:pt x="8069" y="10358"/>
                  </a:lnTo>
                  <a:lnTo>
                    <a:pt x="12192" y="13557"/>
                  </a:lnTo>
                  <a:lnTo>
                    <a:pt x="16520" y="16946"/>
                  </a:lnTo>
                  <a:lnTo>
                    <a:pt x="24090" y="22888"/>
                  </a:lnTo>
                  <a:lnTo>
                    <a:pt x="27377" y="25470"/>
                  </a:lnTo>
                  <a:lnTo>
                    <a:pt x="33128" y="18897"/>
                  </a:lnTo>
                  <a:lnTo>
                    <a:pt x="31969" y="18031"/>
                  </a:lnTo>
                  <a:lnTo>
                    <a:pt x="30619" y="17034"/>
                  </a:lnTo>
                  <a:lnTo>
                    <a:pt x="28873" y="15728"/>
                  </a:lnTo>
                  <a:lnTo>
                    <a:pt x="26775" y="14217"/>
                  </a:lnTo>
                  <a:lnTo>
                    <a:pt x="24413" y="12515"/>
                  </a:lnTo>
                  <a:lnTo>
                    <a:pt x="21860" y="10725"/>
                  </a:lnTo>
                  <a:lnTo>
                    <a:pt x="20525" y="9801"/>
                  </a:lnTo>
                  <a:lnTo>
                    <a:pt x="19176" y="8891"/>
                  </a:lnTo>
                  <a:lnTo>
                    <a:pt x="17811" y="7967"/>
                  </a:lnTo>
                  <a:lnTo>
                    <a:pt x="16432" y="7072"/>
                  </a:lnTo>
                  <a:lnTo>
                    <a:pt x="15068" y="6177"/>
                  </a:lnTo>
                  <a:lnTo>
                    <a:pt x="13718" y="5326"/>
                  </a:lnTo>
                  <a:lnTo>
                    <a:pt x="12383" y="4504"/>
                  </a:lnTo>
                  <a:lnTo>
                    <a:pt x="11092" y="3727"/>
                  </a:lnTo>
                  <a:lnTo>
                    <a:pt x="9830" y="3008"/>
                  </a:lnTo>
                  <a:lnTo>
                    <a:pt x="8627" y="2348"/>
                  </a:lnTo>
                  <a:lnTo>
                    <a:pt x="7483" y="1746"/>
                  </a:lnTo>
                  <a:lnTo>
                    <a:pt x="6940" y="1467"/>
                  </a:lnTo>
                  <a:lnTo>
                    <a:pt x="6397" y="1218"/>
                  </a:lnTo>
                  <a:lnTo>
                    <a:pt x="5883" y="998"/>
                  </a:lnTo>
                  <a:lnTo>
                    <a:pt x="5399" y="778"/>
                  </a:lnTo>
                  <a:lnTo>
                    <a:pt x="4930" y="602"/>
                  </a:lnTo>
                  <a:lnTo>
                    <a:pt x="4475" y="426"/>
                  </a:lnTo>
                  <a:lnTo>
                    <a:pt x="4049" y="294"/>
                  </a:lnTo>
                  <a:lnTo>
                    <a:pt x="3653" y="176"/>
                  </a:lnTo>
                  <a:lnTo>
                    <a:pt x="3287" y="88"/>
                  </a:lnTo>
                  <a:lnTo>
                    <a:pt x="2934" y="30"/>
                  </a:lnTo>
                  <a:lnTo>
                    <a:pt x="2626" y="0"/>
                  </a:lnTo>
                  <a:close/>
                </a:path>
              </a:pathLst>
            </a:custGeom>
            <a:solidFill>
              <a:srgbClr val="D6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30;p26">
              <a:extLst>
                <a:ext uri="{FF2B5EF4-FFF2-40B4-BE49-F238E27FC236}">
                  <a16:creationId xmlns:a16="http://schemas.microsoft.com/office/drawing/2014/main" id="{4ECE93E6-9574-23C6-7455-CECCF0509891}"/>
                </a:ext>
              </a:extLst>
            </p:cNvPr>
            <p:cNvSpPr/>
            <p:nvPr/>
          </p:nvSpPr>
          <p:spPr>
            <a:xfrm>
              <a:off x="1391425" y="2003800"/>
              <a:ext cx="2211700" cy="1490275"/>
            </a:xfrm>
            <a:custGeom>
              <a:avLst/>
              <a:gdLst/>
              <a:ahLst/>
              <a:cxnLst/>
              <a:rect l="l" t="t" r="r" b="b"/>
              <a:pathLst>
                <a:path w="88468" h="59611" extrusionOk="0">
                  <a:moveTo>
                    <a:pt x="6147" y="1"/>
                  </a:moveTo>
                  <a:lnTo>
                    <a:pt x="5546" y="15"/>
                  </a:lnTo>
                  <a:lnTo>
                    <a:pt x="4974" y="45"/>
                  </a:lnTo>
                  <a:lnTo>
                    <a:pt x="4446" y="103"/>
                  </a:lnTo>
                  <a:lnTo>
                    <a:pt x="3932" y="191"/>
                  </a:lnTo>
                  <a:lnTo>
                    <a:pt x="3448" y="294"/>
                  </a:lnTo>
                  <a:lnTo>
                    <a:pt x="3008" y="411"/>
                  </a:lnTo>
                  <a:lnTo>
                    <a:pt x="2582" y="558"/>
                  </a:lnTo>
                  <a:lnTo>
                    <a:pt x="2186" y="734"/>
                  </a:lnTo>
                  <a:lnTo>
                    <a:pt x="1996" y="837"/>
                  </a:lnTo>
                  <a:lnTo>
                    <a:pt x="1805" y="954"/>
                  </a:lnTo>
                  <a:lnTo>
                    <a:pt x="1614" y="1057"/>
                  </a:lnTo>
                  <a:lnTo>
                    <a:pt x="1453" y="1189"/>
                  </a:lnTo>
                  <a:lnTo>
                    <a:pt x="1277" y="1321"/>
                  </a:lnTo>
                  <a:lnTo>
                    <a:pt x="1130" y="1453"/>
                  </a:lnTo>
                  <a:lnTo>
                    <a:pt x="983" y="1585"/>
                  </a:lnTo>
                  <a:lnTo>
                    <a:pt x="851" y="1746"/>
                  </a:lnTo>
                  <a:lnTo>
                    <a:pt x="719" y="1893"/>
                  </a:lnTo>
                  <a:lnTo>
                    <a:pt x="602" y="2055"/>
                  </a:lnTo>
                  <a:lnTo>
                    <a:pt x="484" y="2231"/>
                  </a:lnTo>
                  <a:lnTo>
                    <a:pt x="396" y="2392"/>
                  </a:lnTo>
                  <a:lnTo>
                    <a:pt x="294" y="2583"/>
                  </a:lnTo>
                  <a:lnTo>
                    <a:pt x="220" y="2759"/>
                  </a:lnTo>
                  <a:lnTo>
                    <a:pt x="147" y="2950"/>
                  </a:lnTo>
                  <a:lnTo>
                    <a:pt x="88" y="3155"/>
                  </a:lnTo>
                  <a:lnTo>
                    <a:pt x="0" y="3448"/>
                  </a:lnTo>
                  <a:lnTo>
                    <a:pt x="279" y="3566"/>
                  </a:lnTo>
                  <a:lnTo>
                    <a:pt x="2260" y="4446"/>
                  </a:lnTo>
                  <a:lnTo>
                    <a:pt x="4402" y="5414"/>
                  </a:lnTo>
                  <a:lnTo>
                    <a:pt x="7042" y="6632"/>
                  </a:lnTo>
                  <a:lnTo>
                    <a:pt x="10006" y="8011"/>
                  </a:lnTo>
                  <a:lnTo>
                    <a:pt x="11547" y="8745"/>
                  </a:lnTo>
                  <a:lnTo>
                    <a:pt x="13087" y="9508"/>
                  </a:lnTo>
                  <a:lnTo>
                    <a:pt x="14627" y="10256"/>
                  </a:lnTo>
                  <a:lnTo>
                    <a:pt x="16109" y="11019"/>
                  </a:lnTo>
                  <a:lnTo>
                    <a:pt x="17547" y="11752"/>
                  </a:lnTo>
                  <a:lnTo>
                    <a:pt x="18897" y="12471"/>
                  </a:lnTo>
                  <a:lnTo>
                    <a:pt x="20731" y="13469"/>
                  </a:lnTo>
                  <a:lnTo>
                    <a:pt x="22682" y="14496"/>
                  </a:lnTo>
                  <a:lnTo>
                    <a:pt x="24971" y="15743"/>
                  </a:lnTo>
                  <a:lnTo>
                    <a:pt x="26247" y="16447"/>
                  </a:lnTo>
                  <a:lnTo>
                    <a:pt x="27582" y="17210"/>
                  </a:lnTo>
                  <a:lnTo>
                    <a:pt x="28991" y="18017"/>
                  </a:lnTo>
                  <a:lnTo>
                    <a:pt x="30472" y="18897"/>
                  </a:lnTo>
                  <a:lnTo>
                    <a:pt x="32013" y="19821"/>
                  </a:lnTo>
                  <a:lnTo>
                    <a:pt x="33612" y="20819"/>
                  </a:lnTo>
                  <a:lnTo>
                    <a:pt x="35270" y="21861"/>
                  </a:lnTo>
                  <a:lnTo>
                    <a:pt x="36972" y="22976"/>
                  </a:lnTo>
                  <a:lnTo>
                    <a:pt x="38718" y="24150"/>
                  </a:lnTo>
                  <a:lnTo>
                    <a:pt x="40522" y="25382"/>
                  </a:lnTo>
                  <a:lnTo>
                    <a:pt x="42341" y="26688"/>
                  </a:lnTo>
                  <a:lnTo>
                    <a:pt x="44219" y="28052"/>
                  </a:lnTo>
                  <a:lnTo>
                    <a:pt x="45364" y="28903"/>
                  </a:lnTo>
                  <a:lnTo>
                    <a:pt x="46493" y="29783"/>
                  </a:lnTo>
                  <a:lnTo>
                    <a:pt x="47623" y="30649"/>
                  </a:lnTo>
                  <a:lnTo>
                    <a:pt x="48738" y="31544"/>
                  </a:lnTo>
                  <a:lnTo>
                    <a:pt x="49838" y="32439"/>
                  </a:lnTo>
                  <a:lnTo>
                    <a:pt x="50924" y="33334"/>
                  </a:lnTo>
                  <a:lnTo>
                    <a:pt x="52010" y="34243"/>
                  </a:lnTo>
                  <a:lnTo>
                    <a:pt x="53066" y="35153"/>
                  </a:lnTo>
                  <a:lnTo>
                    <a:pt x="54122" y="36077"/>
                  </a:lnTo>
                  <a:lnTo>
                    <a:pt x="55164" y="37016"/>
                  </a:lnTo>
                  <a:lnTo>
                    <a:pt x="56191" y="37941"/>
                  </a:lnTo>
                  <a:lnTo>
                    <a:pt x="57218" y="38894"/>
                  </a:lnTo>
                  <a:lnTo>
                    <a:pt x="58216" y="39848"/>
                  </a:lnTo>
                  <a:lnTo>
                    <a:pt x="59213" y="40801"/>
                  </a:lnTo>
                  <a:lnTo>
                    <a:pt x="60196" y="41770"/>
                  </a:lnTo>
                  <a:lnTo>
                    <a:pt x="61165" y="42738"/>
                  </a:lnTo>
                  <a:lnTo>
                    <a:pt x="62118" y="43721"/>
                  </a:lnTo>
                  <a:lnTo>
                    <a:pt x="63057" y="44719"/>
                  </a:lnTo>
                  <a:lnTo>
                    <a:pt x="63996" y="45716"/>
                  </a:lnTo>
                  <a:lnTo>
                    <a:pt x="64906" y="46714"/>
                  </a:lnTo>
                  <a:lnTo>
                    <a:pt x="65815" y="47726"/>
                  </a:lnTo>
                  <a:lnTo>
                    <a:pt x="66710" y="48739"/>
                  </a:lnTo>
                  <a:lnTo>
                    <a:pt x="67591" y="49766"/>
                  </a:lnTo>
                  <a:lnTo>
                    <a:pt x="68456" y="50793"/>
                  </a:lnTo>
                  <a:lnTo>
                    <a:pt x="69307" y="51820"/>
                  </a:lnTo>
                  <a:lnTo>
                    <a:pt x="70158" y="52861"/>
                  </a:lnTo>
                  <a:lnTo>
                    <a:pt x="70980" y="53918"/>
                  </a:lnTo>
                  <a:lnTo>
                    <a:pt x="71801" y="54974"/>
                  </a:lnTo>
                  <a:lnTo>
                    <a:pt x="72594" y="56030"/>
                  </a:lnTo>
                  <a:lnTo>
                    <a:pt x="73386" y="57101"/>
                  </a:lnTo>
                  <a:lnTo>
                    <a:pt x="74163" y="58172"/>
                  </a:lnTo>
                  <a:lnTo>
                    <a:pt x="74926" y="59258"/>
                  </a:lnTo>
                  <a:lnTo>
                    <a:pt x="75176" y="59610"/>
                  </a:lnTo>
                  <a:lnTo>
                    <a:pt x="75455" y="59287"/>
                  </a:lnTo>
                  <a:lnTo>
                    <a:pt x="75660" y="59097"/>
                  </a:lnTo>
                  <a:lnTo>
                    <a:pt x="76217" y="58510"/>
                  </a:lnTo>
                  <a:lnTo>
                    <a:pt x="77156" y="57571"/>
                  </a:lnTo>
                  <a:lnTo>
                    <a:pt x="78506" y="56280"/>
                  </a:lnTo>
                  <a:lnTo>
                    <a:pt x="79328" y="55502"/>
                  </a:lnTo>
                  <a:lnTo>
                    <a:pt x="80267" y="54636"/>
                  </a:lnTo>
                  <a:lnTo>
                    <a:pt x="81308" y="53697"/>
                  </a:lnTo>
                  <a:lnTo>
                    <a:pt x="82453" y="52656"/>
                  </a:lnTo>
                  <a:lnTo>
                    <a:pt x="83714" y="51541"/>
                  </a:lnTo>
                  <a:lnTo>
                    <a:pt x="85094" y="50338"/>
                  </a:lnTo>
                  <a:lnTo>
                    <a:pt x="86590" y="49061"/>
                  </a:lnTo>
                  <a:lnTo>
                    <a:pt x="88189" y="47697"/>
                  </a:lnTo>
                  <a:lnTo>
                    <a:pt x="88468" y="47477"/>
                  </a:lnTo>
                  <a:lnTo>
                    <a:pt x="88233" y="47213"/>
                  </a:lnTo>
                  <a:lnTo>
                    <a:pt x="86722" y="45570"/>
                  </a:lnTo>
                  <a:lnTo>
                    <a:pt x="85079" y="43809"/>
                  </a:lnTo>
                  <a:lnTo>
                    <a:pt x="83392" y="42019"/>
                  </a:lnTo>
                  <a:lnTo>
                    <a:pt x="81734" y="40288"/>
                  </a:lnTo>
                  <a:lnTo>
                    <a:pt x="80193" y="38689"/>
                  </a:lnTo>
                  <a:lnTo>
                    <a:pt x="78858" y="37324"/>
                  </a:lnTo>
                  <a:lnTo>
                    <a:pt x="77127" y="35564"/>
                  </a:lnTo>
                  <a:lnTo>
                    <a:pt x="77347" y="35256"/>
                  </a:lnTo>
                  <a:lnTo>
                    <a:pt x="77553" y="34918"/>
                  </a:lnTo>
                  <a:lnTo>
                    <a:pt x="77729" y="34551"/>
                  </a:lnTo>
                  <a:lnTo>
                    <a:pt x="77905" y="34155"/>
                  </a:lnTo>
                  <a:lnTo>
                    <a:pt x="78051" y="33730"/>
                  </a:lnTo>
                  <a:lnTo>
                    <a:pt x="78183" y="33290"/>
                  </a:lnTo>
                  <a:lnTo>
                    <a:pt x="78301" y="32820"/>
                  </a:lnTo>
                  <a:lnTo>
                    <a:pt x="78403" y="32336"/>
                  </a:lnTo>
                  <a:lnTo>
                    <a:pt x="78477" y="31837"/>
                  </a:lnTo>
                  <a:lnTo>
                    <a:pt x="78535" y="31309"/>
                  </a:lnTo>
                  <a:lnTo>
                    <a:pt x="78579" y="30766"/>
                  </a:lnTo>
                  <a:lnTo>
                    <a:pt x="78609" y="30209"/>
                  </a:lnTo>
                  <a:lnTo>
                    <a:pt x="78624" y="29651"/>
                  </a:lnTo>
                  <a:lnTo>
                    <a:pt x="78609" y="29064"/>
                  </a:lnTo>
                  <a:lnTo>
                    <a:pt x="78565" y="28478"/>
                  </a:lnTo>
                  <a:lnTo>
                    <a:pt x="78521" y="27891"/>
                  </a:lnTo>
                  <a:lnTo>
                    <a:pt x="78433" y="27201"/>
                  </a:lnTo>
                  <a:lnTo>
                    <a:pt x="78330" y="26526"/>
                  </a:lnTo>
                  <a:lnTo>
                    <a:pt x="78198" y="25866"/>
                  </a:lnTo>
                  <a:lnTo>
                    <a:pt x="78051" y="25206"/>
                  </a:lnTo>
                  <a:lnTo>
                    <a:pt x="77875" y="24560"/>
                  </a:lnTo>
                  <a:lnTo>
                    <a:pt x="77685" y="23929"/>
                  </a:lnTo>
                  <a:lnTo>
                    <a:pt x="77464" y="23313"/>
                  </a:lnTo>
                  <a:lnTo>
                    <a:pt x="77230" y="22697"/>
                  </a:lnTo>
                  <a:lnTo>
                    <a:pt x="76980" y="22110"/>
                  </a:lnTo>
                  <a:lnTo>
                    <a:pt x="76702" y="21523"/>
                  </a:lnTo>
                  <a:lnTo>
                    <a:pt x="76408" y="20966"/>
                  </a:lnTo>
                  <a:lnTo>
                    <a:pt x="76100" y="20438"/>
                  </a:lnTo>
                  <a:lnTo>
                    <a:pt x="75777" y="19910"/>
                  </a:lnTo>
                  <a:lnTo>
                    <a:pt x="75425" y="19411"/>
                  </a:lnTo>
                  <a:lnTo>
                    <a:pt x="75073" y="18941"/>
                  </a:lnTo>
                  <a:lnTo>
                    <a:pt x="74692" y="18486"/>
                  </a:lnTo>
                  <a:lnTo>
                    <a:pt x="74516" y="18281"/>
                  </a:lnTo>
                  <a:lnTo>
                    <a:pt x="74354" y="18046"/>
                  </a:lnTo>
                  <a:lnTo>
                    <a:pt x="74178" y="17782"/>
                  </a:lnTo>
                  <a:lnTo>
                    <a:pt x="74031" y="17503"/>
                  </a:lnTo>
                  <a:lnTo>
                    <a:pt x="73885" y="17195"/>
                  </a:lnTo>
                  <a:lnTo>
                    <a:pt x="73738" y="16843"/>
                  </a:lnTo>
                  <a:lnTo>
                    <a:pt x="73621" y="16476"/>
                  </a:lnTo>
                  <a:lnTo>
                    <a:pt x="73533" y="16066"/>
                  </a:lnTo>
                  <a:lnTo>
                    <a:pt x="73445" y="15640"/>
                  </a:lnTo>
                  <a:lnTo>
                    <a:pt x="73386" y="15171"/>
                  </a:lnTo>
                  <a:lnTo>
                    <a:pt x="73357" y="14657"/>
                  </a:lnTo>
                  <a:lnTo>
                    <a:pt x="73357" y="14129"/>
                  </a:lnTo>
                  <a:lnTo>
                    <a:pt x="73386" y="13557"/>
                  </a:lnTo>
                  <a:lnTo>
                    <a:pt x="73459" y="12941"/>
                  </a:lnTo>
                  <a:lnTo>
                    <a:pt x="73547" y="12280"/>
                  </a:lnTo>
                  <a:lnTo>
                    <a:pt x="73694" y="11591"/>
                  </a:lnTo>
                  <a:lnTo>
                    <a:pt x="73811" y="11107"/>
                  </a:lnTo>
                  <a:lnTo>
                    <a:pt x="73943" y="10623"/>
                  </a:lnTo>
                  <a:lnTo>
                    <a:pt x="74090" y="10138"/>
                  </a:lnTo>
                  <a:lnTo>
                    <a:pt x="74251" y="9640"/>
                  </a:lnTo>
                  <a:lnTo>
                    <a:pt x="74428" y="9141"/>
                  </a:lnTo>
                  <a:lnTo>
                    <a:pt x="74618" y="8657"/>
                  </a:lnTo>
                  <a:lnTo>
                    <a:pt x="74824" y="8158"/>
                  </a:lnTo>
                  <a:lnTo>
                    <a:pt x="75044" y="7674"/>
                  </a:lnTo>
                  <a:lnTo>
                    <a:pt x="75278" y="7190"/>
                  </a:lnTo>
                  <a:lnTo>
                    <a:pt x="75528" y="6705"/>
                  </a:lnTo>
                  <a:lnTo>
                    <a:pt x="75777" y="6236"/>
                  </a:lnTo>
                  <a:lnTo>
                    <a:pt x="76041" y="5781"/>
                  </a:lnTo>
                  <a:lnTo>
                    <a:pt x="76320" y="5326"/>
                  </a:lnTo>
                  <a:lnTo>
                    <a:pt x="76599" y="4886"/>
                  </a:lnTo>
                  <a:lnTo>
                    <a:pt x="76892" y="4461"/>
                  </a:lnTo>
                  <a:lnTo>
                    <a:pt x="77186" y="4035"/>
                  </a:lnTo>
                  <a:lnTo>
                    <a:pt x="77464" y="3654"/>
                  </a:lnTo>
                  <a:lnTo>
                    <a:pt x="77567" y="3478"/>
                  </a:lnTo>
                  <a:lnTo>
                    <a:pt x="77670" y="3287"/>
                  </a:lnTo>
                  <a:lnTo>
                    <a:pt x="77758" y="3111"/>
                  </a:lnTo>
                  <a:lnTo>
                    <a:pt x="77831" y="2935"/>
                  </a:lnTo>
                  <a:lnTo>
                    <a:pt x="77890" y="2773"/>
                  </a:lnTo>
                  <a:lnTo>
                    <a:pt x="77934" y="2597"/>
                  </a:lnTo>
                  <a:lnTo>
                    <a:pt x="77978" y="2451"/>
                  </a:lnTo>
                  <a:lnTo>
                    <a:pt x="77993" y="2289"/>
                  </a:lnTo>
                  <a:lnTo>
                    <a:pt x="78007" y="2128"/>
                  </a:lnTo>
                  <a:lnTo>
                    <a:pt x="78007" y="1981"/>
                  </a:lnTo>
                  <a:lnTo>
                    <a:pt x="77978" y="1849"/>
                  </a:lnTo>
                  <a:lnTo>
                    <a:pt x="77949" y="1702"/>
                  </a:lnTo>
                  <a:lnTo>
                    <a:pt x="77905" y="1570"/>
                  </a:lnTo>
                  <a:lnTo>
                    <a:pt x="77846" y="1438"/>
                  </a:lnTo>
                  <a:lnTo>
                    <a:pt x="77758" y="1277"/>
                  </a:lnTo>
                  <a:lnTo>
                    <a:pt x="77641" y="1130"/>
                  </a:lnTo>
                  <a:lnTo>
                    <a:pt x="77508" y="998"/>
                  </a:lnTo>
                  <a:lnTo>
                    <a:pt x="77347" y="866"/>
                  </a:lnTo>
                  <a:lnTo>
                    <a:pt x="77186" y="749"/>
                  </a:lnTo>
                  <a:lnTo>
                    <a:pt x="76980" y="631"/>
                  </a:lnTo>
                  <a:lnTo>
                    <a:pt x="76775" y="529"/>
                  </a:lnTo>
                  <a:lnTo>
                    <a:pt x="76526" y="441"/>
                  </a:lnTo>
                  <a:lnTo>
                    <a:pt x="76276" y="367"/>
                  </a:lnTo>
                  <a:lnTo>
                    <a:pt x="75997" y="309"/>
                  </a:lnTo>
                  <a:lnTo>
                    <a:pt x="75704" y="250"/>
                  </a:lnTo>
                  <a:lnTo>
                    <a:pt x="75381" y="191"/>
                  </a:lnTo>
                  <a:lnTo>
                    <a:pt x="75044" y="162"/>
                  </a:lnTo>
                  <a:lnTo>
                    <a:pt x="74692" y="133"/>
                  </a:lnTo>
                  <a:lnTo>
                    <a:pt x="74325" y="118"/>
                  </a:lnTo>
                  <a:lnTo>
                    <a:pt x="73929" y="118"/>
                  </a:lnTo>
                  <a:lnTo>
                    <a:pt x="73342" y="133"/>
                  </a:lnTo>
                  <a:lnTo>
                    <a:pt x="72858" y="147"/>
                  </a:lnTo>
                  <a:lnTo>
                    <a:pt x="72418" y="191"/>
                  </a:lnTo>
                  <a:lnTo>
                    <a:pt x="72344" y="191"/>
                  </a:lnTo>
                  <a:lnTo>
                    <a:pt x="72286" y="235"/>
                  </a:lnTo>
                  <a:lnTo>
                    <a:pt x="72168" y="294"/>
                  </a:lnTo>
                  <a:lnTo>
                    <a:pt x="71889" y="470"/>
                  </a:lnTo>
                  <a:lnTo>
                    <a:pt x="71479" y="734"/>
                  </a:lnTo>
                  <a:lnTo>
                    <a:pt x="70950" y="1101"/>
                  </a:lnTo>
                  <a:lnTo>
                    <a:pt x="70334" y="1570"/>
                  </a:lnTo>
                  <a:lnTo>
                    <a:pt x="69997" y="1849"/>
                  </a:lnTo>
                  <a:lnTo>
                    <a:pt x="69630" y="2157"/>
                  </a:lnTo>
                  <a:lnTo>
                    <a:pt x="69263" y="2480"/>
                  </a:lnTo>
                  <a:lnTo>
                    <a:pt x="68882" y="2832"/>
                  </a:lnTo>
                  <a:lnTo>
                    <a:pt x="68500" y="3214"/>
                  </a:lnTo>
                  <a:lnTo>
                    <a:pt x="68104" y="3624"/>
                  </a:lnTo>
                  <a:lnTo>
                    <a:pt x="67649" y="4123"/>
                  </a:lnTo>
                  <a:lnTo>
                    <a:pt x="67209" y="4637"/>
                  </a:lnTo>
                  <a:lnTo>
                    <a:pt x="66798" y="5150"/>
                  </a:lnTo>
                  <a:lnTo>
                    <a:pt x="66402" y="5678"/>
                  </a:lnTo>
                  <a:lnTo>
                    <a:pt x="66036" y="6221"/>
                  </a:lnTo>
                  <a:lnTo>
                    <a:pt x="65698" y="6764"/>
                  </a:lnTo>
                  <a:lnTo>
                    <a:pt x="65361" y="7322"/>
                  </a:lnTo>
                  <a:lnTo>
                    <a:pt x="65067" y="7894"/>
                  </a:lnTo>
                  <a:lnTo>
                    <a:pt x="64891" y="8246"/>
                  </a:lnTo>
                  <a:lnTo>
                    <a:pt x="64715" y="8598"/>
                  </a:lnTo>
                  <a:lnTo>
                    <a:pt x="64554" y="8965"/>
                  </a:lnTo>
                  <a:lnTo>
                    <a:pt x="64407" y="9332"/>
                  </a:lnTo>
                  <a:lnTo>
                    <a:pt x="64275" y="9698"/>
                  </a:lnTo>
                  <a:lnTo>
                    <a:pt x="64143" y="10065"/>
                  </a:lnTo>
                  <a:lnTo>
                    <a:pt x="64011" y="10447"/>
                  </a:lnTo>
                  <a:lnTo>
                    <a:pt x="63908" y="10813"/>
                  </a:lnTo>
                  <a:lnTo>
                    <a:pt x="63806" y="11195"/>
                  </a:lnTo>
                  <a:lnTo>
                    <a:pt x="63703" y="11576"/>
                  </a:lnTo>
                  <a:lnTo>
                    <a:pt x="63615" y="11958"/>
                  </a:lnTo>
                  <a:lnTo>
                    <a:pt x="63541" y="12339"/>
                  </a:lnTo>
                  <a:lnTo>
                    <a:pt x="63483" y="12735"/>
                  </a:lnTo>
                  <a:lnTo>
                    <a:pt x="63424" y="13117"/>
                  </a:lnTo>
                  <a:lnTo>
                    <a:pt x="63380" y="13513"/>
                  </a:lnTo>
                  <a:lnTo>
                    <a:pt x="63336" y="13894"/>
                  </a:lnTo>
                  <a:lnTo>
                    <a:pt x="63307" y="14217"/>
                  </a:lnTo>
                  <a:lnTo>
                    <a:pt x="63248" y="14525"/>
                  </a:lnTo>
                  <a:lnTo>
                    <a:pt x="63189" y="14833"/>
                  </a:lnTo>
                  <a:lnTo>
                    <a:pt x="63101" y="15127"/>
                  </a:lnTo>
                  <a:lnTo>
                    <a:pt x="62999" y="15435"/>
                  </a:lnTo>
                  <a:lnTo>
                    <a:pt x="62896" y="15728"/>
                  </a:lnTo>
                  <a:lnTo>
                    <a:pt x="62764" y="16007"/>
                  </a:lnTo>
                  <a:lnTo>
                    <a:pt x="62617" y="16300"/>
                  </a:lnTo>
                  <a:lnTo>
                    <a:pt x="62456" y="16579"/>
                  </a:lnTo>
                  <a:lnTo>
                    <a:pt x="62294" y="16843"/>
                  </a:lnTo>
                  <a:lnTo>
                    <a:pt x="62104" y="17107"/>
                  </a:lnTo>
                  <a:lnTo>
                    <a:pt x="61913" y="17371"/>
                  </a:lnTo>
                  <a:lnTo>
                    <a:pt x="61693" y="17621"/>
                  </a:lnTo>
                  <a:lnTo>
                    <a:pt x="61473" y="17856"/>
                  </a:lnTo>
                  <a:lnTo>
                    <a:pt x="61223" y="18090"/>
                  </a:lnTo>
                  <a:lnTo>
                    <a:pt x="60974" y="18325"/>
                  </a:lnTo>
                  <a:lnTo>
                    <a:pt x="60681" y="18560"/>
                  </a:lnTo>
                  <a:lnTo>
                    <a:pt x="60387" y="18780"/>
                  </a:lnTo>
                  <a:lnTo>
                    <a:pt x="60079" y="18985"/>
                  </a:lnTo>
                  <a:lnTo>
                    <a:pt x="59756" y="19176"/>
                  </a:lnTo>
                  <a:lnTo>
                    <a:pt x="59419" y="19352"/>
                  </a:lnTo>
                  <a:lnTo>
                    <a:pt x="59081" y="19513"/>
                  </a:lnTo>
                  <a:lnTo>
                    <a:pt x="58729" y="19660"/>
                  </a:lnTo>
                  <a:lnTo>
                    <a:pt x="58377" y="19792"/>
                  </a:lnTo>
                  <a:lnTo>
                    <a:pt x="58010" y="19910"/>
                  </a:lnTo>
                  <a:lnTo>
                    <a:pt x="57629" y="20012"/>
                  </a:lnTo>
                  <a:lnTo>
                    <a:pt x="57247" y="20100"/>
                  </a:lnTo>
                  <a:lnTo>
                    <a:pt x="56851" y="20174"/>
                  </a:lnTo>
                  <a:lnTo>
                    <a:pt x="56455" y="20218"/>
                  </a:lnTo>
                  <a:lnTo>
                    <a:pt x="56059" y="20262"/>
                  </a:lnTo>
                  <a:lnTo>
                    <a:pt x="55634" y="20291"/>
                  </a:lnTo>
                  <a:lnTo>
                    <a:pt x="55223" y="20291"/>
                  </a:lnTo>
                  <a:lnTo>
                    <a:pt x="54651" y="20276"/>
                  </a:lnTo>
                  <a:lnTo>
                    <a:pt x="54078" y="20232"/>
                  </a:lnTo>
                  <a:lnTo>
                    <a:pt x="53506" y="20159"/>
                  </a:lnTo>
                  <a:lnTo>
                    <a:pt x="52905" y="20056"/>
                  </a:lnTo>
                  <a:lnTo>
                    <a:pt x="52318" y="19939"/>
                  </a:lnTo>
                  <a:lnTo>
                    <a:pt x="51716" y="19777"/>
                  </a:lnTo>
                  <a:lnTo>
                    <a:pt x="51115" y="19587"/>
                  </a:lnTo>
                  <a:lnTo>
                    <a:pt x="50513" y="19381"/>
                  </a:lnTo>
                  <a:lnTo>
                    <a:pt x="49897" y="19147"/>
                  </a:lnTo>
                  <a:lnTo>
                    <a:pt x="49281" y="18868"/>
                  </a:lnTo>
                  <a:lnTo>
                    <a:pt x="48665" y="18574"/>
                  </a:lnTo>
                  <a:lnTo>
                    <a:pt x="48034" y="18252"/>
                  </a:lnTo>
                  <a:lnTo>
                    <a:pt x="47418" y="17914"/>
                  </a:lnTo>
                  <a:lnTo>
                    <a:pt x="46787" y="17533"/>
                  </a:lnTo>
                  <a:lnTo>
                    <a:pt x="46171" y="17137"/>
                  </a:lnTo>
                  <a:lnTo>
                    <a:pt x="45540" y="16711"/>
                  </a:lnTo>
                  <a:lnTo>
                    <a:pt x="44337" y="15875"/>
                  </a:lnTo>
                  <a:lnTo>
                    <a:pt x="43104" y="15039"/>
                  </a:lnTo>
                  <a:lnTo>
                    <a:pt x="41857" y="14217"/>
                  </a:lnTo>
                  <a:lnTo>
                    <a:pt x="40581" y="13410"/>
                  </a:lnTo>
                  <a:lnTo>
                    <a:pt x="39290" y="12618"/>
                  </a:lnTo>
                  <a:lnTo>
                    <a:pt x="37969" y="11840"/>
                  </a:lnTo>
                  <a:lnTo>
                    <a:pt x="36649" y="11063"/>
                  </a:lnTo>
                  <a:lnTo>
                    <a:pt x="35314" y="10314"/>
                  </a:lnTo>
                  <a:lnTo>
                    <a:pt x="33964" y="9566"/>
                  </a:lnTo>
                  <a:lnTo>
                    <a:pt x="32600" y="8847"/>
                  </a:lnTo>
                  <a:lnTo>
                    <a:pt x="31235" y="8143"/>
                  </a:lnTo>
                  <a:lnTo>
                    <a:pt x="29856" y="7454"/>
                  </a:lnTo>
                  <a:lnTo>
                    <a:pt x="28492" y="6793"/>
                  </a:lnTo>
                  <a:lnTo>
                    <a:pt x="27113" y="6148"/>
                  </a:lnTo>
                  <a:lnTo>
                    <a:pt x="25734" y="5532"/>
                  </a:lnTo>
                  <a:lnTo>
                    <a:pt x="24369" y="4930"/>
                  </a:lnTo>
                  <a:lnTo>
                    <a:pt x="22990" y="4343"/>
                  </a:lnTo>
                  <a:lnTo>
                    <a:pt x="21626" y="3800"/>
                  </a:lnTo>
                  <a:lnTo>
                    <a:pt x="20291" y="3302"/>
                  </a:lnTo>
                  <a:lnTo>
                    <a:pt x="19000" y="2817"/>
                  </a:lnTo>
                  <a:lnTo>
                    <a:pt x="17723" y="2377"/>
                  </a:lnTo>
                  <a:lnTo>
                    <a:pt x="16476" y="1981"/>
                  </a:lnTo>
                  <a:lnTo>
                    <a:pt x="15258" y="1614"/>
                  </a:lnTo>
                  <a:lnTo>
                    <a:pt x="14085" y="1277"/>
                  </a:lnTo>
                  <a:lnTo>
                    <a:pt x="12955" y="984"/>
                  </a:lnTo>
                  <a:lnTo>
                    <a:pt x="11855" y="719"/>
                  </a:lnTo>
                  <a:lnTo>
                    <a:pt x="10784" y="514"/>
                  </a:lnTo>
                  <a:lnTo>
                    <a:pt x="9771" y="323"/>
                  </a:lnTo>
                  <a:lnTo>
                    <a:pt x="8788" y="191"/>
                  </a:lnTo>
                  <a:lnTo>
                    <a:pt x="7864" y="89"/>
                  </a:lnTo>
                  <a:lnTo>
                    <a:pt x="7409" y="45"/>
                  </a:lnTo>
                  <a:lnTo>
                    <a:pt x="6984" y="30"/>
                  </a:lnTo>
                  <a:lnTo>
                    <a:pt x="6558" y="15"/>
                  </a:lnTo>
                  <a:lnTo>
                    <a:pt x="6147" y="1"/>
                  </a:lnTo>
                  <a:close/>
                </a:path>
              </a:pathLst>
            </a:custGeom>
            <a:solidFill>
              <a:srgbClr val="DB9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031;p26">
              <a:extLst>
                <a:ext uri="{FF2B5EF4-FFF2-40B4-BE49-F238E27FC236}">
                  <a16:creationId xmlns:a16="http://schemas.microsoft.com/office/drawing/2014/main" id="{F0E4AAC2-A119-D78A-2367-29BDEC5CB8F0}"/>
                </a:ext>
              </a:extLst>
            </p:cNvPr>
            <p:cNvSpPr/>
            <p:nvPr/>
          </p:nvSpPr>
          <p:spPr>
            <a:xfrm>
              <a:off x="1381150" y="1995375"/>
              <a:ext cx="2234100" cy="1512250"/>
            </a:xfrm>
            <a:custGeom>
              <a:avLst/>
              <a:gdLst/>
              <a:ahLst/>
              <a:cxnLst/>
              <a:rect l="l" t="t" r="r" b="b"/>
              <a:pathLst>
                <a:path w="89364" h="60490" extrusionOk="0">
                  <a:moveTo>
                    <a:pt x="6984" y="690"/>
                  </a:moveTo>
                  <a:lnTo>
                    <a:pt x="7409" y="704"/>
                  </a:lnTo>
                  <a:lnTo>
                    <a:pt x="7864" y="734"/>
                  </a:lnTo>
                  <a:lnTo>
                    <a:pt x="8319" y="763"/>
                  </a:lnTo>
                  <a:lnTo>
                    <a:pt x="8789" y="822"/>
                  </a:lnTo>
                  <a:lnTo>
                    <a:pt x="9273" y="880"/>
                  </a:lnTo>
                  <a:lnTo>
                    <a:pt x="10270" y="1027"/>
                  </a:lnTo>
                  <a:lnTo>
                    <a:pt x="11312" y="1218"/>
                  </a:lnTo>
                  <a:lnTo>
                    <a:pt x="12383" y="1438"/>
                  </a:lnTo>
                  <a:lnTo>
                    <a:pt x="13483" y="1702"/>
                  </a:lnTo>
                  <a:lnTo>
                    <a:pt x="14628" y="1995"/>
                  </a:lnTo>
                  <a:lnTo>
                    <a:pt x="15801" y="2333"/>
                  </a:lnTo>
                  <a:lnTo>
                    <a:pt x="16990" y="2700"/>
                  </a:lnTo>
                  <a:lnTo>
                    <a:pt x="18222" y="3110"/>
                  </a:lnTo>
                  <a:lnTo>
                    <a:pt x="19469" y="3536"/>
                  </a:lnTo>
                  <a:lnTo>
                    <a:pt x="20731" y="4005"/>
                  </a:lnTo>
                  <a:lnTo>
                    <a:pt x="22022" y="4504"/>
                  </a:lnTo>
                  <a:lnTo>
                    <a:pt x="23328" y="5032"/>
                  </a:lnTo>
                  <a:lnTo>
                    <a:pt x="24648" y="5575"/>
                  </a:lnTo>
                  <a:lnTo>
                    <a:pt x="25969" y="6162"/>
                  </a:lnTo>
                  <a:lnTo>
                    <a:pt x="27318" y="6764"/>
                  </a:lnTo>
                  <a:lnTo>
                    <a:pt x="28653" y="7394"/>
                  </a:lnTo>
                  <a:lnTo>
                    <a:pt x="30003" y="8040"/>
                  </a:lnTo>
                  <a:lnTo>
                    <a:pt x="31368" y="8715"/>
                  </a:lnTo>
                  <a:lnTo>
                    <a:pt x="32717" y="9419"/>
                  </a:lnTo>
                  <a:lnTo>
                    <a:pt x="34067" y="10138"/>
                  </a:lnTo>
                  <a:lnTo>
                    <a:pt x="35417" y="10872"/>
                  </a:lnTo>
                  <a:lnTo>
                    <a:pt x="36752" y="11620"/>
                  </a:lnTo>
                  <a:lnTo>
                    <a:pt x="38087" y="12397"/>
                  </a:lnTo>
                  <a:lnTo>
                    <a:pt x="39407" y="13190"/>
                  </a:lnTo>
                  <a:lnTo>
                    <a:pt x="40713" y="13982"/>
                  </a:lnTo>
                  <a:lnTo>
                    <a:pt x="42004" y="14803"/>
                  </a:lnTo>
                  <a:lnTo>
                    <a:pt x="43281" y="15625"/>
                  </a:lnTo>
                  <a:lnTo>
                    <a:pt x="44528" y="16476"/>
                  </a:lnTo>
                  <a:lnTo>
                    <a:pt x="45760" y="17327"/>
                  </a:lnTo>
                  <a:lnTo>
                    <a:pt x="46450" y="17796"/>
                  </a:lnTo>
                  <a:lnTo>
                    <a:pt x="47139" y="18237"/>
                  </a:lnTo>
                  <a:lnTo>
                    <a:pt x="47799" y="18633"/>
                  </a:lnTo>
                  <a:lnTo>
                    <a:pt x="48474" y="18999"/>
                  </a:lnTo>
                  <a:lnTo>
                    <a:pt x="49134" y="19322"/>
                  </a:lnTo>
                  <a:lnTo>
                    <a:pt x="49780" y="19630"/>
                  </a:lnTo>
                  <a:lnTo>
                    <a:pt x="50411" y="19894"/>
                  </a:lnTo>
                  <a:lnTo>
                    <a:pt x="51042" y="20129"/>
                  </a:lnTo>
                  <a:lnTo>
                    <a:pt x="51658" y="20335"/>
                  </a:lnTo>
                  <a:lnTo>
                    <a:pt x="52259" y="20511"/>
                  </a:lnTo>
                  <a:lnTo>
                    <a:pt x="52846" y="20657"/>
                  </a:lnTo>
                  <a:lnTo>
                    <a:pt x="53433" y="20775"/>
                  </a:lnTo>
                  <a:lnTo>
                    <a:pt x="54005" y="20863"/>
                  </a:lnTo>
                  <a:lnTo>
                    <a:pt x="54548" y="20921"/>
                  </a:lnTo>
                  <a:lnTo>
                    <a:pt x="55106" y="20965"/>
                  </a:lnTo>
                  <a:lnTo>
                    <a:pt x="56089" y="20965"/>
                  </a:lnTo>
                  <a:lnTo>
                    <a:pt x="56543" y="20936"/>
                  </a:lnTo>
                  <a:lnTo>
                    <a:pt x="56984" y="20892"/>
                  </a:lnTo>
                  <a:lnTo>
                    <a:pt x="57409" y="20819"/>
                  </a:lnTo>
                  <a:lnTo>
                    <a:pt x="57820" y="20745"/>
                  </a:lnTo>
                  <a:lnTo>
                    <a:pt x="58231" y="20643"/>
                  </a:lnTo>
                  <a:lnTo>
                    <a:pt x="58627" y="20540"/>
                  </a:lnTo>
                  <a:lnTo>
                    <a:pt x="59008" y="20408"/>
                  </a:lnTo>
                  <a:lnTo>
                    <a:pt x="59375" y="20276"/>
                  </a:lnTo>
                  <a:lnTo>
                    <a:pt x="59727" y="20114"/>
                  </a:lnTo>
                  <a:lnTo>
                    <a:pt x="60079" y="19938"/>
                  </a:lnTo>
                  <a:lnTo>
                    <a:pt x="60402" y="19762"/>
                  </a:lnTo>
                  <a:lnTo>
                    <a:pt x="60725" y="19572"/>
                  </a:lnTo>
                  <a:lnTo>
                    <a:pt x="61033" y="19366"/>
                  </a:lnTo>
                  <a:lnTo>
                    <a:pt x="61326" y="19146"/>
                  </a:lnTo>
                  <a:lnTo>
                    <a:pt x="61605" y="18911"/>
                  </a:lnTo>
                  <a:lnTo>
                    <a:pt x="61869" y="18677"/>
                  </a:lnTo>
                  <a:lnTo>
                    <a:pt x="62133" y="18427"/>
                  </a:lnTo>
                  <a:lnTo>
                    <a:pt x="62368" y="18178"/>
                  </a:lnTo>
                  <a:lnTo>
                    <a:pt x="62588" y="17914"/>
                  </a:lnTo>
                  <a:lnTo>
                    <a:pt x="62793" y="17635"/>
                  </a:lnTo>
                  <a:lnTo>
                    <a:pt x="62999" y="17356"/>
                  </a:lnTo>
                  <a:lnTo>
                    <a:pt x="63175" y="17063"/>
                  </a:lnTo>
                  <a:lnTo>
                    <a:pt x="63336" y="16769"/>
                  </a:lnTo>
                  <a:lnTo>
                    <a:pt x="63483" y="16476"/>
                  </a:lnTo>
                  <a:lnTo>
                    <a:pt x="63615" y="16168"/>
                  </a:lnTo>
                  <a:lnTo>
                    <a:pt x="63732" y="15860"/>
                  </a:lnTo>
                  <a:lnTo>
                    <a:pt x="63835" y="15552"/>
                  </a:lnTo>
                  <a:lnTo>
                    <a:pt x="63923" y="15229"/>
                  </a:lnTo>
                  <a:lnTo>
                    <a:pt x="63996" y="14906"/>
                  </a:lnTo>
                  <a:lnTo>
                    <a:pt x="64055" y="14583"/>
                  </a:lnTo>
                  <a:lnTo>
                    <a:pt x="64084" y="14261"/>
                  </a:lnTo>
                  <a:lnTo>
                    <a:pt x="64129" y="13850"/>
                  </a:lnTo>
                  <a:lnTo>
                    <a:pt x="64173" y="13439"/>
                  </a:lnTo>
                  <a:lnTo>
                    <a:pt x="64246" y="13028"/>
                  </a:lnTo>
                  <a:lnTo>
                    <a:pt x="64305" y="12632"/>
                  </a:lnTo>
                  <a:lnTo>
                    <a:pt x="64393" y="12236"/>
                  </a:lnTo>
                  <a:lnTo>
                    <a:pt x="64481" y="11855"/>
                  </a:lnTo>
                  <a:lnTo>
                    <a:pt x="64583" y="11473"/>
                  </a:lnTo>
                  <a:lnTo>
                    <a:pt x="64686" y="11106"/>
                  </a:lnTo>
                  <a:lnTo>
                    <a:pt x="64789" y="10740"/>
                  </a:lnTo>
                  <a:lnTo>
                    <a:pt x="64921" y="10387"/>
                  </a:lnTo>
                  <a:lnTo>
                    <a:pt x="65185" y="9698"/>
                  </a:lnTo>
                  <a:lnTo>
                    <a:pt x="65464" y="9023"/>
                  </a:lnTo>
                  <a:lnTo>
                    <a:pt x="65786" y="8377"/>
                  </a:lnTo>
                  <a:lnTo>
                    <a:pt x="66109" y="7761"/>
                  </a:lnTo>
                  <a:lnTo>
                    <a:pt x="66461" y="7174"/>
                  </a:lnTo>
                  <a:lnTo>
                    <a:pt x="66828" y="6617"/>
                  </a:lnTo>
                  <a:lnTo>
                    <a:pt x="67195" y="6074"/>
                  </a:lnTo>
                  <a:lnTo>
                    <a:pt x="67576" y="5561"/>
                  </a:lnTo>
                  <a:lnTo>
                    <a:pt x="67972" y="5076"/>
                  </a:lnTo>
                  <a:lnTo>
                    <a:pt x="68368" y="4622"/>
                  </a:lnTo>
                  <a:lnTo>
                    <a:pt x="68765" y="4196"/>
                  </a:lnTo>
                  <a:lnTo>
                    <a:pt x="69146" y="3785"/>
                  </a:lnTo>
                  <a:lnTo>
                    <a:pt x="69542" y="3419"/>
                  </a:lnTo>
                  <a:lnTo>
                    <a:pt x="69924" y="3066"/>
                  </a:lnTo>
                  <a:lnTo>
                    <a:pt x="70290" y="2729"/>
                  </a:lnTo>
                  <a:lnTo>
                    <a:pt x="70643" y="2436"/>
                  </a:lnTo>
                  <a:lnTo>
                    <a:pt x="70980" y="2157"/>
                  </a:lnTo>
                  <a:lnTo>
                    <a:pt x="71596" y="1687"/>
                  </a:lnTo>
                  <a:lnTo>
                    <a:pt x="72124" y="1335"/>
                  </a:lnTo>
                  <a:lnTo>
                    <a:pt x="72520" y="1071"/>
                  </a:lnTo>
                  <a:lnTo>
                    <a:pt x="72858" y="866"/>
                  </a:lnTo>
                  <a:lnTo>
                    <a:pt x="73283" y="822"/>
                  </a:lnTo>
                  <a:lnTo>
                    <a:pt x="73753" y="807"/>
                  </a:lnTo>
                  <a:lnTo>
                    <a:pt x="74340" y="792"/>
                  </a:lnTo>
                  <a:lnTo>
                    <a:pt x="74721" y="792"/>
                  </a:lnTo>
                  <a:lnTo>
                    <a:pt x="75132" y="822"/>
                  </a:lnTo>
                  <a:lnTo>
                    <a:pt x="75557" y="851"/>
                  </a:lnTo>
                  <a:lnTo>
                    <a:pt x="75968" y="910"/>
                  </a:lnTo>
                  <a:lnTo>
                    <a:pt x="76364" y="983"/>
                  </a:lnTo>
                  <a:lnTo>
                    <a:pt x="76746" y="1086"/>
                  </a:lnTo>
                  <a:lnTo>
                    <a:pt x="76937" y="1145"/>
                  </a:lnTo>
                  <a:lnTo>
                    <a:pt x="77098" y="1218"/>
                  </a:lnTo>
                  <a:lnTo>
                    <a:pt x="77259" y="1291"/>
                  </a:lnTo>
                  <a:lnTo>
                    <a:pt x="77421" y="1379"/>
                  </a:lnTo>
                  <a:lnTo>
                    <a:pt x="77553" y="1467"/>
                  </a:lnTo>
                  <a:lnTo>
                    <a:pt x="77685" y="1570"/>
                  </a:lnTo>
                  <a:lnTo>
                    <a:pt x="77787" y="1687"/>
                  </a:lnTo>
                  <a:lnTo>
                    <a:pt x="77890" y="1805"/>
                  </a:lnTo>
                  <a:lnTo>
                    <a:pt x="77964" y="1937"/>
                  </a:lnTo>
                  <a:lnTo>
                    <a:pt x="78022" y="2083"/>
                  </a:lnTo>
                  <a:lnTo>
                    <a:pt x="78052" y="2230"/>
                  </a:lnTo>
                  <a:lnTo>
                    <a:pt x="78081" y="2406"/>
                  </a:lnTo>
                  <a:lnTo>
                    <a:pt x="78066" y="2582"/>
                  </a:lnTo>
                  <a:lnTo>
                    <a:pt x="78037" y="2758"/>
                  </a:lnTo>
                  <a:lnTo>
                    <a:pt x="77993" y="2964"/>
                  </a:lnTo>
                  <a:lnTo>
                    <a:pt x="77919" y="3184"/>
                  </a:lnTo>
                  <a:lnTo>
                    <a:pt x="77817" y="3404"/>
                  </a:lnTo>
                  <a:lnTo>
                    <a:pt x="77685" y="3653"/>
                  </a:lnTo>
                  <a:lnTo>
                    <a:pt x="77523" y="3903"/>
                  </a:lnTo>
                  <a:lnTo>
                    <a:pt x="77333" y="4167"/>
                  </a:lnTo>
                  <a:lnTo>
                    <a:pt x="77039" y="4578"/>
                  </a:lnTo>
                  <a:lnTo>
                    <a:pt x="76760" y="4988"/>
                  </a:lnTo>
                  <a:lnTo>
                    <a:pt x="76482" y="5414"/>
                  </a:lnTo>
                  <a:lnTo>
                    <a:pt x="76203" y="5869"/>
                  </a:lnTo>
                  <a:lnTo>
                    <a:pt x="75939" y="6323"/>
                  </a:lnTo>
                  <a:lnTo>
                    <a:pt x="75689" y="6793"/>
                  </a:lnTo>
                  <a:lnTo>
                    <a:pt x="75440" y="7277"/>
                  </a:lnTo>
                  <a:lnTo>
                    <a:pt x="75205" y="7761"/>
                  </a:lnTo>
                  <a:lnTo>
                    <a:pt x="74971" y="8260"/>
                  </a:lnTo>
                  <a:lnTo>
                    <a:pt x="74765" y="8759"/>
                  </a:lnTo>
                  <a:lnTo>
                    <a:pt x="74560" y="9272"/>
                  </a:lnTo>
                  <a:lnTo>
                    <a:pt x="74369" y="9786"/>
                  </a:lnTo>
                  <a:lnTo>
                    <a:pt x="74193" y="10299"/>
                  </a:lnTo>
                  <a:lnTo>
                    <a:pt x="74032" y="10828"/>
                  </a:lnTo>
                  <a:lnTo>
                    <a:pt x="73900" y="11341"/>
                  </a:lnTo>
                  <a:lnTo>
                    <a:pt x="73768" y="11855"/>
                  </a:lnTo>
                  <a:lnTo>
                    <a:pt x="73665" y="12383"/>
                  </a:lnTo>
                  <a:lnTo>
                    <a:pt x="73577" y="12896"/>
                  </a:lnTo>
                  <a:lnTo>
                    <a:pt x="73503" y="13395"/>
                  </a:lnTo>
                  <a:lnTo>
                    <a:pt x="73459" y="13909"/>
                  </a:lnTo>
                  <a:lnTo>
                    <a:pt x="73430" y="14393"/>
                  </a:lnTo>
                  <a:lnTo>
                    <a:pt x="73430" y="14891"/>
                  </a:lnTo>
                  <a:lnTo>
                    <a:pt x="73459" y="15361"/>
                  </a:lnTo>
                  <a:lnTo>
                    <a:pt x="73503" y="15830"/>
                  </a:lnTo>
                  <a:lnTo>
                    <a:pt x="73562" y="16285"/>
                  </a:lnTo>
                  <a:lnTo>
                    <a:pt x="73665" y="16740"/>
                  </a:lnTo>
                  <a:lnTo>
                    <a:pt x="73782" y="17166"/>
                  </a:lnTo>
                  <a:lnTo>
                    <a:pt x="73944" y="17576"/>
                  </a:lnTo>
                  <a:lnTo>
                    <a:pt x="74120" y="17972"/>
                  </a:lnTo>
                  <a:lnTo>
                    <a:pt x="74222" y="18163"/>
                  </a:lnTo>
                  <a:lnTo>
                    <a:pt x="74340" y="18354"/>
                  </a:lnTo>
                  <a:lnTo>
                    <a:pt x="74442" y="18530"/>
                  </a:lnTo>
                  <a:lnTo>
                    <a:pt x="74574" y="18706"/>
                  </a:lnTo>
                  <a:lnTo>
                    <a:pt x="74706" y="18882"/>
                  </a:lnTo>
                  <a:lnTo>
                    <a:pt x="74853" y="19058"/>
                  </a:lnTo>
                  <a:lnTo>
                    <a:pt x="75249" y="19528"/>
                  </a:lnTo>
                  <a:lnTo>
                    <a:pt x="75631" y="20026"/>
                  </a:lnTo>
                  <a:lnTo>
                    <a:pt x="75983" y="20555"/>
                  </a:lnTo>
                  <a:lnTo>
                    <a:pt x="76306" y="21097"/>
                  </a:lnTo>
                  <a:lnTo>
                    <a:pt x="76614" y="21640"/>
                  </a:lnTo>
                  <a:lnTo>
                    <a:pt x="76907" y="22212"/>
                  </a:lnTo>
                  <a:lnTo>
                    <a:pt x="77171" y="22785"/>
                  </a:lnTo>
                  <a:lnTo>
                    <a:pt x="77421" y="23386"/>
                  </a:lnTo>
                  <a:lnTo>
                    <a:pt x="77641" y="23973"/>
                  </a:lnTo>
                  <a:lnTo>
                    <a:pt x="77831" y="24589"/>
                  </a:lnTo>
                  <a:lnTo>
                    <a:pt x="78022" y="25191"/>
                  </a:lnTo>
                  <a:lnTo>
                    <a:pt x="78169" y="25807"/>
                  </a:lnTo>
                  <a:lnTo>
                    <a:pt x="78316" y="26423"/>
                  </a:lnTo>
                  <a:lnTo>
                    <a:pt x="78418" y="27039"/>
                  </a:lnTo>
                  <a:lnTo>
                    <a:pt x="78521" y="27656"/>
                  </a:lnTo>
                  <a:lnTo>
                    <a:pt x="78594" y="28257"/>
                  </a:lnTo>
                  <a:lnTo>
                    <a:pt x="78638" y="28859"/>
                  </a:lnTo>
                  <a:lnTo>
                    <a:pt x="78682" y="29445"/>
                  </a:lnTo>
                  <a:lnTo>
                    <a:pt x="78682" y="30032"/>
                  </a:lnTo>
                  <a:lnTo>
                    <a:pt x="78682" y="30604"/>
                  </a:lnTo>
                  <a:lnTo>
                    <a:pt x="78653" y="31162"/>
                  </a:lnTo>
                  <a:lnTo>
                    <a:pt x="78609" y="31719"/>
                  </a:lnTo>
                  <a:lnTo>
                    <a:pt x="78536" y="32233"/>
                  </a:lnTo>
                  <a:lnTo>
                    <a:pt x="78448" y="32746"/>
                  </a:lnTo>
                  <a:lnTo>
                    <a:pt x="78345" y="33231"/>
                  </a:lnTo>
                  <a:lnTo>
                    <a:pt x="78228" y="33700"/>
                  </a:lnTo>
                  <a:lnTo>
                    <a:pt x="78081" y="34140"/>
                  </a:lnTo>
                  <a:lnTo>
                    <a:pt x="77919" y="34566"/>
                  </a:lnTo>
                  <a:lnTo>
                    <a:pt x="77743" y="34947"/>
                  </a:lnTo>
                  <a:lnTo>
                    <a:pt x="77538" y="35314"/>
                  </a:lnTo>
                  <a:lnTo>
                    <a:pt x="77318" y="35637"/>
                  </a:lnTo>
                  <a:lnTo>
                    <a:pt x="77201" y="35783"/>
                  </a:lnTo>
                  <a:lnTo>
                    <a:pt x="77083" y="35930"/>
                  </a:lnTo>
                  <a:lnTo>
                    <a:pt x="78257" y="37119"/>
                  </a:lnTo>
                  <a:lnTo>
                    <a:pt x="79548" y="38439"/>
                  </a:lnTo>
                  <a:lnTo>
                    <a:pt x="81162" y="40097"/>
                  </a:lnTo>
                  <a:lnTo>
                    <a:pt x="82966" y="41975"/>
                  </a:lnTo>
                  <a:lnTo>
                    <a:pt x="84844" y="43955"/>
                  </a:lnTo>
                  <a:lnTo>
                    <a:pt x="86693" y="45921"/>
                  </a:lnTo>
                  <a:lnTo>
                    <a:pt x="87573" y="46875"/>
                  </a:lnTo>
                  <a:lnTo>
                    <a:pt x="88380" y="47785"/>
                  </a:lnTo>
                  <a:lnTo>
                    <a:pt x="86752" y="49164"/>
                  </a:lnTo>
                  <a:lnTo>
                    <a:pt x="85240" y="50455"/>
                  </a:lnTo>
                  <a:lnTo>
                    <a:pt x="83861" y="51658"/>
                  </a:lnTo>
                  <a:lnTo>
                    <a:pt x="82585" y="52787"/>
                  </a:lnTo>
                  <a:lnTo>
                    <a:pt x="81426" y="53829"/>
                  </a:lnTo>
                  <a:lnTo>
                    <a:pt x="80384" y="54783"/>
                  </a:lnTo>
                  <a:lnTo>
                    <a:pt x="79445" y="55648"/>
                  </a:lnTo>
                  <a:lnTo>
                    <a:pt x="78624" y="56426"/>
                  </a:lnTo>
                  <a:lnTo>
                    <a:pt x="77274" y="57717"/>
                  </a:lnTo>
                  <a:lnTo>
                    <a:pt x="76350" y="58641"/>
                  </a:lnTo>
                  <a:lnTo>
                    <a:pt x="75792" y="59213"/>
                  </a:lnTo>
                  <a:lnTo>
                    <a:pt x="75616" y="59404"/>
                  </a:lnTo>
                  <a:lnTo>
                    <a:pt x="74662" y="58040"/>
                  </a:lnTo>
                  <a:lnTo>
                    <a:pt x="73679" y="56705"/>
                  </a:lnTo>
                  <a:lnTo>
                    <a:pt x="72697" y="55384"/>
                  </a:lnTo>
                  <a:lnTo>
                    <a:pt x="71699" y="54093"/>
                  </a:lnTo>
                  <a:lnTo>
                    <a:pt x="70701" y="52831"/>
                  </a:lnTo>
                  <a:lnTo>
                    <a:pt x="69689" y="51570"/>
                  </a:lnTo>
                  <a:lnTo>
                    <a:pt x="68662" y="50352"/>
                  </a:lnTo>
                  <a:lnTo>
                    <a:pt x="67635" y="49149"/>
                  </a:lnTo>
                  <a:lnTo>
                    <a:pt x="66593" y="47961"/>
                  </a:lnTo>
                  <a:lnTo>
                    <a:pt x="65552" y="46802"/>
                  </a:lnTo>
                  <a:lnTo>
                    <a:pt x="64510" y="45657"/>
                  </a:lnTo>
                  <a:lnTo>
                    <a:pt x="63454" y="44542"/>
                  </a:lnTo>
                  <a:lnTo>
                    <a:pt x="62397" y="43442"/>
                  </a:lnTo>
                  <a:lnTo>
                    <a:pt x="61341" y="42371"/>
                  </a:lnTo>
                  <a:lnTo>
                    <a:pt x="60285" y="41314"/>
                  </a:lnTo>
                  <a:lnTo>
                    <a:pt x="59214" y="40273"/>
                  </a:lnTo>
                  <a:lnTo>
                    <a:pt x="58157" y="39261"/>
                  </a:lnTo>
                  <a:lnTo>
                    <a:pt x="57086" y="38263"/>
                  </a:lnTo>
                  <a:lnTo>
                    <a:pt x="56030" y="37295"/>
                  </a:lnTo>
                  <a:lnTo>
                    <a:pt x="54959" y="36341"/>
                  </a:lnTo>
                  <a:lnTo>
                    <a:pt x="53903" y="35402"/>
                  </a:lnTo>
                  <a:lnTo>
                    <a:pt x="52832" y="34492"/>
                  </a:lnTo>
                  <a:lnTo>
                    <a:pt x="51775" y="33597"/>
                  </a:lnTo>
                  <a:lnTo>
                    <a:pt x="50734" y="32717"/>
                  </a:lnTo>
                  <a:lnTo>
                    <a:pt x="49677" y="31866"/>
                  </a:lnTo>
                  <a:lnTo>
                    <a:pt x="48636" y="31030"/>
                  </a:lnTo>
                  <a:lnTo>
                    <a:pt x="47594" y="30208"/>
                  </a:lnTo>
                  <a:lnTo>
                    <a:pt x="46567" y="29416"/>
                  </a:lnTo>
                  <a:lnTo>
                    <a:pt x="45540" y="28638"/>
                  </a:lnTo>
                  <a:lnTo>
                    <a:pt x="44513" y="27876"/>
                  </a:lnTo>
                  <a:lnTo>
                    <a:pt x="43515" y="27142"/>
                  </a:lnTo>
                  <a:lnTo>
                    <a:pt x="42518" y="26423"/>
                  </a:lnTo>
                  <a:lnTo>
                    <a:pt x="41520" y="25719"/>
                  </a:lnTo>
                  <a:lnTo>
                    <a:pt x="40537" y="25044"/>
                  </a:lnTo>
                  <a:lnTo>
                    <a:pt x="38615" y="23724"/>
                  </a:lnTo>
                  <a:lnTo>
                    <a:pt x="36737" y="22491"/>
                  </a:lnTo>
                  <a:lnTo>
                    <a:pt x="34933" y="21318"/>
                  </a:lnTo>
                  <a:lnTo>
                    <a:pt x="33172" y="20217"/>
                  </a:lnTo>
                  <a:lnTo>
                    <a:pt x="31485" y="19190"/>
                  </a:lnTo>
                  <a:lnTo>
                    <a:pt x="29856" y="18237"/>
                  </a:lnTo>
                  <a:lnTo>
                    <a:pt x="28316" y="17342"/>
                  </a:lnTo>
                  <a:lnTo>
                    <a:pt x="26864" y="16520"/>
                  </a:lnTo>
                  <a:lnTo>
                    <a:pt x="25499" y="15757"/>
                  </a:lnTo>
                  <a:lnTo>
                    <a:pt x="24223" y="15053"/>
                  </a:lnTo>
                  <a:lnTo>
                    <a:pt x="23049" y="14422"/>
                  </a:lnTo>
                  <a:lnTo>
                    <a:pt x="21024" y="13351"/>
                  </a:lnTo>
                  <a:lnTo>
                    <a:pt x="19469" y="12515"/>
                  </a:lnTo>
                  <a:lnTo>
                    <a:pt x="18105" y="11781"/>
                  </a:lnTo>
                  <a:lnTo>
                    <a:pt x="16652" y="11033"/>
                  </a:lnTo>
                  <a:lnTo>
                    <a:pt x="15156" y="10270"/>
                  </a:lnTo>
                  <a:lnTo>
                    <a:pt x="13601" y="9507"/>
                  </a:lnTo>
                  <a:lnTo>
                    <a:pt x="12046" y="8759"/>
                  </a:lnTo>
                  <a:lnTo>
                    <a:pt x="10490" y="8011"/>
                  </a:lnTo>
                  <a:lnTo>
                    <a:pt x="7527" y="6617"/>
                  </a:lnTo>
                  <a:lnTo>
                    <a:pt x="4871" y="5399"/>
                  </a:lnTo>
                  <a:lnTo>
                    <a:pt x="2759" y="4446"/>
                  </a:lnTo>
                  <a:lnTo>
                    <a:pt x="822" y="3580"/>
                  </a:lnTo>
                  <a:lnTo>
                    <a:pt x="881" y="3404"/>
                  </a:lnTo>
                  <a:lnTo>
                    <a:pt x="954" y="3228"/>
                  </a:lnTo>
                  <a:lnTo>
                    <a:pt x="1027" y="3052"/>
                  </a:lnTo>
                  <a:lnTo>
                    <a:pt x="1101" y="2876"/>
                  </a:lnTo>
                  <a:lnTo>
                    <a:pt x="1203" y="2729"/>
                  </a:lnTo>
                  <a:lnTo>
                    <a:pt x="1306" y="2568"/>
                  </a:lnTo>
                  <a:lnTo>
                    <a:pt x="1409" y="2421"/>
                  </a:lnTo>
                  <a:lnTo>
                    <a:pt x="1526" y="2289"/>
                  </a:lnTo>
                  <a:lnTo>
                    <a:pt x="1658" y="2142"/>
                  </a:lnTo>
                  <a:lnTo>
                    <a:pt x="1790" y="2025"/>
                  </a:lnTo>
                  <a:lnTo>
                    <a:pt x="1922" y="1893"/>
                  </a:lnTo>
                  <a:lnTo>
                    <a:pt x="2084" y="1775"/>
                  </a:lnTo>
                  <a:lnTo>
                    <a:pt x="2230" y="1673"/>
                  </a:lnTo>
                  <a:lnTo>
                    <a:pt x="2407" y="1570"/>
                  </a:lnTo>
                  <a:lnTo>
                    <a:pt x="2759" y="1379"/>
                  </a:lnTo>
                  <a:lnTo>
                    <a:pt x="3125" y="1218"/>
                  </a:lnTo>
                  <a:lnTo>
                    <a:pt x="3536" y="1071"/>
                  </a:lnTo>
                  <a:lnTo>
                    <a:pt x="3976" y="954"/>
                  </a:lnTo>
                  <a:lnTo>
                    <a:pt x="4446" y="851"/>
                  </a:lnTo>
                  <a:lnTo>
                    <a:pt x="4930" y="778"/>
                  </a:lnTo>
                  <a:lnTo>
                    <a:pt x="5443" y="719"/>
                  </a:lnTo>
                  <a:lnTo>
                    <a:pt x="5986" y="690"/>
                  </a:lnTo>
                  <a:close/>
                  <a:moveTo>
                    <a:pt x="6558" y="0"/>
                  </a:moveTo>
                  <a:lnTo>
                    <a:pt x="5942" y="15"/>
                  </a:lnTo>
                  <a:lnTo>
                    <a:pt x="5355" y="44"/>
                  </a:lnTo>
                  <a:lnTo>
                    <a:pt x="4798" y="103"/>
                  </a:lnTo>
                  <a:lnTo>
                    <a:pt x="4270" y="191"/>
                  </a:lnTo>
                  <a:lnTo>
                    <a:pt x="3771" y="294"/>
                  </a:lnTo>
                  <a:lnTo>
                    <a:pt x="3301" y="426"/>
                  </a:lnTo>
                  <a:lnTo>
                    <a:pt x="2861" y="587"/>
                  </a:lnTo>
                  <a:lnTo>
                    <a:pt x="2451" y="763"/>
                  </a:lnTo>
                  <a:lnTo>
                    <a:pt x="2230" y="880"/>
                  </a:lnTo>
                  <a:lnTo>
                    <a:pt x="2025" y="998"/>
                  </a:lnTo>
                  <a:lnTo>
                    <a:pt x="1834" y="1115"/>
                  </a:lnTo>
                  <a:lnTo>
                    <a:pt x="1644" y="1247"/>
                  </a:lnTo>
                  <a:lnTo>
                    <a:pt x="1468" y="1394"/>
                  </a:lnTo>
                  <a:lnTo>
                    <a:pt x="1306" y="1541"/>
                  </a:lnTo>
                  <a:lnTo>
                    <a:pt x="1145" y="1702"/>
                  </a:lnTo>
                  <a:lnTo>
                    <a:pt x="998" y="1863"/>
                  </a:lnTo>
                  <a:lnTo>
                    <a:pt x="851" y="2025"/>
                  </a:lnTo>
                  <a:lnTo>
                    <a:pt x="719" y="2201"/>
                  </a:lnTo>
                  <a:lnTo>
                    <a:pt x="602" y="2377"/>
                  </a:lnTo>
                  <a:lnTo>
                    <a:pt x="499" y="2568"/>
                  </a:lnTo>
                  <a:lnTo>
                    <a:pt x="397" y="2773"/>
                  </a:lnTo>
                  <a:lnTo>
                    <a:pt x="309" y="2978"/>
                  </a:lnTo>
                  <a:lnTo>
                    <a:pt x="235" y="3184"/>
                  </a:lnTo>
                  <a:lnTo>
                    <a:pt x="162" y="3404"/>
                  </a:lnTo>
                  <a:lnTo>
                    <a:pt x="0" y="3976"/>
                  </a:lnTo>
                  <a:lnTo>
                    <a:pt x="543" y="4211"/>
                  </a:lnTo>
                  <a:lnTo>
                    <a:pt x="2539" y="5091"/>
                  </a:lnTo>
                  <a:lnTo>
                    <a:pt x="4666" y="6059"/>
                  </a:lnTo>
                  <a:lnTo>
                    <a:pt x="7307" y="7277"/>
                  </a:lnTo>
                  <a:lnTo>
                    <a:pt x="10256" y="8656"/>
                  </a:lnTo>
                  <a:lnTo>
                    <a:pt x="11796" y="9390"/>
                  </a:lnTo>
                  <a:lnTo>
                    <a:pt x="13351" y="10138"/>
                  </a:lnTo>
                  <a:lnTo>
                    <a:pt x="14877" y="10901"/>
                  </a:lnTo>
                  <a:lnTo>
                    <a:pt x="16374" y="11649"/>
                  </a:lnTo>
                  <a:lnTo>
                    <a:pt x="17797" y="12397"/>
                  </a:lnTo>
                  <a:lnTo>
                    <a:pt x="19146" y="13116"/>
                  </a:lnTo>
                  <a:lnTo>
                    <a:pt x="20980" y="14099"/>
                  </a:lnTo>
                  <a:lnTo>
                    <a:pt x="22932" y="15141"/>
                  </a:lnTo>
                  <a:lnTo>
                    <a:pt x="25220" y="16373"/>
                  </a:lnTo>
                  <a:lnTo>
                    <a:pt x="26482" y="17078"/>
                  </a:lnTo>
                  <a:lnTo>
                    <a:pt x="27817" y="17840"/>
                  </a:lnTo>
                  <a:lnTo>
                    <a:pt x="29226" y="18647"/>
                  </a:lnTo>
                  <a:lnTo>
                    <a:pt x="30707" y="19528"/>
                  </a:lnTo>
                  <a:lnTo>
                    <a:pt x="32248" y="20452"/>
                  </a:lnTo>
                  <a:lnTo>
                    <a:pt x="33847" y="21435"/>
                  </a:lnTo>
                  <a:lnTo>
                    <a:pt x="35490" y="22491"/>
                  </a:lnTo>
                  <a:lnTo>
                    <a:pt x="37192" y="23592"/>
                  </a:lnTo>
                  <a:lnTo>
                    <a:pt x="38938" y="24765"/>
                  </a:lnTo>
                  <a:lnTo>
                    <a:pt x="40728" y="25998"/>
                  </a:lnTo>
                  <a:lnTo>
                    <a:pt x="42562" y="27303"/>
                  </a:lnTo>
                  <a:lnTo>
                    <a:pt x="44425" y="28653"/>
                  </a:lnTo>
                  <a:lnTo>
                    <a:pt x="45569" y="29519"/>
                  </a:lnTo>
                  <a:lnTo>
                    <a:pt x="46699" y="30384"/>
                  </a:lnTo>
                  <a:lnTo>
                    <a:pt x="47829" y="31265"/>
                  </a:lnTo>
                  <a:lnTo>
                    <a:pt x="48929" y="32145"/>
                  </a:lnTo>
                  <a:lnTo>
                    <a:pt x="50029" y="33040"/>
                  </a:lnTo>
                  <a:lnTo>
                    <a:pt x="51115" y="33935"/>
                  </a:lnTo>
                  <a:lnTo>
                    <a:pt x="52201" y="34830"/>
                  </a:lnTo>
                  <a:lnTo>
                    <a:pt x="53257" y="35754"/>
                  </a:lnTo>
                  <a:lnTo>
                    <a:pt x="54313" y="36664"/>
                  </a:lnTo>
                  <a:lnTo>
                    <a:pt x="55355" y="37603"/>
                  </a:lnTo>
                  <a:lnTo>
                    <a:pt x="56382" y="38527"/>
                  </a:lnTo>
                  <a:lnTo>
                    <a:pt x="57394" y="39481"/>
                  </a:lnTo>
                  <a:lnTo>
                    <a:pt x="58392" y="40420"/>
                  </a:lnTo>
                  <a:lnTo>
                    <a:pt x="59390" y="41388"/>
                  </a:lnTo>
                  <a:lnTo>
                    <a:pt x="60358" y="42341"/>
                  </a:lnTo>
                  <a:lnTo>
                    <a:pt x="61326" y="43324"/>
                  </a:lnTo>
                  <a:lnTo>
                    <a:pt x="62280" y="44293"/>
                  </a:lnTo>
                  <a:lnTo>
                    <a:pt x="63219" y="45290"/>
                  </a:lnTo>
                  <a:lnTo>
                    <a:pt x="64158" y="46273"/>
                  </a:lnTo>
                  <a:lnTo>
                    <a:pt x="65067" y="47271"/>
                  </a:lnTo>
                  <a:lnTo>
                    <a:pt x="65977" y="48283"/>
                  </a:lnTo>
                  <a:lnTo>
                    <a:pt x="66857" y="49296"/>
                  </a:lnTo>
                  <a:lnTo>
                    <a:pt x="67738" y="50323"/>
                  </a:lnTo>
                  <a:lnTo>
                    <a:pt x="68603" y="51335"/>
                  </a:lnTo>
                  <a:lnTo>
                    <a:pt x="69454" y="52377"/>
                  </a:lnTo>
                  <a:lnTo>
                    <a:pt x="70290" y="53418"/>
                  </a:lnTo>
                  <a:lnTo>
                    <a:pt x="71127" y="54460"/>
                  </a:lnTo>
                  <a:lnTo>
                    <a:pt x="71934" y="55516"/>
                  </a:lnTo>
                  <a:lnTo>
                    <a:pt x="72741" y="56573"/>
                  </a:lnTo>
                  <a:lnTo>
                    <a:pt x="73533" y="57644"/>
                  </a:lnTo>
                  <a:lnTo>
                    <a:pt x="74296" y="58715"/>
                  </a:lnTo>
                  <a:lnTo>
                    <a:pt x="75059" y="59786"/>
                  </a:lnTo>
                  <a:lnTo>
                    <a:pt x="75543" y="60490"/>
                  </a:lnTo>
                  <a:lnTo>
                    <a:pt x="76115" y="59859"/>
                  </a:lnTo>
                  <a:lnTo>
                    <a:pt x="76320" y="59654"/>
                  </a:lnTo>
                  <a:lnTo>
                    <a:pt x="76878" y="59081"/>
                  </a:lnTo>
                  <a:lnTo>
                    <a:pt x="77817" y="58157"/>
                  </a:lnTo>
                  <a:lnTo>
                    <a:pt x="79152" y="56866"/>
                  </a:lnTo>
                  <a:lnTo>
                    <a:pt x="79988" y="56088"/>
                  </a:lnTo>
                  <a:lnTo>
                    <a:pt x="80912" y="55223"/>
                  </a:lnTo>
                  <a:lnTo>
                    <a:pt x="81954" y="54269"/>
                  </a:lnTo>
                  <a:lnTo>
                    <a:pt x="83098" y="53242"/>
                  </a:lnTo>
                  <a:lnTo>
                    <a:pt x="84360" y="52127"/>
                  </a:lnTo>
                  <a:lnTo>
                    <a:pt x="85725" y="50939"/>
                  </a:lnTo>
                  <a:lnTo>
                    <a:pt x="87221" y="49662"/>
                  </a:lnTo>
                  <a:lnTo>
                    <a:pt x="88820" y="48298"/>
                  </a:lnTo>
                  <a:lnTo>
                    <a:pt x="89363" y="47843"/>
                  </a:lnTo>
                  <a:lnTo>
                    <a:pt x="88894" y="47330"/>
                  </a:lnTo>
                  <a:lnTo>
                    <a:pt x="87456" y="45745"/>
                  </a:lnTo>
                  <a:lnTo>
                    <a:pt x="85901" y="44073"/>
                  </a:lnTo>
                  <a:lnTo>
                    <a:pt x="84287" y="42371"/>
                  </a:lnTo>
                  <a:lnTo>
                    <a:pt x="82688" y="40698"/>
                  </a:lnTo>
                  <a:lnTo>
                    <a:pt x="79856" y="37779"/>
                  </a:lnTo>
                  <a:lnTo>
                    <a:pt x="77993" y="35871"/>
                  </a:lnTo>
                  <a:lnTo>
                    <a:pt x="78169" y="35563"/>
                  </a:lnTo>
                  <a:lnTo>
                    <a:pt x="78345" y="35241"/>
                  </a:lnTo>
                  <a:lnTo>
                    <a:pt x="78506" y="34903"/>
                  </a:lnTo>
                  <a:lnTo>
                    <a:pt x="78668" y="34536"/>
                  </a:lnTo>
                  <a:lnTo>
                    <a:pt x="78800" y="34140"/>
                  </a:lnTo>
                  <a:lnTo>
                    <a:pt x="78917" y="33744"/>
                  </a:lnTo>
                  <a:lnTo>
                    <a:pt x="79035" y="33319"/>
                  </a:lnTo>
                  <a:lnTo>
                    <a:pt x="79123" y="32878"/>
                  </a:lnTo>
                  <a:lnTo>
                    <a:pt x="79211" y="32336"/>
                  </a:lnTo>
                  <a:lnTo>
                    <a:pt x="79284" y="31793"/>
                  </a:lnTo>
                  <a:lnTo>
                    <a:pt x="79328" y="31221"/>
                  </a:lnTo>
                  <a:lnTo>
                    <a:pt x="79357" y="30634"/>
                  </a:lnTo>
                  <a:lnTo>
                    <a:pt x="79372" y="30032"/>
                  </a:lnTo>
                  <a:lnTo>
                    <a:pt x="79357" y="29431"/>
                  </a:lnTo>
                  <a:lnTo>
                    <a:pt x="79328" y="28815"/>
                  </a:lnTo>
                  <a:lnTo>
                    <a:pt x="79269" y="28184"/>
                  </a:lnTo>
                  <a:lnTo>
                    <a:pt x="79196" y="27538"/>
                  </a:lnTo>
                  <a:lnTo>
                    <a:pt x="79093" y="26893"/>
                  </a:lnTo>
                  <a:lnTo>
                    <a:pt x="78961" y="26247"/>
                  </a:lnTo>
                  <a:lnTo>
                    <a:pt x="78829" y="25602"/>
                  </a:lnTo>
                  <a:lnTo>
                    <a:pt x="78653" y="24971"/>
                  </a:lnTo>
                  <a:lnTo>
                    <a:pt x="78477" y="24340"/>
                  </a:lnTo>
                  <a:lnTo>
                    <a:pt x="78272" y="23738"/>
                  </a:lnTo>
                  <a:lnTo>
                    <a:pt x="78052" y="23137"/>
                  </a:lnTo>
                  <a:lnTo>
                    <a:pt x="77787" y="22491"/>
                  </a:lnTo>
                  <a:lnTo>
                    <a:pt x="77494" y="21860"/>
                  </a:lnTo>
                  <a:lnTo>
                    <a:pt x="77186" y="21259"/>
                  </a:lnTo>
                  <a:lnTo>
                    <a:pt x="76863" y="20687"/>
                  </a:lnTo>
                  <a:lnTo>
                    <a:pt x="76511" y="20129"/>
                  </a:lnTo>
                  <a:lnTo>
                    <a:pt x="76144" y="19586"/>
                  </a:lnTo>
                  <a:lnTo>
                    <a:pt x="75763" y="19087"/>
                  </a:lnTo>
                  <a:lnTo>
                    <a:pt x="75352" y="18603"/>
                  </a:lnTo>
                  <a:lnTo>
                    <a:pt x="75132" y="18325"/>
                  </a:lnTo>
                  <a:lnTo>
                    <a:pt x="74927" y="18016"/>
                  </a:lnTo>
                  <a:lnTo>
                    <a:pt x="74736" y="17694"/>
                  </a:lnTo>
                  <a:lnTo>
                    <a:pt x="74574" y="17342"/>
                  </a:lnTo>
                  <a:lnTo>
                    <a:pt x="74442" y="16975"/>
                  </a:lnTo>
                  <a:lnTo>
                    <a:pt x="74325" y="16579"/>
                  </a:lnTo>
                  <a:lnTo>
                    <a:pt x="74237" y="16183"/>
                  </a:lnTo>
                  <a:lnTo>
                    <a:pt x="74178" y="15757"/>
                  </a:lnTo>
                  <a:lnTo>
                    <a:pt x="74134" y="15332"/>
                  </a:lnTo>
                  <a:lnTo>
                    <a:pt x="74120" y="14891"/>
                  </a:lnTo>
                  <a:lnTo>
                    <a:pt x="74120" y="14451"/>
                  </a:lnTo>
                  <a:lnTo>
                    <a:pt x="74134" y="13982"/>
                  </a:lnTo>
                  <a:lnTo>
                    <a:pt x="74178" y="13512"/>
                  </a:lnTo>
                  <a:lnTo>
                    <a:pt x="74237" y="13028"/>
                  </a:lnTo>
                  <a:lnTo>
                    <a:pt x="74325" y="12515"/>
                  </a:lnTo>
                  <a:lnTo>
                    <a:pt x="74428" y="12001"/>
                  </a:lnTo>
                  <a:lnTo>
                    <a:pt x="74545" y="11532"/>
                  </a:lnTo>
                  <a:lnTo>
                    <a:pt x="74677" y="11048"/>
                  </a:lnTo>
                  <a:lnTo>
                    <a:pt x="74824" y="10578"/>
                  </a:lnTo>
                  <a:lnTo>
                    <a:pt x="74985" y="10079"/>
                  </a:lnTo>
                  <a:lnTo>
                    <a:pt x="75161" y="9595"/>
                  </a:lnTo>
                  <a:lnTo>
                    <a:pt x="75352" y="9111"/>
                  </a:lnTo>
                  <a:lnTo>
                    <a:pt x="75557" y="8627"/>
                  </a:lnTo>
                  <a:lnTo>
                    <a:pt x="75763" y="8157"/>
                  </a:lnTo>
                  <a:lnTo>
                    <a:pt x="75998" y="7673"/>
                  </a:lnTo>
                  <a:lnTo>
                    <a:pt x="76232" y="7204"/>
                  </a:lnTo>
                  <a:lnTo>
                    <a:pt x="76482" y="6749"/>
                  </a:lnTo>
                  <a:lnTo>
                    <a:pt x="76746" y="6294"/>
                  </a:lnTo>
                  <a:lnTo>
                    <a:pt x="77010" y="5839"/>
                  </a:lnTo>
                  <a:lnTo>
                    <a:pt x="77289" y="5414"/>
                  </a:lnTo>
                  <a:lnTo>
                    <a:pt x="77582" y="4988"/>
                  </a:lnTo>
                  <a:lnTo>
                    <a:pt x="77875" y="4578"/>
                  </a:lnTo>
                  <a:lnTo>
                    <a:pt x="78037" y="4372"/>
                  </a:lnTo>
                  <a:lnTo>
                    <a:pt x="78169" y="4152"/>
                  </a:lnTo>
                  <a:lnTo>
                    <a:pt x="78301" y="3947"/>
                  </a:lnTo>
                  <a:lnTo>
                    <a:pt x="78404" y="3741"/>
                  </a:lnTo>
                  <a:lnTo>
                    <a:pt x="78506" y="3551"/>
                  </a:lnTo>
                  <a:lnTo>
                    <a:pt x="78580" y="3345"/>
                  </a:lnTo>
                  <a:lnTo>
                    <a:pt x="78638" y="3154"/>
                  </a:lnTo>
                  <a:lnTo>
                    <a:pt x="78697" y="2978"/>
                  </a:lnTo>
                  <a:lnTo>
                    <a:pt x="78726" y="2788"/>
                  </a:lnTo>
                  <a:lnTo>
                    <a:pt x="78756" y="2612"/>
                  </a:lnTo>
                  <a:lnTo>
                    <a:pt x="78756" y="2436"/>
                  </a:lnTo>
                  <a:lnTo>
                    <a:pt x="78756" y="2260"/>
                  </a:lnTo>
                  <a:lnTo>
                    <a:pt x="78726" y="2098"/>
                  </a:lnTo>
                  <a:lnTo>
                    <a:pt x="78682" y="1937"/>
                  </a:lnTo>
                  <a:lnTo>
                    <a:pt x="78638" y="1775"/>
                  </a:lnTo>
                  <a:lnTo>
                    <a:pt x="78565" y="1629"/>
                  </a:lnTo>
                  <a:lnTo>
                    <a:pt x="78462" y="1438"/>
                  </a:lnTo>
                  <a:lnTo>
                    <a:pt x="78330" y="1277"/>
                  </a:lnTo>
                  <a:lnTo>
                    <a:pt x="78184" y="1115"/>
                  </a:lnTo>
                  <a:lnTo>
                    <a:pt x="78022" y="968"/>
                  </a:lnTo>
                  <a:lnTo>
                    <a:pt x="77831" y="822"/>
                  </a:lnTo>
                  <a:lnTo>
                    <a:pt x="77611" y="704"/>
                  </a:lnTo>
                  <a:lnTo>
                    <a:pt x="77377" y="587"/>
                  </a:lnTo>
                  <a:lnTo>
                    <a:pt x="77127" y="484"/>
                  </a:lnTo>
                  <a:lnTo>
                    <a:pt x="76848" y="396"/>
                  </a:lnTo>
                  <a:lnTo>
                    <a:pt x="76555" y="323"/>
                  </a:lnTo>
                  <a:lnTo>
                    <a:pt x="76232" y="264"/>
                  </a:lnTo>
                  <a:lnTo>
                    <a:pt x="75895" y="206"/>
                  </a:lnTo>
                  <a:lnTo>
                    <a:pt x="75543" y="162"/>
                  </a:lnTo>
                  <a:lnTo>
                    <a:pt x="75161" y="132"/>
                  </a:lnTo>
                  <a:lnTo>
                    <a:pt x="74750" y="118"/>
                  </a:lnTo>
                  <a:lnTo>
                    <a:pt x="73738" y="118"/>
                  </a:lnTo>
                  <a:lnTo>
                    <a:pt x="73254" y="147"/>
                  </a:lnTo>
                  <a:lnTo>
                    <a:pt x="72785" y="191"/>
                  </a:lnTo>
                  <a:lnTo>
                    <a:pt x="72653" y="206"/>
                  </a:lnTo>
                  <a:lnTo>
                    <a:pt x="72535" y="264"/>
                  </a:lnTo>
                  <a:lnTo>
                    <a:pt x="72418" y="338"/>
                  </a:lnTo>
                  <a:lnTo>
                    <a:pt x="72139" y="514"/>
                  </a:lnTo>
                  <a:lnTo>
                    <a:pt x="71714" y="778"/>
                  </a:lnTo>
                  <a:lnTo>
                    <a:pt x="71171" y="1159"/>
                  </a:lnTo>
                  <a:lnTo>
                    <a:pt x="70540" y="1643"/>
                  </a:lnTo>
                  <a:lnTo>
                    <a:pt x="70188" y="1922"/>
                  </a:lnTo>
                  <a:lnTo>
                    <a:pt x="69821" y="2230"/>
                  </a:lnTo>
                  <a:lnTo>
                    <a:pt x="69454" y="2568"/>
                  </a:lnTo>
                  <a:lnTo>
                    <a:pt x="69058" y="2920"/>
                  </a:lnTo>
                  <a:lnTo>
                    <a:pt x="68662" y="3316"/>
                  </a:lnTo>
                  <a:lnTo>
                    <a:pt x="68266" y="3727"/>
                  </a:lnTo>
                  <a:lnTo>
                    <a:pt x="67796" y="4240"/>
                  </a:lnTo>
                  <a:lnTo>
                    <a:pt x="67356" y="4754"/>
                  </a:lnTo>
                  <a:lnTo>
                    <a:pt x="66945" y="5282"/>
                  </a:lnTo>
                  <a:lnTo>
                    <a:pt x="66535" y="5825"/>
                  </a:lnTo>
                  <a:lnTo>
                    <a:pt x="66168" y="6367"/>
                  </a:lnTo>
                  <a:lnTo>
                    <a:pt x="65816" y="6925"/>
                  </a:lnTo>
                  <a:lnTo>
                    <a:pt x="65478" y="7497"/>
                  </a:lnTo>
                  <a:lnTo>
                    <a:pt x="65170" y="8069"/>
                  </a:lnTo>
                  <a:lnTo>
                    <a:pt x="64994" y="8436"/>
                  </a:lnTo>
                  <a:lnTo>
                    <a:pt x="64818" y="8803"/>
                  </a:lnTo>
                  <a:lnTo>
                    <a:pt x="64657" y="9170"/>
                  </a:lnTo>
                  <a:lnTo>
                    <a:pt x="64510" y="9536"/>
                  </a:lnTo>
                  <a:lnTo>
                    <a:pt x="64363" y="9918"/>
                  </a:lnTo>
                  <a:lnTo>
                    <a:pt x="64231" y="10299"/>
                  </a:lnTo>
                  <a:lnTo>
                    <a:pt x="64099" y="10681"/>
                  </a:lnTo>
                  <a:lnTo>
                    <a:pt x="63982" y="11062"/>
                  </a:lnTo>
                  <a:lnTo>
                    <a:pt x="63879" y="11444"/>
                  </a:lnTo>
                  <a:lnTo>
                    <a:pt x="63791" y="11840"/>
                  </a:lnTo>
                  <a:lnTo>
                    <a:pt x="63703" y="12221"/>
                  </a:lnTo>
                  <a:lnTo>
                    <a:pt x="63615" y="12617"/>
                  </a:lnTo>
                  <a:lnTo>
                    <a:pt x="63556" y="13014"/>
                  </a:lnTo>
                  <a:lnTo>
                    <a:pt x="63498" y="13410"/>
                  </a:lnTo>
                  <a:lnTo>
                    <a:pt x="63439" y="13806"/>
                  </a:lnTo>
                  <a:lnTo>
                    <a:pt x="63410" y="14202"/>
                  </a:lnTo>
                  <a:lnTo>
                    <a:pt x="63380" y="14495"/>
                  </a:lnTo>
                  <a:lnTo>
                    <a:pt x="63322" y="14789"/>
                  </a:lnTo>
                  <a:lnTo>
                    <a:pt x="63263" y="15082"/>
                  </a:lnTo>
                  <a:lnTo>
                    <a:pt x="63190" y="15376"/>
                  </a:lnTo>
                  <a:lnTo>
                    <a:pt x="63087" y="15654"/>
                  </a:lnTo>
                  <a:lnTo>
                    <a:pt x="62984" y="15933"/>
                  </a:lnTo>
                  <a:lnTo>
                    <a:pt x="62867" y="16212"/>
                  </a:lnTo>
                  <a:lnTo>
                    <a:pt x="62720" y="16476"/>
                  </a:lnTo>
                  <a:lnTo>
                    <a:pt x="62573" y="16740"/>
                  </a:lnTo>
                  <a:lnTo>
                    <a:pt x="62412" y="17004"/>
                  </a:lnTo>
                  <a:lnTo>
                    <a:pt x="62236" y="17254"/>
                  </a:lnTo>
                  <a:lnTo>
                    <a:pt x="62045" y="17488"/>
                  </a:lnTo>
                  <a:lnTo>
                    <a:pt x="61840" y="17738"/>
                  </a:lnTo>
                  <a:lnTo>
                    <a:pt x="61634" y="17958"/>
                  </a:lnTo>
                  <a:lnTo>
                    <a:pt x="61400" y="18178"/>
                  </a:lnTo>
                  <a:lnTo>
                    <a:pt x="61165" y="18398"/>
                  </a:lnTo>
                  <a:lnTo>
                    <a:pt x="60886" y="18618"/>
                  </a:lnTo>
                  <a:lnTo>
                    <a:pt x="60593" y="18838"/>
                  </a:lnTo>
                  <a:lnTo>
                    <a:pt x="60299" y="19029"/>
                  </a:lnTo>
                  <a:lnTo>
                    <a:pt x="59991" y="19220"/>
                  </a:lnTo>
                  <a:lnTo>
                    <a:pt x="59683" y="19381"/>
                  </a:lnTo>
                  <a:lnTo>
                    <a:pt x="59346" y="19542"/>
                  </a:lnTo>
                  <a:lnTo>
                    <a:pt x="59008" y="19674"/>
                  </a:lnTo>
                  <a:lnTo>
                    <a:pt x="58671" y="19806"/>
                  </a:lnTo>
                  <a:lnTo>
                    <a:pt x="58319" y="19924"/>
                  </a:lnTo>
                  <a:lnTo>
                    <a:pt x="57952" y="20012"/>
                  </a:lnTo>
                  <a:lnTo>
                    <a:pt x="57585" y="20100"/>
                  </a:lnTo>
                  <a:lnTo>
                    <a:pt x="57204" y="20173"/>
                  </a:lnTo>
                  <a:lnTo>
                    <a:pt x="56822" y="20217"/>
                  </a:lnTo>
                  <a:lnTo>
                    <a:pt x="56426" y="20261"/>
                  </a:lnTo>
                  <a:lnTo>
                    <a:pt x="56030" y="20276"/>
                  </a:lnTo>
                  <a:lnTo>
                    <a:pt x="55634" y="20291"/>
                  </a:lnTo>
                  <a:lnTo>
                    <a:pt x="55106" y="20276"/>
                  </a:lnTo>
                  <a:lnTo>
                    <a:pt x="54578" y="20247"/>
                  </a:lnTo>
                  <a:lnTo>
                    <a:pt x="54035" y="20173"/>
                  </a:lnTo>
                  <a:lnTo>
                    <a:pt x="53492" y="20085"/>
                  </a:lnTo>
                  <a:lnTo>
                    <a:pt x="52949" y="19968"/>
                  </a:lnTo>
                  <a:lnTo>
                    <a:pt x="52391" y="19836"/>
                  </a:lnTo>
                  <a:lnTo>
                    <a:pt x="51834" y="19674"/>
                  </a:lnTo>
                  <a:lnTo>
                    <a:pt x="51262" y="19484"/>
                  </a:lnTo>
                  <a:lnTo>
                    <a:pt x="50631" y="19249"/>
                  </a:lnTo>
                  <a:lnTo>
                    <a:pt x="50000" y="18985"/>
                  </a:lnTo>
                  <a:lnTo>
                    <a:pt x="49369" y="18691"/>
                  </a:lnTo>
                  <a:lnTo>
                    <a:pt x="48724" y="18354"/>
                  </a:lnTo>
                  <a:lnTo>
                    <a:pt x="48078" y="18002"/>
                  </a:lnTo>
                  <a:lnTo>
                    <a:pt x="47447" y="17620"/>
                  </a:lnTo>
                  <a:lnTo>
                    <a:pt x="46802" y="17210"/>
                  </a:lnTo>
                  <a:lnTo>
                    <a:pt x="46156" y="16769"/>
                  </a:lnTo>
                  <a:lnTo>
                    <a:pt x="44938" y="15933"/>
                  </a:lnTo>
                  <a:lnTo>
                    <a:pt x="43706" y="15097"/>
                  </a:lnTo>
                  <a:lnTo>
                    <a:pt x="42444" y="14275"/>
                  </a:lnTo>
                  <a:lnTo>
                    <a:pt x="41168" y="13468"/>
                  </a:lnTo>
                  <a:lnTo>
                    <a:pt x="39877" y="12661"/>
                  </a:lnTo>
                  <a:lnTo>
                    <a:pt x="38556" y="11884"/>
                  </a:lnTo>
                  <a:lnTo>
                    <a:pt x="37221" y="11106"/>
                  </a:lnTo>
                  <a:lnTo>
                    <a:pt x="35886" y="10343"/>
                  </a:lnTo>
                  <a:lnTo>
                    <a:pt x="34537" y="9610"/>
                  </a:lnTo>
                  <a:lnTo>
                    <a:pt x="33172" y="8876"/>
                  </a:lnTo>
                  <a:lnTo>
                    <a:pt x="31793" y="8172"/>
                  </a:lnTo>
                  <a:lnTo>
                    <a:pt x="30429" y="7482"/>
                  </a:lnTo>
                  <a:lnTo>
                    <a:pt x="29050" y="6822"/>
                  </a:lnTo>
                  <a:lnTo>
                    <a:pt x="27670" y="6177"/>
                  </a:lnTo>
                  <a:lnTo>
                    <a:pt x="26291" y="5546"/>
                  </a:lnTo>
                  <a:lnTo>
                    <a:pt x="24912" y="4959"/>
                  </a:lnTo>
                  <a:lnTo>
                    <a:pt x="23518" y="4372"/>
                  </a:lnTo>
                  <a:lnTo>
                    <a:pt x="22154" y="3829"/>
                  </a:lnTo>
                  <a:lnTo>
                    <a:pt x="20819" y="3316"/>
                  </a:lnTo>
                  <a:lnTo>
                    <a:pt x="19499" y="2832"/>
                  </a:lnTo>
                  <a:lnTo>
                    <a:pt x="18222" y="2392"/>
                  </a:lnTo>
                  <a:lnTo>
                    <a:pt x="16975" y="1981"/>
                  </a:lnTo>
                  <a:lnTo>
                    <a:pt x="15757" y="1614"/>
                  </a:lnTo>
                  <a:lnTo>
                    <a:pt x="14569" y="1277"/>
                  </a:lnTo>
                  <a:lnTo>
                    <a:pt x="13425" y="983"/>
                  </a:lnTo>
                  <a:lnTo>
                    <a:pt x="12310" y="719"/>
                  </a:lnTo>
                  <a:lnTo>
                    <a:pt x="11239" y="514"/>
                  </a:lnTo>
                  <a:lnTo>
                    <a:pt x="10212" y="323"/>
                  </a:lnTo>
                  <a:lnTo>
                    <a:pt x="9229" y="191"/>
                  </a:lnTo>
                  <a:lnTo>
                    <a:pt x="8290" y="88"/>
                  </a:lnTo>
                  <a:lnTo>
                    <a:pt x="7835" y="44"/>
                  </a:lnTo>
                  <a:lnTo>
                    <a:pt x="7395" y="15"/>
                  </a:lnTo>
                  <a:lnTo>
                    <a:pt x="69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032;p26">
              <a:extLst>
                <a:ext uri="{FF2B5EF4-FFF2-40B4-BE49-F238E27FC236}">
                  <a16:creationId xmlns:a16="http://schemas.microsoft.com/office/drawing/2014/main" id="{953753A8-62DA-8E37-516A-82D1DDD84591}"/>
                </a:ext>
              </a:extLst>
            </p:cNvPr>
            <p:cNvSpPr/>
            <p:nvPr/>
          </p:nvSpPr>
          <p:spPr>
            <a:xfrm>
              <a:off x="1401700" y="2012600"/>
              <a:ext cx="2188975" cy="1467900"/>
            </a:xfrm>
            <a:custGeom>
              <a:avLst/>
              <a:gdLst/>
              <a:ahLst/>
              <a:cxnLst/>
              <a:rect l="l" t="t" r="r" b="b"/>
              <a:pathLst>
                <a:path w="87559" h="58716" fill="none" extrusionOk="0">
                  <a:moveTo>
                    <a:pt x="5736" y="1"/>
                  </a:moveTo>
                  <a:lnTo>
                    <a:pt x="5736" y="1"/>
                  </a:lnTo>
                  <a:lnTo>
                    <a:pt x="6162" y="1"/>
                  </a:lnTo>
                  <a:lnTo>
                    <a:pt x="6587" y="15"/>
                  </a:lnTo>
                  <a:lnTo>
                    <a:pt x="7042" y="45"/>
                  </a:lnTo>
                  <a:lnTo>
                    <a:pt x="7497" y="74"/>
                  </a:lnTo>
                  <a:lnTo>
                    <a:pt x="7967" y="133"/>
                  </a:lnTo>
                  <a:lnTo>
                    <a:pt x="8451" y="191"/>
                  </a:lnTo>
                  <a:lnTo>
                    <a:pt x="9448" y="338"/>
                  </a:lnTo>
                  <a:lnTo>
                    <a:pt x="10490" y="529"/>
                  </a:lnTo>
                  <a:lnTo>
                    <a:pt x="11561" y="749"/>
                  </a:lnTo>
                  <a:lnTo>
                    <a:pt x="12661" y="1013"/>
                  </a:lnTo>
                  <a:lnTo>
                    <a:pt x="13806" y="1306"/>
                  </a:lnTo>
                  <a:lnTo>
                    <a:pt x="14979" y="1644"/>
                  </a:lnTo>
                  <a:lnTo>
                    <a:pt x="16168" y="2011"/>
                  </a:lnTo>
                  <a:lnTo>
                    <a:pt x="17400" y="2421"/>
                  </a:lnTo>
                  <a:lnTo>
                    <a:pt x="18647" y="2847"/>
                  </a:lnTo>
                  <a:lnTo>
                    <a:pt x="19909" y="3316"/>
                  </a:lnTo>
                  <a:lnTo>
                    <a:pt x="21200" y="3815"/>
                  </a:lnTo>
                  <a:lnTo>
                    <a:pt x="22506" y="4343"/>
                  </a:lnTo>
                  <a:lnTo>
                    <a:pt x="23826" y="4886"/>
                  </a:lnTo>
                  <a:lnTo>
                    <a:pt x="25147" y="5473"/>
                  </a:lnTo>
                  <a:lnTo>
                    <a:pt x="26496" y="6075"/>
                  </a:lnTo>
                  <a:lnTo>
                    <a:pt x="27831" y="6705"/>
                  </a:lnTo>
                  <a:lnTo>
                    <a:pt x="29181" y="7351"/>
                  </a:lnTo>
                  <a:lnTo>
                    <a:pt x="30546" y="8026"/>
                  </a:lnTo>
                  <a:lnTo>
                    <a:pt x="31895" y="8730"/>
                  </a:lnTo>
                  <a:lnTo>
                    <a:pt x="33245" y="9449"/>
                  </a:lnTo>
                  <a:lnTo>
                    <a:pt x="34595" y="10183"/>
                  </a:lnTo>
                  <a:lnTo>
                    <a:pt x="35930" y="10931"/>
                  </a:lnTo>
                  <a:lnTo>
                    <a:pt x="37265" y="11708"/>
                  </a:lnTo>
                  <a:lnTo>
                    <a:pt x="38585" y="12501"/>
                  </a:lnTo>
                  <a:lnTo>
                    <a:pt x="39891" y="13293"/>
                  </a:lnTo>
                  <a:lnTo>
                    <a:pt x="41182" y="14114"/>
                  </a:lnTo>
                  <a:lnTo>
                    <a:pt x="42459" y="14936"/>
                  </a:lnTo>
                  <a:lnTo>
                    <a:pt x="43706" y="15787"/>
                  </a:lnTo>
                  <a:lnTo>
                    <a:pt x="44938" y="16638"/>
                  </a:lnTo>
                  <a:lnTo>
                    <a:pt x="44938" y="16638"/>
                  </a:lnTo>
                  <a:lnTo>
                    <a:pt x="45628" y="17107"/>
                  </a:lnTo>
                  <a:lnTo>
                    <a:pt x="46317" y="17548"/>
                  </a:lnTo>
                  <a:lnTo>
                    <a:pt x="46977" y="17944"/>
                  </a:lnTo>
                  <a:lnTo>
                    <a:pt x="47652" y="18310"/>
                  </a:lnTo>
                  <a:lnTo>
                    <a:pt x="48312" y="18633"/>
                  </a:lnTo>
                  <a:lnTo>
                    <a:pt x="48958" y="18941"/>
                  </a:lnTo>
                  <a:lnTo>
                    <a:pt x="49589" y="19205"/>
                  </a:lnTo>
                  <a:lnTo>
                    <a:pt x="50220" y="19440"/>
                  </a:lnTo>
                  <a:lnTo>
                    <a:pt x="50836" y="19646"/>
                  </a:lnTo>
                  <a:lnTo>
                    <a:pt x="51437" y="19822"/>
                  </a:lnTo>
                  <a:lnTo>
                    <a:pt x="52024" y="19968"/>
                  </a:lnTo>
                  <a:lnTo>
                    <a:pt x="52611" y="20086"/>
                  </a:lnTo>
                  <a:lnTo>
                    <a:pt x="53183" y="20174"/>
                  </a:lnTo>
                  <a:lnTo>
                    <a:pt x="53726" y="20232"/>
                  </a:lnTo>
                  <a:lnTo>
                    <a:pt x="54284" y="20276"/>
                  </a:lnTo>
                  <a:lnTo>
                    <a:pt x="54812" y="20276"/>
                  </a:lnTo>
                  <a:lnTo>
                    <a:pt x="54812" y="20276"/>
                  </a:lnTo>
                  <a:lnTo>
                    <a:pt x="55267" y="20276"/>
                  </a:lnTo>
                  <a:lnTo>
                    <a:pt x="55721" y="20247"/>
                  </a:lnTo>
                  <a:lnTo>
                    <a:pt x="56162" y="20203"/>
                  </a:lnTo>
                  <a:lnTo>
                    <a:pt x="56587" y="20130"/>
                  </a:lnTo>
                  <a:lnTo>
                    <a:pt x="56998" y="20056"/>
                  </a:lnTo>
                  <a:lnTo>
                    <a:pt x="57409" y="19954"/>
                  </a:lnTo>
                  <a:lnTo>
                    <a:pt x="57805" y="19851"/>
                  </a:lnTo>
                  <a:lnTo>
                    <a:pt x="58186" y="19719"/>
                  </a:lnTo>
                  <a:lnTo>
                    <a:pt x="58553" y="19587"/>
                  </a:lnTo>
                  <a:lnTo>
                    <a:pt x="58905" y="19425"/>
                  </a:lnTo>
                  <a:lnTo>
                    <a:pt x="59257" y="19249"/>
                  </a:lnTo>
                  <a:lnTo>
                    <a:pt x="59580" y="19073"/>
                  </a:lnTo>
                  <a:lnTo>
                    <a:pt x="59903" y="18883"/>
                  </a:lnTo>
                  <a:lnTo>
                    <a:pt x="60211" y="18677"/>
                  </a:lnTo>
                  <a:lnTo>
                    <a:pt x="60504" y="18457"/>
                  </a:lnTo>
                  <a:lnTo>
                    <a:pt x="60783" y="18222"/>
                  </a:lnTo>
                  <a:lnTo>
                    <a:pt x="61047" y="17988"/>
                  </a:lnTo>
                  <a:lnTo>
                    <a:pt x="61311" y="17738"/>
                  </a:lnTo>
                  <a:lnTo>
                    <a:pt x="61546" y="17489"/>
                  </a:lnTo>
                  <a:lnTo>
                    <a:pt x="61766" y="17225"/>
                  </a:lnTo>
                  <a:lnTo>
                    <a:pt x="61971" y="16946"/>
                  </a:lnTo>
                  <a:lnTo>
                    <a:pt x="62177" y="16667"/>
                  </a:lnTo>
                  <a:lnTo>
                    <a:pt x="62353" y="16374"/>
                  </a:lnTo>
                  <a:lnTo>
                    <a:pt x="62514" y="16080"/>
                  </a:lnTo>
                  <a:lnTo>
                    <a:pt x="62661" y="15787"/>
                  </a:lnTo>
                  <a:lnTo>
                    <a:pt x="62793" y="15479"/>
                  </a:lnTo>
                  <a:lnTo>
                    <a:pt x="62910" y="15171"/>
                  </a:lnTo>
                  <a:lnTo>
                    <a:pt x="63013" y="14863"/>
                  </a:lnTo>
                  <a:lnTo>
                    <a:pt x="63101" y="14540"/>
                  </a:lnTo>
                  <a:lnTo>
                    <a:pt x="63174" y="14217"/>
                  </a:lnTo>
                  <a:lnTo>
                    <a:pt x="63233" y="13894"/>
                  </a:lnTo>
                  <a:lnTo>
                    <a:pt x="63262" y="13572"/>
                  </a:lnTo>
                  <a:lnTo>
                    <a:pt x="63262" y="13572"/>
                  </a:lnTo>
                  <a:lnTo>
                    <a:pt x="63307" y="13161"/>
                  </a:lnTo>
                  <a:lnTo>
                    <a:pt x="63351" y="12750"/>
                  </a:lnTo>
                  <a:lnTo>
                    <a:pt x="63424" y="12339"/>
                  </a:lnTo>
                  <a:lnTo>
                    <a:pt x="63483" y="11943"/>
                  </a:lnTo>
                  <a:lnTo>
                    <a:pt x="63571" y="11547"/>
                  </a:lnTo>
                  <a:lnTo>
                    <a:pt x="63659" y="11166"/>
                  </a:lnTo>
                  <a:lnTo>
                    <a:pt x="63761" y="10784"/>
                  </a:lnTo>
                  <a:lnTo>
                    <a:pt x="63864" y="10417"/>
                  </a:lnTo>
                  <a:lnTo>
                    <a:pt x="63967" y="10051"/>
                  </a:lnTo>
                  <a:lnTo>
                    <a:pt x="64099" y="9698"/>
                  </a:lnTo>
                  <a:lnTo>
                    <a:pt x="64363" y="9009"/>
                  </a:lnTo>
                  <a:lnTo>
                    <a:pt x="64642" y="8334"/>
                  </a:lnTo>
                  <a:lnTo>
                    <a:pt x="64964" y="7688"/>
                  </a:lnTo>
                  <a:lnTo>
                    <a:pt x="65287" y="7072"/>
                  </a:lnTo>
                  <a:lnTo>
                    <a:pt x="65639" y="6485"/>
                  </a:lnTo>
                  <a:lnTo>
                    <a:pt x="66006" y="5928"/>
                  </a:lnTo>
                  <a:lnTo>
                    <a:pt x="66373" y="5385"/>
                  </a:lnTo>
                  <a:lnTo>
                    <a:pt x="66754" y="4872"/>
                  </a:lnTo>
                  <a:lnTo>
                    <a:pt x="67150" y="4387"/>
                  </a:lnTo>
                  <a:lnTo>
                    <a:pt x="67546" y="3933"/>
                  </a:lnTo>
                  <a:lnTo>
                    <a:pt x="67943" y="3507"/>
                  </a:lnTo>
                  <a:lnTo>
                    <a:pt x="68324" y="3096"/>
                  </a:lnTo>
                  <a:lnTo>
                    <a:pt x="68720" y="2730"/>
                  </a:lnTo>
                  <a:lnTo>
                    <a:pt x="69102" y="2377"/>
                  </a:lnTo>
                  <a:lnTo>
                    <a:pt x="69468" y="2040"/>
                  </a:lnTo>
                  <a:lnTo>
                    <a:pt x="69821" y="1747"/>
                  </a:lnTo>
                  <a:lnTo>
                    <a:pt x="70158" y="1468"/>
                  </a:lnTo>
                  <a:lnTo>
                    <a:pt x="70774" y="998"/>
                  </a:lnTo>
                  <a:lnTo>
                    <a:pt x="71302" y="646"/>
                  </a:lnTo>
                  <a:lnTo>
                    <a:pt x="71698" y="382"/>
                  </a:lnTo>
                  <a:lnTo>
                    <a:pt x="72036" y="177"/>
                  </a:lnTo>
                  <a:lnTo>
                    <a:pt x="72036" y="177"/>
                  </a:lnTo>
                  <a:lnTo>
                    <a:pt x="72461" y="133"/>
                  </a:lnTo>
                  <a:lnTo>
                    <a:pt x="72931" y="118"/>
                  </a:lnTo>
                  <a:lnTo>
                    <a:pt x="73518" y="103"/>
                  </a:lnTo>
                  <a:lnTo>
                    <a:pt x="73518" y="103"/>
                  </a:lnTo>
                  <a:lnTo>
                    <a:pt x="73899" y="103"/>
                  </a:lnTo>
                  <a:lnTo>
                    <a:pt x="74310" y="133"/>
                  </a:lnTo>
                  <a:lnTo>
                    <a:pt x="74735" y="162"/>
                  </a:lnTo>
                  <a:lnTo>
                    <a:pt x="75146" y="221"/>
                  </a:lnTo>
                  <a:lnTo>
                    <a:pt x="75542" y="294"/>
                  </a:lnTo>
                  <a:lnTo>
                    <a:pt x="75924" y="397"/>
                  </a:lnTo>
                  <a:lnTo>
                    <a:pt x="76115" y="456"/>
                  </a:lnTo>
                  <a:lnTo>
                    <a:pt x="76276" y="529"/>
                  </a:lnTo>
                  <a:lnTo>
                    <a:pt x="76437" y="602"/>
                  </a:lnTo>
                  <a:lnTo>
                    <a:pt x="76599" y="690"/>
                  </a:lnTo>
                  <a:lnTo>
                    <a:pt x="76731" y="778"/>
                  </a:lnTo>
                  <a:lnTo>
                    <a:pt x="76863" y="881"/>
                  </a:lnTo>
                  <a:lnTo>
                    <a:pt x="76965" y="998"/>
                  </a:lnTo>
                  <a:lnTo>
                    <a:pt x="77068" y="1116"/>
                  </a:lnTo>
                  <a:lnTo>
                    <a:pt x="77142" y="1248"/>
                  </a:lnTo>
                  <a:lnTo>
                    <a:pt x="77200" y="1394"/>
                  </a:lnTo>
                  <a:lnTo>
                    <a:pt x="77230" y="1541"/>
                  </a:lnTo>
                  <a:lnTo>
                    <a:pt x="77259" y="1717"/>
                  </a:lnTo>
                  <a:lnTo>
                    <a:pt x="77244" y="1893"/>
                  </a:lnTo>
                  <a:lnTo>
                    <a:pt x="77215" y="2069"/>
                  </a:lnTo>
                  <a:lnTo>
                    <a:pt x="77171" y="2275"/>
                  </a:lnTo>
                  <a:lnTo>
                    <a:pt x="77097" y="2495"/>
                  </a:lnTo>
                  <a:lnTo>
                    <a:pt x="76995" y="2715"/>
                  </a:lnTo>
                  <a:lnTo>
                    <a:pt x="76863" y="2964"/>
                  </a:lnTo>
                  <a:lnTo>
                    <a:pt x="76701" y="3214"/>
                  </a:lnTo>
                  <a:lnTo>
                    <a:pt x="76511" y="3478"/>
                  </a:lnTo>
                  <a:lnTo>
                    <a:pt x="76511" y="3478"/>
                  </a:lnTo>
                  <a:lnTo>
                    <a:pt x="76217" y="3889"/>
                  </a:lnTo>
                  <a:lnTo>
                    <a:pt x="75938" y="4299"/>
                  </a:lnTo>
                  <a:lnTo>
                    <a:pt x="75660" y="4725"/>
                  </a:lnTo>
                  <a:lnTo>
                    <a:pt x="75381" y="5180"/>
                  </a:lnTo>
                  <a:lnTo>
                    <a:pt x="75117" y="5634"/>
                  </a:lnTo>
                  <a:lnTo>
                    <a:pt x="74867" y="6104"/>
                  </a:lnTo>
                  <a:lnTo>
                    <a:pt x="74618" y="6588"/>
                  </a:lnTo>
                  <a:lnTo>
                    <a:pt x="74383" y="7072"/>
                  </a:lnTo>
                  <a:lnTo>
                    <a:pt x="74149" y="7571"/>
                  </a:lnTo>
                  <a:lnTo>
                    <a:pt x="73943" y="8070"/>
                  </a:lnTo>
                  <a:lnTo>
                    <a:pt x="73738" y="8583"/>
                  </a:lnTo>
                  <a:lnTo>
                    <a:pt x="73547" y="9097"/>
                  </a:lnTo>
                  <a:lnTo>
                    <a:pt x="73371" y="9610"/>
                  </a:lnTo>
                  <a:lnTo>
                    <a:pt x="73210" y="10139"/>
                  </a:lnTo>
                  <a:lnTo>
                    <a:pt x="73078" y="10652"/>
                  </a:lnTo>
                  <a:lnTo>
                    <a:pt x="72946" y="11166"/>
                  </a:lnTo>
                  <a:lnTo>
                    <a:pt x="72843" y="11694"/>
                  </a:lnTo>
                  <a:lnTo>
                    <a:pt x="72755" y="12207"/>
                  </a:lnTo>
                  <a:lnTo>
                    <a:pt x="72681" y="12706"/>
                  </a:lnTo>
                  <a:lnTo>
                    <a:pt x="72637" y="13220"/>
                  </a:lnTo>
                  <a:lnTo>
                    <a:pt x="72608" y="13704"/>
                  </a:lnTo>
                  <a:lnTo>
                    <a:pt x="72608" y="14202"/>
                  </a:lnTo>
                  <a:lnTo>
                    <a:pt x="72637" y="14672"/>
                  </a:lnTo>
                  <a:lnTo>
                    <a:pt x="72681" y="15141"/>
                  </a:lnTo>
                  <a:lnTo>
                    <a:pt x="72740" y="15596"/>
                  </a:lnTo>
                  <a:lnTo>
                    <a:pt x="72843" y="16051"/>
                  </a:lnTo>
                  <a:lnTo>
                    <a:pt x="72960" y="16477"/>
                  </a:lnTo>
                  <a:lnTo>
                    <a:pt x="73122" y="16887"/>
                  </a:lnTo>
                  <a:lnTo>
                    <a:pt x="73298" y="17283"/>
                  </a:lnTo>
                  <a:lnTo>
                    <a:pt x="73400" y="17474"/>
                  </a:lnTo>
                  <a:lnTo>
                    <a:pt x="73518" y="17665"/>
                  </a:lnTo>
                  <a:lnTo>
                    <a:pt x="73620" y="17841"/>
                  </a:lnTo>
                  <a:lnTo>
                    <a:pt x="73752" y="18017"/>
                  </a:lnTo>
                  <a:lnTo>
                    <a:pt x="73884" y="18193"/>
                  </a:lnTo>
                  <a:lnTo>
                    <a:pt x="74031" y="18369"/>
                  </a:lnTo>
                  <a:lnTo>
                    <a:pt x="74031" y="18369"/>
                  </a:lnTo>
                  <a:lnTo>
                    <a:pt x="74427" y="18839"/>
                  </a:lnTo>
                  <a:lnTo>
                    <a:pt x="74809" y="19337"/>
                  </a:lnTo>
                  <a:lnTo>
                    <a:pt x="75161" y="19866"/>
                  </a:lnTo>
                  <a:lnTo>
                    <a:pt x="75484" y="20408"/>
                  </a:lnTo>
                  <a:lnTo>
                    <a:pt x="75792" y="20951"/>
                  </a:lnTo>
                  <a:lnTo>
                    <a:pt x="76085" y="21523"/>
                  </a:lnTo>
                  <a:lnTo>
                    <a:pt x="76349" y="22096"/>
                  </a:lnTo>
                  <a:lnTo>
                    <a:pt x="76599" y="22697"/>
                  </a:lnTo>
                  <a:lnTo>
                    <a:pt x="76819" y="23284"/>
                  </a:lnTo>
                  <a:lnTo>
                    <a:pt x="77009" y="23900"/>
                  </a:lnTo>
                  <a:lnTo>
                    <a:pt x="77200" y="24502"/>
                  </a:lnTo>
                  <a:lnTo>
                    <a:pt x="77347" y="25118"/>
                  </a:lnTo>
                  <a:lnTo>
                    <a:pt x="77494" y="25734"/>
                  </a:lnTo>
                  <a:lnTo>
                    <a:pt x="77596" y="26350"/>
                  </a:lnTo>
                  <a:lnTo>
                    <a:pt x="77699" y="26967"/>
                  </a:lnTo>
                  <a:lnTo>
                    <a:pt x="77772" y="27568"/>
                  </a:lnTo>
                  <a:lnTo>
                    <a:pt x="77816" y="28170"/>
                  </a:lnTo>
                  <a:lnTo>
                    <a:pt x="77860" y="28756"/>
                  </a:lnTo>
                  <a:lnTo>
                    <a:pt x="77860" y="29343"/>
                  </a:lnTo>
                  <a:lnTo>
                    <a:pt x="77860" y="29915"/>
                  </a:lnTo>
                  <a:lnTo>
                    <a:pt x="77831" y="30473"/>
                  </a:lnTo>
                  <a:lnTo>
                    <a:pt x="77787" y="31030"/>
                  </a:lnTo>
                  <a:lnTo>
                    <a:pt x="77714" y="31544"/>
                  </a:lnTo>
                  <a:lnTo>
                    <a:pt x="77626" y="32057"/>
                  </a:lnTo>
                  <a:lnTo>
                    <a:pt x="77523" y="32542"/>
                  </a:lnTo>
                  <a:lnTo>
                    <a:pt x="77406" y="33011"/>
                  </a:lnTo>
                  <a:lnTo>
                    <a:pt x="77259" y="33451"/>
                  </a:lnTo>
                  <a:lnTo>
                    <a:pt x="77097" y="33877"/>
                  </a:lnTo>
                  <a:lnTo>
                    <a:pt x="76921" y="34258"/>
                  </a:lnTo>
                  <a:lnTo>
                    <a:pt x="76716" y="34625"/>
                  </a:lnTo>
                  <a:lnTo>
                    <a:pt x="76496" y="34948"/>
                  </a:lnTo>
                  <a:lnTo>
                    <a:pt x="76379" y="35094"/>
                  </a:lnTo>
                  <a:lnTo>
                    <a:pt x="76261" y="35241"/>
                  </a:lnTo>
                  <a:lnTo>
                    <a:pt x="76261" y="35241"/>
                  </a:lnTo>
                  <a:lnTo>
                    <a:pt x="77435" y="36430"/>
                  </a:lnTo>
                  <a:lnTo>
                    <a:pt x="78726" y="37750"/>
                  </a:lnTo>
                  <a:lnTo>
                    <a:pt x="80340" y="39408"/>
                  </a:lnTo>
                  <a:lnTo>
                    <a:pt x="82144" y="41286"/>
                  </a:lnTo>
                  <a:lnTo>
                    <a:pt x="84022" y="43266"/>
                  </a:lnTo>
                  <a:lnTo>
                    <a:pt x="85871" y="45232"/>
                  </a:lnTo>
                  <a:lnTo>
                    <a:pt x="86751" y="46186"/>
                  </a:lnTo>
                  <a:lnTo>
                    <a:pt x="87558" y="47096"/>
                  </a:lnTo>
                  <a:lnTo>
                    <a:pt x="87558" y="47096"/>
                  </a:lnTo>
                  <a:lnTo>
                    <a:pt x="85930" y="48475"/>
                  </a:lnTo>
                  <a:lnTo>
                    <a:pt x="84418" y="49766"/>
                  </a:lnTo>
                  <a:lnTo>
                    <a:pt x="83039" y="50969"/>
                  </a:lnTo>
                  <a:lnTo>
                    <a:pt x="81763" y="52098"/>
                  </a:lnTo>
                  <a:lnTo>
                    <a:pt x="80604" y="53140"/>
                  </a:lnTo>
                  <a:lnTo>
                    <a:pt x="79562" y="54094"/>
                  </a:lnTo>
                  <a:lnTo>
                    <a:pt x="78623" y="54959"/>
                  </a:lnTo>
                  <a:lnTo>
                    <a:pt x="77802" y="55737"/>
                  </a:lnTo>
                  <a:lnTo>
                    <a:pt x="76452" y="57028"/>
                  </a:lnTo>
                  <a:lnTo>
                    <a:pt x="75528" y="57952"/>
                  </a:lnTo>
                  <a:lnTo>
                    <a:pt x="74970" y="58524"/>
                  </a:lnTo>
                  <a:lnTo>
                    <a:pt x="74794" y="58715"/>
                  </a:lnTo>
                  <a:lnTo>
                    <a:pt x="74794" y="58715"/>
                  </a:lnTo>
                  <a:lnTo>
                    <a:pt x="73840" y="57351"/>
                  </a:lnTo>
                  <a:lnTo>
                    <a:pt x="72857" y="56016"/>
                  </a:lnTo>
                  <a:lnTo>
                    <a:pt x="71875" y="54695"/>
                  </a:lnTo>
                  <a:lnTo>
                    <a:pt x="70877" y="53404"/>
                  </a:lnTo>
                  <a:lnTo>
                    <a:pt x="69879" y="52142"/>
                  </a:lnTo>
                  <a:lnTo>
                    <a:pt x="68867" y="50881"/>
                  </a:lnTo>
                  <a:lnTo>
                    <a:pt x="67840" y="49663"/>
                  </a:lnTo>
                  <a:lnTo>
                    <a:pt x="66813" y="48460"/>
                  </a:lnTo>
                  <a:lnTo>
                    <a:pt x="65771" y="47272"/>
                  </a:lnTo>
                  <a:lnTo>
                    <a:pt x="64730" y="46113"/>
                  </a:lnTo>
                  <a:lnTo>
                    <a:pt x="63688" y="44968"/>
                  </a:lnTo>
                  <a:lnTo>
                    <a:pt x="62632" y="43853"/>
                  </a:lnTo>
                  <a:lnTo>
                    <a:pt x="61575" y="42753"/>
                  </a:lnTo>
                  <a:lnTo>
                    <a:pt x="60519" y="41682"/>
                  </a:lnTo>
                  <a:lnTo>
                    <a:pt x="59463" y="40625"/>
                  </a:lnTo>
                  <a:lnTo>
                    <a:pt x="58392" y="39584"/>
                  </a:lnTo>
                  <a:lnTo>
                    <a:pt x="57335" y="38572"/>
                  </a:lnTo>
                  <a:lnTo>
                    <a:pt x="56264" y="37574"/>
                  </a:lnTo>
                  <a:lnTo>
                    <a:pt x="55208" y="36606"/>
                  </a:lnTo>
                  <a:lnTo>
                    <a:pt x="54137" y="35652"/>
                  </a:lnTo>
                  <a:lnTo>
                    <a:pt x="53081" y="34713"/>
                  </a:lnTo>
                  <a:lnTo>
                    <a:pt x="52010" y="33803"/>
                  </a:lnTo>
                  <a:lnTo>
                    <a:pt x="50953" y="32908"/>
                  </a:lnTo>
                  <a:lnTo>
                    <a:pt x="49912" y="32028"/>
                  </a:lnTo>
                  <a:lnTo>
                    <a:pt x="48855" y="31177"/>
                  </a:lnTo>
                  <a:lnTo>
                    <a:pt x="47814" y="30341"/>
                  </a:lnTo>
                  <a:lnTo>
                    <a:pt x="46772" y="29519"/>
                  </a:lnTo>
                  <a:lnTo>
                    <a:pt x="45745" y="28727"/>
                  </a:lnTo>
                  <a:lnTo>
                    <a:pt x="44718" y="27949"/>
                  </a:lnTo>
                  <a:lnTo>
                    <a:pt x="43691" y="27187"/>
                  </a:lnTo>
                  <a:lnTo>
                    <a:pt x="42693" y="26453"/>
                  </a:lnTo>
                  <a:lnTo>
                    <a:pt x="41696" y="25734"/>
                  </a:lnTo>
                  <a:lnTo>
                    <a:pt x="40698" y="25030"/>
                  </a:lnTo>
                  <a:lnTo>
                    <a:pt x="39715" y="24355"/>
                  </a:lnTo>
                  <a:lnTo>
                    <a:pt x="37793" y="23035"/>
                  </a:lnTo>
                  <a:lnTo>
                    <a:pt x="35915" y="21802"/>
                  </a:lnTo>
                  <a:lnTo>
                    <a:pt x="34111" y="20629"/>
                  </a:lnTo>
                  <a:lnTo>
                    <a:pt x="32350" y="19528"/>
                  </a:lnTo>
                  <a:lnTo>
                    <a:pt x="30663" y="18501"/>
                  </a:lnTo>
                  <a:lnTo>
                    <a:pt x="29034" y="17548"/>
                  </a:lnTo>
                  <a:lnTo>
                    <a:pt x="27494" y="16653"/>
                  </a:lnTo>
                  <a:lnTo>
                    <a:pt x="26042" y="15831"/>
                  </a:lnTo>
                  <a:lnTo>
                    <a:pt x="24677" y="15068"/>
                  </a:lnTo>
                  <a:lnTo>
                    <a:pt x="23401" y="14364"/>
                  </a:lnTo>
                  <a:lnTo>
                    <a:pt x="22227" y="13733"/>
                  </a:lnTo>
                  <a:lnTo>
                    <a:pt x="20202" y="12662"/>
                  </a:lnTo>
                  <a:lnTo>
                    <a:pt x="18647" y="11826"/>
                  </a:lnTo>
                  <a:lnTo>
                    <a:pt x="18647" y="11826"/>
                  </a:lnTo>
                  <a:lnTo>
                    <a:pt x="17283" y="11092"/>
                  </a:lnTo>
                  <a:lnTo>
                    <a:pt x="15830" y="10344"/>
                  </a:lnTo>
                  <a:lnTo>
                    <a:pt x="14334" y="9581"/>
                  </a:lnTo>
                  <a:lnTo>
                    <a:pt x="12779" y="8818"/>
                  </a:lnTo>
                  <a:lnTo>
                    <a:pt x="11224" y="8070"/>
                  </a:lnTo>
                  <a:lnTo>
                    <a:pt x="9668" y="7322"/>
                  </a:lnTo>
                  <a:lnTo>
                    <a:pt x="6705" y="5928"/>
                  </a:lnTo>
                  <a:lnTo>
                    <a:pt x="4049" y="4710"/>
                  </a:lnTo>
                  <a:lnTo>
                    <a:pt x="1937" y="3757"/>
                  </a:lnTo>
                  <a:lnTo>
                    <a:pt x="0" y="2891"/>
                  </a:lnTo>
                  <a:lnTo>
                    <a:pt x="0" y="2891"/>
                  </a:lnTo>
                  <a:lnTo>
                    <a:pt x="59" y="2715"/>
                  </a:lnTo>
                  <a:lnTo>
                    <a:pt x="132" y="2539"/>
                  </a:lnTo>
                  <a:lnTo>
                    <a:pt x="205" y="2363"/>
                  </a:lnTo>
                  <a:lnTo>
                    <a:pt x="279" y="2187"/>
                  </a:lnTo>
                  <a:lnTo>
                    <a:pt x="381" y="2040"/>
                  </a:lnTo>
                  <a:lnTo>
                    <a:pt x="484" y="1879"/>
                  </a:lnTo>
                  <a:lnTo>
                    <a:pt x="587" y="1732"/>
                  </a:lnTo>
                  <a:lnTo>
                    <a:pt x="704" y="1600"/>
                  </a:lnTo>
                  <a:lnTo>
                    <a:pt x="836" y="1453"/>
                  </a:lnTo>
                  <a:lnTo>
                    <a:pt x="968" y="1336"/>
                  </a:lnTo>
                  <a:lnTo>
                    <a:pt x="1100" y="1204"/>
                  </a:lnTo>
                  <a:lnTo>
                    <a:pt x="1262" y="1086"/>
                  </a:lnTo>
                  <a:lnTo>
                    <a:pt x="1408" y="984"/>
                  </a:lnTo>
                  <a:lnTo>
                    <a:pt x="1585" y="881"/>
                  </a:lnTo>
                  <a:lnTo>
                    <a:pt x="1937" y="690"/>
                  </a:lnTo>
                  <a:lnTo>
                    <a:pt x="2303" y="529"/>
                  </a:lnTo>
                  <a:lnTo>
                    <a:pt x="2714" y="382"/>
                  </a:lnTo>
                  <a:lnTo>
                    <a:pt x="3154" y="265"/>
                  </a:lnTo>
                  <a:lnTo>
                    <a:pt x="3624" y="162"/>
                  </a:lnTo>
                  <a:lnTo>
                    <a:pt x="4108" y="89"/>
                  </a:lnTo>
                  <a:lnTo>
                    <a:pt x="4621" y="30"/>
                  </a:lnTo>
                  <a:lnTo>
                    <a:pt x="5164" y="1"/>
                  </a:lnTo>
                  <a:lnTo>
                    <a:pt x="57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033;p26">
              <a:extLst>
                <a:ext uri="{FF2B5EF4-FFF2-40B4-BE49-F238E27FC236}">
                  <a16:creationId xmlns:a16="http://schemas.microsoft.com/office/drawing/2014/main" id="{53E00335-71A8-A66B-A8F1-A0AE2538618C}"/>
                </a:ext>
              </a:extLst>
            </p:cNvPr>
            <p:cNvSpPr/>
            <p:nvPr/>
          </p:nvSpPr>
          <p:spPr>
            <a:xfrm>
              <a:off x="1381150" y="1995375"/>
              <a:ext cx="2234100" cy="1512250"/>
            </a:xfrm>
            <a:custGeom>
              <a:avLst/>
              <a:gdLst/>
              <a:ahLst/>
              <a:cxnLst/>
              <a:rect l="l" t="t" r="r" b="b"/>
              <a:pathLst>
                <a:path w="89364" h="60490" fill="none" extrusionOk="0">
                  <a:moveTo>
                    <a:pt x="6558" y="0"/>
                  </a:moveTo>
                  <a:lnTo>
                    <a:pt x="6558" y="0"/>
                  </a:lnTo>
                  <a:lnTo>
                    <a:pt x="5942" y="15"/>
                  </a:lnTo>
                  <a:lnTo>
                    <a:pt x="5355" y="44"/>
                  </a:lnTo>
                  <a:lnTo>
                    <a:pt x="4798" y="103"/>
                  </a:lnTo>
                  <a:lnTo>
                    <a:pt x="4270" y="191"/>
                  </a:lnTo>
                  <a:lnTo>
                    <a:pt x="3771" y="294"/>
                  </a:lnTo>
                  <a:lnTo>
                    <a:pt x="3301" y="426"/>
                  </a:lnTo>
                  <a:lnTo>
                    <a:pt x="2861" y="587"/>
                  </a:lnTo>
                  <a:lnTo>
                    <a:pt x="2451" y="763"/>
                  </a:lnTo>
                  <a:lnTo>
                    <a:pt x="2451" y="763"/>
                  </a:lnTo>
                  <a:lnTo>
                    <a:pt x="2230" y="880"/>
                  </a:lnTo>
                  <a:lnTo>
                    <a:pt x="2025" y="998"/>
                  </a:lnTo>
                  <a:lnTo>
                    <a:pt x="1834" y="1115"/>
                  </a:lnTo>
                  <a:lnTo>
                    <a:pt x="1644" y="1247"/>
                  </a:lnTo>
                  <a:lnTo>
                    <a:pt x="1468" y="1394"/>
                  </a:lnTo>
                  <a:lnTo>
                    <a:pt x="1306" y="1541"/>
                  </a:lnTo>
                  <a:lnTo>
                    <a:pt x="1145" y="1702"/>
                  </a:lnTo>
                  <a:lnTo>
                    <a:pt x="998" y="1863"/>
                  </a:lnTo>
                  <a:lnTo>
                    <a:pt x="851" y="2025"/>
                  </a:lnTo>
                  <a:lnTo>
                    <a:pt x="719" y="2201"/>
                  </a:lnTo>
                  <a:lnTo>
                    <a:pt x="602" y="2377"/>
                  </a:lnTo>
                  <a:lnTo>
                    <a:pt x="499" y="2568"/>
                  </a:lnTo>
                  <a:lnTo>
                    <a:pt x="397" y="2773"/>
                  </a:lnTo>
                  <a:lnTo>
                    <a:pt x="309" y="2978"/>
                  </a:lnTo>
                  <a:lnTo>
                    <a:pt x="235" y="3184"/>
                  </a:lnTo>
                  <a:lnTo>
                    <a:pt x="162" y="3404"/>
                  </a:lnTo>
                  <a:lnTo>
                    <a:pt x="0" y="3976"/>
                  </a:lnTo>
                  <a:lnTo>
                    <a:pt x="543" y="4211"/>
                  </a:lnTo>
                  <a:lnTo>
                    <a:pt x="543" y="4211"/>
                  </a:lnTo>
                  <a:lnTo>
                    <a:pt x="2539" y="5091"/>
                  </a:lnTo>
                  <a:lnTo>
                    <a:pt x="4666" y="6059"/>
                  </a:lnTo>
                  <a:lnTo>
                    <a:pt x="7307" y="7277"/>
                  </a:lnTo>
                  <a:lnTo>
                    <a:pt x="10256" y="8656"/>
                  </a:lnTo>
                  <a:lnTo>
                    <a:pt x="11796" y="9390"/>
                  </a:lnTo>
                  <a:lnTo>
                    <a:pt x="13351" y="10138"/>
                  </a:lnTo>
                  <a:lnTo>
                    <a:pt x="14877" y="10901"/>
                  </a:lnTo>
                  <a:lnTo>
                    <a:pt x="16374" y="11649"/>
                  </a:lnTo>
                  <a:lnTo>
                    <a:pt x="17797" y="12397"/>
                  </a:lnTo>
                  <a:lnTo>
                    <a:pt x="19146" y="13116"/>
                  </a:lnTo>
                  <a:lnTo>
                    <a:pt x="19146" y="13116"/>
                  </a:lnTo>
                  <a:lnTo>
                    <a:pt x="20980" y="14099"/>
                  </a:lnTo>
                  <a:lnTo>
                    <a:pt x="20980" y="14099"/>
                  </a:lnTo>
                  <a:lnTo>
                    <a:pt x="22932" y="15141"/>
                  </a:lnTo>
                  <a:lnTo>
                    <a:pt x="25220" y="16373"/>
                  </a:lnTo>
                  <a:lnTo>
                    <a:pt x="26482" y="17078"/>
                  </a:lnTo>
                  <a:lnTo>
                    <a:pt x="27817" y="17840"/>
                  </a:lnTo>
                  <a:lnTo>
                    <a:pt x="29226" y="18647"/>
                  </a:lnTo>
                  <a:lnTo>
                    <a:pt x="30707" y="19528"/>
                  </a:lnTo>
                  <a:lnTo>
                    <a:pt x="32248" y="20452"/>
                  </a:lnTo>
                  <a:lnTo>
                    <a:pt x="33847" y="21435"/>
                  </a:lnTo>
                  <a:lnTo>
                    <a:pt x="35490" y="22491"/>
                  </a:lnTo>
                  <a:lnTo>
                    <a:pt x="37192" y="23592"/>
                  </a:lnTo>
                  <a:lnTo>
                    <a:pt x="38938" y="24765"/>
                  </a:lnTo>
                  <a:lnTo>
                    <a:pt x="40728" y="25998"/>
                  </a:lnTo>
                  <a:lnTo>
                    <a:pt x="42562" y="27303"/>
                  </a:lnTo>
                  <a:lnTo>
                    <a:pt x="44425" y="28653"/>
                  </a:lnTo>
                  <a:lnTo>
                    <a:pt x="44425" y="28653"/>
                  </a:lnTo>
                  <a:lnTo>
                    <a:pt x="45569" y="29519"/>
                  </a:lnTo>
                  <a:lnTo>
                    <a:pt x="46699" y="30384"/>
                  </a:lnTo>
                  <a:lnTo>
                    <a:pt x="47829" y="31265"/>
                  </a:lnTo>
                  <a:lnTo>
                    <a:pt x="48929" y="32145"/>
                  </a:lnTo>
                  <a:lnTo>
                    <a:pt x="50029" y="33040"/>
                  </a:lnTo>
                  <a:lnTo>
                    <a:pt x="51115" y="33935"/>
                  </a:lnTo>
                  <a:lnTo>
                    <a:pt x="52201" y="34830"/>
                  </a:lnTo>
                  <a:lnTo>
                    <a:pt x="53257" y="35754"/>
                  </a:lnTo>
                  <a:lnTo>
                    <a:pt x="54313" y="36664"/>
                  </a:lnTo>
                  <a:lnTo>
                    <a:pt x="55355" y="37603"/>
                  </a:lnTo>
                  <a:lnTo>
                    <a:pt x="56382" y="38527"/>
                  </a:lnTo>
                  <a:lnTo>
                    <a:pt x="57394" y="39481"/>
                  </a:lnTo>
                  <a:lnTo>
                    <a:pt x="58392" y="40420"/>
                  </a:lnTo>
                  <a:lnTo>
                    <a:pt x="59390" y="41388"/>
                  </a:lnTo>
                  <a:lnTo>
                    <a:pt x="60358" y="42341"/>
                  </a:lnTo>
                  <a:lnTo>
                    <a:pt x="61326" y="43324"/>
                  </a:lnTo>
                  <a:lnTo>
                    <a:pt x="62280" y="44293"/>
                  </a:lnTo>
                  <a:lnTo>
                    <a:pt x="63219" y="45290"/>
                  </a:lnTo>
                  <a:lnTo>
                    <a:pt x="64158" y="46273"/>
                  </a:lnTo>
                  <a:lnTo>
                    <a:pt x="65067" y="47271"/>
                  </a:lnTo>
                  <a:lnTo>
                    <a:pt x="65977" y="48283"/>
                  </a:lnTo>
                  <a:lnTo>
                    <a:pt x="66857" y="49296"/>
                  </a:lnTo>
                  <a:lnTo>
                    <a:pt x="67738" y="50323"/>
                  </a:lnTo>
                  <a:lnTo>
                    <a:pt x="68603" y="51335"/>
                  </a:lnTo>
                  <a:lnTo>
                    <a:pt x="69454" y="52377"/>
                  </a:lnTo>
                  <a:lnTo>
                    <a:pt x="70290" y="53418"/>
                  </a:lnTo>
                  <a:lnTo>
                    <a:pt x="71127" y="54460"/>
                  </a:lnTo>
                  <a:lnTo>
                    <a:pt x="71934" y="55516"/>
                  </a:lnTo>
                  <a:lnTo>
                    <a:pt x="72741" y="56573"/>
                  </a:lnTo>
                  <a:lnTo>
                    <a:pt x="73533" y="57644"/>
                  </a:lnTo>
                  <a:lnTo>
                    <a:pt x="74296" y="58715"/>
                  </a:lnTo>
                  <a:lnTo>
                    <a:pt x="75059" y="59786"/>
                  </a:lnTo>
                  <a:lnTo>
                    <a:pt x="75543" y="60490"/>
                  </a:lnTo>
                  <a:lnTo>
                    <a:pt x="76115" y="59859"/>
                  </a:lnTo>
                  <a:lnTo>
                    <a:pt x="76115" y="59859"/>
                  </a:lnTo>
                  <a:lnTo>
                    <a:pt x="76320" y="59654"/>
                  </a:lnTo>
                  <a:lnTo>
                    <a:pt x="76878" y="59081"/>
                  </a:lnTo>
                  <a:lnTo>
                    <a:pt x="77817" y="58157"/>
                  </a:lnTo>
                  <a:lnTo>
                    <a:pt x="79152" y="56866"/>
                  </a:lnTo>
                  <a:lnTo>
                    <a:pt x="79988" y="56088"/>
                  </a:lnTo>
                  <a:lnTo>
                    <a:pt x="80912" y="55223"/>
                  </a:lnTo>
                  <a:lnTo>
                    <a:pt x="81954" y="54269"/>
                  </a:lnTo>
                  <a:lnTo>
                    <a:pt x="83098" y="53242"/>
                  </a:lnTo>
                  <a:lnTo>
                    <a:pt x="84360" y="52127"/>
                  </a:lnTo>
                  <a:lnTo>
                    <a:pt x="85725" y="50939"/>
                  </a:lnTo>
                  <a:lnTo>
                    <a:pt x="87221" y="49662"/>
                  </a:lnTo>
                  <a:lnTo>
                    <a:pt x="88820" y="48298"/>
                  </a:lnTo>
                  <a:lnTo>
                    <a:pt x="89363" y="47843"/>
                  </a:lnTo>
                  <a:lnTo>
                    <a:pt x="88894" y="47330"/>
                  </a:lnTo>
                  <a:lnTo>
                    <a:pt x="88894" y="47330"/>
                  </a:lnTo>
                  <a:lnTo>
                    <a:pt x="87456" y="45745"/>
                  </a:lnTo>
                  <a:lnTo>
                    <a:pt x="85901" y="44073"/>
                  </a:lnTo>
                  <a:lnTo>
                    <a:pt x="84287" y="42371"/>
                  </a:lnTo>
                  <a:lnTo>
                    <a:pt x="82688" y="40698"/>
                  </a:lnTo>
                  <a:lnTo>
                    <a:pt x="79856" y="37779"/>
                  </a:lnTo>
                  <a:lnTo>
                    <a:pt x="77993" y="35871"/>
                  </a:lnTo>
                  <a:lnTo>
                    <a:pt x="77993" y="35871"/>
                  </a:lnTo>
                  <a:lnTo>
                    <a:pt x="78169" y="35563"/>
                  </a:lnTo>
                  <a:lnTo>
                    <a:pt x="78345" y="35241"/>
                  </a:lnTo>
                  <a:lnTo>
                    <a:pt x="78506" y="34903"/>
                  </a:lnTo>
                  <a:lnTo>
                    <a:pt x="78668" y="34536"/>
                  </a:lnTo>
                  <a:lnTo>
                    <a:pt x="78800" y="34140"/>
                  </a:lnTo>
                  <a:lnTo>
                    <a:pt x="78917" y="33744"/>
                  </a:lnTo>
                  <a:lnTo>
                    <a:pt x="79035" y="33319"/>
                  </a:lnTo>
                  <a:lnTo>
                    <a:pt x="79123" y="32878"/>
                  </a:lnTo>
                  <a:lnTo>
                    <a:pt x="79123" y="32878"/>
                  </a:lnTo>
                  <a:lnTo>
                    <a:pt x="79211" y="32336"/>
                  </a:lnTo>
                  <a:lnTo>
                    <a:pt x="79284" y="31793"/>
                  </a:lnTo>
                  <a:lnTo>
                    <a:pt x="79328" y="31221"/>
                  </a:lnTo>
                  <a:lnTo>
                    <a:pt x="79357" y="30634"/>
                  </a:lnTo>
                  <a:lnTo>
                    <a:pt x="79372" y="30032"/>
                  </a:lnTo>
                  <a:lnTo>
                    <a:pt x="79357" y="29431"/>
                  </a:lnTo>
                  <a:lnTo>
                    <a:pt x="79328" y="28815"/>
                  </a:lnTo>
                  <a:lnTo>
                    <a:pt x="79269" y="28184"/>
                  </a:lnTo>
                  <a:lnTo>
                    <a:pt x="79269" y="28184"/>
                  </a:lnTo>
                  <a:lnTo>
                    <a:pt x="79196" y="27538"/>
                  </a:lnTo>
                  <a:lnTo>
                    <a:pt x="79093" y="26893"/>
                  </a:lnTo>
                  <a:lnTo>
                    <a:pt x="78961" y="26247"/>
                  </a:lnTo>
                  <a:lnTo>
                    <a:pt x="78829" y="25602"/>
                  </a:lnTo>
                  <a:lnTo>
                    <a:pt x="78653" y="24971"/>
                  </a:lnTo>
                  <a:lnTo>
                    <a:pt x="78477" y="24340"/>
                  </a:lnTo>
                  <a:lnTo>
                    <a:pt x="78272" y="23738"/>
                  </a:lnTo>
                  <a:lnTo>
                    <a:pt x="78052" y="23137"/>
                  </a:lnTo>
                  <a:lnTo>
                    <a:pt x="78052" y="23137"/>
                  </a:lnTo>
                  <a:lnTo>
                    <a:pt x="77787" y="22491"/>
                  </a:lnTo>
                  <a:lnTo>
                    <a:pt x="77494" y="21860"/>
                  </a:lnTo>
                  <a:lnTo>
                    <a:pt x="77186" y="21259"/>
                  </a:lnTo>
                  <a:lnTo>
                    <a:pt x="76863" y="20687"/>
                  </a:lnTo>
                  <a:lnTo>
                    <a:pt x="76511" y="20129"/>
                  </a:lnTo>
                  <a:lnTo>
                    <a:pt x="76144" y="19586"/>
                  </a:lnTo>
                  <a:lnTo>
                    <a:pt x="75763" y="19087"/>
                  </a:lnTo>
                  <a:lnTo>
                    <a:pt x="75352" y="18603"/>
                  </a:lnTo>
                  <a:lnTo>
                    <a:pt x="75352" y="18603"/>
                  </a:lnTo>
                  <a:lnTo>
                    <a:pt x="75132" y="18325"/>
                  </a:lnTo>
                  <a:lnTo>
                    <a:pt x="74927" y="18016"/>
                  </a:lnTo>
                  <a:lnTo>
                    <a:pt x="74736" y="17694"/>
                  </a:lnTo>
                  <a:lnTo>
                    <a:pt x="74574" y="17342"/>
                  </a:lnTo>
                  <a:lnTo>
                    <a:pt x="74442" y="16975"/>
                  </a:lnTo>
                  <a:lnTo>
                    <a:pt x="74325" y="16579"/>
                  </a:lnTo>
                  <a:lnTo>
                    <a:pt x="74237" y="16183"/>
                  </a:lnTo>
                  <a:lnTo>
                    <a:pt x="74178" y="15757"/>
                  </a:lnTo>
                  <a:lnTo>
                    <a:pt x="74178" y="15757"/>
                  </a:lnTo>
                  <a:lnTo>
                    <a:pt x="74134" y="15332"/>
                  </a:lnTo>
                  <a:lnTo>
                    <a:pt x="74120" y="14891"/>
                  </a:lnTo>
                  <a:lnTo>
                    <a:pt x="74120" y="14451"/>
                  </a:lnTo>
                  <a:lnTo>
                    <a:pt x="74134" y="13982"/>
                  </a:lnTo>
                  <a:lnTo>
                    <a:pt x="74178" y="13512"/>
                  </a:lnTo>
                  <a:lnTo>
                    <a:pt x="74237" y="13028"/>
                  </a:lnTo>
                  <a:lnTo>
                    <a:pt x="74325" y="12515"/>
                  </a:lnTo>
                  <a:lnTo>
                    <a:pt x="74428" y="12001"/>
                  </a:lnTo>
                  <a:lnTo>
                    <a:pt x="74428" y="12001"/>
                  </a:lnTo>
                  <a:lnTo>
                    <a:pt x="74545" y="11532"/>
                  </a:lnTo>
                  <a:lnTo>
                    <a:pt x="74677" y="11048"/>
                  </a:lnTo>
                  <a:lnTo>
                    <a:pt x="74824" y="10578"/>
                  </a:lnTo>
                  <a:lnTo>
                    <a:pt x="74985" y="10079"/>
                  </a:lnTo>
                  <a:lnTo>
                    <a:pt x="75161" y="9595"/>
                  </a:lnTo>
                  <a:lnTo>
                    <a:pt x="75352" y="9111"/>
                  </a:lnTo>
                  <a:lnTo>
                    <a:pt x="75557" y="8627"/>
                  </a:lnTo>
                  <a:lnTo>
                    <a:pt x="75763" y="8157"/>
                  </a:lnTo>
                  <a:lnTo>
                    <a:pt x="75998" y="7673"/>
                  </a:lnTo>
                  <a:lnTo>
                    <a:pt x="76232" y="7204"/>
                  </a:lnTo>
                  <a:lnTo>
                    <a:pt x="76482" y="6749"/>
                  </a:lnTo>
                  <a:lnTo>
                    <a:pt x="76746" y="6294"/>
                  </a:lnTo>
                  <a:lnTo>
                    <a:pt x="77010" y="5839"/>
                  </a:lnTo>
                  <a:lnTo>
                    <a:pt x="77289" y="5414"/>
                  </a:lnTo>
                  <a:lnTo>
                    <a:pt x="77582" y="4988"/>
                  </a:lnTo>
                  <a:lnTo>
                    <a:pt x="77875" y="4578"/>
                  </a:lnTo>
                  <a:lnTo>
                    <a:pt x="77875" y="4578"/>
                  </a:lnTo>
                  <a:lnTo>
                    <a:pt x="78037" y="4372"/>
                  </a:lnTo>
                  <a:lnTo>
                    <a:pt x="78169" y="4152"/>
                  </a:lnTo>
                  <a:lnTo>
                    <a:pt x="78301" y="3947"/>
                  </a:lnTo>
                  <a:lnTo>
                    <a:pt x="78404" y="3741"/>
                  </a:lnTo>
                  <a:lnTo>
                    <a:pt x="78506" y="3551"/>
                  </a:lnTo>
                  <a:lnTo>
                    <a:pt x="78580" y="3345"/>
                  </a:lnTo>
                  <a:lnTo>
                    <a:pt x="78638" y="3154"/>
                  </a:lnTo>
                  <a:lnTo>
                    <a:pt x="78697" y="2978"/>
                  </a:lnTo>
                  <a:lnTo>
                    <a:pt x="78726" y="2788"/>
                  </a:lnTo>
                  <a:lnTo>
                    <a:pt x="78756" y="2612"/>
                  </a:lnTo>
                  <a:lnTo>
                    <a:pt x="78756" y="2436"/>
                  </a:lnTo>
                  <a:lnTo>
                    <a:pt x="78756" y="2260"/>
                  </a:lnTo>
                  <a:lnTo>
                    <a:pt x="78726" y="2098"/>
                  </a:lnTo>
                  <a:lnTo>
                    <a:pt x="78682" y="1937"/>
                  </a:lnTo>
                  <a:lnTo>
                    <a:pt x="78638" y="1775"/>
                  </a:lnTo>
                  <a:lnTo>
                    <a:pt x="78565" y="1629"/>
                  </a:lnTo>
                  <a:lnTo>
                    <a:pt x="78565" y="1629"/>
                  </a:lnTo>
                  <a:lnTo>
                    <a:pt x="78462" y="1438"/>
                  </a:lnTo>
                  <a:lnTo>
                    <a:pt x="78330" y="1277"/>
                  </a:lnTo>
                  <a:lnTo>
                    <a:pt x="78184" y="1115"/>
                  </a:lnTo>
                  <a:lnTo>
                    <a:pt x="78022" y="968"/>
                  </a:lnTo>
                  <a:lnTo>
                    <a:pt x="77831" y="822"/>
                  </a:lnTo>
                  <a:lnTo>
                    <a:pt x="77611" y="704"/>
                  </a:lnTo>
                  <a:lnTo>
                    <a:pt x="77377" y="587"/>
                  </a:lnTo>
                  <a:lnTo>
                    <a:pt x="77127" y="484"/>
                  </a:lnTo>
                  <a:lnTo>
                    <a:pt x="76848" y="396"/>
                  </a:lnTo>
                  <a:lnTo>
                    <a:pt x="76555" y="323"/>
                  </a:lnTo>
                  <a:lnTo>
                    <a:pt x="76232" y="264"/>
                  </a:lnTo>
                  <a:lnTo>
                    <a:pt x="75895" y="206"/>
                  </a:lnTo>
                  <a:lnTo>
                    <a:pt x="75543" y="162"/>
                  </a:lnTo>
                  <a:lnTo>
                    <a:pt x="75161" y="132"/>
                  </a:lnTo>
                  <a:lnTo>
                    <a:pt x="74750" y="118"/>
                  </a:lnTo>
                  <a:lnTo>
                    <a:pt x="74340" y="118"/>
                  </a:lnTo>
                  <a:lnTo>
                    <a:pt x="74340" y="118"/>
                  </a:lnTo>
                  <a:lnTo>
                    <a:pt x="73738" y="118"/>
                  </a:lnTo>
                  <a:lnTo>
                    <a:pt x="73254" y="147"/>
                  </a:lnTo>
                  <a:lnTo>
                    <a:pt x="72785" y="191"/>
                  </a:lnTo>
                  <a:lnTo>
                    <a:pt x="72653" y="206"/>
                  </a:lnTo>
                  <a:lnTo>
                    <a:pt x="72535" y="264"/>
                  </a:lnTo>
                  <a:lnTo>
                    <a:pt x="72535" y="264"/>
                  </a:lnTo>
                  <a:lnTo>
                    <a:pt x="72418" y="338"/>
                  </a:lnTo>
                  <a:lnTo>
                    <a:pt x="72139" y="514"/>
                  </a:lnTo>
                  <a:lnTo>
                    <a:pt x="71714" y="778"/>
                  </a:lnTo>
                  <a:lnTo>
                    <a:pt x="71171" y="1159"/>
                  </a:lnTo>
                  <a:lnTo>
                    <a:pt x="70540" y="1643"/>
                  </a:lnTo>
                  <a:lnTo>
                    <a:pt x="70188" y="1922"/>
                  </a:lnTo>
                  <a:lnTo>
                    <a:pt x="69821" y="2230"/>
                  </a:lnTo>
                  <a:lnTo>
                    <a:pt x="69454" y="2568"/>
                  </a:lnTo>
                  <a:lnTo>
                    <a:pt x="69058" y="2920"/>
                  </a:lnTo>
                  <a:lnTo>
                    <a:pt x="68662" y="3316"/>
                  </a:lnTo>
                  <a:lnTo>
                    <a:pt x="68266" y="3727"/>
                  </a:lnTo>
                  <a:lnTo>
                    <a:pt x="68266" y="3727"/>
                  </a:lnTo>
                  <a:lnTo>
                    <a:pt x="67796" y="4240"/>
                  </a:lnTo>
                  <a:lnTo>
                    <a:pt x="67356" y="4754"/>
                  </a:lnTo>
                  <a:lnTo>
                    <a:pt x="66945" y="5282"/>
                  </a:lnTo>
                  <a:lnTo>
                    <a:pt x="66535" y="5825"/>
                  </a:lnTo>
                  <a:lnTo>
                    <a:pt x="66168" y="6367"/>
                  </a:lnTo>
                  <a:lnTo>
                    <a:pt x="65816" y="6925"/>
                  </a:lnTo>
                  <a:lnTo>
                    <a:pt x="65478" y="7497"/>
                  </a:lnTo>
                  <a:lnTo>
                    <a:pt x="65170" y="8069"/>
                  </a:lnTo>
                  <a:lnTo>
                    <a:pt x="65170" y="8069"/>
                  </a:lnTo>
                  <a:lnTo>
                    <a:pt x="64994" y="8436"/>
                  </a:lnTo>
                  <a:lnTo>
                    <a:pt x="64818" y="8803"/>
                  </a:lnTo>
                  <a:lnTo>
                    <a:pt x="64657" y="9170"/>
                  </a:lnTo>
                  <a:lnTo>
                    <a:pt x="64510" y="9536"/>
                  </a:lnTo>
                  <a:lnTo>
                    <a:pt x="64363" y="9918"/>
                  </a:lnTo>
                  <a:lnTo>
                    <a:pt x="64231" y="10299"/>
                  </a:lnTo>
                  <a:lnTo>
                    <a:pt x="64099" y="10681"/>
                  </a:lnTo>
                  <a:lnTo>
                    <a:pt x="63982" y="11062"/>
                  </a:lnTo>
                  <a:lnTo>
                    <a:pt x="63879" y="11444"/>
                  </a:lnTo>
                  <a:lnTo>
                    <a:pt x="63791" y="11840"/>
                  </a:lnTo>
                  <a:lnTo>
                    <a:pt x="63703" y="12221"/>
                  </a:lnTo>
                  <a:lnTo>
                    <a:pt x="63615" y="12617"/>
                  </a:lnTo>
                  <a:lnTo>
                    <a:pt x="63556" y="13014"/>
                  </a:lnTo>
                  <a:lnTo>
                    <a:pt x="63498" y="13410"/>
                  </a:lnTo>
                  <a:lnTo>
                    <a:pt x="63439" y="13806"/>
                  </a:lnTo>
                  <a:lnTo>
                    <a:pt x="63410" y="14202"/>
                  </a:lnTo>
                  <a:lnTo>
                    <a:pt x="63410" y="14202"/>
                  </a:lnTo>
                  <a:lnTo>
                    <a:pt x="63380" y="14495"/>
                  </a:lnTo>
                  <a:lnTo>
                    <a:pt x="63322" y="14789"/>
                  </a:lnTo>
                  <a:lnTo>
                    <a:pt x="63263" y="15082"/>
                  </a:lnTo>
                  <a:lnTo>
                    <a:pt x="63190" y="15376"/>
                  </a:lnTo>
                  <a:lnTo>
                    <a:pt x="63087" y="15654"/>
                  </a:lnTo>
                  <a:lnTo>
                    <a:pt x="62984" y="15933"/>
                  </a:lnTo>
                  <a:lnTo>
                    <a:pt x="62867" y="16212"/>
                  </a:lnTo>
                  <a:lnTo>
                    <a:pt x="62720" y="16476"/>
                  </a:lnTo>
                  <a:lnTo>
                    <a:pt x="62573" y="16740"/>
                  </a:lnTo>
                  <a:lnTo>
                    <a:pt x="62412" y="17004"/>
                  </a:lnTo>
                  <a:lnTo>
                    <a:pt x="62236" y="17254"/>
                  </a:lnTo>
                  <a:lnTo>
                    <a:pt x="62045" y="17488"/>
                  </a:lnTo>
                  <a:lnTo>
                    <a:pt x="61840" y="17738"/>
                  </a:lnTo>
                  <a:lnTo>
                    <a:pt x="61634" y="17958"/>
                  </a:lnTo>
                  <a:lnTo>
                    <a:pt x="61400" y="18178"/>
                  </a:lnTo>
                  <a:lnTo>
                    <a:pt x="61165" y="18398"/>
                  </a:lnTo>
                  <a:lnTo>
                    <a:pt x="61165" y="18398"/>
                  </a:lnTo>
                  <a:lnTo>
                    <a:pt x="60886" y="18618"/>
                  </a:lnTo>
                  <a:lnTo>
                    <a:pt x="60593" y="18838"/>
                  </a:lnTo>
                  <a:lnTo>
                    <a:pt x="60299" y="19029"/>
                  </a:lnTo>
                  <a:lnTo>
                    <a:pt x="59991" y="19220"/>
                  </a:lnTo>
                  <a:lnTo>
                    <a:pt x="59683" y="19381"/>
                  </a:lnTo>
                  <a:lnTo>
                    <a:pt x="59346" y="19542"/>
                  </a:lnTo>
                  <a:lnTo>
                    <a:pt x="59008" y="19674"/>
                  </a:lnTo>
                  <a:lnTo>
                    <a:pt x="58671" y="19806"/>
                  </a:lnTo>
                  <a:lnTo>
                    <a:pt x="58319" y="19924"/>
                  </a:lnTo>
                  <a:lnTo>
                    <a:pt x="57952" y="20012"/>
                  </a:lnTo>
                  <a:lnTo>
                    <a:pt x="57585" y="20100"/>
                  </a:lnTo>
                  <a:lnTo>
                    <a:pt x="57204" y="20173"/>
                  </a:lnTo>
                  <a:lnTo>
                    <a:pt x="56822" y="20217"/>
                  </a:lnTo>
                  <a:lnTo>
                    <a:pt x="56426" y="20261"/>
                  </a:lnTo>
                  <a:lnTo>
                    <a:pt x="56030" y="20276"/>
                  </a:lnTo>
                  <a:lnTo>
                    <a:pt x="55634" y="20291"/>
                  </a:lnTo>
                  <a:lnTo>
                    <a:pt x="55634" y="20291"/>
                  </a:lnTo>
                  <a:lnTo>
                    <a:pt x="55106" y="20276"/>
                  </a:lnTo>
                  <a:lnTo>
                    <a:pt x="54578" y="20247"/>
                  </a:lnTo>
                  <a:lnTo>
                    <a:pt x="54035" y="20173"/>
                  </a:lnTo>
                  <a:lnTo>
                    <a:pt x="53492" y="20085"/>
                  </a:lnTo>
                  <a:lnTo>
                    <a:pt x="52949" y="19968"/>
                  </a:lnTo>
                  <a:lnTo>
                    <a:pt x="52391" y="19836"/>
                  </a:lnTo>
                  <a:lnTo>
                    <a:pt x="51834" y="19674"/>
                  </a:lnTo>
                  <a:lnTo>
                    <a:pt x="51262" y="19484"/>
                  </a:lnTo>
                  <a:lnTo>
                    <a:pt x="51262" y="19484"/>
                  </a:lnTo>
                  <a:lnTo>
                    <a:pt x="50631" y="19249"/>
                  </a:lnTo>
                  <a:lnTo>
                    <a:pt x="50000" y="18985"/>
                  </a:lnTo>
                  <a:lnTo>
                    <a:pt x="49369" y="18691"/>
                  </a:lnTo>
                  <a:lnTo>
                    <a:pt x="48724" y="18354"/>
                  </a:lnTo>
                  <a:lnTo>
                    <a:pt x="48078" y="18002"/>
                  </a:lnTo>
                  <a:lnTo>
                    <a:pt x="47447" y="17620"/>
                  </a:lnTo>
                  <a:lnTo>
                    <a:pt x="46802" y="17210"/>
                  </a:lnTo>
                  <a:lnTo>
                    <a:pt x="46156" y="16769"/>
                  </a:lnTo>
                  <a:lnTo>
                    <a:pt x="46156" y="16769"/>
                  </a:lnTo>
                  <a:lnTo>
                    <a:pt x="44938" y="15933"/>
                  </a:lnTo>
                  <a:lnTo>
                    <a:pt x="43706" y="15097"/>
                  </a:lnTo>
                  <a:lnTo>
                    <a:pt x="42444" y="14275"/>
                  </a:lnTo>
                  <a:lnTo>
                    <a:pt x="41168" y="13468"/>
                  </a:lnTo>
                  <a:lnTo>
                    <a:pt x="39877" y="12661"/>
                  </a:lnTo>
                  <a:lnTo>
                    <a:pt x="38556" y="11884"/>
                  </a:lnTo>
                  <a:lnTo>
                    <a:pt x="37221" y="11106"/>
                  </a:lnTo>
                  <a:lnTo>
                    <a:pt x="35886" y="10343"/>
                  </a:lnTo>
                  <a:lnTo>
                    <a:pt x="34537" y="9610"/>
                  </a:lnTo>
                  <a:lnTo>
                    <a:pt x="33172" y="8876"/>
                  </a:lnTo>
                  <a:lnTo>
                    <a:pt x="31793" y="8172"/>
                  </a:lnTo>
                  <a:lnTo>
                    <a:pt x="30429" y="7482"/>
                  </a:lnTo>
                  <a:lnTo>
                    <a:pt x="29050" y="6822"/>
                  </a:lnTo>
                  <a:lnTo>
                    <a:pt x="27670" y="6177"/>
                  </a:lnTo>
                  <a:lnTo>
                    <a:pt x="26291" y="5546"/>
                  </a:lnTo>
                  <a:lnTo>
                    <a:pt x="24912" y="4959"/>
                  </a:lnTo>
                  <a:lnTo>
                    <a:pt x="24912" y="4959"/>
                  </a:lnTo>
                  <a:lnTo>
                    <a:pt x="23518" y="4372"/>
                  </a:lnTo>
                  <a:lnTo>
                    <a:pt x="22154" y="3829"/>
                  </a:lnTo>
                  <a:lnTo>
                    <a:pt x="20819" y="3316"/>
                  </a:lnTo>
                  <a:lnTo>
                    <a:pt x="19499" y="2832"/>
                  </a:lnTo>
                  <a:lnTo>
                    <a:pt x="18222" y="2392"/>
                  </a:lnTo>
                  <a:lnTo>
                    <a:pt x="16975" y="1981"/>
                  </a:lnTo>
                  <a:lnTo>
                    <a:pt x="15757" y="1614"/>
                  </a:lnTo>
                  <a:lnTo>
                    <a:pt x="14569" y="1277"/>
                  </a:lnTo>
                  <a:lnTo>
                    <a:pt x="13425" y="983"/>
                  </a:lnTo>
                  <a:lnTo>
                    <a:pt x="12310" y="719"/>
                  </a:lnTo>
                  <a:lnTo>
                    <a:pt x="11239" y="514"/>
                  </a:lnTo>
                  <a:lnTo>
                    <a:pt x="10212" y="323"/>
                  </a:lnTo>
                  <a:lnTo>
                    <a:pt x="9229" y="191"/>
                  </a:lnTo>
                  <a:lnTo>
                    <a:pt x="8290" y="88"/>
                  </a:lnTo>
                  <a:lnTo>
                    <a:pt x="7835" y="44"/>
                  </a:lnTo>
                  <a:lnTo>
                    <a:pt x="7395" y="15"/>
                  </a:lnTo>
                  <a:lnTo>
                    <a:pt x="6969" y="0"/>
                  </a:lnTo>
                  <a:lnTo>
                    <a:pt x="6558" y="0"/>
                  </a:lnTo>
                  <a:lnTo>
                    <a:pt x="65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034;p26">
              <a:extLst>
                <a:ext uri="{FF2B5EF4-FFF2-40B4-BE49-F238E27FC236}">
                  <a16:creationId xmlns:a16="http://schemas.microsoft.com/office/drawing/2014/main" id="{EE53A0AC-6355-28F0-B7BF-D090D8FD9837}"/>
                </a:ext>
              </a:extLst>
            </p:cNvPr>
            <p:cNvSpPr/>
            <p:nvPr/>
          </p:nvSpPr>
          <p:spPr>
            <a:xfrm>
              <a:off x="3301975" y="3622050"/>
              <a:ext cx="95400" cy="95375"/>
            </a:xfrm>
            <a:custGeom>
              <a:avLst/>
              <a:gdLst/>
              <a:ahLst/>
              <a:cxnLst/>
              <a:rect l="l" t="t" r="r" b="b"/>
              <a:pathLst>
                <a:path w="3816" h="3815" extrusionOk="0">
                  <a:moveTo>
                    <a:pt x="1937" y="0"/>
                  </a:moveTo>
                  <a:lnTo>
                    <a:pt x="1747" y="15"/>
                  </a:lnTo>
                  <a:lnTo>
                    <a:pt x="1571" y="30"/>
                  </a:lnTo>
                  <a:lnTo>
                    <a:pt x="1395" y="74"/>
                  </a:lnTo>
                  <a:lnTo>
                    <a:pt x="1219" y="132"/>
                  </a:lnTo>
                  <a:lnTo>
                    <a:pt x="1042" y="206"/>
                  </a:lnTo>
                  <a:lnTo>
                    <a:pt x="881" y="294"/>
                  </a:lnTo>
                  <a:lnTo>
                    <a:pt x="734" y="411"/>
                  </a:lnTo>
                  <a:lnTo>
                    <a:pt x="602" y="528"/>
                  </a:lnTo>
                  <a:lnTo>
                    <a:pt x="470" y="661"/>
                  </a:lnTo>
                  <a:lnTo>
                    <a:pt x="353" y="807"/>
                  </a:lnTo>
                  <a:lnTo>
                    <a:pt x="250" y="954"/>
                  </a:lnTo>
                  <a:lnTo>
                    <a:pt x="162" y="1130"/>
                  </a:lnTo>
                  <a:lnTo>
                    <a:pt x="104" y="1306"/>
                  </a:lnTo>
                  <a:lnTo>
                    <a:pt x="45" y="1497"/>
                  </a:lnTo>
                  <a:lnTo>
                    <a:pt x="15" y="1688"/>
                  </a:lnTo>
                  <a:lnTo>
                    <a:pt x="1" y="1878"/>
                  </a:lnTo>
                  <a:lnTo>
                    <a:pt x="1" y="2069"/>
                  </a:lnTo>
                  <a:lnTo>
                    <a:pt x="30" y="2245"/>
                  </a:lnTo>
                  <a:lnTo>
                    <a:pt x="74" y="2436"/>
                  </a:lnTo>
                  <a:lnTo>
                    <a:pt x="133" y="2612"/>
                  </a:lnTo>
                  <a:lnTo>
                    <a:pt x="206" y="2773"/>
                  </a:lnTo>
                  <a:lnTo>
                    <a:pt x="294" y="2935"/>
                  </a:lnTo>
                  <a:lnTo>
                    <a:pt x="397" y="3081"/>
                  </a:lnTo>
                  <a:lnTo>
                    <a:pt x="514" y="3228"/>
                  </a:lnTo>
                  <a:lnTo>
                    <a:pt x="661" y="3345"/>
                  </a:lnTo>
                  <a:lnTo>
                    <a:pt x="793" y="3463"/>
                  </a:lnTo>
                  <a:lnTo>
                    <a:pt x="954" y="3565"/>
                  </a:lnTo>
                  <a:lnTo>
                    <a:pt x="1131" y="3653"/>
                  </a:lnTo>
                  <a:lnTo>
                    <a:pt x="1307" y="3727"/>
                  </a:lnTo>
                  <a:lnTo>
                    <a:pt x="1497" y="3771"/>
                  </a:lnTo>
                  <a:lnTo>
                    <a:pt x="1688" y="3815"/>
                  </a:lnTo>
                  <a:lnTo>
                    <a:pt x="2069" y="3815"/>
                  </a:lnTo>
                  <a:lnTo>
                    <a:pt x="2246" y="3785"/>
                  </a:lnTo>
                  <a:lnTo>
                    <a:pt x="2436" y="3741"/>
                  </a:lnTo>
                  <a:lnTo>
                    <a:pt x="2612" y="3683"/>
                  </a:lnTo>
                  <a:lnTo>
                    <a:pt x="2774" y="3609"/>
                  </a:lnTo>
                  <a:lnTo>
                    <a:pt x="2935" y="3521"/>
                  </a:lnTo>
                  <a:lnTo>
                    <a:pt x="3082" y="3419"/>
                  </a:lnTo>
                  <a:lnTo>
                    <a:pt x="3214" y="3301"/>
                  </a:lnTo>
                  <a:lnTo>
                    <a:pt x="3346" y="3169"/>
                  </a:lnTo>
                  <a:lnTo>
                    <a:pt x="3463" y="3023"/>
                  </a:lnTo>
                  <a:lnTo>
                    <a:pt x="3566" y="2861"/>
                  </a:lnTo>
                  <a:lnTo>
                    <a:pt x="3654" y="2700"/>
                  </a:lnTo>
                  <a:lnTo>
                    <a:pt x="3727" y="2524"/>
                  </a:lnTo>
                  <a:lnTo>
                    <a:pt x="3771" y="2333"/>
                  </a:lnTo>
                  <a:lnTo>
                    <a:pt x="3801" y="2142"/>
                  </a:lnTo>
                  <a:lnTo>
                    <a:pt x="3815" y="1952"/>
                  </a:lnTo>
                  <a:lnTo>
                    <a:pt x="3815" y="1761"/>
                  </a:lnTo>
                  <a:lnTo>
                    <a:pt x="3786" y="1570"/>
                  </a:lnTo>
                  <a:lnTo>
                    <a:pt x="3742" y="1394"/>
                  </a:lnTo>
                  <a:lnTo>
                    <a:pt x="3683" y="1218"/>
                  </a:lnTo>
                  <a:lnTo>
                    <a:pt x="3610" y="1042"/>
                  </a:lnTo>
                  <a:lnTo>
                    <a:pt x="3522" y="895"/>
                  </a:lnTo>
                  <a:lnTo>
                    <a:pt x="3419" y="734"/>
                  </a:lnTo>
                  <a:lnTo>
                    <a:pt x="3302" y="602"/>
                  </a:lnTo>
                  <a:lnTo>
                    <a:pt x="3170" y="470"/>
                  </a:lnTo>
                  <a:lnTo>
                    <a:pt x="3023" y="352"/>
                  </a:lnTo>
                  <a:lnTo>
                    <a:pt x="2862" y="250"/>
                  </a:lnTo>
                  <a:lnTo>
                    <a:pt x="2700" y="176"/>
                  </a:lnTo>
                  <a:lnTo>
                    <a:pt x="2510" y="103"/>
                  </a:lnTo>
                  <a:lnTo>
                    <a:pt x="2319" y="44"/>
                  </a:lnTo>
                  <a:lnTo>
                    <a:pt x="2128" y="15"/>
                  </a:lnTo>
                  <a:lnTo>
                    <a:pt x="1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035;p26">
              <a:extLst>
                <a:ext uri="{FF2B5EF4-FFF2-40B4-BE49-F238E27FC236}">
                  <a16:creationId xmlns:a16="http://schemas.microsoft.com/office/drawing/2014/main" id="{44EC59BD-11B8-2D11-A328-EFD9D2F6B5CA}"/>
                </a:ext>
              </a:extLst>
            </p:cNvPr>
            <p:cNvSpPr/>
            <p:nvPr/>
          </p:nvSpPr>
          <p:spPr>
            <a:xfrm>
              <a:off x="984650" y="340450"/>
              <a:ext cx="3078050" cy="1528775"/>
            </a:xfrm>
            <a:custGeom>
              <a:avLst/>
              <a:gdLst/>
              <a:ahLst/>
              <a:cxnLst/>
              <a:rect l="l" t="t" r="r" b="b"/>
              <a:pathLst>
                <a:path w="123122" h="61151" extrusionOk="0">
                  <a:moveTo>
                    <a:pt x="61781" y="0"/>
                  </a:moveTo>
                  <a:lnTo>
                    <a:pt x="61004" y="15"/>
                  </a:lnTo>
                  <a:lnTo>
                    <a:pt x="60212" y="15"/>
                  </a:lnTo>
                  <a:lnTo>
                    <a:pt x="59419" y="44"/>
                  </a:lnTo>
                  <a:lnTo>
                    <a:pt x="58642" y="74"/>
                  </a:lnTo>
                  <a:lnTo>
                    <a:pt x="57864" y="118"/>
                  </a:lnTo>
                  <a:lnTo>
                    <a:pt x="57087" y="162"/>
                  </a:lnTo>
                  <a:lnTo>
                    <a:pt x="56309" y="220"/>
                  </a:lnTo>
                  <a:lnTo>
                    <a:pt x="55532" y="294"/>
                  </a:lnTo>
                  <a:lnTo>
                    <a:pt x="54754" y="382"/>
                  </a:lnTo>
                  <a:lnTo>
                    <a:pt x="53991" y="470"/>
                  </a:lnTo>
                  <a:lnTo>
                    <a:pt x="53228" y="558"/>
                  </a:lnTo>
                  <a:lnTo>
                    <a:pt x="52465" y="675"/>
                  </a:lnTo>
                  <a:lnTo>
                    <a:pt x="51702" y="793"/>
                  </a:lnTo>
                  <a:lnTo>
                    <a:pt x="50954" y="910"/>
                  </a:lnTo>
                  <a:lnTo>
                    <a:pt x="50206" y="1057"/>
                  </a:lnTo>
                  <a:lnTo>
                    <a:pt x="49458" y="1203"/>
                  </a:lnTo>
                  <a:lnTo>
                    <a:pt x="48709" y="1350"/>
                  </a:lnTo>
                  <a:lnTo>
                    <a:pt x="47961" y="1511"/>
                  </a:lnTo>
                  <a:lnTo>
                    <a:pt x="47228" y="1687"/>
                  </a:lnTo>
                  <a:lnTo>
                    <a:pt x="46494" y="1864"/>
                  </a:lnTo>
                  <a:lnTo>
                    <a:pt x="45760" y="2054"/>
                  </a:lnTo>
                  <a:lnTo>
                    <a:pt x="45027" y="2245"/>
                  </a:lnTo>
                  <a:lnTo>
                    <a:pt x="44308" y="2465"/>
                  </a:lnTo>
                  <a:lnTo>
                    <a:pt x="43574" y="2670"/>
                  </a:lnTo>
                  <a:lnTo>
                    <a:pt x="42856" y="2891"/>
                  </a:lnTo>
                  <a:lnTo>
                    <a:pt x="42151" y="3125"/>
                  </a:lnTo>
                  <a:lnTo>
                    <a:pt x="41432" y="3375"/>
                  </a:lnTo>
                  <a:lnTo>
                    <a:pt x="40728" y="3624"/>
                  </a:lnTo>
                  <a:lnTo>
                    <a:pt x="40024" y="3874"/>
                  </a:lnTo>
                  <a:lnTo>
                    <a:pt x="39334" y="4138"/>
                  </a:lnTo>
                  <a:lnTo>
                    <a:pt x="38630" y="4416"/>
                  </a:lnTo>
                  <a:lnTo>
                    <a:pt x="37941" y="4695"/>
                  </a:lnTo>
                  <a:lnTo>
                    <a:pt x="37266" y="4989"/>
                  </a:lnTo>
                  <a:lnTo>
                    <a:pt x="36576" y="5282"/>
                  </a:lnTo>
                  <a:lnTo>
                    <a:pt x="35901" y="5590"/>
                  </a:lnTo>
                  <a:lnTo>
                    <a:pt x="35226" y="5913"/>
                  </a:lnTo>
                  <a:lnTo>
                    <a:pt x="34566" y="6221"/>
                  </a:lnTo>
                  <a:lnTo>
                    <a:pt x="33891" y="6558"/>
                  </a:lnTo>
                  <a:lnTo>
                    <a:pt x="33231" y="6896"/>
                  </a:lnTo>
                  <a:lnTo>
                    <a:pt x="32586" y="7233"/>
                  </a:lnTo>
                  <a:lnTo>
                    <a:pt x="31925" y="7585"/>
                  </a:lnTo>
                  <a:lnTo>
                    <a:pt x="31280" y="7952"/>
                  </a:lnTo>
                  <a:lnTo>
                    <a:pt x="30649" y="8319"/>
                  </a:lnTo>
                  <a:lnTo>
                    <a:pt x="30004" y="8700"/>
                  </a:lnTo>
                  <a:lnTo>
                    <a:pt x="29373" y="9082"/>
                  </a:lnTo>
                  <a:lnTo>
                    <a:pt x="28756" y="9463"/>
                  </a:lnTo>
                  <a:lnTo>
                    <a:pt x="28126" y="9859"/>
                  </a:lnTo>
                  <a:lnTo>
                    <a:pt x="27509" y="10270"/>
                  </a:lnTo>
                  <a:lnTo>
                    <a:pt x="26292" y="11092"/>
                  </a:lnTo>
                  <a:lnTo>
                    <a:pt x="25103" y="11957"/>
                  </a:lnTo>
                  <a:lnTo>
                    <a:pt x="23930" y="12838"/>
                  </a:lnTo>
                  <a:lnTo>
                    <a:pt x="22771" y="13762"/>
                  </a:lnTo>
                  <a:lnTo>
                    <a:pt x="21656" y="14701"/>
                  </a:lnTo>
                  <a:lnTo>
                    <a:pt x="20541" y="15655"/>
                  </a:lnTo>
                  <a:lnTo>
                    <a:pt x="19455" y="16652"/>
                  </a:lnTo>
                  <a:lnTo>
                    <a:pt x="18399" y="17665"/>
                  </a:lnTo>
                  <a:lnTo>
                    <a:pt x="17372" y="18706"/>
                  </a:lnTo>
                  <a:lnTo>
                    <a:pt x="16359" y="19777"/>
                  </a:lnTo>
                  <a:lnTo>
                    <a:pt x="15376" y="20863"/>
                  </a:lnTo>
                  <a:lnTo>
                    <a:pt x="14408" y="21978"/>
                  </a:lnTo>
                  <a:lnTo>
                    <a:pt x="13484" y="23108"/>
                  </a:lnTo>
                  <a:lnTo>
                    <a:pt x="12574" y="24267"/>
                  </a:lnTo>
                  <a:lnTo>
                    <a:pt x="11694" y="25455"/>
                  </a:lnTo>
                  <a:lnTo>
                    <a:pt x="10843" y="26658"/>
                  </a:lnTo>
                  <a:lnTo>
                    <a:pt x="10432" y="27260"/>
                  </a:lnTo>
                  <a:lnTo>
                    <a:pt x="10021" y="27876"/>
                  </a:lnTo>
                  <a:lnTo>
                    <a:pt x="9625" y="28492"/>
                  </a:lnTo>
                  <a:lnTo>
                    <a:pt x="9229" y="29123"/>
                  </a:lnTo>
                  <a:lnTo>
                    <a:pt x="8848" y="29754"/>
                  </a:lnTo>
                  <a:lnTo>
                    <a:pt x="8466" y="30385"/>
                  </a:lnTo>
                  <a:lnTo>
                    <a:pt x="8099" y="31015"/>
                  </a:lnTo>
                  <a:lnTo>
                    <a:pt x="7733" y="31661"/>
                  </a:lnTo>
                  <a:lnTo>
                    <a:pt x="7380" y="32306"/>
                  </a:lnTo>
                  <a:lnTo>
                    <a:pt x="7028" y="32967"/>
                  </a:lnTo>
                  <a:lnTo>
                    <a:pt x="6691" y="33627"/>
                  </a:lnTo>
                  <a:lnTo>
                    <a:pt x="6353" y="34287"/>
                  </a:lnTo>
                  <a:lnTo>
                    <a:pt x="6031" y="34947"/>
                  </a:lnTo>
                  <a:lnTo>
                    <a:pt x="5708" y="35622"/>
                  </a:lnTo>
                  <a:lnTo>
                    <a:pt x="5400" y="36297"/>
                  </a:lnTo>
                  <a:lnTo>
                    <a:pt x="5106" y="36987"/>
                  </a:lnTo>
                  <a:lnTo>
                    <a:pt x="4813" y="37661"/>
                  </a:lnTo>
                  <a:lnTo>
                    <a:pt x="4520" y="38351"/>
                  </a:lnTo>
                  <a:lnTo>
                    <a:pt x="4241" y="39041"/>
                  </a:lnTo>
                  <a:lnTo>
                    <a:pt x="3977" y="39745"/>
                  </a:lnTo>
                  <a:lnTo>
                    <a:pt x="3713" y="40449"/>
                  </a:lnTo>
                  <a:lnTo>
                    <a:pt x="3463" y="41153"/>
                  </a:lnTo>
                  <a:lnTo>
                    <a:pt x="3214" y="41857"/>
                  </a:lnTo>
                  <a:lnTo>
                    <a:pt x="2979" y="42576"/>
                  </a:lnTo>
                  <a:lnTo>
                    <a:pt x="2759" y="43295"/>
                  </a:lnTo>
                  <a:lnTo>
                    <a:pt x="2539" y="44014"/>
                  </a:lnTo>
                  <a:lnTo>
                    <a:pt x="2319" y="44733"/>
                  </a:lnTo>
                  <a:lnTo>
                    <a:pt x="2128" y="45467"/>
                  </a:lnTo>
                  <a:lnTo>
                    <a:pt x="1937" y="46200"/>
                  </a:lnTo>
                  <a:lnTo>
                    <a:pt x="1747" y="46934"/>
                  </a:lnTo>
                  <a:lnTo>
                    <a:pt x="1571" y="47667"/>
                  </a:lnTo>
                  <a:lnTo>
                    <a:pt x="1409" y="48416"/>
                  </a:lnTo>
                  <a:lnTo>
                    <a:pt x="1248" y="49149"/>
                  </a:lnTo>
                  <a:lnTo>
                    <a:pt x="1101" y="49897"/>
                  </a:lnTo>
                  <a:lnTo>
                    <a:pt x="954" y="50660"/>
                  </a:lnTo>
                  <a:lnTo>
                    <a:pt x="837" y="51408"/>
                  </a:lnTo>
                  <a:lnTo>
                    <a:pt x="705" y="52171"/>
                  </a:lnTo>
                  <a:lnTo>
                    <a:pt x="602" y="52934"/>
                  </a:lnTo>
                  <a:lnTo>
                    <a:pt x="500" y="53697"/>
                  </a:lnTo>
                  <a:lnTo>
                    <a:pt x="397" y="54460"/>
                  </a:lnTo>
                  <a:lnTo>
                    <a:pt x="324" y="55238"/>
                  </a:lnTo>
                  <a:lnTo>
                    <a:pt x="250" y="56001"/>
                  </a:lnTo>
                  <a:lnTo>
                    <a:pt x="177" y="56778"/>
                  </a:lnTo>
                  <a:lnTo>
                    <a:pt x="118" y="57556"/>
                  </a:lnTo>
                  <a:lnTo>
                    <a:pt x="74" y="58348"/>
                  </a:lnTo>
                  <a:lnTo>
                    <a:pt x="45" y="59126"/>
                  </a:lnTo>
                  <a:lnTo>
                    <a:pt x="15" y="59918"/>
                  </a:lnTo>
                  <a:lnTo>
                    <a:pt x="1" y="60695"/>
                  </a:lnTo>
                  <a:lnTo>
                    <a:pt x="123122" y="61150"/>
                  </a:lnTo>
                  <a:lnTo>
                    <a:pt x="123107" y="60373"/>
                  </a:lnTo>
                  <a:lnTo>
                    <a:pt x="123093" y="59580"/>
                  </a:lnTo>
                  <a:lnTo>
                    <a:pt x="123063" y="58803"/>
                  </a:lnTo>
                  <a:lnTo>
                    <a:pt x="123019" y="58011"/>
                  </a:lnTo>
                  <a:lnTo>
                    <a:pt x="122975" y="57233"/>
                  </a:lnTo>
                  <a:lnTo>
                    <a:pt x="122917" y="56455"/>
                  </a:lnTo>
                  <a:lnTo>
                    <a:pt x="122843" y="55693"/>
                  </a:lnTo>
                  <a:lnTo>
                    <a:pt x="122770" y="54915"/>
                  </a:lnTo>
                  <a:lnTo>
                    <a:pt x="122682" y="54152"/>
                  </a:lnTo>
                  <a:lnTo>
                    <a:pt x="122579" y="53389"/>
                  </a:lnTo>
                  <a:lnTo>
                    <a:pt x="122476" y="52626"/>
                  </a:lnTo>
                  <a:lnTo>
                    <a:pt x="122359" y="51863"/>
                  </a:lnTo>
                  <a:lnTo>
                    <a:pt x="122242" y="51100"/>
                  </a:lnTo>
                  <a:lnTo>
                    <a:pt x="122110" y="50352"/>
                  </a:lnTo>
                  <a:lnTo>
                    <a:pt x="121963" y="49604"/>
                  </a:lnTo>
                  <a:lnTo>
                    <a:pt x="121816" y="48856"/>
                  </a:lnTo>
                  <a:lnTo>
                    <a:pt x="121655" y="48107"/>
                  </a:lnTo>
                  <a:lnTo>
                    <a:pt x="121479" y="47374"/>
                  </a:lnTo>
                  <a:lnTo>
                    <a:pt x="121303" y="46640"/>
                  </a:lnTo>
                  <a:lnTo>
                    <a:pt x="121112" y="45907"/>
                  </a:lnTo>
                  <a:lnTo>
                    <a:pt x="120921" y="45173"/>
                  </a:lnTo>
                  <a:lnTo>
                    <a:pt x="120716" y="44440"/>
                  </a:lnTo>
                  <a:lnTo>
                    <a:pt x="120496" y="43721"/>
                  </a:lnTo>
                  <a:lnTo>
                    <a:pt x="120276" y="43002"/>
                  </a:lnTo>
                  <a:lnTo>
                    <a:pt x="120041" y="42298"/>
                  </a:lnTo>
                  <a:lnTo>
                    <a:pt x="119806" y="41579"/>
                  </a:lnTo>
                  <a:lnTo>
                    <a:pt x="119557" y="40874"/>
                  </a:lnTo>
                  <a:lnTo>
                    <a:pt x="119307" y="40170"/>
                  </a:lnTo>
                  <a:lnTo>
                    <a:pt x="119043" y="39466"/>
                  </a:lnTo>
                  <a:lnTo>
                    <a:pt x="118765" y="38777"/>
                  </a:lnTo>
                  <a:lnTo>
                    <a:pt x="118486" y="38087"/>
                  </a:lnTo>
                  <a:lnTo>
                    <a:pt x="118192" y="37397"/>
                  </a:lnTo>
                  <a:lnTo>
                    <a:pt x="117899" y="36723"/>
                  </a:lnTo>
                  <a:lnTo>
                    <a:pt x="117591" y="36033"/>
                  </a:lnTo>
                  <a:lnTo>
                    <a:pt x="117283" y="35358"/>
                  </a:lnTo>
                  <a:lnTo>
                    <a:pt x="116960" y="34698"/>
                  </a:lnTo>
                  <a:lnTo>
                    <a:pt x="116637" y="34023"/>
                  </a:lnTo>
                  <a:lnTo>
                    <a:pt x="116300" y="33363"/>
                  </a:lnTo>
                  <a:lnTo>
                    <a:pt x="115962" y="32717"/>
                  </a:lnTo>
                  <a:lnTo>
                    <a:pt x="115610" y="32057"/>
                  </a:lnTo>
                  <a:lnTo>
                    <a:pt x="115244" y="31412"/>
                  </a:lnTo>
                  <a:lnTo>
                    <a:pt x="114877" y="30781"/>
                  </a:lnTo>
                  <a:lnTo>
                    <a:pt x="114510" y="30135"/>
                  </a:lnTo>
                  <a:lnTo>
                    <a:pt x="114129" y="29504"/>
                  </a:lnTo>
                  <a:lnTo>
                    <a:pt x="113732" y="28873"/>
                  </a:lnTo>
                  <a:lnTo>
                    <a:pt x="113336" y="28257"/>
                  </a:lnTo>
                  <a:lnTo>
                    <a:pt x="112529" y="27025"/>
                  </a:lnTo>
                  <a:lnTo>
                    <a:pt x="111693" y="25822"/>
                  </a:lnTo>
                  <a:lnTo>
                    <a:pt x="110813" y="24633"/>
                  </a:lnTo>
                  <a:lnTo>
                    <a:pt x="109918" y="23474"/>
                  </a:lnTo>
                  <a:lnTo>
                    <a:pt x="108994" y="22330"/>
                  </a:lnTo>
                  <a:lnTo>
                    <a:pt x="108040" y="21200"/>
                  </a:lnTo>
                  <a:lnTo>
                    <a:pt x="107072" y="20115"/>
                  </a:lnTo>
                  <a:lnTo>
                    <a:pt x="106074" y="19044"/>
                  </a:lnTo>
                  <a:lnTo>
                    <a:pt x="105047" y="17987"/>
                  </a:lnTo>
                  <a:lnTo>
                    <a:pt x="103991" y="16960"/>
                  </a:lnTo>
                  <a:lnTo>
                    <a:pt x="102920" y="15963"/>
                  </a:lnTo>
                  <a:lnTo>
                    <a:pt x="101819" y="14994"/>
                  </a:lnTo>
                  <a:lnTo>
                    <a:pt x="100690" y="14041"/>
                  </a:lnTo>
                  <a:lnTo>
                    <a:pt x="99545" y="13116"/>
                  </a:lnTo>
                  <a:lnTo>
                    <a:pt x="98386" y="12221"/>
                  </a:lnTo>
                  <a:lnTo>
                    <a:pt x="97198" y="11356"/>
                  </a:lnTo>
                  <a:lnTo>
                    <a:pt x="95980" y="10520"/>
                  </a:lnTo>
                  <a:lnTo>
                    <a:pt x="95364" y="10109"/>
                  </a:lnTo>
                  <a:lnTo>
                    <a:pt x="94748" y="9713"/>
                  </a:lnTo>
                  <a:lnTo>
                    <a:pt x="94132" y="9317"/>
                  </a:lnTo>
                  <a:lnTo>
                    <a:pt x="93501" y="8935"/>
                  </a:lnTo>
                  <a:lnTo>
                    <a:pt x="92870" y="8554"/>
                  </a:lnTo>
                  <a:lnTo>
                    <a:pt x="92224" y="8172"/>
                  </a:lnTo>
                  <a:lnTo>
                    <a:pt x="91593" y="7805"/>
                  </a:lnTo>
                  <a:lnTo>
                    <a:pt x="90933" y="7453"/>
                  </a:lnTo>
                  <a:lnTo>
                    <a:pt x="90288" y="7101"/>
                  </a:lnTo>
                  <a:lnTo>
                    <a:pt x="89628" y="6764"/>
                  </a:lnTo>
                  <a:lnTo>
                    <a:pt x="88967" y="6426"/>
                  </a:lnTo>
                  <a:lnTo>
                    <a:pt x="88307" y="6104"/>
                  </a:lnTo>
                  <a:lnTo>
                    <a:pt x="87632" y="5781"/>
                  </a:lnTo>
                  <a:lnTo>
                    <a:pt x="86957" y="5473"/>
                  </a:lnTo>
                  <a:lnTo>
                    <a:pt x="86282" y="5165"/>
                  </a:lnTo>
                  <a:lnTo>
                    <a:pt x="85593" y="4871"/>
                  </a:lnTo>
                  <a:lnTo>
                    <a:pt x="84903" y="4592"/>
                  </a:lnTo>
                  <a:lnTo>
                    <a:pt x="84214" y="4314"/>
                  </a:lnTo>
                  <a:lnTo>
                    <a:pt x="83524" y="4035"/>
                  </a:lnTo>
                  <a:lnTo>
                    <a:pt x="82820" y="3771"/>
                  </a:lnTo>
                  <a:lnTo>
                    <a:pt x="82116" y="3521"/>
                  </a:lnTo>
                  <a:lnTo>
                    <a:pt x="81397" y="3272"/>
                  </a:lnTo>
                  <a:lnTo>
                    <a:pt x="80693" y="3037"/>
                  </a:lnTo>
                  <a:lnTo>
                    <a:pt x="79974" y="2803"/>
                  </a:lnTo>
                  <a:lnTo>
                    <a:pt x="79255" y="2582"/>
                  </a:lnTo>
                  <a:lnTo>
                    <a:pt x="78536" y="2377"/>
                  </a:lnTo>
                  <a:lnTo>
                    <a:pt x="77802" y="2172"/>
                  </a:lnTo>
                  <a:lnTo>
                    <a:pt x="77069" y="1981"/>
                  </a:lnTo>
                  <a:lnTo>
                    <a:pt x="76335" y="1790"/>
                  </a:lnTo>
                  <a:lnTo>
                    <a:pt x="75602" y="1614"/>
                  </a:lnTo>
                  <a:lnTo>
                    <a:pt x="74854" y="1453"/>
                  </a:lnTo>
                  <a:lnTo>
                    <a:pt x="74120" y="1291"/>
                  </a:lnTo>
                  <a:lnTo>
                    <a:pt x="73372" y="1145"/>
                  </a:lnTo>
                  <a:lnTo>
                    <a:pt x="72609" y="998"/>
                  </a:lnTo>
                  <a:lnTo>
                    <a:pt x="71861" y="866"/>
                  </a:lnTo>
                  <a:lnTo>
                    <a:pt x="71098" y="749"/>
                  </a:lnTo>
                  <a:lnTo>
                    <a:pt x="70335" y="631"/>
                  </a:lnTo>
                  <a:lnTo>
                    <a:pt x="69572" y="528"/>
                  </a:lnTo>
                  <a:lnTo>
                    <a:pt x="68809" y="426"/>
                  </a:lnTo>
                  <a:lnTo>
                    <a:pt x="68046" y="338"/>
                  </a:lnTo>
                  <a:lnTo>
                    <a:pt x="67269" y="264"/>
                  </a:lnTo>
                  <a:lnTo>
                    <a:pt x="66491" y="206"/>
                  </a:lnTo>
                  <a:lnTo>
                    <a:pt x="65713" y="147"/>
                  </a:lnTo>
                  <a:lnTo>
                    <a:pt x="64936" y="103"/>
                  </a:lnTo>
                  <a:lnTo>
                    <a:pt x="64158" y="59"/>
                  </a:lnTo>
                  <a:lnTo>
                    <a:pt x="63366" y="30"/>
                  </a:lnTo>
                  <a:lnTo>
                    <a:pt x="62574" y="15"/>
                  </a:lnTo>
                  <a:lnTo>
                    <a:pt x="617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036;p26">
              <a:extLst>
                <a:ext uri="{FF2B5EF4-FFF2-40B4-BE49-F238E27FC236}">
                  <a16:creationId xmlns:a16="http://schemas.microsoft.com/office/drawing/2014/main" id="{302401B1-BE2B-40E3-D16A-CBB20C56CB4F}"/>
                </a:ext>
              </a:extLst>
            </p:cNvPr>
            <p:cNvSpPr/>
            <p:nvPr/>
          </p:nvSpPr>
          <p:spPr>
            <a:xfrm>
              <a:off x="2426850" y="238125"/>
              <a:ext cx="193675" cy="194050"/>
            </a:xfrm>
            <a:custGeom>
              <a:avLst/>
              <a:gdLst/>
              <a:ahLst/>
              <a:cxnLst/>
              <a:rect l="l" t="t" r="r" b="b"/>
              <a:pathLst>
                <a:path w="7747" h="7762" extrusionOk="0">
                  <a:moveTo>
                    <a:pt x="3697" y="0"/>
                  </a:moveTo>
                  <a:lnTo>
                    <a:pt x="3507" y="15"/>
                  </a:lnTo>
                  <a:lnTo>
                    <a:pt x="3331" y="44"/>
                  </a:lnTo>
                  <a:lnTo>
                    <a:pt x="3140" y="73"/>
                  </a:lnTo>
                  <a:lnTo>
                    <a:pt x="2949" y="117"/>
                  </a:lnTo>
                  <a:lnTo>
                    <a:pt x="2773" y="161"/>
                  </a:lnTo>
                  <a:lnTo>
                    <a:pt x="2597" y="220"/>
                  </a:lnTo>
                  <a:lnTo>
                    <a:pt x="2421" y="279"/>
                  </a:lnTo>
                  <a:lnTo>
                    <a:pt x="2245" y="352"/>
                  </a:lnTo>
                  <a:lnTo>
                    <a:pt x="2084" y="440"/>
                  </a:lnTo>
                  <a:lnTo>
                    <a:pt x="1922" y="528"/>
                  </a:lnTo>
                  <a:lnTo>
                    <a:pt x="1761" y="631"/>
                  </a:lnTo>
                  <a:lnTo>
                    <a:pt x="1599" y="734"/>
                  </a:lnTo>
                  <a:lnTo>
                    <a:pt x="1453" y="851"/>
                  </a:lnTo>
                  <a:lnTo>
                    <a:pt x="1321" y="968"/>
                  </a:lnTo>
                  <a:lnTo>
                    <a:pt x="1174" y="1086"/>
                  </a:lnTo>
                  <a:lnTo>
                    <a:pt x="1042" y="1218"/>
                  </a:lnTo>
                  <a:lnTo>
                    <a:pt x="924" y="1364"/>
                  </a:lnTo>
                  <a:lnTo>
                    <a:pt x="807" y="1511"/>
                  </a:lnTo>
                  <a:lnTo>
                    <a:pt x="690" y="1658"/>
                  </a:lnTo>
                  <a:lnTo>
                    <a:pt x="587" y="1819"/>
                  </a:lnTo>
                  <a:lnTo>
                    <a:pt x="484" y="1981"/>
                  </a:lnTo>
                  <a:lnTo>
                    <a:pt x="396" y="2157"/>
                  </a:lnTo>
                  <a:lnTo>
                    <a:pt x="323" y="2333"/>
                  </a:lnTo>
                  <a:lnTo>
                    <a:pt x="250" y="2509"/>
                  </a:lnTo>
                  <a:lnTo>
                    <a:pt x="176" y="2700"/>
                  </a:lnTo>
                  <a:lnTo>
                    <a:pt x="132" y="2876"/>
                  </a:lnTo>
                  <a:lnTo>
                    <a:pt x="74" y="3081"/>
                  </a:lnTo>
                  <a:lnTo>
                    <a:pt x="44" y="3272"/>
                  </a:lnTo>
                  <a:lnTo>
                    <a:pt x="15" y="3462"/>
                  </a:lnTo>
                  <a:lnTo>
                    <a:pt x="0" y="3668"/>
                  </a:lnTo>
                  <a:lnTo>
                    <a:pt x="0" y="3859"/>
                  </a:lnTo>
                  <a:lnTo>
                    <a:pt x="0" y="4049"/>
                  </a:lnTo>
                  <a:lnTo>
                    <a:pt x="15" y="4240"/>
                  </a:lnTo>
                  <a:lnTo>
                    <a:pt x="30" y="4431"/>
                  </a:lnTo>
                  <a:lnTo>
                    <a:pt x="59" y="4621"/>
                  </a:lnTo>
                  <a:lnTo>
                    <a:pt x="103" y="4798"/>
                  </a:lnTo>
                  <a:lnTo>
                    <a:pt x="162" y="4988"/>
                  </a:lnTo>
                  <a:lnTo>
                    <a:pt x="220" y="5164"/>
                  </a:lnTo>
                  <a:lnTo>
                    <a:pt x="279" y="5340"/>
                  </a:lnTo>
                  <a:lnTo>
                    <a:pt x="352" y="5502"/>
                  </a:lnTo>
                  <a:lnTo>
                    <a:pt x="440" y="5678"/>
                  </a:lnTo>
                  <a:lnTo>
                    <a:pt x="528" y="5839"/>
                  </a:lnTo>
                  <a:lnTo>
                    <a:pt x="631" y="6001"/>
                  </a:lnTo>
                  <a:lnTo>
                    <a:pt x="734" y="6147"/>
                  </a:lnTo>
                  <a:lnTo>
                    <a:pt x="836" y="6294"/>
                  </a:lnTo>
                  <a:lnTo>
                    <a:pt x="954" y="6441"/>
                  </a:lnTo>
                  <a:lnTo>
                    <a:pt x="1086" y="6573"/>
                  </a:lnTo>
                  <a:lnTo>
                    <a:pt x="1218" y="6705"/>
                  </a:lnTo>
                  <a:lnTo>
                    <a:pt x="1365" y="6837"/>
                  </a:lnTo>
                  <a:lnTo>
                    <a:pt x="1511" y="6954"/>
                  </a:lnTo>
                  <a:lnTo>
                    <a:pt x="1658" y="7057"/>
                  </a:lnTo>
                  <a:lnTo>
                    <a:pt x="1819" y="7174"/>
                  </a:lnTo>
                  <a:lnTo>
                    <a:pt x="1981" y="7262"/>
                  </a:lnTo>
                  <a:lnTo>
                    <a:pt x="2142" y="7350"/>
                  </a:lnTo>
                  <a:lnTo>
                    <a:pt x="2318" y="7438"/>
                  </a:lnTo>
                  <a:lnTo>
                    <a:pt x="2509" y="7512"/>
                  </a:lnTo>
                  <a:lnTo>
                    <a:pt x="2685" y="7570"/>
                  </a:lnTo>
                  <a:lnTo>
                    <a:pt x="2876" y="7629"/>
                  </a:lnTo>
                  <a:lnTo>
                    <a:pt x="3066" y="7673"/>
                  </a:lnTo>
                  <a:lnTo>
                    <a:pt x="3272" y="7717"/>
                  </a:lnTo>
                  <a:lnTo>
                    <a:pt x="3463" y="7732"/>
                  </a:lnTo>
                  <a:lnTo>
                    <a:pt x="3653" y="7746"/>
                  </a:lnTo>
                  <a:lnTo>
                    <a:pt x="3859" y="7761"/>
                  </a:lnTo>
                  <a:lnTo>
                    <a:pt x="4049" y="7761"/>
                  </a:lnTo>
                  <a:lnTo>
                    <a:pt x="4240" y="7746"/>
                  </a:lnTo>
                  <a:lnTo>
                    <a:pt x="4431" y="7717"/>
                  </a:lnTo>
                  <a:lnTo>
                    <a:pt x="4607" y="7688"/>
                  </a:lnTo>
                  <a:lnTo>
                    <a:pt x="4798" y="7644"/>
                  </a:lnTo>
                  <a:lnTo>
                    <a:pt x="4974" y="7600"/>
                  </a:lnTo>
                  <a:lnTo>
                    <a:pt x="5150" y="7541"/>
                  </a:lnTo>
                  <a:lnTo>
                    <a:pt x="5326" y="7468"/>
                  </a:lnTo>
                  <a:lnTo>
                    <a:pt x="5502" y="7394"/>
                  </a:lnTo>
                  <a:lnTo>
                    <a:pt x="5663" y="7321"/>
                  </a:lnTo>
                  <a:lnTo>
                    <a:pt x="5825" y="7233"/>
                  </a:lnTo>
                  <a:lnTo>
                    <a:pt x="5986" y="7130"/>
                  </a:lnTo>
                  <a:lnTo>
                    <a:pt x="6147" y="7028"/>
                  </a:lnTo>
                  <a:lnTo>
                    <a:pt x="6294" y="6910"/>
                  </a:lnTo>
                  <a:lnTo>
                    <a:pt x="6441" y="6793"/>
                  </a:lnTo>
                  <a:lnTo>
                    <a:pt x="6573" y="6661"/>
                  </a:lnTo>
                  <a:lnTo>
                    <a:pt x="6705" y="6529"/>
                  </a:lnTo>
                  <a:lnTo>
                    <a:pt x="6822" y="6397"/>
                  </a:lnTo>
                  <a:lnTo>
                    <a:pt x="6940" y="6250"/>
                  </a:lnTo>
                  <a:lnTo>
                    <a:pt x="7057" y="6089"/>
                  </a:lnTo>
                  <a:lnTo>
                    <a:pt x="7160" y="5942"/>
                  </a:lnTo>
                  <a:lnTo>
                    <a:pt x="7262" y="5780"/>
                  </a:lnTo>
                  <a:lnTo>
                    <a:pt x="7350" y="5604"/>
                  </a:lnTo>
                  <a:lnTo>
                    <a:pt x="7424" y="5428"/>
                  </a:lnTo>
                  <a:lnTo>
                    <a:pt x="7497" y="5252"/>
                  </a:lnTo>
                  <a:lnTo>
                    <a:pt x="7571" y="5062"/>
                  </a:lnTo>
                  <a:lnTo>
                    <a:pt x="7629" y="4871"/>
                  </a:lnTo>
                  <a:lnTo>
                    <a:pt x="7673" y="4680"/>
                  </a:lnTo>
                  <a:lnTo>
                    <a:pt x="7703" y="4489"/>
                  </a:lnTo>
                  <a:lnTo>
                    <a:pt x="7732" y="4284"/>
                  </a:lnTo>
                  <a:lnTo>
                    <a:pt x="7747" y="4093"/>
                  </a:lnTo>
                  <a:lnTo>
                    <a:pt x="7747" y="3903"/>
                  </a:lnTo>
                  <a:lnTo>
                    <a:pt x="7747" y="3712"/>
                  </a:lnTo>
                  <a:lnTo>
                    <a:pt x="7732" y="3521"/>
                  </a:lnTo>
                  <a:lnTo>
                    <a:pt x="7717" y="3330"/>
                  </a:lnTo>
                  <a:lnTo>
                    <a:pt x="7688" y="3140"/>
                  </a:lnTo>
                  <a:lnTo>
                    <a:pt x="7644" y="2964"/>
                  </a:lnTo>
                  <a:lnTo>
                    <a:pt x="7600" y="2773"/>
                  </a:lnTo>
                  <a:lnTo>
                    <a:pt x="7541" y="2597"/>
                  </a:lnTo>
                  <a:lnTo>
                    <a:pt x="7468" y="2421"/>
                  </a:lnTo>
                  <a:lnTo>
                    <a:pt x="7395" y="2259"/>
                  </a:lnTo>
                  <a:lnTo>
                    <a:pt x="7306" y="2083"/>
                  </a:lnTo>
                  <a:lnTo>
                    <a:pt x="7218" y="1922"/>
                  </a:lnTo>
                  <a:lnTo>
                    <a:pt x="7130" y="1761"/>
                  </a:lnTo>
                  <a:lnTo>
                    <a:pt x="7013" y="1614"/>
                  </a:lnTo>
                  <a:lnTo>
                    <a:pt x="6910" y="1467"/>
                  </a:lnTo>
                  <a:lnTo>
                    <a:pt x="6793" y="1320"/>
                  </a:lnTo>
                  <a:lnTo>
                    <a:pt x="6661" y="1188"/>
                  </a:lnTo>
                  <a:lnTo>
                    <a:pt x="6529" y="1056"/>
                  </a:lnTo>
                  <a:lnTo>
                    <a:pt x="6382" y="924"/>
                  </a:lnTo>
                  <a:lnTo>
                    <a:pt x="6250" y="807"/>
                  </a:lnTo>
                  <a:lnTo>
                    <a:pt x="6089" y="690"/>
                  </a:lnTo>
                  <a:lnTo>
                    <a:pt x="5927" y="587"/>
                  </a:lnTo>
                  <a:lnTo>
                    <a:pt x="5766" y="499"/>
                  </a:lnTo>
                  <a:lnTo>
                    <a:pt x="5605" y="411"/>
                  </a:lnTo>
                  <a:lnTo>
                    <a:pt x="5429" y="323"/>
                  </a:lnTo>
                  <a:lnTo>
                    <a:pt x="5252" y="249"/>
                  </a:lnTo>
                  <a:lnTo>
                    <a:pt x="5062" y="191"/>
                  </a:lnTo>
                  <a:lnTo>
                    <a:pt x="4871" y="132"/>
                  </a:lnTo>
                  <a:lnTo>
                    <a:pt x="4680" y="88"/>
                  </a:lnTo>
                  <a:lnTo>
                    <a:pt x="4475" y="44"/>
                  </a:lnTo>
                  <a:lnTo>
                    <a:pt x="4284" y="29"/>
                  </a:lnTo>
                  <a:lnTo>
                    <a:pt x="40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037;p26">
              <a:extLst>
                <a:ext uri="{FF2B5EF4-FFF2-40B4-BE49-F238E27FC236}">
                  <a16:creationId xmlns:a16="http://schemas.microsoft.com/office/drawing/2014/main" id="{9CACE679-F259-F2A1-4440-BB067C3E5DDD}"/>
                </a:ext>
              </a:extLst>
            </p:cNvPr>
            <p:cNvSpPr/>
            <p:nvPr/>
          </p:nvSpPr>
          <p:spPr>
            <a:xfrm>
              <a:off x="823275" y="1826650"/>
              <a:ext cx="3400825" cy="184525"/>
            </a:xfrm>
            <a:custGeom>
              <a:avLst/>
              <a:gdLst/>
              <a:ahLst/>
              <a:cxnLst/>
              <a:rect l="l" t="t" r="r" b="b"/>
              <a:pathLst>
                <a:path w="136033" h="7381" extrusionOk="0">
                  <a:moveTo>
                    <a:pt x="3448" y="0"/>
                  </a:moveTo>
                  <a:lnTo>
                    <a:pt x="3272" y="15"/>
                  </a:lnTo>
                  <a:lnTo>
                    <a:pt x="3096" y="30"/>
                  </a:lnTo>
                  <a:lnTo>
                    <a:pt x="2759" y="74"/>
                  </a:lnTo>
                  <a:lnTo>
                    <a:pt x="2436" y="162"/>
                  </a:lnTo>
                  <a:lnTo>
                    <a:pt x="2113" y="279"/>
                  </a:lnTo>
                  <a:lnTo>
                    <a:pt x="1820" y="426"/>
                  </a:lnTo>
                  <a:lnTo>
                    <a:pt x="1526" y="602"/>
                  </a:lnTo>
                  <a:lnTo>
                    <a:pt x="1262" y="793"/>
                  </a:lnTo>
                  <a:lnTo>
                    <a:pt x="1013" y="1013"/>
                  </a:lnTo>
                  <a:lnTo>
                    <a:pt x="793" y="1262"/>
                  </a:lnTo>
                  <a:lnTo>
                    <a:pt x="602" y="1526"/>
                  </a:lnTo>
                  <a:lnTo>
                    <a:pt x="426" y="1805"/>
                  </a:lnTo>
                  <a:lnTo>
                    <a:pt x="279" y="2113"/>
                  </a:lnTo>
                  <a:lnTo>
                    <a:pt x="162" y="2421"/>
                  </a:lnTo>
                  <a:lnTo>
                    <a:pt x="74" y="2759"/>
                  </a:lnTo>
                  <a:lnTo>
                    <a:pt x="15" y="3096"/>
                  </a:lnTo>
                  <a:lnTo>
                    <a:pt x="15" y="3272"/>
                  </a:lnTo>
                  <a:lnTo>
                    <a:pt x="0" y="3448"/>
                  </a:lnTo>
                  <a:lnTo>
                    <a:pt x="0" y="3624"/>
                  </a:lnTo>
                  <a:lnTo>
                    <a:pt x="15" y="3800"/>
                  </a:lnTo>
                  <a:lnTo>
                    <a:pt x="74" y="4138"/>
                  </a:lnTo>
                  <a:lnTo>
                    <a:pt x="147" y="4460"/>
                  </a:lnTo>
                  <a:lnTo>
                    <a:pt x="265" y="4783"/>
                  </a:lnTo>
                  <a:lnTo>
                    <a:pt x="411" y="5091"/>
                  </a:lnTo>
                  <a:lnTo>
                    <a:pt x="587" y="5370"/>
                  </a:lnTo>
                  <a:lnTo>
                    <a:pt x="778" y="5634"/>
                  </a:lnTo>
                  <a:lnTo>
                    <a:pt x="998" y="5884"/>
                  </a:lnTo>
                  <a:lnTo>
                    <a:pt x="1247" y="6104"/>
                  </a:lnTo>
                  <a:lnTo>
                    <a:pt x="1512" y="6309"/>
                  </a:lnTo>
                  <a:lnTo>
                    <a:pt x="1790" y="6485"/>
                  </a:lnTo>
                  <a:lnTo>
                    <a:pt x="2098" y="6632"/>
                  </a:lnTo>
                  <a:lnTo>
                    <a:pt x="2407" y="6749"/>
                  </a:lnTo>
                  <a:lnTo>
                    <a:pt x="2744" y="6822"/>
                  </a:lnTo>
                  <a:lnTo>
                    <a:pt x="3081" y="6881"/>
                  </a:lnTo>
                  <a:lnTo>
                    <a:pt x="3257" y="6896"/>
                  </a:lnTo>
                  <a:lnTo>
                    <a:pt x="3434" y="6896"/>
                  </a:lnTo>
                  <a:lnTo>
                    <a:pt x="132585" y="7380"/>
                  </a:lnTo>
                  <a:lnTo>
                    <a:pt x="132761" y="7380"/>
                  </a:lnTo>
                  <a:lnTo>
                    <a:pt x="132937" y="7365"/>
                  </a:lnTo>
                  <a:lnTo>
                    <a:pt x="133274" y="7307"/>
                  </a:lnTo>
                  <a:lnTo>
                    <a:pt x="133612" y="7219"/>
                  </a:lnTo>
                  <a:lnTo>
                    <a:pt x="133920" y="7116"/>
                  </a:lnTo>
                  <a:lnTo>
                    <a:pt x="134228" y="6969"/>
                  </a:lnTo>
                  <a:lnTo>
                    <a:pt x="134507" y="6793"/>
                  </a:lnTo>
                  <a:lnTo>
                    <a:pt x="134771" y="6588"/>
                  </a:lnTo>
                  <a:lnTo>
                    <a:pt x="135020" y="6368"/>
                  </a:lnTo>
                  <a:lnTo>
                    <a:pt x="135240" y="6133"/>
                  </a:lnTo>
                  <a:lnTo>
                    <a:pt x="135431" y="5869"/>
                  </a:lnTo>
                  <a:lnTo>
                    <a:pt x="135607" y="5575"/>
                  </a:lnTo>
                  <a:lnTo>
                    <a:pt x="135754" y="5282"/>
                  </a:lnTo>
                  <a:lnTo>
                    <a:pt x="135871" y="4959"/>
                  </a:lnTo>
                  <a:lnTo>
                    <a:pt x="135959" y="4636"/>
                  </a:lnTo>
                  <a:lnTo>
                    <a:pt x="136018" y="4299"/>
                  </a:lnTo>
                  <a:lnTo>
                    <a:pt x="136032" y="4123"/>
                  </a:lnTo>
                  <a:lnTo>
                    <a:pt x="136032" y="3947"/>
                  </a:lnTo>
                  <a:lnTo>
                    <a:pt x="136032" y="3771"/>
                  </a:lnTo>
                  <a:lnTo>
                    <a:pt x="136018" y="3595"/>
                  </a:lnTo>
                  <a:lnTo>
                    <a:pt x="135959" y="3257"/>
                  </a:lnTo>
                  <a:lnTo>
                    <a:pt x="135886" y="2920"/>
                  </a:lnTo>
                  <a:lnTo>
                    <a:pt x="135768" y="2597"/>
                  </a:lnTo>
                  <a:lnTo>
                    <a:pt x="135622" y="2304"/>
                  </a:lnTo>
                  <a:lnTo>
                    <a:pt x="135446" y="2010"/>
                  </a:lnTo>
                  <a:lnTo>
                    <a:pt x="135255" y="1746"/>
                  </a:lnTo>
                  <a:lnTo>
                    <a:pt x="135035" y="1511"/>
                  </a:lnTo>
                  <a:lnTo>
                    <a:pt x="134785" y="1277"/>
                  </a:lnTo>
                  <a:lnTo>
                    <a:pt x="134521" y="1086"/>
                  </a:lnTo>
                  <a:lnTo>
                    <a:pt x="134242" y="910"/>
                  </a:lnTo>
                  <a:lnTo>
                    <a:pt x="133934" y="763"/>
                  </a:lnTo>
                  <a:lnTo>
                    <a:pt x="133626" y="646"/>
                  </a:lnTo>
                  <a:lnTo>
                    <a:pt x="133289" y="558"/>
                  </a:lnTo>
                  <a:lnTo>
                    <a:pt x="132951" y="499"/>
                  </a:lnTo>
                  <a:lnTo>
                    <a:pt x="132775" y="485"/>
                  </a:lnTo>
                  <a:lnTo>
                    <a:pt x="132599" y="485"/>
                  </a:lnTo>
                  <a:lnTo>
                    <a:pt x="344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039;p26">
            <a:extLst>
              <a:ext uri="{FF2B5EF4-FFF2-40B4-BE49-F238E27FC236}">
                <a16:creationId xmlns:a16="http://schemas.microsoft.com/office/drawing/2014/main" id="{119C90C5-2F35-2641-4F24-4A09856B6BA0}"/>
              </a:ext>
            </a:extLst>
          </p:cNvPr>
          <p:cNvGrpSpPr/>
          <p:nvPr/>
        </p:nvGrpSpPr>
        <p:grpSpPr>
          <a:xfrm>
            <a:off x="751844" y="1454757"/>
            <a:ext cx="2654525" cy="2474100"/>
            <a:chOff x="3244675" y="1345900"/>
            <a:chExt cx="2654525" cy="2474100"/>
          </a:xfrm>
        </p:grpSpPr>
        <p:sp>
          <p:nvSpPr>
            <p:cNvPr id="17" name="Google Shape;2040;p26">
              <a:extLst>
                <a:ext uri="{FF2B5EF4-FFF2-40B4-BE49-F238E27FC236}">
                  <a16:creationId xmlns:a16="http://schemas.microsoft.com/office/drawing/2014/main" id="{43CB18BF-5A60-C3EE-A711-A42006A4406F}"/>
                </a:ext>
              </a:extLst>
            </p:cNvPr>
            <p:cNvSpPr/>
            <p:nvPr/>
          </p:nvSpPr>
          <p:spPr>
            <a:xfrm>
              <a:off x="3244675" y="1345900"/>
              <a:ext cx="2654400" cy="2474100"/>
            </a:xfrm>
            <a:prstGeom prst="blockArc">
              <a:avLst>
                <a:gd name="adj1" fmla="val 10800000"/>
                <a:gd name="adj2" fmla="val 0"/>
                <a:gd name="adj3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41;p26">
              <a:extLst>
                <a:ext uri="{FF2B5EF4-FFF2-40B4-BE49-F238E27FC236}">
                  <a16:creationId xmlns:a16="http://schemas.microsoft.com/office/drawing/2014/main" id="{A0FE78CC-3918-E074-E29D-394117AD93A7}"/>
                </a:ext>
              </a:extLst>
            </p:cNvPr>
            <p:cNvSpPr/>
            <p:nvPr/>
          </p:nvSpPr>
          <p:spPr>
            <a:xfrm>
              <a:off x="3244675" y="1345900"/>
              <a:ext cx="2654400" cy="2474100"/>
            </a:xfrm>
            <a:prstGeom prst="blockArc">
              <a:avLst>
                <a:gd name="adj1" fmla="val 13537766"/>
                <a:gd name="adj2" fmla="val 0"/>
                <a:gd name="adj3" fmla="val 25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42;p26">
              <a:extLst>
                <a:ext uri="{FF2B5EF4-FFF2-40B4-BE49-F238E27FC236}">
                  <a16:creationId xmlns:a16="http://schemas.microsoft.com/office/drawing/2014/main" id="{D43C9C51-BAAF-8EEF-BAAA-47C28C4A6933}"/>
                </a:ext>
              </a:extLst>
            </p:cNvPr>
            <p:cNvSpPr/>
            <p:nvPr/>
          </p:nvSpPr>
          <p:spPr>
            <a:xfrm>
              <a:off x="3244675" y="1345900"/>
              <a:ext cx="2654400" cy="2474100"/>
            </a:xfrm>
            <a:prstGeom prst="blockArc">
              <a:avLst>
                <a:gd name="adj1" fmla="val 16736545"/>
                <a:gd name="adj2" fmla="val 0"/>
                <a:gd name="adj3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43;p26">
              <a:extLst>
                <a:ext uri="{FF2B5EF4-FFF2-40B4-BE49-F238E27FC236}">
                  <a16:creationId xmlns:a16="http://schemas.microsoft.com/office/drawing/2014/main" id="{BE4D1D01-92B4-B8AB-C2B5-5AF4CE1E3D13}"/>
                </a:ext>
              </a:extLst>
            </p:cNvPr>
            <p:cNvSpPr/>
            <p:nvPr/>
          </p:nvSpPr>
          <p:spPr>
            <a:xfrm>
              <a:off x="3244800" y="1345900"/>
              <a:ext cx="2654400" cy="2474100"/>
            </a:xfrm>
            <a:prstGeom prst="blockArc">
              <a:avLst>
                <a:gd name="adj1" fmla="val 18675159"/>
                <a:gd name="adj2" fmla="val 0"/>
                <a:gd name="adj3" fmla="val 25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2052;p26">
            <a:extLst>
              <a:ext uri="{FF2B5EF4-FFF2-40B4-BE49-F238E27FC236}">
                <a16:creationId xmlns:a16="http://schemas.microsoft.com/office/drawing/2014/main" id="{C859A965-4F2C-DDAF-ABE7-00E07EC2E4EB}"/>
              </a:ext>
            </a:extLst>
          </p:cNvPr>
          <p:cNvGrpSpPr/>
          <p:nvPr/>
        </p:nvGrpSpPr>
        <p:grpSpPr>
          <a:xfrm>
            <a:off x="4339034" y="1076581"/>
            <a:ext cx="4427220" cy="2495935"/>
            <a:chOff x="457188" y="2781075"/>
            <a:chExt cx="2061000" cy="2026049"/>
          </a:xfrm>
        </p:grpSpPr>
        <p:sp>
          <p:nvSpPr>
            <p:cNvPr id="39" name="Google Shape;2054;p26">
              <a:extLst>
                <a:ext uri="{FF2B5EF4-FFF2-40B4-BE49-F238E27FC236}">
                  <a16:creationId xmlns:a16="http://schemas.microsoft.com/office/drawing/2014/main" id="{E3D38086-47D0-29A8-D530-BE2A81A713E9}"/>
                </a:ext>
              </a:extLst>
            </p:cNvPr>
            <p:cNvSpPr txBox="1"/>
            <p:nvPr/>
          </p:nvSpPr>
          <p:spPr>
            <a:xfrm>
              <a:off x="457188" y="3238420"/>
              <a:ext cx="2061000" cy="15687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Y" b="0" i="0" dirty="0">
                  <a:solidFill>
                    <a:srgbClr val="1F2328"/>
                  </a:solidFill>
                  <a:effectLst/>
                  <a:latin typeface="+mn-lt"/>
                </a:rPr>
                <a:t>El Producto Mínimo Viable (MVP) es una plataforma de recomendación de restaurantes que proporciona las siguientes características: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PY" dirty="0">
                <a:solidFill>
                  <a:srgbClr val="1F2328"/>
                </a:solidFill>
                <a:latin typeface="+mn-lt"/>
                <a:ea typeface="Roboto"/>
                <a:cs typeface="Roboto"/>
                <a:sym typeface="Roboto"/>
              </a:endParaRP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PY" dirty="0">
                  <a:solidFill>
                    <a:srgbClr val="1F2328"/>
                  </a:solidFill>
                  <a:latin typeface="+mn-lt"/>
                  <a:ea typeface="Roboto"/>
                  <a:cs typeface="Roboto"/>
                  <a:sym typeface="Roboto"/>
                </a:rPr>
                <a:t>Selección de criterio de restaurantes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PY" dirty="0">
                  <a:solidFill>
                    <a:srgbClr val="1F2328"/>
                  </a:solidFill>
                  <a:latin typeface="+mn-lt"/>
                  <a:ea typeface="Roboto"/>
                  <a:cs typeface="Roboto"/>
                  <a:sym typeface="Roboto"/>
                </a:rPr>
                <a:t>Visualización de resultados</a:t>
              </a:r>
            </a:p>
            <a:p>
              <a:pPr marL="285750" lvl="0" indent="-2857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PY" dirty="0">
                  <a:solidFill>
                    <a:srgbClr val="1F2328"/>
                  </a:solidFill>
                  <a:latin typeface="+mn-lt"/>
                  <a:ea typeface="Roboto"/>
                  <a:cs typeface="Roboto"/>
                  <a:sym typeface="Roboto"/>
                </a:rPr>
                <a:t>Retroalimentación del usuario</a:t>
              </a:r>
              <a:endParaRPr dirty="0">
                <a:solidFill>
                  <a:srgbClr val="20353E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Google Shape;2055;p26">
              <a:extLst>
                <a:ext uri="{FF2B5EF4-FFF2-40B4-BE49-F238E27FC236}">
                  <a16:creationId xmlns:a16="http://schemas.microsoft.com/office/drawing/2014/main" id="{481566D1-5BC0-415D-87C2-18E6FD1C3921}"/>
                </a:ext>
              </a:extLst>
            </p:cNvPr>
            <p:cNvSpPr txBox="1"/>
            <p:nvPr/>
          </p:nvSpPr>
          <p:spPr>
            <a:xfrm>
              <a:off x="457204" y="2781075"/>
              <a:ext cx="1821164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 dirty="0">
                  <a:solidFill>
                    <a:srgbClr val="20353E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Eat the best</a:t>
              </a:r>
              <a:endParaRPr sz="2400" b="1" dirty="0">
                <a:solidFill>
                  <a:srgbClr val="20353E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79" name="Google Shape;622;p50">
            <a:extLst>
              <a:ext uri="{FF2B5EF4-FFF2-40B4-BE49-F238E27FC236}">
                <a16:creationId xmlns:a16="http://schemas.microsoft.com/office/drawing/2014/main" id="{84D17145-6B88-E6F8-0E66-FEE3480D181B}"/>
              </a:ext>
            </a:extLst>
          </p:cNvPr>
          <p:cNvSpPr/>
          <p:nvPr/>
        </p:nvSpPr>
        <p:spPr>
          <a:xfrm>
            <a:off x="4912523" y="3451228"/>
            <a:ext cx="882104" cy="882057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623;p50">
            <a:extLst>
              <a:ext uri="{FF2B5EF4-FFF2-40B4-BE49-F238E27FC236}">
                <a16:creationId xmlns:a16="http://schemas.microsoft.com/office/drawing/2014/main" id="{8B5A42C1-C908-4792-81D2-FD45512CCBCE}"/>
              </a:ext>
            </a:extLst>
          </p:cNvPr>
          <p:cNvSpPr/>
          <p:nvPr/>
        </p:nvSpPr>
        <p:spPr>
          <a:xfrm>
            <a:off x="4983687" y="3522352"/>
            <a:ext cx="739803" cy="739803"/>
          </a:xfrm>
          <a:custGeom>
            <a:avLst/>
            <a:gdLst/>
            <a:ahLst/>
            <a:cxnLst/>
            <a:rect l="l" t="t" r="r" b="b"/>
            <a:pathLst>
              <a:path w="23099" h="23099" extrusionOk="0">
                <a:moveTo>
                  <a:pt x="23099" y="11550"/>
                </a:moveTo>
                <a:cubicBezTo>
                  <a:pt x="23099" y="17920"/>
                  <a:pt x="17931" y="23099"/>
                  <a:pt x="11550" y="23099"/>
                </a:cubicBezTo>
                <a:cubicBezTo>
                  <a:pt x="5180" y="23099"/>
                  <a:pt x="1" y="17920"/>
                  <a:pt x="1" y="11550"/>
                </a:cubicBezTo>
                <a:cubicBezTo>
                  <a:pt x="1" y="5168"/>
                  <a:pt x="5180" y="1"/>
                  <a:pt x="11550" y="1"/>
                </a:cubicBezTo>
                <a:cubicBezTo>
                  <a:pt x="17931" y="1"/>
                  <a:pt x="23099" y="5168"/>
                  <a:pt x="23099" y="115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639;p50">
            <a:extLst>
              <a:ext uri="{FF2B5EF4-FFF2-40B4-BE49-F238E27FC236}">
                <a16:creationId xmlns:a16="http://schemas.microsoft.com/office/drawing/2014/main" id="{7B091D1B-B0F9-B830-3C4E-78B51E8D0154}"/>
              </a:ext>
            </a:extLst>
          </p:cNvPr>
          <p:cNvGrpSpPr/>
          <p:nvPr/>
        </p:nvGrpSpPr>
        <p:grpSpPr>
          <a:xfrm>
            <a:off x="5177185" y="3714572"/>
            <a:ext cx="352675" cy="355375"/>
            <a:chOff x="-31809525" y="3192625"/>
            <a:chExt cx="290650" cy="292875"/>
          </a:xfrm>
          <a:solidFill>
            <a:schemeClr val="tx1"/>
          </a:solidFill>
        </p:grpSpPr>
        <p:sp>
          <p:nvSpPr>
            <p:cNvPr id="82" name="Google Shape;640;p50">
              <a:extLst>
                <a:ext uri="{FF2B5EF4-FFF2-40B4-BE49-F238E27FC236}">
                  <a16:creationId xmlns:a16="http://schemas.microsoft.com/office/drawing/2014/main" id="{3E2FD3DA-0D26-75AB-0678-CB6D3D0A4CED}"/>
                </a:ext>
              </a:extLst>
            </p:cNvPr>
            <p:cNvSpPr/>
            <p:nvPr/>
          </p:nvSpPr>
          <p:spPr>
            <a:xfrm>
              <a:off x="-31767775" y="3192625"/>
              <a:ext cx="204800" cy="153600"/>
            </a:xfrm>
            <a:custGeom>
              <a:avLst/>
              <a:gdLst/>
              <a:ahLst/>
              <a:cxnLst/>
              <a:rect l="l" t="t" r="r" b="b"/>
              <a:pathLst>
                <a:path w="8192" h="6144" extrusionOk="0">
                  <a:moveTo>
                    <a:pt x="4096" y="0"/>
                  </a:moveTo>
                  <a:cubicBezTo>
                    <a:pt x="2206" y="0"/>
                    <a:pt x="662" y="1544"/>
                    <a:pt x="662" y="3434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442"/>
                  </a:cubicBezTo>
                  <a:lnTo>
                    <a:pt x="0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35" y="6144"/>
                    <a:pt x="1261" y="6112"/>
                    <a:pt x="1387" y="6081"/>
                  </a:cubicBezTo>
                  <a:lnTo>
                    <a:pt x="1387" y="3403"/>
                  </a:lnTo>
                  <a:cubicBezTo>
                    <a:pt x="1387" y="1891"/>
                    <a:pt x="2584" y="630"/>
                    <a:pt x="4096" y="630"/>
                  </a:cubicBezTo>
                  <a:cubicBezTo>
                    <a:pt x="5577" y="630"/>
                    <a:pt x="6806" y="1891"/>
                    <a:pt x="6806" y="3403"/>
                  </a:cubicBezTo>
                  <a:lnTo>
                    <a:pt x="6806" y="6081"/>
                  </a:lnTo>
                  <a:cubicBezTo>
                    <a:pt x="6932" y="6112"/>
                    <a:pt x="7058" y="6144"/>
                    <a:pt x="7152" y="6144"/>
                  </a:cubicBezTo>
                  <a:cubicBezTo>
                    <a:pt x="7719" y="6144"/>
                    <a:pt x="8192" y="5671"/>
                    <a:pt x="8192" y="5136"/>
                  </a:cubicBezTo>
                  <a:lnTo>
                    <a:pt x="8192" y="4442"/>
                  </a:lnTo>
                  <a:cubicBezTo>
                    <a:pt x="8192" y="4033"/>
                    <a:pt x="7908" y="3623"/>
                    <a:pt x="7530" y="3497"/>
                  </a:cubicBezTo>
                  <a:lnTo>
                    <a:pt x="7530" y="3434"/>
                  </a:lnTo>
                  <a:cubicBezTo>
                    <a:pt x="7467" y="1576"/>
                    <a:pt x="5986" y="0"/>
                    <a:pt x="40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41;p50">
              <a:extLst>
                <a:ext uri="{FF2B5EF4-FFF2-40B4-BE49-F238E27FC236}">
                  <a16:creationId xmlns:a16="http://schemas.microsoft.com/office/drawing/2014/main" id="{2A56086C-DB7F-B576-BD2E-317C58B54814}"/>
                </a:ext>
              </a:extLst>
            </p:cNvPr>
            <p:cNvSpPr/>
            <p:nvPr/>
          </p:nvSpPr>
          <p:spPr>
            <a:xfrm>
              <a:off x="-31715000" y="3244600"/>
              <a:ext cx="101625" cy="52450"/>
            </a:xfrm>
            <a:custGeom>
              <a:avLst/>
              <a:gdLst/>
              <a:ahLst/>
              <a:cxnLst/>
              <a:rect l="l" t="t" r="r" b="b"/>
              <a:pathLst>
                <a:path w="4065" h="2098" extrusionOk="0">
                  <a:moveTo>
                    <a:pt x="1702" y="1"/>
                  </a:moveTo>
                  <a:cubicBezTo>
                    <a:pt x="756" y="1"/>
                    <a:pt x="0" y="757"/>
                    <a:pt x="0" y="1702"/>
                  </a:cubicBezTo>
                  <a:lnTo>
                    <a:pt x="0" y="2080"/>
                  </a:lnTo>
                  <a:lnTo>
                    <a:pt x="1229" y="2080"/>
                  </a:lnTo>
                  <a:cubicBezTo>
                    <a:pt x="1418" y="2080"/>
                    <a:pt x="1765" y="2080"/>
                    <a:pt x="1891" y="1985"/>
                  </a:cubicBezTo>
                  <a:cubicBezTo>
                    <a:pt x="1922" y="1954"/>
                    <a:pt x="1985" y="1828"/>
                    <a:pt x="1985" y="1765"/>
                  </a:cubicBezTo>
                  <a:cubicBezTo>
                    <a:pt x="1985" y="1544"/>
                    <a:pt x="2143" y="1387"/>
                    <a:pt x="2332" y="1387"/>
                  </a:cubicBezTo>
                  <a:cubicBezTo>
                    <a:pt x="2521" y="1387"/>
                    <a:pt x="2678" y="1544"/>
                    <a:pt x="2678" y="1765"/>
                  </a:cubicBezTo>
                  <a:cubicBezTo>
                    <a:pt x="2678" y="1828"/>
                    <a:pt x="2678" y="1954"/>
                    <a:pt x="2773" y="1985"/>
                  </a:cubicBezTo>
                  <a:cubicBezTo>
                    <a:pt x="2836" y="2069"/>
                    <a:pt x="3025" y="2097"/>
                    <a:pt x="3237" y="2097"/>
                  </a:cubicBezTo>
                  <a:cubicBezTo>
                    <a:pt x="3343" y="2097"/>
                    <a:pt x="3455" y="2090"/>
                    <a:pt x="3560" y="2080"/>
                  </a:cubicBezTo>
                  <a:lnTo>
                    <a:pt x="4064" y="2080"/>
                  </a:lnTo>
                  <a:lnTo>
                    <a:pt x="4064" y="1702"/>
                  </a:lnTo>
                  <a:cubicBezTo>
                    <a:pt x="4064" y="757"/>
                    <a:pt x="3308" y="1"/>
                    <a:pt x="2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42;p50">
              <a:extLst>
                <a:ext uri="{FF2B5EF4-FFF2-40B4-BE49-F238E27FC236}">
                  <a16:creationId xmlns:a16="http://schemas.microsoft.com/office/drawing/2014/main" id="{CA441B22-9FAA-4068-2A34-01EED96494E2}"/>
                </a:ext>
              </a:extLst>
            </p:cNvPr>
            <p:cNvSpPr/>
            <p:nvPr/>
          </p:nvSpPr>
          <p:spPr>
            <a:xfrm>
              <a:off x="-31716575" y="3308400"/>
              <a:ext cx="102400" cy="73275"/>
            </a:xfrm>
            <a:custGeom>
              <a:avLst/>
              <a:gdLst/>
              <a:ahLst/>
              <a:cxnLst/>
              <a:rect l="l" t="t" r="r" b="b"/>
              <a:pathLst>
                <a:path w="4096" h="2931" extrusionOk="0">
                  <a:moveTo>
                    <a:pt x="2395" y="1"/>
                  </a:moveTo>
                  <a:cubicBezTo>
                    <a:pt x="2080" y="221"/>
                    <a:pt x="1639" y="221"/>
                    <a:pt x="1197" y="221"/>
                  </a:cubicBezTo>
                  <a:lnTo>
                    <a:pt x="0" y="221"/>
                  </a:lnTo>
                  <a:lnTo>
                    <a:pt x="0" y="883"/>
                  </a:lnTo>
                  <a:cubicBezTo>
                    <a:pt x="0" y="2048"/>
                    <a:pt x="914" y="2930"/>
                    <a:pt x="2048" y="2930"/>
                  </a:cubicBezTo>
                  <a:cubicBezTo>
                    <a:pt x="3182" y="2930"/>
                    <a:pt x="4096" y="2048"/>
                    <a:pt x="4096" y="883"/>
                  </a:cubicBezTo>
                  <a:lnTo>
                    <a:pt x="4096" y="221"/>
                  </a:lnTo>
                  <a:lnTo>
                    <a:pt x="3403" y="221"/>
                  </a:lnTo>
                  <a:cubicBezTo>
                    <a:pt x="3025" y="221"/>
                    <a:pt x="2678" y="190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43;p50">
              <a:extLst>
                <a:ext uri="{FF2B5EF4-FFF2-40B4-BE49-F238E27FC236}">
                  <a16:creationId xmlns:a16="http://schemas.microsoft.com/office/drawing/2014/main" id="{57316FE3-69C7-06DE-7F0B-061B85C2FCF0}"/>
                </a:ext>
              </a:extLst>
            </p:cNvPr>
            <p:cNvSpPr/>
            <p:nvPr/>
          </p:nvSpPr>
          <p:spPr>
            <a:xfrm>
              <a:off x="-31809525" y="3386375"/>
              <a:ext cx="290650" cy="99125"/>
            </a:xfrm>
            <a:custGeom>
              <a:avLst/>
              <a:gdLst/>
              <a:ahLst/>
              <a:cxnLst/>
              <a:rect l="l" t="t" r="r" b="b"/>
              <a:pathLst>
                <a:path w="11626" h="3965" extrusionOk="0">
                  <a:moveTo>
                    <a:pt x="2092" y="0"/>
                  </a:moveTo>
                  <a:cubicBezTo>
                    <a:pt x="1962" y="0"/>
                    <a:pt x="1828" y="63"/>
                    <a:pt x="1765" y="190"/>
                  </a:cubicBezTo>
                  <a:lnTo>
                    <a:pt x="1355" y="1072"/>
                  </a:lnTo>
                  <a:lnTo>
                    <a:pt x="316" y="1229"/>
                  </a:lnTo>
                  <a:cubicBezTo>
                    <a:pt x="190" y="1229"/>
                    <a:pt x="95" y="1355"/>
                    <a:pt x="64" y="1481"/>
                  </a:cubicBezTo>
                  <a:cubicBezTo>
                    <a:pt x="1" y="1607"/>
                    <a:pt x="64" y="1765"/>
                    <a:pt x="127" y="1828"/>
                  </a:cubicBezTo>
                  <a:lnTo>
                    <a:pt x="883" y="2552"/>
                  </a:lnTo>
                  <a:lnTo>
                    <a:pt x="725" y="3561"/>
                  </a:lnTo>
                  <a:cubicBezTo>
                    <a:pt x="694" y="3687"/>
                    <a:pt x="757" y="3844"/>
                    <a:pt x="851" y="3876"/>
                  </a:cubicBezTo>
                  <a:cubicBezTo>
                    <a:pt x="903" y="3928"/>
                    <a:pt x="965" y="3951"/>
                    <a:pt x="1031" y="3951"/>
                  </a:cubicBezTo>
                  <a:cubicBezTo>
                    <a:pt x="1085" y="3951"/>
                    <a:pt x="1141" y="3935"/>
                    <a:pt x="1198" y="3907"/>
                  </a:cubicBezTo>
                  <a:lnTo>
                    <a:pt x="2112" y="3435"/>
                  </a:lnTo>
                  <a:lnTo>
                    <a:pt x="2994" y="3907"/>
                  </a:lnTo>
                  <a:cubicBezTo>
                    <a:pt x="3046" y="3947"/>
                    <a:pt x="3099" y="3964"/>
                    <a:pt x="3152" y="3964"/>
                  </a:cubicBezTo>
                  <a:cubicBezTo>
                    <a:pt x="3225" y="3964"/>
                    <a:pt x="3298" y="3930"/>
                    <a:pt x="3372" y="3876"/>
                  </a:cubicBezTo>
                  <a:cubicBezTo>
                    <a:pt x="3466" y="3813"/>
                    <a:pt x="3529" y="3687"/>
                    <a:pt x="3466" y="3561"/>
                  </a:cubicBezTo>
                  <a:lnTo>
                    <a:pt x="3309" y="2552"/>
                  </a:lnTo>
                  <a:lnTo>
                    <a:pt x="4002" y="1891"/>
                  </a:lnTo>
                  <a:lnTo>
                    <a:pt x="4663" y="2552"/>
                  </a:lnTo>
                  <a:lnTo>
                    <a:pt x="4506" y="3561"/>
                  </a:lnTo>
                  <a:cubicBezTo>
                    <a:pt x="4474" y="3687"/>
                    <a:pt x="4537" y="3844"/>
                    <a:pt x="4632" y="3876"/>
                  </a:cubicBezTo>
                  <a:cubicBezTo>
                    <a:pt x="4684" y="3928"/>
                    <a:pt x="4746" y="3951"/>
                    <a:pt x="4811" y="3951"/>
                  </a:cubicBezTo>
                  <a:cubicBezTo>
                    <a:pt x="4865" y="3951"/>
                    <a:pt x="4922" y="3935"/>
                    <a:pt x="4978" y="3907"/>
                  </a:cubicBezTo>
                  <a:lnTo>
                    <a:pt x="5892" y="3435"/>
                  </a:lnTo>
                  <a:lnTo>
                    <a:pt x="6774" y="3907"/>
                  </a:lnTo>
                  <a:cubicBezTo>
                    <a:pt x="6827" y="3947"/>
                    <a:pt x="6880" y="3964"/>
                    <a:pt x="6933" y="3964"/>
                  </a:cubicBezTo>
                  <a:cubicBezTo>
                    <a:pt x="7006" y="3964"/>
                    <a:pt x="7079" y="3930"/>
                    <a:pt x="7152" y="3876"/>
                  </a:cubicBezTo>
                  <a:cubicBezTo>
                    <a:pt x="7247" y="3813"/>
                    <a:pt x="7310" y="3687"/>
                    <a:pt x="7247" y="3561"/>
                  </a:cubicBezTo>
                  <a:lnTo>
                    <a:pt x="7089" y="2552"/>
                  </a:lnTo>
                  <a:lnTo>
                    <a:pt x="7782" y="1891"/>
                  </a:lnTo>
                  <a:lnTo>
                    <a:pt x="8444" y="2552"/>
                  </a:lnTo>
                  <a:lnTo>
                    <a:pt x="8286" y="3561"/>
                  </a:lnTo>
                  <a:cubicBezTo>
                    <a:pt x="8255" y="3687"/>
                    <a:pt x="8318" y="3844"/>
                    <a:pt x="8413" y="3876"/>
                  </a:cubicBezTo>
                  <a:cubicBezTo>
                    <a:pt x="8465" y="3928"/>
                    <a:pt x="8526" y="3951"/>
                    <a:pt x="8592" y="3951"/>
                  </a:cubicBezTo>
                  <a:cubicBezTo>
                    <a:pt x="8646" y="3951"/>
                    <a:pt x="8702" y="3935"/>
                    <a:pt x="8759" y="3907"/>
                  </a:cubicBezTo>
                  <a:lnTo>
                    <a:pt x="9673" y="3435"/>
                  </a:lnTo>
                  <a:lnTo>
                    <a:pt x="10555" y="3907"/>
                  </a:lnTo>
                  <a:cubicBezTo>
                    <a:pt x="10608" y="3947"/>
                    <a:pt x="10660" y="3964"/>
                    <a:pt x="10713" y="3964"/>
                  </a:cubicBezTo>
                  <a:cubicBezTo>
                    <a:pt x="10786" y="3964"/>
                    <a:pt x="10860" y="3930"/>
                    <a:pt x="10933" y="3876"/>
                  </a:cubicBezTo>
                  <a:cubicBezTo>
                    <a:pt x="11027" y="3813"/>
                    <a:pt x="11090" y="3687"/>
                    <a:pt x="11027" y="3561"/>
                  </a:cubicBezTo>
                  <a:lnTo>
                    <a:pt x="10870" y="2552"/>
                  </a:lnTo>
                  <a:lnTo>
                    <a:pt x="11626" y="1828"/>
                  </a:lnTo>
                  <a:cubicBezTo>
                    <a:pt x="11532" y="1702"/>
                    <a:pt x="11595" y="1607"/>
                    <a:pt x="11532" y="1481"/>
                  </a:cubicBezTo>
                  <a:cubicBezTo>
                    <a:pt x="11500" y="1355"/>
                    <a:pt x="11374" y="1292"/>
                    <a:pt x="11279" y="1229"/>
                  </a:cubicBezTo>
                  <a:lnTo>
                    <a:pt x="10240" y="1072"/>
                  </a:lnTo>
                  <a:lnTo>
                    <a:pt x="9799" y="190"/>
                  </a:lnTo>
                  <a:cubicBezTo>
                    <a:pt x="9751" y="63"/>
                    <a:pt x="9625" y="0"/>
                    <a:pt x="9495" y="0"/>
                  </a:cubicBezTo>
                  <a:cubicBezTo>
                    <a:pt x="9366" y="0"/>
                    <a:pt x="9232" y="63"/>
                    <a:pt x="9169" y="190"/>
                  </a:cubicBezTo>
                  <a:lnTo>
                    <a:pt x="8759" y="1072"/>
                  </a:lnTo>
                  <a:lnTo>
                    <a:pt x="7782" y="1229"/>
                  </a:lnTo>
                  <a:cubicBezTo>
                    <a:pt x="7719" y="1229"/>
                    <a:pt x="7688" y="1292"/>
                    <a:pt x="7656" y="1292"/>
                  </a:cubicBezTo>
                  <a:cubicBezTo>
                    <a:pt x="7593" y="1229"/>
                    <a:pt x="7562" y="1229"/>
                    <a:pt x="7530" y="1229"/>
                  </a:cubicBezTo>
                  <a:lnTo>
                    <a:pt x="6554" y="1072"/>
                  </a:lnTo>
                  <a:lnTo>
                    <a:pt x="6113" y="190"/>
                  </a:lnTo>
                  <a:cubicBezTo>
                    <a:pt x="6050" y="63"/>
                    <a:pt x="5924" y="0"/>
                    <a:pt x="5798" y="0"/>
                  </a:cubicBezTo>
                  <a:cubicBezTo>
                    <a:pt x="5672" y="0"/>
                    <a:pt x="5546" y="63"/>
                    <a:pt x="5483" y="190"/>
                  </a:cubicBezTo>
                  <a:lnTo>
                    <a:pt x="5041" y="1072"/>
                  </a:lnTo>
                  <a:lnTo>
                    <a:pt x="4065" y="1229"/>
                  </a:lnTo>
                  <a:cubicBezTo>
                    <a:pt x="4033" y="1229"/>
                    <a:pt x="4002" y="1292"/>
                    <a:pt x="3939" y="1292"/>
                  </a:cubicBezTo>
                  <a:cubicBezTo>
                    <a:pt x="3907" y="1229"/>
                    <a:pt x="3876" y="1229"/>
                    <a:pt x="3813" y="1229"/>
                  </a:cubicBezTo>
                  <a:lnTo>
                    <a:pt x="2836" y="1072"/>
                  </a:lnTo>
                  <a:lnTo>
                    <a:pt x="2395" y="190"/>
                  </a:lnTo>
                  <a:cubicBezTo>
                    <a:pt x="2348" y="63"/>
                    <a:pt x="2222" y="0"/>
                    <a:pt x="20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607;p50">
            <a:extLst>
              <a:ext uri="{FF2B5EF4-FFF2-40B4-BE49-F238E27FC236}">
                <a16:creationId xmlns:a16="http://schemas.microsoft.com/office/drawing/2014/main" id="{A27AAC7F-5580-0996-DB6A-B1DE85BF03F7}"/>
              </a:ext>
            </a:extLst>
          </p:cNvPr>
          <p:cNvSpPr txBox="1">
            <a:spLocks/>
          </p:cNvSpPr>
          <p:nvPr/>
        </p:nvSpPr>
        <p:spPr>
          <a:xfrm>
            <a:off x="4758125" y="4345403"/>
            <a:ext cx="1187942" cy="37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ctr"/>
            <a:r>
              <a:rPr lang="es-PY" sz="1600" b="1" dirty="0">
                <a:solidFill>
                  <a:srgbClr val="20353E"/>
                </a:solidFill>
                <a:latin typeface="+mj-lt"/>
              </a:rPr>
              <a:t>N°1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C2411224-5EAA-B3EF-1519-5548DB180C55}"/>
              </a:ext>
            </a:extLst>
          </p:cNvPr>
          <p:cNvSpPr txBox="1"/>
          <p:nvPr/>
        </p:nvSpPr>
        <p:spPr>
          <a:xfrm>
            <a:off x="4359504" y="3484882"/>
            <a:ext cx="3295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Y" sz="2000" b="1" dirty="0">
                <a:solidFill>
                  <a:srgbClr val="20353E"/>
                </a:solidFill>
                <a:latin typeface="+mj-lt"/>
              </a:rPr>
              <a:t>KPI</a:t>
            </a:r>
            <a:endParaRPr lang="es-PY" sz="2000" dirty="0"/>
          </a:p>
        </p:txBody>
      </p:sp>
      <p:sp>
        <p:nvSpPr>
          <p:cNvPr id="89" name="Google Shape;626;p50">
            <a:extLst>
              <a:ext uri="{FF2B5EF4-FFF2-40B4-BE49-F238E27FC236}">
                <a16:creationId xmlns:a16="http://schemas.microsoft.com/office/drawing/2014/main" id="{38FEAC22-29AC-F081-CA24-7D16B6D2207A}"/>
              </a:ext>
            </a:extLst>
          </p:cNvPr>
          <p:cNvSpPr/>
          <p:nvPr/>
        </p:nvSpPr>
        <p:spPr>
          <a:xfrm>
            <a:off x="5937031" y="3448633"/>
            <a:ext cx="882104" cy="882057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627;p50">
            <a:extLst>
              <a:ext uri="{FF2B5EF4-FFF2-40B4-BE49-F238E27FC236}">
                <a16:creationId xmlns:a16="http://schemas.microsoft.com/office/drawing/2014/main" id="{CDDD506A-EFA8-2CD7-DADF-8A2D3A034EFA}"/>
              </a:ext>
            </a:extLst>
          </p:cNvPr>
          <p:cNvSpPr/>
          <p:nvPr/>
        </p:nvSpPr>
        <p:spPr>
          <a:xfrm>
            <a:off x="6008194" y="3519757"/>
            <a:ext cx="739803" cy="739803"/>
          </a:xfrm>
          <a:custGeom>
            <a:avLst/>
            <a:gdLst/>
            <a:ahLst/>
            <a:cxnLst/>
            <a:rect l="l" t="t" r="r" b="b"/>
            <a:pathLst>
              <a:path w="23099" h="23099" extrusionOk="0">
                <a:moveTo>
                  <a:pt x="23099" y="11550"/>
                </a:moveTo>
                <a:cubicBezTo>
                  <a:pt x="23099" y="17920"/>
                  <a:pt x="17931" y="23099"/>
                  <a:pt x="11550" y="23099"/>
                </a:cubicBezTo>
                <a:cubicBezTo>
                  <a:pt x="5180" y="23099"/>
                  <a:pt x="1" y="17920"/>
                  <a:pt x="1" y="11550"/>
                </a:cubicBezTo>
                <a:cubicBezTo>
                  <a:pt x="1" y="5168"/>
                  <a:pt x="5180" y="1"/>
                  <a:pt x="11550" y="1"/>
                </a:cubicBezTo>
                <a:cubicBezTo>
                  <a:pt x="17931" y="1"/>
                  <a:pt x="23099" y="5168"/>
                  <a:pt x="23099" y="115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" name="Google Shape;636;p50">
            <a:extLst>
              <a:ext uri="{FF2B5EF4-FFF2-40B4-BE49-F238E27FC236}">
                <a16:creationId xmlns:a16="http://schemas.microsoft.com/office/drawing/2014/main" id="{F828F66C-EC6D-DC57-3D51-2ACE27B91DCB}"/>
              </a:ext>
            </a:extLst>
          </p:cNvPr>
          <p:cNvGrpSpPr/>
          <p:nvPr/>
        </p:nvGrpSpPr>
        <p:grpSpPr>
          <a:xfrm>
            <a:off x="6211829" y="3712363"/>
            <a:ext cx="355526" cy="354586"/>
            <a:chOff x="-33646250" y="3586425"/>
            <a:chExt cx="293000" cy="292225"/>
          </a:xfrm>
          <a:solidFill>
            <a:schemeClr val="tx1"/>
          </a:solidFill>
        </p:grpSpPr>
        <p:sp>
          <p:nvSpPr>
            <p:cNvPr id="92" name="Google Shape;637;p50">
              <a:extLst>
                <a:ext uri="{FF2B5EF4-FFF2-40B4-BE49-F238E27FC236}">
                  <a16:creationId xmlns:a16="http://schemas.microsoft.com/office/drawing/2014/main" id="{159329FC-DD82-9607-2D7F-B13116F81CBC}"/>
                </a:ext>
              </a:extLst>
            </p:cNvPr>
            <p:cNvSpPr/>
            <p:nvPr/>
          </p:nvSpPr>
          <p:spPr>
            <a:xfrm>
              <a:off x="-33646250" y="3739225"/>
              <a:ext cx="141775" cy="139425"/>
            </a:xfrm>
            <a:custGeom>
              <a:avLst/>
              <a:gdLst/>
              <a:ahLst/>
              <a:cxnLst/>
              <a:rect l="l" t="t" r="r" b="b"/>
              <a:pathLst>
                <a:path w="5671" h="5577" extrusionOk="0">
                  <a:moveTo>
                    <a:pt x="4190" y="1"/>
                  </a:moveTo>
                  <a:cubicBezTo>
                    <a:pt x="4001" y="316"/>
                    <a:pt x="3970" y="725"/>
                    <a:pt x="4127" y="1040"/>
                  </a:cubicBezTo>
                  <a:lnTo>
                    <a:pt x="3497" y="1670"/>
                  </a:lnTo>
                  <a:cubicBezTo>
                    <a:pt x="3345" y="1589"/>
                    <a:pt x="3194" y="1550"/>
                    <a:pt x="3047" y="1550"/>
                  </a:cubicBezTo>
                  <a:cubicBezTo>
                    <a:pt x="2797" y="1550"/>
                    <a:pt x="2561" y="1661"/>
                    <a:pt x="2363" y="1859"/>
                  </a:cubicBezTo>
                  <a:lnTo>
                    <a:pt x="378" y="3813"/>
                  </a:lnTo>
                  <a:cubicBezTo>
                    <a:pt x="0" y="4222"/>
                    <a:pt x="0" y="4884"/>
                    <a:pt x="378" y="5293"/>
                  </a:cubicBezTo>
                  <a:cubicBezTo>
                    <a:pt x="583" y="5482"/>
                    <a:pt x="851" y="5577"/>
                    <a:pt x="1115" y="5577"/>
                  </a:cubicBezTo>
                  <a:cubicBezTo>
                    <a:pt x="1378" y="5577"/>
                    <a:pt x="1638" y="5482"/>
                    <a:pt x="1827" y="5293"/>
                  </a:cubicBezTo>
                  <a:lnTo>
                    <a:pt x="3812" y="3309"/>
                  </a:lnTo>
                  <a:cubicBezTo>
                    <a:pt x="4096" y="3025"/>
                    <a:pt x="4190" y="2553"/>
                    <a:pt x="4001" y="2143"/>
                  </a:cubicBezTo>
                  <a:lnTo>
                    <a:pt x="4631" y="1513"/>
                  </a:lnTo>
                  <a:cubicBezTo>
                    <a:pt x="4789" y="1576"/>
                    <a:pt x="4915" y="1607"/>
                    <a:pt x="5072" y="1607"/>
                  </a:cubicBezTo>
                  <a:cubicBezTo>
                    <a:pt x="5261" y="1607"/>
                    <a:pt x="5450" y="1544"/>
                    <a:pt x="5671" y="1418"/>
                  </a:cubicBezTo>
                  <a:cubicBezTo>
                    <a:pt x="5041" y="1040"/>
                    <a:pt x="4568" y="568"/>
                    <a:pt x="41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38;p50">
              <a:extLst>
                <a:ext uri="{FF2B5EF4-FFF2-40B4-BE49-F238E27FC236}">
                  <a16:creationId xmlns:a16="http://schemas.microsoft.com/office/drawing/2014/main" id="{6AD7D8C9-961C-9BFA-C65F-7EA3371CC518}"/>
                </a:ext>
              </a:extLst>
            </p:cNvPr>
            <p:cNvSpPr/>
            <p:nvPr/>
          </p:nvSpPr>
          <p:spPr>
            <a:xfrm>
              <a:off x="-33541500" y="3586425"/>
              <a:ext cx="188250" cy="187475"/>
            </a:xfrm>
            <a:custGeom>
              <a:avLst/>
              <a:gdLst/>
              <a:ahLst/>
              <a:cxnLst/>
              <a:rect l="l" t="t" r="r" b="b"/>
              <a:pathLst>
                <a:path w="7530" h="7499" extrusionOk="0">
                  <a:moveTo>
                    <a:pt x="3718" y="1387"/>
                  </a:moveTo>
                  <a:cubicBezTo>
                    <a:pt x="4253" y="1387"/>
                    <a:pt x="4726" y="1859"/>
                    <a:pt x="4726" y="2427"/>
                  </a:cubicBezTo>
                  <a:cubicBezTo>
                    <a:pt x="4789" y="2805"/>
                    <a:pt x="4505" y="3214"/>
                    <a:pt x="4096" y="3372"/>
                  </a:cubicBezTo>
                  <a:lnTo>
                    <a:pt x="4096" y="3750"/>
                  </a:lnTo>
                  <a:cubicBezTo>
                    <a:pt x="4096" y="3939"/>
                    <a:pt x="3938" y="4096"/>
                    <a:pt x="3749" y="4096"/>
                  </a:cubicBezTo>
                  <a:cubicBezTo>
                    <a:pt x="3560" y="4096"/>
                    <a:pt x="3403" y="3939"/>
                    <a:pt x="3403" y="3750"/>
                  </a:cubicBezTo>
                  <a:lnTo>
                    <a:pt x="3403" y="3372"/>
                  </a:lnTo>
                  <a:cubicBezTo>
                    <a:pt x="3403" y="3088"/>
                    <a:pt x="3592" y="2805"/>
                    <a:pt x="3875" y="2742"/>
                  </a:cubicBezTo>
                  <a:cubicBezTo>
                    <a:pt x="4001" y="2679"/>
                    <a:pt x="4096" y="2521"/>
                    <a:pt x="4096" y="2427"/>
                  </a:cubicBezTo>
                  <a:cubicBezTo>
                    <a:pt x="4096" y="2206"/>
                    <a:pt x="3938" y="2049"/>
                    <a:pt x="3749" y="2049"/>
                  </a:cubicBezTo>
                  <a:cubicBezTo>
                    <a:pt x="3560" y="2049"/>
                    <a:pt x="3403" y="2206"/>
                    <a:pt x="3403" y="2427"/>
                  </a:cubicBezTo>
                  <a:cubicBezTo>
                    <a:pt x="3403" y="2616"/>
                    <a:pt x="3245" y="2773"/>
                    <a:pt x="3056" y="2773"/>
                  </a:cubicBezTo>
                  <a:cubicBezTo>
                    <a:pt x="2836" y="2773"/>
                    <a:pt x="2678" y="2616"/>
                    <a:pt x="2678" y="2427"/>
                  </a:cubicBezTo>
                  <a:cubicBezTo>
                    <a:pt x="2678" y="1859"/>
                    <a:pt x="3151" y="1387"/>
                    <a:pt x="3718" y="1387"/>
                  </a:cubicBezTo>
                  <a:close/>
                  <a:moveTo>
                    <a:pt x="3749" y="4726"/>
                  </a:moveTo>
                  <a:cubicBezTo>
                    <a:pt x="3938" y="4726"/>
                    <a:pt x="4096" y="4884"/>
                    <a:pt x="4096" y="5104"/>
                  </a:cubicBezTo>
                  <a:cubicBezTo>
                    <a:pt x="4096" y="5294"/>
                    <a:pt x="3938" y="5451"/>
                    <a:pt x="3749" y="5451"/>
                  </a:cubicBezTo>
                  <a:cubicBezTo>
                    <a:pt x="3560" y="5451"/>
                    <a:pt x="3403" y="5294"/>
                    <a:pt x="3403" y="5104"/>
                  </a:cubicBezTo>
                  <a:cubicBezTo>
                    <a:pt x="3403" y="4884"/>
                    <a:pt x="3560" y="4726"/>
                    <a:pt x="3749" y="4726"/>
                  </a:cubicBezTo>
                  <a:close/>
                  <a:moveTo>
                    <a:pt x="3749" y="1"/>
                  </a:moveTo>
                  <a:cubicBezTo>
                    <a:pt x="1670" y="1"/>
                    <a:pt x="0" y="1702"/>
                    <a:pt x="0" y="3750"/>
                  </a:cubicBezTo>
                  <a:cubicBezTo>
                    <a:pt x="0" y="5829"/>
                    <a:pt x="1702" y="7499"/>
                    <a:pt x="3749" y="7499"/>
                  </a:cubicBezTo>
                  <a:cubicBezTo>
                    <a:pt x="5829" y="7499"/>
                    <a:pt x="7498" y="5798"/>
                    <a:pt x="7498" y="3750"/>
                  </a:cubicBezTo>
                  <a:cubicBezTo>
                    <a:pt x="7530" y="1670"/>
                    <a:pt x="5829" y="1"/>
                    <a:pt x="3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607;p50">
            <a:extLst>
              <a:ext uri="{FF2B5EF4-FFF2-40B4-BE49-F238E27FC236}">
                <a16:creationId xmlns:a16="http://schemas.microsoft.com/office/drawing/2014/main" id="{6DEF306A-4E2C-BB54-6A48-946438916576}"/>
              </a:ext>
            </a:extLst>
          </p:cNvPr>
          <p:cNvSpPr txBox="1">
            <a:spLocks/>
          </p:cNvSpPr>
          <p:nvPr/>
        </p:nvSpPr>
        <p:spPr>
          <a:xfrm>
            <a:off x="5807971" y="4342808"/>
            <a:ext cx="1187942" cy="37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ctr"/>
            <a:r>
              <a:rPr lang="es-PY" sz="1600" b="1" dirty="0">
                <a:solidFill>
                  <a:srgbClr val="20353E"/>
                </a:solidFill>
                <a:latin typeface="+mj-lt"/>
              </a:rPr>
              <a:t>N°2</a:t>
            </a:r>
          </a:p>
        </p:txBody>
      </p:sp>
      <p:sp>
        <p:nvSpPr>
          <p:cNvPr id="95" name="Google Shape;624;p50">
            <a:extLst>
              <a:ext uri="{FF2B5EF4-FFF2-40B4-BE49-F238E27FC236}">
                <a16:creationId xmlns:a16="http://schemas.microsoft.com/office/drawing/2014/main" id="{ADE3FC28-2F73-B55A-F1C4-FCF4A2F45B93}"/>
              </a:ext>
            </a:extLst>
          </p:cNvPr>
          <p:cNvSpPr/>
          <p:nvPr/>
        </p:nvSpPr>
        <p:spPr>
          <a:xfrm>
            <a:off x="7019460" y="3439451"/>
            <a:ext cx="882104" cy="882057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625;p50">
            <a:extLst>
              <a:ext uri="{FF2B5EF4-FFF2-40B4-BE49-F238E27FC236}">
                <a16:creationId xmlns:a16="http://schemas.microsoft.com/office/drawing/2014/main" id="{2E7D3772-BEA9-47DF-AEC8-2534D7103082}"/>
              </a:ext>
            </a:extLst>
          </p:cNvPr>
          <p:cNvSpPr/>
          <p:nvPr/>
        </p:nvSpPr>
        <p:spPr>
          <a:xfrm>
            <a:off x="7090623" y="3510575"/>
            <a:ext cx="739803" cy="739803"/>
          </a:xfrm>
          <a:custGeom>
            <a:avLst/>
            <a:gdLst/>
            <a:ahLst/>
            <a:cxnLst/>
            <a:rect l="l" t="t" r="r" b="b"/>
            <a:pathLst>
              <a:path w="23099" h="23099" extrusionOk="0">
                <a:moveTo>
                  <a:pt x="23099" y="11550"/>
                </a:moveTo>
                <a:cubicBezTo>
                  <a:pt x="23099" y="17920"/>
                  <a:pt x="17931" y="23099"/>
                  <a:pt x="11550" y="23099"/>
                </a:cubicBezTo>
                <a:cubicBezTo>
                  <a:pt x="5180" y="23099"/>
                  <a:pt x="1" y="17920"/>
                  <a:pt x="1" y="11550"/>
                </a:cubicBezTo>
                <a:cubicBezTo>
                  <a:pt x="1" y="5168"/>
                  <a:pt x="5180" y="1"/>
                  <a:pt x="11550" y="1"/>
                </a:cubicBezTo>
                <a:cubicBezTo>
                  <a:pt x="17931" y="1"/>
                  <a:pt x="23099" y="5168"/>
                  <a:pt x="23099" y="115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632;p50">
            <a:extLst>
              <a:ext uri="{FF2B5EF4-FFF2-40B4-BE49-F238E27FC236}">
                <a16:creationId xmlns:a16="http://schemas.microsoft.com/office/drawing/2014/main" id="{3D6AD427-8AEB-5768-8C8A-13F2DC06710C}"/>
              </a:ext>
            </a:extLst>
          </p:cNvPr>
          <p:cNvGrpSpPr/>
          <p:nvPr/>
        </p:nvGrpSpPr>
        <p:grpSpPr>
          <a:xfrm>
            <a:off x="7282727" y="3703166"/>
            <a:ext cx="355557" cy="354616"/>
            <a:chOff x="-34005425" y="3945575"/>
            <a:chExt cx="293025" cy="292250"/>
          </a:xfrm>
          <a:solidFill>
            <a:schemeClr val="tx1"/>
          </a:solidFill>
        </p:grpSpPr>
        <p:sp>
          <p:nvSpPr>
            <p:cNvPr id="98" name="Google Shape;633;p50">
              <a:extLst>
                <a:ext uri="{FF2B5EF4-FFF2-40B4-BE49-F238E27FC236}">
                  <a16:creationId xmlns:a16="http://schemas.microsoft.com/office/drawing/2014/main" id="{03D219BA-69BD-2585-66F1-2BC3FF54A787}"/>
                </a:ext>
              </a:extLst>
            </p:cNvPr>
            <p:cNvSpPr/>
            <p:nvPr/>
          </p:nvSpPr>
          <p:spPr>
            <a:xfrm>
              <a:off x="-33952650" y="3998350"/>
              <a:ext cx="186700" cy="186700"/>
            </a:xfrm>
            <a:custGeom>
              <a:avLst/>
              <a:gdLst/>
              <a:ahLst/>
              <a:cxnLst/>
              <a:rect l="l" t="t" r="r" b="b"/>
              <a:pathLst>
                <a:path w="7468" h="7468" extrusionOk="0">
                  <a:moveTo>
                    <a:pt x="5861" y="2017"/>
                  </a:moveTo>
                  <a:cubicBezTo>
                    <a:pt x="6050" y="2017"/>
                    <a:pt x="6207" y="2143"/>
                    <a:pt x="6207" y="2364"/>
                  </a:cubicBezTo>
                  <a:lnTo>
                    <a:pt x="6207" y="3750"/>
                  </a:lnTo>
                  <a:lnTo>
                    <a:pt x="6207" y="5104"/>
                  </a:lnTo>
                  <a:cubicBezTo>
                    <a:pt x="6207" y="5325"/>
                    <a:pt x="6050" y="5451"/>
                    <a:pt x="5861" y="5451"/>
                  </a:cubicBezTo>
                  <a:cubicBezTo>
                    <a:pt x="5672" y="5451"/>
                    <a:pt x="5514" y="5325"/>
                    <a:pt x="5514" y="5104"/>
                  </a:cubicBezTo>
                  <a:lnTo>
                    <a:pt x="5514" y="4096"/>
                  </a:lnTo>
                  <a:lnTo>
                    <a:pt x="4474" y="4096"/>
                  </a:lnTo>
                  <a:cubicBezTo>
                    <a:pt x="4285" y="4096"/>
                    <a:pt x="4128" y="3939"/>
                    <a:pt x="4128" y="3750"/>
                  </a:cubicBezTo>
                  <a:lnTo>
                    <a:pt x="4128" y="2364"/>
                  </a:lnTo>
                  <a:cubicBezTo>
                    <a:pt x="4128" y="2143"/>
                    <a:pt x="4285" y="2017"/>
                    <a:pt x="4474" y="2017"/>
                  </a:cubicBezTo>
                  <a:cubicBezTo>
                    <a:pt x="4695" y="2017"/>
                    <a:pt x="4852" y="2143"/>
                    <a:pt x="4852" y="2364"/>
                  </a:cubicBezTo>
                  <a:lnTo>
                    <a:pt x="4852" y="3372"/>
                  </a:lnTo>
                  <a:lnTo>
                    <a:pt x="5514" y="3372"/>
                  </a:lnTo>
                  <a:lnTo>
                    <a:pt x="5514" y="2364"/>
                  </a:lnTo>
                  <a:cubicBezTo>
                    <a:pt x="5514" y="2143"/>
                    <a:pt x="5672" y="2017"/>
                    <a:pt x="5861" y="2017"/>
                  </a:cubicBezTo>
                  <a:close/>
                  <a:moveTo>
                    <a:pt x="2332" y="2017"/>
                  </a:moveTo>
                  <a:cubicBezTo>
                    <a:pt x="2868" y="2017"/>
                    <a:pt x="3340" y="2490"/>
                    <a:pt x="3340" y="3025"/>
                  </a:cubicBezTo>
                  <a:lnTo>
                    <a:pt x="3340" y="3309"/>
                  </a:lnTo>
                  <a:lnTo>
                    <a:pt x="3435" y="3309"/>
                  </a:lnTo>
                  <a:cubicBezTo>
                    <a:pt x="3435" y="3687"/>
                    <a:pt x="3183" y="4065"/>
                    <a:pt x="2868" y="4222"/>
                  </a:cubicBezTo>
                  <a:lnTo>
                    <a:pt x="2238" y="4537"/>
                  </a:lnTo>
                  <a:cubicBezTo>
                    <a:pt x="2175" y="4569"/>
                    <a:pt x="2080" y="4632"/>
                    <a:pt x="2049" y="4758"/>
                  </a:cubicBezTo>
                  <a:lnTo>
                    <a:pt x="3057" y="4758"/>
                  </a:lnTo>
                  <a:cubicBezTo>
                    <a:pt x="3277" y="4758"/>
                    <a:pt x="3435" y="4915"/>
                    <a:pt x="3435" y="5104"/>
                  </a:cubicBezTo>
                  <a:cubicBezTo>
                    <a:pt x="3435" y="5325"/>
                    <a:pt x="3277" y="5483"/>
                    <a:pt x="3057" y="5483"/>
                  </a:cubicBezTo>
                  <a:lnTo>
                    <a:pt x="1702" y="5483"/>
                  </a:lnTo>
                  <a:cubicBezTo>
                    <a:pt x="1481" y="5483"/>
                    <a:pt x="1324" y="5325"/>
                    <a:pt x="1324" y="5104"/>
                  </a:cubicBezTo>
                  <a:lnTo>
                    <a:pt x="1324" y="4852"/>
                  </a:lnTo>
                  <a:cubicBezTo>
                    <a:pt x="1324" y="4443"/>
                    <a:pt x="1576" y="4096"/>
                    <a:pt x="1891" y="3939"/>
                  </a:cubicBezTo>
                  <a:lnTo>
                    <a:pt x="2521" y="3624"/>
                  </a:lnTo>
                  <a:cubicBezTo>
                    <a:pt x="2647" y="3592"/>
                    <a:pt x="2710" y="3466"/>
                    <a:pt x="2710" y="3309"/>
                  </a:cubicBezTo>
                  <a:lnTo>
                    <a:pt x="2710" y="3025"/>
                  </a:lnTo>
                  <a:cubicBezTo>
                    <a:pt x="2710" y="2836"/>
                    <a:pt x="2553" y="2679"/>
                    <a:pt x="2364" y="2679"/>
                  </a:cubicBezTo>
                  <a:cubicBezTo>
                    <a:pt x="2175" y="2679"/>
                    <a:pt x="2017" y="2836"/>
                    <a:pt x="2017" y="3025"/>
                  </a:cubicBezTo>
                  <a:cubicBezTo>
                    <a:pt x="2017" y="3214"/>
                    <a:pt x="1859" y="3372"/>
                    <a:pt x="1639" y="3372"/>
                  </a:cubicBezTo>
                  <a:cubicBezTo>
                    <a:pt x="1450" y="3372"/>
                    <a:pt x="1292" y="3214"/>
                    <a:pt x="1292" y="3025"/>
                  </a:cubicBezTo>
                  <a:cubicBezTo>
                    <a:pt x="1292" y="2490"/>
                    <a:pt x="1765" y="2017"/>
                    <a:pt x="2332" y="2017"/>
                  </a:cubicBezTo>
                  <a:close/>
                  <a:moveTo>
                    <a:pt x="3214" y="1"/>
                  </a:moveTo>
                  <a:cubicBezTo>
                    <a:pt x="3214" y="127"/>
                    <a:pt x="3183" y="284"/>
                    <a:pt x="3120" y="379"/>
                  </a:cubicBezTo>
                  <a:cubicBezTo>
                    <a:pt x="2962" y="662"/>
                    <a:pt x="2679" y="914"/>
                    <a:pt x="2364" y="946"/>
                  </a:cubicBezTo>
                  <a:lnTo>
                    <a:pt x="1009" y="1135"/>
                  </a:lnTo>
                  <a:cubicBezTo>
                    <a:pt x="473" y="1733"/>
                    <a:pt x="64" y="2521"/>
                    <a:pt x="1" y="3372"/>
                  </a:cubicBezTo>
                  <a:lnTo>
                    <a:pt x="316" y="3372"/>
                  </a:lnTo>
                  <a:cubicBezTo>
                    <a:pt x="505" y="3372"/>
                    <a:pt x="662" y="3529"/>
                    <a:pt x="662" y="3750"/>
                  </a:cubicBezTo>
                  <a:cubicBezTo>
                    <a:pt x="662" y="3939"/>
                    <a:pt x="505" y="4096"/>
                    <a:pt x="316" y="4096"/>
                  </a:cubicBezTo>
                  <a:lnTo>
                    <a:pt x="1" y="4096"/>
                  </a:lnTo>
                  <a:cubicBezTo>
                    <a:pt x="158" y="5892"/>
                    <a:pt x="1607" y="7310"/>
                    <a:pt x="3372" y="7467"/>
                  </a:cubicBezTo>
                  <a:lnTo>
                    <a:pt x="3372" y="7121"/>
                  </a:lnTo>
                  <a:cubicBezTo>
                    <a:pt x="3372" y="6932"/>
                    <a:pt x="3529" y="6774"/>
                    <a:pt x="3750" y="6774"/>
                  </a:cubicBezTo>
                  <a:cubicBezTo>
                    <a:pt x="3939" y="6774"/>
                    <a:pt x="4096" y="6932"/>
                    <a:pt x="4096" y="7121"/>
                  </a:cubicBezTo>
                  <a:lnTo>
                    <a:pt x="4096" y="7436"/>
                  </a:lnTo>
                  <a:lnTo>
                    <a:pt x="4254" y="7436"/>
                  </a:lnTo>
                  <a:cubicBezTo>
                    <a:pt x="4254" y="7373"/>
                    <a:pt x="4285" y="7278"/>
                    <a:pt x="4317" y="7215"/>
                  </a:cubicBezTo>
                  <a:cubicBezTo>
                    <a:pt x="4443" y="6900"/>
                    <a:pt x="4758" y="6648"/>
                    <a:pt x="5073" y="6617"/>
                  </a:cubicBezTo>
                  <a:lnTo>
                    <a:pt x="6491" y="6333"/>
                  </a:lnTo>
                  <a:cubicBezTo>
                    <a:pt x="7089" y="5703"/>
                    <a:pt x="7404" y="5010"/>
                    <a:pt x="7467" y="4096"/>
                  </a:cubicBezTo>
                  <a:lnTo>
                    <a:pt x="7152" y="4096"/>
                  </a:lnTo>
                  <a:cubicBezTo>
                    <a:pt x="6963" y="4096"/>
                    <a:pt x="6806" y="3939"/>
                    <a:pt x="6806" y="3750"/>
                  </a:cubicBezTo>
                  <a:cubicBezTo>
                    <a:pt x="6806" y="3529"/>
                    <a:pt x="6963" y="3372"/>
                    <a:pt x="7152" y="3372"/>
                  </a:cubicBezTo>
                  <a:lnTo>
                    <a:pt x="7467" y="3372"/>
                  </a:lnTo>
                  <a:cubicBezTo>
                    <a:pt x="7310" y="1576"/>
                    <a:pt x="5861" y="158"/>
                    <a:pt x="4096" y="1"/>
                  </a:cubicBezTo>
                  <a:lnTo>
                    <a:pt x="4096" y="316"/>
                  </a:lnTo>
                  <a:cubicBezTo>
                    <a:pt x="4096" y="505"/>
                    <a:pt x="3939" y="662"/>
                    <a:pt x="3750" y="662"/>
                  </a:cubicBezTo>
                  <a:cubicBezTo>
                    <a:pt x="3529" y="662"/>
                    <a:pt x="3372" y="505"/>
                    <a:pt x="3372" y="316"/>
                  </a:cubicBezTo>
                  <a:lnTo>
                    <a:pt x="33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634;p50">
              <a:extLst>
                <a:ext uri="{FF2B5EF4-FFF2-40B4-BE49-F238E27FC236}">
                  <a16:creationId xmlns:a16="http://schemas.microsoft.com/office/drawing/2014/main" id="{6A46E572-1E37-2B98-3D2F-7DA362ADA1F9}"/>
                </a:ext>
              </a:extLst>
            </p:cNvPr>
            <p:cNvSpPr/>
            <p:nvPr/>
          </p:nvSpPr>
          <p:spPr>
            <a:xfrm>
              <a:off x="-33944775" y="3945575"/>
              <a:ext cx="232375" cy="247350"/>
            </a:xfrm>
            <a:custGeom>
              <a:avLst/>
              <a:gdLst/>
              <a:ahLst/>
              <a:cxnLst/>
              <a:rect l="l" t="t" r="r" b="b"/>
              <a:pathLst>
                <a:path w="9295" h="9894" extrusionOk="0">
                  <a:moveTo>
                    <a:pt x="3466" y="1"/>
                  </a:moveTo>
                  <a:cubicBezTo>
                    <a:pt x="2490" y="1"/>
                    <a:pt x="1450" y="316"/>
                    <a:pt x="1103" y="536"/>
                  </a:cubicBezTo>
                  <a:lnTo>
                    <a:pt x="1040" y="410"/>
                  </a:lnTo>
                  <a:cubicBezTo>
                    <a:pt x="970" y="340"/>
                    <a:pt x="881" y="304"/>
                    <a:pt x="788" y="304"/>
                  </a:cubicBezTo>
                  <a:cubicBezTo>
                    <a:pt x="757" y="304"/>
                    <a:pt x="725" y="308"/>
                    <a:pt x="694" y="316"/>
                  </a:cubicBezTo>
                  <a:cubicBezTo>
                    <a:pt x="599" y="379"/>
                    <a:pt x="505" y="473"/>
                    <a:pt x="473" y="568"/>
                  </a:cubicBezTo>
                  <a:cubicBezTo>
                    <a:pt x="347" y="1041"/>
                    <a:pt x="442" y="726"/>
                    <a:pt x="32" y="2143"/>
                  </a:cubicBezTo>
                  <a:cubicBezTo>
                    <a:pt x="1" y="2269"/>
                    <a:pt x="32" y="2395"/>
                    <a:pt x="127" y="2458"/>
                  </a:cubicBezTo>
                  <a:cubicBezTo>
                    <a:pt x="253" y="2584"/>
                    <a:pt x="316" y="2584"/>
                    <a:pt x="473" y="2584"/>
                  </a:cubicBezTo>
                  <a:lnTo>
                    <a:pt x="2049" y="2332"/>
                  </a:lnTo>
                  <a:cubicBezTo>
                    <a:pt x="2238" y="2301"/>
                    <a:pt x="2395" y="2080"/>
                    <a:pt x="2332" y="1860"/>
                  </a:cubicBezTo>
                  <a:lnTo>
                    <a:pt x="2206" y="1545"/>
                  </a:lnTo>
                  <a:cubicBezTo>
                    <a:pt x="2647" y="1450"/>
                    <a:pt x="3057" y="1356"/>
                    <a:pt x="3529" y="1356"/>
                  </a:cubicBezTo>
                  <a:cubicBezTo>
                    <a:pt x="5987" y="1356"/>
                    <a:pt x="8003" y="3372"/>
                    <a:pt x="8003" y="5798"/>
                  </a:cubicBezTo>
                  <a:cubicBezTo>
                    <a:pt x="8003" y="6806"/>
                    <a:pt x="7688" y="7657"/>
                    <a:pt x="7152" y="8413"/>
                  </a:cubicBezTo>
                  <a:cubicBezTo>
                    <a:pt x="7278" y="8444"/>
                    <a:pt x="7404" y="8539"/>
                    <a:pt x="7530" y="8633"/>
                  </a:cubicBezTo>
                  <a:cubicBezTo>
                    <a:pt x="7751" y="8885"/>
                    <a:pt x="7845" y="9232"/>
                    <a:pt x="7751" y="9578"/>
                  </a:cubicBezTo>
                  <a:lnTo>
                    <a:pt x="7593" y="9893"/>
                  </a:lnTo>
                  <a:cubicBezTo>
                    <a:pt x="8633" y="8854"/>
                    <a:pt x="9295" y="7436"/>
                    <a:pt x="9295" y="5861"/>
                  </a:cubicBezTo>
                  <a:cubicBezTo>
                    <a:pt x="9295" y="2616"/>
                    <a:pt x="6648" y="1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35;p50">
              <a:extLst>
                <a:ext uri="{FF2B5EF4-FFF2-40B4-BE49-F238E27FC236}">
                  <a16:creationId xmlns:a16="http://schemas.microsoft.com/office/drawing/2014/main" id="{3369161F-C74E-A237-2FC4-EE79F4A24E56}"/>
                </a:ext>
              </a:extLst>
            </p:cNvPr>
            <p:cNvSpPr/>
            <p:nvPr/>
          </p:nvSpPr>
          <p:spPr>
            <a:xfrm>
              <a:off x="-34005425" y="3987325"/>
              <a:ext cx="237100" cy="250500"/>
            </a:xfrm>
            <a:custGeom>
              <a:avLst/>
              <a:gdLst/>
              <a:ahLst/>
              <a:cxnLst/>
              <a:rect l="l" t="t" r="r" b="b"/>
              <a:pathLst>
                <a:path w="9484" h="10020" extrusionOk="0">
                  <a:moveTo>
                    <a:pt x="1797" y="1"/>
                  </a:moveTo>
                  <a:lnTo>
                    <a:pt x="1797" y="1"/>
                  </a:lnTo>
                  <a:cubicBezTo>
                    <a:pt x="694" y="1072"/>
                    <a:pt x="1" y="2521"/>
                    <a:pt x="1" y="4191"/>
                  </a:cubicBezTo>
                  <a:cubicBezTo>
                    <a:pt x="64" y="7373"/>
                    <a:pt x="2647" y="10019"/>
                    <a:pt x="5892" y="10019"/>
                  </a:cubicBezTo>
                  <a:cubicBezTo>
                    <a:pt x="6239" y="10019"/>
                    <a:pt x="7972" y="9736"/>
                    <a:pt x="8224" y="9547"/>
                  </a:cubicBezTo>
                  <a:cubicBezTo>
                    <a:pt x="8255" y="9547"/>
                    <a:pt x="8287" y="9484"/>
                    <a:pt x="8350" y="9484"/>
                  </a:cubicBezTo>
                  <a:lnTo>
                    <a:pt x="8507" y="9641"/>
                  </a:lnTo>
                  <a:cubicBezTo>
                    <a:pt x="8576" y="9710"/>
                    <a:pt x="8661" y="9741"/>
                    <a:pt x="8743" y="9741"/>
                  </a:cubicBezTo>
                  <a:cubicBezTo>
                    <a:pt x="8887" y="9741"/>
                    <a:pt x="9023" y="9644"/>
                    <a:pt x="9043" y="9484"/>
                  </a:cubicBezTo>
                  <a:lnTo>
                    <a:pt x="9169" y="9011"/>
                  </a:lnTo>
                  <a:lnTo>
                    <a:pt x="9452" y="7814"/>
                  </a:lnTo>
                  <a:cubicBezTo>
                    <a:pt x="9484" y="7688"/>
                    <a:pt x="9452" y="7562"/>
                    <a:pt x="9358" y="7467"/>
                  </a:cubicBezTo>
                  <a:cubicBezTo>
                    <a:pt x="9278" y="7407"/>
                    <a:pt x="9211" y="7385"/>
                    <a:pt x="9132" y="7385"/>
                  </a:cubicBezTo>
                  <a:cubicBezTo>
                    <a:pt x="9087" y="7385"/>
                    <a:pt x="9037" y="7393"/>
                    <a:pt x="8980" y="7404"/>
                  </a:cubicBezTo>
                  <a:lnTo>
                    <a:pt x="7310" y="7719"/>
                  </a:lnTo>
                  <a:cubicBezTo>
                    <a:pt x="7089" y="7751"/>
                    <a:pt x="6963" y="8034"/>
                    <a:pt x="7089" y="8223"/>
                  </a:cubicBezTo>
                  <a:lnTo>
                    <a:pt x="7184" y="8444"/>
                  </a:lnTo>
                  <a:cubicBezTo>
                    <a:pt x="6774" y="8538"/>
                    <a:pt x="6333" y="8633"/>
                    <a:pt x="5861" y="8633"/>
                  </a:cubicBezTo>
                  <a:cubicBezTo>
                    <a:pt x="3403" y="8633"/>
                    <a:pt x="1419" y="6648"/>
                    <a:pt x="1419" y="4191"/>
                  </a:cubicBezTo>
                  <a:cubicBezTo>
                    <a:pt x="1419" y="3183"/>
                    <a:pt x="1734" y="2269"/>
                    <a:pt x="2269" y="1544"/>
                  </a:cubicBezTo>
                  <a:cubicBezTo>
                    <a:pt x="2143" y="1481"/>
                    <a:pt x="2049" y="1418"/>
                    <a:pt x="1954" y="1292"/>
                  </a:cubicBezTo>
                  <a:cubicBezTo>
                    <a:pt x="1734" y="1009"/>
                    <a:pt x="1639" y="662"/>
                    <a:pt x="1734" y="316"/>
                  </a:cubicBezTo>
                  <a:lnTo>
                    <a:pt x="17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620;p50">
            <a:extLst>
              <a:ext uri="{FF2B5EF4-FFF2-40B4-BE49-F238E27FC236}">
                <a16:creationId xmlns:a16="http://schemas.microsoft.com/office/drawing/2014/main" id="{DA122092-0BA7-7DC3-B4CF-814D087C3555}"/>
              </a:ext>
            </a:extLst>
          </p:cNvPr>
          <p:cNvSpPr/>
          <p:nvPr/>
        </p:nvSpPr>
        <p:spPr>
          <a:xfrm>
            <a:off x="8007707" y="3411488"/>
            <a:ext cx="882104" cy="882057"/>
          </a:xfrm>
          <a:custGeom>
            <a:avLst/>
            <a:gdLst/>
            <a:ahLst/>
            <a:cxnLst/>
            <a:rect l="l" t="t" r="r" b="b"/>
            <a:pathLst>
              <a:path w="18658" h="18658" extrusionOk="0">
                <a:moveTo>
                  <a:pt x="18657" y="9323"/>
                </a:moveTo>
                <a:cubicBezTo>
                  <a:pt x="18657" y="14479"/>
                  <a:pt x="14478" y="18658"/>
                  <a:pt x="9323" y="18658"/>
                </a:cubicBezTo>
                <a:cubicBezTo>
                  <a:pt x="4179" y="18658"/>
                  <a:pt x="0" y="14479"/>
                  <a:pt x="0" y="9323"/>
                </a:cubicBezTo>
                <a:cubicBezTo>
                  <a:pt x="0" y="4180"/>
                  <a:pt x="4179" y="1"/>
                  <a:pt x="9323" y="1"/>
                </a:cubicBezTo>
                <a:cubicBezTo>
                  <a:pt x="14478" y="1"/>
                  <a:pt x="18657" y="4180"/>
                  <a:pt x="18657" y="9323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621;p50">
            <a:extLst>
              <a:ext uri="{FF2B5EF4-FFF2-40B4-BE49-F238E27FC236}">
                <a16:creationId xmlns:a16="http://schemas.microsoft.com/office/drawing/2014/main" id="{7FE12A42-4889-52D9-9118-48F36169EBA3}"/>
              </a:ext>
            </a:extLst>
          </p:cNvPr>
          <p:cNvSpPr/>
          <p:nvPr/>
        </p:nvSpPr>
        <p:spPr>
          <a:xfrm>
            <a:off x="8078871" y="3482612"/>
            <a:ext cx="739803" cy="739803"/>
          </a:xfrm>
          <a:custGeom>
            <a:avLst/>
            <a:gdLst/>
            <a:ahLst/>
            <a:cxnLst/>
            <a:rect l="l" t="t" r="r" b="b"/>
            <a:pathLst>
              <a:path w="23099" h="23099" extrusionOk="0">
                <a:moveTo>
                  <a:pt x="23099" y="11550"/>
                </a:moveTo>
                <a:cubicBezTo>
                  <a:pt x="23099" y="17920"/>
                  <a:pt x="17931" y="23099"/>
                  <a:pt x="11550" y="23099"/>
                </a:cubicBezTo>
                <a:cubicBezTo>
                  <a:pt x="5180" y="23099"/>
                  <a:pt x="1" y="17920"/>
                  <a:pt x="1" y="11550"/>
                </a:cubicBezTo>
                <a:cubicBezTo>
                  <a:pt x="1" y="5168"/>
                  <a:pt x="5180" y="1"/>
                  <a:pt x="11550" y="1"/>
                </a:cubicBezTo>
                <a:cubicBezTo>
                  <a:pt x="17931" y="1"/>
                  <a:pt x="23099" y="5168"/>
                  <a:pt x="23099" y="115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650;p50">
            <a:extLst>
              <a:ext uri="{FF2B5EF4-FFF2-40B4-BE49-F238E27FC236}">
                <a16:creationId xmlns:a16="http://schemas.microsoft.com/office/drawing/2014/main" id="{C0E6457E-EDD6-3C3A-1441-E9F7BB58F5AB}"/>
              </a:ext>
            </a:extLst>
          </p:cNvPr>
          <p:cNvGrpSpPr/>
          <p:nvPr/>
        </p:nvGrpSpPr>
        <p:grpSpPr>
          <a:xfrm>
            <a:off x="8292448" y="3675685"/>
            <a:ext cx="332593" cy="353645"/>
            <a:chOff x="-34755225" y="3202075"/>
            <a:chExt cx="274100" cy="291450"/>
          </a:xfrm>
          <a:solidFill>
            <a:schemeClr val="tx1"/>
          </a:solidFill>
        </p:grpSpPr>
        <p:sp>
          <p:nvSpPr>
            <p:cNvPr id="104" name="Google Shape;651;p50">
              <a:extLst>
                <a:ext uri="{FF2B5EF4-FFF2-40B4-BE49-F238E27FC236}">
                  <a16:creationId xmlns:a16="http://schemas.microsoft.com/office/drawing/2014/main" id="{5A9530FD-2226-3993-916D-E078A6EFA821}"/>
                </a:ext>
              </a:extLst>
            </p:cNvPr>
            <p:cNvSpPr/>
            <p:nvPr/>
          </p:nvSpPr>
          <p:spPr>
            <a:xfrm>
              <a:off x="-34703250" y="3389525"/>
              <a:ext cx="84300" cy="34675"/>
            </a:xfrm>
            <a:custGeom>
              <a:avLst/>
              <a:gdLst/>
              <a:ahLst/>
              <a:cxnLst/>
              <a:rect l="l" t="t" r="r" b="b"/>
              <a:pathLst>
                <a:path w="3372" h="1387" extrusionOk="0">
                  <a:moveTo>
                    <a:pt x="1670" y="1"/>
                  </a:moveTo>
                  <a:cubicBezTo>
                    <a:pt x="883" y="1"/>
                    <a:pt x="158" y="599"/>
                    <a:pt x="0" y="1387"/>
                  </a:cubicBezTo>
                  <a:lnTo>
                    <a:pt x="3371" y="1387"/>
                  </a:lnTo>
                  <a:cubicBezTo>
                    <a:pt x="3214" y="599"/>
                    <a:pt x="2489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52;p50">
              <a:extLst>
                <a:ext uri="{FF2B5EF4-FFF2-40B4-BE49-F238E27FC236}">
                  <a16:creationId xmlns:a16="http://schemas.microsoft.com/office/drawing/2014/main" id="{E15138D0-A2E8-2066-7A4E-7E3AB801560A}"/>
                </a:ext>
              </a:extLst>
            </p:cNvPr>
            <p:cNvSpPr/>
            <p:nvPr/>
          </p:nvSpPr>
          <p:spPr>
            <a:xfrm>
              <a:off x="-34636300" y="3348575"/>
              <a:ext cx="69325" cy="75625"/>
            </a:xfrm>
            <a:custGeom>
              <a:avLst/>
              <a:gdLst/>
              <a:ahLst/>
              <a:cxnLst/>
              <a:rect l="l" t="t" r="r" b="b"/>
              <a:pathLst>
                <a:path w="2773" h="3025" extrusionOk="0">
                  <a:moveTo>
                    <a:pt x="2111" y="0"/>
                  </a:moveTo>
                  <a:lnTo>
                    <a:pt x="1387" y="221"/>
                  </a:lnTo>
                  <a:cubicBezTo>
                    <a:pt x="1298" y="265"/>
                    <a:pt x="1179" y="290"/>
                    <a:pt x="1049" y="290"/>
                  </a:cubicBezTo>
                  <a:cubicBezTo>
                    <a:pt x="808" y="290"/>
                    <a:pt x="531" y="205"/>
                    <a:pt x="347" y="0"/>
                  </a:cubicBezTo>
                  <a:lnTo>
                    <a:pt x="347" y="0"/>
                  </a:lnTo>
                  <a:cubicBezTo>
                    <a:pt x="378" y="63"/>
                    <a:pt x="378" y="189"/>
                    <a:pt x="378" y="315"/>
                  </a:cubicBezTo>
                  <a:cubicBezTo>
                    <a:pt x="378" y="662"/>
                    <a:pt x="221" y="977"/>
                    <a:pt x="0" y="1229"/>
                  </a:cubicBezTo>
                  <a:cubicBezTo>
                    <a:pt x="725" y="1575"/>
                    <a:pt x="1229" y="2237"/>
                    <a:pt x="1355" y="3025"/>
                  </a:cubicBezTo>
                  <a:lnTo>
                    <a:pt x="2773" y="3025"/>
                  </a:lnTo>
                  <a:lnTo>
                    <a:pt x="2773" y="221"/>
                  </a:lnTo>
                  <a:cubicBezTo>
                    <a:pt x="2521" y="189"/>
                    <a:pt x="2300" y="126"/>
                    <a:pt x="21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53;p50">
              <a:extLst>
                <a:ext uri="{FF2B5EF4-FFF2-40B4-BE49-F238E27FC236}">
                  <a16:creationId xmlns:a16="http://schemas.microsoft.com/office/drawing/2014/main" id="{3AB01C64-0A62-C7BD-FB50-2B2A624842AE}"/>
                </a:ext>
              </a:extLst>
            </p:cNvPr>
            <p:cNvSpPr/>
            <p:nvPr/>
          </p:nvSpPr>
          <p:spPr>
            <a:xfrm>
              <a:off x="-34752875" y="3253275"/>
              <a:ext cx="126050" cy="170925"/>
            </a:xfrm>
            <a:custGeom>
              <a:avLst/>
              <a:gdLst/>
              <a:ahLst/>
              <a:cxnLst/>
              <a:rect l="l" t="t" r="r" b="b"/>
              <a:pathLst>
                <a:path w="5042" h="6837" extrusionOk="0">
                  <a:moveTo>
                    <a:pt x="1" y="0"/>
                  </a:moveTo>
                  <a:lnTo>
                    <a:pt x="1" y="6837"/>
                  </a:lnTo>
                  <a:lnTo>
                    <a:pt x="1418" y="6837"/>
                  </a:lnTo>
                  <a:cubicBezTo>
                    <a:pt x="1450" y="6018"/>
                    <a:pt x="1954" y="5356"/>
                    <a:pt x="2679" y="4978"/>
                  </a:cubicBezTo>
                  <a:cubicBezTo>
                    <a:pt x="2427" y="4757"/>
                    <a:pt x="2301" y="4442"/>
                    <a:pt x="2301" y="4064"/>
                  </a:cubicBezTo>
                  <a:cubicBezTo>
                    <a:pt x="2301" y="3340"/>
                    <a:pt x="2931" y="2710"/>
                    <a:pt x="3687" y="2710"/>
                  </a:cubicBezTo>
                  <a:cubicBezTo>
                    <a:pt x="4128" y="2710"/>
                    <a:pt x="4474" y="2899"/>
                    <a:pt x="4758" y="3214"/>
                  </a:cubicBezTo>
                  <a:cubicBezTo>
                    <a:pt x="4726" y="3056"/>
                    <a:pt x="4758" y="2899"/>
                    <a:pt x="4789" y="2741"/>
                  </a:cubicBezTo>
                  <a:lnTo>
                    <a:pt x="5041" y="2016"/>
                  </a:lnTo>
                  <a:cubicBezTo>
                    <a:pt x="4821" y="1607"/>
                    <a:pt x="4758" y="1134"/>
                    <a:pt x="4758" y="662"/>
                  </a:cubicBezTo>
                  <a:cubicBezTo>
                    <a:pt x="4758" y="410"/>
                    <a:pt x="4789" y="189"/>
                    <a:pt x="48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54;p50">
              <a:extLst>
                <a:ext uri="{FF2B5EF4-FFF2-40B4-BE49-F238E27FC236}">
                  <a16:creationId xmlns:a16="http://schemas.microsoft.com/office/drawing/2014/main" id="{B62B1E98-C09A-2F07-7D3B-20B59D330952}"/>
                </a:ext>
              </a:extLst>
            </p:cNvPr>
            <p:cNvSpPr/>
            <p:nvPr/>
          </p:nvSpPr>
          <p:spPr>
            <a:xfrm>
              <a:off x="-34677250" y="3338325"/>
              <a:ext cx="33875" cy="33900"/>
            </a:xfrm>
            <a:custGeom>
              <a:avLst/>
              <a:gdLst/>
              <a:ahLst/>
              <a:cxnLst/>
              <a:rect l="l" t="t" r="r" b="b"/>
              <a:pathLst>
                <a:path w="1355" h="1356" extrusionOk="0">
                  <a:moveTo>
                    <a:pt x="662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040"/>
                    <a:pt x="315" y="1355"/>
                    <a:pt x="662" y="1355"/>
                  </a:cubicBezTo>
                  <a:cubicBezTo>
                    <a:pt x="1040" y="1355"/>
                    <a:pt x="1355" y="1040"/>
                    <a:pt x="1355" y="694"/>
                  </a:cubicBezTo>
                  <a:cubicBezTo>
                    <a:pt x="1355" y="316"/>
                    <a:pt x="1040" y="1"/>
                    <a:pt x="6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55;p50">
              <a:extLst>
                <a:ext uri="{FF2B5EF4-FFF2-40B4-BE49-F238E27FC236}">
                  <a16:creationId xmlns:a16="http://schemas.microsoft.com/office/drawing/2014/main" id="{6A60B297-2032-DE60-F69D-4EA43994CF8C}"/>
                </a:ext>
              </a:extLst>
            </p:cNvPr>
            <p:cNvSpPr/>
            <p:nvPr/>
          </p:nvSpPr>
          <p:spPr>
            <a:xfrm>
              <a:off x="-34618200" y="3202500"/>
              <a:ext cx="137075" cy="135850"/>
            </a:xfrm>
            <a:custGeom>
              <a:avLst/>
              <a:gdLst/>
              <a:ahLst/>
              <a:cxnLst/>
              <a:rect l="l" t="t" r="r" b="b"/>
              <a:pathLst>
                <a:path w="5483" h="5434" extrusionOk="0">
                  <a:moveTo>
                    <a:pt x="2710" y="992"/>
                  </a:moveTo>
                  <a:cubicBezTo>
                    <a:pt x="2899" y="992"/>
                    <a:pt x="3057" y="1149"/>
                    <a:pt x="3057" y="1338"/>
                  </a:cubicBezTo>
                  <a:cubicBezTo>
                    <a:pt x="3057" y="1559"/>
                    <a:pt x="2899" y="1716"/>
                    <a:pt x="2710" y="1716"/>
                  </a:cubicBezTo>
                  <a:cubicBezTo>
                    <a:pt x="2521" y="1716"/>
                    <a:pt x="2364" y="1559"/>
                    <a:pt x="2364" y="1338"/>
                  </a:cubicBezTo>
                  <a:cubicBezTo>
                    <a:pt x="2395" y="1149"/>
                    <a:pt x="2553" y="992"/>
                    <a:pt x="2710" y="992"/>
                  </a:cubicBezTo>
                  <a:close/>
                  <a:moveTo>
                    <a:pt x="2742" y="2346"/>
                  </a:moveTo>
                  <a:cubicBezTo>
                    <a:pt x="2962" y="2346"/>
                    <a:pt x="3120" y="2504"/>
                    <a:pt x="3120" y="2693"/>
                  </a:cubicBezTo>
                  <a:lnTo>
                    <a:pt x="3120" y="4079"/>
                  </a:lnTo>
                  <a:cubicBezTo>
                    <a:pt x="3120" y="4268"/>
                    <a:pt x="2962" y="4426"/>
                    <a:pt x="2742" y="4426"/>
                  </a:cubicBezTo>
                  <a:cubicBezTo>
                    <a:pt x="2553" y="4426"/>
                    <a:pt x="2395" y="4268"/>
                    <a:pt x="2395" y="4079"/>
                  </a:cubicBezTo>
                  <a:lnTo>
                    <a:pt x="2395" y="2693"/>
                  </a:lnTo>
                  <a:cubicBezTo>
                    <a:pt x="2395" y="2504"/>
                    <a:pt x="2553" y="2346"/>
                    <a:pt x="2742" y="2346"/>
                  </a:cubicBezTo>
                  <a:close/>
                  <a:moveTo>
                    <a:pt x="2646" y="0"/>
                  </a:moveTo>
                  <a:cubicBezTo>
                    <a:pt x="1359" y="0"/>
                    <a:pt x="1" y="1099"/>
                    <a:pt x="1" y="2724"/>
                  </a:cubicBezTo>
                  <a:cubicBezTo>
                    <a:pt x="1" y="3197"/>
                    <a:pt x="127" y="3638"/>
                    <a:pt x="348" y="4016"/>
                  </a:cubicBezTo>
                  <a:lnTo>
                    <a:pt x="33" y="4961"/>
                  </a:lnTo>
                  <a:cubicBezTo>
                    <a:pt x="1" y="5087"/>
                    <a:pt x="33" y="5245"/>
                    <a:pt x="127" y="5339"/>
                  </a:cubicBezTo>
                  <a:cubicBezTo>
                    <a:pt x="167" y="5399"/>
                    <a:pt x="245" y="5421"/>
                    <a:pt x="329" y="5421"/>
                  </a:cubicBezTo>
                  <a:cubicBezTo>
                    <a:pt x="377" y="5421"/>
                    <a:pt x="427" y="5414"/>
                    <a:pt x="474" y="5402"/>
                  </a:cubicBezTo>
                  <a:lnTo>
                    <a:pt x="1419" y="5087"/>
                  </a:lnTo>
                  <a:cubicBezTo>
                    <a:pt x="1797" y="5339"/>
                    <a:pt x="2238" y="5434"/>
                    <a:pt x="2742" y="5434"/>
                  </a:cubicBezTo>
                  <a:cubicBezTo>
                    <a:pt x="4254" y="5434"/>
                    <a:pt x="5483" y="4237"/>
                    <a:pt x="5483" y="2724"/>
                  </a:cubicBezTo>
                  <a:cubicBezTo>
                    <a:pt x="5483" y="1275"/>
                    <a:pt x="4317" y="78"/>
                    <a:pt x="2899" y="15"/>
                  </a:cubicBezTo>
                  <a:cubicBezTo>
                    <a:pt x="2815" y="5"/>
                    <a:pt x="2731" y="0"/>
                    <a:pt x="26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56;p50">
              <a:extLst>
                <a:ext uri="{FF2B5EF4-FFF2-40B4-BE49-F238E27FC236}">
                  <a16:creationId xmlns:a16="http://schemas.microsoft.com/office/drawing/2014/main" id="{9460FA69-4600-34BE-4A9F-D069AA7A5B14}"/>
                </a:ext>
              </a:extLst>
            </p:cNvPr>
            <p:cNvSpPr/>
            <p:nvPr/>
          </p:nvSpPr>
          <p:spPr>
            <a:xfrm>
              <a:off x="-34755225" y="3440725"/>
              <a:ext cx="188250" cy="52800"/>
            </a:xfrm>
            <a:custGeom>
              <a:avLst/>
              <a:gdLst/>
              <a:ahLst/>
              <a:cxnLst/>
              <a:rect l="l" t="t" r="r" b="b"/>
              <a:pathLst>
                <a:path w="7530" h="2112" extrusionOk="0">
                  <a:moveTo>
                    <a:pt x="0" y="0"/>
                  </a:moveTo>
                  <a:lnTo>
                    <a:pt x="0" y="1071"/>
                  </a:lnTo>
                  <a:cubicBezTo>
                    <a:pt x="0" y="1670"/>
                    <a:pt x="473" y="2111"/>
                    <a:pt x="1040" y="2111"/>
                  </a:cubicBezTo>
                  <a:lnTo>
                    <a:pt x="6490" y="2111"/>
                  </a:lnTo>
                  <a:cubicBezTo>
                    <a:pt x="7057" y="2111"/>
                    <a:pt x="7530" y="1639"/>
                    <a:pt x="7530" y="1071"/>
                  </a:cubicBezTo>
                  <a:lnTo>
                    <a:pt x="75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57;p50">
              <a:extLst>
                <a:ext uri="{FF2B5EF4-FFF2-40B4-BE49-F238E27FC236}">
                  <a16:creationId xmlns:a16="http://schemas.microsoft.com/office/drawing/2014/main" id="{EA8ADBB6-E870-BBAC-5F51-ED00CE414082}"/>
                </a:ext>
              </a:extLst>
            </p:cNvPr>
            <p:cNvSpPr/>
            <p:nvPr/>
          </p:nvSpPr>
          <p:spPr>
            <a:xfrm>
              <a:off x="-34754450" y="3202075"/>
              <a:ext cx="153600" cy="33900"/>
            </a:xfrm>
            <a:custGeom>
              <a:avLst/>
              <a:gdLst/>
              <a:ahLst/>
              <a:cxnLst/>
              <a:rect l="l" t="t" r="r" b="b"/>
              <a:pathLst>
                <a:path w="6144" h="1356" extrusionOk="0">
                  <a:moveTo>
                    <a:pt x="1040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1355"/>
                  </a:lnTo>
                  <a:lnTo>
                    <a:pt x="5104" y="1355"/>
                  </a:lnTo>
                  <a:cubicBezTo>
                    <a:pt x="5293" y="819"/>
                    <a:pt x="5672" y="347"/>
                    <a:pt x="6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" name="Google Shape;607;p50">
            <a:extLst>
              <a:ext uri="{FF2B5EF4-FFF2-40B4-BE49-F238E27FC236}">
                <a16:creationId xmlns:a16="http://schemas.microsoft.com/office/drawing/2014/main" id="{29E78599-9083-070A-DA39-06590FD68CFA}"/>
              </a:ext>
            </a:extLst>
          </p:cNvPr>
          <p:cNvSpPr txBox="1">
            <a:spLocks/>
          </p:cNvSpPr>
          <p:nvPr/>
        </p:nvSpPr>
        <p:spPr>
          <a:xfrm>
            <a:off x="6895159" y="4333462"/>
            <a:ext cx="1187942" cy="37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ctr"/>
            <a:r>
              <a:rPr lang="es-PY" sz="1600" b="1" dirty="0">
                <a:solidFill>
                  <a:srgbClr val="20353E"/>
                </a:solidFill>
                <a:latin typeface="+mj-lt"/>
              </a:rPr>
              <a:t>N°3</a:t>
            </a:r>
          </a:p>
        </p:txBody>
      </p:sp>
      <p:sp>
        <p:nvSpPr>
          <p:cNvPr id="112" name="Google Shape;607;p50">
            <a:extLst>
              <a:ext uri="{FF2B5EF4-FFF2-40B4-BE49-F238E27FC236}">
                <a16:creationId xmlns:a16="http://schemas.microsoft.com/office/drawing/2014/main" id="{241C3D08-72E4-91A1-7C25-C2352F0CD18A}"/>
              </a:ext>
            </a:extLst>
          </p:cNvPr>
          <p:cNvSpPr txBox="1">
            <a:spLocks/>
          </p:cNvSpPr>
          <p:nvPr/>
        </p:nvSpPr>
        <p:spPr>
          <a:xfrm>
            <a:off x="7881082" y="4332582"/>
            <a:ext cx="1187942" cy="37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ctr"/>
            <a:r>
              <a:rPr lang="es-PY" sz="1600" b="1" dirty="0">
                <a:solidFill>
                  <a:srgbClr val="20353E"/>
                </a:solidFill>
                <a:latin typeface="+mj-lt"/>
              </a:rPr>
              <a:t>N°4</a:t>
            </a:r>
          </a:p>
        </p:txBody>
      </p:sp>
    </p:spTree>
    <p:extLst>
      <p:ext uri="{BB962C8B-B14F-4D97-AF65-F5344CB8AC3E}">
        <p14:creationId xmlns:p14="http://schemas.microsoft.com/office/powerpoint/2010/main" val="217545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2;p15">
            <a:extLst>
              <a:ext uri="{FF2B5EF4-FFF2-40B4-BE49-F238E27FC236}">
                <a16:creationId xmlns:a16="http://schemas.microsoft.com/office/drawing/2014/main" id="{ABFF33BA-B5C4-E3C2-6BD2-B2B656F26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Plan de trabajo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DDADD66-DB61-1C22-1EF3-9D15DA21C5A6}"/>
              </a:ext>
            </a:extLst>
          </p:cNvPr>
          <p:cNvSpPr/>
          <p:nvPr/>
        </p:nvSpPr>
        <p:spPr>
          <a:xfrm>
            <a:off x="618421" y="3592774"/>
            <a:ext cx="1440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0353E"/>
              </a:solidFill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BFD5F69-8F76-DCF1-086D-C5ACE3007EDA}"/>
              </a:ext>
            </a:extLst>
          </p:cNvPr>
          <p:cNvSpPr txBox="1"/>
          <p:nvPr/>
        </p:nvSpPr>
        <p:spPr>
          <a:xfrm>
            <a:off x="590522" y="3794868"/>
            <a:ext cx="146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0353E"/>
                </a:solidFill>
                <a:cs typeface="Arial" pitchFamily="34" charset="0"/>
              </a:rPr>
              <a:t>Paso 1:</a:t>
            </a:r>
          </a:p>
          <a:p>
            <a:r>
              <a:rPr lang="en-US" altLang="ko-KR" sz="1600" b="1" dirty="0">
                <a:solidFill>
                  <a:srgbClr val="20353E"/>
                </a:solidFill>
                <a:cs typeface="Arial" pitchFamily="34" charset="0"/>
              </a:rPr>
              <a:t>Stack </a:t>
            </a:r>
            <a:r>
              <a:rPr lang="es-AR" altLang="ko-KR" sz="1600" b="1" dirty="0">
                <a:solidFill>
                  <a:srgbClr val="20353E"/>
                </a:solidFill>
                <a:cs typeface="Arial" pitchFamily="34" charset="0"/>
              </a:rPr>
              <a:t>Tecnológico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585EE5DB-5AB1-DBF8-DFB0-413B64193291}"/>
              </a:ext>
            </a:extLst>
          </p:cNvPr>
          <p:cNvSpPr/>
          <p:nvPr/>
        </p:nvSpPr>
        <p:spPr>
          <a:xfrm>
            <a:off x="730803" y="2874523"/>
            <a:ext cx="620627" cy="620627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0353E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5FBD759-8F46-B167-487E-96C44E3BEEF6}"/>
              </a:ext>
            </a:extLst>
          </p:cNvPr>
          <p:cNvSpPr/>
          <p:nvPr/>
        </p:nvSpPr>
        <p:spPr>
          <a:xfrm>
            <a:off x="2205491" y="3209748"/>
            <a:ext cx="1440000" cy="144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0353E"/>
              </a:solidFill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3462AAF-C992-526D-108C-7057B9708EF9}"/>
              </a:ext>
            </a:extLst>
          </p:cNvPr>
          <p:cNvSpPr txBox="1"/>
          <p:nvPr/>
        </p:nvSpPr>
        <p:spPr>
          <a:xfrm>
            <a:off x="2220533" y="3414504"/>
            <a:ext cx="1175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0353E"/>
                </a:solidFill>
                <a:cs typeface="Arial" pitchFamily="34" charset="0"/>
              </a:rPr>
              <a:t>Paso 2:</a:t>
            </a:r>
          </a:p>
          <a:p>
            <a:r>
              <a:rPr lang="en-US" altLang="ko-KR" sz="1600" b="1" dirty="0">
                <a:solidFill>
                  <a:srgbClr val="20353E"/>
                </a:solidFill>
                <a:cs typeface="Arial" pitchFamily="34" charset="0"/>
              </a:rPr>
              <a:t>ETL</a:t>
            </a:r>
            <a:endParaRPr lang="ko-KR" altLang="en-US" sz="1600" b="1" dirty="0">
              <a:solidFill>
                <a:srgbClr val="20353E"/>
              </a:solidFill>
              <a:cs typeface="Arial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62CF15-6F4F-A784-BF90-F0766F9E2FD3}"/>
              </a:ext>
            </a:extLst>
          </p:cNvPr>
          <p:cNvSpPr/>
          <p:nvPr/>
        </p:nvSpPr>
        <p:spPr>
          <a:xfrm>
            <a:off x="2320177" y="2473595"/>
            <a:ext cx="620627" cy="620627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0353E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83149-C2AE-16D5-35C9-A5BE223F56E4}"/>
              </a:ext>
            </a:extLst>
          </p:cNvPr>
          <p:cNvSpPr/>
          <p:nvPr/>
        </p:nvSpPr>
        <p:spPr>
          <a:xfrm>
            <a:off x="3807602" y="2839780"/>
            <a:ext cx="1440000" cy="1440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0353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B4E76E-7DEA-CF5D-E927-74445EC1F505}"/>
              </a:ext>
            </a:extLst>
          </p:cNvPr>
          <p:cNvSpPr txBox="1"/>
          <p:nvPr/>
        </p:nvSpPr>
        <p:spPr>
          <a:xfrm>
            <a:off x="3832918" y="3047199"/>
            <a:ext cx="110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0353E"/>
                </a:solidFill>
                <a:cs typeface="Arial" pitchFamily="34" charset="0"/>
              </a:rPr>
              <a:t>Paso 3:</a:t>
            </a:r>
          </a:p>
          <a:p>
            <a:r>
              <a:rPr lang="es-AR" altLang="ko-KR" sz="1600" b="1" dirty="0">
                <a:solidFill>
                  <a:srgbClr val="20353E"/>
                </a:solidFill>
                <a:cs typeface="Arial" pitchFamily="34" charset="0"/>
              </a:rPr>
              <a:t>Análisis</a:t>
            </a:r>
            <a:r>
              <a:rPr lang="en-US" altLang="ko-KR" sz="1600" b="1" dirty="0">
                <a:solidFill>
                  <a:srgbClr val="20353E"/>
                </a:solidFill>
                <a:cs typeface="Arial" pitchFamily="34" charset="0"/>
              </a:rPr>
              <a:t> de datos</a:t>
            </a:r>
            <a:endParaRPr lang="ko-KR" altLang="en-US" sz="1600" b="1" dirty="0">
              <a:solidFill>
                <a:srgbClr val="20353E"/>
              </a:solidFill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437120-A85E-F681-2DC0-917E57CFE556}"/>
              </a:ext>
            </a:extLst>
          </p:cNvPr>
          <p:cNvSpPr/>
          <p:nvPr/>
        </p:nvSpPr>
        <p:spPr>
          <a:xfrm flipV="1">
            <a:off x="3905321" y="2093675"/>
            <a:ext cx="620627" cy="620627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0353E"/>
              </a:solidFill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F9F70B0D-92EC-FE04-0D3C-8DCBC14D21E2}"/>
              </a:ext>
            </a:extLst>
          </p:cNvPr>
          <p:cNvSpPr/>
          <p:nvPr/>
        </p:nvSpPr>
        <p:spPr>
          <a:xfrm>
            <a:off x="5435029" y="2497208"/>
            <a:ext cx="1440000" cy="144016"/>
          </a:xfrm>
          <a:prstGeom prst="rect">
            <a:avLst/>
          </a:prstGeom>
          <a:solidFill>
            <a:srgbClr val="21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0353E"/>
              </a:solidFill>
            </a:endParaRP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CC6521DA-896F-39D4-2241-63EF8F7451F0}"/>
              </a:ext>
            </a:extLst>
          </p:cNvPr>
          <p:cNvSpPr txBox="1"/>
          <p:nvPr/>
        </p:nvSpPr>
        <p:spPr>
          <a:xfrm>
            <a:off x="5460344" y="2704627"/>
            <a:ext cx="1283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0353E"/>
                </a:solidFill>
                <a:cs typeface="Arial" pitchFamily="34" charset="0"/>
              </a:rPr>
              <a:t>Paso 4:</a:t>
            </a:r>
          </a:p>
          <a:p>
            <a:r>
              <a:rPr lang="es-PY" altLang="ko-KR" sz="1600" b="1" dirty="0">
                <a:solidFill>
                  <a:srgbClr val="20353E"/>
                </a:solidFill>
                <a:cs typeface="Arial" pitchFamily="34" charset="0"/>
              </a:rPr>
              <a:t>Desarrollo de modelo</a:t>
            </a:r>
            <a:endParaRPr lang="ko-KR" altLang="en-US" sz="1600" b="1" dirty="0">
              <a:solidFill>
                <a:srgbClr val="20353E"/>
              </a:solidFill>
              <a:cs typeface="Arial" pitchFamily="34" charset="0"/>
            </a:endParaRPr>
          </a:p>
        </p:txBody>
      </p:sp>
      <p:sp>
        <p:nvSpPr>
          <p:cNvPr id="26" name="Oval 19">
            <a:extLst>
              <a:ext uri="{FF2B5EF4-FFF2-40B4-BE49-F238E27FC236}">
                <a16:creationId xmlns:a16="http://schemas.microsoft.com/office/drawing/2014/main" id="{61C0E0F3-84E7-A500-20A2-CEEA0F366A6A}"/>
              </a:ext>
            </a:extLst>
          </p:cNvPr>
          <p:cNvSpPr/>
          <p:nvPr/>
        </p:nvSpPr>
        <p:spPr>
          <a:xfrm flipV="1">
            <a:off x="5532748" y="1751103"/>
            <a:ext cx="620627" cy="620627"/>
          </a:xfrm>
          <a:prstGeom prst="ellipse">
            <a:avLst/>
          </a:prstGeom>
          <a:solidFill>
            <a:schemeClr val="tx1"/>
          </a:solidFill>
          <a:ln w="63500">
            <a:solidFill>
              <a:srgbClr val="2136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0353E"/>
              </a:solidFill>
            </a:endParaRP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F6CEB00-3107-4B12-36B4-EBF9AE7C4EEB}"/>
              </a:ext>
            </a:extLst>
          </p:cNvPr>
          <p:cNvSpPr/>
          <p:nvPr/>
        </p:nvSpPr>
        <p:spPr>
          <a:xfrm>
            <a:off x="7106604" y="2111593"/>
            <a:ext cx="1440000" cy="144016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0353E"/>
              </a:solidFill>
            </a:endParaRPr>
          </a:p>
        </p:txBody>
      </p:sp>
      <p:sp>
        <p:nvSpPr>
          <p:cNvPr id="29" name="TextBox 15">
            <a:extLst>
              <a:ext uri="{FF2B5EF4-FFF2-40B4-BE49-F238E27FC236}">
                <a16:creationId xmlns:a16="http://schemas.microsoft.com/office/drawing/2014/main" id="{DBF56F3F-3A43-DA0B-B6DF-C46BBF883CC7}"/>
              </a:ext>
            </a:extLst>
          </p:cNvPr>
          <p:cNvSpPr txBox="1"/>
          <p:nvPr/>
        </p:nvSpPr>
        <p:spPr>
          <a:xfrm>
            <a:off x="7131919" y="2319012"/>
            <a:ext cx="18215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0353E"/>
                </a:solidFill>
                <a:cs typeface="Arial" pitchFamily="34" charset="0"/>
              </a:rPr>
              <a:t>Paso 5:</a:t>
            </a:r>
          </a:p>
          <a:p>
            <a:r>
              <a:rPr lang="es-PY" altLang="ko-KR" sz="1600" b="1" dirty="0">
                <a:solidFill>
                  <a:srgbClr val="20353E"/>
                </a:solidFill>
                <a:cs typeface="Arial" pitchFamily="34" charset="0"/>
              </a:rPr>
              <a:t>Presentación Plataforma de Recomendación</a:t>
            </a:r>
            <a:endParaRPr lang="ko-KR" altLang="en-US" sz="1600" b="1" dirty="0">
              <a:solidFill>
                <a:srgbClr val="20353E"/>
              </a:solidFill>
              <a:cs typeface="Arial" pitchFamily="34" charset="0"/>
            </a:endParaRPr>
          </a:p>
        </p:txBody>
      </p:sp>
      <p:sp>
        <p:nvSpPr>
          <p:cNvPr id="30" name="Oval 19">
            <a:extLst>
              <a:ext uri="{FF2B5EF4-FFF2-40B4-BE49-F238E27FC236}">
                <a16:creationId xmlns:a16="http://schemas.microsoft.com/office/drawing/2014/main" id="{9C2DE321-B0C5-6D03-5272-6B940187901E}"/>
              </a:ext>
            </a:extLst>
          </p:cNvPr>
          <p:cNvSpPr/>
          <p:nvPr/>
        </p:nvSpPr>
        <p:spPr>
          <a:xfrm flipV="1">
            <a:off x="7204323" y="1365488"/>
            <a:ext cx="620627" cy="620627"/>
          </a:xfrm>
          <a:prstGeom prst="ellipse">
            <a:avLst/>
          </a:prstGeom>
          <a:solidFill>
            <a:schemeClr val="tx1"/>
          </a:solidFill>
          <a:ln w="63500">
            <a:solidFill>
              <a:srgbClr val="BABA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0353E"/>
              </a:solidFill>
            </a:endParaRPr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2B9E51FF-C76B-3B4D-3998-50FD6B5AED96}"/>
              </a:ext>
            </a:extLst>
          </p:cNvPr>
          <p:cNvSpPr/>
          <p:nvPr/>
        </p:nvSpPr>
        <p:spPr>
          <a:xfrm>
            <a:off x="7378749" y="1526281"/>
            <a:ext cx="297522" cy="25675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rgbClr val="20353E"/>
              </a:solidFill>
            </a:endParaRPr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05BDDA3A-6737-DA31-063A-5B78B0011693}"/>
              </a:ext>
            </a:extLst>
          </p:cNvPr>
          <p:cNvSpPr/>
          <p:nvPr/>
        </p:nvSpPr>
        <p:spPr>
          <a:xfrm rot="5400000">
            <a:off x="4102288" y="2208565"/>
            <a:ext cx="266492" cy="392344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50">
            <a:extLst>
              <a:ext uri="{FF2B5EF4-FFF2-40B4-BE49-F238E27FC236}">
                <a16:creationId xmlns:a16="http://schemas.microsoft.com/office/drawing/2014/main" id="{63EE115B-7DC0-3A18-7845-F65B3F87B168}"/>
              </a:ext>
            </a:extLst>
          </p:cNvPr>
          <p:cNvSpPr>
            <a:spLocks noChangeAspect="1"/>
          </p:cNvSpPr>
          <p:nvPr/>
        </p:nvSpPr>
        <p:spPr>
          <a:xfrm>
            <a:off x="5637821" y="1846510"/>
            <a:ext cx="420811" cy="475279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rgbClr val="213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5" name="Oval 21">
            <a:extLst>
              <a:ext uri="{FF2B5EF4-FFF2-40B4-BE49-F238E27FC236}">
                <a16:creationId xmlns:a16="http://schemas.microsoft.com/office/drawing/2014/main" id="{978452C8-37C6-9CB1-714A-4E4B14CCE9E9}"/>
              </a:ext>
            </a:extLst>
          </p:cNvPr>
          <p:cNvSpPr>
            <a:spLocks noChangeAspect="1"/>
          </p:cNvSpPr>
          <p:nvPr/>
        </p:nvSpPr>
        <p:spPr>
          <a:xfrm>
            <a:off x="2442459" y="2586509"/>
            <a:ext cx="396444" cy="3997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Donut 8">
            <a:extLst>
              <a:ext uri="{FF2B5EF4-FFF2-40B4-BE49-F238E27FC236}">
                <a16:creationId xmlns:a16="http://schemas.microsoft.com/office/drawing/2014/main" id="{85A972F9-7E1E-6B97-9C9D-D3B568E93B06}"/>
              </a:ext>
            </a:extLst>
          </p:cNvPr>
          <p:cNvSpPr/>
          <p:nvPr/>
        </p:nvSpPr>
        <p:spPr>
          <a:xfrm>
            <a:off x="895350" y="3037674"/>
            <a:ext cx="290815" cy="30656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rgbClr val="306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83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42;p15">
            <a:extLst>
              <a:ext uri="{FF2B5EF4-FFF2-40B4-BE49-F238E27FC236}">
                <a16:creationId xmlns:a16="http://schemas.microsoft.com/office/drawing/2014/main" id="{ABFF33BA-B5C4-E3C2-6BD2-B2B656F26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3725" y="21468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 b="1" dirty="0">
                <a:latin typeface="Arial"/>
                <a:ea typeface="Arial"/>
                <a:cs typeface="Arial"/>
                <a:sym typeface="Arial"/>
              </a:rPr>
              <a:t>Plan de trabajo</a:t>
            </a:r>
            <a:endParaRPr sz="4500" b="1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oogle Shape;2686;p33">
            <a:extLst>
              <a:ext uri="{FF2B5EF4-FFF2-40B4-BE49-F238E27FC236}">
                <a16:creationId xmlns:a16="http://schemas.microsoft.com/office/drawing/2014/main" id="{8DBC7AC7-78E6-FFA9-59B0-FA1011438B04}"/>
              </a:ext>
            </a:extLst>
          </p:cNvPr>
          <p:cNvGrpSpPr/>
          <p:nvPr/>
        </p:nvGrpSpPr>
        <p:grpSpPr>
          <a:xfrm>
            <a:off x="885525" y="2302150"/>
            <a:ext cx="7374475" cy="2030800"/>
            <a:chOff x="885525" y="2302150"/>
            <a:chExt cx="7374475" cy="2030800"/>
          </a:xfrm>
        </p:grpSpPr>
        <p:sp>
          <p:nvSpPr>
            <p:cNvPr id="3" name="Google Shape;2687;p33">
              <a:extLst>
                <a:ext uri="{FF2B5EF4-FFF2-40B4-BE49-F238E27FC236}">
                  <a16:creationId xmlns:a16="http://schemas.microsoft.com/office/drawing/2014/main" id="{6A5F42C9-B6CD-8AE2-B265-610796388631}"/>
                </a:ext>
              </a:extLst>
            </p:cNvPr>
            <p:cNvSpPr/>
            <p:nvPr/>
          </p:nvSpPr>
          <p:spPr>
            <a:xfrm>
              <a:off x="3125750" y="2302150"/>
              <a:ext cx="648600" cy="648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688;p33">
              <a:extLst>
                <a:ext uri="{FF2B5EF4-FFF2-40B4-BE49-F238E27FC236}">
                  <a16:creationId xmlns:a16="http://schemas.microsoft.com/office/drawing/2014/main" id="{29A4CF86-E308-4069-F2D3-13E3FC00750D}"/>
                </a:ext>
              </a:extLst>
            </p:cNvPr>
            <p:cNvSpPr/>
            <p:nvPr/>
          </p:nvSpPr>
          <p:spPr>
            <a:xfrm>
              <a:off x="5368575" y="2302150"/>
              <a:ext cx="648600" cy="64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2689;p33">
              <a:extLst>
                <a:ext uri="{FF2B5EF4-FFF2-40B4-BE49-F238E27FC236}">
                  <a16:creationId xmlns:a16="http://schemas.microsoft.com/office/drawing/2014/main" id="{CED5D815-6C19-B79E-0875-8F82CFD39CA6}"/>
                </a:ext>
              </a:extLst>
            </p:cNvPr>
            <p:cNvSpPr/>
            <p:nvPr/>
          </p:nvSpPr>
          <p:spPr>
            <a:xfrm>
              <a:off x="7611400" y="2302150"/>
              <a:ext cx="648600" cy="648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90;p33">
              <a:extLst>
                <a:ext uri="{FF2B5EF4-FFF2-40B4-BE49-F238E27FC236}">
                  <a16:creationId xmlns:a16="http://schemas.microsoft.com/office/drawing/2014/main" id="{0463C896-20E7-8CC5-5DC4-D27626EF1F52}"/>
                </a:ext>
              </a:extLst>
            </p:cNvPr>
            <p:cNvSpPr/>
            <p:nvPr/>
          </p:nvSpPr>
          <p:spPr>
            <a:xfrm>
              <a:off x="885525" y="2302150"/>
              <a:ext cx="648600" cy="648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2691;p33">
              <a:extLst>
                <a:ext uri="{FF2B5EF4-FFF2-40B4-BE49-F238E27FC236}">
                  <a16:creationId xmlns:a16="http://schemas.microsoft.com/office/drawing/2014/main" id="{25B55B65-1419-E850-BB4B-45BEE1B2F716}"/>
                </a:ext>
              </a:extLst>
            </p:cNvPr>
            <p:cNvSpPr/>
            <p:nvPr/>
          </p:nvSpPr>
          <p:spPr>
            <a:xfrm>
              <a:off x="4095348" y="3379550"/>
              <a:ext cx="953400" cy="953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2692;p33">
              <a:extLst>
                <a:ext uri="{FF2B5EF4-FFF2-40B4-BE49-F238E27FC236}">
                  <a16:creationId xmlns:a16="http://schemas.microsoft.com/office/drawing/2014/main" id="{110A00D8-7745-A39D-535D-D12B7429EA7B}"/>
                </a:ext>
              </a:extLst>
            </p:cNvPr>
            <p:cNvCxnSpPr>
              <a:stCxn id="6" idx="4"/>
              <a:endCxn id="7" idx="2"/>
            </p:cNvCxnSpPr>
            <p:nvPr/>
          </p:nvCxnSpPr>
          <p:spPr>
            <a:xfrm rot="-5400000" flipH="1">
              <a:off x="2199825" y="1960750"/>
              <a:ext cx="905400" cy="2885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2693;p33">
              <a:extLst>
                <a:ext uri="{FF2B5EF4-FFF2-40B4-BE49-F238E27FC236}">
                  <a16:creationId xmlns:a16="http://schemas.microsoft.com/office/drawing/2014/main" id="{526C24E1-4C68-9DF6-B826-67FA4AFE9725}"/>
                </a:ext>
              </a:extLst>
            </p:cNvPr>
            <p:cNvCxnSpPr>
              <a:stCxn id="3" idx="4"/>
              <a:endCxn id="7" idx="1"/>
            </p:cNvCxnSpPr>
            <p:nvPr/>
          </p:nvCxnSpPr>
          <p:spPr>
            <a:xfrm rot="-5400000" flipH="1">
              <a:off x="3558200" y="2842600"/>
              <a:ext cx="568500" cy="784800"/>
            </a:xfrm>
            <a:prstGeom prst="bentConnector3">
              <a:avLst>
                <a:gd name="adj1" fmla="val 3771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2694;p33">
              <a:extLst>
                <a:ext uri="{FF2B5EF4-FFF2-40B4-BE49-F238E27FC236}">
                  <a16:creationId xmlns:a16="http://schemas.microsoft.com/office/drawing/2014/main" id="{8B8A6006-6DE5-0250-7B2F-2E9122D16506}"/>
                </a:ext>
              </a:extLst>
            </p:cNvPr>
            <p:cNvCxnSpPr>
              <a:stCxn id="7" idx="6"/>
              <a:endCxn id="5" idx="4"/>
            </p:cNvCxnSpPr>
            <p:nvPr/>
          </p:nvCxnSpPr>
          <p:spPr>
            <a:xfrm rot="10800000" flipH="1">
              <a:off x="5048748" y="2950850"/>
              <a:ext cx="2886900" cy="9054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2695;p33">
              <a:extLst>
                <a:ext uri="{FF2B5EF4-FFF2-40B4-BE49-F238E27FC236}">
                  <a16:creationId xmlns:a16="http://schemas.microsoft.com/office/drawing/2014/main" id="{7BAC8D0E-270F-7E77-1421-B1C04DD522D9}"/>
                </a:ext>
              </a:extLst>
            </p:cNvPr>
            <p:cNvCxnSpPr>
              <a:stCxn id="7" idx="7"/>
              <a:endCxn id="4" idx="4"/>
            </p:cNvCxnSpPr>
            <p:nvPr/>
          </p:nvCxnSpPr>
          <p:spPr>
            <a:xfrm rot="-5400000">
              <a:off x="5016676" y="2843122"/>
              <a:ext cx="568500" cy="783600"/>
            </a:xfrm>
            <a:prstGeom prst="bentConnector3">
              <a:avLst>
                <a:gd name="adj1" fmla="val 6227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" name="Google Shape;2697;p33">
            <a:extLst>
              <a:ext uri="{FF2B5EF4-FFF2-40B4-BE49-F238E27FC236}">
                <a16:creationId xmlns:a16="http://schemas.microsoft.com/office/drawing/2014/main" id="{3629AD0F-BEFC-41FD-284A-A8A8B66531E7}"/>
              </a:ext>
            </a:extLst>
          </p:cNvPr>
          <p:cNvGrpSpPr/>
          <p:nvPr/>
        </p:nvGrpSpPr>
        <p:grpSpPr>
          <a:xfrm>
            <a:off x="355257" y="1089297"/>
            <a:ext cx="1897354" cy="1167558"/>
            <a:chOff x="355257" y="3525000"/>
            <a:chExt cx="1897354" cy="970700"/>
          </a:xfrm>
        </p:grpSpPr>
        <p:sp>
          <p:nvSpPr>
            <p:cNvPr id="14" name="Google Shape;2698;p33">
              <a:extLst>
                <a:ext uri="{FF2B5EF4-FFF2-40B4-BE49-F238E27FC236}">
                  <a16:creationId xmlns:a16="http://schemas.microsoft.com/office/drawing/2014/main" id="{5DBB99E0-FB0E-E5F6-4417-105E96E3C8AD}"/>
                </a:ext>
              </a:extLst>
            </p:cNvPr>
            <p:cNvSpPr txBox="1"/>
            <p:nvPr/>
          </p:nvSpPr>
          <p:spPr>
            <a:xfrm>
              <a:off x="355257" y="3525000"/>
              <a:ext cx="1897354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+mj-lt"/>
                  <a:ea typeface="Fira Sans Extra Condensed"/>
                  <a:cs typeface="Fira Sans Extra Condensed"/>
                  <a:sym typeface="Fira Sans Extra Condensed"/>
                </a:rPr>
                <a:t>Data Engineer</a:t>
              </a:r>
              <a:endParaRPr sz="1800" b="1" dirty="0">
                <a:solidFill>
                  <a:srgbClr val="000000"/>
                </a:solidFill>
                <a:latin typeface="+mj-lt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" name="Google Shape;2699;p33">
              <a:extLst>
                <a:ext uri="{FF2B5EF4-FFF2-40B4-BE49-F238E27FC236}">
                  <a16:creationId xmlns:a16="http://schemas.microsoft.com/office/drawing/2014/main" id="{798CE362-2970-DA6E-63EC-5441411B6395}"/>
                </a:ext>
              </a:extLst>
            </p:cNvPr>
            <p:cNvSpPr txBox="1"/>
            <p:nvPr/>
          </p:nvSpPr>
          <p:spPr>
            <a:xfrm>
              <a:off x="457225" y="3866600"/>
              <a:ext cx="1505100" cy="6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0000"/>
                  </a:solidFill>
                  <a:latin typeface="+mn-lt"/>
                  <a:ea typeface="Roboto"/>
                  <a:cs typeface="Roboto"/>
                  <a:sym typeface="Roboto"/>
                </a:rPr>
                <a:t>Piero Li</a:t>
              </a:r>
              <a:endParaRPr dirty="0">
                <a:solidFill>
                  <a:srgbClr val="000000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" name="Google Shape;2700;p33">
            <a:extLst>
              <a:ext uri="{FF2B5EF4-FFF2-40B4-BE49-F238E27FC236}">
                <a16:creationId xmlns:a16="http://schemas.microsoft.com/office/drawing/2014/main" id="{7A6862CD-28F6-554D-7B87-2D3683F7FDAC}"/>
              </a:ext>
            </a:extLst>
          </p:cNvPr>
          <p:cNvGrpSpPr/>
          <p:nvPr/>
        </p:nvGrpSpPr>
        <p:grpSpPr>
          <a:xfrm>
            <a:off x="4940321" y="1089297"/>
            <a:ext cx="1580889" cy="1167558"/>
            <a:chOff x="3819550" y="3525000"/>
            <a:chExt cx="1580889" cy="970700"/>
          </a:xfrm>
        </p:grpSpPr>
        <p:sp>
          <p:nvSpPr>
            <p:cNvPr id="17" name="Google Shape;2701;p33">
              <a:extLst>
                <a:ext uri="{FF2B5EF4-FFF2-40B4-BE49-F238E27FC236}">
                  <a16:creationId xmlns:a16="http://schemas.microsoft.com/office/drawing/2014/main" id="{218F5E37-A987-9177-D141-1D70F73DCC16}"/>
                </a:ext>
              </a:extLst>
            </p:cNvPr>
            <p:cNvSpPr txBox="1"/>
            <p:nvPr/>
          </p:nvSpPr>
          <p:spPr>
            <a:xfrm>
              <a:off x="3833168" y="3525000"/>
              <a:ext cx="1567271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Scientist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" name="Google Shape;2702;p33">
              <a:extLst>
                <a:ext uri="{FF2B5EF4-FFF2-40B4-BE49-F238E27FC236}">
                  <a16:creationId xmlns:a16="http://schemas.microsoft.com/office/drawing/2014/main" id="{B107688E-C7DB-B64B-ABAA-615C59AC7E11}"/>
                </a:ext>
              </a:extLst>
            </p:cNvPr>
            <p:cNvSpPr txBox="1"/>
            <p:nvPr/>
          </p:nvSpPr>
          <p:spPr>
            <a:xfrm>
              <a:off x="3819550" y="3866600"/>
              <a:ext cx="1505100" cy="6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Alexis Palacio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Monica Molinas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" name="Google Shape;2703;p33">
            <a:extLst>
              <a:ext uri="{FF2B5EF4-FFF2-40B4-BE49-F238E27FC236}">
                <a16:creationId xmlns:a16="http://schemas.microsoft.com/office/drawing/2014/main" id="{15894423-1C3A-CD3C-42B0-0A6C226DD95C}"/>
              </a:ext>
            </a:extLst>
          </p:cNvPr>
          <p:cNvGrpSpPr/>
          <p:nvPr/>
        </p:nvGrpSpPr>
        <p:grpSpPr>
          <a:xfrm>
            <a:off x="2412284" y="1100470"/>
            <a:ext cx="2028269" cy="1156362"/>
            <a:chOff x="1851899" y="3534290"/>
            <a:chExt cx="2028269" cy="961392"/>
          </a:xfrm>
        </p:grpSpPr>
        <p:sp>
          <p:nvSpPr>
            <p:cNvPr id="20" name="Google Shape;2704;p33">
              <a:extLst>
                <a:ext uri="{FF2B5EF4-FFF2-40B4-BE49-F238E27FC236}">
                  <a16:creationId xmlns:a16="http://schemas.microsoft.com/office/drawing/2014/main" id="{77499370-D34F-0754-F3A7-CF29ED572F64}"/>
                </a:ext>
              </a:extLst>
            </p:cNvPr>
            <p:cNvSpPr txBox="1"/>
            <p:nvPr/>
          </p:nvSpPr>
          <p:spPr>
            <a:xfrm>
              <a:off x="2193321" y="3534290"/>
              <a:ext cx="134542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Analyst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" name="Google Shape;2705;p33">
              <a:extLst>
                <a:ext uri="{FF2B5EF4-FFF2-40B4-BE49-F238E27FC236}">
                  <a16:creationId xmlns:a16="http://schemas.microsoft.com/office/drawing/2014/main" id="{A4E7A202-FCEC-B2DA-345E-D8D794727BB1}"/>
                </a:ext>
              </a:extLst>
            </p:cNvPr>
            <p:cNvSpPr txBox="1"/>
            <p:nvPr/>
          </p:nvSpPr>
          <p:spPr>
            <a:xfrm>
              <a:off x="1851899" y="3866582"/>
              <a:ext cx="2028269" cy="6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Eli Flores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Juan Pablo Espinoza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Nelly Molina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" name="Google Shape;2706;p33">
            <a:extLst>
              <a:ext uri="{FF2B5EF4-FFF2-40B4-BE49-F238E27FC236}">
                <a16:creationId xmlns:a16="http://schemas.microsoft.com/office/drawing/2014/main" id="{B7E78A29-42E0-7D6D-10BF-4AB1C7E999BD}"/>
              </a:ext>
            </a:extLst>
          </p:cNvPr>
          <p:cNvGrpSpPr/>
          <p:nvPr/>
        </p:nvGrpSpPr>
        <p:grpSpPr>
          <a:xfrm>
            <a:off x="7181870" y="1089297"/>
            <a:ext cx="1505100" cy="1167558"/>
            <a:chOff x="5500688" y="3525000"/>
            <a:chExt cx="1505100" cy="970700"/>
          </a:xfrm>
        </p:grpSpPr>
        <p:sp>
          <p:nvSpPr>
            <p:cNvPr id="23" name="Google Shape;2707;p33">
              <a:extLst>
                <a:ext uri="{FF2B5EF4-FFF2-40B4-BE49-F238E27FC236}">
                  <a16:creationId xmlns:a16="http://schemas.microsoft.com/office/drawing/2014/main" id="{24ABFF7F-6006-7E54-9DDA-59CD00DC91AB}"/>
                </a:ext>
              </a:extLst>
            </p:cNvPr>
            <p:cNvSpPr txBox="1"/>
            <p:nvPr/>
          </p:nvSpPr>
          <p:spPr>
            <a:xfrm>
              <a:off x="5691338" y="3525000"/>
              <a:ext cx="1123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Manager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" name="Google Shape;2708;p33">
              <a:extLst>
                <a:ext uri="{FF2B5EF4-FFF2-40B4-BE49-F238E27FC236}">
                  <a16:creationId xmlns:a16="http://schemas.microsoft.com/office/drawing/2014/main" id="{EEDBDB8A-447B-8720-8325-52FFBDACF6C0}"/>
                </a:ext>
              </a:extLst>
            </p:cNvPr>
            <p:cNvSpPr txBox="1"/>
            <p:nvPr/>
          </p:nvSpPr>
          <p:spPr>
            <a:xfrm>
              <a:off x="5500688" y="3866600"/>
              <a:ext cx="1505100" cy="62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Ivan Sport</a:t>
              </a: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" name="Google Shape;2709;p33">
            <a:extLst>
              <a:ext uri="{FF2B5EF4-FFF2-40B4-BE49-F238E27FC236}">
                <a16:creationId xmlns:a16="http://schemas.microsoft.com/office/drawing/2014/main" id="{6E25FDB0-2285-7628-8487-9724AF4EAB68}"/>
              </a:ext>
            </a:extLst>
          </p:cNvPr>
          <p:cNvGrpSpPr/>
          <p:nvPr/>
        </p:nvGrpSpPr>
        <p:grpSpPr>
          <a:xfrm>
            <a:off x="7796360" y="2443692"/>
            <a:ext cx="276129" cy="365739"/>
            <a:chOff x="2037725" y="238125"/>
            <a:chExt cx="490025" cy="646525"/>
          </a:xfrm>
        </p:grpSpPr>
        <p:sp>
          <p:nvSpPr>
            <p:cNvPr id="26" name="Google Shape;2710;p33">
              <a:extLst>
                <a:ext uri="{FF2B5EF4-FFF2-40B4-BE49-F238E27FC236}">
                  <a16:creationId xmlns:a16="http://schemas.microsoft.com/office/drawing/2014/main" id="{5EC8274A-435D-C5FE-7D05-98AF049DB6D2}"/>
                </a:ext>
              </a:extLst>
            </p:cNvPr>
            <p:cNvSpPr/>
            <p:nvPr/>
          </p:nvSpPr>
          <p:spPr>
            <a:xfrm>
              <a:off x="2198850" y="238125"/>
              <a:ext cx="241300" cy="185550"/>
            </a:xfrm>
            <a:custGeom>
              <a:avLst/>
              <a:gdLst/>
              <a:ahLst/>
              <a:cxnLst/>
              <a:rect l="l" t="t" r="r" b="b"/>
              <a:pathLst>
                <a:path w="9652" h="7422" extrusionOk="0">
                  <a:moveTo>
                    <a:pt x="6343" y="0"/>
                  </a:moveTo>
                  <a:lnTo>
                    <a:pt x="6147" y="11"/>
                  </a:lnTo>
                  <a:lnTo>
                    <a:pt x="5963" y="34"/>
                  </a:lnTo>
                  <a:lnTo>
                    <a:pt x="5780" y="69"/>
                  </a:lnTo>
                  <a:lnTo>
                    <a:pt x="5607" y="126"/>
                  </a:lnTo>
                  <a:lnTo>
                    <a:pt x="5447" y="195"/>
                  </a:lnTo>
                  <a:lnTo>
                    <a:pt x="5274" y="276"/>
                  </a:lnTo>
                  <a:lnTo>
                    <a:pt x="5125" y="356"/>
                  </a:lnTo>
                  <a:lnTo>
                    <a:pt x="4975" y="460"/>
                  </a:lnTo>
                  <a:lnTo>
                    <a:pt x="4838" y="574"/>
                  </a:lnTo>
                  <a:lnTo>
                    <a:pt x="4711" y="701"/>
                  </a:lnTo>
                  <a:lnTo>
                    <a:pt x="4596" y="839"/>
                  </a:lnTo>
                  <a:lnTo>
                    <a:pt x="4493" y="977"/>
                  </a:lnTo>
                  <a:lnTo>
                    <a:pt x="4390" y="1126"/>
                  </a:lnTo>
                  <a:lnTo>
                    <a:pt x="4309" y="1287"/>
                  </a:lnTo>
                  <a:lnTo>
                    <a:pt x="4229" y="1459"/>
                  </a:lnTo>
                  <a:lnTo>
                    <a:pt x="4171" y="1631"/>
                  </a:lnTo>
                  <a:lnTo>
                    <a:pt x="4022" y="1677"/>
                  </a:lnTo>
                  <a:lnTo>
                    <a:pt x="3861" y="1746"/>
                  </a:lnTo>
                  <a:lnTo>
                    <a:pt x="3712" y="1827"/>
                  </a:lnTo>
                  <a:lnTo>
                    <a:pt x="3574" y="1907"/>
                  </a:lnTo>
                  <a:lnTo>
                    <a:pt x="3448" y="1999"/>
                  </a:lnTo>
                  <a:lnTo>
                    <a:pt x="3321" y="2102"/>
                  </a:lnTo>
                  <a:lnTo>
                    <a:pt x="3195" y="2217"/>
                  </a:lnTo>
                  <a:lnTo>
                    <a:pt x="3091" y="2344"/>
                  </a:lnTo>
                  <a:lnTo>
                    <a:pt x="2988" y="2470"/>
                  </a:lnTo>
                  <a:lnTo>
                    <a:pt x="2896" y="2608"/>
                  </a:lnTo>
                  <a:lnTo>
                    <a:pt x="2816" y="2746"/>
                  </a:lnTo>
                  <a:lnTo>
                    <a:pt x="2747" y="2895"/>
                  </a:lnTo>
                  <a:lnTo>
                    <a:pt x="2689" y="3056"/>
                  </a:lnTo>
                  <a:lnTo>
                    <a:pt x="2643" y="3217"/>
                  </a:lnTo>
                  <a:lnTo>
                    <a:pt x="2597" y="3378"/>
                  </a:lnTo>
                  <a:lnTo>
                    <a:pt x="2574" y="3550"/>
                  </a:lnTo>
                  <a:lnTo>
                    <a:pt x="2299" y="3688"/>
                  </a:lnTo>
                  <a:lnTo>
                    <a:pt x="2023" y="3849"/>
                  </a:lnTo>
                  <a:lnTo>
                    <a:pt x="1770" y="4021"/>
                  </a:lnTo>
                  <a:lnTo>
                    <a:pt x="1517" y="4205"/>
                  </a:lnTo>
                  <a:lnTo>
                    <a:pt x="1276" y="4400"/>
                  </a:lnTo>
                  <a:lnTo>
                    <a:pt x="1046" y="4618"/>
                  </a:lnTo>
                  <a:lnTo>
                    <a:pt x="828" y="4848"/>
                  </a:lnTo>
                  <a:lnTo>
                    <a:pt x="621" y="5101"/>
                  </a:lnTo>
                  <a:lnTo>
                    <a:pt x="438" y="5354"/>
                  </a:lnTo>
                  <a:lnTo>
                    <a:pt x="277" y="5606"/>
                  </a:lnTo>
                  <a:lnTo>
                    <a:pt x="139" y="5882"/>
                  </a:lnTo>
                  <a:lnTo>
                    <a:pt x="1" y="6169"/>
                  </a:lnTo>
                  <a:lnTo>
                    <a:pt x="242" y="6123"/>
                  </a:lnTo>
                  <a:lnTo>
                    <a:pt x="495" y="6089"/>
                  </a:lnTo>
                  <a:lnTo>
                    <a:pt x="759" y="6066"/>
                  </a:lnTo>
                  <a:lnTo>
                    <a:pt x="1311" y="6066"/>
                  </a:lnTo>
                  <a:lnTo>
                    <a:pt x="1575" y="6089"/>
                  </a:lnTo>
                  <a:lnTo>
                    <a:pt x="1828" y="6112"/>
                  </a:lnTo>
                  <a:lnTo>
                    <a:pt x="2092" y="6158"/>
                  </a:lnTo>
                  <a:lnTo>
                    <a:pt x="2345" y="6204"/>
                  </a:lnTo>
                  <a:lnTo>
                    <a:pt x="2597" y="6273"/>
                  </a:lnTo>
                  <a:lnTo>
                    <a:pt x="2839" y="6342"/>
                  </a:lnTo>
                  <a:lnTo>
                    <a:pt x="3080" y="6422"/>
                  </a:lnTo>
                  <a:lnTo>
                    <a:pt x="3321" y="6514"/>
                  </a:lnTo>
                  <a:lnTo>
                    <a:pt x="3551" y="6617"/>
                  </a:lnTo>
                  <a:lnTo>
                    <a:pt x="3769" y="6732"/>
                  </a:lnTo>
                  <a:lnTo>
                    <a:pt x="3999" y="6847"/>
                  </a:lnTo>
                  <a:lnTo>
                    <a:pt x="4206" y="6985"/>
                  </a:lnTo>
                  <a:lnTo>
                    <a:pt x="4424" y="7123"/>
                  </a:lnTo>
                  <a:lnTo>
                    <a:pt x="4619" y="7261"/>
                  </a:lnTo>
                  <a:lnTo>
                    <a:pt x="4826" y="7422"/>
                  </a:lnTo>
                  <a:lnTo>
                    <a:pt x="4964" y="7307"/>
                  </a:lnTo>
                  <a:lnTo>
                    <a:pt x="5171" y="7157"/>
                  </a:lnTo>
                  <a:lnTo>
                    <a:pt x="5378" y="7019"/>
                  </a:lnTo>
                  <a:lnTo>
                    <a:pt x="5584" y="6893"/>
                  </a:lnTo>
                  <a:lnTo>
                    <a:pt x="5803" y="6767"/>
                  </a:lnTo>
                  <a:lnTo>
                    <a:pt x="6021" y="6663"/>
                  </a:lnTo>
                  <a:lnTo>
                    <a:pt x="6239" y="6560"/>
                  </a:lnTo>
                  <a:lnTo>
                    <a:pt x="6469" y="6468"/>
                  </a:lnTo>
                  <a:lnTo>
                    <a:pt x="6699" y="6376"/>
                  </a:lnTo>
                  <a:lnTo>
                    <a:pt x="6929" y="6307"/>
                  </a:lnTo>
                  <a:lnTo>
                    <a:pt x="7158" y="6238"/>
                  </a:lnTo>
                  <a:lnTo>
                    <a:pt x="7400" y="6192"/>
                  </a:lnTo>
                  <a:lnTo>
                    <a:pt x="7641" y="6146"/>
                  </a:lnTo>
                  <a:lnTo>
                    <a:pt x="7882" y="6112"/>
                  </a:lnTo>
                  <a:lnTo>
                    <a:pt x="8123" y="6089"/>
                  </a:lnTo>
                  <a:lnTo>
                    <a:pt x="8365" y="6066"/>
                  </a:lnTo>
                  <a:lnTo>
                    <a:pt x="8870" y="6066"/>
                  </a:lnTo>
                  <a:lnTo>
                    <a:pt x="9123" y="6089"/>
                  </a:lnTo>
                  <a:lnTo>
                    <a:pt x="9387" y="6123"/>
                  </a:lnTo>
                  <a:lnTo>
                    <a:pt x="9651" y="6169"/>
                  </a:lnTo>
                  <a:lnTo>
                    <a:pt x="9651" y="6169"/>
                  </a:lnTo>
                  <a:lnTo>
                    <a:pt x="9559" y="5951"/>
                  </a:lnTo>
                  <a:lnTo>
                    <a:pt x="9445" y="5744"/>
                  </a:lnTo>
                  <a:lnTo>
                    <a:pt x="9330" y="5549"/>
                  </a:lnTo>
                  <a:lnTo>
                    <a:pt x="9203" y="5354"/>
                  </a:lnTo>
                  <a:lnTo>
                    <a:pt x="9065" y="5170"/>
                  </a:lnTo>
                  <a:lnTo>
                    <a:pt x="8916" y="4986"/>
                  </a:lnTo>
                  <a:lnTo>
                    <a:pt x="8767" y="4814"/>
                  </a:lnTo>
                  <a:lnTo>
                    <a:pt x="8606" y="4641"/>
                  </a:lnTo>
                  <a:lnTo>
                    <a:pt x="8445" y="4481"/>
                  </a:lnTo>
                  <a:lnTo>
                    <a:pt x="8273" y="4331"/>
                  </a:lnTo>
                  <a:lnTo>
                    <a:pt x="8089" y="4182"/>
                  </a:lnTo>
                  <a:lnTo>
                    <a:pt x="7894" y="4044"/>
                  </a:lnTo>
                  <a:lnTo>
                    <a:pt x="7698" y="3918"/>
                  </a:lnTo>
                  <a:lnTo>
                    <a:pt x="7503" y="3791"/>
                  </a:lnTo>
                  <a:lnTo>
                    <a:pt x="7285" y="3676"/>
                  </a:lnTo>
                  <a:lnTo>
                    <a:pt x="7078" y="3573"/>
                  </a:lnTo>
                  <a:lnTo>
                    <a:pt x="7055" y="3424"/>
                  </a:lnTo>
                  <a:lnTo>
                    <a:pt x="7032" y="3274"/>
                  </a:lnTo>
                  <a:lnTo>
                    <a:pt x="6986" y="3136"/>
                  </a:lnTo>
                  <a:lnTo>
                    <a:pt x="6940" y="2998"/>
                  </a:lnTo>
                  <a:lnTo>
                    <a:pt x="6883" y="2861"/>
                  </a:lnTo>
                  <a:lnTo>
                    <a:pt x="6825" y="2723"/>
                  </a:lnTo>
                  <a:lnTo>
                    <a:pt x="6756" y="2608"/>
                  </a:lnTo>
                  <a:lnTo>
                    <a:pt x="6676" y="2482"/>
                  </a:lnTo>
                  <a:lnTo>
                    <a:pt x="6584" y="2367"/>
                  </a:lnTo>
                  <a:lnTo>
                    <a:pt x="6492" y="2263"/>
                  </a:lnTo>
                  <a:lnTo>
                    <a:pt x="6389" y="2160"/>
                  </a:lnTo>
                  <a:lnTo>
                    <a:pt x="6285" y="2056"/>
                  </a:lnTo>
                  <a:lnTo>
                    <a:pt x="6170" y="1976"/>
                  </a:lnTo>
                  <a:lnTo>
                    <a:pt x="6055" y="1884"/>
                  </a:lnTo>
                  <a:lnTo>
                    <a:pt x="5929" y="1815"/>
                  </a:lnTo>
                  <a:lnTo>
                    <a:pt x="5803" y="1746"/>
                  </a:lnTo>
                  <a:lnTo>
                    <a:pt x="5860" y="1700"/>
                  </a:lnTo>
                  <a:lnTo>
                    <a:pt x="5918" y="1654"/>
                  </a:lnTo>
                  <a:lnTo>
                    <a:pt x="5975" y="1608"/>
                  </a:lnTo>
                  <a:lnTo>
                    <a:pt x="6044" y="1585"/>
                  </a:lnTo>
                  <a:lnTo>
                    <a:pt x="6113" y="1551"/>
                  </a:lnTo>
                  <a:lnTo>
                    <a:pt x="6182" y="1539"/>
                  </a:lnTo>
                  <a:lnTo>
                    <a:pt x="6262" y="1528"/>
                  </a:lnTo>
                  <a:lnTo>
                    <a:pt x="6343" y="1516"/>
                  </a:lnTo>
                  <a:lnTo>
                    <a:pt x="6423" y="1516"/>
                  </a:lnTo>
                  <a:lnTo>
                    <a:pt x="6492" y="1505"/>
                  </a:lnTo>
                  <a:lnTo>
                    <a:pt x="6561" y="1482"/>
                  </a:lnTo>
                  <a:lnTo>
                    <a:pt x="6641" y="1459"/>
                  </a:lnTo>
                  <a:lnTo>
                    <a:pt x="6699" y="1425"/>
                  </a:lnTo>
                  <a:lnTo>
                    <a:pt x="6768" y="1390"/>
                  </a:lnTo>
                  <a:lnTo>
                    <a:pt x="6825" y="1344"/>
                  </a:lnTo>
                  <a:lnTo>
                    <a:pt x="6871" y="1298"/>
                  </a:lnTo>
                  <a:lnTo>
                    <a:pt x="6929" y="1241"/>
                  </a:lnTo>
                  <a:lnTo>
                    <a:pt x="6974" y="1183"/>
                  </a:lnTo>
                  <a:lnTo>
                    <a:pt x="7009" y="1126"/>
                  </a:lnTo>
                  <a:lnTo>
                    <a:pt x="7043" y="1057"/>
                  </a:lnTo>
                  <a:lnTo>
                    <a:pt x="7066" y="988"/>
                  </a:lnTo>
                  <a:lnTo>
                    <a:pt x="7078" y="919"/>
                  </a:lnTo>
                  <a:lnTo>
                    <a:pt x="7089" y="839"/>
                  </a:lnTo>
                  <a:lnTo>
                    <a:pt x="7101" y="758"/>
                  </a:lnTo>
                  <a:lnTo>
                    <a:pt x="7089" y="689"/>
                  </a:lnTo>
                  <a:lnTo>
                    <a:pt x="7078" y="609"/>
                  </a:lnTo>
                  <a:lnTo>
                    <a:pt x="7066" y="540"/>
                  </a:lnTo>
                  <a:lnTo>
                    <a:pt x="7043" y="471"/>
                  </a:lnTo>
                  <a:lnTo>
                    <a:pt x="7009" y="402"/>
                  </a:lnTo>
                  <a:lnTo>
                    <a:pt x="6974" y="333"/>
                  </a:lnTo>
                  <a:lnTo>
                    <a:pt x="6929" y="276"/>
                  </a:lnTo>
                  <a:lnTo>
                    <a:pt x="6871" y="230"/>
                  </a:lnTo>
                  <a:lnTo>
                    <a:pt x="6825" y="172"/>
                  </a:lnTo>
                  <a:lnTo>
                    <a:pt x="6768" y="138"/>
                  </a:lnTo>
                  <a:lnTo>
                    <a:pt x="6699" y="92"/>
                  </a:lnTo>
                  <a:lnTo>
                    <a:pt x="6641" y="69"/>
                  </a:lnTo>
                  <a:lnTo>
                    <a:pt x="6561" y="34"/>
                  </a:lnTo>
                  <a:lnTo>
                    <a:pt x="6492" y="23"/>
                  </a:lnTo>
                  <a:lnTo>
                    <a:pt x="6423" y="11"/>
                  </a:lnTo>
                  <a:lnTo>
                    <a:pt x="634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11;p33">
              <a:extLst>
                <a:ext uri="{FF2B5EF4-FFF2-40B4-BE49-F238E27FC236}">
                  <a16:creationId xmlns:a16="http://schemas.microsoft.com/office/drawing/2014/main" id="{61A89F79-F75B-11A8-81C0-1F3660FEC59A}"/>
                </a:ext>
              </a:extLst>
            </p:cNvPr>
            <p:cNvSpPr/>
            <p:nvPr/>
          </p:nvSpPr>
          <p:spPr>
            <a:xfrm>
              <a:off x="2037725" y="238125"/>
              <a:ext cx="151400" cy="170625"/>
            </a:xfrm>
            <a:custGeom>
              <a:avLst/>
              <a:gdLst/>
              <a:ahLst/>
              <a:cxnLst/>
              <a:rect l="l" t="t" r="r" b="b"/>
              <a:pathLst>
                <a:path w="6056" h="6825" extrusionOk="0">
                  <a:moveTo>
                    <a:pt x="1517" y="0"/>
                  </a:moveTo>
                  <a:lnTo>
                    <a:pt x="1368" y="11"/>
                  </a:lnTo>
                  <a:lnTo>
                    <a:pt x="1219" y="34"/>
                  </a:lnTo>
                  <a:lnTo>
                    <a:pt x="1069" y="69"/>
                  </a:lnTo>
                  <a:lnTo>
                    <a:pt x="932" y="115"/>
                  </a:lnTo>
                  <a:lnTo>
                    <a:pt x="794" y="184"/>
                  </a:lnTo>
                  <a:lnTo>
                    <a:pt x="667" y="253"/>
                  </a:lnTo>
                  <a:lnTo>
                    <a:pt x="552" y="345"/>
                  </a:lnTo>
                  <a:lnTo>
                    <a:pt x="438" y="448"/>
                  </a:lnTo>
                  <a:lnTo>
                    <a:pt x="334" y="563"/>
                  </a:lnTo>
                  <a:lnTo>
                    <a:pt x="254" y="689"/>
                  </a:lnTo>
                  <a:lnTo>
                    <a:pt x="173" y="816"/>
                  </a:lnTo>
                  <a:lnTo>
                    <a:pt x="116" y="954"/>
                  </a:lnTo>
                  <a:lnTo>
                    <a:pt x="58" y="1103"/>
                  </a:lnTo>
                  <a:lnTo>
                    <a:pt x="24" y="1252"/>
                  </a:lnTo>
                  <a:lnTo>
                    <a:pt x="1" y="1402"/>
                  </a:lnTo>
                  <a:lnTo>
                    <a:pt x="1" y="1562"/>
                  </a:lnTo>
                  <a:lnTo>
                    <a:pt x="1" y="1712"/>
                  </a:lnTo>
                  <a:lnTo>
                    <a:pt x="24" y="1850"/>
                  </a:lnTo>
                  <a:lnTo>
                    <a:pt x="58" y="1999"/>
                  </a:lnTo>
                  <a:lnTo>
                    <a:pt x="116" y="2137"/>
                  </a:lnTo>
                  <a:lnTo>
                    <a:pt x="173" y="2263"/>
                  </a:lnTo>
                  <a:lnTo>
                    <a:pt x="254" y="2390"/>
                  </a:lnTo>
                  <a:lnTo>
                    <a:pt x="334" y="2516"/>
                  </a:lnTo>
                  <a:lnTo>
                    <a:pt x="438" y="2619"/>
                  </a:lnTo>
                  <a:lnTo>
                    <a:pt x="4631" y="6824"/>
                  </a:lnTo>
                  <a:lnTo>
                    <a:pt x="4723" y="6480"/>
                  </a:lnTo>
                  <a:lnTo>
                    <a:pt x="4826" y="6146"/>
                  </a:lnTo>
                  <a:lnTo>
                    <a:pt x="4952" y="5813"/>
                  </a:lnTo>
                  <a:lnTo>
                    <a:pt x="5090" y="5491"/>
                  </a:lnTo>
                  <a:lnTo>
                    <a:pt x="5251" y="5181"/>
                  </a:lnTo>
                  <a:lnTo>
                    <a:pt x="5424" y="4883"/>
                  </a:lnTo>
                  <a:lnTo>
                    <a:pt x="5607" y="4584"/>
                  </a:lnTo>
                  <a:lnTo>
                    <a:pt x="5803" y="4308"/>
                  </a:lnTo>
                  <a:lnTo>
                    <a:pt x="5860" y="4205"/>
                  </a:lnTo>
                  <a:lnTo>
                    <a:pt x="5918" y="4124"/>
                  </a:lnTo>
                  <a:lnTo>
                    <a:pt x="6055" y="3964"/>
                  </a:lnTo>
                  <a:lnTo>
                    <a:pt x="2586" y="448"/>
                  </a:lnTo>
                  <a:lnTo>
                    <a:pt x="2482" y="345"/>
                  </a:lnTo>
                  <a:lnTo>
                    <a:pt x="2356" y="253"/>
                  </a:lnTo>
                  <a:lnTo>
                    <a:pt x="2230" y="184"/>
                  </a:lnTo>
                  <a:lnTo>
                    <a:pt x="2092" y="115"/>
                  </a:lnTo>
                  <a:lnTo>
                    <a:pt x="1954" y="69"/>
                  </a:lnTo>
                  <a:lnTo>
                    <a:pt x="1816" y="34"/>
                  </a:lnTo>
                  <a:lnTo>
                    <a:pt x="1667" y="11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12;p33">
              <a:extLst>
                <a:ext uri="{FF2B5EF4-FFF2-40B4-BE49-F238E27FC236}">
                  <a16:creationId xmlns:a16="http://schemas.microsoft.com/office/drawing/2014/main" id="{F32B03B5-B77F-6648-77B2-122AF4B655B3}"/>
                </a:ext>
              </a:extLst>
            </p:cNvPr>
            <p:cNvSpPr/>
            <p:nvPr/>
          </p:nvSpPr>
          <p:spPr>
            <a:xfrm>
              <a:off x="2112125" y="579025"/>
              <a:ext cx="414750" cy="305625"/>
            </a:xfrm>
            <a:custGeom>
              <a:avLst/>
              <a:gdLst/>
              <a:ahLst/>
              <a:cxnLst/>
              <a:rect l="l" t="t" r="r" b="b"/>
              <a:pathLst>
                <a:path w="16590" h="12225" extrusionOk="0">
                  <a:moveTo>
                    <a:pt x="0" y="1"/>
                  </a:moveTo>
                  <a:lnTo>
                    <a:pt x="46" y="380"/>
                  </a:lnTo>
                  <a:lnTo>
                    <a:pt x="104" y="736"/>
                  </a:lnTo>
                  <a:lnTo>
                    <a:pt x="173" y="1104"/>
                  </a:lnTo>
                  <a:lnTo>
                    <a:pt x="265" y="1460"/>
                  </a:lnTo>
                  <a:lnTo>
                    <a:pt x="368" y="1805"/>
                  </a:lnTo>
                  <a:lnTo>
                    <a:pt x="494" y="2149"/>
                  </a:lnTo>
                  <a:lnTo>
                    <a:pt x="621" y="2482"/>
                  </a:lnTo>
                  <a:lnTo>
                    <a:pt x="770" y="2804"/>
                  </a:lnTo>
                  <a:lnTo>
                    <a:pt x="931" y="3126"/>
                  </a:lnTo>
                  <a:lnTo>
                    <a:pt x="1103" y="3436"/>
                  </a:lnTo>
                  <a:lnTo>
                    <a:pt x="1299" y="3735"/>
                  </a:lnTo>
                  <a:lnTo>
                    <a:pt x="1494" y="4033"/>
                  </a:lnTo>
                  <a:lnTo>
                    <a:pt x="1701" y="4321"/>
                  </a:lnTo>
                  <a:lnTo>
                    <a:pt x="1931" y="4596"/>
                  </a:lnTo>
                  <a:lnTo>
                    <a:pt x="2160" y="4860"/>
                  </a:lnTo>
                  <a:lnTo>
                    <a:pt x="2413" y="5113"/>
                  </a:lnTo>
                  <a:lnTo>
                    <a:pt x="2666" y="5354"/>
                  </a:lnTo>
                  <a:lnTo>
                    <a:pt x="2930" y="5596"/>
                  </a:lnTo>
                  <a:lnTo>
                    <a:pt x="3206" y="5814"/>
                  </a:lnTo>
                  <a:lnTo>
                    <a:pt x="3493" y="6021"/>
                  </a:lnTo>
                  <a:lnTo>
                    <a:pt x="3792" y="6216"/>
                  </a:lnTo>
                  <a:lnTo>
                    <a:pt x="4102" y="6411"/>
                  </a:lnTo>
                  <a:lnTo>
                    <a:pt x="4412" y="6584"/>
                  </a:lnTo>
                  <a:lnTo>
                    <a:pt x="4734" y="6745"/>
                  </a:lnTo>
                  <a:lnTo>
                    <a:pt x="5055" y="6882"/>
                  </a:lnTo>
                  <a:lnTo>
                    <a:pt x="5389" y="7020"/>
                  </a:lnTo>
                  <a:lnTo>
                    <a:pt x="5733" y="7135"/>
                  </a:lnTo>
                  <a:lnTo>
                    <a:pt x="6089" y="7239"/>
                  </a:lnTo>
                  <a:lnTo>
                    <a:pt x="6434" y="7330"/>
                  </a:lnTo>
                  <a:lnTo>
                    <a:pt x="6802" y="7411"/>
                  </a:lnTo>
                  <a:lnTo>
                    <a:pt x="7169" y="7468"/>
                  </a:lnTo>
                  <a:lnTo>
                    <a:pt x="7537" y="7503"/>
                  </a:lnTo>
                  <a:lnTo>
                    <a:pt x="7537" y="10708"/>
                  </a:lnTo>
                  <a:lnTo>
                    <a:pt x="5182" y="10708"/>
                  </a:lnTo>
                  <a:lnTo>
                    <a:pt x="5113" y="10720"/>
                  </a:lnTo>
                  <a:lnTo>
                    <a:pt x="5044" y="10743"/>
                  </a:lnTo>
                  <a:lnTo>
                    <a:pt x="4975" y="10766"/>
                  </a:lnTo>
                  <a:lnTo>
                    <a:pt x="4906" y="10800"/>
                  </a:lnTo>
                  <a:lnTo>
                    <a:pt x="4837" y="10834"/>
                  </a:lnTo>
                  <a:lnTo>
                    <a:pt x="4780" y="10880"/>
                  </a:lnTo>
                  <a:lnTo>
                    <a:pt x="4734" y="10926"/>
                  </a:lnTo>
                  <a:lnTo>
                    <a:pt x="4676" y="10984"/>
                  </a:lnTo>
                  <a:lnTo>
                    <a:pt x="4642" y="11041"/>
                  </a:lnTo>
                  <a:lnTo>
                    <a:pt x="4596" y="11110"/>
                  </a:lnTo>
                  <a:lnTo>
                    <a:pt x="4561" y="11168"/>
                  </a:lnTo>
                  <a:lnTo>
                    <a:pt x="4538" y="11237"/>
                  </a:lnTo>
                  <a:lnTo>
                    <a:pt x="4527" y="11317"/>
                  </a:lnTo>
                  <a:lnTo>
                    <a:pt x="4515" y="11386"/>
                  </a:lnTo>
                  <a:lnTo>
                    <a:pt x="4504" y="11466"/>
                  </a:lnTo>
                  <a:lnTo>
                    <a:pt x="4515" y="11547"/>
                  </a:lnTo>
                  <a:lnTo>
                    <a:pt x="4527" y="11616"/>
                  </a:lnTo>
                  <a:lnTo>
                    <a:pt x="4538" y="11696"/>
                  </a:lnTo>
                  <a:lnTo>
                    <a:pt x="4561" y="11765"/>
                  </a:lnTo>
                  <a:lnTo>
                    <a:pt x="4596" y="11822"/>
                  </a:lnTo>
                  <a:lnTo>
                    <a:pt x="4642" y="11891"/>
                  </a:lnTo>
                  <a:lnTo>
                    <a:pt x="4676" y="11949"/>
                  </a:lnTo>
                  <a:lnTo>
                    <a:pt x="4734" y="12006"/>
                  </a:lnTo>
                  <a:lnTo>
                    <a:pt x="4780" y="12052"/>
                  </a:lnTo>
                  <a:lnTo>
                    <a:pt x="4837" y="12098"/>
                  </a:lnTo>
                  <a:lnTo>
                    <a:pt x="4906" y="12133"/>
                  </a:lnTo>
                  <a:lnTo>
                    <a:pt x="4975" y="12167"/>
                  </a:lnTo>
                  <a:lnTo>
                    <a:pt x="5044" y="12190"/>
                  </a:lnTo>
                  <a:lnTo>
                    <a:pt x="5113" y="12213"/>
                  </a:lnTo>
                  <a:lnTo>
                    <a:pt x="5182" y="12225"/>
                  </a:lnTo>
                  <a:lnTo>
                    <a:pt x="11397" y="12225"/>
                  </a:lnTo>
                  <a:lnTo>
                    <a:pt x="11477" y="12213"/>
                  </a:lnTo>
                  <a:lnTo>
                    <a:pt x="11546" y="12190"/>
                  </a:lnTo>
                  <a:lnTo>
                    <a:pt x="11615" y="12167"/>
                  </a:lnTo>
                  <a:lnTo>
                    <a:pt x="11684" y="12133"/>
                  </a:lnTo>
                  <a:lnTo>
                    <a:pt x="11753" y="12098"/>
                  </a:lnTo>
                  <a:lnTo>
                    <a:pt x="11811" y="12052"/>
                  </a:lnTo>
                  <a:lnTo>
                    <a:pt x="11857" y="12006"/>
                  </a:lnTo>
                  <a:lnTo>
                    <a:pt x="11914" y="11949"/>
                  </a:lnTo>
                  <a:lnTo>
                    <a:pt x="11948" y="11891"/>
                  </a:lnTo>
                  <a:lnTo>
                    <a:pt x="11994" y="11822"/>
                  </a:lnTo>
                  <a:lnTo>
                    <a:pt x="12017" y="11765"/>
                  </a:lnTo>
                  <a:lnTo>
                    <a:pt x="12052" y="11696"/>
                  </a:lnTo>
                  <a:lnTo>
                    <a:pt x="12063" y="11616"/>
                  </a:lnTo>
                  <a:lnTo>
                    <a:pt x="12075" y="11547"/>
                  </a:lnTo>
                  <a:lnTo>
                    <a:pt x="12086" y="11466"/>
                  </a:lnTo>
                  <a:lnTo>
                    <a:pt x="12075" y="11386"/>
                  </a:lnTo>
                  <a:lnTo>
                    <a:pt x="12063" y="11317"/>
                  </a:lnTo>
                  <a:lnTo>
                    <a:pt x="12052" y="11237"/>
                  </a:lnTo>
                  <a:lnTo>
                    <a:pt x="12017" y="11168"/>
                  </a:lnTo>
                  <a:lnTo>
                    <a:pt x="11994" y="11110"/>
                  </a:lnTo>
                  <a:lnTo>
                    <a:pt x="11948" y="11041"/>
                  </a:lnTo>
                  <a:lnTo>
                    <a:pt x="11914" y="10984"/>
                  </a:lnTo>
                  <a:lnTo>
                    <a:pt x="11857" y="10926"/>
                  </a:lnTo>
                  <a:lnTo>
                    <a:pt x="11811" y="10880"/>
                  </a:lnTo>
                  <a:lnTo>
                    <a:pt x="11753" y="10834"/>
                  </a:lnTo>
                  <a:lnTo>
                    <a:pt x="11684" y="10800"/>
                  </a:lnTo>
                  <a:lnTo>
                    <a:pt x="11615" y="10766"/>
                  </a:lnTo>
                  <a:lnTo>
                    <a:pt x="11546" y="10743"/>
                  </a:lnTo>
                  <a:lnTo>
                    <a:pt x="11477" y="10720"/>
                  </a:lnTo>
                  <a:lnTo>
                    <a:pt x="11397" y="10708"/>
                  </a:lnTo>
                  <a:lnTo>
                    <a:pt x="9053" y="10708"/>
                  </a:lnTo>
                  <a:lnTo>
                    <a:pt x="9053" y="7503"/>
                  </a:lnTo>
                  <a:lnTo>
                    <a:pt x="9421" y="7468"/>
                  </a:lnTo>
                  <a:lnTo>
                    <a:pt x="9789" y="7411"/>
                  </a:lnTo>
                  <a:lnTo>
                    <a:pt x="10156" y="7330"/>
                  </a:lnTo>
                  <a:lnTo>
                    <a:pt x="10501" y="7239"/>
                  </a:lnTo>
                  <a:lnTo>
                    <a:pt x="10857" y="7135"/>
                  </a:lnTo>
                  <a:lnTo>
                    <a:pt x="11202" y="7020"/>
                  </a:lnTo>
                  <a:lnTo>
                    <a:pt x="11535" y="6882"/>
                  </a:lnTo>
                  <a:lnTo>
                    <a:pt x="11857" y="6745"/>
                  </a:lnTo>
                  <a:lnTo>
                    <a:pt x="12178" y="6584"/>
                  </a:lnTo>
                  <a:lnTo>
                    <a:pt x="12488" y="6411"/>
                  </a:lnTo>
                  <a:lnTo>
                    <a:pt x="12799" y="6216"/>
                  </a:lnTo>
                  <a:lnTo>
                    <a:pt x="13097" y="6021"/>
                  </a:lnTo>
                  <a:lnTo>
                    <a:pt x="13385" y="5814"/>
                  </a:lnTo>
                  <a:lnTo>
                    <a:pt x="13660" y="5596"/>
                  </a:lnTo>
                  <a:lnTo>
                    <a:pt x="13924" y="5354"/>
                  </a:lnTo>
                  <a:lnTo>
                    <a:pt x="14177" y="5113"/>
                  </a:lnTo>
                  <a:lnTo>
                    <a:pt x="14430" y="4860"/>
                  </a:lnTo>
                  <a:lnTo>
                    <a:pt x="14660" y="4596"/>
                  </a:lnTo>
                  <a:lnTo>
                    <a:pt x="14890" y="4321"/>
                  </a:lnTo>
                  <a:lnTo>
                    <a:pt x="15096" y="4033"/>
                  </a:lnTo>
                  <a:lnTo>
                    <a:pt x="15292" y="3735"/>
                  </a:lnTo>
                  <a:lnTo>
                    <a:pt x="15487" y="3436"/>
                  </a:lnTo>
                  <a:lnTo>
                    <a:pt x="15659" y="3126"/>
                  </a:lnTo>
                  <a:lnTo>
                    <a:pt x="15820" y="2804"/>
                  </a:lnTo>
                  <a:lnTo>
                    <a:pt x="15969" y="2482"/>
                  </a:lnTo>
                  <a:lnTo>
                    <a:pt x="16096" y="2149"/>
                  </a:lnTo>
                  <a:lnTo>
                    <a:pt x="16222" y="1805"/>
                  </a:lnTo>
                  <a:lnTo>
                    <a:pt x="16326" y="1460"/>
                  </a:lnTo>
                  <a:lnTo>
                    <a:pt x="16417" y="1104"/>
                  </a:lnTo>
                  <a:lnTo>
                    <a:pt x="16486" y="736"/>
                  </a:lnTo>
                  <a:lnTo>
                    <a:pt x="16544" y="380"/>
                  </a:lnTo>
                  <a:lnTo>
                    <a:pt x="16590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713;p33">
              <a:extLst>
                <a:ext uri="{FF2B5EF4-FFF2-40B4-BE49-F238E27FC236}">
                  <a16:creationId xmlns:a16="http://schemas.microsoft.com/office/drawing/2014/main" id="{3A704263-C9D3-B167-C7AA-FE5102CF429E}"/>
                </a:ext>
              </a:extLst>
            </p:cNvPr>
            <p:cNvSpPr/>
            <p:nvPr/>
          </p:nvSpPr>
          <p:spPr>
            <a:xfrm>
              <a:off x="2111275" y="427675"/>
              <a:ext cx="227200" cy="113475"/>
            </a:xfrm>
            <a:custGeom>
              <a:avLst/>
              <a:gdLst/>
              <a:ahLst/>
              <a:cxnLst/>
              <a:rect l="l" t="t" r="r" b="b"/>
              <a:pathLst>
                <a:path w="9088" h="4539" extrusionOk="0">
                  <a:moveTo>
                    <a:pt x="4308" y="0"/>
                  </a:moveTo>
                  <a:lnTo>
                    <a:pt x="4090" y="23"/>
                  </a:lnTo>
                  <a:lnTo>
                    <a:pt x="3860" y="46"/>
                  </a:lnTo>
                  <a:lnTo>
                    <a:pt x="3642" y="92"/>
                  </a:lnTo>
                  <a:lnTo>
                    <a:pt x="3424" y="138"/>
                  </a:lnTo>
                  <a:lnTo>
                    <a:pt x="3217" y="196"/>
                  </a:lnTo>
                  <a:lnTo>
                    <a:pt x="2998" y="265"/>
                  </a:lnTo>
                  <a:lnTo>
                    <a:pt x="2792" y="345"/>
                  </a:lnTo>
                  <a:lnTo>
                    <a:pt x="2596" y="437"/>
                  </a:lnTo>
                  <a:lnTo>
                    <a:pt x="2401" y="529"/>
                  </a:lnTo>
                  <a:lnTo>
                    <a:pt x="2206" y="644"/>
                  </a:lnTo>
                  <a:lnTo>
                    <a:pt x="2022" y="759"/>
                  </a:lnTo>
                  <a:lnTo>
                    <a:pt x="1850" y="885"/>
                  </a:lnTo>
                  <a:lnTo>
                    <a:pt x="1677" y="1011"/>
                  </a:lnTo>
                  <a:lnTo>
                    <a:pt x="1505" y="1149"/>
                  </a:lnTo>
                  <a:lnTo>
                    <a:pt x="1344" y="1299"/>
                  </a:lnTo>
                  <a:lnTo>
                    <a:pt x="1195" y="1459"/>
                  </a:lnTo>
                  <a:lnTo>
                    <a:pt x="1057" y="1620"/>
                  </a:lnTo>
                  <a:lnTo>
                    <a:pt x="919" y="1793"/>
                  </a:lnTo>
                  <a:lnTo>
                    <a:pt x="793" y="1976"/>
                  </a:lnTo>
                  <a:lnTo>
                    <a:pt x="666" y="2160"/>
                  </a:lnTo>
                  <a:lnTo>
                    <a:pt x="551" y="2344"/>
                  </a:lnTo>
                  <a:lnTo>
                    <a:pt x="460" y="2539"/>
                  </a:lnTo>
                  <a:lnTo>
                    <a:pt x="368" y="2746"/>
                  </a:lnTo>
                  <a:lnTo>
                    <a:pt x="276" y="2953"/>
                  </a:lnTo>
                  <a:lnTo>
                    <a:pt x="207" y="3171"/>
                  </a:lnTo>
                  <a:lnTo>
                    <a:pt x="138" y="3390"/>
                  </a:lnTo>
                  <a:lnTo>
                    <a:pt x="92" y="3608"/>
                  </a:lnTo>
                  <a:lnTo>
                    <a:pt x="46" y="3838"/>
                  </a:lnTo>
                  <a:lnTo>
                    <a:pt x="23" y="4067"/>
                  </a:lnTo>
                  <a:lnTo>
                    <a:pt x="0" y="4297"/>
                  </a:lnTo>
                  <a:lnTo>
                    <a:pt x="0" y="4538"/>
                  </a:lnTo>
                  <a:lnTo>
                    <a:pt x="9087" y="4538"/>
                  </a:lnTo>
                  <a:lnTo>
                    <a:pt x="9076" y="4309"/>
                  </a:lnTo>
                  <a:lnTo>
                    <a:pt x="9064" y="4079"/>
                  </a:lnTo>
                  <a:lnTo>
                    <a:pt x="9030" y="3849"/>
                  </a:lnTo>
                  <a:lnTo>
                    <a:pt x="8995" y="3631"/>
                  </a:lnTo>
                  <a:lnTo>
                    <a:pt x="8938" y="3412"/>
                  </a:lnTo>
                  <a:lnTo>
                    <a:pt x="8881" y="3194"/>
                  </a:lnTo>
                  <a:lnTo>
                    <a:pt x="8812" y="2976"/>
                  </a:lnTo>
                  <a:lnTo>
                    <a:pt x="8731" y="2769"/>
                  </a:lnTo>
                  <a:lnTo>
                    <a:pt x="8639" y="2574"/>
                  </a:lnTo>
                  <a:lnTo>
                    <a:pt x="8536" y="2379"/>
                  </a:lnTo>
                  <a:lnTo>
                    <a:pt x="8433" y="2183"/>
                  </a:lnTo>
                  <a:lnTo>
                    <a:pt x="8306" y="1999"/>
                  </a:lnTo>
                  <a:lnTo>
                    <a:pt x="8180" y="1827"/>
                  </a:lnTo>
                  <a:lnTo>
                    <a:pt x="8042" y="1655"/>
                  </a:lnTo>
                  <a:lnTo>
                    <a:pt x="7904" y="1482"/>
                  </a:lnTo>
                  <a:lnTo>
                    <a:pt x="7755" y="1333"/>
                  </a:lnTo>
                  <a:lnTo>
                    <a:pt x="7594" y="1184"/>
                  </a:lnTo>
                  <a:lnTo>
                    <a:pt x="7433" y="1034"/>
                  </a:lnTo>
                  <a:lnTo>
                    <a:pt x="7261" y="897"/>
                  </a:lnTo>
                  <a:lnTo>
                    <a:pt x="7077" y="770"/>
                  </a:lnTo>
                  <a:lnTo>
                    <a:pt x="6893" y="655"/>
                  </a:lnTo>
                  <a:lnTo>
                    <a:pt x="6709" y="552"/>
                  </a:lnTo>
                  <a:lnTo>
                    <a:pt x="6514" y="448"/>
                  </a:lnTo>
                  <a:lnTo>
                    <a:pt x="6307" y="357"/>
                  </a:lnTo>
                  <a:lnTo>
                    <a:pt x="6100" y="276"/>
                  </a:lnTo>
                  <a:lnTo>
                    <a:pt x="5894" y="207"/>
                  </a:lnTo>
                  <a:lnTo>
                    <a:pt x="5675" y="138"/>
                  </a:lnTo>
                  <a:lnTo>
                    <a:pt x="5457" y="92"/>
                  </a:lnTo>
                  <a:lnTo>
                    <a:pt x="5227" y="46"/>
                  </a:lnTo>
                  <a:lnTo>
                    <a:pt x="5009" y="23"/>
                  </a:lnTo>
                  <a:lnTo>
                    <a:pt x="477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14;p33">
              <a:extLst>
                <a:ext uri="{FF2B5EF4-FFF2-40B4-BE49-F238E27FC236}">
                  <a16:creationId xmlns:a16="http://schemas.microsoft.com/office/drawing/2014/main" id="{A76B2094-B071-EF21-EC3D-339DA1EF5B7A}"/>
                </a:ext>
              </a:extLst>
            </p:cNvPr>
            <p:cNvSpPr/>
            <p:nvPr/>
          </p:nvSpPr>
          <p:spPr>
            <a:xfrm>
              <a:off x="2345925" y="427675"/>
              <a:ext cx="181825" cy="113475"/>
            </a:xfrm>
            <a:custGeom>
              <a:avLst/>
              <a:gdLst/>
              <a:ahLst/>
              <a:cxnLst/>
              <a:rect l="l" t="t" r="r" b="b"/>
              <a:pathLst>
                <a:path w="7273" h="4539" extrusionOk="0">
                  <a:moveTo>
                    <a:pt x="2539" y="0"/>
                  </a:moveTo>
                  <a:lnTo>
                    <a:pt x="2344" y="12"/>
                  </a:lnTo>
                  <a:lnTo>
                    <a:pt x="2160" y="35"/>
                  </a:lnTo>
                  <a:lnTo>
                    <a:pt x="1976" y="58"/>
                  </a:lnTo>
                  <a:lnTo>
                    <a:pt x="1792" y="92"/>
                  </a:lnTo>
                  <a:lnTo>
                    <a:pt x="1608" y="138"/>
                  </a:lnTo>
                  <a:lnTo>
                    <a:pt x="1436" y="196"/>
                  </a:lnTo>
                  <a:lnTo>
                    <a:pt x="1264" y="253"/>
                  </a:lnTo>
                  <a:lnTo>
                    <a:pt x="1091" y="311"/>
                  </a:lnTo>
                  <a:lnTo>
                    <a:pt x="931" y="380"/>
                  </a:lnTo>
                  <a:lnTo>
                    <a:pt x="758" y="460"/>
                  </a:lnTo>
                  <a:lnTo>
                    <a:pt x="597" y="540"/>
                  </a:lnTo>
                  <a:lnTo>
                    <a:pt x="448" y="632"/>
                  </a:lnTo>
                  <a:lnTo>
                    <a:pt x="287" y="724"/>
                  </a:lnTo>
                  <a:lnTo>
                    <a:pt x="0" y="931"/>
                  </a:lnTo>
                  <a:lnTo>
                    <a:pt x="138" y="1126"/>
                  </a:lnTo>
                  <a:lnTo>
                    <a:pt x="264" y="1322"/>
                  </a:lnTo>
                  <a:lnTo>
                    <a:pt x="391" y="1528"/>
                  </a:lnTo>
                  <a:lnTo>
                    <a:pt x="506" y="1735"/>
                  </a:lnTo>
                  <a:lnTo>
                    <a:pt x="609" y="1942"/>
                  </a:lnTo>
                  <a:lnTo>
                    <a:pt x="712" y="2160"/>
                  </a:lnTo>
                  <a:lnTo>
                    <a:pt x="804" y="2379"/>
                  </a:lnTo>
                  <a:lnTo>
                    <a:pt x="885" y="2608"/>
                  </a:lnTo>
                  <a:lnTo>
                    <a:pt x="965" y="2838"/>
                  </a:lnTo>
                  <a:lnTo>
                    <a:pt x="1034" y="3068"/>
                  </a:lnTo>
                  <a:lnTo>
                    <a:pt x="1080" y="3309"/>
                  </a:lnTo>
                  <a:lnTo>
                    <a:pt x="1126" y="3550"/>
                  </a:lnTo>
                  <a:lnTo>
                    <a:pt x="1172" y="3792"/>
                  </a:lnTo>
                  <a:lnTo>
                    <a:pt x="1195" y="4044"/>
                  </a:lnTo>
                  <a:lnTo>
                    <a:pt x="1206" y="4286"/>
                  </a:lnTo>
                  <a:lnTo>
                    <a:pt x="1218" y="4538"/>
                  </a:lnTo>
                  <a:lnTo>
                    <a:pt x="7272" y="4538"/>
                  </a:lnTo>
                  <a:lnTo>
                    <a:pt x="7272" y="4309"/>
                  </a:lnTo>
                  <a:lnTo>
                    <a:pt x="7249" y="4079"/>
                  </a:lnTo>
                  <a:lnTo>
                    <a:pt x="7226" y="3861"/>
                  </a:lnTo>
                  <a:lnTo>
                    <a:pt x="7180" y="3631"/>
                  </a:lnTo>
                  <a:lnTo>
                    <a:pt x="7134" y="3412"/>
                  </a:lnTo>
                  <a:lnTo>
                    <a:pt x="7077" y="3194"/>
                  </a:lnTo>
                  <a:lnTo>
                    <a:pt x="6997" y="2987"/>
                  </a:lnTo>
                  <a:lnTo>
                    <a:pt x="6916" y="2781"/>
                  </a:lnTo>
                  <a:lnTo>
                    <a:pt x="6824" y="2585"/>
                  </a:lnTo>
                  <a:lnTo>
                    <a:pt x="6732" y="2390"/>
                  </a:lnTo>
                  <a:lnTo>
                    <a:pt x="6617" y="2195"/>
                  </a:lnTo>
                  <a:lnTo>
                    <a:pt x="6503" y="2011"/>
                  </a:lnTo>
                  <a:lnTo>
                    <a:pt x="6376" y="1827"/>
                  </a:lnTo>
                  <a:lnTo>
                    <a:pt x="6238" y="1655"/>
                  </a:lnTo>
                  <a:lnTo>
                    <a:pt x="6100" y="1494"/>
                  </a:lnTo>
                  <a:lnTo>
                    <a:pt x="5951" y="1333"/>
                  </a:lnTo>
                  <a:lnTo>
                    <a:pt x="5790" y="1184"/>
                  </a:lnTo>
                  <a:lnTo>
                    <a:pt x="5629" y="1046"/>
                  </a:lnTo>
                  <a:lnTo>
                    <a:pt x="5457" y="908"/>
                  </a:lnTo>
                  <a:lnTo>
                    <a:pt x="5273" y="782"/>
                  </a:lnTo>
                  <a:lnTo>
                    <a:pt x="5089" y="655"/>
                  </a:lnTo>
                  <a:lnTo>
                    <a:pt x="4906" y="552"/>
                  </a:lnTo>
                  <a:lnTo>
                    <a:pt x="4710" y="448"/>
                  </a:lnTo>
                  <a:lnTo>
                    <a:pt x="4504" y="357"/>
                  </a:lnTo>
                  <a:lnTo>
                    <a:pt x="4297" y="276"/>
                  </a:lnTo>
                  <a:lnTo>
                    <a:pt x="4090" y="207"/>
                  </a:lnTo>
                  <a:lnTo>
                    <a:pt x="3872" y="138"/>
                  </a:lnTo>
                  <a:lnTo>
                    <a:pt x="3653" y="92"/>
                  </a:lnTo>
                  <a:lnTo>
                    <a:pt x="3424" y="46"/>
                  </a:lnTo>
                  <a:lnTo>
                    <a:pt x="3194" y="23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2715;p33">
            <a:extLst>
              <a:ext uri="{FF2B5EF4-FFF2-40B4-BE49-F238E27FC236}">
                <a16:creationId xmlns:a16="http://schemas.microsoft.com/office/drawing/2014/main" id="{82BBBCA1-1B61-A7DB-2F82-6839A7EAE812}"/>
              </a:ext>
            </a:extLst>
          </p:cNvPr>
          <p:cNvGrpSpPr/>
          <p:nvPr/>
        </p:nvGrpSpPr>
        <p:grpSpPr>
          <a:xfrm>
            <a:off x="1003053" y="2455141"/>
            <a:ext cx="364331" cy="342842"/>
            <a:chOff x="4845800" y="259075"/>
            <a:chExt cx="646550" cy="606050"/>
          </a:xfrm>
        </p:grpSpPr>
        <p:sp>
          <p:nvSpPr>
            <p:cNvPr id="32" name="Google Shape;2716;p33">
              <a:extLst>
                <a:ext uri="{FF2B5EF4-FFF2-40B4-BE49-F238E27FC236}">
                  <a16:creationId xmlns:a16="http://schemas.microsoft.com/office/drawing/2014/main" id="{CDCCD241-3115-74F3-66B4-0A8C7ADF1718}"/>
                </a:ext>
              </a:extLst>
            </p:cNvPr>
            <p:cNvSpPr/>
            <p:nvPr/>
          </p:nvSpPr>
          <p:spPr>
            <a:xfrm>
              <a:off x="5001175" y="675525"/>
              <a:ext cx="226925" cy="189600"/>
            </a:xfrm>
            <a:custGeom>
              <a:avLst/>
              <a:gdLst/>
              <a:ahLst/>
              <a:cxnLst/>
              <a:rect l="l" t="t" r="r" b="b"/>
              <a:pathLst>
                <a:path w="9077" h="7584" extrusionOk="0">
                  <a:moveTo>
                    <a:pt x="748" y="1"/>
                  </a:moveTo>
                  <a:lnTo>
                    <a:pt x="667" y="12"/>
                  </a:lnTo>
                  <a:lnTo>
                    <a:pt x="598" y="24"/>
                  </a:lnTo>
                  <a:lnTo>
                    <a:pt x="518" y="35"/>
                  </a:lnTo>
                  <a:lnTo>
                    <a:pt x="449" y="58"/>
                  </a:lnTo>
                  <a:lnTo>
                    <a:pt x="392" y="93"/>
                  </a:lnTo>
                  <a:lnTo>
                    <a:pt x="323" y="139"/>
                  </a:lnTo>
                  <a:lnTo>
                    <a:pt x="265" y="173"/>
                  </a:lnTo>
                  <a:lnTo>
                    <a:pt x="219" y="231"/>
                  </a:lnTo>
                  <a:lnTo>
                    <a:pt x="162" y="277"/>
                  </a:lnTo>
                  <a:lnTo>
                    <a:pt x="127" y="334"/>
                  </a:lnTo>
                  <a:lnTo>
                    <a:pt x="93" y="403"/>
                  </a:lnTo>
                  <a:lnTo>
                    <a:pt x="58" y="472"/>
                  </a:lnTo>
                  <a:lnTo>
                    <a:pt x="35" y="541"/>
                  </a:lnTo>
                  <a:lnTo>
                    <a:pt x="12" y="610"/>
                  </a:lnTo>
                  <a:lnTo>
                    <a:pt x="1" y="679"/>
                  </a:lnTo>
                  <a:lnTo>
                    <a:pt x="1" y="759"/>
                  </a:lnTo>
                  <a:lnTo>
                    <a:pt x="1" y="7583"/>
                  </a:lnTo>
                  <a:lnTo>
                    <a:pt x="9077" y="7583"/>
                  </a:lnTo>
                  <a:lnTo>
                    <a:pt x="9077" y="759"/>
                  </a:lnTo>
                  <a:lnTo>
                    <a:pt x="9077" y="679"/>
                  </a:lnTo>
                  <a:lnTo>
                    <a:pt x="9065" y="610"/>
                  </a:lnTo>
                  <a:lnTo>
                    <a:pt x="9054" y="541"/>
                  </a:lnTo>
                  <a:lnTo>
                    <a:pt x="9019" y="472"/>
                  </a:lnTo>
                  <a:lnTo>
                    <a:pt x="8996" y="403"/>
                  </a:lnTo>
                  <a:lnTo>
                    <a:pt x="8950" y="334"/>
                  </a:lnTo>
                  <a:lnTo>
                    <a:pt x="8904" y="277"/>
                  </a:lnTo>
                  <a:lnTo>
                    <a:pt x="8858" y="231"/>
                  </a:lnTo>
                  <a:lnTo>
                    <a:pt x="8801" y="173"/>
                  </a:lnTo>
                  <a:lnTo>
                    <a:pt x="8744" y="139"/>
                  </a:lnTo>
                  <a:lnTo>
                    <a:pt x="8686" y="93"/>
                  </a:lnTo>
                  <a:lnTo>
                    <a:pt x="8617" y="58"/>
                  </a:lnTo>
                  <a:lnTo>
                    <a:pt x="8548" y="35"/>
                  </a:lnTo>
                  <a:lnTo>
                    <a:pt x="8479" y="24"/>
                  </a:lnTo>
                  <a:lnTo>
                    <a:pt x="8399" y="12"/>
                  </a:lnTo>
                  <a:lnTo>
                    <a:pt x="8330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17;p33">
              <a:extLst>
                <a:ext uri="{FF2B5EF4-FFF2-40B4-BE49-F238E27FC236}">
                  <a16:creationId xmlns:a16="http://schemas.microsoft.com/office/drawing/2014/main" id="{3A21007B-9820-159D-27B5-74B26B4D8C45}"/>
                </a:ext>
              </a:extLst>
            </p:cNvPr>
            <p:cNvSpPr/>
            <p:nvPr/>
          </p:nvSpPr>
          <p:spPr>
            <a:xfrm>
              <a:off x="4845800" y="372825"/>
              <a:ext cx="533950" cy="492300"/>
            </a:xfrm>
            <a:custGeom>
              <a:avLst/>
              <a:gdLst/>
              <a:ahLst/>
              <a:cxnLst/>
              <a:rect l="l" t="t" r="r" b="b"/>
              <a:pathLst>
                <a:path w="21358" h="19692" extrusionOk="0">
                  <a:moveTo>
                    <a:pt x="10065" y="3022"/>
                  </a:moveTo>
                  <a:lnTo>
                    <a:pt x="10145" y="3033"/>
                  </a:lnTo>
                  <a:lnTo>
                    <a:pt x="10214" y="3056"/>
                  </a:lnTo>
                  <a:lnTo>
                    <a:pt x="10283" y="3079"/>
                  </a:lnTo>
                  <a:lnTo>
                    <a:pt x="10352" y="3113"/>
                  </a:lnTo>
                  <a:lnTo>
                    <a:pt x="10421" y="3148"/>
                  </a:lnTo>
                  <a:lnTo>
                    <a:pt x="10478" y="3194"/>
                  </a:lnTo>
                  <a:lnTo>
                    <a:pt x="10524" y="3240"/>
                  </a:lnTo>
                  <a:lnTo>
                    <a:pt x="10582" y="3297"/>
                  </a:lnTo>
                  <a:lnTo>
                    <a:pt x="10616" y="3355"/>
                  </a:lnTo>
                  <a:lnTo>
                    <a:pt x="10662" y="3412"/>
                  </a:lnTo>
                  <a:lnTo>
                    <a:pt x="10696" y="3481"/>
                  </a:lnTo>
                  <a:lnTo>
                    <a:pt x="10719" y="3550"/>
                  </a:lnTo>
                  <a:lnTo>
                    <a:pt x="10731" y="3619"/>
                  </a:lnTo>
                  <a:lnTo>
                    <a:pt x="10742" y="3699"/>
                  </a:lnTo>
                  <a:lnTo>
                    <a:pt x="10754" y="3780"/>
                  </a:lnTo>
                  <a:lnTo>
                    <a:pt x="10742" y="3849"/>
                  </a:lnTo>
                  <a:lnTo>
                    <a:pt x="10731" y="3929"/>
                  </a:lnTo>
                  <a:lnTo>
                    <a:pt x="10719" y="3998"/>
                  </a:lnTo>
                  <a:lnTo>
                    <a:pt x="10696" y="4067"/>
                  </a:lnTo>
                  <a:lnTo>
                    <a:pt x="10662" y="4136"/>
                  </a:lnTo>
                  <a:lnTo>
                    <a:pt x="10616" y="4193"/>
                  </a:lnTo>
                  <a:lnTo>
                    <a:pt x="10582" y="4262"/>
                  </a:lnTo>
                  <a:lnTo>
                    <a:pt x="10524" y="4308"/>
                  </a:lnTo>
                  <a:lnTo>
                    <a:pt x="10478" y="4354"/>
                  </a:lnTo>
                  <a:lnTo>
                    <a:pt x="10421" y="4400"/>
                  </a:lnTo>
                  <a:lnTo>
                    <a:pt x="10352" y="4446"/>
                  </a:lnTo>
                  <a:lnTo>
                    <a:pt x="10283" y="4469"/>
                  </a:lnTo>
                  <a:lnTo>
                    <a:pt x="10214" y="4504"/>
                  </a:lnTo>
                  <a:lnTo>
                    <a:pt x="10145" y="4515"/>
                  </a:lnTo>
                  <a:lnTo>
                    <a:pt x="10065" y="4527"/>
                  </a:lnTo>
                  <a:lnTo>
                    <a:pt x="9996" y="4538"/>
                  </a:lnTo>
                  <a:lnTo>
                    <a:pt x="9915" y="4527"/>
                  </a:lnTo>
                  <a:lnTo>
                    <a:pt x="9835" y="4515"/>
                  </a:lnTo>
                  <a:lnTo>
                    <a:pt x="9766" y="4504"/>
                  </a:lnTo>
                  <a:lnTo>
                    <a:pt x="9697" y="4469"/>
                  </a:lnTo>
                  <a:lnTo>
                    <a:pt x="9628" y="4446"/>
                  </a:lnTo>
                  <a:lnTo>
                    <a:pt x="9571" y="4400"/>
                  </a:lnTo>
                  <a:lnTo>
                    <a:pt x="9513" y="4354"/>
                  </a:lnTo>
                  <a:lnTo>
                    <a:pt x="9456" y="4308"/>
                  </a:lnTo>
                  <a:lnTo>
                    <a:pt x="9410" y="4262"/>
                  </a:lnTo>
                  <a:lnTo>
                    <a:pt x="9364" y="4193"/>
                  </a:lnTo>
                  <a:lnTo>
                    <a:pt x="9329" y="4136"/>
                  </a:lnTo>
                  <a:lnTo>
                    <a:pt x="9295" y="4067"/>
                  </a:lnTo>
                  <a:lnTo>
                    <a:pt x="9272" y="3998"/>
                  </a:lnTo>
                  <a:lnTo>
                    <a:pt x="9249" y="3929"/>
                  </a:lnTo>
                  <a:lnTo>
                    <a:pt x="9237" y="3849"/>
                  </a:lnTo>
                  <a:lnTo>
                    <a:pt x="9237" y="3780"/>
                  </a:lnTo>
                  <a:lnTo>
                    <a:pt x="9237" y="3699"/>
                  </a:lnTo>
                  <a:lnTo>
                    <a:pt x="9249" y="3619"/>
                  </a:lnTo>
                  <a:lnTo>
                    <a:pt x="9272" y="3550"/>
                  </a:lnTo>
                  <a:lnTo>
                    <a:pt x="9295" y="3481"/>
                  </a:lnTo>
                  <a:lnTo>
                    <a:pt x="9329" y="3412"/>
                  </a:lnTo>
                  <a:lnTo>
                    <a:pt x="9364" y="3355"/>
                  </a:lnTo>
                  <a:lnTo>
                    <a:pt x="9410" y="3297"/>
                  </a:lnTo>
                  <a:lnTo>
                    <a:pt x="9456" y="3240"/>
                  </a:lnTo>
                  <a:lnTo>
                    <a:pt x="9513" y="3194"/>
                  </a:lnTo>
                  <a:lnTo>
                    <a:pt x="9571" y="3148"/>
                  </a:lnTo>
                  <a:lnTo>
                    <a:pt x="9628" y="3113"/>
                  </a:lnTo>
                  <a:lnTo>
                    <a:pt x="9697" y="3079"/>
                  </a:lnTo>
                  <a:lnTo>
                    <a:pt x="9766" y="3056"/>
                  </a:lnTo>
                  <a:lnTo>
                    <a:pt x="9835" y="3033"/>
                  </a:lnTo>
                  <a:lnTo>
                    <a:pt x="9915" y="3022"/>
                  </a:lnTo>
                  <a:close/>
                  <a:moveTo>
                    <a:pt x="12339" y="4538"/>
                  </a:moveTo>
                  <a:lnTo>
                    <a:pt x="12420" y="4550"/>
                  </a:lnTo>
                  <a:lnTo>
                    <a:pt x="12489" y="4573"/>
                  </a:lnTo>
                  <a:lnTo>
                    <a:pt x="12558" y="4595"/>
                  </a:lnTo>
                  <a:lnTo>
                    <a:pt x="12626" y="4630"/>
                  </a:lnTo>
                  <a:lnTo>
                    <a:pt x="12684" y="4664"/>
                  </a:lnTo>
                  <a:lnTo>
                    <a:pt x="12753" y="4710"/>
                  </a:lnTo>
                  <a:lnTo>
                    <a:pt x="12799" y="4756"/>
                  </a:lnTo>
                  <a:lnTo>
                    <a:pt x="12856" y="4814"/>
                  </a:lnTo>
                  <a:lnTo>
                    <a:pt x="12891" y="4871"/>
                  </a:lnTo>
                  <a:lnTo>
                    <a:pt x="12937" y="4929"/>
                  </a:lnTo>
                  <a:lnTo>
                    <a:pt x="12960" y="4998"/>
                  </a:lnTo>
                  <a:lnTo>
                    <a:pt x="12994" y="5067"/>
                  </a:lnTo>
                  <a:lnTo>
                    <a:pt x="13006" y="5135"/>
                  </a:lnTo>
                  <a:lnTo>
                    <a:pt x="13017" y="5216"/>
                  </a:lnTo>
                  <a:lnTo>
                    <a:pt x="13029" y="5296"/>
                  </a:lnTo>
                  <a:lnTo>
                    <a:pt x="13017" y="5365"/>
                  </a:lnTo>
                  <a:lnTo>
                    <a:pt x="13006" y="5446"/>
                  </a:lnTo>
                  <a:lnTo>
                    <a:pt x="12994" y="5515"/>
                  </a:lnTo>
                  <a:lnTo>
                    <a:pt x="12960" y="5584"/>
                  </a:lnTo>
                  <a:lnTo>
                    <a:pt x="12937" y="5652"/>
                  </a:lnTo>
                  <a:lnTo>
                    <a:pt x="12891" y="5710"/>
                  </a:lnTo>
                  <a:lnTo>
                    <a:pt x="12856" y="5767"/>
                  </a:lnTo>
                  <a:lnTo>
                    <a:pt x="12799" y="5825"/>
                  </a:lnTo>
                  <a:lnTo>
                    <a:pt x="12753" y="5871"/>
                  </a:lnTo>
                  <a:lnTo>
                    <a:pt x="12684" y="5917"/>
                  </a:lnTo>
                  <a:lnTo>
                    <a:pt x="12626" y="5963"/>
                  </a:lnTo>
                  <a:lnTo>
                    <a:pt x="12558" y="5986"/>
                  </a:lnTo>
                  <a:lnTo>
                    <a:pt x="12489" y="6020"/>
                  </a:lnTo>
                  <a:lnTo>
                    <a:pt x="12420" y="6032"/>
                  </a:lnTo>
                  <a:lnTo>
                    <a:pt x="12339" y="6043"/>
                  </a:lnTo>
                  <a:lnTo>
                    <a:pt x="12190" y="6043"/>
                  </a:lnTo>
                  <a:lnTo>
                    <a:pt x="12109" y="6032"/>
                  </a:lnTo>
                  <a:lnTo>
                    <a:pt x="12041" y="6020"/>
                  </a:lnTo>
                  <a:lnTo>
                    <a:pt x="11972" y="5986"/>
                  </a:lnTo>
                  <a:lnTo>
                    <a:pt x="11903" y="5963"/>
                  </a:lnTo>
                  <a:lnTo>
                    <a:pt x="11845" y="5917"/>
                  </a:lnTo>
                  <a:lnTo>
                    <a:pt x="11788" y="5871"/>
                  </a:lnTo>
                  <a:lnTo>
                    <a:pt x="11730" y="5825"/>
                  </a:lnTo>
                  <a:lnTo>
                    <a:pt x="11684" y="5767"/>
                  </a:lnTo>
                  <a:lnTo>
                    <a:pt x="11638" y="5710"/>
                  </a:lnTo>
                  <a:lnTo>
                    <a:pt x="11604" y="5652"/>
                  </a:lnTo>
                  <a:lnTo>
                    <a:pt x="11570" y="5584"/>
                  </a:lnTo>
                  <a:lnTo>
                    <a:pt x="11547" y="5515"/>
                  </a:lnTo>
                  <a:lnTo>
                    <a:pt x="11524" y="5446"/>
                  </a:lnTo>
                  <a:lnTo>
                    <a:pt x="11512" y="5365"/>
                  </a:lnTo>
                  <a:lnTo>
                    <a:pt x="11512" y="5296"/>
                  </a:lnTo>
                  <a:lnTo>
                    <a:pt x="11512" y="5216"/>
                  </a:lnTo>
                  <a:lnTo>
                    <a:pt x="11524" y="5135"/>
                  </a:lnTo>
                  <a:lnTo>
                    <a:pt x="11547" y="5067"/>
                  </a:lnTo>
                  <a:lnTo>
                    <a:pt x="11570" y="4998"/>
                  </a:lnTo>
                  <a:lnTo>
                    <a:pt x="11604" y="4929"/>
                  </a:lnTo>
                  <a:lnTo>
                    <a:pt x="11638" y="4871"/>
                  </a:lnTo>
                  <a:lnTo>
                    <a:pt x="11684" y="4814"/>
                  </a:lnTo>
                  <a:lnTo>
                    <a:pt x="11730" y="4756"/>
                  </a:lnTo>
                  <a:lnTo>
                    <a:pt x="11788" y="4710"/>
                  </a:lnTo>
                  <a:lnTo>
                    <a:pt x="11845" y="4664"/>
                  </a:lnTo>
                  <a:lnTo>
                    <a:pt x="11903" y="4630"/>
                  </a:lnTo>
                  <a:lnTo>
                    <a:pt x="11972" y="4595"/>
                  </a:lnTo>
                  <a:lnTo>
                    <a:pt x="12041" y="4573"/>
                  </a:lnTo>
                  <a:lnTo>
                    <a:pt x="12109" y="4550"/>
                  </a:lnTo>
                  <a:lnTo>
                    <a:pt x="12190" y="4538"/>
                  </a:lnTo>
                  <a:close/>
                  <a:moveTo>
                    <a:pt x="10409" y="0"/>
                  </a:moveTo>
                  <a:lnTo>
                    <a:pt x="10133" y="35"/>
                  </a:lnTo>
                  <a:lnTo>
                    <a:pt x="9858" y="81"/>
                  </a:lnTo>
                  <a:lnTo>
                    <a:pt x="9582" y="138"/>
                  </a:lnTo>
                  <a:lnTo>
                    <a:pt x="9306" y="218"/>
                  </a:lnTo>
                  <a:lnTo>
                    <a:pt x="9031" y="322"/>
                  </a:lnTo>
                  <a:lnTo>
                    <a:pt x="8755" y="437"/>
                  </a:lnTo>
                  <a:lnTo>
                    <a:pt x="8491" y="563"/>
                  </a:lnTo>
                  <a:lnTo>
                    <a:pt x="8238" y="724"/>
                  </a:lnTo>
                  <a:lnTo>
                    <a:pt x="7985" y="885"/>
                  </a:lnTo>
                  <a:lnTo>
                    <a:pt x="7744" y="1069"/>
                  </a:lnTo>
                  <a:lnTo>
                    <a:pt x="7526" y="1264"/>
                  </a:lnTo>
                  <a:lnTo>
                    <a:pt x="7307" y="1482"/>
                  </a:lnTo>
                  <a:lnTo>
                    <a:pt x="7101" y="1723"/>
                  </a:lnTo>
                  <a:lnTo>
                    <a:pt x="6917" y="1965"/>
                  </a:lnTo>
                  <a:lnTo>
                    <a:pt x="6756" y="2229"/>
                  </a:lnTo>
                  <a:lnTo>
                    <a:pt x="6733" y="2263"/>
                  </a:lnTo>
                  <a:lnTo>
                    <a:pt x="575" y="13085"/>
                  </a:lnTo>
                  <a:lnTo>
                    <a:pt x="449" y="13350"/>
                  </a:lnTo>
                  <a:lnTo>
                    <a:pt x="322" y="13614"/>
                  </a:lnTo>
                  <a:lnTo>
                    <a:pt x="230" y="13878"/>
                  </a:lnTo>
                  <a:lnTo>
                    <a:pt x="139" y="14154"/>
                  </a:lnTo>
                  <a:lnTo>
                    <a:pt x="81" y="14430"/>
                  </a:lnTo>
                  <a:lnTo>
                    <a:pt x="35" y="14717"/>
                  </a:lnTo>
                  <a:lnTo>
                    <a:pt x="12" y="14993"/>
                  </a:lnTo>
                  <a:lnTo>
                    <a:pt x="1" y="15268"/>
                  </a:lnTo>
                  <a:lnTo>
                    <a:pt x="12" y="15487"/>
                  </a:lnTo>
                  <a:lnTo>
                    <a:pt x="24" y="15705"/>
                  </a:lnTo>
                  <a:lnTo>
                    <a:pt x="58" y="15912"/>
                  </a:lnTo>
                  <a:lnTo>
                    <a:pt x="93" y="16130"/>
                  </a:lnTo>
                  <a:lnTo>
                    <a:pt x="139" y="16337"/>
                  </a:lnTo>
                  <a:lnTo>
                    <a:pt x="196" y="16532"/>
                  </a:lnTo>
                  <a:lnTo>
                    <a:pt x="265" y="16739"/>
                  </a:lnTo>
                  <a:lnTo>
                    <a:pt x="345" y="16934"/>
                  </a:lnTo>
                  <a:lnTo>
                    <a:pt x="426" y="17129"/>
                  </a:lnTo>
                  <a:lnTo>
                    <a:pt x="529" y="17313"/>
                  </a:lnTo>
                  <a:lnTo>
                    <a:pt x="633" y="17509"/>
                  </a:lnTo>
                  <a:lnTo>
                    <a:pt x="747" y="17681"/>
                  </a:lnTo>
                  <a:lnTo>
                    <a:pt x="862" y="17853"/>
                  </a:lnTo>
                  <a:lnTo>
                    <a:pt x="1000" y="18026"/>
                  </a:lnTo>
                  <a:lnTo>
                    <a:pt x="1138" y="18186"/>
                  </a:lnTo>
                  <a:lnTo>
                    <a:pt x="1287" y="18347"/>
                  </a:lnTo>
                  <a:lnTo>
                    <a:pt x="1437" y="18497"/>
                  </a:lnTo>
                  <a:lnTo>
                    <a:pt x="1598" y="18634"/>
                  </a:lnTo>
                  <a:lnTo>
                    <a:pt x="1770" y="18772"/>
                  </a:lnTo>
                  <a:lnTo>
                    <a:pt x="1942" y="18899"/>
                  </a:lnTo>
                  <a:lnTo>
                    <a:pt x="2126" y="19014"/>
                  </a:lnTo>
                  <a:lnTo>
                    <a:pt x="2310" y="19128"/>
                  </a:lnTo>
                  <a:lnTo>
                    <a:pt x="2505" y="19232"/>
                  </a:lnTo>
                  <a:lnTo>
                    <a:pt x="2712" y="19324"/>
                  </a:lnTo>
                  <a:lnTo>
                    <a:pt x="2919" y="19404"/>
                  </a:lnTo>
                  <a:lnTo>
                    <a:pt x="3137" y="19485"/>
                  </a:lnTo>
                  <a:lnTo>
                    <a:pt x="3355" y="19542"/>
                  </a:lnTo>
                  <a:lnTo>
                    <a:pt x="3585" y="19599"/>
                  </a:lnTo>
                  <a:lnTo>
                    <a:pt x="3815" y="19634"/>
                  </a:lnTo>
                  <a:lnTo>
                    <a:pt x="4045" y="19668"/>
                  </a:lnTo>
                  <a:lnTo>
                    <a:pt x="4286" y="19680"/>
                  </a:lnTo>
                  <a:lnTo>
                    <a:pt x="4527" y="19691"/>
                  </a:lnTo>
                  <a:lnTo>
                    <a:pt x="4688" y="19691"/>
                  </a:lnTo>
                  <a:lnTo>
                    <a:pt x="4688" y="12867"/>
                  </a:lnTo>
                  <a:lnTo>
                    <a:pt x="4699" y="12637"/>
                  </a:lnTo>
                  <a:lnTo>
                    <a:pt x="4734" y="12408"/>
                  </a:lnTo>
                  <a:lnTo>
                    <a:pt x="4791" y="12189"/>
                  </a:lnTo>
                  <a:lnTo>
                    <a:pt x="4872" y="11983"/>
                  </a:lnTo>
                  <a:lnTo>
                    <a:pt x="4964" y="11787"/>
                  </a:lnTo>
                  <a:lnTo>
                    <a:pt x="5079" y="11603"/>
                  </a:lnTo>
                  <a:lnTo>
                    <a:pt x="5205" y="11420"/>
                  </a:lnTo>
                  <a:lnTo>
                    <a:pt x="5354" y="11259"/>
                  </a:lnTo>
                  <a:lnTo>
                    <a:pt x="5515" y="11121"/>
                  </a:lnTo>
                  <a:lnTo>
                    <a:pt x="5687" y="10983"/>
                  </a:lnTo>
                  <a:lnTo>
                    <a:pt x="5883" y="10868"/>
                  </a:lnTo>
                  <a:lnTo>
                    <a:pt x="6078" y="10776"/>
                  </a:lnTo>
                  <a:lnTo>
                    <a:pt x="6285" y="10696"/>
                  </a:lnTo>
                  <a:lnTo>
                    <a:pt x="6503" y="10638"/>
                  </a:lnTo>
                  <a:lnTo>
                    <a:pt x="6733" y="10604"/>
                  </a:lnTo>
                  <a:lnTo>
                    <a:pt x="6963" y="10592"/>
                  </a:lnTo>
                  <a:lnTo>
                    <a:pt x="14545" y="10592"/>
                  </a:lnTo>
                  <a:lnTo>
                    <a:pt x="14775" y="10604"/>
                  </a:lnTo>
                  <a:lnTo>
                    <a:pt x="14993" y="10638"/>
                  </a:lnTo>
                  <a:lnTo>
                    <a:pt x="15211" y="10696"/>
                  </a:lnTo>
                  <a:lnTo>
                    <a:pt x="15430" y="10776"/>
                  </a:lnTo>
                  <a:lnTo>
                    <a:pt x="15625" y="10868"/>
                  </a:lnTo>
                  <a:lnTo>
                    <a:pt x="15809" y="10983"/>
                  </a:lnTo>
                  <a:lnTo>
                    <a:pt x="15993" y="11121"/>
                  </a:lnTo>
                  <a:lnTo>
                    <a:pt x="16153" y="11259"/>
                  </a:lnTo>
                  <a:lnTo>
                    <a:pt x="16303" y="11420"/>
                  </a:lnTo>
                  <a:lnTo>
                    <a:pt x="16429" y="11603"/>
                  </a:lnTo>
                  <a:lnTo>
                    <a:pt x="16544" y="11787"/>
                  </a:lnTo>
                  <a:lnTo>
                    <a:pt x="16647" y="11983"/>
                  </a:lnTo>
                  <a:lnTo>
                    <a:pt x="16716" y="12189"/>
                  </a:lnTo>
                  <a:lnTo>
                    <a:pt x="16774" y="12408"/>
                  </a:lnTo>
                  <a:lnTo>
                    <a:pt x="16808" y="12637"/>
                  </a:lnTo>
                  <a:lnTo>
                    <a:pt x="16820" y="12867"/>
                  </a:lnTo>
                  <a:lnTo>
                    <a:pt x="16820" y="19691"/>
                  </a:lnTo>
                  <a:lnTo>
                    <a:pt x="16843" y="19691"/>
                  </a:lnTo>
                  <a:lnTo>
                    <a:pt x="17084" y="19680"/>
                  </a:lnTo>
                  <a:lnTo>
                    <a:pt x="17325" y="19668"/>
                  </a:lnTo>
                  <a:lnTo>
                    <a:pt x="17555" y="19634"/>
                  </a:lnTo>
                  <a:lnTo>
                    <a:pt x="17785" y="19599"/>
                  </a:lnTo>
                  <a:lnTo>
                    <a:pt x="18015" y="19542"/>
                  </a:lnTo>
                  <a:lnTo>
                    <a:pt x="18233" y="19485"/>
                  </a:lnTo>
                  <a:lnTo>
                    <a:pt x="18451" y="19404"/>
                  </a:lnTo>
                  <a:lnTo>
                    <a:pt x="18658" y="19324"/>
                  </a:lnTo>
                  <a:lnTo>
                    <a:pt x="18865" y="19232"/>
                  </a:lnTo>
                  <a:lnTo>
                    <a:pt x="19060" y="19128"/>
                  </a:lnTo>
                  <a:lnTo>
                    <a:pt x="19244" y="19014"/>
                  </a:lnTo>
                  <a:lnTo>
                    <a:pt x="19439" y="18899"/>
                  </a:lnTo>
                  <a:lnTo>
                    <a:pt x="19611" y="18772"/>
                  </a:lnTo>
                  <a:lnTo>
                    <a:pt x="19784" y="18634"/>
                  </a:lnTo>
                  <a:lnTo>
                    <a:pt x="19945" y="18485"/>
                  </a:lnTo>
                  <a:lnTo>
                    <a:pt x="20105" y="18336"/>
                  </a:lnTo>
                  <a:lnTo>
                    <a:pt x="20255" y="18175"/>
                  </a:lnTo>
                  <a:lnTo>
                    <a:pt x="20393" y="18014"/>
                  </a:lnTo>
                  <a:lnTo>
                    <a:pt x="20519" y="17842"/>
                  </a:lnTo>
                  <a:lnTo>
                    <a:pt x="20645" y="17658"/>
                  </a:lnTo>
                  <a:lnTo>
                    <a:pt x="20760" y="17474"/>
                  </a:lnTo>
                  <a:lnTo>
                    <a:pt x="20864" y="17279"/>
                  </a:lnTo>
                  <a:lnTo>
                    <a:pt x="20956" y="17083"/>
                  </a:lnTo>
                  <a:lnTo>
                    <a:pt x="21047" y="16888"/>
                  </a:lnTo>
                  <a:lnTo>
                    <a:pt x="21128" y="16681"/>
                  </a:lnTo>
                  <a:lnTo>
                    <a:pt x="21185" y="16475"/>
                  </a:lnTo>
                  <a:lnTo>
                    <a:pt x="21243" y="16256"/>
                  </a:lnTo>
                  <a:lnTo>
                    <a:pt x="21289" y="16038"/>
                  </a:lnTo>
                  <a:lnTo>
                    <a:pt x="21323" y="15820"/>
                  </a:lnTo>
                  <a:lnTo>
                    <a:pt x="21346" y="15601"/>
                  </a:lnTo>
                  <a:lnTo>
                    <a:pt x="21358" y="15372"/>
                  </a:lnTo>
                  <a:lnTo>
                    <a:pt x="21358" y="15142"/>
                  </a:lnTo>
                  <a:lnTo>
                    <a:pt x="21346" y="14878"/>
                  </a:lnTo>
                  <a:lnTo>
                    <a:pt x="21312" y="14613"/>
                  </a:lnTo>
                  <a:lnTo>
                    <a:pt x="21266" y="14349"/>
                  </a:lnTo>
                  <a:lnTo>
                    <a:pt x="21197" y="14096"/>
                  </a:lnTo>
                  <a:lnTo>
                    <a:pt x="21116" y="13832"/>
                  </a:lnTo>
                  <a:lnTo>
                    <a:pt x="21025" y="13579"/>
                  </a:lnTo>
                  <a:lnTo>
                    <a:pt x="20910" y="13338"/>
                  </a:lnTo>
                  <a:lnTo>
                    <a:pt x="20783" y="13085"/>
                  </a:lnTo>
                  <a:lnTo>
                    <a:pt x="14637" y="2263"/>
                  </a:lnTo>
                  <a:lnTo>
                    <a:pt x="14476" y="1999"/>
                  </a:lnTo>
                  <a:lnTo>
                    <a:pt x="14292" y="1758"/>
                  </a:lnTo>
                  <a:lnTo>
                    <a:pt x="14108" y="1528"/>
                  </a:lnTo>
                  <a:lnTo>
                    <a:pt x="13902" y="1310"/>
                  </a:lnTo>
                  <a:lnTo>
                    <a:pt x="13695" y="1103"/>
                  </a:lnTo>
                  <a:lnTo>
                    <a:pt x="13465" y="919"/>
                  </a:lnTo>
                  <a:lnTo>
                    <a:pt x="13224" y="747"/>
                  </a:lnTo>
                  <a:lnTo>
                    <a:pt x="12971" y="598"/>
                  </a:lnTo>
                  <a:lnTo>
                    <a:pt x="12718" y="460"/>
                  </a:lnTo>
                  <a:lnTo>
                    <a:pt x="12443" y="333"/>
                  </a:lnTo>
                  <a:lnTo>
                    <a:pt x="12167" y="230"/>
                  </a:lnTo>
                  <a:lnTo>
                    <a:pt x="11891" y="149"/>
                  </a:lnTo>
                  <a:lnTo>
                    <a:pt x="11592" y="81"/>
                  </a:lnTo>
                  <a:lnTo>
                    <a:pt x="11294" y="35"/>
                  </a:lnTo>
                  <a:lnTo>
                    <a:pt x="1099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18;p33">
              <a:extLst>
                <a:ext uri="{FF2B5EF4-FFF2-40B4-BE49-F238E27FC236}">
                  <a16:creationId xmlns:a16="http://schemas.microsoft.com/office/drawing/2014/main" id="{95BEDCE2-8B20-7F07-4117-56F272ED463D}"/>
                </a:ext>
              </a:extLst>
            </p:cNvPr>
            <p:cNvSpPr/>
            <p:nvPr/>
          </p:nvSpPr>
          <p:spPr>
            <a:xfrm>
              <a:off x="5116925" y="259075"/>
              <a:ext cx="375425" cy="485700"/>
            </a:xfrm>
            <a:custGeom>
              <a:avLst/>
              <a:gdLst/>
              <a:ahLst/>
              <a:cxnLst/>
              <a:rect l="l" t="t" r="r" b="b"/>
              <a:pathLst>
                <a:path w="15017" h="19428" extrusionOk="0">
                  <a:moveTo>
                    <a:pt x="4527" y="2264"/>
                  </a:moveTo>
                  <a:lnTo>
                    <a:pt x="4608" y="2275"/>
                  </a:lnTo>
                  <a:lnTo>
                    <a:pt x="4677" y="2298"/>
                  </a:lnTo>
                  <a:lnTo>
                    <a:pt x="4745" y="2321"/>
                  </a:lnTo>
                  <a:lnTo>
                    <a:pt x="4814" y="2356"/>
                  </a:lnTo>
                  <a:lnTo>
                    <a:pt x="4872" y="2390"/>
                  </a:lnTo>
                  <a:lnTo>
                    <a:pt x="4929" y="2436"/>
                  </a:lnTo>
                  <a:lnTo>
                    <a:pt x="4987" y="2482"/>
                  </a:lnTo>
                  <a:lnTo>
                    <a:pt x="5033" y="2540"/>
                  </a:lnTo>
                  <a:lnTo>
                    <a:pt x="5079" y="2597"/>
                  </a:lnTo>
                  <a:lnTo>
                    <a:pt x="5113" y="2655"/>
                  </a:lnTo>
                  <a:lnTo>
                    <a:pt x="5148" y="2723"/>
                  </a:lnTo>
                  <a:lnTo>
                    <a:pt x="5171" y="2792"/>
                  </a:lnTo>
                  <a:lnTo>
                    <a:pt x="5194" y="2873"/>
                  </a:lnTo>
                  <a:lnTo>
                    <a:pt x="5205" y="2942"/>
                  </a:lnTo>
                  <a:lnTo>
                    <a:pt x="5205" y="3022"/>
                  </a:lnTo>
                  <a:lnTo>
                    <a:pt x="5205" y="3103"/>
                  </a:lnTo>
                  <a:lnTo>
                    <a:pt x="5194" y="3171"/>
                  </a:lnTo>
                  <a:lnTo>
                    <a:pt x="5171" y="3240"/>
                  </a:lnTo>
                  <a:lnTo>
                    <a:pt x="5148" y="3321"/>
                  </a:lnTo>
                  <a:lnTo>
                    <a:pt x="5113" y="3378"/>
                  </a:lnTo>
                  <a:lnTo>
                    <a:pt x="5079" y="3447"/>
                  </a:lnTo>
                  <a:lnTo>
                    <a:pt x="5033" y="3505"/>
                  </a:lnTo>
                  <a:lnTo>
                    <a:pt x="4987" y="3551"/>
                  </a:lnTo>
                  <a:lnTo>
                    <a:pt x="4929" y="3608"/>
                  </a:lnTo>
                  <a:lnTo>
                    <a:pt x="4872" y="3654"/>
                  </a:lnTo>
                  <a:lnTo>
                    <a:pt x="4814" y="3688"/>
                  </a:lnTo>
                  <a:lnTo>
                    <a:pt x="4745" y="3723"/>
                  </a:lnTo>
                  <a:lnTo>
                    <a:pt x="4677" y="3746"/>
                  </a:lnTo>
                  <a:lnTo>
                    <a:pt x="4608" y="3757"/>
                  </a:lnTo>
                  <a:lnTo>
                    <a:pt x="4527" y="3769"/>
                  </a:lnTo>
                  <a:lnTo>
                    <a:pt x="4447" y="3780"/>
                  </a:lnTo>
                  <a:lnTo>
                    <a:pt x="4378" y="3769"/>
                  </a:lnTo>
                  <a:lnTo>
                    <a:pt x="4297" y="3757"/>
                  </a:lnTo>
                  <a:lnTo>
                    <a:pt x="4228" y="3746"/>
                  </a:lnTo>
                  <a:lnTo>
                    <a:pt x="4160" y="3723"/>
                  </a:lnTo>
                  <a:lnTo>
                    <a:pt x="4091" y="3688"/>
                  </a:lnTo>
                  <a:lnTo>
                    <a:pt x="4033" y="3654"/>
                  </a:lnTo>
                  <a:lnTo>
                    <a:pt x="3976" y="3608"/>
                  </a:lnTo>
                  <a:lnTo>
                    <a:pt x="3918" y="3551"/>
                  </a:lnTo>
                  <a:lnTo>
                    <a:pt x="3872" y="3505"/>
                  </a:lnTo>
                  <a:lnTo>
                    <a:pt x="3826" y="3447"/>
                  </a:lnTo>
                  <a:lnTo>
                    <a:pt x="3780" y="3378"/>
                  </a:lnTo>
                  <a:lnTo>
                    <a:pt x="3757" y="3321"/>
                  </a:lnTo>
                  <a:lnTo>
                    <a:pt x="3723" y="3240"/>
                  </a:lnTo>
                  <a:lnTo>
                    <a:pt x="3712" y="3171"/>
                  </a:lnTo>
                  <a:lnTo>
                    <a:pt x="3700" y="3103"/>
                  </a:lnTo>
                  <a:lnTo>
                    <a:pt x="3700" y="3022"/>
                  </a:lnTo>
                  <a:lnTo>
                    <a:pt x="3700" y="2942"/>
                  </a:lnTo>
                  <a:lnTo>
                    <a:pt x="3712" y="2873"/>
                  </a:lnTo>
                  <a:lnTo>
                    <a:pt x="3723" y="2792"/>
                  </a:lnTo>
                  <a:lnTo>
                    <a:pt x="3757" y="2723"/>
                  </a:lnTo>
                  <a:lnTo>
                    <a:pt x="3780" y="2655"/>
                  </a:lnTo>
                  <a:lnTo>
                    <a:pt x="3826" y="2597"/>
                  </a:lnTo>
                  <a:lnTo>
                    <a:pt x="3872" y="2540"/>
                  </a:lnTo>
                  <a:lnTo>
                    <a:pt x="3918" y="2482"/>
                  </a:lnTo>
                  <a:lnTo>
                    <a:pt x="3976" y="2436"/>
                  </a:lnTo>
                  <a:lnTo>
                    <a:pt x="4033" y="2390"/>
                  </a:lnTo>
                  <a:lnTo>
                    <a:pt x="4091" y="2356"/>
                  </a:lnTo>
                  <a:lnTo>
                    <a:pt x="4160" y="2321"/>
                  </a:lnTo>
                  <a:lnTo>
                    <a:pt x="4228" y="2298"/>
                  </a:lnTo>
                  <a:lnTo>
                    <a:pt x="4297" y="2275"/>
                  </a:lnTo>
                  <a:lnTo>
                    <a:pt x="4378" y="2264"/>
                  </a:lnTo>
                  <a:close/>
                  <a:moveTo>
                    <a:pt x="6802" y="4539"/>
                  </a:moveTo>
                  <a:lnTo>
                    <a:pt x="6882" y="4550"/>
                  </a:lnTo>
                  <a:lnTo>
                    <a:pt x="6951" y="4573"/>
                  </a:lnTo>
                  <a:lnTo>
                    <a:pt x="7020" y="4596"/>
                  </a:lnTo>
                  <a:lnTo>
                    <a:pt x="7089" y="4631"/>
                  </a:lnTo>
                  <a:lnTo>
                    <a:pt x="7147" y="4665"/>
                  </a:lnTo>
                  <a:lnTo>
                    <a:pt x="7204" y="4711"/>
                  </a:lnTo>
                  <a:lnTo>
                    <a:pt x="7261" y="4757"/>
                  </a:lnTo>
                  <a:lnTo>
                    <a:pt x="7307" y="4814"/>
                  </a:lnTo>
                  <a:lnTo>
                    <a:pt x="7353" y="4872"/>
                  </a:lnTo>
                  <a:lnTo>
                    <a:pt x="7388" y="4929"/>
                  </a:lnTo>
                  <a:lnTo>
                    <a:pt x="7422" y="4998"/>
                  </a:lnTo>
                  <a:lnTo>
                    <a:pt x="7445" y="5067"/>
                  </a:lnTo>
                  <a:lnTo>
                    <a:pt x="7468" y="5136"/>
                  </a:lnTo>
                  <a:lnTo>
                    <a:pt x="7480" y="5216"/>
                  </a:lnTo>
                  <a:lnTo>
                    <a:pt x="7480" y="5297"/>
                  </a:lnTo>
                  <a:lnTo>
                    <a:pt x="7480" y="5366"/>
                  </a:lnTo>
                  <a:lnTo>
                    <a:pt x="7468" y="5446"/>
                  </a:lnTo>
                  <a:lnTo>
                    <a:pt x="7445" y="5515"/>
                  </a:lnTo>
                  <a:lnTo>
                    <a:pt x="7422" y="5584"/>
                  </a:lnTo>
                  <a:lnTo>
                    <a:pt x="7388" y="5653"/>
                  </a:lnTo>
                  <a:lnTo>
                    <a:pt x="7353" y="5722"/>
                  </a:lnTo>
                  <a:lnTo>
                    <a:pt x="7307" y="5779"/>
                  </a:lnTo>
                  <a:lnTo>
                    <a:pt x="7261" y="5825"/>
                  </a:lnTo>
                  <a:lnTo>
                    <a:pt x="7204" y="5883"/>
                  </a:lnTo>
                  <a:lnTo>
                    <a:pt x="7147" y="5917"/>
                  </a:lnTo>
                  <a:lnTo>
                    <a:pt x="7089" y="5963"/>
                  </a:lnTo>
                  <a:lnTo>
                    <a:pt x="7020" y="5998"/>
                  </a:lnTo>
                  <a:lnTo>
                    <a:pt x="6951" y="6021"/>
                  </a:lnTo>
                  <a:lnTo>
                    <a:pt x="6882" y="6032"/>
                  </a:lnTo>
                  <a:lnTo>
                    <a:pt x="6802" y="6044"/>
                  </a:lnTo>
                  <a:lnTo>
                    <a:pt x="6721" y="6055"/>
                  </a:lnTo>
                  <a:lnTo>
                    <a:pt x="6653" y="6044"/>
                  </a:lnTo>
                  <a:lnTo>
                    <a:pt x="6572" y="6032"/>
                  </a:lnTo>
                  <a:lnTo>
                    <a:pt x="6503" y="6021"/>
                  </a:lnTo>
                  <a:lnTo>
                    <a:pt x="6434" y="5998"/>
                  </a:lnTo>
                  <a:lnTo>
                    <a:pt x="6365" y="5963"/>
                  </a:lnTo>
                  <a:lnTo>
                    <a:pt x="6308" y="5917"/>
                  </a:lnTo>
                  <a:lnTo>
                    <a:pt x="6239" y="5883"/>
                  </a:lnTo>
                  <a:lnTo>
                    <a:pt x="6193" y="5825"/>
                  </a:lnTo>
                  <a:lnTo>
                    <a:pt x="6136" y="5779"/>
                  </a:lnTo>
                  <a:lnTo>
                    <a:pt x="6101" y="5722"/>
                  </a:lnTo>
                  <a:lnTo>
                    <a:pt x="6055" y="5653"/>
                  </a:lnTo>
                  <a:lnTo>
                    <a:pt x="6032" y="5584"/>
                  </a:lnTo>
                  <a:lnTo>
                    <a:pt x="5998" y="5515"/>
                  </a:lnTo>
                  <a:lnTo>
                    <a:pt x="5986" y="5446"/>
                  </a:lnTo>
                  <a:lnTo>
                    <a:pt x="5975" y="5366"/>
                  </a:lnTo>
                  <a:lnTo>
                    <a:pt x="5963" y="5297"/>
                  </a:lnTo>
                  <a:lnTo>
                    <a:pt x="5975" y="5216"/>
                  </a:lnTo>
                  <a:lnTo>
                    <a:pt x="5986" y="5136"/>
                  </a:lnTo>
                  <a:lnTo>
                    <a:pt x="5998" y="5067"/>
                  </a:lnTo>
                  <a:lnTo>
                    <a:pt x="6032" y="4998"/>
                  </a:lnTo>
                  <a:lnTo>
                    <a:pt x="6055" y="4929"/>
                  </a:lnTo>
                  <a:lnTo>
                    <a:pt x="6101" y="4872"/>
                  </a:lnTo>
                  <a:lnTo>
                    <a:pt x="6136" y="4814"/>
                  </a:lnTo>
                  <a:lnTo>
                    <a:pt x="6193" y="4757"/>
                  </a:lnTo>
                  <a:lnTo>
                    <a:pt x="6239" y="4711"/>
                  </a:lnTo>
                  <a:lnTo>
                    <a:pt x="6308" y="4665"/>
                  </a:lnTo>
                  <a:lnTo>
                    <a:pt x="6365" y="4631"/>
                  </a:lnTo>
                  <a:lnTo>
                    <a:pt x="6434" y="4596"/>
                  </a:lnTo>
                  <a:lnTo>
                    <a:pt x="6503" y="4573"/>
                  </a:lnTo>
                  <a:lnTo>
                    <a:pt x="6572" y="4550"/>
                  </a:lnTo>
                  <a:lnTo>
                    <a:pt x="6653" y="4539"/>
                  </a:lnTo>
                  <a:close/>
                  <a:moveTo>
                    <a:pt x="4378" y="1"/>
                  </a:moveTo>
                  <a:lnTo>
                    <a:pt x="4068" y="12"/>
                  </a:lnTo>
                  <a:lnTo>
                    <a:pt x="3769" y="35"/>
                  </a:lnTo>
                  <a:lnTo>
                    <a:pt x="3470" y="81"/>
                  </a:lnTo>
                  <a:lnTo>
                    <a:pt x="3183" y="150"/>
                  </a:lnTo>
                  <a:lnTo>
                    <a:pt x="2896" y="242"/>
                  </a:lnTo>
                  <a:lnTo>
                    <a:pt x="2620" y="345"/>
                  </a:lnTo>
                  <a:lnTo>
                    <a:pt x="2344" y="460"/>
                  </a:lnTo>
                  <a:lnTo>
                    <a:pt x="2092" y="598"/>
                  </a:lnTo>
                  <a:lnTo>
                    <a:pt x="1839" y="747"/>
                  </a:lnTo>
                  <a:lnTo>
                    <a:pt x="1598" y="920"/>
                  </a:lnTo>
                  <a:lnTo>
                    <a:pt x="1368" y="1104"/>
                  </a:lnTo>
                  <a:lnTo>
                    <a:pt x="1161" y="1310"/>
                  </a:lnTo>
                  <a:lnTo>
                    <a:pt x="954" y="1529"/>
                  </a:lnTo>
                  <a:lnTo>
                    <a:pt x="770" y="1758"/>
                  </a:lnTo>
                  <a:lnTo>
                    <a:pt x="598" y="2000"/>
                  </a:lnTo>
                  <a:lnTo>
                    <a:pt x="437" y="2264"/>
                  </a:lnTo>
                  <a:lnTo>
                    <a:pt x="1" y="3034"/>
                  </a:lnTo>
                  <a:lnTo>
                    <a:pt x="403" y="3057"/>
                  </a:lnTo>
                  <a:lnTo>
                    <a:pt x="793" y="3103"/>
                  </a:lnTo>
                  <a:lnTo>
                    <a:pt x="1173" y="3171"/>
                  </a:lnTo>
                  <a:lnTo>
                    <a:pt x="1552" y="3263"/>
                  </a:lnTo>
                  <a:lnTo>
                    <a:pt x="1919" y="3378"/>
                  </a:lnTo>
                  <a:lnTo>
                    <a:pt x="2275" y="3528"/>
                  </a:lnTo>
                  <a:lnTo>
                    <a:pt x="2632" y="3688"/>
                  </a:lnTo>
                  <a:lnTo>
                    <a:pt x="2965" y="3872"/>
                  </a:lnTo>
                  <a:lnTo>
                    <a:pt x="3286" y="4079"/>
                  </a:lnTo>
                  <a:lnTo>
                    <a:pt x="3597" y="4297"/>
                  </a:lnTo>
                  <a:lnTo>
                    <a:pt x="3884" y="4550"/>
                  </a:lnTo>
                  <a:lnTo>
                    <a:pt x="4160" y="4814"/>
                  </a:lnTo>
                  <a:lnTo>
                    <a:pt x="4424" y="5102"/>
                  </a:lnTo>
                  <a:lnTo>
                    <a:pt x="4665" y="5400"/>
                  </a:lnTo>
                  <a:lnTo>
                    <a:pt x="4895" y="5722"/>
                  </a:lnTo>
                  <a:lnTo>
                    <a:pt x="5102" y="6067"/>
                  </a:lnTo>
                  <a:lnTo>
                    <a:pt x="11259" y="16889"/>
                  </a:lnTo>
                  <a:lnTo>
                    <a:pt x="11420" y="17187"/>
                  </a:lnTo>
                  <a:lnTo>
                    <a:pt x="11558" y="17498"/>
                  </a:lnTo>
                  <a:lnTo>
                    <a:pt x="11673" y="17808"/>
                  </a:lnTo>
                  <a:lnTo>
                    <a:pt x="11776" y="18129"/>
                  </a:lnTo>
                  <a:lnTo>
                    <a:pt x="11868" y="18451"/>
                  </a:lnTo>
                  <a:lnTo>
                    <a:pt x="11926" y="18773"/>
                  </a:lnTo>
                  <a:lnTo>
                    <a:pt x="11983" y="19095"/>
                  </a:lnTo>
                  <a:lnTo>
                    <a:pt x="12006" y="19428"/>
                  </a:lnTo>
                  <a:lnTo>
                    <a:pt x="12259" y="19336"/>
                  </a:lnTo>
                  <a:lnTo>
                    <a:pt x="12500" y="19232"/>
                  </a:lnTo>
                  <a:lnTo>
                    <a:pt x="12730" y="19118"/>
                  </a:lnTo>
                  <a:lnTo>
                    <a:pt x="12948" y="18991"/>
                  </a:lnTo>
                  <a:lnTo>
                    <a:pt x="13155" y="18853"/>
                  </a:lnTo>
                  <a:lnTo>
                    <a:pt x="13362" y="18704"/>
                  </a:lnTo>
                  <a:lnTo>
                    <a:pt x="13546" y="18543"/>
                  </a:lnTo>
                  <a:lnTo>
                    <a:pt x="13729" y="18382"/>
                  </a:lnTo>
                  <a:lnTo>
                    <a:pt x="13890" y="18210"/>
                  </a:lnTo>
                  <a:lnTo>
                    <a:pt x="14051" y="18026"/>
                  </a:lnTo>
                  <a:lnTo>
                    <a:pt x="14189" y="17842"/>
                  </a:lnTo>
                  <a:lnTo>
                    <a:pt x="14327" y="17647"/>
                  </a:lnTo>
                  <a:lnTo>
                    <a:pt x="14453" y="17440"/>
                  </a:lnTo>
                  <a:lnTo>
                    <a:pt x="14557" y="17233"/>
                  </a:lnTo>
                  <a:lnTo>
                    <a:pt x="14660" y="17027"/>
                  </a:lnTo>
                  <a:lnTo>
                    <a:pt x="14740" y="16808"/>
                  </a:lnTo>
                  <a:lnTo>
                    <a:pt x="14821" y="16590"/>
                  </a:lnTo>
                  <a:lnTo>
                    <a:pt x="14878" y="16360"/>
                  </a:lnTo>
                  <a:lnTo>
                    <a:pt x="14936" y="16130"/>
                  </a:lnTo>
                  <a:lnTo>
                    <a:pt x="14970" y="15901"/>
                  </a:lnTo>
                  <a:lnTo>
                    <a:pt x="14993" y="15671"/>
                  </a:lnTo>
                  <a:lnTo>
                    <a:pt x="15016" y="15430"/>
                  </a:lnTo>
                  <a:lnTo>
                    <a:pt x="15016" y="15200"/>
                  </a:lnTo>
                  <a:lnTo>
                    <a:pt x="15005" y="14959"/>
                  </a:lnTo>
                  <a:lnTo>
                    <a:pt x="14970" y="14717"/>
                  </a:lnTo>
                  <a:lnTo>
                    <a:pt x="14936" y="14476"/>
                  </a:lnTo>
                  <a:lnTo>
                    <a:pt x="14890" y="14246"/>
                  </a:lnTo>
                  <a:lnTo>
                    <a:pt x="14821" y="14005"/>
                  </a:lnTo>
                  <a:lnTo>
                    <a:pt x="14740" y="13775"/>
                  </a:lnTo>
                  <a:lnTo>
                    <a:pt x="14649" y="13546"/>
                  </a:lnTo>
                  <a:lnTo>
                    <a:pt x="14545" y="13316"/>
                  </a:lnTo>
                  <a:lnTo>
                    <a:pt x="14419" y="13086"/>
                  </a:lnTo>
                  <a:lnTo>
                    <a:pt x="8330" y="2264"/>
                  </a:lnTo>
                  <a:lnTo>
                    <a:pt x="8169" y="2000"/>
                  </a:lnTo>
                  <a:lnTo>
                    <a:pt x="7997" y="1758"/>
                  </a:lnTo>
                  <a:lnTo>
                    <a:pt x="7813" y="1529"/>
                  </a:lnTo>
                  <a:lnTo>
                    <a:pt x="7606" y="1310"/>
                  </a:lnTo>
                  <a:lnTo>
                    <a:pt x="7388" y="1104"/>
                  </a:lnTo>
                  <a:lnTo>
                    <a:pt x="7170" y="920"/>
                  </a:lnTo>
                  <a:lnTo>
                    <a:pt x="6928" y="747"/>
                  </a:lnTo>
                  <a:lnTo>
                    <a:pt x="6676" y="598"/>
                  </a:lnTo>
                  <a:lnTo>
                    <a:pt x="6423" y="460"/>
                  </a:lnTo>
                  <a:lnTo>
                    <a:pt x="6147" y="345"/>
                  </a:lnTo>
                  <a:lnTo>
                    <a:pt x="5871" y="242"/>
                  </a:lnTo>
                  <a:lnTo>
                    <a:pt x="5584" y="150"/>
                  </a:lnTo>
                  <a:lnTo>
                    <a:pt x="5297" y="81"/>
                  </a:lnTo>
                  <a:lnTo>
                    <a:pt x="4998" y="35"/>
                  </a:lnTo>
                  <a:lnTo>
                    <a:pt x="4688" y="12"/>
                  </a:lnTo>
                  <a:lnTo>
                    <a:pt x="4378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2719;p33">
            <a:extLst>
              <a:ext uri="{FF2B5EF4-FFF2-40B4-BE49-F238E27FC236}">
                <a16:creationId xmlns:a16="http://schemas.microsoft.com/office/drawing/2014/main" id="{2EDB21CC-26D5-F179-43F7-0F910A2C848D}"/>
              </a:ext>
            </a:extLst>
          </p:cNvPr>
          <p:cNvGrpSpPr/>
          <p:nvPr/>
        </p:nvGrpSpPr>
        <p:grpSpPr>
          <a:xfrm>
            <a:off x="3310691" y="2443618"/>
            <a:ext cx="278707" cy="365739"/>
            <a:chOff x="2045200" y="2538975"/>
            <a:chExt cx="494600" cy="646525"/>
          </a:xfrm>
        </p:grpSpPr>
        <p:sp>
          <p:nvSpPr>
            <p:cNvPr id="36" name="Google Shape;2720;p33">
              <a:extLst>
                <a:ext uri="{FF2B5EF4-FFF2-40B4-BE49-F238E27FC236}">
                  <a16:creationId xmlns:a16="http://schemas.microsoft.com/office/drawing/2014/main" id="{F871A84B-7CFF-BFA1-4D47-827926461212}"/>
                </a:ext>
              </a:extLst>
            </p:cNvPr>
            <p:cNvSpPr/>
            <p:nvPr/>
          </p:nvSpPr>
          <p:spPr>
            <a:xfrm>
              <a:off x="2456200" y="2594400"/>
              <a:ext cx="82450" cy="185000"/>
            </a:xfrm>
            <a:custGeom>
              <a:avLst/>
              <a:gdLst/>
              <a:ahLst/>
              <a:cxnLst/>
              <a:rect l="l" t="t" r="r" b="b"/>
              <a:pathLst>
                <a:path w="3298" h="7400" extrusionOk="0">
                  <a:moveTo>
                    <a:pt x="943" y="1"/>
                  </a:moveTo>
                  <a:lnTo>
                    <a:pt x="1023" y="230"/>
                  </a:lnTo>
                  <a:lnTo>
                    <a:pt x="1104" y="460"/>
                  </a:lnTo>
                  <a:lnTo>
                    <a:pt x="1184" y="701"/>
                  </a:lnTo>
                  <a:lnTo>
                    <a:pt x="1253" y="954"/>
                  </a:lnTo>
                  <a:lnTo>
                    <a:pt x="1310" y="1207"/>
                  </a:lnTo>
                  <a:lnTo>
                    <a:pt x="1356" y="1471"/>
                  </a:lnTo>
                  <a:lnTo>
                    <a:pt x="1402" y="1747"/>
                  </a:lnTo>
                  <a:lnTo>
                    <a:pt x="1425" y="2023"/>
                  </a:lnTo>
                  <a:lnTo>
                    <a:pt x="1448" y="2436"/>
                  </a:lnTo>
                  <a:lnTo>
                    <a:pt x="1448" y="2838"/>
                  </a:lnTo>
                  <a:lnTo>
                    <a:pt x="1425" y="3217"/>
                  </a:lnTo>
                  <a:lnTo>
                    <a:pt x="1379" y="3585"/>
                  </a:lnTo>
                  <a:lnTo>
                    <a:pt x="1310" y="3930"/>
                  </a:lnTo>
                  <a:lnTo>
                    <a:pt x="1230" y="4263"/>
                  </a:lnTo>
                  <a:lnTo>
                    <a:pt x="1138" y="4573"/>
                  </a:lnTo>
                  <a:lnTo>
                    <a:pt x="1023" y="4883"/>
                  </a:lnTo>
                  <a:lnTo>
                    <a:pt x="908" y="5170"/>
                  </a:lnTo>
                  <a:lnTo>
                    <a:pt x="782" y="5435"/>
                  </a:lnTo>
                  <a:lnTo>
                    <a:pt x="655" y="5687"/>
                  </a:lnTo>
                  <a:lnTo>
                    <a:pt x="518" y="5929"/>
                  </a:lnTo>
                  <a:lnTo>
                    <a:pt x="253" y="6365"/>
                  </a:lnTo>
                  <a:lnTo>
                    <a:pt x="1" y="6744"/>
                  </a:lnTo>
                  <a:lnTo>
                    <a:pt x="299" y="7077"/>
                  </a:lnTo>
                  <a:lnTo>
                    <a:pt x="587" y="7399"/>
                  </a:lnTo>
                  <a:lnTo>
                    <a:pt x="920" y="7089"/>
                  </a:lnTo>
                  <a:lnTo>
                    <a:pt x="1253" y="6779"/>
                  </a:lnTo>
                  <a:lnTo>
                    <a:pt x="1575" y="6446"/>
                  </a:lnTo>
                  <a:lnTo>
                    <a:pt x="1885" y="6101"/>
                  </a:lnTo>
                  <a:lnTo>
                    <a:pt x="2172" y="5756"/>
                  </a:lnTo>
                  <a:lnTo>
                    <a:pt x="2436" y="5389"/>
                  </a:lnTo>
                  <a:lnTo>
                    <a:pt x="2563" y="5216"/>
                  </a:lnTo>
                  <a:lnTo>
                    <a:pt x="2677" y="5021"/>
                  </a:lnTo>
                  <a:lnTo>
                    <a:pt x="2792" y="4837"/>
                  </a:lnTo>
                  <a:lnTo>
                    <a:pt x="2884" y="4653"/>
                  </a:lnTo>
                  <a:lnTo>
                    <a:pt x="2976" y="4470"/>
                  </a:lnTo>
                  <a:lnTo>
                    <a:pt x="3057" y="4274"/>
                  </a:lnTo>
                  <a:lnTo>
                    <a:pt x="3126" y="4079"/>
                  </a:lnTo>
                  <a:lnTo>
                    <a:pt x="3183" y="3884"/>
                  </a:lnTo>
                  <a:lnTo>
                    <a:pt x="3240" y="3700"/>
                  </a:lnTo>
                  <a:lnTo>
                    <a:pt x="3275" y="3505"/>
                  </a:lnTo>
                  <a:lnTo>
                    <a:pt x="3298" y="3309"/>
                  </a:lnTo>
                  <a:lnTo>
                    <a:pt x="3298" y="3102"/>
                  </a:lnTo>
                  <a:lnTo>
                    <a:pt x="3298" y="2907"/>
                  </a:lnTo>
                  <a:lnTo>
                    <a:pt x="3275" y="2712"/>
                  </a:lnTo>
                  <a:lnTo>
                    <a:pt x="3240" y="2517"/>
                  </a:lnTo>
                  <a:lnTo>
                    <a:pt x="3194" y="2310"/>
                  </a:lnTo>
                  <a:lnTo>
                    <a:pt x="3126" y="2114"/>
                  </a:lnTo>
                  <a:lnTo>
                    <a:pt x="3045" y="1908"/>
                  </a:lnTo>
                  <a:lnTo>
                    <a:pt x="2953" y="1712"/>
                  </a:lnTo>
                  <a:lnTo>
                    <a:pt x="2827" y="1517"/>
                  </a:lnTo>
                  <a:lnTo>
                    <a:pt x="2643" y="1230"/>
                  </a:lnTo>
                  <a:lnTo>
                    <a:pt x="2540" y="1103"/>
                  </a:lnTo>
                  <a:lnTo>
                    <a:pt x="2425" y="977"/>
                  </a:lnTo>
                  <a:lnTo>
                    <a:pt x="2321" y="862"/>
                  </a:lnTo>
                  <a:lnTo>
                    <a:pt x="2206" y="747"/>
                  </a:lnTo>
                  <a:lnTo>
                    <a:pt x="1977" y="552"/>
                  </a:lnTo>
                  <a:lnTo>
                    <a:pt x="1735" y="380"/>
                  </a:lnTo>
                  <a:lnTo>
                    <a:pt x="1483" y="230"/>
                  </a:lnTo>
                  <a:lnTo>
                    <a:pt x="1218" y="104"/>
                  </a:lnTo>
                  <a:lnTo>
                    <a:pt x="943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21;p33">
              <a:extLst>
                <a:ext uri="{FF2B5EF4-FFF2-40B4-BE49-F238E27FC236}">
                  <a16:creationId xmlns:a16="http://schemas.microsoft.com/office/drawing/2014/main" id="{5A41B81E-900A-55AE-BFB1-FC30099B9C93}"/>
                </a:ext>
              </a:extLst>
            </p:cNvPr>
            <p:cNvSpPr/>
            <p:nvPr/>
          </p:nvSpPr>
          <p:spPr>
            <a:xfrm>
              <a:off x="2093450" y="2538975"/>
              <a:ext cx="397250" cy="568975"/>
            </a:xfrm>
            <a:custGeom>
              <a:avLst/>
              <a:gdLst/>
              <a:ahLst/>
              <a:cxnLst/>
              <a:rect l="l" t="t" r="r" b="b"/>
              <a:pathLst>
                <a:path w="15890" h="22759" extrusionOk="0">
                  <a:moveTo>
                    <a:pt x="10490" y="0"/>
                  </a:moveTo>
                  <a:lnTo>
                    <a:pt x="10306" y="12"/>
                  </a:lnTo>
                  <a:lnTo>
                    <a:pt x="10122" y="23"/>
                  </a:lnTo>
                  <a:lnTo>
                    <a:pt x="9938" y="58"/>
                  </a:lnTo>
                  <a:lnTo>
                    <a:pt x="9766" y="104"/>
                  </a:lnTo>
                  <a:lnTo>
                    <a:pt x="9594" y="161"/>
                  </a:lnTo>
                  <a:lnTo>
                    <a:pt x="9421" y="219"/>
                  </a:lnTo>
                  <a:lnTo>
                    <a:pt x="9260" y="299"/>
                  </a:lnTo>
                  <a:lnTo>
                    <a:pt x="9111" y="379"/>
                  </a:lnTo>
                  <a:lnTo>
                    <a:pt x="8973" y="471"/>
                  </a:lnTo>
                  <a:lnTo>
                    <a:pt x="8835" y="575"/>
                  </a:lnTo>
                  <a:lnTo>
                    <a:pt x="8709" y="678"/>
                  </a:lnTo>
                  <a:lnTo>
                    <a:pt x="8606" y="793"/>
                  </a:lnTo>
                  <a:lnTo>
                    <a:pt x="8422" y="977"/>
                  </a:lnTo>
                  <a:lnTo>
                    <a:pt x="8341" y="1057"/>
                  </a:lnTo>
                  <a:lnTo>
                    <a:pt x="8261" y="1115"/>
                  </a:lnTo>
                  <a:lnTo>
                    <a:pt x="8192" y="1161"/>
                  </a:lnTo>
                  <a:lnTo>
                    <a:pt x="8123" y="1195"/>
                  </a:lnTo>
                  <a:lnTo>
                    <a:pt x="8054" y="1218"/>
                  </a:lnTo>
                  <a:lnTo>
                    <a:pt x="7985" y="1230"/>
                  </a:lnTo>
                  <a:lnTo>
                    <a:pt x="7916" y="1230"/>
                  </a:lnTo>
                  <a:lnTo>
                    <a:pt x="7847" y="1218"/>
                  </a:lnTo>
                  <a:lnTo>
                    <a:pt x="7790" y="1184"/>
                  </a:lnTo>
                  <a:lnTo>
                    <a:pt x="7721" y="1149"/>
                  </a:lnTo>
                  <a:lnTo>
                    <a:pt x="7652" y="1103"/>
                  </a:lnTo>
                  <a:lnTo>
                    <a:pt x="7572" y="1046"/>
                  </a:lnTo>
                  <a:lnTo>
                    <a:pt x="7422" y="896"/>
                  </a:lnTo>
                  <a:lnTo>
                    <a:pt x="7227" y="713"/>
                  </a:lnTo>
                  <a:lnTo>
                    <a:pt x="7032" y="540"/>
                  </a:lnTo>
                  <a:lnTo>
                    <a:pt x="6836" y="402"/>
                  </a:lnTo>
                  <a:lnTo>
                    <a:pt x="6630" y="287"/>
                  </a:lnTo>
                  <a:lnTo>
                    <a:pt x="6411" y="184"/>
                  </a:lnTo>
                  <a:lnTo>
                    <a:pt x="6193" y="115"/>
                  </a:lnTo>
                  <a:lnTo>
                    <a:pt x="5975" y="58"/>
                  </a:lnTo>
                  <a:lnTo>
                    <a:pt x="5745" y="23"/>
                  </a:lnTo>
                  <a:lnTo>
                    <a:pt x="5584" y="12"/>
                  </a:lnTo>
                  <a:lnTo>
                    <a:pt x="5251" y="12"/>
                  </a:lnTo>
                  <a:lnTo>
                    <a:pt x="5090" y="35"/>
                  </a:lnTo>
                  <a:lnTo>
                    <a:pt x="4918" y="69"/>
                  </a:lnTo>
                  <a:lnTo>
                    <a:pt x="4745" y="104"/>
                  </a:lnTo>
                  <a:lnTo>
                    <a:pt x="4573" y="150"/>
                  </a:lnTo>
                  <a:lnTo>
                    <a:pt x="4401" y="219"/>
                  </a:lnTo>
                  <a:lnTo>
                    <a:pt x="4240" y="287"/>
                  </a:lnTo>
                  <a:lnTo>
                    <a:pt x="4068" y="368"/>
                  </a:lnTo>
                  <a:lnTo>
                    <a:pt x="3895" y="448"/>
                  </a:lnTo>
                  <a:lnTo>
                    <a:pt x="3723" y="552"/>
                  </a:lnTo>
                  <a:lnTo>
                    <a:pt x="3562" y="655"/>
                  </a:lnTo>
                  <a:lnTo>
                    <a:pt x="3401" y="781"/>
                  </a:lnTo>
                  <a:lnTo>
                    <a:pt x="3240" y="908"/>
                  </a:lnTo>
                  <a:lnTo>
                    <a:pt x="3091" y="1046"/>
                  </a:lnTo>
                  <a:lnTo>
                    <a:pt x="2930" y="1184"/>
                  </a:lnTo>
                  <a:lnTo>
                    <a:pt x="2792" y="1344"/>
                  </a:lnTo>
                  <a:lnTo>
                    <a:pt x="2643" y="1505"/>
                  </a:lnTo>
                  <a:lnTo>
                    <a:pt x="2505" y="1678"/>
                  </a:lnTo>
                  <a:lnTo>
                    <a:pt x="2379" y="1861"/>
                  </a:lnTo>
                  <a:lnTo>
                    <a:pt x="2252" y="2045"/>
                  </a:lnTo>
                  <a:lnTo>
                    <a:pt x="2138" y="2241"/>
                  </a:lnTo>
                  <a:lnTo>
                    <a:pt x="2034" y="2447"/>
                  </a:lnTo>
                  <a:lnTo>
                    <a:pt x="1931" y="2666"/>
                  </a:lnTo>
                  <a:lnTo>
                    <a:pt x="1839" y="2884"/>
                  </a:lnTo>
                  <a:lnTo>
                    <a:pt x="1758" y="3114"/>
                  </a:lnTo>
                  <a:lnTo>
                    <a:pt x="1678" y="3355"/>
                  </a:lnTo>
                  <a:lnTo>
                    <a:pt x="1621" y="3596"/>
                  </a:lnTo>
                  <a:lnTo>
                    <a:pt x="1563" y="3849"/>
                  </a:lnTo>
                  <a:lnTo>
                    <a:pt x="1529" y="4113"/>
                  </a:lnTo>
                  <a:lnTo>
                    <a:pt x="1494" y="4377"/>
                  </a:lnTo>
                  <a:lnTo>
                    <a:pt x="1471" y="4734"/>
                  </a:lnTo>
                  <a:lnTo>
                    <a:pt x="1471" y="5055"/>
                  </a:lnTo>
                  <a:lnTo>
                    <a:pt x="1494" y="5365"/>
                  </a:lnTo>
                  <a:lnTo>
                    <a:pt x="1529" y="5653"/>
                  </a:lnTo>
                  <a:lnTo>
                    <a:pt x="1586" y="5928"/>
                  </a:lnTo>
                  <a:lnTo>
                    <a:pt x="1667" y="6193"/>
                  </a:lnTo>
                  <a:lnTo>
                    <a:pt x="1747" y="6445"/>
                  </a:lnTo>
                  <a:lnTo>
                    <a:pt x="1850" y="6687"/>
                  </a:lnTo>
                  <a:lnTo>
                    <a:pt x="1965" y="6916"/>
                  </a:lnTo>
                  <a:lnTo>
                    <a:pt x="2092" y="7158"/>
                  </a:lnTo>
                  <a:lnTo>
                    <a:pt x="2379" y="7629"/>
                  </a:lnTo>
                  <a:lnTo>
                    <a:pt x="2689" y="8123"/>
                  </a:lnTo>
                  <a:lnTo>
                    <a:pt x="3022" y="8663"/>
                  </a:lnTo>
                  <a:lnTo>
                    <a:pt x="3080" y="8777"/>
                  </a:lnTo>
                  <a:lnTo>
                    <a:pt x="3114" y="8904"/>
                  </a:lnTo>
                  <a:lnTo>
                    <a:pt x="3126" y="9019"/>
                  </a:lnTo>
                  <a:lnTo>
                    <a:pt x="3126" y="9145"/>
                  </a:lnTo>
                  <a:lnTo>
                    <a:pt x="3103" y="9260"/>
                  </a:lnTo>
                  <a:lnTo>
                    <a:pt x="3057" y="9375"/>
                  </a:lnTo>
                  <a:lnTo>
                    <a:pt x="2988" y="9490"/>
                  </a:lnTo>
                  <a:lnTo>
                    <a:pt x="2907" y="9582"/>
                  </a:lnTo>
                  <a:lnTo>
                    <a:pt x="2655" y="9846"/>
                  </a:lnTo>
                  <a:lnTo>
                    <a:pt x="2425" y="10099"/>
                  </a:lnTo>
                  <a:lnTo>
                    <a:pt x="1988" y="10593"/>
                  </a:lnTo>
                  <a:lnTo>
                    <a:pt x="1793" y="10834"/>
                  </a:lnTo>
                  <a:lnTo>
                    <a:pt x="1598" y="11075"/>
                  </a:lnTo>
                  <a:lnTo>
                    <a:pt x="1414" y="11339"/>
                  </a:lnTo>
                  <a:lnTo>
                    <a:pt x="1218" y="11604"/>
                  </a:lnTo>
                  <a:lnTo>
                    <a:pt x="1046" y="11879"/>
                  </a:lnTo>
                  <a:lnTo>
                    <a:pt x="874" y="12178"/>
                  </a:lnTo>
                  <a:lnTo>
                    <a:pt x="713" y="12465"/>
                  </a:lnTo>
                  <a:lnTo>
                    <a:pt x="552" y="12775"/>
                  </a:lnTo>
                  <a:lnTo>
                    <a:pt x="426" y="13074"/>
                  </a:lnTo>
                  <a:lnTo>
                    <a:pt x="299" y="13384"/>
                  </a:lnTo>
                  <a:lnTo>
                    <a:pt x="196" y="13695"/>
                  </a:lnTo>
                  <a:lnTo>
                    <a:pt x="116" y="14005"/>
                  </a:lnTo>
                  <a:lnTo>
                    <a:pt x="47" y="14326"/>
                  </a:lnTo>
                  <a:lnTo>
                    <a:pt x="12" y="14625"/>
                  </a:lnTo>
                  <a:lnTo>
                    <a:pt x="1" y="14935"/>
                  </a:lnTo>
                  <a:lnTo>
                    <a:pt x="1" y="15085"/>
                  </a:lnTo>
                  <a:lnTo>
                    <a:pt x="12" y="15234"/>
                  </a:lnTo>
                  <a:lnTo>
                    <a:pt x="24" y="15395"/>
                  </a:lnTo>
                  <a:lnTo>
                    <a:pt x="58" y="15544"/>
                  </a:lnTo>
                  <a:lnTo>
                    <a:pt x="93" y="15705"/>
                  </a:lnTo>
                  <a:lnTo>
                    <a:pt x="127" y="15854"/>
                  </a:lnTo>
                  <a:lnTo>
                    <a:pt x="173" y="15992"/>
                  </a:lnTo>
                  <a:lnTo>
                    <a:pt x="230" y="16130"/>
                  </a:lnTo>
                  <a:lnTo>
                    <a:pt x="357" y="16406"/>
                  </a:lnTo>
                  <a:lnTo>
                    <a:pt x="506" y="16670"/>
                  </a:lnTo>
                  <a:lnTo>
                    <a:pt x="679" y="16911"/>
                  </a:lnTo>
                  <a:lnTo>
                    <a:pt x="862" y="17153"/>
                  </a:lnTo>
                  <a:lnTo>
                    <a:pt x="1069" y="17382"/>
                  </a:lnTo>
                  <a:lnTo>
                    <a:pt x="1287" y="17589"/>
                  </a:lnTo>
                  <a:lnTo>
                    <a:pt x="1517" y="17807"/>
                  </a:lnTo>
                  <a:lnTo>
                    <a:pt x="1747" y="18003"/>
                  </a:lnTo>
                  <a:lnTo>
                    <a:pt x="2000" y="18198"/>
                  </a:lnTo>
                  <a:lnTo>
                    <a:pt x="2494" y="18566"/>
                  </a:lnTo>
                  <a:lnTo>
                    <a:pt x="2999" y="18910"/>
                  </a:lnTo>
                  <a:lnTo>
                    <a:pt x="3562" y="19301"/>
                  </a:lnTo>
                  <a:lnTo>
                    <a:pt x="3838" y="19496"/>
                  </a:lnTo>
                  <a:lnTo>
                    <a:pt x="4091" y="19692"/>
                  </a:lnTo>
                  <a:lnTo>
                    <a:pt x="4332" y="19898"/>
                  </a:lnTo>
                  <a:lnTo>
                    <a:pt x="4562" y="20094"/>
                  </a:lnTo>
                  <a:lnTo>
                    <a:pt x="4768" y="20312"/>
                  </a:lnTo>
                  <a:lnTo>
                    <a:pt x="4964" y="20519"/>
                  </a:lnTo>
                  <a:lnTo>
                    <a:pt x="5389" y="21047"/>
                  </a:lnTo>
                  <a:lnTo>
                    <a:pt x="5596" y="21277"/>
                  </a:lnTo>
                  <a:lnTo>
                    <a:pt x="5802" y="21495"/>
                  </a:lnTo>
                  <a:lnTo>
                    <a:pt x="5998" y="21702"/>
                  </a:lnTo>
                  <a:lnTo>
                    <a:pt x="6182" y="21886"/>
                  </a:lnTo>
                  <a:lnTo>
                    <a:pt x="6377" y="22047"/>
                  </a:lnTo>
                  <a:lnTo>
                    <a:pt x="6561" y="22196"/>
                  </a:lnTo>
                  <a:lnTo>
                    <a:pt x="6733" y="22334"/>
                  </a:lnTo>
                  <a:lnTo>
                    <a:pt x="6917" y="22437"/>
                  </a:lnTo>
                  <a:lnTo>
                    <a:pt x="7089" y="22541"/>
                  </a:lnTo>
                  <a:lnTo>
                    <a:pt x="7261" y="22621"/>
                  </a:lnTo>
                  <a:lnTo>
                    <a:pt x="7434" y="22679"/>
                  </a:lnTo>
                  <a:lnTo>
                    <a:pt x="7606" y="22724"/>
                  </a:lnTo>
                  <a:lnTo>
                    <a:pt x="7778" y="22747"/>
                  </a:lnTo>
                  <a:lnTo>
                    <a:pt x="7951" y="22759"/>
                  </a:lnTo>
                  <a:lnTo>
                    <a:pt x="8123" y="22759"/>
                  </a:lnTo>
                  <a:lnTo>
                    <a:pt x="8295" y="22724"/>
                  </a:lnTo>
                  <a:lnTo>
                    <a:pt x="8456" y="22690"/>
                  </a:lnTo>
                  <a:lnTo>
                    <a:pt x="8629" y="22621"/>
                  </a:lnTo>
                  <a:lnTo>
                    <a:pt x="8812" y="22552"/>
                  </a:lnTo>
                  <a:lnTo>
                    <a:pt x="8985" y="22449"/>
                  </a:lnTo>
                  <a:lnTo>
                    <a:pt x="9169" y="22334"/>
                  </a:lnTo>
                  <a:lnTo>
                    <a:pt x="9352" y="22208"/>
                  </a:lnTo>
                  <a:lnTo>
                    <a:pt x="9536" y="22058"/>
                  </a:lnTo>
                  <a:lnTo>
                    <a:pt x="9720" y="21897"/>
                  </a:lnTo>
                  <a:lnTo>
                    <a:pt x="9915" y="21714"/>
                  </a:lnTo>
                  <a:lnTo>
                    <a:pt x="10111" y="21507"/>
                  </a:lnTo>
                  <a:lnTo>
                    <a:pt x="10317" y="21288"/>
                  </a:lnTo>
                  <a:lnTo>
                    <a:pt x="10524" y="21047"/>
                  </a:lnTo>
                  <a:lnTo>
                    <a:pt x="10961" y="20519"/>
                  </a:lnTo>
                  <a:lnTo>
                    <a:pt x="11145" y="20312"/>
                  </a:lnTo>
                  <a:lnTo>
                    <a:pt x="11363" y="20094"/>
                  </a:lnTo>
                  <a:lnTo>
                    <a:pt x="11581" y="19898"/>
                  </a:lnTo>
                  <a:lnTo>
                    <a:pt x="11834" y="19692"/>
                  </a:lnTo>
                  <a:lnTo>
                    <a:pt x="12087" y="19496"/>
                  </a:lnTo>
                  <a:lnTo>
                    <a:pt x="12351" y="19301"/>
                  </a:lnTo>
                  <a:lnTo>
                    <a:pt x="12914" y="18910"/>
                  </a:lnTo>
                  <a:lnTo>
                    <a:pt x="13419" y="18566"/>
                  </a:lnTo>
                  <a:lnTo>
                    <a:pt x="13925" y="18198"/>
                  </a:lnTo>
                  <a:lnTo>
                    <a:pt x="14166" y="18003"/>
                  </a:lnTo>
                  <a:lnTo>
                    <a:pt x="14396" y="17807"/>
                  </a:lnTo>
                  <a:lnTo>
                    <a:pt x="14626" y="17612"/>
                  </a:lnTo>
                  <a:lnTo>
                    <a:pt x="14832" y="17394"/>
                  </a:lnTo>
                  <a:lnTo>
                    <a:pt x="15039" y="17176"/>
                  </a:lnTo>
                  <a:lnTo>
                    <a:pt x="15223" y="16934"/>
                  </a:lnTo>
                  <a:lnTo>
                    <a:pt x="15395" y="16693"/>
                  </a:lnTo>
                  <a:lnTo>
                    <a:pt x="15533" y="16429"/>
                  </a:lnTo>
                  <a:lnTo>
                    <a:pt x="15659" y="16165"/>
                  </a:lnTo>
                  <a:lnTo>
                    <a:pt x="15717" y="16027"/>
                  </a:lnTo>
                  <a:lnTo>
                    <a:pt x="15763" y="15877"/>
                  </a:lnTo>
                  <a:lnTo>
                    <a:pt x="15797" y="15728"/>
                  </a:lnTo>
                  <a:lnTo>
                    <a:pt x="15832" y="15579"/>
                  </a:lnTo>
                  <a:lnTo>
                    <a:pt x="15866" y="15418"/>
                  </a:lnTo>
                  <a:lnTo>
                    <a:pt x="15878" y="15257"/>
                  </a:lnTo>
                  <a:lnTo>
                    <a:pt x="15889" y="15119"/>
                  </a:lnTo>
                  <a:lnTo>
                    <a:pt x="15889" y="14970"/>
                  </a:lnTo>
                  <a:lnTo>
                    <a:pt x="15878" y="14660"/>
                  </a:lnTo>
                  <a:lnTo>
                    <a:pt x="15843" y="14349"/>
                  </a:lnTo>
                  <a:lnTo>
                    <a:pt x="15786" y="14039"/>
                  </a:lnTo>
                  <a:lnTo>
                    <a:pt x="15705" y="13729"/>
                  </a:lnTo>
                  <a:lnTo>
                    <a:pt x="15602" y="13407"/>
                  </a:lnTo>
                  <a:lnTo>
                    <a:pt x="15476" y="13097"/>
                  </a:lnTo>
                  <a:lnTo>
                    <a:pt x="15349" y="12787"/>
                  </a:lnTo>
                  <a:lnTo>
                    <a:pt x="15200" y="12488"/>
                  </a:lnTo>
                  <a:lnTo>
                    <a:pt x="15039" y="12190"/>
                  </a:lnTo>
                  <a:lnTo>
                    <a:pt x="14867" y="11891"/>
                  </a:lnTo>
                  <a:lnTo>
                    <a:pt x="14694" y="11604"/>
                  </a:lnTo>
                  <a:lnTo>
                    <a:pt x="14511" y="11339"/>
                  </a:lnTo>
                  <a:lnTo>
                    <a:pt x="14315" y="11075"/>
                  </a:lnTo>
                  <a:lnTo>
                    <a:pt x="14132" y="10834"/>
                  </a:lnTo>
                  <a:lnTo>
                    <a:pt x="13936" y="10593"/>
                  </a:lnTo>
                  <a:lnTo>
                    <a:pt x="13500" y="10099"/>
                  </a:lnTo>
                  <a:lnTo>
                    <a:pt x="13258" y="9846"/>
                  </a:lnTo>
                  <a:lnTo>
                    <a:pt x="13017" y="9582"/>
                  </a:lnTo>
                  <a:lnTo>
                    <a:pt x="12925" y="9490"/>
                  </a:lnTo>
                  <a:lnTo>
                    <a:pt x="12868" y="9375"/>
                  </a:lnTo>
                  <a:lnTo>
                    <a:pt x="12822" y="9260"/>
                  </a:lnTo>
                  <a:lnTo>
                    <a:pt x="12799" y="9145"/>
                  </a:lnTo>
                  <a:lnTo>
                    <a:pt x="12799" y="9019"/>
                  </a:lnTo>
                  <a:lnTo>
                    <a:pt x="12810" y="8892"/>
                  </a:lnTo>
                  <a:lnTo>
                    <a:pt x="12845" y="8777"/>
                  </a:lnTo>
                  <a:lnTo>
                    <a:pt x="12902" y="8663"/>
                  </a:lnTo>
                  <a:lnTo>
                    <a:pt x="13235" y="8123"/>
                  </a:lnTo>
                  <a:lnTo>
                    <a:pt x="13546" y="7629"/>
                  </a:lnTo>
                  <a:lnTo>
                    <a:pt x="13683" y="7387"/>
                  </a:lnTo>
                  <a:lnTo>
                    <a:pt x="13821" y="7158"/>
                  </a:lnTo>
                  <a:lnTo>
                    <a:pt x="13948" y="6928"/>
                  </a:lnTo>
                  <a:lnTo>
                    <a:pt x="14063" y="6687"/>
                  </a:lnTo>
                  <a:lnTo>
                    <a:pt x="14166" y="6445"/>
                  </a:lnTo>
                  <a:lnTo>
                    <a:pt x="14246" y="6193"/>
                  </a:lnTo>
                  <a:lnTo>
                    <a:pt x="14315" y="5940"/>
                  </a:lnTo>
                  <a:lnTo>
                    <a:pt x="14373" y="5664"/>
                  </a:lnTo>
                  <a:lnTo>
                    <a:pt x="14407" y="5377"/>
                  </a:lnTo>
                  <a:lnTo>
                    <a:pt x="14430" y="5078"/>
                  </a:lnTo>
                  <a:lnTo>
                    <a:pt x="14430" y="4745"/>
                  </a:lnTo>
                  <a:lnTo>
                    <a:pt x="14407" y="4400"/>
                  </a:lnTo>
                  <a:lnTo>
                    <a:pt x="14384" y="4194"/>
                  </a:lnTo>
                  <a:lnTo>
                    <a:pt x="14361" y="3998"/>
                  </a:lnTo>
                  <a:lnTo>
                    <a:pt x="14315" y="3803"/>
                  </a:lnTo>
                  <a:lnTo>
                    <a:pt x="14281" y="3608"/>
                  </a:lnTo>
                  <a:lnTo>
                    <a:pt x="14177" y="3229"/>
                  </a:lnTo>
                  <a:lnTo>
                    <a:pt x="14051" y="2872"/>
                  </a:lnTo>
                  <a:lnTo>
                    <a:pt x="13913" y="2539"/>
                  </a:lnTo>
                  <a:lnTo>
                    <a:pt x="13741" y="2218"/>
                  </a:lnTo>
                  <a:lnTo>
                    <a:pt x="13557" y="1919"/>
                  </a:lnTo>
                  <a:lnTo>
                    <a:pt x="13350" y="1632"/>
                  </a:lnTo>
                  <a:lnTo>
                    <a:pt x="13132" y="1367"/>
                  </a:lnTo>
                  <a:lnTo>
                    <a:pt x="12902" y="1126"/>
                  </a:lnTo>
                  <a:lnTo>
                    <a:pt x="12650" y="908"/>
                  </a:lnTo>
                  <a:lnTo>
                    <a:pt x="12397" y="713"/>
                  </a:lnTo>
                  <a:lnTo>
                    <a:pt x="12121" y="529"/>
                  </a:lnTo>
                  <a:lnTo>
                    <a:pt x="11834" y="368"/>
                  </a:lnTo>
                  <a:lnTo>
                    <a:pt x="11547" y="242"/>
                  </a:lnTo>
                  <a:lnTo>
                    <a:pt x="11248" y="127"/>
                  </a:lnTo>
                  <a:lnTo>
                    <a:pt x="11236" y="127"/>
                  </a:lnTo>
                  <a:lnTo>
                    <a:pt x="11053" y="69"/>
                  </a:lnTo>
                  <a:lnTo>
                    <a:pt x="10869" y="35"/>
                  </a:lnTo>
                  <a:lnTo>
                    <a:pt x="10674" y="12"/>
                  </a:lnTo>
                  <a:lnTo>
                    <a:pt x="1049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22;p33">
              <a:extLst>
                <a:ext uri="{FF2B5EF4-FFF2-40B4-BE49-F238E27FC236}">
                  <a16:creationId xmlns:a16="http://schemas.microsoft.com/office/drawing/2014/main" id="{ADCAE53B-616A-7358-DDB3-5E3D8BBBCE2C}"/>
                </a:ext>
              </a:extLst>
            </p:cNvPr>
            <p:cNvSpPr/>
            <p:nvPr/>
          </p:nvSpPr>
          <p:spPr>
            <a:xfrm>
              <a:off x="2334425" y="2926425"/>
              <a:ext cx="205375" cy="259075"/>
            </a:xfrm>
            <a:custGeom>
              <a:avLst/>
              <a:gdLst/>
              <a:ahLst/>
              <a:cxnLst/>
              <a:rect l="l" t="t" r="r" b="b"/>
              <a:pathLst>
                <a:path w="8215" h="10363" extrusionOk="0">
                  <a:moveTo>
                    <a:pt x="7755" y="0"/>
                  </a:moveTo>
                  <a:lnTo>
                    <a:pt x="7732" y="219"/>
                  </a:lnTo>
                  <a:lnTo>
                    <a:pt x="7686" y="425"/>
                  </a:lnTo>
                  <a:lnTo>
                    <a:pt x="7640" y="632"/>
                  </a:lnTo>
                  <a:lnTo>
                    <a:pt x="7583" y="839"/>
                  </a:lnTo>
                  <a:lnTo>
                    <a:pt x="7514" y="1034"/>
                  </a:lnTo>
                  <a:lnTo>
                    <a:pt x="7445" y="1218"/>
                  </a:lnTo>
                  <a:lnTo>
                    <a:pt x="7365" y="1402"/>
                  </a:lnTo>
                  <a:lnTo>
                    <a:pt x="7273" y="1586"/>
                  </a:lnTo>
                  <a:lnTo>
                    <a:pt x="7181" y="1758"/>
                  </a:lnTo>
                  <a:lnTo>
                    <a:pt x="7077" y="1930"/>
                  </a:lnTo>
                  <a:lnTo>
                    <a:pt x="6974" y="2091"/>
                  </a:lnTo>
                  <a:lnTo>
                    <a:pt x="6859" y="2252"/>
                  </a:lnTo>
                  <a:lnTo>
                    <a:pt x="6629" y="2562"/>
                  </a:lnTo>
                  <a:lnTo>
                    <a:pt x="6377" y="2849"/>
                  </a:lnTo>
                  <a:lnTo>
                    <a:pt x="6112" y="3125"/>
                  </a:lnTo>
                  <a:lnTo>
                    <a:pt x="5837" y="3378"/>
                  </a:lnTo>
                  <a:lnTo>
                    <a:pt x="5549" y="3619"/>
                  </a:lnTo>
                  <a:lnTo>
                    <a:pt x="5262" y="3849"/>
                  </a:lnTo>
                  <a:lnTo>
                    <a:pt x="4975" y="4067"/>
                  </a:lnTo>
                  <a:lnTo>
                    <a:pt x="4688" y="4274"/>
                  </a:lnTo>
                  <a:lnTo>
                    <a:pt x="4136" y="4665"/>
                  </a:lnTo>
                  <a:lnTo>
                    <a:pt x="3654" y="4998"/>
                  </a:lnTo>
                  <a:lnTo>
                    <a:pt x="3194" y="5331"/>
                  </a:lnTo>
                  <a:lnTo>
                    <a:pt x="2988" y="5492"/>
                  </a:lnTo>
                  <a:lnTo>
                    <a:pt x="2804" y="5653"/>
                  </a:lnTo>
                  <a:lnTo>
                    <a:pt x="2643" y="5813"/>
                  </a:lnTo>
                  <a:lnTo>
                    <a:pt x="2505" y="5974"/>
                  </a:lnTo>
                  <a:lnTo>
                    <a:pt x="2241" y="6307"/>
                  </a:lnTo>
                  <a:lnTo>
                    <a:pt x="1965" y="6641"/>
                  </a:lnTo>
                  <a:lnTo>
                    <a:pt x="1678" y="6974"/>
                  </a:lnTo>
                  <a:lnTo>
                    <a:pt x="1379" y="7284"/>
                  </a:lnTo>
                  <a:lnTo>
                    <a:pt x="1057" y="7594"/>
                  </a:lnTo>
                  <a:lnTo>
                    <a:pt x="897" y="7732"/>
                  </a:lnTo>
                  <a:lnTo>
                    <a:pt x="724" y="7870"/>
                  </a:lnTo>
                  <a:lnTo>
                    <a:pt x="552" y="8008"/>
                  </a:lnTo>
                  <a:lnTo>
                    <a:pt x="380" y="8123"/>
                  </a:lnTo>
                  <a:lnTo>
                    <a:pt x="196" y="8237"/>
                  </a:lnTo>
                  <a:lnTo>
                    <a:pt x="1" y="8352"/>
                  </a:lnTo>
                  <a:lnTo>
                    <a:pt x="35" y="8559"/>
                  </a:lnTo>
                  <a:lnTo>
                    <a:pt x="92" y="8754"/>
                  </a:lnTo>
                  <a:lnTo>
                    <a:pt x="161" y="8950"/>
                  </a:lnTo>
                  <a:lnTo>
                    <a:pt x="253" y="9145"/>
                  </a:lnTo>
                  <a:lnTo>
                    <a:pt x="368" y="9317"/>
                  </a:lnTo>
                  <a:lnTo>
                    <a:pt x="495" y="9478"/>
                  </a:lnTo>
                  <a:lnTo>
                    <a:pt x="632" y="9639"/>
                  </a:lnTo>
                  <a:lnTo>
                    <a:pt x="782" y="9777"/>
                  </a:lnTo>
                  <a:lnTo>
                    <a:pt x="943" y="9903"/>
                  </a:lnTo>
                  <a:lnTo>
                    <a:pt x="1126" y="10018"/>
                  </a:lnTo>
                  <a:lnTo>
                    <a:pt x="1310" y="10122"/>
                  </a:lnTo>
                  <a:lnTo>
                    <a:pt x="1506" y="10202"/>
                  </a:lnTo>
                  <a:lnTo>
                    <a:pt x="1712" y="10271"/>
                  </a:lnTo>
                  <a:lnTo>
                    <a:pt x="1931" y="10317"/>
                  </a:lnTo>
                  <a:lnTo>
                    <a:pt x="2149" y="10351"/>
                  </a:lnTo>
                  <a:lnTo>
                    <a:pt x="2379" y="10363"/>
                  </a:lnTo>
                  <a:lnTo>
                    <a:pt x="2631" y="10351"/>
                  </a:lnTo>
                  <a:lnTo>
                    <a:pt x="2861" y="10317"/>
                  </a:lnTo>
                  <a:lnTo>
                    <a:pt x="3102" y="10259"/>
                  </a:lnTo>
                  <a:lnTo>
                    <a:pt x="3321" y="10179"/>
                  </a:lnTo>
                  <a:lnTo>
                    <a:pt x="3527" y="10087"/>
                  </a:lnTo>
                  <a:lnTo>
                    <a:pt x="3723" y="9972"/>
                  </a:lnTo>
                  <a:lnTo>
                    <a:pt x="3918" y="9846"/>
                  </a:lnTo>
                  <a:lnTo>
                    <a:pt x="4090" y="9697"/>
                  </a:lnTo>
                  <a:lnTo>
                    <a:pt x="4240" y="9536"/>
                  </a:lnTo>
                  <a:lnTo>
                    <a:pt x="4378" y="9363"/>
                  </a:lnTo>
                  <a:lnTo>
                    <a:pt x="4504" y="9168"/>
                  </a:lnTo>
                  <a:lnTo>
                    <a:pt x="4607" y="8973"/>
                  </a:lnTo>
                  <a:lnTo>
                    <a:pt x="4688" y="8766"/>
                  </a:lnTo>
                  <a:lnTo>
                    <a:pt x="4745" y="8548"/>
                  </a:lnTo>
                  <a:lnTo>
                    <a:pt x="4780" y="8318"/>
                  </a:lnTo>
                  <a:lnTo>
                    <a:pt x="4791" y="8088"/>
                  </a:lnTo>
                  <a:lnTo>
                    <a:pt x="4791" y="7962"/>
                  </a:lnTo>
                  <a:lnTo>
                    <a:pt x="4814" y="7812"/>
                  </a:lnTo>
                  <a:lnTo>
                    <a:pt x="4826" y="7675"/>
                  </a:lnTo>
                  <a:lnTo>
                    <a:pt x="4860" y="7525"/>
                  </a:lnTo>
                  <a:lnTo>
                    <a:pt x="4895" y="7376"/>
                  </a:lnTo>
                  <a:lnTo>
                    <a:pt x="4941" y="7226"/>
                  </a:lnTo>
                  <a:lnTo>
                    <a:pt x="4987" y="7077"/>
                  </a:lnTo>
                  <a:lnTo>
                    <a:pt x="5044" y="6939"/>
                  </a:lnTo>
                  <a:lnTo>
                    <a:pt x="5113" y="6790"/>
                  </a:lnTo>
                  <a:lnTo>
                    <a:pt x="5182" y="6652"/>
                  </a:lnTo>
                  <a:lnTo>
                    <a:pt x="5262" y="6526"/>
                  </a:lnTo>
                  <a:lnTo>
                    <a:pt x="5343" y="6399"/>
                  </a:lnTo>
                  <a:lnTo>
                    <a:pt x="5435" y="6284"/>
                  </a:lnTo>
                  <a:lnTo>
                    <a:pt x="5526" y="6181"/>
                  </a:lnTo>
                  <a:lnTo>
                    <a:pt x="5618" y="6089"/>
                  </a:lnTo>
                  <a:lnTo>
                    <a:pt x="5722" y="6009"/>
                  </a:lnTo>
                  <a:lnTo>
                    <a:pt x="5952" y="5836"/>
                  </a:lnTo>
                  <a:lnTo>
                    <a:pt x="6193" y="5664"/>
                  </a:lnTo>
                  <a:lnTo>
                    <a:pt x="6423" y="5480"/>
                  </a:lnTo>
                  <a:lnTo>
                    <a:pt x="6652" y="5273"/>
                  </a:lnTo>
                  <a:lnTo>
                    <a:pt x="6882" y="5067"/>
                  </a:lnTo>
                  <a:lnTo>
                    <a:pt x="7089" y="4848"/>
                  </a:lnTo>
                  <a:lnTo>
                    <a:pt x="7296" y="4607"/>
                  </a:lnTo>
                  <a:lnTo>
                    <a:pt x="7480" y="4366"/>
                  </a:lnTo>
                  <a:lnTo>
                    <a:pt x="7652" y="4102"/>
                  </a:lnTo>
                  <a:lnTo>
                    <a:pt x="7813" y="3826"/>
                  </a:lnTo>
                  <a:lnTo>
                    <a:pt x="7951" y="3527"/>
                  </a:lnTo>
                  <a:lnTo>
                    <a:pt x="8008" y="3378"/>
                  </a:lnTo>
                  <a:lnTo>
                    <a:pt x="8054" y="3217"/>
                  </a:lnTo>
                  <a:lnTo>
                    <a:pt x="8100" y="3056"/>
                  </a:lnTo>
                  <a:lnTo>
                    <a:pt x="8134" y="2895"/>
                  </a:lnTo>
                  <a:lnTo>
                    <a:pt x="8169" y="2723"/>
                  </a:lnTo>
                  <a:lnTo>
                    <a:pt x="8192" y="2551"/>
                  </a:lnTo>
                  <a:lnTo>
                    <a:pt x="8215" y="2367"/>
                  </a:lnTo>
                  <a:lnTo>
                    <a:pt x="8215" y="2183"/>
                  </a:lnTo>
                  <a:lnTo>
                    <a:pt x="8215" y="1999"/>
                  </a:lnTo>
                  <a:lnTo>
                    <a:pt x="8215" y="1804"/>
                  </a:lnTo>
                  <a:lnTo>
                    <a:pt x="8192" y="1540"/>
                  </a:lnTo>
                  <a:lnTo>
                    <a:pt x="8157" y="1275"/>
                  </a:lnTo>
                  <a:lnTo>
                    <a:pt x="8111" y="1034"/>
                  </a:lnTo>
                  <a:lnTo>
                    <a:pt x="8054" y="804"/>
                  </a:lnTo>
                  <a:lnTo>
                    <a:pt x="7997" y="586"/>
                  </a:lnTo>
                  <a:lnTo>
                    <a:pt x="7928" y="379"/>
                  </a:lnTo>
                  <a:lnTo>
                    <a:pt x="7847" y="184"/>
                  </a:lnTo>
                  <a:lnTo>
                    <a:pt x="775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23;p33">
              <a:extLst>
                <a:ext uri="{FF2B5EF4-FFF2-40B4-BE49-F238E27FC236}">
                  <a16:creationId xmlns:a16="http://schemas.microsoft.com/office/drawing/2014/main" id="{018DDCA4-248D-555D-80CF-7ADB9BFF55A5}"/>
                </a:ext>
              </a:extLst>
            </p:cNvPr>
            <p:cNvSpPr/>
            <p:nvPr/>
          </p:nvSpPr>
          <p:spPr>
            <a:xfrm>
              <a:off x="2046350" y="2594400"/>
              <a:ext cx="82175" cy="185000"/>
            </a:xfrm>
            <a:custGeom>
              <a:avLst/>
              <a:gdLst/>
              <a:ahLst/>
              <a:cxnLst/>
              <a:rect l="l" t="t" r="r" b="b"/>
              <a:pathLst>
                <a:path w="3287" h="7400" extrusionOk="0">
                  <a:moveTo>
                    <a:pt x="2356" y="1"/>
                  </a:moveTo>
                  <a:lnTo>
                    <a:pt x="2080" y="104"/>
                  </a:lnTo>
                  <a:lnTo>
                    <a:pt x="1816" y="230"/>
                  </a:lnTo>
                  <a:lnTo>
                    <a:pt x="1563" y="380"/>
                  </a:lnTo>
                  <a:lnTo>
                    <a:pt x="1322" y="552"/>
                  </a:lnTo>
                  <a:lnTo>
                    <a:pt x="1081" y="747"/>
                  </a:lnTo>
                  <a:lnTo>
                    <a:pt x="977" y="862"/>
                  </a:lnTo>
                  <a:lnTo>
                    <a:pt x="862" y="977"/>
                  </a:lnTo>
                  <a:lnTo>
                    <a:pt x="759" y="1103"/>
                  </a:lnTo>
                  <a:lnTo>
                    <a:pt x="655" y="1230"/>
                  </a:lnTo>
                  <a:lnTo>
                    <a:pt x="460" y="1517"/>
                  </a:lnTo>
                  <a:lnTo>
                    <a:pt x="345" y="1712"/>
                  </a:lnTo>
                  <a:lnTo>
                    <a:pt x="253" y="1908"/>
                  </a:lnTo>
                  <a:lnTo>
                    <a:pt x="173" y="2103"/>
                  </a:lnTo>
                  <a:lnTo>
                    <a:pt x="104" y="2298"/>
                  </a:lnTo>
                  <a:lnTo>
                    <a:pt x="58" y="2505"/>
                  </a:lnTo>
                  <a:lnTo>
                    <a:pt x="24" y="2700"/>
                  </a:lnTo>
                  <a:lnTo>
                    <a:pt x="1" y="2896"/>
                  </a:lnTo>
                  <a:lnTo>
                    <a:pt x="1" y="3091"/>
                  </a:lnTo>
                  <a:lnTo>
                    <a:pt x="12" y="3286"/>
                  </a:lnTo>
                  <a:lnTo>
                    <a:pt x="35" y="3482"/>
                  </a:lnTo>
                  <a:lnTo>
                    <a:pt x="70" y="3677"/>
                  </a:lnTo>
                  <a:lnTo>
                    <a:pt x="115" y="3872"/>
                  </a:lnTo>
                  <a:lnTo>
                    <a:pt x="173" y="4067"/>
                  </a:lnTo>
                  <a:lnTo>
                    <a:pt x="253" y="4263"/>
                  </a:lnTo>
                  <a:lnTo>
                    <a:pt x="334" y="4458"/>
                  </a:lnTo>
                  <a:lnTo>
                    <a:pt x="414" y="4642"/>
                  </a:lnTo>
                  <a:lnTo>
                    <a:pt x="518" y="4837"/>
                  </a:lnTo>
                  <a:lnTo>
                    <a:pt x="621" y="5021"/>
                  </a:lnTo>
                  <a:lnTo>
                    <a:pt x="736" y="5205"/>
                  </a:lnTo>
                  <a:lnTo>
                    <a:pt x="862" y="5389"/>
                  </a:lnTo>
                  <a:lnTo>
                    <a:pt x="1126" y="5745"/>
                  </a:lnTo>
                  <a:lnTo>
                    <a:pt x="1425" y="6101"/>
                  </a:lnTo>
                  <a:lnTo>
                    <a:pt x="1724" y="6446"/>
                  </a:lnTo>
                  <a:lnTo>
                    <a:pt x="2046" y="6779"/>
                  </a:lnTo>
                  <a:lnTo>
                    <a:pt x="2379" y="7089"/>
                  </a:lnTo>
                  <a:lnTo>
                    <a:pt x="2712" y="7399"/>
                  </a:lnTo>
                  <a:lnTo>
                    <a:pt x="2988" y="7077"/>
                  </a:lnTo>
                  <a:lnTo>
                    <a:pt x="3286" y="6744"/>
                  </a:lnTo>
                  <a:lnTo>
                    <a:pt x="3045" y="6365"/>
                  </a:lnTo>
                  <a:lnTo>
                    <a:pt x="2769" y="5929"/>
                  </a:lnTo>
                  <a:lnTo>
                    <a:pt x="2643" y="5687"/>
                  </a:lnTo>
                  <a:lnTo>
                    <a:pt x="2517" y="5435"/>
                  </a:lnTo>
                  <a:lnTo>
                    <a:pt x="2390" y="5159"/>
                  </a:lnTo>
                  <a:lnTo>
                    <a:pt x="2264" y="4872"/>
                  </a:lnTo>
                  <a:lnTo>
                    <a:pt x="2160" y="4573"/>
                  </a:lnTo>
                  <a:lnTo>
                    <a:pt x="2069" y="4263"/>
                  </a:lnTo>
                  <a:lnTo>
                    <a:pt x="1977" y="3930"/>
                  </a:lnTo>
                  <a:lnTo>
                    <a:pt x="1919" y="3585"/>
                  </a:lnTo>
                  <a:lnTo>
                    <a:pt x="1873" y="3217"/>
                  </a:lnTo>
                  <a:lnTo>
                    <a:pt x="1850" y="2838"/>
                  </a:lnTo>
                  <a:lnTo>
                    <a:pt x="1839" y="2436"/>
                  </a:lnTo>
                  <a:lnTo>
                    <a:pt x="1873" y="2034"/>
                  </a:lnTo>
                  <a:lnTo>
                    <a:pt x="1896" y="1747"/>
                  </a:lnTo>
                  <a:lnTo>
                    <a:pt x="1942" y="1471"/>
                  </a:lnTo>
                  <a:lnTo>
                    <a:pt x="1988" y="1207"/>
                  </a:lnTo>
                  <a:lnTo>
                    <a:pt x="2046" y="954"/>
                  </a:lnTo>
                  <a:lnTo>
                    <a:pt x="2114" y="701"/>
                  </a:lnTo>
                  <a:lnTo>
                    <a:pt x="2183" y="460"/>
                  </a:lnTo>
                  <a:lnTo>
                    <a:pt x="2264" y="230"/>
                  </a:lnTo>
                  <a:lnTo>
                    <a:pt x="2356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2724;p33">
              <a:extLst>
                <a:ext uri="{FF2B5EF4-FFF2-40B4-BE49-F238E27FC236}">
                  <a16:creationId xmlns:a16="http://schemas.microsoft.com/office/drawing/2014/main" id="{CF217E1D-CD94-B6F9-62C3-6F50F754A24F}"/>
                </a:ext>
              </a:extLst>
            </p:cNvPr>
            <p:cNvSpPr/>
            <p:nvPr/>
          </p:nvSpPr>
          <p:spPr>
            <a:xfrm>
              <a:off x="2045200" y="2926425"/>
              <a:ext cx="205375" cy="259075"/>
            </a:xfrm>
            <a:custGeom>
              <a:avLst/>
              <a:gdLst/>
              <a:ahLst/>
              <a:cxnLst/>
              <a:rect l="l" t="t" r="r" b="b"/>
              <a:pathLst>
                <a:path w="8215" h="10363" extrusionOk="0">
                  <a:moveTo>
                    <a:pt x="449" y="0"/>
                  </a:moveTo>
                  <a:lnTo>
                    <a:pt x="368" y="184"/>
                  </a:lnTo>
                  <a:lnTo>
                    <a:pt x="288" y="379"/>
                  </a:lnTo>
                  <a:lnTo>
                    <a:pt x="219" y="586"/>
                  </a:lnTo>
                  <a:lnTo>
                    <a:pt x="161" y="804"/>
                  </a:lnTo>
                  <a:lnTo>
                    <a:pt x="104" y="1046"/>
                  </a:lnTo>
                  <a:lnTo>
                    <a:pt x="70" y="1287"/>
                  </a:lnTo>
                  <a:lnTo>
                    <a:pt x="35" y="1551"/>
                  </a:lnTo>
                  <a:lnTo>
                    <a:pt x="12" y="1815"/>
                  </a:lnTo>
                  <a:lnTo>
                    <a:pt x="1" y="2011"/>
                  </a:lnTo>
                  <a:lnTo>
                    <a:pt x="1" y="2195"/>
                  </a:lnTo>
                  <a:lnTo>
                    <a:pt x="12" y="2378"/>
                  </a:lnTo>
                  <a:lnTo>
                    <a:pt x="24" y="2562"/>
                  </a:lnTo>
                  <a:lnTo>
                    <a:pt x="47" y="2735"/>
                  </a:lnTo>
                  <a:lnTo>
                    <a:pt x="81" y="2907"/>
                  </a:lnTo>
                  <a:lnTo>
                    <a:pt x="116" y="3068"/>
                  </a:lnTo>
                  <a:lnTo>
                    <a:pt x="161" y="3229"/>
                  </a:lnTo>
                  <a:lnTo>
                    <a:pt x="219" y="3389"/>
                  </a:lnTo>
                  <a:lnTo>
                    <a:pt x="276" y="3539"/>
                  </a:lnTo>
                  <a:lnTo>
                    <a:pt x="403" y="3826"/>
                  </a:lnTo>
                  <a:lnTo>
                    <a:pt x="564" y="4102"/>
                  </a:lnTo>
                  <a:lnTo>
                    <a:pt x="736" y="4366"/>
                  </a:lnTo>
                  <a:lnTo>
                    <a:pt x="920" y="4619"/>
                  </a:lnTo>
                  <a:lnTo>
                    <a:pt x="1127" y="4848"/>
                  </a:lnTo>
                  <a:lnTo>
                    <a:pt x="1333" y="5067"/>
                  </a:lnTo>
                  <a:lnTo>
                    <a:pt x="1563" y="5273"/>
                  </a:lnTo>
                  <a:lnTo>
                    <a:pt x="1793" y="5480"/>
                  </a:lnTo>
                  <a:lnTo>
                    <a:pt x="2023" y="5664"/>
                  </a:lnTo>
                  <a:lnTo>
                    <a:pt x="2252" y="5836"/>
                  </a:lnTo>
                  <a:lnTo>
                    <a:pt x="2494" y="6009"/>
                  </a:lnTo>
                  <a:lnTo>
                    <a:pt x="2597" y="6089"/>
                  </a:lnTo>
                  <a:lnTo>
                    <a:pt x="2689" y="6181"/>
                  </a:lnTo>
                  <a:lnTo>
                    <a:pt x="2781" y="6284"/>
                  </a:lnTo>
                  <a:lnTo>
                    <a:pt x="2873" y="6399"/>
                  </a:lnTo>
                  <a:lnTo>
                    <a:pt x="2953" y="6526"/>
                  </a:lnTo>
                  <a:lnTo>
                    <a:pt x="3034" y="6652"/>
                  </a:lnTo>
                  <a:lnTo>
                    <a:pt x="3103" y="6790"/>
                  </a:lnTo>
                  <a:lnTo>
                    <a:pt x="3160" y="6939"/>
                  </a:lnTo>
                  <a:lnTo>
                    <a:pt x="3217" y="7077"/>
                  </a:lnTo>
                  <a:lnTo>
                    <a:pt x="3275" y="7226"/>
                  </a:lnTo>
                  <a:lnTo>
                    <a:pt x="3321" y="7376"/>
                  </a:lnTo>
                  <a:lnTo>
                    <a:pt x="3355" y="7525"/>
                  </a:lnTo>
                  <a:lnTo>
                    <a:pt x="3378" y="7675"/>
                  </a:lnTo>
                  <a:lnTo>
                    <a:pt x="3401" y="7812"/>
                  </a:lnTo>
                  <a:lnTo>
                    <a:pt x="3413" y="7962"/>
                  </a:lnTo>
                  <a:lnTo>
                    <a:pt x="3424" y="8088"/>
                  </a:lnTo>
                  <a:lnTo>
                    <a:pt x="3436" y="8318"/>
                  </a:lnTo>
                  <a:lnTo>
                    <a:pt x="3470" y="8548"/>
                  </a:lnTo>
                  <a:lnTo>
                    <a:pt x="3528" y="8766"/>
                  </a:lnTo>
                  <a:lnTo>
                    <a:pt x="3608" y="8973"/>
                  </a:lnTo>
                  <a:lnTo>
                    <a:pt x="3711" y="9168"/>
                  </a:lnTo>
                  <a:lnTo>
                    <a:pt x="3838" y="9363"/>
                  </a:lnTo>
                  <a:lnTo>
                    <a:pt x="3976" y="9536"/>
                  </a:lnTo>
                  <a:lnTo>
                    <a:pt x="4125" y="9697"/>
                  </a:lnTo>
                  <a:lnTo>
                    <a:pt x="4297" y="9846"/>
                  </a:lnTo>
                  <a:lnTo>
                    <a:pt x="4481" y="9972"/>
                  </a:lnTo>
                  <a:lnTo>
                    <a:pt x="4688" y="10087"/>
                  </a:lnTo>
                  <a:lnTo>
                    <a:pt x="4895" y="10179"/>
                  </a:lnTo>
                  <a:lnTo>
                    <a:pt x="5113" y="10259"/>
                  </a:lnTo>
                  <a:lnTo>
                    <a:pt x="5343" y="10317"/>
                  </a:lnTo>
                  <a:lnTo>
                    <a:pt x="5584" y="10351"/>
                  </a:lnTo>
                  <a:lnTo>
                    <a:pt x="5825" y="10363"/>
                  </a:lnTo>
                  <a:lnTo>
                    <a:pt x="6055" y="10351"/>
                  </a:lnTo>
                  <a:lnTo>
                    <a:pt x="6285" y="10317"/>
                  </a:lnTo>
                  <a:lnTo>
                    <a:pt x="6492" y="10271"/>
                  </a:lnTo>
                  <a:lnTo>
                    <a:pt x="6698" y="10202"/>
                  </a:lnTo>
                  <a:lnTo>
                    <a:pt x="6905" y="10122"/>
                  </a:lnTo>
                  <a:lnTo>
                    <a:pt x="7089" y="10018"/>
                  </a:lnTo>
                  <a:lnTo>
                    <a:pt x="7273" y="9903"/>
                  </a:lnTo>
                  <a:lnTo>
                    <a:pt x="7434" y="9777"/>
                  </a:lnTo>
                  <a:lnTo>
                    <a:pt x="7583" y="9639"/>
                  </a:lnTo>
                  <a:lnTo>
                    <a:pt x="7721" y="9478"/>
                  </a:lnTo>
                  <a:lnTo>
                    <a:pt x="7847" y="9317"/>
                  </a:lnTo>
                  <a:lnTo>
                    <a:pt x="7951" y="9145"/>
                  </a:lnTo>
                  <a:lnTo>
                    <a:pt x="8043" y="8950"/>
                  </a:lnTo>
                  <a:lnTo>
                    <a:pt x="8123" y="8754"/>
                  </a:lnTo>
                  <a:lnTo>
                    <a:pt x="8180" y="8559"/>
                  </a:lnTo>
                  <a:lnTo>
                    <a:pt x="8215" y="8352"/>
                  </a:lnTo>
                  <a:lnTo>
                    <a:pt x="8020" y="8237"/>
                  </a:lnTo>
                  <a:lnTo>
                    <a:pt x="7836" y="8123"/>
                  </a:lnTo>
                  <a:lnTo>
                    <a:pt x="7663" y="8008"/>
                  </a:lnTo>
                  <a:lnTo>
                    <a:pt x="7491" y="7870"/>
                  </a:lnTo>
                  <a:lnTo>
                    <a:pt x="7319" y="7732"/>
                  </a:lnTo>
                  <a:lnTo>
                    <a:pt x="7158" y="7594"/>
                  </a:lnTo>
                  <a:lnTo>
                    <a:pt x="6836" y="7284"/>
                  </a:lnTo>
                  <a:lnTo>
                    <a:pt x="6538" y="6974"/>
                  </a:lnTo>
                  <a:lnTo>
                    <a:pt x="6250" y="6641"/>
                  </a:lnTo>
                  <a:lnTo>
                    <a:pt x="5975" y="6307"/>
                  </a:lnTo>
                  <a:lnTo>
                    <a:pt x="5699" y="5974"/>
                  </a:lnTo>
                  <a:lnTo>
                    <a:pt x="5573" y="5813"/>
                  </a:lnTo>
                  <a:lnTo>
                    <a:pt x="5400" y="5653"/>
                  </a:lnTo>
                  <a:lnTo>
                    <a:pt x="5216" y="5492"/>
                  </a:lnTo>
                  <a:lnTo>
                    <a:pt x="5021" y="5331"/>
                  </a:lnTo>
                  <a:lnTo>
                    <a:pt x="4562" y="4998"/>
                  </a:lnTo>
                  <a:lnTo>
                    <a:pt x="4068" y="4665"/>
                  </a:lnTo>
                  <a:lnTo>
                    <a:pt x="3528" y="4274"/>
                  </a:lnTo>
                  <a:lnTo>
                    <a:pt x="3240" y="4067"/>
                  </a:lnTo>
                  <a:lnTo>
                    <a:pt x="2953" y="3849"/>
                  </a:lnTo>
                  <a:lnTo>
                    <a:pt x="2666" y="3619"/>
                  </a:lnTo>
                  <a:lnTo>
                    <a:pt x="2379" y="3378"/>
                  </a:lnTo>
                  <a:lnTo>
                    <a:pt x="2103" y="3125"/>
                  </a:lnTo>
                  <a:lnTo>
                    <a:pt x="1839" y="2849"/>
                  </a:lnTo>
                  <a:lnTo>
                    <a:pt x="1586" y="2562"/>
                  </a:lnTo>
                  <a:lnTo>
                    <a:pt x="1356" y="2252"/>
                  </a:lnTo>
                  <a:lnTo>
                    <a:pt x="1241" y="2091"/>
                  </a:lnTo>
                  <a:lnTo>
                    <a:pt x="1138" y="1930"/>
                  </a:lnTo>
                  <a:lnTo>
                    <a:pt x="1035" y="1758"/>
                  </a:lnTo>
                  <a:lnTo>
                    <a:pt x="943" y="1586"/>
                  </a:lnTo>
                  <a:lnTo>
                    <a:pt x="851" y="1402"/>
                  </a:lnTo>
                  <a:lnTo>
                    <a:pt x="770" y="1218"/>
                  </a:lnTo>
                  <a:lnTo>
                    <a:pt x="701" y="1034"/>
                  </a:lnTo>
                  <a:lnTo>
                    <a:pt x="633" y="839"/>
                  </a:lnTo>
                  <a:lnTo>
                    <a:pt x="575" y="632"/>
                  </a:lnTo>
                  <a:lnTo>
                    <a:pt x="529" y="425"/>
                  </a:lnTo>
                  <a:lnTo>
                    <a:pt x="483" y="219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2725;p33">
            <a:extLst>
              <a:ext uri="{FF2B5EF4-FFF2-40B4-BE49-F238E27FC236}">
                <a16:creationId xmlns:a16="http://schemas.microsoft.com/office/drawing/2014/main" id="{48665D6B-C71D-1B19-7694-C7E9F174A2C4}"/>
              </a:ext>
            </a:extLst>
          </p:cNvPr>
          <p:cNvGrpSpPr/>
          <p:nvPr/>
        </p:nvGrpSpPr>
        <p:grpSpPr>
          <a:xfrm>
            <a:off x="4389914" y="3673422"/>
            <a:ext cx="364162" cy="365584"/>
            <a:chOff x="1920850" y="3686375"/>
            <a:chExt cx="646250" cy="646250"/>
          </a:xfrm>
        </p:grpSpPr>
        <p:sp>
          <p:nvSpPr>
            <p:cNvPr id="42" name="Google Shape;2726;p33">
              <a:extLst>
                <a:ext uri="{FF2B5EF4-FFF2-40B4-BE49-F238E27FC236}">
                  <a16:creationId xmlns:a16="http://schemas.microsoft.com/office/drawing/2014/main" id="{B4990D8E-30AF-BCFA-1136-32357CC9F1A8}"/>
                </a:ext>
              </a:extLst>
            </p:cNvPr>
            <p:cNvSpPr/>
            <p:nvPr/>
          </p:nvSpPr>
          <p:spPr>
            <a:xfrm>
              <a:off x="1920850" y="3686375"/>
              <a:ext cx="646250" cy="380875"/>
            </a:xfrm>
            <a:custGeom>
              <a:avLst/>
              <a:gdLst/>
              <a:ahLst/>
              <a:cxnLst/>
              <a:rect l="l" t="t" r="r" b="b"/>
              <a:pathLst>
                <a:path w="25850" h="15235" extrusionOk="0">
                  <a:moveTo>
                    <a:pt x="12971" y="1506"/>
                  </a:moveTo>
                  <a:lnTo>
                    <a:pt x="13051" y="1517"/>
                  </a:lnTo>
                  <a:lnTo>
                    <a:pt x="13131" y="1529"/>
                  </a:lnTo>
                  <a:lnTo>
                    <a:pt x="13200" y="1540"/>
                  </a:lnTo>
                  <a:lnTo>
                    <a:pt x="13269" y="1575"/>
                  </a:lnTo>
                  <a:lnTo>
                    <a:pt x="13338" y="1598"/>
                  </a:lnTo>
                  <a:lnTo>
                    <a:pt x="13396" y="1644"/>
                  </a:lnTo>
                  <a:lnTo>
                    <a:pt x="13453" y="1678"/>
                  </a:lnTo>
                  <a:lnTo>
                    <a:pt x="13511" y="1736"/>
                  </a:lnTo>
                  <a:lnTo>
                    <a:pt x="13557" y="1781"/>
                  </a:lnTo>
                  <a:lnTo>
                    <a:pt x="13602" y="1839"/>
                  </a:lnTo>
                  <a:lnTo>
                    <a:pt x="13637" y="1908"/>
                  </a:lnTo>
                  <a:lnTo>
                    <a:pt x="13671" y="1977"/>
                  </a:lnTo>
                  <a:lnTo>
                    <a:pt x="13694" y="2046"/>
                  </a:lnTo>
                  <a:lnTo>
                    <a:pt x="13717" y="2115"/>
                  </a:lnTo>
                  <a:lnTo>
                    <a:pt x="13729" y="2195"/>
                  </a:lnTo>
                  <a:lnTo>
                    <a:pt x="13729" y="2264"/>
                  </a:lnTo>
                  <a:lnTo>
                    <a:pt x="13729" y="2344"/>
                  </a:lnTo>
                  <a:lnTo>
                    <a:pt x="13717" y="2425"/>
                  </a:lnTo>
                  <a:lnTo>
                    <a:pt x="13694" y="2505"/>
                  </a:lnTo>
                  <a:lnTo>
                    <a:pt x="13671" y="2574"/>
                  </a:lnTo>
                  <a:lnTo>
                    <a:pt x="13602" y="2724"/>
                  </a:lnTo>
                  <a:lnTo>
                    <a:pt x="13511" y="2850"/>
                  </a:lnTo>
                  <a:lnTo>
                    <a:pt x="13453" y="2907"/>
                  </a:lnTo>
                  <a:lnTo>
                    <a:pt x="13396" y="2953"/>
                  </a:lnTo>
                  <a:lnTo>
                    <a:pt x="13338" y="2999"/>
                  </a:lnTo>
                  <a:lnTo>
                    <a:pt x="13269" y="3045"/>
                  </a:lnTo>
                  <a:lnTo>
                    <a:pt x="13200" y="3068"/>
                  </a:lnTo>
                  <a:lnTo>
                    <a:pt x="13131" y="3091"/>
                  </a:lnTo>
                  <a:lnTo>
                    <a:pt x="13051" y="3114"/>
                  </a:lnTo>
                  <a:lnTo>
                    <a:pt x="12902" y="3114"/>
                  </a:lnTo>
                  <a:lnTo>
                    <a:pt x="12821" y="3091"/>
                  </a:lnTo>
                  <a:lnTo>
                    <a:pt x="12752" y="3068"/>
                  </a:lnTo>
                  <a:lnTo>
                    <a:pt x="12683" y="3045"/>
                  </a:lnTo>
                  <a:lnTo>
                    <a:pt x="12614" y="2999"/>
                  </a:lnTo>
                  <a:lnTo>
                    <a:pt x="12557" y="2953"/>
                  </a:lnTo>
                  <a:lnTo>
                    <a:pt x="12500" y="2907"/>
                  </a:lnTo>
                  <a:lnTo>
                    <a:pt x="12442" y="2850"/>
                  </a:lnTo>
                  <a:lnTo>
                    <a:pt x="12350" y="2724"/>
                  </a:lnTo>
                  <a:lnTo>
                    <a:pt x="12281" y="2574"/>
                  </a:lnTo>
                  <a:lnTo>
                    <a:pt x="12258" y="2505"/>
                  </a:lnTo>
                  <a:lnTo>
                    <a:pt x="12235" y="2425"/>
                  </a:lnTo>
                  <a:lnTo>
                    <a:pt x="12224" y="2344"/>
                  </a:lnTo>
                  <a:lnTo>
                    <a:pt x="12224" y="2264"/>
                  </a:lnTo>
                  <a:lnTo>
                    <a:pt x="12224" y="2195"/>
                  </a:lnTo>
                  <a:lnTo>
                    <a:pt x="12235" y="2115"/>
                  </a:lnTo>
                  <a:lnTo>
                    <a:pt x="12258" y="2046"/>
                  </a:lnTo>
                  <a:lnTo>
                    <a:pt x="12281" y="1977"/>
                  </a:lnTo>
                  <a:lnTo>
                    <a:pt x="12316" y="1908"/>
                  </a:lnTo>
                  <a:lnTo>
                    <a:pt x="12350" y="1839"/>
                  </a:lnTo>
                  <a:lnTo>
                    <a:pt x="12396" y="1781"/>
                  </a:lnTo>
                  <a:lnTo>
                    <a:pt x="12442" y="1736"/>
                  </a:lnTo>
                  <a:lnTo>
                    <a:pt x="12500" y="1678"/>
                  </a:lnTo>
                  <a:lnTo>
                    <a:pt x="12557" y="1644"/>
                  </a:lnTo>
                  <a:lnTo>
                    <a:pt x="12614" y="1598"/>
                  </a:lnTo>
                  <a:lnTo>
                    <a:pt x="12683" y="1575"/>
                  </a:lnTo>
                  <a:lnTo>
                    <a:pt x="12752" y="1540"/>
                  </a:lnTo>
                  <a:lnTo>
                    <a:pt x="12821" y="1529"/>
                  </a:lnTo>
                  <a:lnTo>
                    <a:pt x="12902" y="1517"/>
                  </a:lnTo>
                  <a:lnTo>
                    <a:pt x="12971" y="1506"/>
                  </a:lnTo>
                  <a:close/>
                  <a:moveTo>
                    <a:pt x="12971" y="1"/>
                  </a:moveTo>
                  <a:lnTo>
                    <a:pt x="12741" y="12"/>
                  </a:lnTo>
                  <a:lnTo>
                    <a:pt x="12523" y="47"/>
                  </a:lnTo>
                  <a:lnTo>
                    <a:pt x="12304" y="93"/>
                  </a:lnTo>
                  <a:lnTo>
                    <a:pt x="12098" y="173"/>
                  </a:lnTo>
                  <a:lnTo>
                    <a:pt x="11891" y="265"/>
                  </a:lnTo>
                  <a:lnTo>
                    <a:pt x="11707" y="380"/>
                  </a:lnTo>
                  <a:lnTo>
                    <a:pt x="11535" y="518"/>
                  </a:lnTo>
                  <a:lnTo>
                    <a:pt x="11374" y="656"/>
                  </a:lnTo>
                  <a:lnTo>
                    <a:pt x="11224" y="828"/>
                  </a:lnTo>
                  <a:lnTo>
                    <a:pt x="11098" y="1000"/>
                  </a:lnTo>
                  <a:lnTo>
                    <a:pt x="10983" y="1184"/>
                  </a:lnTo>
                  <a:lnTo>
                    <a:pt x="10880" y="1379"/>
                  </a:lnTo>
                  <a:lnTo>
                    <a:pt x="10811" y="1598"/>
                  </a:lnTo>
                  <a:lnTo>
                    <a:pt x="10753" y="1804"/>
                  </a:lnTo>
                  <a:lnTo>
                    <a:pt x="10719" y="2034"/>
                  </a:lnTo>
                  <a:lnTo>
                    <a:pt x="10707" y="2264"/>
                  </a:lnTo>
                  <a:lnTo>
                    <a:pt x="10707" y="2402"/>
                  </a:lnTo>
                  <a:lnTo>
                    <a:pt x="10719" y="2528"/>
                  </a:lnTo>
                  <a:lnTo>
                    <a:pt x="10765" y="2804"/>
                  </a:lnTo>
                  <a:lnTo>
                    <a:pt x="10788" y="2942"/>
                  </a:lnTo>
                  <a:lnTo>
                    <a:pt x="10834" y="3068"/>
                  </a:lnTo>
                  <a:lnTo>
                    <a:pt x="10868" y="3195"/>
                  </a:lnTo>
                  <a:lnTo>
                    <a:pt x="10926" y="3309"/>
                  </a:lnTo>
                  <a:lnTo>
                    <a:pt x="10455" y="3401"/>
                  </a:lnTo>
                  <a:lnTo>
                    <a:pt x="9984" y="3516"/>
                  </a:lnTo>
                  <a:lnTo>
                    <a:pt x="9536" y="3654"/>
                  </a:lnTo>
                  <a:lnTo>
                    <a:pt x="9088" y="3815"/>
                  </a:lnTo>
                  <a:lnTo>
                    <a:pt x="8639" y="3976"/>
                  </a:lnTo>
                  <a:lnTo>
                    <a:pt x="8214" y="4171"/>
                  </a:lnTo>
                  <a:lnTo>
                    <a:pt x="7789" y="4378"/>
                  </a:lnTo>
                  <a:lnTo>
                    <a:pt x="7376" y="4596"/>
                  </a:lnTo>
                  <a:lnTo>
                    <a:pt x="6974" y="4837"/>
                  </a:lnTo>
                  <a:lnTo>
                    <a:pt x="6583" y="5090"/>
                  </a:lnTo>
                  <a:lnTo>
                    <a:pt x="6204" y="5354"/>
                  </a:lnTo>
                  <a:lnTo>
                    <a:pt x="5836" y="5642"/>
                  </a:lnTo>
                  <a:lnTo>
                    <a:pt x="5469" y="5940"/>
                  </a:lnTo>
                  <a:lnTo>
                    <a:pt x="5124" y="6251"/>
                  </a:lnTo>
                  <a:lnTo>
                    <a:pt x="4791" y="6572"/>
                  </a:lnTo>
                  <a:lnTo>
                    <a:pt x="4481" y="6917"/>
                  </a:lnTo>
                  <a:lnTo>
                    <a:pt x="4170" y="7262"/>
                  </a:lnTo>
                  <a:lnTo>
                    <a:pt x="3883" y="7629"/>
                  </a:lnTo>
                  <a:lnTo>
                    <a:pt x="3608" y="7997"/>
                  </a:lnTo>
                  <a:lnTo>
                    <a:pt x="3343" y="8387"/>
                  </a:lnTo>
                  <a:lnTo>
                    <a:pt x="3091" y="8789"/>
                  </a:lnTo>
                  <a:lnTo>
                    <a:pt x="2861" y="9192"/>
                  </a:lnTo>
                  <a:lnTo>
                    <a:pt x="2654" y="9605"/>
                  </a:lnTo>
                  <a:lnTo>
                    <a:pt x="2459" y="10030"/>
                  </a:lnTo>
                  <a:lnTo>
                    <a:pt x="2275" y="10467"/>
                  </a:lnTo>
                  <a:lnTo>
                    <a:pt x="2114" y="10915"/>
                  </a:lnTo>
                  <a:lnTo>
                    <a:pt x="1976" y="11363"/>
                  </a:lnTo>
                  <a:lnTo>
                    <a:pt x="1850" y="11822"/>
                  </a:lnTo>
                  <a:lnTo>
                    <a:pt x="1746" y="12293"/>
                  </a:lnTo>
                  <a:lnTo>
                    <a:pt x="1666" y="12764"/>
                  </a:lnTo>
                  <a:lnTo>
                    <a:pt x="1597" y="13247"/>
                  </a:lnTo>
                  <a:lnTo>
                    <a:pt x="1551" y="13741"/>
                  </a:lnTo>
                  <a:lnTo>
                    <a:pt x="678" y="13741"/>
                  </a:lnTo>
                  <a:lnTo>
                    <a:pt x="609" y="13752"/>
                  </a:lnTo>
                  <a:lnTo>
                    <a:pt x="529" y="13764"/>
                  </a:lnTo>
                  <a:lnTo>
                    <a:pt x="460" y="13798"/>
                  </a:lnTo>
                  <a:lnTo>
                    <a:pt x="402" y="13821"/>
                  </a:lnTo>
                  <a:lnTo>
                    <a:pt x="333" y="13856"/>
                  </a:lnTo>
                  <a:lnTo>
                    <a:pt x="276" y="13902"/>
                  </a:lnTo>
                  <a:lnTo>
                    <a:pt x="218" y="13948"/>
                  </a:lnTo>
                  <a:lnTo>
                    <a:pt x="172" y="14005"/>
                  </a:lnTo>
                  <a:lnTo>
                    <a:pt x="127" y="14051"/>
                  </a:lnTo>
                  <a:lnTo>
                    <a:pt x="92" y="14120"/>
                  </a:lnTo>
                  <a:lnTo>
                    <a:pt x="58" y="14178"/>
                  </a:lnTo>
                  <a:lnTo>
                    <a:pt x="35" y="14247"/>
                  </a:lnTo>
                  <a:lnTo>
                    <a:pt x="12" y="14327"/>
                  </a:lnTo>
                  <a:lnTo>
                    <a:pt x="0" y="14396"/>
                  </a:lnTo>
                  <a:lnTo>
                    <a:pt x="0" y="14476"/>
                  </a:lnTo>
                  <a:lnTo>
                    <a:pt x="0" y="14557"/>
                  </a:lnTo>
                  <a:lnTo>
                    <a:pt x="12" y="14626"/>
                  </a:lnTo>
                  <a:lnTo>
                    <a:pt x="35" y="14695"/>
                  </a:lnTo>
                  <a:lnTo>
                    <a:pt x="58" y="14763"/>
                  </a:lnTo>
                  <a:lnTo>
                    <a:pt x="92" y="14832"/>
                  </a:lnTo>
                  <a:lnTo>
                    <a:pt x="127" y="14901"/>
                  </a:lnTo>
                  <a:lnTo>
                    <a:pt x="172" y="14959"/>
                  </a:lnTo>
                  <a:lnTo>
                    <a:pt x="218" y="15005"/>
                  </a:lnTo>
                  <a:lnTo>
                    <a:pt x="276" y="15062"/>
                  </a:lnTo>
                  <a:lnTo>
                    <a:pt x="333" y="15097"/>
                  </a:lnTo>
                  <a:lnTo>
                    <a:pt x="402" y="15143"/>
                  </a:lnTo>
                  <a:lnTo>
                    <a:pt x="460" y="15177"/>
                  </a:lnTo>
                  <a:lnTo>
                    <a:pt x="529" y="15200"/>
                  </a:lnTo>
                  <a:lnTo>
                    <a:pt x="609" y="15212"/>
                  </a:lnTo>
                  <a:lnTo>
                    <a:pt x="678" y="15223"/>
                  </a:lnTo>
                  <a:lnTo>
                    <a:pt x="758" y="15235"/>
                  </a:lnTo>
                  <a:lnTo>
                    <a:pt x="25091" y="15235"/>
                  </a:lnTo>
                  <a:lnTo>
                    <a:pt x="25171" y="15223"/>
                  </a:lnTo>
                  <a:lnTo>
                    <a:pt x="25252" y="15212"/>
                  </a:lnTo>
                  <a:lnTo>
                    <a:pt x="25321" y="15200"/>
                  </a:lnTo>
                  <a:lnTo>
                    <a:pt x="25390" y="15177"/>
                  </a:lnTo>
                  <a:lnTo>
                    <a:pt x="25459" y="15143"/>
                  </a:lnTo>
                  <a:lnTo>
                    <a:pt x="25516" y="15097"/>
                  </a:lnTo>
                  <a:lnTo>
                    <a:pt x="25573" y="15062"/>
                  </a:lnTo>
                  <a:lnTo>
                    <a:pt x="25631" y="15005"/>
                  </a:lnTo>
                  <a:lnTo>
                    <a:pt x="25677" y="14959"/>
                  </a:lnTo>
                  <a:lnTo>
                    <a:pt x="25723" y="14901"/>
                  </a:lnTo>
                  <a:lnTo>
                    <a:pt x="25757" y="14832"/>
                  </a:lnTo>
                  <a:lnTo>
                    <a:pt x="25792" y="14763"/>
                  </a:lnTo>
                  <a:lnTo>
                    <a:pt x="25815" y="14695"/>
                  </a:lnTo>
                  <a:lnTo>
                    <a:pt x="25838" y="14626"/>
                  </a:lnTo>
                  <a:lnTo>
                    <a:pt x="25849" y="14557"/>
                  </a:lnTo>
                  <a:lnTo>
                    <a:pt x="25849" y="14476"/>
                  </a:lnTo>
                  <a:lnTo>
                    <a:pt x="25849" y="14396"/>
                  </a:lnTo>
                  <a:lnTo>
                    <a:pt x="25838" y="14327"/>
                  </a:lnTo>
                  <a:lnTo>
                    <a:pt x="25815" y="14247"/>
                  </a:lnTo>
                  <a:lnTo>
                    <a:pt x="25792" y="14178"/>
                  </a:lnTo>
                  <a:lnTo>
                    <a:pt x="25757" y="14120"/>
                  </a:lnTo>
                  <a:lnTo>
                    <a:pt x="25723" y="14051"/>
                  </a:lnTo>
                  <a:lnTo>
                    <a:pt x="25677" y="14005"/>
                  </a:lnTo>
                  <a:lnTo>
                    <a:pt x="25631" y="13948"/>
                  </a:lnTo>
                  <a:lnTo>
                    <a:pt x="25573" y="13902"/>
                  </a:lnTo>
                  <a:lnTo>
                    <a:pt x="25516" y="13856"/>
                  </a:lnTo>
                  <a:lnTo>
                    <a:pt x="25459" y="13821"/>
                  </a:lnTo>
                  <a:lnTo>
                    <a:pt x="25390" y="13798"/>
                  </a:lnTo>
                  <a:lnTo>
                    <a:pt x="25321" y="13764"/>
                  </a:lnTo>
                  <a:lnTo>
                    <a:pt x="25252" y="13752"/>
                  </a:lnTo>
                  <a:lnTo>
                    <a:pt x="25171" y="13741"/>
                  </a:lnTo>
                  <a:lnTo>
                    <a:pt x="24298" y="13741"/>
                  </a:lnTo>
                  <a:lnTo>
                    <a:pt x="24252" y="13247"/>
                  </a:lnTo>
                  <a:lnTo>
                    <a:pt x="24195" y="12764"/>
                  </a:lnTo>
                  <a:lnTo>
                    <a:pt x="24114" y="12293"/>
                  </a:lnTo>
                  <a:lnTo>
                    <a:pt x="24011" y="11822"/>
                  </a:lnTo>
                  <a:lnTo>
                    <a:pt x="23885" y="11363"/>
                  </a:lnTo>
                  <a:lnTo>
                    <a:pt x="23747" y="10915"/>
                  </a:lnTo>
                  <a:lnTo>
                    <a:pt x="23586" y="10467"/>
                  </a:lnTo>
                  <a:lnTo>
                    <a:pt x="23414" y="10030"/>
                  </a:lnTo>
                  <a:lnTo>
                    <a:pt x="23218" y="9605"/>
                  </a:lnTo>
                  <a:lnTo>
                    <a:pt x="23012" y="9192"/>
                  </a:lnTo>
                  <a:lnTo>
                    <a:pt x="22782" y="8789"/>
                  </a:lnTo>
                  <a:lnTo>
                    <a:pt x="22541" y="8387"/>
                  </a:lnTo>
                  <a:lnTo>
                    <a:pt x="22288" y="7997"/>
                  </a:lnTo>
                  <a:lnTo>
                    <a:pt x="22012" y="7629"/>
                  </a:lnTo>
                  <a:lnTo>
                    <a:pt x="21725" y="7262"/>
                  </a:lnTo>
                  <a:lnTo>
                    <a:pt x="21426" y="6917"/>
                  </a:lnTo>
                  <a:lnTo>
                    <a:pt x="21116" y="6572"/>
                  </a:lnTo>
                  <a:lnTo>
                    <a:pt x="20783" y="6251"/>
                  </a:lnTo>
                  <a:lnTo>
                    <a:pt x="20438" y="5940"/>
                  </a:lnTo>
                  <a:lnTo>
                    <a:pt x="20093" y="5642"/>
                  </a:lnTo>
                  <a:lnTo>
                    <a:pt x="19726" y="5354"/>
                  </a:lnTo>
                  <a:lnTo>
                    <a:pt x="19347" y="5090"/>
                  </a:lnTo>
                  <a:lnTo>
                    <a:pt x="18956" y="4837"/>
                  </a:lnTo>
                  <a:lnTo>
                    <a:pt x="18554" y="4596"/>
                  </a:lnTo>
                  <a:lnTo>
                    <a:pt x="18152" y="4378"/>
                  </a:lnTo>
                  <a:lnTo>
                    <a:pt x="17727" y="4171"/>
                  </a:lnTo>
                  <a:lnTo>
                    <a:pt x="17302" y="3976"/>
                  </a:lnTo>
                  <a:lnTo>
                    <a:pt x="16865" y="3815"/>
                  </a:lnTo>
                  <a:lnTo>
                    <a:pt x="16417" y="3654"/>
                  </a:lnTo>
                  <a:lnTo>
                    <a:pt x="15958" y="3516"/>
                  </a:lnTo>
                  <a:lnTo>
                    <a:pt x="15498" y="3401"/>
                  </a:lnTo>
                  <a:lnTo>
                    <a:pt x="15027" y="3309"/>
                  </a:lnTo>
                  <a:lnTo>
                    <a:pt x="15085" y="3195"/>
                  </a:lnTo>
                  <a:lnTo>
                    <a:pt x="15119" y="3068"/>
                  </a:lnTo>
                  <a:lnTo>
                    <a:pt x="15165" y="2942"/>
                  </a:lnTo>
                  <a:lnTo>
                    <a:pt x="15188" y="2804"/>
                  </a:lnTo>
                  <a:lnTo>
                    <a:pt x="15234" y="2528"/>
                  </a:lnTo>
                  <a:lnTo>
                    <a:pt x="15245" y="2402"/>
                  </a:lnTo>
                  <a:lnTo>
                    <a:pt x="15245" y="2264"/>
                  </a:lnTo>
                  <a:lnTo>
                    <a:pt x="15234" y="2034"/>
                  </a:lnTo>
                  <a:lnTo>
                    <a:pt x="15199" y="1804"/>
                  </a:lnTo>
                  <a:lnTo>
                    <a:pt x="15142" y="1598"/>
                  </a:lnTo>
                  <a:lnTo>
                    <a:pt x="15073" y="1379"/>
                  </a:lnTo>
                  <a:lnTo>
                    <a:pt x="14970" y="1184"/>
                  </a:lnTo>
                  <a:lnTo>
                    <a:pt x="14855" y="1000"/>
                  </a:lnTo>
                  <a:lnTo>
                    <a:pt x="14728" y="828"/>
                  </a:lnTo>
                  <a:lnTo>
                    <a:pt x="14579" y="656"/>
                  </a:lnTo>
                  <a:lnTo>
                    <a:pt x="14418" y="518"/>
                  </a:lnTo>
                  <a:lnTo>
                    <a:pt x="14246" y="380"/>
                  </a:lnTo>
                  <a:lnTo>
                    <a:pt x="14062" y="265"/>
                  </a:lnTo>
                  <a:lnTo>
                    <a:pt x="13855" y="173"/>
                  </a:lnTo>
                  <a:lnTo>
                    <a:pt x="13648" y="93"/>
                  </a:lnTo>
                  <a:lnTo>
                    <a:pt x="13430" y="47"/>
                  </a:lnTo>
                  <a:lnTo>
                    <a:pt x="13212" y="12"/>
                  </a:lnTo>
                  <a:lnTo>
                    <a:pt x="12971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27;p33">
              <a:extLst>
                <a:ext uri="{FF2B5EF4-FFF2-40B4-BE49-F238E27FC236}">
                  <a16:creationId xmlns:a16="http://schemas.microsoft.com/office/drawing/2014/main" id="{53B48D08-3601-FD78-E318-69C655B0F0C3}"/>
                </a:ext>
              </a:extLst>
            </p:cNvPr>
            <p:cNvSpPr/>
            <p:nvPr/>
          </p:nvSpPr>
          <p:spPr>
            <a:xfrm>
              <a:off x="1958750" y="4142750"/>
              <a:ext cx="75850" cy="189875"/>
            </a:xfrm>
            <a:custGeom>
              <a:avLst/>
              <a:gdLst/>
              <a:ahLst/>
              <a:cxnLst/>
              <a:rect l="l" t="t" r="r" b="b"/>
              <a:pathLst>
                <a:path w="3034" h="7595" extrusionOk="0">
                  <a:moveTo>
                    <a:pt x="759" y="1"/>
                  </a:moveTo>
                  <a:lnTo>
                    <a:pt x="678" y="12"/>
                  </a:lnTo>
                  <a:lnTo>
                    <a:pt x="598" y="24"/>
                  </a:lnTo>
                  <a:lnTo>
                    <a:pt x="529" y="35"/>
                  </a:lnTo>
                  <a:lnTo>
                    <a:pt x="460" y="58"/>
                  </a:lnTo>
                  <a:lnTo>
                    <a:pt x="391" y="93"/>
                  </a:lnTo>
                  <a:lnTo>
                    <a:pt x="334" y="139"/>
                  </a:lnTo>
                  <a:lnTo>
                    <a:pt x="276" y="173"/>
                  </a:lnTo>
                  <a:lnTo>
                    <a:pt x="219" y="219"/>
                  </a:lnTo>
                  <a:lnTo>
                    <a:pt x="173" y="277"/>
                  </a:lnTo>
                  <a:lnTo>
                    <a:pt x="127" y="334"/>
                  </a:lnTo>
                  <a:lnTo>
                    <a:pt x="93" y="403"/>
                  </a:lnTo>
                  <a:lnTo>
                    <a:pt x="58" y="461"/>
                  </a:lnTo>
                  <a:lnTo>
                    <a:pt x="35" y="541"/>
                  </a:lnTo>
                  <a:lnTo>
                    <a:pt x="12" y="610"/>
                  </a:lnTo>
                  <a:lnTo>
                    <a:pt x="1" y="679"/>
                  </a:lnTo>
                  <a:lnTo>
                    <a:pt x="1" y="759"/>
                  </a:lnTo>
                  <a:lnTo>
                    <a:pt x="1" y="6837"/>
                  </a:lnTo>
                  <a:lnTo>
                    <a:pt x="1" y="6917"/>
                  </a:lnTo>
                  <a:lnTo>
                    <a:pt x="12" y="6986"/>
                  </a:lnTo>
                  <a:lnTo>
                    <a:pt x="35" y="7055"/>
                  </a:lnTo>
                  <a:lnTo>
                    <a:pt x="58" y="7135"/>
                  </a:lnTo>
                  <a:lnTo>
                    <a:pt x="93" y="7193"/>
                  </a:lnTo>
                  <a:lnTo>
                    <a:pt x="127" y="7262"/>
                  </a:lnTo>
                  <a:lnTo>
                    <a:pt x="173" y="7319"/>
                  </a:lnTo>
                  <a:lnTo>
                    <a:pt x="219" y="7377"/>
                  </a:lnTo>
                  <a:lnTo>
                    <a:pt x="276" y="7423"/>
                  </a:lnTo>
                  <a:lnTo>
                    <a:pt x="334" y="7457"/>
                  </a:lnTo>
                  <a:lnTo>
                    <a:pt x="391" y="7503"/>
                  </a:lnTo>
                  <a:lnTo>
                    <a:pt x="460" y="7537"/>
                  </a:lnTo>
                  <a:lnTo>
                    <a:pt x="529" y="7560"/>
                  </a:lnTo>
                  <a:lnTo>
                    <a:pt x="598" y="7572"/>
                  </a:lnTo>
                  <a:lnTo>
                    <a:pt x="678" y="7583"/>
                  </a:lnTo>
                  <a:lnTo>
                    <a:pt x="759" y="7595"/>
                  </a:lnTo>
                  <a:lnTo>
                    <a:pt x="3034" y="7595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28;p33">
              <a:extLst>
                <a:ext uri="{FF2B5EF4-FFF2-40B4-BE49-F238E27FC236}">
                  <a16:creationId xmlns:a16="http://schemas.microsoft.com/office/drawing/2014/main" id="{4B5CBD77-02F2-0FAB-BDB2-8D1C1288D68A}"/>
                </a:ext>
              </a:extLst>
            </p:cNvPr>
            <p:cNvSpPr/>
            <p:nvPr/>
          </p:nvSpPr>
          <p:spPr>
            <a:xfrm>
              <a:off x="2072200" y="4097100"/>
              <a:ext cx="446925" cy="235525"/>
            </a:xfrm>
            <a:custGeom>
              <a:avLst/>
              <a:gdLst/>
              <a:ahLst/>
              <a:cxnLst/>
              <a:rect l="l" t="t" r="r" b="b"/>
              <a:pathLst>
                <a:path w="17877" h="9421" extrusionOk="0">
                  <a:moveTo>
                    <a:pt x="3148" y="0"/>
                  </a:moveTo>
                  <a:lnTo>
                    <a:pt x="2792" y="12"/>
                  </a:lnTo>
                  <a:lnTo>
                    <a:pt x="2425" y="46"/>
                  </a:lnTo>
                  <a:lnTo>
                    <a:pt x="2057" y="104"/>
                  </a:lnTo>
                  <a:lnTo>
                    <a:pt x="1689" y="184"/>
                  </a:lnTo>
                  <a:lnTo>
                    <a:pt x="1333" y="288"/>
                  </a:lnTo>
                  <a:lnTo>
                    <a:pt x="1161" y="356"/>
                  </a:lnTo>
                  <a:lnTo>
                    <a:pt x="977" y="425"/>
                  </a:lnTo>
                  <a:lnTo>
                    <a:pt x="805" y="506"/>
                  </a:lnTo>
                  <a:lnTo>
                    <a:pt x="632" y="598"/>
                  </a:lnTo>
                  <a:lnTo>
                    <a:pt x="495" y="678"/>
                  </a:lnTo>
                  <a:lnTo>
                    <a:pt x="368" y="782"/>
                  </a:lnTo>
                  <a:lnTo>
                    <a:pt x="265" y="896"/>
                  </a:lnTo>
                  <a:lnTo>
                    <a:pt x="173" y="1023"/>
                  </a:lnTo>
                  <a:lnTo>
                    <a:pt x="104" y="1172"/>
                  </a:lnTo>
                  <a:lnTo>
                    <a:pt x="47" y="1321"/>
                  </a:lnTo>
                  <a:lnTo>
                    <a:pt x="12" y="1471"/>
                  </a:lnTo>
                  <a:lnTo>
                    <a:pt x="1" y="1632"/>
                  </a:lnTo>
                  <a:lnTo>
                    <a:pt x="1" y="9421"/>
                  </a:lnTo>
                  <a:lnTo>
                    <a:pt x="8812" y="9421"/>
                  </a:lnTo>
                  <a:lnTo>
                    <a:pt x="9122" y="9409"/>
                  </a:lnTo>
                  <a:lnTo>
                    <a:pt x="9421" y="9386"/>
                  </a:lnTo>
                  <a:lnTo>
                    <a:pt x="9708" y="9352"/>
                  </a:lnTo>
                  <a:lnTo>
                    <a:pt x="10007" y="9295"/>
                  </a:lnTo>
                  <a:lnTo>
                    <a:pt x="10294" y="9237"/>
                  </a:lnTo>
                  <a:lnTo>
                    <a:pt x="10581" y="9157"/>
                  </a:lnTo>
                  <a:lnTo>
                    <a:pt x="10857" y="9065"/>
                  </a:lnTo>
                  <a:lnTo>
                    <a:pt x="11133" y="8961"/>
                  </a:lnTo>
                  <a:lnTo>
                    <a:pt x="11409" y="8835"/>
                  </a:lnTo>
                  <a:lnTo>
                    <a:pt x="11673" y="8709"/>
                  </a:lnTo>
                  <a:lnTo>
                    <a:pt x="11926" y="8559"/>
                  </a:lnTo>
                  <a:lnTo>
                    <a:pt x="12178" y="8398"/>
                  </a:lnTo>
                  <a:lnTo>
                    <a:pt x="12420" y="8226"/>
                  </a:lnTo>
                  <a:lnTo>
                    <a:pt x="12649" y="8042"/>
                  </a:lnTo>
                  <a:lnTo>
                    <a:pt x="12879" y="7847"/>
                  </a:lnTo>
                  <a:lnTo>
                    <a:pt x="13097" y="7640"/>
                  </a:lnTo>
                  <a:lnTo>
                    <a:pt x="17440" y="3309"/>
                  </a:lnTo>
                  <a:lnTo>
                    <a:pt x="17543" y="3194"/>
                  </a:lnTo>
                  <a:lnTo>
                    <a:pt x="17635" y="3068"/>
                  </a:lnTo>
                  <a:lnTo>
                    <a:pt x="17704" y="2941"/>
                  </a:lnTo>
                  <a:lnTo>
                    <a:pt x="17773" y="2804"/>
                  </a:lnTo>
                  <a:lnTo>
                    <a:pt x="17819" y="2666"/>
                  </a:lnTo>
                  <a:lnTo>
                    <a:pt x="17854" y="2528"/>
                  </a:lnTo>
                  <a:lnTo>
                    <a:pt x="17877" y="2390"/>
                  </a:lnTo>
                  <a:lnTo>
                    <a:pt x="17877" y="2241"/>
                  </a:lnTo>
                  <a:lnTo>
                    <a:pt x="17877" y="2103"/>
                  </a:lnTo>
                  <a:lnTo>
                    <a:pt x="17854" y="1953"/>
                  </a:lnTo>
                  <a:lnTo>
                    <a:pt x="17819" y="1815"/>
                  </a:lnTo>
                  <a:lnTo>
                    <a:pt x="17773" y="1678"/>
                  </a:lnTo>
                  <a:lnTo>
                    <a:pt x="17704" y="1551"/>
                  </a:lnTo>
                  <a:lnTo>
                    <a:pt x="17635" y="1425"/>
                  </a:lnTo>
                  <a:lnTo>
                    <a:pt x="17543" y="1299"/>
                  </a:lnTo>
                  <a:lnTo>
                    <a:pt x="17440" y="1184"/>
                  </a:lnTo>
                  <a:lnTo>
                    <a:pt x="17325" y="1080"/>
                  </a:lnTo>
                  <a:lnTo>
                    <a:pt x="17199" y="988"/>
                  </a:lnTo>
                  <a:lnTo>
                    <a:pt x="17072" y="908"/>
                  </a:lnTo>
                  <a:lnTo>
                    <a:pt x="16935" y="850"/>
                  </a:lnTo>
                  <a:lnTo>
                    <a:pt x="16797" y="805"/>
                  </a:lnTo>
                  <a:lnTo>
                    <a:pt x="16659" y="770"/>
                  </a:lnTo>
                  <a:lnTo>
                    <a:pt x="16509" y="747"/>
                  </a:lnTo>
                  <a:lnTo>
                    <a:pt x="16360" y="736"/>
                  </a:lnTo>
                  <a:lnTo>
                    <a:pt x="16222" y="747"/>
                  </a:lnTo>
                  <a:lnTo>
                    <a:pt x="16073" y="770"/>
                  </a:lnTo>
                  <a:lnTo>
                    <a:pt x="15935" y="805"/>
                  </a:lnTo>
                  <a:lnTo>
                    <a:pt x="15797" y="850"/>
                  </a:lnTo>
                  <a:lnTo>
                    <a:pt x="15659" y="908"/>
                  </a:lnTo>
                  <a:lnTo>
                    <a:pt x="15533" y="988"/>
                  </a:lnTo>
                  <a:lnTo>
                    <a:pt x="15407" y="1080"/>
                  </a:lnTo>
                  <a:lnTo>
                    <a:pt x="15292" y="1184"/>
                  </a:lnTo>
                  <a:lnTo>
                    <a:pt x="10961" y="5503"/>
                  </a:lnTo>
                  <a:lnTo>
                    <a:pt x="10742" y="5687"/>
                  </a:lnTo>
                  <a:lnTo>
                    <a:pt x="10524" y="5859"/>
                  </a:lnTo>
                  <a:lnTo>
                    <a:pt x="10283" y="6009"/>
                  </a:lnTo>
                  <a:lnTo>
                    <a:pt x="10030" y="6135"/>
                  </a:lnTo>
                  <a:lnTo>
                    <a:pt x="9766" y="6227"/>
                  </a:lnTo>
                  <a:lnTo>
                    <a:pt x="9502" y="6307"/>
                  </a:lnTo>
                  <a:lnTo>
                    <a:pt x="9214" y="6353"/>
                  </a:lnTo>
                  <a:lnTo>
                    <a:pt x="8939" y="6376"/>
                  </a:lnTo>
                  <a:lnTo>
                    <a:pt x="6790" y="6376"/>
                  </a:lnTo>
                  <a:lnTo>
                    <a:pt x="6710" y="6365"/>
                  </a:lnTo>
                  <a:lnTo>
                    <a:pt x="6641" y="6342"/>
                  </a:lnTo>
                  <a:lnTo>
                    <a:pt x="6572" y="6319"/>
                  </a:lnTo>
                  <a:lnTo>
                    <a:pt x="6503" y="6285"/>
                  </a:lnTo>
                  <a:lnTo>
                    <a:pt x="6434" y="6250"/>
                  </a:lnTo>
                  <a:lnTo>
                    <a:pt x="6377" y="6216"/>
                  </a:lnTo>
                  <a:lnTo>
                    <a:pt x="6331" y="6170"/>
                  </a:lnTo>
                  <a:lnTo>
                    <a:pt x="6273" y="6112"/>
                  </a:lnTo>
                  <a:lnTo>
                    <a:pt x="6239" y="6055"/>
                  </a:lnTo>
                  <a:lnTo>
                    <a:pt x="6193" y="5997"/>
                  </a:lnTo>
                  <a:lnTo>
                    <a:pt x="6170" y="5928"/>
                  </a:lnTo>
                  <a:lnTo>
                    <a:pt x="6135" y="5859"/>
                  </a:lnTo>
                  <a:lnTo>
                    <a:pt x="6124" y="5779"/>
                  </a:lnTo>
                  <a:lnTo>
                    <a:pt x="6112" y="5699"/>
                  </a:lnTo>
                  <a:lnTo>
                    <a:pt x="6101" y="5618"/>
                  </a:lnTo>
                  <a:lnTo>
                    <a:pt x="6112" y="5538"/>
                  </a:lnTo>
                  <a:lnTo>
                    <a:pt x="6124" y="5457"/>
                  </a:lnTo>
                  <a:lnTo>
                    <a:pt x="6135" y="5377"/>
                  </a:lnTo>
                  <a:lnTo>
                    <a:pt x="6170" y="5308"/>
                  </a:lnTo>
                  <a:lnTo>
                    <a:pt x="6193" y="5239"/>
                  </a:lnTo>
                  <a:lnTo>
                    <a:pt x="6239" y="5182"/>
                  </a:lnTo>
                  <a:lnTo>
                    <a:pt x="6273" y="5124"/>
                  </a:lnTo>
                  <a:lnTo>
                    <a:pt x="6331" y="5067"/>
                  </a:lnTo>
                  <a:lnTo>
                    <a:pt x="6377" y="5021"/>
                  </a:lnTo>
                  <a:lnTo>
                    <a:pt x="6434" y="4986"/>
                  </a:lnTo>
                  <a:lnTo>
                    <a:pt x="6503" y="4940"/>
                  </a:lnTo>
                  <a:lnTo>
                    <a:pt x="6572" y="4917"/>
                  </a:lnTo>
                  <a:lnTo>
                    <a:pt x="6641" y="4894"/>
                  </a:lnTo>
                  <a:lnTo>
                    <a:pt x="6710" y="4871"/>
                  </a:lnTo>
                  <a:lnTo>
                    <a:pt x="6790" y="4860"/>
                  </a:lnTo>
                  <a:lnTo>
                    <a:pt x="9191" y="4860"/>
                  </a:lnTo>
                  <a:lnTo>
                    <a:pt x="9352" y="4848"/>
                  </a:lnTo>
                  <a:lnTo>
                    <a:pt x="9502" y="4825"/>
                  </a:lnTo>
                  <a:lnTo>
                    <a:pt x="9639" y="4791"/>
                  </a:lnTo>
                  <a:lnTo>
                    <a:pt x="9777" y="4745"/>
                  </a:lnTo>
                  <a:lnTo>
                    <a:pt x="9915" y="4676"/>
                  </a:lnTo>
                  <a:lnTo>
                    <a:pt x="10041" y="4596"/>
                  </a:lnTo>
                  <a:lnTo>
                    <a:pt x="10156" y="4515"/>
                  </a:lnTo>
                  <a:lnTo>
                    <a:pt x="10260" y="4412"/>
                  </a:lnTo>
                  <a:lnTo>
                    <a:pt x="10363" y="4308"/>
                  </a:lnTo>
                  <a:lnTo>
                    <a:pt x="10444" y="4194"/>
                  </a:lnTo>
                  <a:lnTo>
                    <a:pt x="10524" y="4067"/>
                  </a:lnTo>
                  <a:lnTo>
                    <a:pt x="10593" y="3929"/>
                  </a:lnTo>
                  <a:lnTo>
                    <a:pt x="10639" y="3792"/>
                  </a:lnTo>
                  <a:lnTo>
                    <a:pt x="10673" y="3654"/>
                  </a:lnTo>
                  <a:lnTo>
                    <a:pt x="10696" y="3504"/>
                  </a:lnTo>
                  <a:lnTo>
                    <a:pt x="10708" y="3343"/>
                  </a:lnTo>
                  <a:lnTo>
                    <a:pt x="10696" y="3194"/>
                  </a:lnTo>
                  <a:lnTo>
                    <a:pt x="10673" y="3045"/>
                  </a:lnTo>
                  <a:lnTo>
                    <a:pt x="10639" y="2895"/>
                  </a:lnTo>
                  <a:lnTo>
                    <a:pt x="10593" y="2758"/>
                  </a:lnTo>
                  <a:lnTo>
                    <a:pt x="10524" y="2631"/>
                  </a:lnTo>
                  <a:lnTo>
                    <a:pt x="10444" y="2505"/>
                  </a:lnTo>
                  <a:lnTo>
                    <a:pt x="10363" y="2390"/>
                  </a:lnTo>
                  <a:lnTo>
                    <a:pt x="10260" y="2287"/>
                  </a:lnTo>
                  <a:lnTo>
                    <a:pt x="10156" y="2195"/>
                  </a:lnTo>
                  <a:lnTo>
                    <a:pt x="10041" y="2103"/>
                  </a:lnTo>
                  <a:lnTo>
                    <a:pt x="9915" y="2034"/>
                  </a:lnTo>
                  <a:lnTo>
                    <a:pt x="9777" y="1965"/>
                  </a:lnTo>
                  <a:lnTo>
                    <a:pt x="9639" y="1919"/>
                  </a:lnTo>
                  <a:lnTo>
                    <a:pt x="9502" y="1884"/>
                  </a:lnTo>
                  <a:lnTo>
                    <a:pt x="9352" y="1861"/>
                  </a:lnTo>
                  <a:lnTo>
                    <a:pt x="9191" y="1850"/>
                  </a:lnTo>
                  <a:lnTo>
                    <a:pt x="7399" y="1850"/>
                  </a:lnTo>
                  <a:lnTo>
                    <a:pt x="7319" y="1827"/>
                  </a:lnTo>
                  <a:lnTo>
                    <a:pt x="7238" y="1815"/>
                  </a:lnTo>
                  <a:lnTo>
                    <a:pt x="7158" y="1781"/>
                  </a:lnTo>
                  <a:lnTo>
                    <a:pt x="7077" y="1735"/>
                  </a:lnTo>
                  <a:lnTo>
                    <a:pt x="6997" y="1666"/>
                  </a:lnTo>
                  <a:lnTo>
                    <a:pt x="6583" y="1299"/>
                  </a:lnTo>
                  <a:lnTo>
                    <a:pt x="6377" y="1115"/>
                  </a:lnTo>
                  <a:lnTo>
                    <a:pt x="6273" y="1034"/>
                  </a:lnTo>
                  <a:lnTo>
                    <a:pt x="6170" y="965"/>
                  </a:lnTo>
                  <a:lnTo>
                    <a:pt x="5871" y="782"/>
                  </a:lnTo>
                  <a:lnTo>
                    <a:pt x="5572" y="609"/>
                  </a:lnTo>
                  <a:lnTo>
                    <a:pt x="5251" y="460"/>
                  </a:lnTo>
                  <a:lnTo>
                    <a:pt x="4918" y="322"/>
                  </a:lnTo>
                  <a:lnTo>
                    <a:pt x="4584" y="219"/>
                  </a:lnTo>
                  <a:lnTo>
                    <a:pt x="4228" y="127"/>
                  </a:lnTo>
                  <a:lnTo>
                    <a:pt x="3872" y="69"/>
                  </a:lnTo>
                  <a:lnTo>
                    <a:pt x="3516" y="23"/>
                  </a:lnTo>
                  <a:lnTo>
                    <a:pt x="314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2729;p33">
            <a:extLst>
              <a:ext uri="{FF2B5EF4-FFF2-40B4-BE49-F238E27FC236}">
                <a16:creationId xmlns:a16="http://schemas.microsoft.com/office/drawing/2014/main" id="{915C9076-3EFF-9663-869C-7255F17A034C}"/>
              </a:ext>
            </a:extLst>
          </p:cNvPr>
          <p:cNvGrpSpPr/>
          <p:nvPr/>
        </p:nvGrpSpPr>
        <p:grpSpPr>
          <a:xfrm>
            <a:off x="5532732" y="2443622"/>
            <a:ext cx="320293" cy="365584"/>
            <a:chOff x="1874900" y="4830625"/>
            <a:chExt cx="568400" cy="646250"/>
          </a:xfrm>
        </p:grpSpPr>
        <p:sp>
          <p:nvSpPr>
            <p:cNvPr id="46" name="Google Shape;2730;p33">
              <a:extLst>
                <a:ext uri="{FF2B5EF4-FFF2-40B4-BE49-F238E27FC236}">
                  <a16:creationId xmlns:a16="http://schemas.microsoft.com/office/drawing/2014/main" id="{728D919C-452B-E237-69A4-71999F31A749}"/>
                </a:ext>
              </a:extLst>
            </p:cNvPr>
            <p:cNvSpPr/>
            <p:nvPr/>
          </p:nvSpPr>
          <p:spPr>
            <a:xfrm>
              <a:off x="1874900" y="4830625"/>
              <a:ext cx="416750" cy="267425"/>
            </a:xfrm>
            <a:custGeom>
              <a:avLst/>
              <a:gdLst/>
              <a:ahLst/>
              <a:cxnLst/>
              <a:rect l="l" t="t" r="r" b="b"/>
              <a:pathLst>
                <a:path w="16670" h="10697" extrusionOk="0">
                  <a:moveTo>
                    <a:pt x="5227" y="1"/>
                  </a:moveTo>
                  <a:lnTo>
                    <a:pt x="5043" y="12"/>
                  </a:lnTo>
                  <a:lnTo>
                    <a:pt x="4860" y="35"/>
                  </a:lnTo>
                  <a:lnTo>
                    <a:pt x="4664" y="58"/>
                  </a:lnTo>
                  <a:lnTo>
                    <a:pt x="4481" y="93"/>
                  </a:lnTo>
                  <a:lnTo>
                    <a:pt x="4308" y="139"/>
                  </a:lnTo>
                  <a:lnTo>
                    <a:pt x="4124" y="196"/>
                  </a:lnTo>
                  <a:lnTo>
                    <a:pt x="3952" y="254"/>
                  </a:lnTo>
                  <a:lnTo>
                    <a:pt x="3780" y="323"/>
                  </a:lnTo>
                  <a:lnTo>
                    <a:pt x="3607" y="403"/>
                  </a:lnTo>
                  <a:lnTo>
                    <a:pt x="3447" y="495"/>
                  </a:lnTo>
                  <a:lnTo>
                    <a:pt x="3286" y="587"/>
                  </a:lnTo>
                  <a:lnTo>
                    <a:pt x="3125" y="690"/>
                  </a:lnTo>
                  <a:lnTo>
                    <a:pt x="2976" y="794"/>
                  </a:lnTo>
                  <a:lnTo>
                    <a:pt x="2826" y="920"/>
                  </a:lnTo>
                  <a:lnTo>
                    <a:pt x="2688" y="1035"/>
                  </a:lnTo>
                  <a:lnTo>
                    <a:pt x="2562" y="1173"/>
                  </a:lnTo>
                  <a:lnTo>
                    <a:pt x="2436" y="1311"/>
                  </a:lnTo>
                  <a:lnTo>
                    <a:pt x="2309" y="1448"/>
                  </a:lnTo>
                  <a:lnTo>
                    <a:pt x="2194" y="1609"/>
                  </a:lnTo>
                  <a:lnTo>
                    <a:pt x="1988" y="1678"/>
                  </a:lnTo>
                  <a:lnTo>
                    <a:pt x="1769" y="1770"/>
                  </a:lnTo>
                  <a:lnTo>
                    <a:pt x="1562" y="1874"/>
                  </a:lnTo>
                  <a:lnTo>
                    <a:pt x="1367" y="2000"/>
                  </a:lnTo>
                  <a:lnTo>
                    <a:pt x="1172" y="2138"/>
                  </a:lnTo>
                  <a:lnTo>
                    <a:pt x="988" y="2299"/>
                  </a:lnTo>
                  <a:lnTo>
                    <a:pt x="827" y="2471"/>
                  </a:lnTo>
                  <a:lnTo>
                    <a:pt x="666" y="2655"/>
                  </a:lnTo>
                  <a:lnTo>
                    <a:pt x="517" y="2850"/>
                  </a:lnTo>
                  <a:lnTo>
                    <a:pt x="391" y="3057"/>
                  </a:lnTo>
                  <a:lnTo>
                    <a:pt x="276" y="3275"/>
                  </a:lnTo>
                  <a:lnTo>
                    <a:pt x="184" y="3505"/>
                  </a:lnTo>
                  <a:lnTo>
                    <a:pt x="103" y="3746"/>
                  </a:lnTo>
                  <a:lnTo>
                    <a:pt x="46" y="3999"/>
                  </a:lnTo>
                  <a:lnTo>
                    <a:pt x="11" y="4252"/>
                  </a:lnTo>
                  <a:lnTo>
                    <a:pt x="0" y="4516"/>
                  </a:lnTo>
                  <a:lnTo>
                    <a:pt x="0" y="6159"/>
                  </a:lnTo>
                  <a:lnTo>
                    <a:pt x="3872" y="6159"/>
                  </a:lnTo>
                  <a:lnTo>
                    <a:pt x="3941" y="6170"/>
                  </a:lnTo>
                  <a:lnTo>
                    <a:pt x="4021" y="6193"/>
                  </a:lnTo>
                  <a:lnTo>
                    <a:pt x="4090" y="6216"/>
                  </a:lnTo>
                  <a:lnTo>
                    <a:pt x="4159" y="6251"/>
                  </a:lnTo>
                  <a:lnTo>
                    <a:pt x="4216" y="6285"/>
                  </a:lnTo>
                  <a:lnTo>
                    <a:pt x="4274" y="6331"/>
                  </a:lnTo>
                  <a:lnTo>
                    <a:pt x="4331" y="6377"/>
                  </a:lnTo>
                  <a:lnTo>
                    <a:pt x="4377" y="6434"/>
                  </a:lnTo>
                  <a:lnTo>
                    <a:pt x="4423" y="6492"/>
                  </a:lnTo>
                  <a:lnTo>
                    <a:pt x="4458" y="6549"/>
                  </a:lnTo>
                  <a:lnTo>
                    <a:pt x="4492" y="6618"/>
                  </a:lnTo>
                  <a:lnTo>
                    <a:pt x="4515" y="6687"/>
                  </a:lnTo>
                  <a:lnTo>
                    <a:pt x="4538" y="6756"/>
                  </a:lnTo>
                  <a:lnTo>
                    <a:pt x="4549" y="6837"/>
                  </a:lnTo>
                  <a:lnTo>
                    <a:pt x="4549" y="6917"/>
                  </a:lnTo>
                  <a:lnTo>
                    <a:pt x="4549" y="9180"/>
                  </a:lnTo>
                  <a:lnTo>
                    <a:pt x="4561" y="9341"/>
                  </a:lnTo>
                  <a:lnTo>
                    <a:pt x="4584" y="9490"/>
                  </a:lnTo>
                  <a:lnTo>
                    <a:pt x="4618" y="9640"/>
                  </a:lnTo>
                  <a:lnTo>
                    <a:pt x="4664" y="9778"/>
                  </a:lnTo>
                  <a:lnTo>
                    <a:pt x="4733" y="9904"/>
                  </a:lnTo>
                  <a:lnTo>
                    <a:pt x="4814" y="10030"/>
                  </a:lnTo>
                  <a:lnTo>
                    <a:pt x="4894" y="10145"/>
                  </a:lnTo>
                  <a:lnTo>
                    <a:pt x="4997" y="10260"/>
                  </a:lnTo>
                  <a:lnTo>
                    <a:pt x="5101" y="10352"/>
                  </a:lnTo>
                  <a:lnTo>
                    <a:pt x="5216" y="10444"/>
                  </a:lnTo>
                  <a:lnTo>
                    <a:pt x="5342" y="10513"/>
                  </a:lnTo>
                  <a:lnTo>
                    <a:pt x="5480" y="10582"/>
                  </a:lnTo>
                  <a:lnTo>
                    <a:pt x="5618" y="10628"/>
                  </a:lnTo>
                  <a:lnTo>
                    <a:pt x="5756" y="10674"/>
                  </a:lnTo>
                  <a:lnTo>
                    <a:pt x="5905" y="10697"/>
                  </a:lnTo>
                  <a:lnTo>
                    <a:pt x="6215" y="10697"/>
                  </a:lnTo>
                  <a:lnTo>
                    <a:pt x="6376" y="10674"/>
                  </a:lnTo>
                  <a:lnTo>
                    <a:pt x="6514" y="10628"/>
                  </a:lnTo>
                  <a:lnTo>
                    <a:pt x="6652" y="10582"/>
                  </a:lnTo>
                  <a:lnTo>
                    <a:pt x="6790" y="10513"/>
                  </a:lnTo>
                  <a:lnTo>
                    <a:pt x="6916" y="10444"/>
                  </a:lnTo>
                  <a:lnTo>
                    <a:pt x="7031" y="10352"/>
                  </a:lnTo>
                  <a:lnTo>
                    <a:pt x="7134" y="10260"/>
                  </a:lnTo>
                  <a:lnTo>
                    <a:pt x="7238" y="10145"/>
                  </a:lnTo>
                  <a:lnTo>
                    <a:pt x="7318" y="10030"/>
                  </a:lnTo>
                  <a:lnTo>
                    <a:pt x="7399" y="9904"/>
                  </a:lnTo>
                  <a:lnTo>
                    <a:pt x="7456" y="9778"/>
                  </a:lnTo>
                  <a:lnTo>
                    <a:pt x="7513" y="9640"/>
                  </a:lnTo>
                  <a:lnTo>
                    <a:pt x="7548" y="9490"/>
                  </a:lnTo>
                  <a:lnTo>
                    <a:pt x="7571" y="9341"/>
                  </a:lnTo>
                  <a:lnTo>
                    <a:pt x="7582" y="9180"/>
                  </a:lnTo>
                  <a:lnTo>
                    <a:pt x="7582" y="6917"/>
                  </a:lnTo>
                  <a:lnTo>
                    <a:pt x="7582" y="6837"/>
                  </a:lnTo>
                  <a:lnTo>
                    <a:pt x="7594" y="6756"/>
                  </a:lnTo>
                  <a:lnTo>
                    <a:pt x="7617" y="6687"/>
                  </a:lnTo>
                  <a:lnTo>
                    <a:pt x="7640" y="6618"/>
                  </a:lnTo>
                  <a:lnTo>
                    <a:pt x="7674" y="6549"/>
                  </a:lnTo>
                  <a:lnTo>
                    <a:pt x="7709" y="6492"/>
                  </a:lnTo>
                  <a:lnTo>
                    <a:pt x="7755" y="6434"/>
                  </a:lnTo>
                  <a:lnTo>
                    <a:pt x="7801" y="6377"/>
                  </a:lnTo>
                  <a:lnTo>
                    <a:pt x="7858" y="6331"/>
                  </a:lnTo>
                  <a:lnTo>
                    <a:pt x="7916" y="6285"/>
                  </a:lnTo>
                  <a:lnTo>
                    <a:pt x="7973" y="6251"/>
                  </a:lnTo>
                  <a:lnTo>
                    <a:pt x="8042" y="6216"/>
                  </a:lnTo>
                  <a:lnTo>
                    <a:pt x="8111" y="6193"/>
                  </a:lnTo>
                  <a:lnTo>
                    <a:pt x="8180" y="6170"/>
                  </a:lnTo>
                  <a:lnTo>
                    <a:pt x="8260" y="6159"/>
                  </a:lnTo>
                  <a:lnTo>
                    <a:pt x="8421" y="6159"/>
                  </a:lnTo>
                  <a:lnTo>
                    <a:pt x="8490" y="6170"/>
                  </a:lnTo>
                  <a:lnTo>
                    <a:pt x="8559" y="6193"/>
                  </a:lnTo>
                  <a:lnTo>
                    <a:pt x="8628" y="6216"/>
                  </a:lnTo>
                  <a:lnTo>
                    <a:pt x="8697" y="6251"/>
                  </a:lnTo>
                  <a:lnTo>
                    <a:pt x="8766" y="6285"/>
                  </a:lnTo>
                  <a:lnTo>
                    <a:pt x="8823" y="6331"/>
                  </a:lnTo>
                  <a:lnTo>
                    <a:pt x="8869" y="6377"/>
                  </a:lnTo>
                  <a:lnTo>
                    <a:pt x="8927" y="6434"/>
                  </a:lnTo>
                  <a:lnTo>
                    <a:pt x="8961" y="6492"/>
                  </a:lnTo>
                  <a:lnTo>
                    <a:pt x="9007" y="6549"/>
                  </a:lnTo>
                  <a:lnTo>
                    <a:pt x="9041" y="6618"/>
                  </a:lnTo>
                  <a:lnTo>
                    <a:pt x="9064" y="6687"/>
                  </a:lnTo>
                  <a:lnTo>
                    <a:pt x="9076" y="6756"/>
                  </a:lnTo>
                  <a:lnTo>
                    <a:pt x="9087" y="6837"/>
                  </a:lnTo>
                  <a:lnTo>
                    <a:pt x="9099" y="6917"/>
                  </a:lnTo>
                  <a:lnTo>
                    <a:pt x="9099" y="7675"/>
                  </a:lnTo>
                  <a:lnTo>
                    <a:pt x="9099" y="7825"/>
                  </a:lnTo>
                  <a:lnTo>
                    <a:pt x="9122" y="7974"/>
                  </a:lnTo>
                  <a:lnTo>
                    <a:pt x="9168" y="8123"/>
                  </a:lnTo>
                  <a:lnTo>
                    <a:pt x="9214" y="8261"/>
                  </a:lnTo>
                  <a:lnTo>
                    <a:pt x="9283" y="8388"/>
                  </a:lnTo>
                  <a:lnTo>
                    <a:pt x="9352" y="8514"/>
                  </a:lnTo>
                  <a:lnTo>
                    <a:pt x="9444" y="8629"/>
                  </a:lnTo>
                  <a:lnTo>
                    <a:pt x="9535" y="8744"/>
                  </a:lnTo>
                  <a:lnTo>
                    <a:pt x="9650" y="8836"/>
                  </a:lnTo>
                  <a:lnTo>
                    <a:pt x="9765" y="8927"/>
                  </a:lnTo>
                  <a:lnTo>
                    <a:pt x="9892" y="9008"/>
                  </a:lnTo>
                  <a:lnTo>
                    <a:pt x="10018" y="9065"/>
                  </a:lnTo>
                  <a:lnTo>
                    <a:pt x="10156" y="9123"/>
                  </a:lnTo>
                  <a:lnTo>
                    <a:pt x="10305" y="9157"/>
                  </a:lnTo>
                  <a:lnTo>
                    <a:pt x="10455" y="9180"/>
                  </a:lnTo>
                  <a:lnTo>
                    <a:pt x="10765" y="9180"/>
                  </a:lnTo>
                  <a:lnTo>
                    <a:pt x="10914" y="9157"/>
                  </a:lnTo>
                  <a:lnTo>
                    <a:pt x="11063" y="9123"/>
                  </a:lnTo>
                  <a:lnTo>
                    <a:pt x="11201" y="9065"/>
                  </a:lnTo>
                  <a:lnTo>
                    <a:pt x="11328" y="9008"/>
                  </a:lnTo>
                  <a:lnTo>
                    <a:pt x="11454" y="8927"/>
                  </a:lnTo>
                  <a:lnTo>
                    <a:pt x="11580" y="8836"/>
                  </a:lnTo>
                  <a:lnTo>
                    <a:pt x="11684" y="8744"/>
                  </a:lnTo>
                  <a:lnTo>
                    <a:pt x="11776" y="8629"/>
                  </a:lnTo>
                  <a:lnTo>
                    <a:pt x="11868" y="8514"/>
                  </a:lnTo>
                  <a:lnTo>
                    <a:pt x="11948" y="8388"/>
                  </a:lnTo>
                  <a:lnTo>
                    <a:pt x="12005" y="8261"/>
                  </a:lnTo>
                  <a:lnTo>
                    <a:pt x="12063" y="8123"/>
                  </a:lnTo>
                  <a:lnTo>
                    <a:pt x="12097" y="7974"/>
                  </a:lnTo>
                  <a:lnTo>
                    <a:pt x="12120" y="7825"/>
                  </a:lnTo>
                  <a:lnTo>
                    <a:pt x="12132" y="7675"/>
                  </a:lnTo>
                  <a:lnTo>
                    <a:pt x="12132" y="6917"/>
                  </a:lnTo>
                  <a:lnTo>
                    <a:pt x="12132" y="6837"/>
                  </a:lnTo>
                  <a:lnTo>
                    <a:pt x="12143" y="6756"/>
                  </a:lnTo>
                  <a:lnTo>
                    <a:pt x="12155" y="6687"/>
                  </a:lnTo>
                  <a:lnTo>
                    <a:pt x="12189" y="6618"/>
                  </a:lnTo>
                  <a:lnTo>
                    <a:pt x="12212" y="6549"/>
                  </a:lnTo>
                  <a:lnTo>
                    <a:pt x="12258" y="6492"/>
                  </a:lnTo>
                  <a:lnTo>
                    <a:pt x="12304" y="6434"/>
                  </a:lnTo>
                  <a:lnTo>
                    <a:pt x="12350" y="6377"/>
                  </a:lnTo>
                  <a:lnTo>
                    <a:pt x="12408" y="6331"/>
                  </a:lnTo>
                  <a:lnTo>
                    <a:pt x="12465" y="6285"/>
                  </a:lnTo>
                  <a:lnTo>
                    <a:pt x="12522" y="6251"/>
                  </a:lnTo>
                  <a:lnTo>
                    <a:pt x="12591" y="6216"/>
                  </a:lnTo>
                  <a:lnTo>
                    <a:pt x="12660" y="6193"/>
                  </a:lnTo>
                  <a:lnTo>
                    <a:pt x="12729" y="6170"/>
                  </a:lnTo>
                  <a:lnTo>
                    <a:pt x="12810" y="6159"/>
                  </a:lnTo>
                  <a:lnTo>
                    <a:pt x="16670" y="6159"/>
                  </a:lnTo>
                  <a:lnTo>
                    <a:pt x="16670" y="4516"/>
                  </a:lnTo>
                  <a:lnTo>
                    <a:pt x="16670" y="4332"/>
                  </a:lnTo>
                  <a:lnTo>
                    <a:pt x="16647" y="4160"/>
                  </a:lnTo>
                  <a:lnTo>
                    <a:pt x="16624" y="3987"/>
                  </a:lnTo>
                  <a:lnTo>
                    <a:pt x="16589" y="3815"/>
                  </a:lnTo>
                  <a:lnTo>
                    <a:pt x="16543" y="3654"/>
                  </a:lnTo>
                  <a:lnTo>
                    <a:pt x="16486" y="3493"/>
                  </a:lnTo>
                  <a:lnTo>
                    <a:pt x="16417" y="3333"/>
                  </a:lnTo>
                  <a:lnTo>
                    <a:pt x="16348" y="3172"/>
                  </a:lnTo>
                  <a:lnTo>
                    <a:pt x="16268" y="3034"/>
                  </a:lnTo>
                  <a:lnTo>
                    <a:pt x="16176" y="2885"/>
                  </a:lnTo>
                  <a:lnTo>
                    <a:pt x="16084" y="2747"/>
                  </a:lnTo>
                  <a:lnTo>
                    <a:pt x="15980" y="2620"/>
                  </a:lnTo>
                  <a:lnTo>
                    <a:pt x="15866" y="2494"/>
                  </a:lnTo>
                  <a:lnTo>
                    <a:pt x="15751" y="2368"/>
                  </a:lnTo>
                  <a:lnTo>
                    <a:pt x="15624" y="2253"/>
                  </a:lnTo>
                  <a:lnTo>
                    <a:pt x="15498" y="2149"/>
                  </a:lnTo>
                  <a:lnTo>
                    <a:pt x="15360" y="2046"/>
                  </a:lnTo>
                  <a:lnTo>
                    <a:pt x="15222" y="1954"/>
                  </a:lnTo>
                  <a:lnTo>
                    <a:pt x="15084" y="1874"/>
                  </a:lnTo>
                  <a:lnTo>
                    <a:pt x="14935" y="1793"/>
                  </a:lnTo>
                  <a:lnTo>
                    <a:pt x="14774" y="1724"/>
                  </a:lnTo>
                  <a:lnTo>
                    <a:pt x="14625" y="1667"/>
                  </a:lnTo>
                  <a:lnTo>
                    <a:pt x="14464" y="1609"/>
                  </a:lnTo>
                  <a:lnTo>
                    <a:pt x="14303" y="1563"/>
                  </a:lnTo>
                  <a:lnTo>
                    <a:pt x="14142" y="1529"/>
                  </a:lnTo>
                  <a:lnTo>
                    <a:pt x="13970" y="1506"/>
                  </a:lnTo>
                  <a:lnTo>
                    <a:pt x="13798" y="1494"/>
                  </a:lnTo>
                  <a:lnTo>
                    <a:pt x="13464" y="1494"/>
                  </a:lnTo>
                  <a:lnTo>
                    <a:pt x="13292" y="1506"/>
                  </a:lnTo>
                  <a:lnTo>
                    <a:pt x="13120" y="1540"/>
                  </a:lnTo>
                  <a:lnTo>
                    <a:pt x="12947" y="1575"/>
                  </a:lnTo>
                  <a:lnTo>
                    <a:pt x="12833" y="1425"/>
                  </a:lnTo>
                  <a:lnTo>
                    <a:pt x="12706" y="1276"/>
                  </a:lnTo>
                  <a:lnTo>
                    <a:pt x="12580" y="1138"/>
                  </a:lnTo>
                  <a:lnTo>
                    <a:pt x="12442" y="1012"/>
                  </a:lnTo>
                  <a:lnTo>
                    <a:pt x="12304" y="886"/>
                  </a:lnTo>
                  <a:lnTo>
                    <a:pt x="12155" y="771"/>
                  </a:lnTo>
                  <a:lnTo>
                    <a:pt x="12005" y="656"/>
                  </a:lnTo>
                  <a:lnTo>
                    <a:pt x="11845" y="564"/>
                  </a:lnTo>
                  <a:lnTo>
                    <a:pt x="11684" y="472"/>
                  </a:lnTo>
                  <a:lnTo>
                    <a:pt x="11523" y="380"/>
                  </a:lnTo>
                  <a:lnTo>
                    <a:pt x="11351" y="311"/>
                  </a:lnTo>
                  <a:lnTo>
                    <a:pt x="11178" y="242"/>
                  </a:lnTo>
                  <a:lnTo>
                    <a:pt x="11006" y="185"/>
                  </a:lnTo>
                  <a:lnTo>
                    <a:pt x="10822" y="127"/>
                  </a:lnTo>
                  <a:lnTo>
                    <a:pt x="10638" y="81"/>
                  </a:lnTo>
                  <a:lnTo>
                    <a:pt x="10466" y="47"/>
                  </a:lnTo>
                  <a:lnTo>
                    <a:pt x="10271" y="24"/>
                  </a:lnTo>
                  <a:lnTo>
                    <a:pt x="10087" y="1"/>
                  </a:lnTo>
                  <a:lnTo>
                    <a:pt x="9719" y="1"/>
                  </a:lnTo>
                  <a:lnTo>
                    <a:pt x="9535" y="12"/>
                  </a:lnTo>
                  <a:lnTo>
                    <a:pt x="9340" y="24"/>
                  </a:lnTo>
                  <a:lnTo>
                    <a:pt x="9156" y="58"/>
                  </a:lnTo>
                  <a:lnTo>
                    <a:pt x="8972" y="93"/>
                  </a:lnTo>
                  <a:lnTo>
                    <a:pt x="8789" y="139"/>
                  </a:lnTo>
                  <a:lnTo>
                    <a:pt x="8605" y="196"/>
                  </a:lnTo>
                  <a:lnTo>
                    <a:pt x="8433" y="265"/>
                  </a:lnTo>
                  <a:lnTo>
                    <a:pt x="8249" y="334"/>
                  </a:lnTo>
                  <a:lnTo>
                    <a:pt x="8076" y="426"/>
                  </a:lnTo>
                  <a:lnTo>
                    <a:pt x="7904" y="518"/>
                  </a:lnTo>
                  <a:lnTo>
                    <a:pt x="7743" y="633"/>
                  </a:lnTo>
                  <a:lnTo>
                    <a:pt x="7582" y="748"/>
                  </a:lnTo>
                  <a:lnTo>
                    <a:pt x="7410" y="621"/>
                  </a:lnTo>
                  <a:lnTo>
                    <a:pt x="7249" y="518"/>
                  </a:lnTo>
                  <a:lnTo>
                    <a:pt x="7077" y="414"/>
                  </a:lnTo>
                  <a:lnTo>
                    <a:pt x="6893" y="334"/>
                  </a:lnTo>
                  <a:lnTo>
                    <a:pt x="6721" y="254"/>
                  </a:lnTo>
                  <a:lnTo>
                    <a:pt x="6537" y="185"/>
                  </a:lnTo>
                  <a:lnTo>
                    <a:pt x="6353" y="139"/>
                  </a:lnTo>
                  <a:lnTo>
                    <a:pt x="6169" y="93"/>
                  </a:lnTo>
                  <a:lnTo>
                    <a:pt x="5974" y="47"/>
                  </a:lnTo>
                  <a:lnTo>
                    <a:pt x="5790" y="24"/>
                  </a:lnTo>
                  <a:lnTo>
                    <a:pt x="5606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31;p33">
              <a:extLst>
                <a:ext uri="{FF2B5EF4-FFF2-40B4-BE49-F238E27FC236}">
                  <a16:creationId xmlns:a16="http://schemas.microsoft.com/office/drawing/2014/main" id="{CCFAF73E-F200-37C7-EAAC-5D770E64855F}"/>
                </a:ext>
              </a:extLst>
            </p:cNvPr>
            <p:cNvSpPr/>
            <p:nvPr/>
          </p:nvSpPr>
          <p:spPr>
            <a:xfrm>
              <a:off x="1876900" y="5401325"/>
              <a:ext cx="413025" cy="75550"/>
            </a:xfrm>
            <a:custGeom>
              <a:avLst/>
              <a:gdLst/>
              <a:ahLst/>
              <a:cxnLst/>
              <a:rect l="l" t="t" r="r" b="b"/>
              <a:pathLst>
                <a:path w="16521" h="3022" extrusionOk="0">
                  <a:moveTo>
                    <a:pt x="0" y="1"/>
                  </a:moveTo>
                  <a:lnTo>
                    <a:pt x="35" y="150"/>
                  </a:lnTo>
                  <a:lnTo>
                    <a:pt x="81" y="311"/>
                  </a:lnTo>
                  <a:lnTo>
                    <a:pt x="127" y="472"/>
                  </a:lnTo>
                  <a:lnTo>
                    <a:pt x="184" y="621"/>
                  </a:lnTo>
                  <a:lnTo>
                    <a:pt x="253" y="770"/>
                  </a:lnTo>
                  <a:lnTo>
                    <a:pt x="322" y="920"/>
                  </a:lnTo>
                  <a:lnTo>
                    <a:pt x="471" y="1195"/>
                  </a:lnTo>
                  <a:lnTo>
                    <a:pt x="644" y="1460"/>
                  </a:lnTo>
                  <a:lnTo>
                    <a:pt x="851" y="1712"/>
                  </a:lnTo>
                  <a:lnTo>
                    <a:pt x="1069" y="1942"/>
                  </a:lnTo>
                  <a:lnTo>
                    <a:pt x="1299" y="2160"/>
                  </a:lnTo>
                  <a:lnTo>
                    <a:pt x="1551" y="2356"/>
                  </a:lnTo>
                  <a:lnTo>
                    <a:pt x="1827" y="2517"/>
                  </a:lnTo>
                  <a:lnTo>
                    <a:pt x="2114" y="2666"/>
                  </a:lnTo>
                  <a:lnTo>
                    <a:pt x="2264" y="2735"/>
                  </a:lnTo>
                  <a:lnTo>
                    <a:pt x="2413" y="2792"/>
                  </a:lnTo>
                  <a:lnTo>
                    <a:pt x="2562" y="2850"/>
                  </a:lnTo>
                  <a:lnTo>
                    <a:pt x="2723" y="2896"/>
                  </a:lnTo>
                  <a:lnTo>
                    <a:pt x="2884" y="2930"/>
                  </a:lnTo>
                  <a:lnTo>
                    <a:pt x="3045" y="2965"/>
                  </a:lnTo>
                  <a:lnTo>
                    <a:pt x="3206" y="2988"/>
                  </a:lnTo>
                  <a:lnTo>
                    <a:pt x="3378" y="3011"/>
                  </a:lnTo>
                  <a:lnTo>
                    <a:pt x="3539" y="3022"/>
                  </a:lnTo>
                  <a:lnTo>
                    <a:pt x="12971" y="3022"/>
                  </a:lnTo>
                  <a:lnTo>
                    <a:pt x="13143" y="3011"/>
                  </a:lnTo>
                  <a:lnTo>
                    <a:pt x="13304" y="2988"/>
                  </a:lnTo>
                  <a:lnTo>
                    <a:pt x="13476" y="2965"/>
                  </a:lnTo>
                  <a:lnTo>
                    <a:pt x="13637" y="2930"/>
                  </a:lnTo>
                  <a:lnTo>
                    <a:pt x="13798" y="2896"/>
                  </a:lnTo>
                  <a:lnTo>
                    <a:pt x="13947" y="2850"/>
                  </a:lnTo>
                  <a:lnTo>
                    <a:pt x="14108" y="2792"/>
                  </a:lnTo>
                  <a:lnTo>
                    <a:pt x="14258" y="2735"/>
                  </a:lnTo>
                  <a:lnTo>
                    <a:pt x="14407" y="2666"/>
                  </a:lnTo>
                  <a:lnTo>
                    <a:pt x="14694" y="2517"/>
                  </a:lnTo>
                  <a:lnTo>
                    <a:pt x="14958" y="2356"/>
                  </a:lnTo>
                  <a:lnTo>
                    <a:pt x="15211" y="2160"/>
                  </a:lnTo>
                  <a:lnTo>
                    <a:pt x="15452" y="1942"/>
                  </a:lnTo>
                  <a:lnTo>
                    <a:pt x="15671" y="1712"/>
                  </a:lnTo>
                  <a:lnTo>
                    <a:pt x="15866" y="1460"/>
                  </a:lnTo>
                  <a:lnTo>
                    <a:pt x="16050" y="1195"/>
                  </a:lnTo>
                  <a:lnTo>
                    <a:pt x="16199" y="920"/>
                  </a:lnTo>
                  <a:lnTo>
                    <a:pt x="16268" y="770"/>
                  </a:lnTo>
                  <a:lnTo>
                    <a:pt x="16326" y="621"/>
                  </a:lnTo>
                  <a:lnTo>
                    <a:pt x="16383" y="472"/>
                  </a:lnTo>
                  <a:lnTo>
                    <a:pt x="16440" y="311"/>
                  </a:lnTo>
                  <a:lnTo>
                    <a:pt x="16475" y="150"/>
                  </a:lnTo>
                  <a:lnTo>
                    <a:pt x="16521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32;p33">
              <a:extLst>
                <a:ext uri="{FF2B5EF4-FFF2-40B4-BE49-F238E27FC236}">
                  <a16:creationId xmlns:a16="http://schemas.microsoft.com/office/drawing/2014/main" id="{EEF85782-6135-1433-0E6D-6407E1105E25}"/>
                </a:ext>
              </a:extLst>
            </p:cNvPr>
            <p:cNvSpPr/>
            <p:nvPr/>
          </p:nvSpPr>
          <p:spPr>
            <a:xfrm>
              <a:off x="1874900" y="5022500"/>
              <a:ext cx="568400" cy="340950"/>
            </a:xfrm>
            <a:custGeom>
              <a:avLst/>
              <a:gdLst/>
              <a:ahLst/>
              <a:cxnLst/>
              <a:rect l="l" t="t" r="r" b="b"/>
              <a:pathLst>
                <a:path w="22736" h="13638" extrusionOk="0">
                  <a:moveTo>
                    <a:pt x="18186" y="4538"/>
                  </a:moveTo>
                  <a:lnTo>
                    <a:pt x="18186" y="9088"/>
                  </a:lnTo>
                  <a:lnTo>
                    <a:pt x="16670" y="9088"/>
                  </a:lnTo>
                  <a:lnTo>
                    <a:pt x="16670" y="4538"/>
                  </a:lnTo>
                  <a:close/>
                  <a:moveTo>
                    <a:pt x="5388" y="6055"/>
                  </a:moveTo>
                  <a:lnTo>
                    <a:pt x="5457" y="6066"/>
                  </a:lnTo>
                  <a:lnTo>
                    <a:pt x="5537" y="6089"/>
                  </a:lnTo>
                  <a:lnTo>
                    <a:pt x="5606" y="6112"/>
                  </a:lnTo>
                  <a:lnTo>
                    <a:pt x="5664" y="6147"/>
                  </a:lnTo>
                  <a:lnTo>
                    <a:pt x="5733" y="6181"/>
                  </a:lnTo>
                  <a:lnTo>
                    <a:pt x="5790" y="6227"/>
                  </a:lnTo>
                  <a:lnTo>
                    <a:pt x="5848" y="6273"/>
                  </a:lnTo>
                  <a:lnTo>
                    <a:pt x="5894" y="6330"/>
                  </a:lnTo>
                  <a:lnTo>
                    <a:pt x="5940" y="6388"/>
                  </a:lnTo>
                  <a:lnTo>
                    <a:pt x="5974" y="6457"/>
                  </a:lnTo>
                  <a:lnTo>
                    <a:pt x="6008" y="6514"/>
                  </a:lnTo>
                  <a:lnTo>
                    <a:pt x="6031" y="6583"/>
                  </a:lnTo>
                  <a:lnTo>
                    <a:pt x="6054" y="6664"/>
                  </a:lnTo>
                  <a:lnTo>
                    <a:pt x="6066" y="6732"/>
                  </a:lnTo>
                  <a:lnTo>
                    <a:pt x="6066" y="6813"/>
                  </a:lnTo>
                  <a:lnTo>
                    <a:pt x="6066" y="11362"/>
                  </a:lnTo>
                  <a:lnTo>
                    <a:pt x="6066" y="11443"/>
                  </a:lnTo>
                  <a:lnTo>
                    <a:pt x="6054" y="11512"/>
                  </a:lnTo>
                  <a:lnTo>
                    <a:pt x="6031" y="11581"/>
                  </a:lnTo>
                  <a:lnTo>
                    <a:pt x="6008" y="11650"/>
                  </a:lnTo>
                  <a:lnTo>
                    <a:pt x="5974" y="11718"/>
                  </a:lnTo>
                  <a:lnTo>
                    <a:pt x="5940" y="11787"/>
                  </a:lnTo>
                  <a:lnTo>
                    <a:pt x="5894" y="11845"/>
                  </a:lnTo>
                  <a:lnTo>
                    <a:pt x="5848" y="11891"/>
                  </a:lnTo>
                  <a:lnTo>
                    <a:pt x="5790" y="11948"/>
                  </a:lnTo>
                  <a:lnTo>
                    <a:pt x="5733" y="11983"/>
                  </a:lnTo>
                  <a:lnTo>
                    <a:pt x="5664" y="12029"/>
                  </a:lnTo>
                  <a:lnTo>
                    <a:pt x="5606" y="12063"/>
                  </a:lnTo>
                  <a:lnTo>
                    <a:pt x="5537" y="12086"/>
                  </a:lnTo>
                  <a:lnTo>
                    <a:pt x="5457" y="12098"/>
                  </a:lnTo>
                  <a:lnTo>
                    <a:pt x="5388" y="12109"/>
                  </a:lnTo>
                  <a:lnTo>
                    <a:pt x="5308" y="12121"/>
                  </a:lnTo>
                  <a:lnTo>
                    <a:pt x="5227" y="12109"/>
                  </a:lnTo>
                  <a:lnTo>
                    <a:pt x="5158" y="12098"/>
                  </a:lnTo>
                  <a:lnTo>
                    <a:pt x="5078" y="12086"/>
                  </a:lnTo>
                  <a:lnTo>
                    <a:pt x="5009" y="12063"/>
                  </a:lnTo>
                  <a:lnTo>
                    <a:pt x="4952" y="12029"/>
                  </a:lnTo>
                  <a:lnTo>
                    <a:pt x="4883" y="11983"/>
                  </a:lnTo>
                  <a:lnTo>
                    <a:pt x="4825" y="11948"/>
                  </a:lnTo>
                  <a:lnTo>
                    <a:pt x="4768" y="11891"/>
                  </a:lnTo>
                  <a:lnTo>
                    <a:pt x="4722" y="11845"/>
                  </a:lnTo>
                  <a:lnTo>
                    <a:pt x="4676" y="11787"/>
                  </a:lnTo>
                  <a:lnTo>
                    <a:pt x="4641" y="11718"/>
                  </a:lnTo>
                  <a:lnTo>
                    <a:pt x="4607" y="11650"/>
                  </a:lnTo>
                  <a:lnTo>
                    <a:pt x="4584" y="11581"/>
                  </a:lnTo>
                  <a:lnTo>
                    <a:pt x="4561" y="11512"/>
                  </a:lnTo>
                  <a:lnTo>
                    <a:pt x="4549" y="11443"/>
                  </a:lnTo>
                  <a:lnTo>
                    <a:pt x="4549" y="11362"/>
                  </a:lnTo>
                  <a:lnTo>
                    <a:pt x="4549" y="6813"/>
                  </a:lnTo>
                  <a:lnTo>
                    <a:pt x="4549" y="6732"/>
                  </a:lnTo>
                  <a:lnTo>
                    <a:pt x="4561" y="6664"/>
                  </a:lnTo>
                  <a:lnTo>
                    <a:pt x="4584" y="6583"/>
                  </a:lnTo>
                  <a:lnTo>
                    <a:pt x="4607" y="6514"/>
                  </a:lnTo>
                  <a:lnTo>
                    <a:pt x="4641" y="6457"/>
                  </a:lnTo>
                  <a:lnTo>
                    <a:pt x="4676" y="6388"/>
                  </a:lnTo>
                  <a:lnTo>
                    <a:pt x="4722" y="6330"/>
                  </a:lnTo>
                  <a:lnTo>
                    <a:pt x="4768" y="6273"/>
                  </a:lnTo>
                  <a:lnTo>
                    <a:pt x="4825" y="6227"/>
                  </a:lnTo>
                  <a:lnTo>
                    <a:pt x="4883" y="6181"/>
                  </a:lnTo>
                  <a:lnTo>
                    <a:pt x="4952" y="6147"/>
                  </a:lnTo>
                  <a:lnTo>
                    <a:pt x="5009" y="6112"/>
                  </a:lnTo>
                  <a:lnTo>
                    <a:pt x="5078" y="6089"/>
                  </a:lnTo>
                  <a:lnTo>
                    <a:pt x="5158" y="6066"/>
                  </a:lnTo>
                  <a:lnTo>
                    <a:pt x="5227" y="6055"/>
                  </a:lnTo>
                  <a:close/>
                  <a:moveTo>
                    <a:pt x="8421" y="6055"/>
                  </a:moveTo>
                  <a:lnTo>
                    <a:pt x="8490" y="6066"/>
                  </a:lnTo>
                  <a:lnTo>
                    <a:pt x="8559" y="6089"/>
                  </a:lnTo>
                  <a:lnTo>
                    <a:pt x="8628" y="6112"/>
                  </a:lnTo>
                  <a:lnTo>
                    <a:pt x="8697" y="6147"/>
                  </a:lnTo>
                  <a:lnTo>
                    <a:pt x="8766" y="6181"/>
                  </a:lnTo>
                  <a:lnTo>
                    <a:pt x="8823" y="6227"/>
                  </a:lnTo>
                  <a:lnTo>
                    <a:pt x="8869" y="6273"/>
                  </a:lnTo>
                  <a:lnTo>
                    <a:pt x="8927" y="6330"/>
                  </a:lnTo>
                  <a:lnTo>
                    <a:pt x="8961" y="6388"/>
                  </a:lnTo>
                  <a:lnTo>
                    <a:pt x="9007" y="6457"/>
                  </a:lnTo>
                  <a:lnTo>
                    <a:pt x="9041" y="6514"/>
                  </a:lnTo>
                  <a:lnTo>
                    <a:pt x="9064" y="6583"/>
                  </a:lnTo>
                  <a:lnTo>
                    <a:pt x="9076" y="6664"/>
                  </a:lnTo>
                  <a:lnTo>
                    <a:pt x="9087" y="6732"/>
                  </a:lnTo>
                  <a:lnTo>
                    <a:pt x="9099" y="6813"/>
                  </a:lnTo>
                  <a:lnTo>
                    <a:pt x="9099" y="11362"/>
                  </a:lnTo>
                  <a:lnTo>
                    <a:pt x="9087" y="11443"/>
                  </a:lnTo>
                  <a:lnTo>
                    <a:pt x="9076" y="11512"/>
                  </a:lnTo>
                  <a:lnTo>
                    <a:pt x="9064" y="11581"/>
                  </a:lnTo>
                  <a:lnTo>
                    <a:pt x="9041" y="11650"/>
                  </a:lnTo>
                  <a:lnTo>
                    <a:pt x="9007" y="11718"/>
                  </a:lnTo>
                  <a:lnTo>
                    <a:pt x="8961" y="11787"/>
                  </a:lnTo>
                  <a:lnTo>
                    <a:pt x="8927" y="11845"/>
                  </a:lnTo>
                  <a:lnTo>
                    <a:pt x="8869" y="11891"/>
                  </a:lnTo>
                  <a:lnTo>
                    <a:pt x="8823" y="11948"/>
                  </a:lnTo>
                  <a:lnTo>
                    <a:pt x="8766" y="11983"/>
                  </a:lnTo>
                  <a:lnTo>
                    <a:pt x="8697" y="12029"/>
                  </a:lnTo>
                  <a:lnTo>
                    <a:pt x="8628" y="12063"/>
                  </a:lnTo>
                  <a:lnTo>
                    <a:pt x="8559" y="12086"/>
                  </a:lnTo>
                  <a:lnTo>
                    <a:pt x="8490" y="12098"/>
                  </a:lnTo>
                  <a:lnTo>
                    <a:pt x="8421" y="12109"/>
                  </a:lnTo>
                  <a:lnTo>
                    <a:pt x="8341" y="12121"/>
                  </a:lnTo>
                  <a:lnTo>
                    <a:pt x="8260" y="12109"/>
                  </a:lnTo>
                  <a:lnTo>
                    <a:pt x="8180" y="12098"/>
                  </a:lnTo>
                  <a:lnTo>
                    <a:pt x="8111" y="12086"/>
                  </a:lnTo>
                  <a:lnTo>
                    <a:pt x="8042" y="12063"/>
                  </a:lnTo>
                  <a:lnTo>
                    <a:pt x="7973" y="12029"/>
                  </a:lnTo>
                  <a:lnTo>
                    <a:pt x="7916" y="11983"/>
                  </a:lnTo>
                  <a:lnTo>
                    <a:pt x="7858" y="11948"/>
                  </a:lnTo>
                  <a:lnTo>
                    <a:pt x="7801" y="11891"/>
                  </a:lnTo>
                  <a:lnTo>
                    <a:pt x="7755" y="11845"/>
                  </a:lnTo>
                  <a:lnTo>
                    <a:pt x="7709" y="11787"/>
                  </a:lnTo>
                  <a:lnTo>
                    <a:pt x="7674" y="11718"/>
                  </a:lnTo>
                  <a:lnTo>
                    <a:pt x="7640" y="11650"/>
                  </a:lnTo>
                  <a:lnTo>
                    <a:pt x="7617" y="11581"/>
                  </a:lnTo>
                  <a:lnTo>
                    <a:pt x="7594" y="11512"/>
                  </a:lnTo>
                  <a:lnTo>
                    <a:pt x="7582" y="11443"/>
                  </a:lnTo>
                  <a:lnTo>
                    <a:pt x="7582" y="11362"/>
                  </a:lnTo>
                  <a:lnTo>
                    <a:pt x="7582" y="6813"/>
                  </a:lnTo>
                  <a:lnTo>
                    <a:pt x="7582" y="6732"/>
                  </a:lnTo>
                  <a:lnTo>
                    <a:pt x="7594" y="6664"/>
                  </a:lnTo>
                  <a:lnTo>
                    <a:pt x="7617" y="6583"/>
                  </a:lnTo>
                  <a:lnTo>
                    <a:pt x="7640" y="6514"/>
                  </a:lnTo>
                  <a:lnTo>
                    <a:pt x="7674" y="6457"/>
                  </a:lnTo>
                  <a:lnTo>
                    <a:pt x="7709" y="6388"/>
                  </a:lnTo>
                  <a:lnTo>
                    <a:pt x="7755" y="6330"/>
                  </a:lnTo>
                  <a:lnTo>
                    <a:pt x="7801" y="6273"/>
                  </a:lnTo>
                  <a:lnTo>
                    <a:pt x="7858" y="6227"/>
                  </a:lnTo>
                  <a:lnTo>
                    <a:pt x="7916" y="6181"/>
                  </a:lnTo>
                  <a:lnTo>
                    <a:pt x="7973" y="6147"/>
                  </a:lnTo>
                  <a:lnTo>
                    <a:pt x="8042" y="6112"/>
                  </a:lnTo>
                  <a:lnTo>
                    <a:pt x="8111" y="6089"/>
                  </a:lnTo>
                  <a:lnTo>
                    <a:pt x="8180" y="6066"/>
                  </a:lnTo>
                  <a:lnTo>
                    <a:pt x="8260" y="6055"/>
                  </a:lnTo>
                  <a:close/>
                  <a:moveTo>
                    <a:pt x="11443" y="6055"/>
                  </a:moveTo>
                  <a:lnTo>
                    <a:pt x="11523" y="6066"/>
                  </a:lnTo>
                  <a:lnTo>
                    <a:pt x="11592" y="6089"/>
                  </a:lnTo>
                  <a:lnTo>
                    <a:pt x="11661" y="6112"/>
                  </a:lnTo>
                  <a:lnTo>
                    <a:pt x="11730" y="6147"/>
                  </a:lnTo>
                  <a:lnTo>
                    <a:pt x="11787" y="6181"/>
                  </a:lnTo>
                  <a:lnTo>
                    <a:pt x="11856" y="6227"/>
                  </a:lnTo>
                  <a:lnTo>
                    <a:pt x="11902" y="6273"/>
                  </a:lnTo>
                  <a:lnTo>
                    <a:pt x="11948" y="6330"/>
                  </a:lnTo>
                  <a:lnTo>
                    <a:pt x="11994" y="6388"/>
                  </a:lnTo>
                  <a:lnTo>
                    <a:pt x="12040" y="6457"/>
                  </a:lnTo>
                  <a:lnTo>
                    <a:pt x="12063" y="6514"/>
                  </a:lnTo>
                  <a:lnTo>
                    <a:pt x="12097" y="6583"/>
                  </a:lnTo>
                  <a:lnTo>
                    <a:pt x="12109" y="6664"/>
                  </a:lnTo>
                  <a:lnTo>
                    <a:pt x="12120" y="6732"/>
                  </a:lnTo>
                  <a:lnTo>
                    <a:pt x="12132" y="6813"/>
                  </a:lnTo>
                  <a:lnTo>
                    <a:pt x="12132" y="11362"/>
                  </a:lnTo>
                  <a:lnTo>
                    <a:pt x="12120" y="11443"/>
                  </a:lnTo>
                  <a:lnTo>
                    <a:pt x="12109" y="11512"/>
                  </a:lnTo>
                  <a:lnTo>
                    <a:pt x="12097" y="11581"/>
                  </a:lnTo>
                  <a:lnTo>
                    <a:pt x="12063" y="11650"/>
                  </a:lnTo>
                  <a:lnTo>
                    <a:pt x="12040" y="11718"/>
                  </a:lnTo>
                  <a:lnTo>
                    <a:pt x="11994" y="11787"/>
                  </a:lnTo>
                  <a:lnTo>
                    <a:pt x="11948" y="11845"/>
                  </a:lnTo>
                  <a:lnTo>
                    <a:pt x="11902" y="11891"/>
                  </a:lnTo>
                  <a:lnTo>
                    <a:pt x="11856" y="11948"/>
                  </a:lnTo>
                  <a:lnTo>
                    <a:pt x="11787" y="11983"/>
                  </a:lnTo>
                  <a:lnTo>
                    <a:pt x="11730" y="12029"/>
                  </a:lnTo>
                  <a:lnTo>
                    <a:pt x="11661" y="12063"/>
                  </a:lnTo>
                  <a:lnTo>
                    <a:pt x="11592" y="12086"/>
                  </a:lnTo>
                  <a:lnTo>
                    <a:pt x="11523" y="12098"/>
                  </a:lnTo>
                  <a:lnTo>
                    <a:pt x="11443" y="12109"/>
                  </a:lnTo>
                  <a:lnTo>
                    <a:pt x="11374" y="12121"/>
                  </a:lnTo>
                  <a:lnTo>
                    <a:pt x="11293" y="12109"/>
                  </a:lnTo>
                  <a:lnTo>
                    <a:pt x="11213" y="12098"/>
                  </a:lnTo>
                  <a:lnTo>
                    <a:pt x="11144" y="12086"/>
                  </a:lnTo>
                  <a:lnTo>
                    <a:pt x="11075" y="12063"/>
                  </a:lnTo>
                  <a:lnTo>
                    <a:pt x="11006" y="12029"/>
                  </a:lnTo>
                  <a:lnTo>
                    <a:pt x="10949" y="11983"/>
                  </a:lnTo>
                  <a:lnTo>
                    <a:pt x="10891" y="11948"/>
                  </a:lnTo>
                  <a:lnTo>
                    <a:pt x="10834" y="11891"/>
                  </a:lnTo>
                  <a:lnTo>
                    <a:pt x="10788" y="11845"/>
                  </a:lnTo>
                  <a:lnTo>
                    <a:pt x="10742" y="11787"/>
                  </a:lnTo>
                  <a:lnTo>
                    <a:pt x="10707" y="11718"/>
                  </a:lnTo>
                  <a:lnTo>
                    <a:pt x="10673" y="11650"/>
                  </a:lnTo>
                  <a:lnTo>
                    <a:pt x="10650" y="11581"/>
                  </a:lnTo>
                  <a:lnTo>
                    <a:pt x="10627" y="11512"/>
                  </a:lnTo>
                  <a:lnTo>
                    <a:pt x="10615" y="11443"/>
                  </a:lnTo>
                  <a:lnTo>
                    <a:pt x="10615" y="11362"/>
                  </a:lnTo>
                  <a:lnTo>
                    <a:pt x="10615" y="6813"/>
                  </a:lnTo>
                  <a:lnTo>
                    <a:pt x="10615" y="6732"/>
                  </a:lnTo>
                  <a:lnTo>
                    <a:pt x="10627" y="6664"/>
                  </a:lnTo>
                  <a:lnTo>
                    <a:pt x="10650" y="6583"/>
                  </a:lnTo>
                  <a:lnTo>
                    <a:pt x="10673" y="6514"/>
                  </a:lnTo>
                  <a:lnTo>
                    <a:pt x="10707" y="6457"/>
                  </a:lnTo>
                  <a:lnTo>
                    <a:pt x="10742" y="6388"/>
                  </a:lnTo>
                  <a:lnTo>
                    <a:pt x="10788" y="6330"/>
                  </a:lnTo>
                  <a:lnTo>
                    <a:pt x="10834" y="6273"/>
                  </a:lnTo>
                  <a:lnTo>
                    <a:pt x="10891" y="6227"/>
                  </a:lnTo>
                  <a:lnTo>
                    <a:pt x="10949" y="6181"/>
                  </a:lnTo>
                  <a:lnTo>
                    <a:pt x="11006" y="6147"/>
                  </a:lnTo>
                  <a:lnTo>
                    <a:pt x="11075" y="6112"/>
                  </a:lnTo>
                  <a:lnTo>
                    <a:pt x="11144" y="6089"/>
                  </a:lnTo>
                  <a:lnTo>
                    <a:pt x="11213" y="6066"/>
                  </a:lnTo>
                  <a:lnTo>
                    <a:pt x="11293" y="6055"/>
                  </a:lnTo>
                  <a:close/>
                  <a:moveTo>
                    <a:pt x="0" y="0"/>
                  </a:moveTo>
                  <a:lnTo>
                    <a:pt x="0" y="13637"/>
                  </a:lnTo>
                  <a:lnTo>
                    <a:pt x="18944" y="13637"/>
                  </a:lnTo>
                  <a:lnTo>
                    <a:pt x="19140" y="13626"/>
                  </a:lnTo>
                  <a:lnTo>
                    <a:pt x="19335" y="13614"/>
                  </a:lnTo>
                  <a:lnTo>
                    <a:pt x="19519" y="13591"/>
                  </a:lnTo>
                  <a:lnTo>
                    <a:pt x="19703" y="13557"/>
                  </a:lnTo>
                  <a:lnTo>
                    <a:pt x="19887" y="13511"/>
                  </a:lnTo>
                  <a:lnTo>
                    <a:pt x="20070" y="13465"/>
                  </a:lnTo>
                  <a:lnTo>
                    <a:pt x="20243" y="13407"/>
                  </a:lnTo>
                  <a:lnTo>
                    <a:pt x="20415" y="13338"/>
                  </a:lnTo>
                  <a:lnTo>
                    <a:pt x="20587" y="13258"/>
                  </a:lnTo>
                  <a:lnTo>
                    <a:pt x="20748" y="13178"/>
                  </a:lnTo>
                  <a:lnTo>
                    <a:pt x="20909" y="13086"/>
                  </a:lnTo>
                  <a:lnTo>
                    <a:pt x="21058" y="12982"/>
                  </a:lnTo>
                  <a:lnTo>
                    <a:pt x="21208" y="12879"/>
                  </a:lnTo>
                  <a:lnTo>
                    <a:pt x="21357" y="12764"/>
                  </a:lnTo>
                  <a:lnTo>
                    <a:pt x="21495" y="12649"/>
                  </a:lnTo>
                  <a:lnTo>
                    <a:pt x="21621" y="12523"/>
                  </a:lnTo>
                  <a:lnTo>
                    <a:pt x="21748" y="12385"/>
                  </a:lnTo>
                  <a:lnTo>
                    <a:pt x="21863" y="12247"/>
                  </a:lnTo>
                  <a:lnTo>
                    <a:pt x="21977" y="12109"/>
                  </a:lnTo>
                  <a:lnTo>
                    <a:pt x="22081" y="11960"/>
                  </a:lnTo>
                  <a:lnTo>
                    <a:pt x="22184" y="11810"/>
                  </a:lnTo>
                  <a:lnTo>
                    <a:pt x="22276" y="11650"/>
                  </a:lnTo>
                  <a:lnTo>
                    <a:pt x="22357" y="11489"/>
                  </a:lnTo>
                  <a:lnTo>
                    <a:pt x="22437" y="11316"/>
                  </a:lnTo>
                  <a:lnTo>
                    <a:pt x="22506" y="11144"/>
                  </a:lnTo>
                  <a:lnTo>
                    <a:pt x="22563" y="10972"/>
                  </a:lnTo>
                  <a:lnTo>
                    <a:pt x="22609" y="10788"/>
                  </a:lnTo>
                  <a:lnTo>
                    <a:pt x="22655" y="10604"/>
                  </a:lnTo>
                  <a:lnTo>
                    <a:pt x="22690" y="10420"/>
                  </a:lnTo>
                  <a:lnTo>
                    <a:pt x="22713" y="10236"/>
                  </a:lnTo>
                  <a:lnTo>
                    <a:pt x="22724" y="10041"/>
                  </a:lnTo>
                  <a:lnTo>
                    <a:pt x="22736" y="9846"/>
                  </a:lnTo>
                  <a:lnTo>
                    <a:pt x="22736" y="3780"/>
                  </a:lnTo>
                  <a:lnTo>
                    <a:pt x="22724" y="3585"/>
                  </a:lnTo>
                  <a:lnTo>
                    <a:pt x="22713" y="3401"/>
                  </a:lnTo>
                  <a:lnTo>
                    <a:pt x="22690" y="3206"/>
                  </a:lnTo>
                  <a:lnTo>
                    <a:pt x="22655" y="3022"/>
                  </a:lnTo>
                  <a:lnTo>
                    <a:pt x="22609" y="2838"/>
                  </a:lnTo>
                  <a:lnTo>
                    <a:pt x="22563" y="2654"/>
                  </a:lnTo>
                  <a:lnTo>
                    <a:pt x="22506" y="2482"/>
                  </a:lnTo>
                  <a:lnTo>
                    <a:pt x="22437" y="2309"/>
                  </a:lnTo>
                  <a:lnTo>
                    <a:pt x="22357" y="2137"/>
                  </a:lnTo>
                  <a:lnTo>
                    <a:pt x="22276" y="1976"/>
                  </a:lnTo>
                  <a:lnTo>
                    <a:pt x="22184" y="1815"/>
                  </a:lnTo>
                  <a:lnTo>
                    <a:pt x="22081" y="1666"/>
                  </a:lnTo>
                  <a:lnTo>
                    <a:pt x="21977" y="1517"/>
                  </a:lnTo>
                  <a:lnTo>
                    <a:pt x="21863" y="1379"/>
                  </a:lnTo>
                  <a:lnTo>
                    <a:pt x="21748" y="1241"/>
                  </a:lnTo>
                  <a:lnTo>
                    <a:pt x="21621" y="1103"/>
                  </a:lnTo>
                  <a:lnTo>
                    <a:pt x="21495" y="977"/>
                  </a:lnTo>
                  <a:lnTo>
                    <a:pt x="21357" y="862"/>
                  </a:lnTo>
                  <a:lnTo>
                    <a:pt x="21208" y="747"/>
                  </a:lnTo>
                  <a:lnTo>
                    <a:pt x="21058" y="644"/>
                  </a:lnTo>
                  <a:lnTo>
                    <a:pt x="20909" y="540"/>
                  </a:lnTo>
                  <a:lnTo>
                    <a:pt x="20748" y="448"/>
                  </a:lnTo>
                  <a:lnTo>
                    <a:pt x="20587" y="368"/>
                  </a:lnTo>
                  <a:lnTo>
                    <a:pt x="20415" y="299"/>
                  </a:lnTo>
                  <a:lnTo>
                    <a:pt x="20243" y="230"/>
                  </a:lnTo>
                  <a:lnTo>
                    <a:pt x="20070" y="161"/>
                  </a:lnTo>
                  <a:lnTo>
                    <a:pt x="19887" y="115"/>
                  </a:lnTo>
                  <a:lnTo>
                    <a:pt x="19703" y="69"/>
                  </a:lnTo>
                  <a:lnTo>
                    <a:pt x="19519" y="35"/>
                  </a:lnTo>
                  <a:lnTo>
                    <a:pt x="19335" y="12"/>
                  </a:lnTo>
                  <a:lnTo>
                    <a:pt x="19140" y="0"/>
                  </a:lnTo>
                  <a:lnTo>
                    <a:pt x="13637" y="0"/>
                  </a:lnTo>
                  <a:lnTo>
                    <a:pt x="13637" y="150"/>
                  </a:lnTo>
                  <a:lnTo>
                    <a:pt x="13625" y="299"/>
                  </a:lnTo>
                  <a:lnTo>
                    <a:pt x="13602" y="460"/>
                  </a:lnTo>
                  <a:lnTo>
                    <a:pt x="13579" y="609"/>
                  </a:lnTo>
                  <a:lnTo>
                    <a:pt x="13545" y="747"/>
                  </a:lnTo>
                  <a:lnTo>
                    <a:pt x="13510" y="896"/>
                  </a:lnTo>
                  <a:lnTo>
                    <a:pt x="13453" y="1034"/>
                  </a:lnTo>
                  <a:lnTo>
                    <a:pt x="13407" y="1172"/>
                  </a:lnTo>
                  <a:lnTo>
                    <a:pt x="13338" y="1310"/>
                  </a:lnTo>
                  <a:lnTo>
                    <a:pt x="13281" y="1436"/>
                  </a:lnTo>
                  <a:lnTo>
                    <a:pt x="13200" y="1563"/>
                  </a:lnTo>
                  <a:lnTo>
                    <a:pt x="13120" y="1689"/>
                  </a:lnTo>
                  <a:lnTo>
                    <a:pt x="13039" y="1804"/>
                  </a:lnTo>
                  <a:lnTo>
                    <a:pt x="12947" y="1919"/>
                  </a:lnTo>
                  <a:lnTo>
                    <a:pt x="12856" y="2034"/>
                  </a:lnTo>
                  <a:lnTo>
                    <a:pt x="12752" y="2137"/>
                  </a:lnTo>
                  <a:lnTo>
                    <a:pt x="12649" y="2240"/>
                  </a:lnTo>
                  <a:lnTo>
                    <a:pt x="12534" y="2332"/>
                  </a:lnTo>
                  <a:lnTo>
                    <a:pt x="12419" y="2424"/>
                  </a:lnTo>
                  <a:lnTo>
                    <a:pt x="12304" y="2505"/>
                  </a:lnTo>
                  <a:lnTo>
                    <a:pt x="12178" y="2585"/>
                  </a:lnTo>
                  <a:lnTo>
                    <a:pt x="12051" y="2654"/>
                  </a:lnTo>
                  <a:lnTo>
                    <a:pt x="11925" y="2723"/>
                  </a:lnTo>
                  <a:lnTo>
                    <a:pt x="11787" y="2792"/>
                  </a:lnTo>
                  <a:lnTo>
                    <a:pt x="11649" y="2838"/>
                  </a:lnTo>
                  <a:lnTo>
                    <a:pt x="11511" y="2884"/>
                  </a:lnTo>
                  <a:lnTo>
                    <a:pt x="11362" y="2930"/>
                  </a:lnTo>
                  <a:lnTo>
                    <a:pt x="11224" y="2964"/>
                  </a:lnTo>
                  <a:lnTo>
                    <a:pt x="11075" y="2987"/>
                  </a:lnTo>
                  <a:lnTo>
                    <a:pt x="10926" y="3010"/>
                  </a:lnTo>
                  <a:lnTo>
                    <a:pt x="10765" y="3022"/>
                  </a:lnTo>
                  <a:lnTo>
                    <a:pt x="10374" y="3022"/>
                  </a:lnTo>
                  <a:lnTo>
                    <a:pt x="10156" y="2987"/>
                  </a:lnTo>
                  <a:lnTo>
                    <a:pt x="9926" y="2953"/>
                  </a:lnTo>
                  <a:lnTo>
                    <a:pt x="9719" y="2895"/>
                  </a:lnTo>
                  <a:lnTo>
                    <a:pt x="9501" y="2815"/>
                  </a:lnTo>
                  <a:lnTo>
                    <a:pt x="9306" y="2734"/>
                  </a:lnTo>
                  <a:lnTo>
                    <a:pt x="9110" y="2631"/>
                  </a:lnTo>
                  <a:lnTo>
                    <a:pt x="8927" y="2516"/>
                  </a:lnTo>
                  <a:lnTo>
                    <a:pt x="8835" y="2734"/>
                  </a:lnTo>
                  <a:lnTo>
                    <a:pt x="8743" y="2941"/>
                  </a:lnTo>
                  <a:lnTo>
                    <a:pt x="8616" y="3137"/>
                  </a:lnTo>
                  <a:lnTo>
                    <a:pt x="8490" y="3332"/>
                  </a:lnTo>
                  <a:lnTo>
                    <a:pt x="8341" y="3504"/>
                  </a:lnTo>
                  <a:lnTo>
                    <a:pt x="8191" y="3677"/>
                  </a:lnTo>
                  <a:lnTo>
                    <a:pt x="8019" y="3826"/>
                  </a:lnTo>
                  <a:lnTo>
                    <a:pt x="7835" y="3964"/>
                  </a:lnTo>
                  <a:lnTo>
                    <a:pt x="7640" y="4102"/>
                  </a:lnTo>
                  <a:lnTo>
                    <a:pt x="7445" y="4205"/>
                  </a:lnTo>
                  <a:lnTo>
                    <a:pt x="7226" y="4308"/>
                  </a:lnTo>
                  <a:lnTo>
                    <a:pt x="7008" y="4389"/>
                  </a:lnTo>
                  <a:lnTo>
                    <a:pt x="6778" y="4458"/>
                  </a:lnTo>
                  <a:lnTo>
                    <a:pt x="6548" y="4504"/>
                  </a:lnTo>
                  <a:lnTo>
                    <a:pt x="6307" y="4527"/>
                  </a:lnTo>
                  <a:lnTo>
                    <a:pt x="6066" y="4538"/>
                  </a:lnTo>
                  <a:lnTo>
                    <a:pt x="5905" y="4538"/>
                  </a:lnTo>
                  <a:lnTo>
                    <a:pt x="5756" y="4527"/>
                  </a:lnTo>
                  <a:lnTo>
                    <a:pt x="5606" y="4504"/>
                  </a:lnTo>
                  <a:lnTo>
                    <a:pt x="5457" y="4481"/>
                  </a:lnTo>
                  <a:lnTo>
                    <a:pt x="5308" y="4446"/>
                  </a:lnTo>
                  <a:lnTo>
                    <a:pt x="5170" y="4400"/>
                  </a:lnTo>
                  <a:lnTo>
                    <a:pt x="5020" y="4354"/>
                  </a:lnTo>
                  <a:lnTo>
                    <a:pt x="4883" y="4297"/>
                  </a:lnTo>
                  <a:lnTo>
                    <a:pt x="4756" y="4239"/>
                  </a:lnTo>
                  <a:lnTo>
                    <a:pt x="4618" y="4171"/>
                  </a:lnTo>
                  <a:lnTo>
                    <a:pt x="4492" y="4102"/>
                  </a:lnTo>
                  <a:lnTo>
                    <a:pt x="4377" y="4021"/>
                  </a:lnTo>
                  <a:lnTo>
                    <a:pt x="4251" y="3941"/>
                  </a:lnTo>
                  <a:lnTo>
                    <a:pt x="4136" y="3849"/>
                  </a:lnTo>
                  <a:lnTo>
                    <a:pt x="4032" y="3757"/>
                  </a:lnTo>
                  <a:lnTo>
                    <a:pt x="3918" y="3654"/>
                  </a:lnTo>
                  <a:lnTo>
                    <a:pt x="3826" y="3550"/>
                  </a:lnTo>
                  <a:lnTo>
                    <a:pt x="3722" y="3435"/>
                  </a:lnTo>
                  <a:lnTo>
                    <a:pt x="3642" y="3320"/>
                  </a:lnTo>
                  <a:lnTo>
                    <a:pt x="3550" y="3206"/>
                  </a:lnTo>
                  <a:lnTo>
                    <a:pt x="3470" y="3079"/>
                  </a:lnTo>
                  <a:lnTo>
                    <a:pt x="3401" y="2953"/>
                  </a:lnTo>
                  <a:lnTo>
                    <a:pt x="3332" y="2826"/>
                  </a:lnTo>
                  <a:lnTo>
                    <a:pt x="3274" y="2689"/>
                  </a:lnTo>
                  <a:lnTo>
                    <a:pt x="3217" y="2551"/>
                  </a:lnTo>
                  <a:lnTo>
                    <a:pt x="3171" y="2413"/>
                  </a:lnTo>
                  <a:lnTo>
                    <a:pt x="3125" y="2263"/>
                  </a:lnTo>
                  <a:lnTo>
                    <a:pt x="3102" y="2126"/>
                  </a:lnTo>
                  <a:lnTo>
                    <a:pt x="3067" y="1976"/>
                  </a:lnTo>
                  <a:lnTo>
                    <a:pt x="3056" y="1815"/>
                  </a:lnTo>
                  <a:lnTo>
                    <a:pt x="3033" y="1666"/>
                  </a:lnTo>
                  <a:lnTo>
                    <a:pt x="3033" y="1505"/>
                  </a:lnTo>
                  <a:lnTo>
                    <a:pt x="303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9" name="Google Shape;2733;p33">
            <a:extLst>
              <a:ext uri="{FF2B5EF4-FFF2-40B4-BE49-F238E27FC236}">
                <a16:creationId xmlns:a16="http://schemas.microsoft.com/office/drawing/2014/main" id="{A96D421F-7C58-CC96-4D50-C7AC7C7AD25C}"/>
              </a:ext>
            </a:extLst>
          </p:cNvPr>
          <p:cNvSpPr txBox="1"/>
          <p:nvPr/>
        </p:nvSpPr>
        <p:spPr>
          <a:xfrm>
            <a:off x="3834886" y="4302467"/>
            <a:ext cx="1453394" cy="59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+mn-lt"/>
                <a:ea typeface="Fira Sans Extra Condensed"/>
                <a:cs typeface="Fira Sans Extra Condensed"/>
                <a:sym typeface="Fira Sans Extra Condensed"/>
              </a:rPr>
              <a:t>Equipo de trabajo</a:t>
            </a:r>
            <a:endParaRPr sz="1800" b="1" dirty="0">
              <a:solidFill>
                <a:srgbClr val="000000"/>
              </a:solidFill>
              <a:latin typeface="+mn-lt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53702242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282</Words>
  <Application>Microsoft Office PowerPoint</Application>
  <PresentationFormat>Presentación en pantalla (16:9)</PresentationFormat>
  <Paragraphs>93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Roboto</vt:lpstr>
      <vt:lpstr>Fira Sans Extra Condensed</vt:lpstr>
      <vt:lpstr>Nunito</vt:lpstr>
      <vt:lpstr>Shift</vt:lpstr>
      <vt:lpstr>Proyecto Final </vt:lpstr>
      <vt:lpstr>Presentación de PowerPoint</vt:lpstr>
      <vt:lpstr>Indice</vt:lpstr>
      <vt:lpstr>Situación Actual</vt:lpstr>
      <vt:lpstr>Objetivos</vt:lpstr>
      <vt:lpstr>Alcance</vt:lpstr>
      <vt:lpstr>MVP</vt:lpstr>
      <vt:lpstr>Plan de trabajo</vt:lpstr>
      <vt:lpstr>Plan de trabajo</vt:lpstr>
      <vt:lpstr>Stack tecnológico</vt:lpstr>
      <vt:lpstr>Información adicional</vt:lpstr>
      <vt:lpstr>Información adicional</vt:lpstr>
      <vt:lpstr>Información adicional</vt:lpstr>
      <vt:lpstr>Información adicional</vt:lpstr>
      <vt:lpstr>Información adicional</vt:lpstr>
      <vt:lpstr>Información adicional</vt:lpstr>
      <vt:lpstr>Información adicional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 </dc:title>
  <cp:lastModifiedBy>molinasmonica@gmail.com</cp:lastModifiedBy>
  <cp:revision>30</cp:revision>
  <dcterms:modified xsi:type="dcterms:W3CDTF">2023-12-15T17:36:27Z</dcterms:modified>
</cp:coreProperties>
</file>