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B7782-939B-4544-B59F-97AE4845F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9C1F8-049D-4A1A-8B29-E5BCDC99D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F2C292-1C29-4090-9D39-8636E0A2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A1DA-3142-4FC1-A39D-1FCF72B27369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56034B-0C21-43B0-909F-954D21E6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E6A66A-7146-4DBD-8F61-AB9E297E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68-9CD1-4B8C-9D7B-60633D9031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814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45AF4-7FA0-44A3-A7F8-707991FE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BF93B2-D9D2-4ABE-B968-7786BB058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83A15E-784C-4D7C-8A6A-87B1C672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A1DA-3142-4FC1-A39D-1FCF72B27369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600468-DB32-437B-8332-270BA736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BF4E26-473E-4FE6-992B-E6E4C152B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68-9CD1-4B8C-9D7B-60633D9031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655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8FDEFE-04E3-435E-9069-8F0D9561D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DEA7CE-308A-4921-9A95-9A35DAEA6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16B12D-A61B-43DD-BB6D-5CECEA9E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A1DA-3142-4FC1-A39D-1FCF72B27369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B4CFBE-1642-47FA-8D2D-88C745D3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97E113-2539-48C5-9C3B-645EF5B7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68-9CD1-4B8C-9D7B-60633D9031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20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6762F-11FA-4160-9126-EDC477AB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CD379A-0F69-4052-81C0-C57E77453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BBDC4C-E8C2-4A3B-A64E-A8F1A476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A1DA-3142-4FC1-A39D-1FCF72B27369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1937DA-3939-4E1E-BF89-55F8D57D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E67BBA-162F-47BF-BC56-EEACA2D1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68-9CD1-4B8C-9D7B-60633D9031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562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66409-475E-4388-97DF-E08C5F63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035859-FA50-4981-89F6-1ADC2313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362F23-F64B-47D9-804B-EEA4CFC8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A1DA-3142-4FC1-A39D-1FCF72B27369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8DB79A-7AAF-4ADC-BDED-7B3034DB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A44888-CF75-4EA2-A784-16A7BAB8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68-9CD1-4B8C-9D7B-60633D9031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71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241C5-D871-4FD0-BD70-4DD3B012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5569BA-2F9F-4037-B170-3919A06BD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4A0251-8256-4A79-A6D4-F80B93058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B54EA3-EF73-4434-BC9B-2C71FDD5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A1DA-3142-4FC1-A39D-1FCF72B27369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284DE3-99ED-4F08-A318-FBBB1206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1FEE90-D629-4971-9A56-0C3332FF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68-9CD1-4B8C-9D7B-60633D9031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731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68CC-01AA-473E-8CDB-CA7236A9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182CBB-EE80-44DB-824C-01422A0DE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0EBC47-DACF-48E7-957D-E9967DBBF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900C2A-9D4C-4AA3-9AAA-ED79CB6AA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1AEE9D-1987-492C-BB36-09A38300F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728F8A-E094-4730-B5D3-233EF556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A1DA-3142-4FC1-A39D-1FCF72B27369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22A60C1-4A60-4F97-AFDF-0B84E416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8480C8B-C84A-4FDE-9497-0CB9329A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68-9CD1-4B8C-9D7B-60633D9031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202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3CC0E-13B3-45B3-A9B3-F912C1D2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2E06A9-B039-421C-97E7-64C262828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A1DA-3142-4FC1-A39D-1FCF72B27369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110D6F-5196-456B-8291-B9F342B3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67075E-DE8D-4850-829B-7F17AF18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68-9CD1-4B8C-9D7B-60633D9031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326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0E32F2-DC44-4A8A-BE7B-394E56E7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A1DA-3142-4FC1-A39D-1FCF72B27369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CA72BB8-9908-46E5-BFD6-38A72F45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61E198-D801-4D6D-BFCD-EE8CD98C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68-9CD1-4B8C-9D7B-60633D9031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61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2FD53-B432-41E1-84E4-9A0A0323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9D8D88-3CF7-4978-9FE9-4A0DE1B7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84FA62-CE82-47E6-8317-AA9CAFD11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A9F747-A1A7-47C1-A6E5-AB855960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A1DA-3142-4FC1-A39D-1FCF72B27369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826E5A-A727-479F-9D47-96E1F6B6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FD09C9-A62C-42F9-8B66-6E6F5C86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68-9CD1-4B8C-9D7B-60633D9031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741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1B2F9-B07D-4DCD-8814-68F1C716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EF2AF3D-D51E-4624-8787-EB705E724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D654E7-A88B-4D7C-B49A-88DCE5689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A8448D-6DD9-4C34-B775-AD9E8BE2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A1DA-3142-4FC1-A39D-1FCF72B27369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C1B7F0-C2FB-433D-A8CB-641420D6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042152-9BAD-49B8-B938-38A0E08D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68-9CD1-4B8C-9D7B-60633D9031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440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201762-5EC8-4B4D-91F3-6CAAD8CC2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1EBD3C-88FB-457C-A4AA-8B5595AD7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2F8939-FA4B-4F68-B195-6ABB3CF42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DA1DA-3142-4FC1-A39D-1FCF72B27369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BC704-AF0B-47FE-8033-6DBB88583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555D16-CC86-4EF6-B677-724B54E83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DA668-9CD1-4B8C-9D7B-60633D9031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337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digital de un coche&#10;&#10;Descripción generada automáticamente">
            <a:extLst>
              <a:ext uri="{FF2B5EF4-FFF2-40B4-BE49-F238E27FC236}">
                <a16:creationId xmlns:a16="http://schemas.microsoft.com/office/drawing/2014/main" id="{78E71373-90E7-4B3D-8905-ED1DDF000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19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AD7A188-D4AD-40B7-84A6-B9DE289A5F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36000">
                <a:schemeClr val="bg1">
                  <a:lumMod val="85000"/>
                  <a:alpha val="22000"/>
                </a:schemeClr>
              </a:gs>
              <a:gs pos="69000">
                <a:schemeClr val="bg1">
                  <a:alpha val="50000"/>
                  <a:lumMod val="49000"/>
                </a:schemeClr>
              </a:gs>
              <a:gs pos="97000">
                <a:schemeClr val="bg1">
                  <a:alpha val="48000"/>
                  <a:lumMod val="8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538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coche deportivo en una carretera&#10;&#10;Descripción generada automáticamente">
            <a:extLst>
              <a:ext uri="{FF2B5EF4-FFF2-40B4-BE49-F238E27FC236}">
                <a16:creationId xmlns:a16="http://schemas.microsoft.com/office/drawing/2014/main" id="{F5C6266A-B40F-4970-BFE7-78202D521F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1" b="254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B5A0C54-118C-45D7-BAE7-F44BCECCA32E}"/>
              </a:ext>
            </a:extLst>
          </p:cNvPr>
          <p:cNvSpPr/>
          <p:nvPr/>
        </p:nvSpPr>
        <p:spPr>
          <a:xfrm>
            <a:off x="0" y="0"/>
            <a:ext cx="12191980" cy="6858000"/>
          </a:xfrm>
          <a:prstGeom prst="rect">
            <a:avLst/>
          </a:prstGeom>
          <a:gradFill>
            <a:gsLst>
              <a:gs pos="0">
                <a:schemeClr val="tx1">
                  <a:alpha val="24000"/>
                </a:schemeClr>
              </a:gs>
              <a:gs pos="36000">
                <a:schemeClr val="bg1">
                  <a:lumMod val="50000"/>
                  <a:alpha val="30000"/>
                </a:schemeClr>
              </a:gs>
              <a:gs pos="69000">
                <a:schemeClr val="bg1">
                  <a:lumMod val="85000"/>
                  <a:alpha val="32000"/>
                </a:schemeClr>
              </a:gs>
              <a:gs pos="97000">
                <a:schemeClr val="bg1">
                  <a:alpha val="84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045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Imagen que contiene objeto, broche&#10;&#10;Descripción generada automáticamente">
            <a:extLst>
              <a:ext uri="{FF2B5EF4-FFF2-40B4-BE49-F238E27FC236}">
                <a16:creationId xmlns:a16="http://schemas.microsoft.com/office/drawing/2014/main" id="{1DB93961-54A7-4B2A-830C-C5D0D289B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0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Mano sosteniendo un teléfono celular&#10;&#10;Descripción generada automáticamente">
            <a:extLst>
              <a:ext uri="{FF2B5EF4-FFF2-40B4-BE49-F238E27FC236}">
                <a16:creationId xmlns:a16="http://schemas.microsoft.com/office/drawing/2014/main" id="{3403B27C-39CD-4BF1-A622-2E775D80A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6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11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Betancur Calderon</dc:creator>
  <cp:lastModifiedBy>Juan Pablo Betancur Calderon</cp:lastModifiedBy>
  <cp:revision>2</cp:revision>
  <dcterms:created xsi:type="dcterms:W3CDTF">2020-05-13T23:41:23Z</dcterms:created>
  <dcterms:modified xsi:type="dcterms:W3CDTF">2020-05-13T23:47:03Z</dcterms:modified>
</cp:coreProperties>
</file>