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03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3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97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04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9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9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59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97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585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3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9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2019-B7B0-4012-B1BF-BCC0A6367055}" type="datetimeFigureOut">
              <a:rPr lang="es-MX" smtClean="0"/>
              <a:t>21/02/2016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4CC7-2005-46AF-90B5-7E1E8262C4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5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uni_fcys_sistemas/desarrollo-de-software-con-bases-de-datos-inteligentes" TargetMode="External"/><Relationship Id="rId2" Type="http://schemas.openxmlformats.org/officeDocument/2006/relationships/hyperlink" Target="http://basededatosinteligente.blogspot.mx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ociedadelainformacion.com/29/bas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Bases de Datos Inteligentes (BDI)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 smtClean="0"/>
              <a:t>Bracamontes Astorga Juan Pablo</a:t>
            </a:r>
          </a:p>
          <a:p>
            <a:pPr algn="r"/>
            <a:r>
              <a:rPr lang="es-MX" dirty="0" smtClean="0"/>
              <a:t>Montoya Grande Jesús Manuel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763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Las Base </a:t>
            </a:r>
            <a:r>
              <a:rPr lang="es-MX" dirty="0"/>
              <a:t>de Datos </a:t>
            </a:r>
            <a:r>
              <a:rPr lang="es-MX" dirty="0" smtClean="0"/>
              <a:t>Inteligentes no son </a:t>
            </a:r>
            <a:r>
              <a:rPr lang="es-MX" dirty="0"/>
              <a:t>una tecnología </a:t>
            </a:r>
            <a:r>
              <a:rPr lang="es-MX" dirty="0" smtClean="0"/>
              <a:t>única, </a:t>
            </a:r>
            <a:r>
              <a:rPr lang="es-MX" dirty="0"/>
              <a:t>sino de la conjunción de varias tecnologías,, tales como sistemas deductivos de la inteligencia Artificial, o los lenguajes de programación basados en </a:t>
            </a:r>
            <a:r>
              <a:rPr lang="es-MX" dirty="0" smtClean="0"/>
              <a:t>objetos.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32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 que </a:t>
            </a:r>
            <a:r>
              <a:rPr lang="es-MX" dirty="0" smtClean="0"/>
              <a:t>consisten las Bases de Datos Inteligentes (BDI):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Las bases de datos inteligentes, </a:t>
            </a:r>
            <a:r>
              <a:rPr lang="es-MX" dirty="0"/>
              <a:t>lo que hace es tomar las preferencias del usuario y de acuerdo a eso ofrecer enlaces relacionados a dicha preferencia.</a:t>
            </a:r>
          </a:p>
        </p:txBody>
      </p:sp>
    </p:spTree>
    <p:extLst>
      <p:ext uri="{BB962C8B-B14F-4D97-AF65-F5344CB8AC3E}">
        <p14:creationId xmlns:p14="http://schemas.microsoft.com/office/powerpoint/2010/main" val="40165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de las BDI: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9968"/>
          </a:xfrm>
        </p:spPr>
        <p:txBody>
          <a:bodyPr>
            <a:normAutofit/>
          </a:bodyPr>
          <a:lstStyle/>
          <a:p>
            <a:r>
              <a:rPr lang="es-MX" dirty="0" smtClean="0"/>
              <a:t>La arquitectura de las BDI consta de 3 Niveles: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Las herramientas de Alto Nivel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Interfaces de usuario de Alto Nivel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Motor de las Bases de Datos Inteligentes (BDI)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01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Herramientas de Alto Nivel: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Herramientas de Descubrimiento del conocimiento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Herramientas de control de integridad de datos y calidad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Herramientas de presentación y visualización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Herramientas de diseños de sistemas inteligentes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46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Ejemplos: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W</a:t>
            </a:r>
            <a:r>
              <a:rPr lang="es-MX" dirty="0" smtClean="0"/>
              <a:t>olfram Alpha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Siri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Watson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1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Referencias: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hlinkClick r:id="rId2"/>
              </a:rPr>
              <a:t>http://basededatosinteligente.blogspot.mx/</a:t>
            </a: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hlinkClick r:id="rId3"/>
              </a:rPr>
              <a:t>http://www.slideshare.net/uni_fcys_sistemas/desarrollo-de-software-con-bases-de-datos-inteligentes</a:t>
            </a: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>
                <a:hlinkClick r:id="rId4"/>
              </a:rPr>
              <a:t>http://www.sociedadelainformacion.com/29/base.pdf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215515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Bases de Datos Inteligentes (BDI)</vt:lpstr>
      <vt:lpstr>Introducción:</vt:lpstr>
      <vt:lpstr>En que consisten las Bases de Datos Inteligentes (BDI):</vt:lpstr>
      <vt:lpstr>Arquitectura de las BDI:</vt:lpstr>
      <vt:lpstr>Herramientas de Alto Nivel:</vt:lpstr>
      <vt:lpstr>Ejemplos:</vt:lpstr>
      <vt:lpstr>Referencias: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Inteligentes (BDI)</dc:title>
  <dc:creator>Juampi</dc:creator>
  <cp:lastModifiedBy>Juampi</cp:lastModifiedBy>
  <cp:revision>6</cp:revision>
  <dcterms:created xsi:type="dcterms:W3CDTF">2016-02-22T03:08:49Z</dcterms:created>
  <dcterms:modified xsi:type="dcterms:W3CDTF">2016-02-22T04:07:55Z</dcterms:modified>
</cp:coreProperties>
</file>