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6"/>
  </p:handoutMasterIdLst>
  <p:sldIdLst>
    <p:sldId id="256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1/12/2023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1/12/2023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Mejorando las capacidades de respuesta a incidentes de las EPS mediante el uso de SOAR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Juan Pablo Daza Pinzón – Juan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 dirty="0" err="1"/>
              <a:t>Rodriguez</a:t>
            </a:r>
            <a:r>
              <a:rPr lang="es-CO" dirty="0"/>
              <a:t> Peña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B803E-9F5E-BF9F-F4E8-50868617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s-CO" sz="5600"/>
              <a:t>AWS EventBridge</a:t>
            </a:r>
            <a:endParaRPr lang="en-US" sz="5600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WS EventBridge Sink Connector - Docs">
            <a:extLst>
              <a:ext uri="{FF2B5EF4-FFF2-40B4-BE49-F238E27FC236}">
                <a16:creationId xmlns:a16="http://schemas.microsoft.com/office/drawing/2014/main" id="{3996029D-A8AF-5FA0-C02A-EE149A43B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DE4F-6659-76B6-20C1-719CEF10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s-CO" sz="2000">
                <a:solidFill>
                  <a:schemeClr val="tx1">
                    <a:alpha val="80000"/>
                  </a:schemeClr>
                </a:solidFill>
              </a:rPr>
              <a:t>Es el sistema de manejo de eventos en el cual se puede integrar con sistemas existentes o aplicaciones SaaS.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8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8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697F4A-0E1E-4884-AA46-CC735304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2E4F2-A62B-3A63-D722-8BDCF13D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s-CO" sz="4800"/>
              <a:t>AWS SecurityHub</a:t>
            </a:r>
            <a:endParaRPr lang="en-US" sz="480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C9201A9-0BDD-4980-9442-7A5E65D8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253406"/>
            <a:ext cx="303950" cy="435118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100" name="Picture 4" descr="Use Security Hub custom actions to remediate S3 resources based on Macie  discovery results | AWS Security Blog">
            <a:extLst>
              <a:ext uri="{FF2B5EF4-FFF2-40B4-BE49-F238E27FC236}">
                <a16:creationId xmlns:a16="http://schemas.microsoft.com/office/drawing/2014/main" id="{C219AF34-DA4F-86CE-B918-1125F21A0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r="25174"/>
          <a:stretch/>
        </p:blipFill>
        <p:spPr bwMode="auto">
          <a:xfrm>
            <a:off x="303950" y="1253406"/>
            <a:ext cx="4351188" cy="43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14967-125B-2E76-EF24-6B2DFB62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s-CO" sz="1800"/>
              <a:t>Es el centro de seguridad en el cual se puede centralizar todas las alertas de seguridad y se pueden automatizar las comprobaciones de seguridad.</a:t>
            </a:r>
            <a:endParaRPr lang="en-US" sz="1800"/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8461"/>
            <a:ext cx="10515600" cy="1325563"/>
          </a:xfrm>
        </p:spPr>
        <p:txBody>
          <a:bodyPr/>
          <a:lstStyle/>
          <a:p>
            <a:r>
              <a:rPr lang="es-CO" dirty="0"/>
              <a:t>¿Qué es el SOAR</a:t>
            </a:r>
            <a:r>
              <a:rPr lang="en-US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57749"/>
            <a:ext cx="10515600" cy="382872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Security </a:t>
            </a:r>
            <a:r>
              <a:rPr lang="es-CO" dirty="0" err="1"/>
              <a:t>Orchestation</a:t>
            </a:r>
            <a:r>
              <a:rPr lang="es-CO" dirty="0"/>
              <a:t>, </a:t>
            </a:r>
            <a:r>
              <a:rPr lang="es-CO" dirty="0" err="1"/>
              <a:t>Automation</a:t>
            </a:r>
            <a:r>
              <a:rPr lang="es-CO" dirty="0"/>
              <a:t> and Response.</a:t>
            </a:r>
          </a:p>
          <a:p>
            <a:endParaRPr lang="es-CO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/>
              <a:t>El SOAR hace referencia a tres funciones clave del software, la gestión de los casos y flujos de trabajo, la automatización de las tareas, y un método centralizado para acceder a la información sobre las amenazas.</a:t>
            </a:r>
          </a:p>
          <a:p>
            <a:endParaRPr lang="es-ES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/>
              <a:t>El principal objetivo de un SOAR es la optimización de los flujos de trabajo dentro y fuera del centro de operaciones de seguridad (SOC).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2B267-5B13-1C22-C4D3-4096B25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Algunos Proveedores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37A56D-E030-BB83-12E1-D6D71462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3" y="1355538"/>
            <a:ext cx="5989326" cy="1482358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uardDuty - Security Identity &amp; Compliance - AWS Video Catalog">
            <a:extLst>
              <a:ext uri="{FF2B5EF4-FFF2-40B4-BE49-F238E27FC236}">
                <a16:creationId xmlns:a16="http://schemas.microsoft.com/office/drawing/2014/main" id="{B11B6A19-5429-062A-A0E5-E23BF0EB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" r="2" b="1762"/>
          <a:stretch/>
        </p:blipFill>
        <p:spPr bwMode="auto">
          <a:xfrm>
            <a:off x="5777573" y="3827750"/>
            <a:ext cx="2414778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 Hat Ansible Automation Platform le ayuda a automatizar en su empresa">
            <a:extLst>
              <a:ext uri="{FF2B5EF4-FFF2-40B4-BE49-F238E27FC236}">
                <a16:creationId xmlns:a16="http://schemas.microsoft.com/office/drawing/2014/main" id="{BBFC1E28-40A6-88CD-5094-5C8AF88E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4560798"/>
            <a:ext cx="2871216" cy="8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1DCE-1C20-A6C6-9830-C2508CC3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FA5E5-501E-2325-FD99-1F9FA353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arquitectura que mejore la seguridad del sistema. </a:t>
            </a:r>
          </a:p>
          <a:p>
            <a:endParaRPr lang="es-ES" dirty="0"/>
          </a:p>
          <a:p>
            <a:r>
              <a:rPr lang="es-ES" dirty="0"/>
              <a:t>Implementación de un SOAR para el manejo y control de incidentes.</a:t>
            </a:r>
          </a:p>
          <a:p>
            <a:endParaRPr lang="es-ES" dirty="0"/>
          </a:p>
          <a:p>
            <a:r>
              <a:rPr lang="es-ES" dirty="0"/>
              <a:t>Realizar la implementación de una arquitectura para la mejora de la ciberseguridad y la protección de la privacidad de los usuarios.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79EAE-8872-2A4B-F5E6-410DA4BB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Ataque EPS Sanitas</a:t>
            </a:r>
          </a:p>
        </p:txBody>
      </p:sp>
      <p:pic>
        <p:nvPicPr>
          <p:cNvPr id="4" name="Picture 4" descr="Pantallazo de posible ransomware contra Keralty">
            <a:extLst>
              <a:ext uri="{FF2B5EF4-FFF2-40B4-BE49-F238E27FC236}">
                <a16:creationId xmlns:a16="http://schemas.microsoft.com/office/drawing/2014/main" id="{D94AF96B-4443-601E-0279-F46F8B316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24031"/>
            <a:ext cx="6780700" cy="54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5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0204E-2F63-22C7-1BDB-9B4B38B0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Ataque Cafam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n">
            <a:extLst>
              <a:ext uri="{FF2B5EF4-FFF2-40B4-BE49-F238E27FC236}">
                <a16:creationId xmlns:a16="http://schemas.microsoft.com/office/drawing/2014/main" id="{E7053203-10D8-0CB3-57D3-317BDAB76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8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F3063-C21A-FC78-BEED-D5C5B4A2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propuesta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(POC)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19AA6C-A52E-6CDD-5424-D50252E3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C5381-1E23-7FCF-577A-FCC2A0CD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CO" sz="4000"/>
              <a:t>Amazon GuardDuty</a:t>
            </a:r>
            <a:endParaRPr lang="en-US" sz="400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FA3D5-E14B-1CDE-4460-320F49D7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Es un servicio de supervicion de seguridad que analiza y procesa fuentes de datos fundamentals, como los eventos de AWS CloudTrail de administracion, los registros de de flujo de VPC y del DNS.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uardDuty - Security Identity &amp; Compliance - AWS Video Catalog">
            <a:extLst>
              <a:ext uri="{FF2B5EF4-FFF2-40B4-BE49-F238E27FC236}">
                <a16:creationId xmlns:a16="http://schemas.microsoft.com/office/drawing/2014/main" id="{5FFDBB8E-E7D1-8162-3963-CAB902EF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" r="2" b="176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3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C22F8C-704F-94A0-8509-26FFB85B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AWS CloudTrail</a:t>
            </a:r>
          </a:p>
        </p:txBody>
      </p:sp>
      <p:sp>
        <p:nvSpPr>
          <p:cNvPr id="2061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0AB95-8049-E924-9390-508F390B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/>
              <a:t>CloudTrail monitorea y registra la actividad de la cuenta en toda la infraestructura de AWS, lo que permite controlar las acciones de almacenamiento, an</a:t>
            </a:r>
            <a:r>
              <a:rPr lang="es-CO" sz="2200"/>
              <a:t>álisis y reparación.</a:t>
            </a:r>
          </a:p>
        </p:txBody>
      </p:sp>
      <p:pic>
        <p:nvPicPr>
          <p:cNvPr id="2050" name="Picture 2" descr="AWS CloudTrail best practices | AWS Cloud Operations &amp; Migrations Blog">
            <a:extLst>
              <a:ext uri="{FF2B5EF4-FFF2-40B4-BE49-F238E27FC236}">
                <a16:creationId xmlns:a16="http://schemas.microsoft.com/office/drawing/2014/main" id="{31E1980A-00F1-B04C-860E-83CE8AF0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272395"/>
            <a:ext cx="4237686" cy="42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637602C580A4799FCE01B5455E585" ma:contentTypeVersion="4" ma:contentTypeDescription="Create a new document." ma:contentTypeScope="" ma:versionID="e50a36ea88624715ed877a495ebcf82d">
  <xsd:schema xmlns:xsd="http://www.w3.org/2001/XMLSchema" xmlns:xs="http://www.w3.org/2001/XMLSchema" xmlns:p="http://schemas.microsoft.com/office/2006/metadata/properties" xmlns:ns2="d1405d19-00f6-4945-b934-163d8002b161" targetNamespace="http://schemas.microsoft.com/office/2006/metadata/properties" ma:root="true" ma:fieldsID="4dd22b5e5b7b0198146b72ff38b301e9" ns2:_="">
    <xsd:import namespace="d1405d19-00f6-4945-b934-163d8002b16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05d19-00f6-4945-b934-163d8002b1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90400-FBB1-4FD6-8522-EBE4D2B90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405d19-00f6-4945-b934-163d8002b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1F1C3-16F5-4DD9-B4A4-D67703CCA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281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 Medium</vt:lpstr>
      <vt:lpstr>Times New Roman</vt:lpstr>
      <vt:lpstr>Tema de Office</vt:lpstr>
      <vt:lpstr>Mejorando las capacidades de respuesta a incidentes de las EPS mediante el uso de SOAR</vt:lpstr>
      <vt:lpstr>¿Qué es el SOAR?</vt:lpstr>
      <vt:lpstr>Algunos Proveedores</vt:lpstr>
      <vt:lpstr>Objetivos</vt:lpstr>
      <vt:lpstr>Ataque EPS Sanitas</vt:lpstr>
      <vt:lpstr>Ataque Cafam</vt:lpstr>
      <vt:lpstr>Arquitectura propuesta (POC)</vt:lpstr>
      <vt:lpstr>Amazon GuardDuty</vt:lpstr>
      <vt:lpstr>AWS CloudTrail</vt:lpstr>
      <vt:lpstr>AWS EventBridge</vt:lpstr>
      <vt:lpstr>AWS SecurityHub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PABLO DAZA PINZON</cp:lastModifiedBy>
  <cp:revision>22</cp:revision>
  <dcterms:created xsi:type="dcterms:W3CDTF">2018-11-30T16:08:44Z</dcterms:created>
  <dcterms:modified xsi:type="dcterms:W3CDTF">2023-12-01T13:49:19Z</dcterms:modified>
</cp:coreProperties>
</file>