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66" r:id="rId4"/>
    <p:sldId id="268" r:id="rId5"/>
    <p:sldId id="256" r:id="rId6"/>
    <p:sldId id="257" r:id="rId7"/>
    <p:sldId id="258" r:id="rId8"/>
    <p:sldId id="259" r:id="rId9"/>
    <p:sldId id="260" r:id="rId10"/>
    <p:sldId id="267" r:id="rId11"/>
    <p:sldId id="270" r:id="rId12"/>
    <p:sldId id="265" r:id="rId13"/>
    <p:sldId id="261" r:id="rId14"/>
    <p:sldId id="262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an Pablo Diaz Rodriguez" initials="JPDR" lastIdx="1" clrIdx="0">
    <p:extLst>
      <p:ext uri="{19B8F6BF-5375-455C-9EA6-DF929625EA0E}">
        <p15:presenceInfo xmlns:p15="http://schemas.microsoft.com/office/powerpoint/2012/main" userId="299348134cbf99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  <a:srgbClr val="FFFFFF"/>
    <a:srgbClr val="FF9900"/>
    <a:srgbClr val="BE5108"/>
    <a:srgbClr val="8CFACA"/>
    <a:srgbClr val="12AD2A"/>
    <a:srgbClr val="0FF591"/>
    <a:srgbClr val="12F729"/>
    <a:srgbClr val="63FF20"/>
    <a:srgbClr val="4F7A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25" d="100"/>
          <a:sy n="25" d="100"/>
        </p:scale>
        <p:origin x="702" y="18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6-14T23:57:12.742" idx="1">
    <p:pos x="10" y="10"/>
    <p:text>tipo de letra: "DK Jambo"</p:text>
    <p:extLst>
      <p:ext uri="{C676402C-5697-4E1C-873F-D02D1690AC5C}">
        <p15:threadingInfo xmlns:p15="http://schemas.microsoft.com/office/powerpoint/2012/main" timeZoneBias="2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1414-3FEE-4014-BC65-59B614D096E8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E85A-366B-459F-A66E-199D710F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07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1414-3FEE-4014-BC65-59B614D096E8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E85A-366B-459F-A66E-199D710F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10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1414-3FEE-4014-BC65-59B614D096E8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E85A-366B-459F-A66E-199D710F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7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1414-3FEE-4014-BC65-59B614D096E8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E85A-366B-459F-A66E-199D710F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18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1414-3FEE-4014-BC65-59B614D096E8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E85A-366B-459F-A66E-199D710F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69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1414-3FEE-4014-BC65-59B614D096E8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E85A-366B-459F-A66E-199D710F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81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1414-3FEE-4014-BC65-59B614D096E8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E85A-366B-459F-A66E-199D710F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4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1414-3FEE-4014-BC65-59B614D096E8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E85A-366B-459F-A66E-199D710F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1414-3FEE-4014-BC65-59B614D096E8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E85A-366B-459F-A66E-199D710F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69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1414-3FEE-4014-BC65-59B614D096E8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E85A-366B-459F-A66E-199D710F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3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81414-3FEE-4014-BC65-59B614D096E8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8E85A-366B-459F-A66E-199D710F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6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81414-3FEE-4014-BC65-59B614D096E8}" type="datetimeFigureOut">
              <a:rPr lang="en-US" smtClean="0"/>
              <a:t>6/14/2018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8E85A-366B-459F-A66E-199D710F0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7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8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13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microsoft.com/office/2007/relationships/hdphoto" Target="../media/hdphoto7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microsoft.com/office/2007/relationships/hdphoto" Target="../media/hdphoto4.wdp"/><Relationship Id="rId10" Type="http://schemas.microsoft.com/office/2007/relationships/hdphoto" Target="../media/hdphoto6.wdp"/><Relationship Id="rId4" Type="http://schemas.openxmlformats.org/officeDocument/2006/relationships/image" Target="../media/image8.png"/><Relationship Id="rId9" Type="http://schemas.openxmlformats.org/officeDocument/2006/relationships/image" Target="../media/image11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D04E7EEF-94D7-479A-8B60-3572D20A1C16}"/>
              </a:ext>
            </a:extLst>
          </p:cNvPr>
          <p:cNvGrpSpPr/>
          <p:nvPr/>
        </p:nvGrpSpPr>
        <p:grpSpPr>
          <a:xfrm>
            <a:off x="50914" y="40404"/>
            <a:ext cx="2449056" cy="3331446"/>
            <a:chOff x="5858328" y="1491765"/>
            <a:chExt cx="3236684" cy="4402854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5C79AA67-9AF4-4F91-9902-8406F56053F7}"/>
                </a:ext>
              </a:extLst>
            </p:cNvPr>
            <p:cNvSpPr/>
            <p:nvPr/>
          </p:nvSpPr>
          <p:spPr>
            <a:xfrm rot="5400000">
              <a:off x="5275243" y="2074850"/>
              <a:ext cx="4402854" cy="3236684"/>
            </a:xfrm>
            <a:prstGeom prst="roundRect">
              <a:avLst/>
            </a:prstGeom>
            <a:gradFill flip="none" rotWithShape="1">
              <a:gsLst>
                <a:gs pos="0">
                  <a:srgbClr val="12AD2A">
                    <a:alpha val="89000"/>
                  </a:srgbClr>
                </a:gs>
                <a:gs pos="39000">
                  <a:srgbClr val="12F729">
                    <a:alpha val="89000"/>
                  </a:srgbClr>
                </a:gs>
                <a:gs pos="76000">
                  <a:srgbClr val="63FF20">
                    <a:lumMod val="85000"/>
                    <a:alpha val="89000"/>
                  </a:srgbClr>
                </a:gs>
                <a:gs pos="94000">
                  <a:srgbClr val="8CFACA">
                    <a:lumMod val="100000"/>
                    <a:alpha val="9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F1BC7A2-5C77-445F-BE95-47BD4E5BC77E}"/>
                </a:ext>
              </a:extLst>
            </p:cNvPr>
            <p:cNvGrpSpPr/>
            <p:nvPr/>
          </p:nvGrpSpPr>
          <p:grpSpPr>
            <a:xfrm>
              <a:off x="6353312" y="1619869"/>
              <a:ext cx="2117558" cy="3492087"/>
              <a:chOff x="9634583" y="2599739"/>
              <a:chExt cx="2514600" cy="4257460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C4BBBFB1-7188-464E-BEF6-659CCED099BB}"/>
                  </a:ext>
                </a:extLst>
              </p:cNvPr>
              <p:cNvGrpSpPr/>
              <p:nvPr/>
            </p:nvGrpSpPr>
            <p:grpSpPr>
              <a:xfrm>
                <a:off x="9634583" y="2599739"/>
                <a:ext cx="2514600" cy="4257460"/>
                <a:chOff x="0" y="0"/>
                <a:chExt cx="4572000" cy="6943940"/>
              </a:xfrm>
            </p:grpSpPr>
            <p:pic>
              <p:nvPicPr>
                <p:cNvPr id="60" name="Picture 59">
                  <a:extLst>
                    <a:ext uri="{FF2B5EF4-FFF2-40B4-BE49-F238E27FC236}">
                      <a16:creationId xmlns:a16="http://schemas.microsoft.com/office/drawing/2014/main" id="{DE663ADA-762F-4F44-B0E2-AC1F3E0C1B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997" t="15636" r="34059" b="28254"/>
                <a:stretch/>
              </p:blipFill>
              <p:spPr>
                <a:xfrm>
                  <a:off x="0" y="0"/>
                  <a:ext cx="4572000" cy="6943940"/>
                </a:xfrm>
                <a:prstGeom prst="rect">
                  <a:avLst/>
                </a:prstGeom>
              </p:spPr>
            </p:pic>
            <p:pic>
              <p:nvPicPr>
                <p:cNvPr id="61" name="Picture 60">
                  <a:extLst>
                    <a:ext uri="{FF2B5EF4-FFF2-40B4-BE49-F238E27FC236}">
                      <a16:creationId xmlns:a16="http://schemas.microsoft.com/office/drawing/2014/main" id="{9030D31B-52DD-4A2B-9B53-FB63E841A2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colorTemperature colorTemp="4700"/>
                          </a14:imgEffect>
                          <a14:imgEffect>
                            <a14:saturation sat="4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222" t="14511" r="37500" b="27249"/>
                <a:stretch/>
              </p:blipFill>
              <p:spPr>
                <a:xfrm>
                  <a:off x="428418" y="2445299"/>
                  <a:ext cx="1803335" cy="3468801"/>
                </a:xfrm>
                <a:prstGeom prst="rect">
                  <a:avLst/>
                </a:prstGeom>
                <a:noFill/>
              </p:spPr>
            </p:pic>
          </p:grpSp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47C4EA4B-3826-46C2-9DCC-F7C1CB2639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953" t="7583" r="17429" b="57689"/>
              <a:stretch/>
            </p:blipFill>
            <p:spPr>
              <a:xfrm rot="10800000" flipH="1">
                <a:off x="10188832" y="6012159"/>
                <a:ext cx="1558969" cy="462238"/>
              </a:xfrm>
              <a:prstGeom prst="rect">
                <a:avLst/>
              </a:prstGeom>
            </p:spPr>
          </p:pic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313EB3E-1FDF-478C-881E-30F7843A3132}"/>
                </a:ext>
              </a:extLst>
            </p:cNvPr>
            <p:cNvSpPr txBox="1"/>
            <p:nvPr/>
          </p:nvSpPr>
          <p:spPr>
            <a:xfrm>
              <a:off x="6041254" y="5175041"/>
              <a:ext cx="3053758" cy="528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95000"/>
                    </a:schemeClr>
                  </a:solidFill>
                  <a:latin typeface="DK Jambo" panose="02000000000000000000" pitchFamily="50" charset="0"/>
                </a:rPr>
                <a:t>Victoria Rodríguez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A72CF76-0A5E-49D0-A615-66AC1CEFE127}"/>
              </a:ext>
            </a:extLst>
          </p:cNvPr>
          <p:cNvGrpSpPr/>
          <p:nvPr/>
        </p:nvGrpSpPr>
        <p:grpSpPr>
          <a:xfrm>
            <a:off x="59200" y="3427560"/>
            <a:ext cx="2449056" cy="3331446"/>
            <a:chOff x="5858328" y="1491765"/>
            <a:chExt cx="3236684" cy="4402854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D44F628E-285E-4056-A02E-9C6EDA5CC069}"/>
                </a:ext>
              </a:extLst>
            </p:cNvPr>
            <p:cNvSpPr/>
            <p:nvPr/>
          </p:nvSpPr>
          <p:spPr>
            <a:xfrm rot="5400000">
              <a:off x="5275243" y="2074850"/>
              <a:ext cx="4402854" cy="3236684"/>
            </a:xfrm>
            <a:prstGeom prst="roundRect">
              <a:avLst/>
            </a:prstGeom>
            <a:gradFill flip="none" rotWithShape="1">
              <a:gsLst>
                <a:gs pos="0">
                  <a:srgbClr val="12AD2A">
                    <a:alpha val="89000"/>
                  </a:srgbClr>
                </a:gs>
                <a:gs pos="39000">
                  <a:srgbClr val="12F729">
                    <a:alpha val="89000"/>
                  </a:srgbClr>
                </a:gs>
                <a:gs pos="76000">
                  <a:srgbClr val="63FF20">
                    <a:lumMod val="85000"/>
                    <a:alpha val="89000"/>
                  </a:srgbClr>
                </a:gs>
                <a:gs pos="94000">
                  <a:srgbClr val="8CFACA">
                    <a:lumMod val="100000"/>
                    <a:alpha val="9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7B7E288D-7646-42E1-A8A3-F6BECF60B011}"/>
                </a:ext>
              </a:extLst>
            </p:cNvPr>
            <p:cNvGrpSpPr/>
            <p:nvPr/>
          </p:nvGrpSpPr>
          <p:grpSpPr>
            <a:xfrm>
              <a:off x="6353312" y="1619870"/>
              <a:ext cx="2117559" cy="3492087"/>
              <a:chOff x="9634583" y="2599740"/>
              <a:chExt cx="2514601" cy="4257460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420E416D-1E83-45FA-9C60-F9C17D31290C}"/>
                  </a:ext>
                </a:extLst>
              </p:cNvPr>
              <p:cNvGrpSpPr/>
              <p:nvPr/>
            </p:nvGrpSpPr>
            <p:grpSpPr>
              <a:xfrm>
                <a:off x="9634583" y="2599740"/>
                <a:ext cx="2514601" cy="4257460"/>
                <a:chOff x="-1" y="2"/>
                <a:chExt cx="4572001" cy="6943940"/>
              </a:xfrm>
            </p:grpSpPr>
            <p:pic>
              <p:nvPicPr>
                <p:cNvPr id="78" name="Picture 77">
                  <a:extLst>
                    <a:ext uri="{FF2B5EF4-FFF2-40B4-BE49-F238E27FC236}">
                      <a16:creationId xmlns:a16="http://schemas.microsoft.com/office/drawing/2014/main" id="{98426788-0AB1-4B82-B368-9750C222FC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997" t="15636" r="34059" b="28254"/>
                <a:stretch/>
              </p:blipFill>
              <p:spPr>
                <a:xfrm>
                  <a:off x="-1" y="2"/>
                  <a:ext cx="4572001" cy="6943940"/>
                </a:xfrm>
                <a:prstGeom prst="rect">
                  <a:avLst/>
                </a:prstGeom>
              </p:spPr>
            </p:pic>
            <p:pic>
              <p:nvPicPr>
                <p:cNvPr id="79" name="Picture 78">
                  <a:extLst>
                    <a:ext uri="{FF2B5EF4-FFF2-40B4-BE49-F238E27FC236}">
                      <a16:creationId xmlns:a16="http://schemas.microsoft.com/office/drawing/2014/main" id="{52E39294-9EDF-430F-862D-D798721683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clrChange>
                    <a:clrFrom>
                      <a:srgbClr val="000000">
                        <a:alpha val="0"/>
                      </a:srgbClr>
                    </a:clrFrom>
                    <a:clrTo>
                      <a:srgbClr val="000000">
                        <a:alpha val="0"/>
                      </a:srgbClr>
                    </a:clrTo>
                  </a:clrChange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sharpenSoften amount="50000"/>
                          </a14:imgEffect>
                          <a14:imgEffect>
                            <a14:colorTemperature colorTemp="11200"/>
                          </a14:imgEffect>
                          <a14:imgEffect>
                            <a14:saturation sat="4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222" t="14511" r="37500" b="27249"/>
                <a:stretch/>
              </p:blipFill>
              <p:spPr>
                <a:xfrm>
                  <a:off x="428418" y="2445299"/>
                  <a:ext cx="1803335" cy="3468801"/>
                </a:xfrm>
                <a:prstGeom prst="rect">
                  <a:avLst/>
                </a:prstGeom>
                <a:noFill/>
              </p:spPr>
            </p:pic>
          </p:grp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DBE125AC-92C0-44B2-A7F3-A5C3B6DFBCD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953" t="7583" r="17429" b="57689"/>
              <a:stretch/>
            </p:blipFill>
            <p:spPr>
              <a:xfrm rot="10800000" flipH="1">
                <a:off x="10188832" y="6012159"/>
                <a:ext cx="1558969" cy="462238"/>
              </a:xfrm>
              <a:prstGeom prst="rect">
                <a:avLst/>
              </a:prstGeom>
            </p:spPr>
          </p:pic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87A26F9-5E90-4923-908C-FDB1B7B25F0B}"/>
                </a:ext>
              </a:extLst>
            </p:cNvPr>
            <p:cNvSpPr txBox="1"/>
            <p:nvPr/>
          </p:nvSpPr>
          <p:spPr>
            <a:xfrm>
              <a:off x="6041254" y="5175041"/>
              <a:ext cx="3053758" cy="528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BE5108"/>
                  </a:solidFill>
                  <a:latin typeface="DK Jambo" panose="02000000000000000000" pitchFamily="50" charset="0"/>
                </a:rPr>
                <a:t>Victoria Rodríguez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F221081-3E33-4649-BF10-3283518F433F}"/>
              </a:ext>
            </a:extLst>
          </p:cNvPr>
          <p:cNvGrpSpPr/>
          <p:nvPr/>
        </p:nvGrpSpPr>
        <p:grpSpPr>
          <a:xfrm>
            <a:off x="2546946" y="40404"/>
            <a:ext cx="2449056" cy="3331446"/>
            <a:chOff x="5858328" y="1491765"/>
            <a:chExt cx="3236684" cy="4402854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CB38B171-9145-4566-A4DD-EF2C9777A1FC}"/>
                </a:ext>
              </a:extLst>
            </p:cNvPr>
            <p:cNvSpPr/>
            <p:nvPr/>
          </p:nvSpPr>
          <p:spPr>
            <a:xfrm rot="5400000">
              <a:off x="5275243" y="2074850"/>
              <a:ext cx="4402854" cy="3236684"/>
            </a:xfrm>
            <a:prstGeom prst="roundRect">
              <a:avLst/>
            </a:prstGeom>
            <a:gradFill flip="none" rotWithShape="1">
              <a:gsLst>
                <a:gs pos="0">
                  <a:srgbClr val="12AD2A">
                    <a:alpha val="89000"/>
                  </a:srgbClr>
                </a:gs>
                <a:gs pos="39000">
                  <a:srgbClr val="12F729">
                    <a:alpha val="89000"/>
                  </a:srgbClr>
                </a:gs>
                <a:gs pos="76000">
                  <a:srgbClr val="63FF20">
                    <a:lumMod val="85000"/>
                    <a:alpha val="89000"/>
                  </a:srgbClr>
                </a:gs>
                <a:gs pos="94000">
                  <a:srgbClr val="8CFACA">
                    <a:lumMod val="100000"/>
                    <a:alpha val="9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60CFCF97-E0C8-4F28-BB29-84D5D4F89E72}"/>
                </a:ext>
              </a:extLst>
            </p:cNvPr>
            <p:cNvGrpSpPr/>
            <p:nvPr/>
          </p:nvGrpSpPr>
          <p:grpSpPr>
            <a:xfrm>
              <a:off x="6353312" y="1619869"/>
              <a:ext cx="2117558" cy="3492087"/>
              <a:chOff x="9634583" y="2599739"/>
              <a:chExt cx="2514600" cy="4257460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8F0CC995-8B99-43C8-A834-487C5DE6D08F}"/>
                  </a:ext>
                </a:extLst>
              </p:cNvPr>
              <p:cNvGrpSpPr/>
              <p:nvPr/>
            </p:nvGrpSpPr>
            <p:grpSpPr>
              <a:xfrm>
                <a:off x="9634583" y="2599739"/>
                <a:ext cx="2514600" cy="4257460"/>
                <a:chOff x="0" y="0"/>
                <a:chExt cx="4572000" cy="6943940"/>
              </a:xfrm>
            </p:grpSpPr>
            <p:pic>
              <p:nvPicPr>
                <p:cNvPr id="86" name="Picture 85">
                  <a:extLst>
                    <a:ext uri="{FF2B5EF4-FFF2-40B4-BE49-F238E27FC236}">
                      <a16:creationId xmlns:a16="http://schemas.microsoft.com/office/drawing/2014/main" id="{26614D5B-5746-4871-A103-FFBDAEBAF2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997" t="15636" r="34059" b="28254"/>
                <a:stretch/>
              </p:blipFill>
              <p:spPr>
                <a:xfrm>
                  <a:off x="0" y="0"/>
                  <a:ext cx="4572000" cy="6943940"/>
                </a:xfrm>
                <a:prstGeom prst="rect">
                  <a:avLst/>
                </a:prstGeom>
              </p:spPr>
            </p:pic>
            <p:pic>
              <p:nvPicPr>
                <p:cNvPr id="87" name="Picture 86">
                  <a:extLst>
                    <a:ext uri="{FF2B5EF4-FFF2-40B4-BE49-F238E27FC236}">
                      <a16:creationId xmlns:a16="http://schemas.microsoft.com/office/drawing/2014/main" id="{7DD4E0ED-D87D-4727-9662-217DD93C5D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colorTemperature colorTemp="4700"/>
                          </a14:imgEffect>
                          <a14:imgEffect>
                            <a14:saturation sat="4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222" t="14511" r="37500" b="27249"/>
                <a:stretch/>
              </p:blipFill>
              <p:spPr>
                <a:xfrm>
                  <a:off x="428418" y="2445299"/>
                  <a:ext cx="1803335" cy="3468801"/>
                </a:xfrm>
                <a:prstGeom prst="rect">
                  <a:avLst/>
                </a:prstGeom>
                <a:noFill/>
              </p:spPr>
            </p:pic>
          </p:grpSp>
          <p:pic>
            <p:nvPicPr>
              <p:cNvPr id="85" name="Picture 84">
                <a:extLst>
                  <a:ext uri="{FF2B5EF4-FFF2-40B4-BE49-F238E27FC236}">
                    <a16:creationId xmlns:a16="http://schemas.microsoft.com/office/drawing/2014/main" id="{E97D0C1C-B56F-4DE1-9F8D-BE8E8EEEED6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953" t="7583" r="17429" b="57689"/>
              <a:stretch/>
            </p:blipFill>
            <p:spPr>
              <a:xfrm rot="10800000" flipH="1">
                <a:off x="10188832" y="6012159"/>
                <a:ext cx="1558969" cy="462238"/>
              </a:xfrm>
              <a:prstGeom prst="rect">
                <a:avLst/>
              </a:prstGeom>
            </p:spPr>
          </p:pic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527BF56-3018-4EAD-8615-43626BBD1A80}"/>
                </a:ext>
              </a:extLst>
            </p:cNvPr>
            <p:cNvSpPr txBox="1"/>
            <p:nvPr/>
          </p:nvSpPr>
          <p:spPr>
            <a:xfrm>
              <a:off x="6041254" y="5175041"/>
              <a:ext cx="3053758" cy="528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DK Jambo" panose="02000000000000000000" pitchFamily="50" charset="0"/>
                </a:rPr>
                <a:t>Victoria Rodríguez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5411999-3437-4475-81EC-DDB6ED351739}"/>
              </a:ext>
            </a:extLst>
          </p:cNvPr>
          <p:cNvGrpSpPr/>
          <p:nvPr/>
        </p:nvGrpSpPr>
        <p:grpSpPr>
          <a:xfrm>
            <a:off x="5040427" y="56310"/>
            <a:ext cx="2449056" cy="3331446"/>
            <a:chOff x="5858328" y="1491765"/>
            <a:chExt cx="3236684" cy="4402854"/>
          </a:xfrm>
        </p:grpSpPr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E6321422-2AC4-43E9-A066-CB8EE167F016}"/>
                </a:ext>
              </a:extLst>
            </p:cNvPr>
            <p:cNvSpPr/>
            <p:nvPr/>
          </p:nvSpPr>
          <p:spPr>
            <a:xfrm rot="5400000">
              <a:off x="5275243" y="2074850"/>
              <a:ext cx="4402854" cy="3236684"/>
            </a:xfrm>
            <a:prstGeom prst="roundRect">
              <a:avLst/>
            </a:prstGeom>
            <a:gradFill flip="none" rotWithShape="1">
              <a:gsLst>
                <a:gs pos="0">
                  <a:srgbClr val="12AD2A">
                    <a:alpha val="89000"/>
                  </a:srgbClr>
                </a:gs>
                <a:gs pos="39000">
                  <a:srgbClr val="12F729">
                    <a:alpha val="89000"/>
                  </a:srgbClr>
                </a:gs>
                <a:gs pos="76000">
                  <a:srgbClr val="63FF20">
                    <a:lumMod val="85000"/>
                    <a:alpha val="89000"/>
                  </a:srgbClr>
                </a:gs>
                <a:gs pos="94000">
                  <a:srgbClr val="8CFACA">
                    <a:lumMod val="100000"/>
                    <a:alpha val="9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9176DD44-79B7-438F-BC61-5AAE2BFC09A3}"/>
                </a:ext>
              </a:extLst>
            </p:cNvPr>
            <p:cNvGrpSpPr/>
            <p:nvPr/>
          </p:nvGrpSpPr>
          <p:grpSpPr>
            <a:xfrm>
              <a:off x="6353312" y="1619869"/>
              <a:ext cx="2117558" cy="3492087"/>
              <a:chOff x="9634583" y="2599739"/>
              <a:chExt cx="2514600" cy="4257460"/>
            </a:xfrm>
          </p:grpSpPr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67CD4F58-E76D-474A-8AC2-0B73297F1653}"/>
                  </a:ext>
                </a:extLst>
              </p:cNvPr>
              <p:cNvGrpSpPr/>
              <p:nvPr/>
            </p:nvGrpSpPr>
            <p:grpSpPr>
              <a:xfrm>
                <a:off x="9634583" y="2599739"/>
                <a:ext cx="2514600" cy="4257460"/>
                <a:chOff x="0" y="0"/>
                <a:chExt cx="4572000" cy="6943940"/>
              </a:xfrm>
            </p:grpSpPr>
            <p:pic>
              <p:nvPicPr>
                <p:cNvPr id="102" name="Picture 101">
                  <a:extLst>
                    <a:ext uri="{FF2B5EF4-FFF2-40B4-BE49-F238E27FC236}">
                      <a16:creationId xmlns:a16="http://schemas.microsoft.com/office/drawing/2014/main" id="{101E2A4E-3BE2-42B6-A91E-8B9DC6809B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997" t="15636" r="34059" b="28254"/>
                <a:stretch/>
              </p:blipFill>
              <p:spPr>
                <a:xfrm>
                  <a:off x="0" y="0"/>
                  <a:ext cx="4572000" cy="6943940"/>
                </a:xfrm>
                <a:prstGeom prst="rect">
                  <a:avLst/>
                </a:prstGeom>
              </p:spPr>
            </p:pic>
            <p:pic>
              <p:nvPicPr>
                <p:cNvPr id="103" name="Picture 102">
                  <a:extLst>
                    <a:ext uri="{FF2B5EF4-FFF2-40B4-BE49-F238E27FC236}">
                      <a16:creationId xmlns:a16="http://schemas.microsoft.com/office/drawing/2014/main" id="{DDCA1FBD-126F-4816-AA35-A420AEE0B9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colorTemperature colorTemp="4700"/>
                          </a14:imgEffect>
                          <a14:imgEffect>
                            <a14:saturation sat="4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222" t="14511" r="37500" b="27249"/>
                <a:stretch/>
              </p:blipFill>
              <p:spPr>
                <a:xfrm>
                  <a:off x="428418" y="2445299"/>
                  <a:ext cx="1803335" cy="3468801"/>
                </a:xfrm>
                <a:prstGeom prst="rect">
                  <a:avLst/>
                </a:prstGeom>
                <a:noFill/>
              </p:spPr>
            </p:pic>
          </p:grpSp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101FFFEA-CF4A-45A0-8EA9-7C42854C1A7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953" t="7583" r="17429" b="57689"/>
              <a:stretch/>
            </p:blipFill>
            <p:spPr>
              <a:xfrm rot="10800000" flipH="1">
                <a:off x="10188832" y="6012159"/>
                <a:ext cx="1558969" cy="462238"/>
              </a:xfrm>
              <a:prstGeom prst="rect">
                <a:avLst/>
              </a:prstGeom>
            </p:spPr>
          </p:pic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D15BF3B-8271-44B3-BFD0-A91FAB8D4925}"/>
                </a:ext>
              </a:extLst>
            </p:cNvPr>
            <p:cNvSpPr txBox="1"/>
            <p:nvPr/>
          </p:nvSpPr>
          <p:spPr>
            <a:xfrm>
              <a:off x="6041254" y="5175041"/>
              <a:ext cx="3053758" cy="528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95000"/>
                    </a:schemeClr>
                  </a:solidFill>
                  <a:latin typeface="DK Jambo" panose="02000000000000000000" pitchFamily="50" charset="0"/>
                </a:rPr>
                <a:t>Victoria Rodríguez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212FD306-06D5-45C1-86C2-7CCB1FC93892}"/>
              </a:ext>
            </a:extLst>
          </p:cNvPr>
          <p:cNvGrpSpPr/>
          <p:nvPr/>
        </p:nvGrpSpPr>
        <p:grpSpPr>
          <a:xfrm>
            <a:off x="5059550" y="3427560"/>
            <a:ext cx="2449056" cy="3331446"/>
            <a:chOff x="5858328" y="1491765"/>
            <a:chExt cx="3236684" cy="4402854"/>
          </a:xfrm>
        </p:grpSpPr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E7C423A8-6B70-435F-8ADC-644120F2E6F8}"/>
                </a:ext>
              </a:extLst>
            </p:cNvPr>
            <p:cNvSpPr/>
            <p:nvPr/>
          </p:nvSpPr>
          <p:spPr>
            <a:xfrm rot="5400000">
              <a:off x="5275243" y="2074850"/>
              <a:ext cx="4402854" cy="3236684"/>
            </a:xfrm>
            <a:prstGeom prst="roundRect">
              <a:avLst/>
            </a:prstGeom>
            <a:solidFill>
              <a:srgbClr val="FF0000">
                <a:alpha val="74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7F1267D3-F72E-46C7-A4FB-A2DCB86F2D21}"/>
                </a:ext>
              </a:extLst>
            </p:cNvPr>
            <p:cNvGrpSpPr/>
            <p:nvPr/>
          </p:nvGrpSpPr>
          <p:grpSpPr>
            <a:xfrm>
              <a:off x="6353312" y="1619869"/>
              <a:ext cx="2117558" cy="3492087"/>
              <a:chOff x="9634583" y="2599739"/>
              <a:chExt cx="2514600" cy="4257460"/>
            </a:xfrm>
          </p:grpSpPr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E1F735ED-1C24-439A-BAD6-F5A0D45BFDDA}"/>
                  </a:ext>
                </a:extLst>
              </p:cNvPr>
              <p:cNvGrpSpPr/>
              <p:nvPr/>
            </p:nvGrpSpPr>
            <p:grpSpPr>
              <a:xfrm>
                <a:off x="9634583" y="2599739"/>
                <a:ext cx="2514600" cy="4257460"/>
                <a:chOff x="0" y="0"/>
                <a:chExt cx="4572000" cy="6943940"/>
              </a:xfrm>
            </p:grpSpPr>
            <p:pic>
              <p:nvPicPr>
                <p:cNvPr id="110" name="Picture 109">
                  <a:extLst>
                    <a:ext uri="{FF2B5EF4-FFF2-40B4-BE49-F238E27FC236}">
                      <a16:creationId xmlns:a16="http://schemas.microsoft.com/office/drawing/2014/main" id="{47848DE4-25C1-4AFA-9988-DF884E3124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prstClr val="black"/>
                    <a:srgbClr val="FFFFFF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997" t="15636" r="34059" b="28254"/>
                <a:stretch/>
              </p:blipFill>
              <p:spPr>
                <a:xfrm>
                  <a:off x="0" y="0"/>
                  <a:ext cx="4572000" cy="6943940"/>
                </a:xfrm>
                <a:prstGeom prst="rect">
                  <a:avLst/>
                </a:prstGeom>
              </p:spPr>
            </p:pic>
            <p:pic>
              <p:nvPicPr>
                <p:cNvPr id="111" name="Picture 110">
                  <a:extLst>
                    <a:ext uri="{FF2B5EF4-FFF2-40B4-BE49-F238E27FC236}">
                      <a16:creationId xmlns:a16="http://schemas.microsoft.com/office/drawing/2014/main" id="{76188F42-A7F6-4048-8173-F46FAE359A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colorTemperature colorTemp="4700"/>
                          </a14:imgEffect>
                          <a14:imgEffect>
                            <a14:saturation sat="4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222" t="14511" r="37500" b="27249"/>
                <a:stretch/>
              </p:blipFill>
              <p:spPr>
                <a:xfrm>
                  <a:off x="428418" y="2445299"/>
                  <a:ext cx="1803335" cy="3468801"/>
                </a:xfrm>
                <a:prstGeom prst="rect">
                  <a:avLst/>
                </a:prstGeom>
                <a:noFill/>
              </p:spPr>
            </p:pic>
          </p:grpSp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81D19338-601D-418D-BB6A-4D9D4548742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953" t="7583" r="17429" b="57689"/>
              <a:stretch/>
            </p:blipFill>
            <p:spPr>
              <a:xfrm rot="10800000" flipH="1">
                <a:off x="10188832" y="6012159"/>
                <a:ext cx="1558969" cy="462238"/>
              </a:xfrm>
              <a:prstGeom prst="rect">
                <a:avLst/>
              </a:prstGeom>
            </p:spPr>
          </p:pic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17CA60B-A3AC-4B60-A944-922D243E9AB4}"/>
                </a:ext>
              </a:extLst>
            </p:cNvPr>
            <p:cNvSpPr txBox="1"/>
            <p:nvPr/>
          </p:nvSpPr>
          <p:spPr>
            <a:xfrm>
              <a:off x="6041254" y="5175041"/>
              <a:ext cx="3053758" cy="528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95000"/>
                    </a:schemeClr>
                  </a:solidFill>
                  <a:latin typeface="DK Jambo" panose="02000000000000000000" pitchFamily="50" charset="0"/>
                </a:rPr>
                <a:t>Victoria Rodríguez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846551C5-E1C3-486C-86C5-708CE315A0D3}"/>
              </a:ext>
            </a:extLst>
          </p:cNvPr>
          <p:cNvGrpSpPr/>
          <p:nvPr/>
        </p:nvGrpSpPr>
        <p:grpSpPr>
          <a:xfrm>
            <a:off x="7547296" y="40404"/>
            <a:ext cx="2449056" cy="3331446"/>
            <a:chOff x="5858328" y="1491765"/>
            <a:chExt cx="3236684" cy="4402854"/>
          </a:xfrm>
        </p:grpSpPr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B66BA478-9564-4F9B-A9B8-740EFCEFC1C1}"/>
                </a:ext>
              </a:extLst>
            </p:cNvPr>
            <p:cNvSpPr/>
            <p:nvPr/>
          </p:nvSpPr>
          <p:spPr>
            <a:xfrm rot="5400000">
              <a:off x="5275243" y="2074850"/>
              <a:ext cx="4402854" cy="3236684"/>
            </a:xfrm>
            <a:prstGeom prst="roundRect">
              <a:avLst/>
            </a:prstGeom>
            <a:gradFill flip="none" rotWithShape="1">
              <a:gsLst>
                <a:gs pos="0">
                  <a:srgbClr val="12AD2A">
                    <a:alpha val="89000"/>
                  </a:srgbClr>
                </a:gs>
                <a:gs pos="39000">
                  <a:srgbClr val="12F729">
                    <a:alpha val="89000"/>
                  </a:srgbClr>
                </a:gs>
                <a:gs pos="76000">
                  <a:srgbClr val="63FF20">
                    <a:lumMod val="85000"/>
                    <a:alpha val="89000"/>
                  </a:srgbClr>
                </a:gs>
                <a:gs pos="94000">
                  <a:srgbClr val="8CFACA">
                    <a:lumMod val="100000"/>
                    <a:alpha val="9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FA8B25C7-964D-4E23-987D-6F99B9BB642C}"/>
                </a:ext>
              </a:extLst>
            </p:cNvPr>
            <p:cNvGrpSpPr/>
            <p:nvPr/>
          </p:nvGrpSpPr>
          <p:grpSpPr>
            <a:xfrm>
              <a:off x="6353312" y="1619869"/>
              <a:ext cx="2117558" cy="3492087"/>
              <a:chOff x="9634583" y="2599739"/>
              <a:chExt cx="2514600" cy="4257460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44D2BDD5-5411-4012-BE5D-CDF4BDF99746}"/>
                  </a:ext>
                </a:extLst>
              </p:cNvPr>
              <p:cNvGrpSpPr/>
              <p:nvPr/>
            </p:nvGrpSpPr>
            <p:grpSpPr>
              <a:xfrm>
                <a:off x="9634583" y="2599739"/>
                <a:ext cx="2514600" cy="4257460"/>
                <a:chOff x="0" y="0"/>
                <a:chExt cx="4572000" cy="6943940"/>
              </a:xfrm>
            </p:grpSpPr>
            <p:pic>
              <p:nvPicPr>
                <p:cNvPr id="118" name="Picture 117">
                  <a:extLst>
                    <a:ext uri="{FF2B5EF4-FFF2-40B4-BE49-F238E27FC236}">
                      <a16:creationId xmlns:a16="http://schemas.microsoft.com/office/drawing/2014/main" id="{33F79193-F8C2-418F-B10E-4B73A02920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997" t="15636" r="34059" b="28254"/>
                <a:stretch/>
              </p:blipFill>
              <p:spPr>
                <a:xfrm>
                  <a:off x="0" y="0"/>
                  <a:ext cx="4572000" cy="6943940"/>
                </a:xfrm>
                <a:prstGeom prst="rect">
                  <a:avLst/>
                </a:prstGeom>
              </p:spPr>
            </p:pic>
            <p:pic>
              <p:nvPicPr>
                <p:cNvPr id="119" name="Picture 118">
                  <a:extLst>
                    <a:ext uri="{FF2B5EF4-FFF2-40B4-BE49-F238E27FC236}">
                      <a16:creationId xmlns:a16="http://schemas.microsoft.com/office/drawing/2014/main" id="{845B9B80-4EFD-457B-97F9-56B90BC8FB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colorTemperature colorTemp="4700"/>
                          </a14:imgEffect>
                          <a14:imgEffect>
                            <a14:saturation sat="4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222" t="14511" r="37500" b="27249"/>
                <a:stretch/>
              </p:blipFill>
              <p:spPr>
                <a:xfrm>
                  <a:off x="428418" y="2445299"/>
                  <a:ext cx="1803335" cy="3468801"/>
                </a:xfrm>
                <a:prstGeom prst="rect">
                  <a:avLst/>
                </a:prstGeom>
                <a:noFill/>
              </p:spPr>
            </p:pic>
          </p:grpSp>
          <p:pic>
            <p:nvPicPr>
              <p:cNvPr id="117" name="Picture 116">
                <a:extLst>
                  <a:ext uri="{FF2B5EF4-FFF2-40B4-BE49-F238E27FC236}">
                    <a16:creationId xmlns:a16="http://schemas.microsoft.com/office/drawing/2014/main" id="{F0D3FA74-4C4D-445F-A7AF-22CC089BED0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953" t="7583" r="17429" b="57689"/>
              <a:stretch/>
            </p:blipFill>
            <p:spPr>
              <a:xfrm rot="10800000" flipH="1">
                <a:off x="10188832" y="6012159"/>
                <a:ext cx="1558969" cy="462238"/>
              </a:xfrm>
              <a:prstGeom prst="rect">
                <a:avLst/>
              </a:prstGeom>
            </p:spPr>
          </p:pic>
        </p:grp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AB8FE34-238D-4BEB-8038-3D3498CCCF9E}"/>
                </a:ext>
              </a:extLst>
            </p:cNvPr>
            <p:cNvSpPr txBox="1"/>
            <p:nvPr/>
          </p:nvSpPr>
          <p:spPr>
            <a:xfrm>
              <a:off x="6041254" y="5175041"/>
              <a:ext cx="3053758" cy="528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95000"/>
                    </a:schemeClr>
                  </a:solidFill>
                  <a:latin typeface="DK Jambo" panose="02000000000000000000" pitchFamily="50" charset="0"/>
                </a:rPr>
                <a:t>Victoria Rodriguez</a:t>
              </a: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127473B6-A030-4046-8ABB-ED2D5F138AC8}"/>
              </a:ext>
            </a:extLst>
          </p:cNvPr>
          <p:cNvGrpSpPr/>
          <p:nvPr/>
        </p:nvGrpSpPr>
        <p:grpSpPr>
          <a:xfrm>
            <a:off x="2542620" y="3419583"/>
            <a:ext cx="2449056" cy="3331446"/>
            <a:chOff x="5858328" y="1491765"/>
            <a:chExt cx="3236684" cy="4402854"/>
          </a:xfrm>
        </p:grpSpPr>
        <p:sp>
          <p:nvSpPr>
            <p:cNvPr id="162" name="Rectangle: Rounded Corners 161">
              <a:extLst>
                <a:ext uri="{FF2B5EF4-FFF2-40B4-BE49-F238E27FC236}">
                  <a16:creationId xmlns:a16="http://schemas.microsoft.com/office/drawing/2014/main" id="{612C2D0A-E7D0-4C98-81BC-3F9C5562D2CE}"/>
                </a:ext>
              </a:extLst>
            </p:cNvPr>
            <p:cNvSpPr/>
            <p:nvPr/>
          </p:nvSpPr>
          <p:spPr>
            <a:xfrm rot="5400000">
              <a:off x="5275243" y="2074850"/>
              <a:ext cx="4402854" cy="3236684"/>
            </a:xfrm>
            <a:prstGeom prst="roundRect">
              <a:avLst/>
            </a:prstGeom>
            <a:gradFill flip="none" rotWithShape="1">
              <a:gsLst>
                <a:gs pos="0">
                  <a:srgbClr val="12AD2A">
                    <a:alpha val="89000"/>
                  </a:srgbClr>
                </a:gs>
                <a:gs pos="39000">
                  <a:srgbClr val="12F729">
                    <a:alpha val="89000"/>
                  </a:srgbClr>
                </a:gs>
                <a:gs pos="76000">
                  <a:srgbClr val="63FF20">
                    <a:lumMod val="85000"/>
                    <a:alpha val="89000"/>
                  </a:srgbClr>
                </a:gs>
                <a:gs pos="94000">
                  <a:srgbClr val="8CFACA">
                    <a:lumMod val="100000"/>
                    <a:alpha val="9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2576AF0B-41E9-4760-910E-EE47257298E9}"/>
                </a:ext>
              </a:extLst>
            </p:cNvPr>
            <p:cNvGrpSpPr/>
            <p:nvPr/>
          </p:nvGrpSpPr>
          <p:grpSpPr>
            <a:xfrm>
              <a:off x="6353312" y="1619870"/>
              <a:ext cx="2117559" cy="3492087"/>
              <a:chOff x="9634583" y="2599740"/>
              <a:chExt cx="2514601" cy="4257460"/>
            </a:xfrm>
          </p:grpSpPr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410D19A6-5C3D-46EC-82E0-1F9C86E0C1D7}"/>
                  </a:ext>
                </a:extLst>
              </p:cNvPr>
              <p:cNvGrpSpPr/>
              <p:nvPr/>
            </p:nvGrpSpPr>
            <p:grpSpPr>
              <a:xfrm>
                <a:off x="9634583" y="2599740"/>
                <a:ext cx="2514601" cy="4257460"/>
                <a:chOff x="-1" y="2"/>
                <a:chExt cx="4572001" cy="6943940"/>
              </a:xfrm>
            </p:grpSpPr>
            <p:pic>
              <p:nvPicPr>
                <p:cNvPr id="167" name="Picture 166">
                  <a:extLst>
                    <a:ext uri="{FF2B5EF4-FFF2-40B4-BE49-F238E27FC236}">
                      <a16:creationId xmlns:a16="http://schemas.microsoft.com/office/drawing/2014/main" id="{F60556C3-A7A2-45C8-98EF-6533E20487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997" t="15636" r="34059" b="28254"/>
                <a:stretch/>
              </p:blipFill>
              <p:spPr>
                <a:xfrm>
                  <a:off x="-1" y="2"/>
                  <a:ext cx="4572001" cy="6943940"/>
                </a:xfrm>
                <a:prstGeom prst="rect">
                  <a:avLst/>
                </a:prstGeom>
              </p:spPr>
            </p:pic>
            <p:pic>
              <p:nvPicPr>
                <p:cNvPr id="168" name="Picture 167">
                  <a:extLst>
                    <a:ext uri="{FF2B5EF4-FFF2-40B4-BE49-F238E27FC236}">
                      <a16:creationId xmlns:a16="http://schemas.microsoft.com/office/drawing/2014/main" id="{CD63302F-BB68-41B9-B377-1F699B9F17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clrChange>
                    <a:clrFrom>
                      <a:srgbClr val="000000">
                        <a:alpha val="0"/>
                      </a:srgbClr>
                    </a:clrFrom>
                    <a:clrTo>
                      <a:srgbClr val="000000">
                        <a:alpha val="0"/>
                      </a:srgbClr>
                    </a:clrTo>
                  </a:clrChange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sharpenSoften amount="50000"/>
                          </a14:imgEffect>
                          <a14:imgEffect>
                            <a14:colorTemperature colorTemp="11200"/>
                          </a14:imgEffect>
                          <a14:imgEffect>
                            <a14:saturation sat="4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222" t="14511" r="37500" b="27249"/>
                <a:stretch/>
              </p:blipFill>
              <p:spPr>
                <a:xfrm>
                  <a:off x="428418" y="2445299"/>
                  <a:ext cx="1803335" cy="3468801"/>
                </a:xfrm>
                <a:prstGeom prst="rect">
                  <a:avLst/>
                </a:prstGeom>
                <a:noFill/>
              </p:spPr>
            </p:pic>
          </p:grpSp>
          <p:pic>
            <p:nvPicPr>
              <p:cNvPr id="166" name="Picture 165">
                <a:extLst>
                  <a:ext uri="{FF2B5EF4-FFF2-40B4-BE49-F238E27FC236}">
                    <a16:creationId xmlns:a16="http://schemas.microsoft.com/office/drawing/2014/main" id="{2BC81621-5531-4872-8822-A88DB12332D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953" t="7583" r="17429" b="57689"/>
              <a:stretch/>
            </p:blipFill>
            <p:spPr>
              <a:xfrm rot="10800000" flipH="1">
                <a:off x="10188832" y="6012159"/>
                <a:ext cx="1558969" cy="462238"/>
              </a:xfrm>
              <a:prstGeom prst="rect">
                <a:avLst/>
              </a:prstGeom>
            </p:spPr>
          </p:pic>
        </p:grp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D5194D0C-D567-47C0-A257-D9AA381C0D53}"/>
                </a:ext>
              </a:extLst>
            </p:cNvPr>
            <p:cNvSpPr txBox="1"/>
            <p:nvPr/>
          </p:nvSpPr>
          <p:spPr>
            <a:xfrm>
              <a:off x="6041254" y="5175041"/>
              <a:ext cx="3053758" cy="528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DK Jambo" panose="02000000000000000000" pitchFamily="50" charset="0"/>
                </a:rPr>
                <a:t>Victoria Rodríguez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BAA18BAE-45A9-4F25-A2C0-34EEE5D4334F}"/>
              </a:ext>
            </a:extLst>
          </p:cNvPr>
          <p:cNvGrpSpPr/>
          <p:nvPr/>
        </p:nvGrpSpPr>
        <p:grpSpPr>
          <a:xfrm>
            <a:off x="7566883" y="3415062"/>
            <a:ext cx="2449056" cy="3331446"/>
            <a:chOff x="5858328" y="1491765"/>
            <a:chExt cx="3236684" cy="4402854"/>
          </a:xfrm>
        </p:grpSpPr>
        <p:sp>
          <p:nvSpPr>
            <p:cNvPr id="170" name="Rectangle: Rounded Corners 169">
              <a:extLst>
                <a:ext uri="{FF2B5EF4-FFF2-40B4-BE49-F238E27FC236}">
                  <a16:creationId xmlns:a16="http://schemas.microsoft.com/office/drawing/2014/main" id="{DB3860C9-189B-4F87-9445-F7AE1CBB6372}"/>
                </a:ext>
              </a:extLst>
            </p:cNvPr>
            <p:cNvSpPr/>
            <p:nvPr/>
          </p:nvSpPr>
          <p:spPr>
            <a:xfrm rot="5400000">
              <a:off x="5275243" y="2074850"/>
              <a:ext cx="4402854" cy="3236684"/>
            </a:xfrm>
            <a:prstGeom prst="roundRect">
              <a:avLst/>
            </a:prstGeom>
            <a:solidFill>
              <a:srgbClr val="FF0000">
                <a:alpha val="74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B2BED7D0-BDD1-4956-93C6-4D43D32A49F4}"/>
                </a:ext>
              </a:extLst>
            </p:cNvPr>
            <p:cNvGrpSpPr/>
            <p:nvPr/>
          </p:nvGrpSpPr>
          <p:grpSpPr>
            <a:xfrm>
              <a:off x="6353312" y="1619869"/>
              <a:ext cx="2117558" cy="3492087"/>
              <a:chOff x="9634583" y="2599739"/>
              <a:chExt cx="2514600" cy="4257460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E488D402-E9EC-4CC0-84EE-5B7B68283C4B}"/>
                  </a:ext>
                </a:extLst>
              </p:cNvPr>
              <p:cNvGrpSpPr/>
              <p:nvPr/>
            </p:nvGrpSpPr>
            <p:grpSpPr>
              <a:xfrm>
                <a:off x="9634583" y="2599739"/>
                <a:ext cx="2514600" cy="4257460"/>
                <a:chOff x="0" y="0"/>
                <a:chExt cx="4572000" cy="6943940"/>
              </a:xfrm>
            </p:grpSpPr>
            <p:pic>
              <p:nvPicPr>
                <p:cNvPr id="175" name="Picture 174">
                  <a:extLst>
                    <a:ext uri="{FF2B5EF4-FFF2-40B4-BE49-F238E27FC236}">
                      <a16:creationId xmlns:a16="http://schemas.microsoft.com/office/drawing/2014/main" id="{21CB86BD-ED0A-472D-9589-C281C2DDF2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997" t="15636" r="34059" b="28254"/>
                <a:stretch/>
              </p:blipFill>
              <p:spPr>
                <a:xfrm>
                  <a:off x="0" y="0"/>
                  <a:ext cx="4572000" cy="6943940"/>
                </a:xfrm>
                <a:prstGeom prst="rect">
                  <a:avLst/>
                </a:prstGeom>
              </p:spPr>
            </p:pic>
            <p:pic>
              <p:nvPicPr>
                <p:cNvPr id="176" name="Picture 175">
                  <a:extLst>
                    <a:ext uri="{FF2B5EF4-FFF2-40B4-BE49-F238E27FC236}">
                      <a16:creationId xmlns:a16="http://schemas.microsoft.com/office/drawing/2014/main" id="{30756A54-8523-41FE-8AD9-440D4A47D1A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colorTemperature colorTemp="4700"/>
                          </a14:imgEffect>
                          <a14:imgEffect>
                            <a14:saturation sat="4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222" t="14511" r="37500" b="27249"/>
                <a:stretch/>
              </p:blipFill>
              <p:spPr>
                <a:xfrm>
                  <a:off x="428418" y="2445299"/>
                  <a:ext cx="1803335" cy="3468801"/>
                </a:xfrm>
                <a:prstGeom prst="rect">
                  <a:avLst/>
                </a:prstGeom>
                <a:noFill/>
              </p:spPr>
            </p:pic>
          </p:grpSp>
          <p:pic>
            <p:nvPicPr>
              <p:cNvPr id="174" name="Picture 173">
                <a:extLst>
                  <a:ext uri="{FF2B5EF4-FFF2-40B4-BE49-F238E27FC236}">
                    <a16:creationId xmlns:a16="http://schemas.microsoft.com/office/drawing/2014/main" id="{59C2B822-856F-4605-976C-AE7CB97D19A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953" t="7583" r="17429" b="57689"/>
              <a:stretch/>
            </p:blipFill>
            <p:spPr>
              <a:xfrm rot="10800000" flipH="1">
                <a:off x="10188832" y="6012159"/>
                <a:ext cx="1558969" cy="462238"/>
              </a:xfrm>
              <a:prstGeom prst="rect">
                <a:avLst/>
              </a:prstGeom>
            </p:spPr>
          </p:pic>
        </p:grp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DF3D5F15-2947-49F0-90B0-2DDB32411B9C}"/>
                </a:ext>
              </a:extLst>
            </p:cNvPr>
            <p:cNvSpPr txBox="1"/>
            <p:nvPr/>
          </p:nvSpPr>
          <p:spPr>
            <a:xfrm>
              <a:off x="6041254" y="5175041"/>
              <a:ext cx="3053758" cy="528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95000"/>
                    </a:schemeClr>
                  </a:solidFill>
                  <a:latin typeface="DK Jambo" panose="02000000000000000000" pitchFamily="50" charset="0"/>
                </a:rPr>
                <a:t>Victoria Rodríguez</a:t>
              </a:r>
            </a:p>
          </p:txBody>
        </p: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EFFF7C1D-2EAE-4140-8F6C-5D36200C6F33}"/>
              </a:ext>
            </a:extLst>
          </p:cNvPr>
          <p:cNvSpPr txBox="1"/>
          <p:nvPr/>
        </p:nvSpPr>
        <p:spPr>
          <a:xfrm>
            <a:off x="10477500" y="1714500"/>
            <a:ext cx="1112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DK </a:t>
            </a:r>
            <a:r>
              <a:rPr lang="en-US" dirty="0" err="1"/>
              <a:t>Jambo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32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7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4406" y="136072"/>
            <a:ext cx="2514600" cy="4257460"/>
            <a:chOff x="0" y="0"/>
            <a:chExt cx="4572000" cy="69439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97" t="15636" r="34059" b="28254"/>
            <a:stretch/>
          </p:blipFill>
          <p:spPr>
            <a:xfrm>
              <a:off x="0" y="0"/>
              <a:ext cx="4572000" cy="694394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22" t="14511" r="37500" b="27249"/>
            <a:stretch/>
          </p:blipFill>
          <p:spPr>
            <a:xfrm>
              <a:off x="428418" y="2445300"/>
              <a:ext cx="1803335" cy="3468801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-118801" y="6364081"/>
            <a:ext cx="3698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Bradley Hand ITC" panose="03070402050302030203" pitchFamily="66" charset="0"/>
              </a:rPr>
              <a:t>Victoria Rodriguez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4C7E5A-AF9D-4BD7-B475-F89635DE2DF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70" t="34197" r="19265" b="27990"/>
          <a:stretch/>
        </p:blipFill>
        <p:spPr>
          <a:xfrm>
            <a:off x="551690" y="3245853"/>
            <a:ext cx="1680169" cy="65030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85BB27B-70FA-4D52-9829-B000D2871BAF}"/>
              </a:ext>
            </a:extLst>
          </p:cNvPr>
          <p:cNvGrpSpPr/>
          <p:nvPr/>
        </p:nvGrpSpPr>
        <p:grpSpPr>
          <a:xfrm>
            <a:off x="5093467" y="-22526"/>
            <a:ext cx="2514600" cy="4257460"/>
            <a:chOff x="0" y="0"/>
            <a:chExt cx="4572000" cy="694394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C39E4B3-8FF4-4F8C-AB45-E8FD4607ED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97" t="15636" r="34059" b="28254"/>
            <a:stretch/>
          </p:blipFill>
          <p:spPr>
            <a:xfrm>
              <a:off x="0" y="0"/>
              <a:ext cx="4572000" cy="694394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3EFC1A0-BBC0-43E2-BB1B-10CB107C58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22" t="14511" r="37500" b="27249"/>
            <a:stretch/>
          </p:blipFill>
          <p:spPr>
            <a:xfrm>
              <a:off x="428418" y="2445300"/>
              <a:ext cx="1803335" cy="3468801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1F8B3475-FEC6-4B89-9E5C-C4D5DC26699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3" t="32632" r="10468" b="46179"/>
          <a:stretch/>
        </p:blipFill>
        <p:spPr>
          <a:xfrm rot="20804128">
            <a:off x="5484565" y="3341909"/>
            <a:ext cx="1732404" cy="52322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54AE753-A592-4C31-9E1F-17B729AF6DD0}"/>
              </a:ext>
            </a:extLst>
          </p:cNvPr>
          <p:cNvGrpSpPr/>
          <p:nvPr/>
        </p:nvGrpSpPr>
        <p:grpSpPr>
          <a:xfrm>
            <a:off x="7414593" y="-241285"/>
            <a:ext cx="2514600" cy="4257460"/>
            <a:chOff x="0" y="0"/>
            <a:chExt cx="4572000" cy="694394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8047F21-AA1E-4394-B17F-A519A3C251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97" t="15636" r="34059" b="28254"/>
            <a:stretch/>
          </p:blipFill>
          <p:spPr>
            <a:xfrm>
              <a:off x="0" y="0"/>
              <a:ext cx="4572000" cy="6943940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20A3F33-B392-458E-8492-B6D90B806A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22" t="14511" r="37500" b="27249"/>
            <a:stretch/>
          </p:blipFill>
          <p:spPr>
            <a:xfrm>
              <a:off x="428418" y="2445299"/>
              <a:ext cx="1803335" cy="3468801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74042491-110F-4CCC-881E-90C7A672270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73" t="46872" r="38472" b="35318"/>
          <a:stretch/>
        </p:blipFill>
        <p:spPr>
          <a:xfrm flipH="1">
            <a:off x="7849151" y="2901668"/>
            <a:ext cx="1655798" cy="70513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A1B42B2-435B-436B-B041-FC287FEA287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46" t="35129" r="25906" b="47802"/>
          <a:stretch/>
        </p:blipFill>
        <p:spPr>
          <a:xfrm>
            <a:off x="3023929" y="3490695"/>
            <a:ext cx="1506807" cy="52548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8F05D732-912D-485D-92FB-149CB6F3B8AB}"/>
              </a:ext>
            </a:extLst>
          </p:cNvPr>
          <p:cNvGrpSpPr/>
          <p:nvPr/>
        </p:nvGrpSpPr>
        <p:grpSpPr>
          <a:xfrm>
            <a:off x="2557417" y="158065"/>
            <a:ext cx="2514600" cy="4257460"/>
            <a:chOff x="0" y="0"/>
            <a:chExt cx="4572000" cy="6943940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1F76863-EF1E-4057-A998-99F675B9EE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97" t="15636" r="34059" b="28254"/>
            <a:stretch/>
          </p:blipFill>
          <p:spPr>
            <a:xfrm>
              <a:off x="0" y="0"/>
              <a:ext cx="4572000" cy="694394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9A5A6FA-5ADC-4A9B-8139-0BF6606EB0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22" t="14511" r="37500" b="27249"/>
            <a:stretch/>
          </p:blipFill>
          <p:spPr>
            <a:xfrm>
              <a:off x="428418" y="2445300"/>
              <a:ext cx="1803335" cy="3468801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23DE816-5FFA-48C0-B98C-E600A6520DFB}"/>
              </a:ext>
            </a:extLst>
          </p:cNvPr>
          <p:cNvGrpSpPr/>
          <p:nvPr/>
        </p:nvGrpSpPr>
        <p:grpSpPr>
          <a:xfrm>
            <a:off x="9634583" y="2599739"/>
            <a:ext cx="2514600" cy="4257460"/>
            <a:chOff x="0" y="0"/>
            <a:chExt cx="4572000" cy="6943940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6709AE0-32F9-4216-9E6D-48AFF4E484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97" t="15636" r="34059" b="28254"/>
            <a:stretch/>
          </p:blipFill>
          <p:spPr>
            <a:xfrm>
              <a:off x="0" y="0"/>
              <a:ext cx="4572000" cy="6943940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506E674C-D7DD-43E5-8AEC-282B36D417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22" t="14511" r="37500" b="27249"/>
            <a:stretch/>
          </p:blipFill>
          <p:spPr>
            <a:xfrm>
              <a:off x="428418" y="2445299"/>
              <a:ext cx="1803335" cy="3468801"/>
            </a:xfrm>
            <a:prstGeom prst="rect">
              <a:avLst/>
            </a:prstGeom>
          </p:spPr>
        </p:pic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96F89DF9-D9F0-4586-8E05-F6594D19F2FB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53" t="7583" r="17429" b="57689"/>
          <a:stretch/>
        </p:blipFill>
        <p:spPr>
          <a:xfrm rot="10800000" flipH="1">
            <a:off x="10188832" y="6012159"/>
            <a:ext cx="1558969" cy="46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998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7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429249" y="1571920"/>
            <a:ext cx="2514600" cy="4257460"/>
            <a:chOff x="0" y="0"/>
            <a:chExt cx="4572000" cy="69439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97" t="15636" r="34059" b="28254"/>
            <a:stretch/>
          </p:blipFill>
          <p:spPr>
            <a:xfrm>
              <a:off x="0" y="0"/>
              <a:ext cx="4572000" cy="694394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22" t="14511" r="37500" b="27249"/>
            <a:stretch/>
          </p:blipFill>
          <p:spPr>
            <a:xfrm>
              <a:off x="428418" y="2445300"/>
              <a:ext cx="1803335" cy="3468801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5"/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46" t="60886" r="21001" b="18093"/>
            <a:stretch/>
          </p:blipFill>
          <p:spPr>
            <a:xfrm rot="394002">
              <a:off x="651668" y="5014244"/>
              <a:ext cx="3160170" cy="1238139"/>
            </a:xfrm>
            <a:prstGeom prst="rect">
              <a:avLst/>
            </a:prstGeom>
          </p:spPr>
        </p:pic>
      </p:grpSp>
      <p:sp>
        <p:nvSpPr>
          <p:cNvPr id="23" name="TextBox 22"/>
          <p:cNvSpPr txBox="1"/>
          <p:nvPr/>
        </p:nvSpPr>
        <p:spPr>
          <a:xfrm>
            <a:off x="6154057" y="142827"/>
            <a:ext cx="3698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Baskerville Old Face" panose="02020602080505020303" pitchFamily="18" charset="0"/>
              </a:rPr>
              <a:t>Victoria Rodriguez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54057" y="552402"/>
            <a:ext cx="3698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Victoria Rodriguez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63582" y="942927"/>
            <a:ext cx="3698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Bell MT" panose="02020503060305020303" pitchFamily="18" charset="0"/>
              </a:rPr>
              <a:t>Victoria Rodriguez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63582" y="1352502"/>
            <a:ext cx="3698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Century Schoolbook" panose="02040604050505020304" pitchFamily="18" charset="0"/>
              </a:rPr>
              <a:t>Victoria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Bradley Hand ITC" panose="03070402050302030203" pitchFamily="66" charset="0"/>
              </a:rPr>
              <a:t> 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Century Schoolbook" panose="02040604050505020304" pitchFamily="18" charset="0"/>
              </a:rPr>
              <a:t>Rodriguez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63582" y="1715459"/>
            <a:ext cx="3698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Chiller" panose="04020404031007020602" pitchFamily="82" charset="0"/>
              </a:rPr>
              <a:t>Victoria Rodriguez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163582" y="2125034"/>
            <a:ext cx="3698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Curlz MT" panose="04040404050702020202" pitchFamily="82" charset="0"/>
              </a:rPr>
              <a:t>Victoria Rodriguez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73107" y="2515559"/>
            <a:ext cx="3698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Edwardian Script ITC" panose="030303020407070D0804" pitchFamily="66" charset="0"/>
              </a:rPr>
              <a:t>Victoria Rodriguez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73107" y="2925134"/>
            <a:ext cx="3698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Eras Demi ITC" panose="020B0805030504020804" pitchFamily="34" charset="0"/>
              </a:rPr>
              <a:t>Victoria Rodriguez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44532" y="3259267"/>
            <a:ext cx="3698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Footlight MT Light" panose="0204060206030A020304" pitchFamily="18" charset="0"/>
              </a:rPr>
              <a:t>Victoria Rodriguez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144532" y="3668842"/>
            <a:ext cx="3698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Freestyle Script" panose="030804020302050B0404" pitchFamily="66" charset="0"/>
              </a:rPr>
              <a:t>Victoria Rodriguez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154057" y="4059367"/>
            <a:ext cx="3698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Gabriola" panose="04040605051002020D02" pitchFamily="82" charset="0"/>
              </a:rPr>
              <a:t>Victoria Rodriguez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54057" y="4468942"/>
            <a:ext cx="3698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Monotype Corsiva" panose="03010101010201010101" pitchFamily="66" charset="0"/>
              </a:rPr>
              <a:t>Victoria Rodriguez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141411" y="4814967"/>
            <a:ext cx="3698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Victoria Rodriguez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141411" y="5224542"/>
            <a:ext cx="3698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Vladimir Script" panose="03050402040407070305" pitchFamily="66" charset="0"/>
              </a:rPr>
              <a:t>Victoria Rodriguez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150936" y="5615067"/>
            <a:ext cx="3698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Vivaldi" panose="03020602050506090804" pitchFamily="66" charset="0"/>
              </a:rPr>
              <a:t>Victoria Rodriguez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150936" y="6024642"/>
            <a:ext cx="3698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Viner Hand ITC" panose="03070502030502020203" pitchFamily="66" charset="0"/>
              </a:rPr>
              <a:t>Victoria Rodriguez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150936" y="6387599"/>
            <a:ext cx="3698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Victoria Rodriguez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D5DCB6A-E24A-4203-8AA0-8CA5A313E6FA}"/>
              </a:ext>
            </a:extLst>
          </p:cNvPr>
          <p:cNvGrpSpPr/>
          <p:nvPr/>
        </p:nvGrpSpPr>
        <p:grpSpPr>
          <a:xfrm>
            <a:off x="697679" y="404437"/>
            <a:ext cx="3720516" cy="6299192"/>
            <a:chOff x="9634583" y="2599739"/>
            <a:chExt cx="2514600" cy="425746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0663F61-2DB0-4EAE-8417-52ADCC058861}"/>
                </a:ext>
              </a:extLst>
            </p:cNvPr>
            <p:cNvGrpSpPr/>
            <p:nvPr/>
          </p:nvGrpSpPr>
          <p:grpSpPr>
            <a:xfrm>
              <a:off x="9634583" y="2599739"/>
              <a:ext cx="2514600" cy="4257460"/>
              <a:chOff x="0" y="0"/>
              <a:chExt cx="4572000" cy="6943940"/>
            </a:xfrm>
          </p:grpSpPr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ADEA2F76-E279-4C44-83FE-8F71639B6DD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97" t="15636" r="34059" b="28254"/>
              <a:stretch/>
            </p:blipFill>
            <p:spPr>
              <a:xfrm>
                <a:off x="0" y="0"/>
                <a:ext cx="4572000" cy="6943940"/>
              </a:xfrm>
              <a:prstGeom prst="rect">
                <a:avLst/>
              </a:prstGeom>
            </p:spPr>
          </p:pic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6944B29D-EA03-425A-B115-F9BA07ED9AF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222" t="14511" r="37500" b="27249"/>
              <a:stretch/>
            </p:blipFill>
            <p:spPr>
              <a:xfrm>
                <a:off x="428418" y="2445299"/>
                <a:ext cx="1803335" cy="3468801"/>
              </a:xfrm>
              <a:prstGeom prst="rect">
                <a:avLst/>
              </a:prstGeom>
            </p:spPr>
          </p:pic>
        </p:grp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7ACFF02-16A7-4DEE-8748-3C1CB6094C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53" t="7583" r="17429" b="57689"/>
            <a:stretch/>
          </p:blipFill>
          <p:spPr>
            <a:xfrm rot="10800000" flipH="1">
              <a:off x="10188832" y="6012159"/>
              <a:ext cx="1558969" cy="4622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1417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7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89280" y="0"/>
            <a:ext cx="4572000" cy="6943940"/>
            <a:chOff x="0" y="0"/>
            <a:chExt cx="4572000" cy="69439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97" t="15636" r="34059" b="28254"/>
            <a:stretch/>
          </p:blipFill>
          <p:spPr>
            <a:xfrm>
              <a:off x="0" y="0"/>
              <a:ext cx="4572000" cy="694394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22" t="14511" r="37500" b="27249"/>
            <a:stretch/>
          </p:blipFill>
          <p:spPr>
            <a:xfrm>
              <a:off x="428418" y="2445300"/>
              <a:ext cx="1803335" cy="3468801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/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46" t="60886" r="21001" b="18093"/>
            <a:stretch/>
          </p:blipFill>
          <p:spPr>
            <a:xfrm rot="394002">
              <a:off x="651668" y="5014244"/>
              <a:ext cx="3160170" cy="12381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771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97" t="15636" r="34059" b="28254"/>
          <a:stretch/>
        </p:blipFill>
        <p:spPr>
          <a:xfrm>
            <a:off x="152400" y="685800"/>
            <a:ext cx="2533650" cy="3848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22" t="14511" r="37500" b="27249"/>
          <a:stretch/>
        </p:blipFill>
        <p:spPr>
          <a:xfrm>
            <a:off x="4895850" y="806450"/>
            <a:ext cx="2076450" cy="399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557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539FB44-ABEB-4330-B829-13718BFFAD26}"/>
              </a:ext>
            </a:extLst>
          </p:cNvPr>
          <p:cNvGrpSpPr/>
          <p:nvPr/>
        </p:nvGrpSpPr>
        <p:grpSpPr>
          <a:xfrm>
            <a:off x="0" y="0"/>
            <a:ext cx="1934632" cy="3275518"/>
            <a:chOff x="9634583" y="2599739"/>
            <a:chExt cx="2514600" cy="4257460"/>
          </a:xfrm>
          <a:solidFill>
            <a:srgbClr val="FFFF00"/>
          </a:solidFill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722199B-1C58-41FA-A506-84D40EA5A9BC}"/>
                </a:ext>
              </a:extLst>
            </p:cNvPr>
            <p:cNvGrpSpPr/>
            <p:nvPr/>
          </p:nvGrpSpPr>
          <p:grpSpPr>
            <a:xfrm>
              <a:off x="9634583" y="2599739"/>
              <a:ext cx="2514600" cy="4257460"/>
              <a:chOff x="0" y="0"/>
              <a:chExt cx="4572000" cy="6943940"/>
            </a:xfrm>
            <a:grpFill/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3308BAFC-01FA-4C0D-AB02-12F6A150B6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97" t="15636" r="34059" b="28254"/>
              <a:stretch/>
            </p:blipFill>
            <p:spPr>
              <a:xfrm>
                <a:off x="0" y="0"/>
                <a:ext cx="4572000" cy="6943940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8F5E09D3-4C07-4187-9048-8043E3C741B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222" t="14511" r="37500" b="27249"/>
              <a:stretch/>
            </p:blipFill>
            <p:spPr>
              <a:xfrm>
                <a:off x="428418" y="2445299"/>
                <a:ext cx="1803335" cy="3468801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</p:pic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4D1BEA0-D87E-4CD9-9C52-AFF9A73ABE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53" t="7583" r="17429" b="57689"/>
            <a:stretch/>
          </p:blipFill>
          <p:spPr>
            <a:xfrm rot="10800000" flipH="1">
              <a:off x="10188832" y="6012159"/>
              <a:ext cx="1558969" cy="46223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E76A6EB-2BB0-4BCE-A2D3-97991718E029}"/>
              </a:ext>
            </a:extLst>
          </p:cNvPr>
          <p:cNvGrpSpPr/>
          <p:nvPr/>
        </p:nvGrpSpPr>
        <p:grpSpPr>
          <a:xfrm>
            <a:off x="0" y="3429000"/>
            <a:ext cx="2117558" cy="3492087"/>
            <a:chOff x="9634583" y="2599739"/>
            <a:chExt cx="2514600" cy="4257460"/>
          </a:xfrm>
          <a:solidFill>
            <a:schemeClr val="accent4">
              <a:lumMod val="60000"/>
              <a:lumOff val="40000"/>
            </a:schemeClr>
          </a:solidFill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C6FBFB9-8DF2-4360-9E49-1D41A8A08898}"/>
                </a:ext>
              </a:extLst>
            </p:cNvPr>
            <p:cNvGrpSpPr/>
            <p:nvPr/>
          </p:nvGrpSpPr>
          <p:grpSpPr>
            <a:xfrm>
              <a:off x="9634583" y="2599739"/>
              <a:ext cx="2514600" cy="4257460"/>
              <a:chOff x="0" y="0"/>
              <a:chExt cx="4572000" cy="6943940"/>
            </a:xfrm>
            <a:grpFill/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03962079-EFDF-4595-96D0-385E0F4B8F1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97" t="15636" r="34059" b="28254"/>
              <a:stretch/>
            </p:blipFill>
            <p:spPr>
              <a:xfrm>
                <a:off x="0" y="0"/>
                <a:ext cx="4572000" cy="6943940"/>
              </a:xfrm>
              <a:prstGeom prst="rect">
                <a:avLst/>
              </a:prstGeom>
              <a:grpFill/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D50CEE36-9702-4EED-904F-03F32EF47B7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222" t="14511" r="37500" b="27249"/>
              <a:stretch/>
            </p:blipFill>
            <p:spPr>
              <a:xfrm>
                <a:off x="428418" y="2445299"/>
                <a:ext cx="1803335" cy="3468801"/>
              </a:xfrm>
              <a:prstGeom prst="rect">
                <a:avLst/>
              </a:prstGeom>
              <a:grpFill/>
            </p:spPr>
          </p:pic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88E9362-3EB9-4A9E-B4A2-452CF4759D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53" t="7583" r="17429" b="57689"/>
            <a:stretch/>
          </p:blipFill>
          <p:spPr>
            <a:xfrm rot="10800000" flipH="1">
              <a:off x="10188832" y="6012159"/>
              <a:ext cx="1558969" cy="462238"/>
            </a:xfrm>
            <a:prstGeom prst="rect">
              <a:avLst/>
            </a:prstGeom>
            <a:grpFill/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F0D5C3-B055-4300-9476-6C8183D8E115}"/>
              </a:ext>
            </a:extLst>
          </p:cNvPr>
          <p:cNvGrpSpPr/>
          <p:nvPr/>
        </p:nvGrpSpPr>
        <p:grpSpPr>
          <a:xfrm>
            <a:off x="2058775" y="-63087"/>
            <a:ext cx="1934632" cy="3275518"/>
            <a:chOff x="9634583" y="2599739"/>
            <a:chExt cx="2514600" cy="4257460"/>
          </a:xfrm>
          <a:solidFill>
            <a:schemeClr val="accent1">
              <a:lumMod val="60000"/>
              <a:lumOff val="40000"/>
            </a:schemeClr>
          </a:solidFill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CD4AB0E-5F53-486C-ABD2-11B6B680296D}"/>
                </a:ext>
              </a:extLst>
            </p:cNvPr>
            <p:cNvGrpSpPr/>
            <p:nvPr/>
          </p:nvGrpSpPr>
          <p:grpSpPr>
            <a:xfrm>
              <a:off x="9634583" y="2599739"/>
              <a:ext cx="2514600" cy="4257460"/>
              <a:chOff x="0" y="0"/>
              <a:chExt cx="4572000" cy="6943940"/>
            </a:xfrm>
            <a:grpFill/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7981B79A-A29F-4D3E-9C21-1305E1A04C3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97" t="15636" r="34059" b="28254"/>
              <a:stretch/>
            </p:blipFill>
            <p:spPr>
              <a:xfrm>
                <a:off x="0" y="0"/>
                <a:ext cx="4572000" cy="6943940"/>
              </a:xfrm>
              <a:prstGeom prst="rect">
                <a:avLst/>
              </a:prstGeom>
              <a:grpFill/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EBF37678-C8DC-4832-87C3-B0929B7EF75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222" t="14511" r="37500" b="27249"/>
              <a:stretch/>
            </p:blipFill>
            <p:spPr>
              <a:xfrm>
                <a:off x="428418" y="2445299"/>
                <a:ext cx="1803335" cy="3468801"/>
              </a:xfrm>
              <a:prstGeom prst="rect">
                <a:avLst/>
              </a:prstGeom>
              <a:grpFill/>
            </p:spPr>
          </p:pic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0D88E83-2C1B-47F3-B1E5-EA11F0E16C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53" t="7583" r="17429" b="57689"/>
            <a:stretch/>
          </p:blipFill>
          <p:spPr>
            <a:xfrm rot="10800000" flipH="1">
              <a:off x="10188832" y="6012159"/>
              <a:ext cx="1558969" cy="462238"/>
            </a:xfrm>
            <a:prstGeom prst="rect">
              <a:avLst/>
            </a:prstGeom>
            <a:grpFill/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C6B9AA1-0AB3-4160-B678-61D9A46F2D3D}"/>
              </a:ext>
            </a:extLst>
          </p:cNvPr>
          <p:cNvGrpSpPr/>
          <p:nvPr/>
        </p:nvGrpSpPr>
        <p:grpSpPr>
          <a:xfrm>
            <a:off x="2058775" y="3365913"/>
            <a:ext cx="2117558" cy="3492087"/>
            <a:chOff x="9634583" y="2599739"/>
            <a:chExt cx="2514600" cy="4257460"/>
          </a:xfrm>
          <a:solidFill>
            <a:schemeClr val="accent6">
              <a:lumMod val="40000"/>
              <a:lumOff val="60000"/>
            </a:schemeClr>
          </a:solidFill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CCFD298-9965-412A-843C-C965AF1B9615}"/>
                </a:ext>
              </a:extLst>
            </p:cNvPr>
            <p:cNvGrpSpPr/>
            <p:nvPr/>
          </p:nvGrpSpPr>
          <p:grpSpPr>
            <a:xfrm>
              <a:off x="9634583" y="2599739"/>
              <a:ext cx="2514600" cy="4257460"/>
              <a:chOff x="0" y="0"/>
              <a:chExt cx="4572000" cy="6943940"/>
            </a:xfrm>
            <a:grpFill/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BCD4FADB-BFB7-4F04-AAED-362018857C9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97" t="15636" r="34059" b="28254"/>
              <a:stretch/>
            </p:blipFill>
            <p:spPr>
              <a:xfrm>
                <a:off x="0" y="0"/>
                <a:ext cx="4572000" cy="6943940"/>
              </a:xfrm>
              <a:prstGeom prst="rect">
                <a:avLst/>
              </a:prstGeom>
              <a:grpFill/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F3008B5C-DEF0-4C90-AE1C-AD2906AE7C0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222" t="14511" r="37500" b="27249"/>
              <a:stretch/>
            </p:blipFill>
            <p:spPr>
              <a:xfrm>
                <a:off x="428418" y="2445299"/>
                <a:ext cx="1803335" cy="3468801"/>
              </a:xfrm>
              <a:prstGeom prst="rect">
                <a:avLst/>
              </a:prstGeom>
              <a:grpFill/>
            </p:spPr>
          </p:pic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4553AE1-1753-47F7-BAB4-1616C251A1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53" t="7583" r="17429" b="57689"/>
            <a:stretch/>
          </p:blipFill>
          <p:spPr>
            <a:xfrm rot="10800000" flipH="1">
              <a:off x="10188832" y="6012159"/>
              <a:ext cx="1558969" cy="462238"/>
            </a:xfrm>
            <a:prstGeom prst="rect">
              <a:avLst/>
            </a:prstGeom>
            <a:grpFill/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6FFEAC2-898B-4F3F-BF90-33DBA2F5E93F}"/>
              </a:ext>
            </a:extLst>
          </p:cNvPr>
          <p:cNvGrpSpPr/>
          <p:nvPr/>
        </p:nvGrpSpPr>
        <p:grpSpPr>
          <a:xfrm>
            <a:off x="4176221" y="0"/>
            <a:ext cx="1934632" cy="3275518"/>
            <a:chOff x="9634583" y="2599739"/>
            <a:chExt cx="2514600" cy="4257460"/>
          </a:xfrm>
          <a:solidFill>
            <a:schemeClr val="accent2">
              <a:lumMod val="40000"/>
              <a:lumOff val="60000"/>
            </a:schemeClr>
          </a:solidFill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2A6464A-138B-4E21-8E74-D23085BD1B3E}"/>
                </a:ext>
              </a:extLst>
            </p:cNvPr>
            <p:cNvGrpSpPr/>
            <p:nvPr/>
          </p:nvGrpSpPr>
          <p:grpSpPr>
            <a:xfrm>
              <a:off x="9634583" y="2599739"/>
              <a:ext cx="2514600" cy="4257460"/>
              <a:chOff x="0" y="0"/>
              <a:chExt cx="4572000" cy="6943940"/>
            </a:xfrm>
            <a:grpFill/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1C1A2ECE-E2F8-4A89-9126-3BD2B5AB429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97" t="15636" r="34059" b="28254"/>
              <a:stretch/>
            </p:blipFill>
            <p:spPr>
              <a:xfrm>
                <a:off x="0" y="0"/>
                <a:ext cx="4572000" cy="6943940"/>
              </a:xfrm>
              <a:prstGeom prst="rect">
                <a:avLst/>
              </a:prstGeom>
              <a:grpFill/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5DB27E8C-C741-4077-8B47-AC7B511455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222" t="14511" r="37500" b="27249"/>
              <a:stretch/>
            </p:blipFill>
            <p:spPr>
              <a:xfrm>
                <a:off x="428418" y="2445299"/>
                <a:ext cx="1803335" cy="3468801"/>
              </a:xfrm>
              <a:prstGeom prst="rect">
                <a:avLst/>
              </a:prstGeom>
              <a:grpFill/>
            </p:spPr>
          </p:pic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C285A4B-98C2-4FDB-984A-6EDB42BB5C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53" t="7583" r="17429" b="57689"/>
            <a:stretch/>
          </p:blipFill>
          <p:spPr>
            <a:xfrm rot="10800000" flipH="1">
              <a:off x="10188832" y="6012159"/>
              <a:ext cx="1558969" cy="462238"/>
            </a:xfrm>
            <a:prstGeom prst="rect">
              <a:avLst/>
            </a:prstGeom>
            <a:grpFill/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C57C0C1-9EEA-44D8-88A6-CF297222CEDF}"/>
              </a:ext>
            </a:extLst>
          </p:cNvPr>
          <p:cNvGrpSpPr/>
          <p:nvPr/>
        </p:nvGrpSpPr>
        <p:grpSpPr>
          <a:xfrm>
            <a:off x="4176221" y="3429000"/>
            <a:ext cx="2117558" cy="3492087"/>
            <a:chOff x="9634583" y="2599739"/>
            <a:chExt cx="2514600" cy="425746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FF59E23-C745-4E38-9765-0CEF1963BA35}"/>
                </a:ext>
              </a:extLst>
            </p:cNvPr>
            <p:cNvGrpSpPr/>
            <p:nvPr/>
          </p:nvGrpSpPr>
          <p:grpSpPr>
            <a:xfrm>
              <a:off x="9634583" y="2599739"/>
              <a:ext cx="2514600" cy="4257460"/>
              <a:chOff x="0" y="0"/>
              <a:chExt cx="4572000" cy="6943940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0B0762F7-2ECE-4800-99DD-553BECA32E9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97" t="15636" r="34059" b="28254"/>
              <a:stretch/>
            </p:blipFill>
            <p:spPr>
              <a:xfrm>
                <a:off x="0" y="0"/>
                <a:ext cx="4572000" cy="6943940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C9C44F80-63A0-4759-97B8-02088BAB036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222" t="14511" r="37500" b="27249"/>
              <a:stretch/>
            </p:blipFill>
            <p:spPr>
              <a:xfrm>
                <a:off x="428418" y="2445299"/>
                <a:ext cx="1803335" cy="3468801"/>
              </a:xfrm>
              <a:prstGeom prst="rect">
                <a:avLst/>
              </a:prstGeom>
            </p:spPr>
          </p:pic>
        </p:grp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7B1D99D0-F43B-4E8B-9850-DC5A4A7757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53" t="7583" r="17429" b="57689"/>
            <a:stretch/>
          </p:blipFill>
          <p:spPr>
            <a:xfrm rot="10800000" flipH="1">
              <a:off x="10188832" y="6012159"/>
              <a:ext cx="1558969" cy="462238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D1462AF-5C50-4316-8B75-FD9D45BC7680}"/>
              </a:ext>
            </a:extLst>
          </p:cNvPr>
          <p:cNvGrpSpPr/>
          <p:nvPr/>
        </p:nvGrpSpPr>
        <p:grpSpPr>
          <a:xfrm>
            <a:off x="6234996" y="-63087"/>
            <a:ext cx="1934632" cy="3275518"/>
            <a:chOff x="9634583" y="2599739"/>
            <a:chExt cx="2514600" cy="4257460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CE659FD-46E1-4725-80AE-5524FC7A5066}"/>
                </a:ext>
              </a:extLst>
            </p:cNvPr>
            <p:cNvGrpSpPr/>
            <p:nvPr/>
          </p:nvGrpSpPr>
          <p:grpSpPr>
            <a:xfrm>
              <a:off x="9634583" y="2599739"/>
              <a:ext cx="2514600" cy="4257460"/>
              <a:chOff x="0" y="0"/>
              <a:chExt cx="4572000" cy="6943940"/>
            </a:xfrm>
            <a:grpFill/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76AA8C43-0C37-4344-8E2E-7CF301E123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97" t="15636" r="34059" b="28254"/>
              <a:stretch/>
            </p:blipFill>
            <p:spPr>
              <a:xfrm>
                <a:off x="0" y="0"/>
                <a:ext cx="4572000" cy="6943940"/>
              </a:xfrm>
              <a:prstGeom prst="rect">
                <a:avLst/>
              </a:prstGeom>
              <a:grpFill/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1FDB2F96-FDBC-475B-A179-95AE0178093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222" t="14511" r="37500" b="27249"/>
              <a:stretch/>
            </p:blipFill>
            <p:spPr>
              <a:xfrm>
                <a:off x="428418" y="2445299"/>
                <a:ext cx="1803335" cy="3468801"/>
              </a:xfrm>
              <a:prstGeom prst="rect">
                <a:avLst/>
              </a:prstGeom>
              <a:grpFill/>
            </p:spPr>
          </p:pic>
        </p:grp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9A5580E1-7240-4D58-86A6-2B2F69DEB1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53" t="7583" r="17429" b="57689"/>
            <a:stretch/>
          </p:blipFill>
          <p:spPr>
            <a:xfrm rot="10800000" flipH="1">
              <a:off x="10188832" y="6012159"/>
              <a:ext cx="1558969" cy="462238"/>
            </a:xfrm>
            <a:prstGeom prst="rect">
              <a:avLst/>
            </a:prstGeom>
            <a:grpFill/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CD9CF96-BCB5-40BD-AC05-D3687B555319}"/>
              </a:ext>
            </a:extLst>
          </p:cNvPr>
          <p:cNvGrpSpPr/>
          <p:nvPr/>
        </p:nvGrpSpPr>
        <p:grpSpPr>
          <a:xfrm>
            <a:off x="6234996" y="3365913"/>
            <a:ext cx="2117558" cy="3492087"/>
            <a:chOff x="9634583" y="2599739"/>
            <a:chExt cx="2514600" cy="425746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193DD37-6601-465B-B89E-CFEEC9A57509}"/>
                </a:ext>
              </a:extLst>
            </p:cNvPr>
            <p:cNvGrpSpPr/>
            <p:nvPr/>
          </p:nvGrpSpPr>
          <p:grpSpPr>
            <a:xfrm>
              <a:off x="9634583" y="2599739"/>
              <a:ext cx="2514600" cy="4257460"/>
              <a:chOff x="0" y="0"/>
              <a:chExt cx="4572000" cy="6943940"/>
            </a:xfrm>
          </p:grpSpPr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2B49A02C-BB14-4778-990C-E74CB809C82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97" t="15636" r="34059" b="28254"/>
              <a:stretch/>
            </p:blipFill>
            <p:spPr>
              <a:xfrm>
                <a:off x="0" y="0"/>
                <a:ext cx="4572000" cy="6943940"/>
              </a:xfrm>
              <a:prstGeom prst="rect">
                <a:avLst/>
              </a:prstGeom>
            </p:spPr>
          </p:pic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9433A8B6-2EDA-4F86-A8C5-68012EF1231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222" t="14511" r="37500" b="27249"/>
              <a:stretch/>
            </p:blipFill>
            <p:spPr>
              <a:xfrm>
                <a:off x="428418" y="2445299"/>
                <a:ext cx="1803335" cy="3468801"/>
              </a:xfrm>
              <a:prstGeom prst="rect">
                <a:avLst/>
              </a:prstGeom>
            </p:spPr>
          </p:pic>
        </p:grp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D8B665E6-FAF3-4490-A643-6DDBEF103E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53" t="7583" r="17429" b="57689"/>
            <a:stretch/>
          </p:blipFill>
          <p:spPr>
            <a:xfrm rot="10800000" flipH="1">
              <a:off x="10188832" y="6012159"/>
              <a:ext cx="1558969" cy="462238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4855A5D-0261-4B9D-892E-7886637F8E7E}"/>
              </a:ext>
            </a:extLst>
          </p:cNvPr>
          <p:cNvGrpSpPr/>
          <p:nvPr/>
        </p:nvGrpSpPr>
        <p:grpSpPr>
          <a:xfrm>
            <a:off x="8302739" y="0"/>
            <a:ext cx="1934632" cy="3275518"/>
            <a:chOff x="9634583" y="2599739"/>
            <a:chExt cx="2514600" cy="4257460"/>
          </a:xfrm>
          <a:solidFill>
            <a:schemeClr val="accent3">
              <a:lumMod val="20000"/>
              <a:lumOff val="80000"/>
            </a:schemeClr>
          </a:solidFill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A534832-6B5F-4ED7-8304-8BBBFC4BD585}"/>
                </a:ext>
              </a:extLst>
            </p:cNvPr>
            <p:cNvGrpSpPr/>
            <p:nvPr/>
          </p:nvGrpSpPr>
          <p:grpSpPr>
            <a:xfrm>
              <a:off x="9634583" y="2599739"/>
              <a:ext cx="2514600" cy="4257460"/>
              <a:chOff x="0" y="0"/>
              <a:chExt cx="4572000" cy="6943940"/>
            </a:xfrm>
            <a:grpFill/>
          </p:grpSpPr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D35CD9AE-0D12-475B-B939-F908B040D01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97" t="15636" r="34059" b="28254"/>
              <a:stretch/>
            </p:blipFill>
            <p:spPr>
              <a:xfrm>
                <a:off x="0" y="0"/>
                <a:ext cx="4572000" cy="6943940"/>
              </a:xfrm>
              <a:prstGeom prst="rect">
                <a:avLst/>
              </a:prstGeom>
              <a:grpFill/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0CB3C022-8B5E-4C55-B1D1-D9BBF43745D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222" t="14511" r="37500" b="27249"/>
              <a:stretch/>
            </p:blipFill>
            <p:spPr>
              <a:xfrm>
                <a:off x="428418" y="2445299"/>
                <a:ext cx="1803335" cy="3468801"/>
              </a:xfrm>
              <a:prstGeom prst="rect">
                <a:avLst/>
              </a:prstGeom>
              <a:grpFill/>
            </p:spPr>
          </p:pic>
        </p:grp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2E7EC05-4318-43B0-A37E-E1B4B8D1C5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53" t="7583" r="17429" b="57689"/>
            <a:stretch/>
          </p:blipFill>
          <p:spPr>
            <a:xfrm rot="10800000" flipH="1">
              <a:off x="10188832" y="6012159"/>
              <a:ext cx="1558969" cy="462238"/>
            </a:xfrm>
            <a:prstGeom prst="rect">
              <a:avLst/>
            </a:prstGeom>
            <a:grpFill/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E7501BA-4E88-4ABD-AAA7-328042793DD1}"/>
              </a:ext>
            </a:extLst>
          </p:cNvPr>
          <p:cNvGrpSpPr/>
          <p:nvPr/>
        </p:nvGrpSpPr>
        <p:grpSpPr>
          <a:xfrm>
            <a:off x="8302739" y="3429000"/>
            <a:ext cx="2117558" cy="3492087"/>
            <a:chOff x="9634583" y="2599739"/>
            <a:chExt cx="2514600" cy="425746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B5B86F5-A03E-4D7E-833E-93A998DF7F90}"/>
                </a:ext>
              </a:extLst>
            </p:cNvPr>
            <p:cNvGrpSpPr/>
            <p:nvPr/>
          </p:nvGrpSpPr>
          <p:grpSpPr>
            <a:xfrm>
              <a:off x="9634583" y="2599739"/>
              <a:ext cx="2514600" cy="4257460"/>
              <a:chOff x="0" y="0"/>
              <a:chExt cx="4572000" cy="6943940"/>
            </a:xfrm>
          </p:grpSpPr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78897E24-4585-4C24-ADA6-180F3FAC983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97" t="15636" r="34059" b="28254"/>
              <a:stretch/>
            </p:blipFill>
            <p:spPr>
              <a:xfrm>
                <a:off x="0" y="0"/>
                <a:ext cx="4572000" cy="6943940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B7DB2754-F690-42B9-AA6D-E07BE70C8C9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222" t="14511" r="37500" b="27249"/>
              <a:stretch/>
            </p:blipFill>
            <p:spPr>
              <a:xfrm>
                <a:off x="428418" y="2445299"/>
                <a:ext cx="1803335" cy="3468801"/>
              </a:xfrm>
              <a:prstGeom prst="rect">
                <a:avLst/>
              </a:prstGeom>
            </p:spPr>
          </p:pic>
        </p:grp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80F2261E-DE7D-452C-8110-FEDD9432AB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53" t="7583" r="17429" b="57689"/>
            <a:stretch/>
          </p:blipFill>
          <p:spPr>
            <a:xfrm rot="10800000" flipH="1">
              <a:off x="10188832" y="6012159"/>
              <a:ext cx="1558969" cy="462238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7001F0E-8BA4-4913-B3AD-2709F6D00A68}"/>
              </a:ext>
            </a:extLst>
          </p:cNvPr>
          <p:cNvGrpSpPr/>
          <p:nvPr/>
        </p:nvGrpSpPr>
        <p:grpSpPr>
          <a:xfrm>
            <a:off x="10361514" y="-63087"/>
            <a:ext cx="1934632" cy="3275518"/>
            <a:chOff x="9634583" y="2599739"/>
            <a:chExt cx="2514600" cy="4257460"/>
          </a:xfrm>
          <a:solidFill>
            <a:schemeClr val="accent3">
              <a:lumMod val="60000"/>
              <a:lumOff val="40000"/>
            </a:schemeClr>
          </a:solidFill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45CC20A-6E3E-4651-A0A0-EB48FC57C179}"/>
                </a:ext>
              </a:extLst>
            </p:cNvPr>
            <p:cNvGrpSpPr/>
            <p:nvPr/>
          </p:nvGrpSpPr>
          <p:grpSpPr>
            <a:xfrm>
              <a:off x="9634583" y="2599739"/>
              <a:ext cx="2514600" cy="4257460"/>
              <a:chOff x="0" y="0"/>
              <a:chExt cx="4572000" cy="6943940"/>
            </a:xfrm>
            <a:grpFill/>
          </p:grpSpPr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id="{9130304A-67DD-4A20-80A9-5403ED879C1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97" t="15636" r="34059" b="28254"/>
              <a:stretch/>
            </p:blipFill>
            <p:spPr>
              <a:xfrm>
                <a:off x="0" y="0"/>
                <a:ext cx="4572000" cy="6943940"/>
              </a:xfrm>
              <a:prstGeom prst="rect">
                <a:avLst/>
              </a:prstGeom>
              <a:grpFill/>
            </p:spPr>
          </p:pic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01EAF8AF-C751-4D87-842C-4900CC51C15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222" t="14511" r="37500" b="27249"/>
              <a:stretch/>
            </p:blipFill>
            <p:spPr>
              <a:xfrm>
                <a:off x="428418" y="2445299"/>
                <a:ext cx="1803335" cy="3468801"/>
              </a:xfrm>
              <a:prstGeom prst="rect">
                <a:avLst/>
              </a:prstGeom>
              <a:grpFill/>
            </p:spPr>
          </p:pic>
        </p:grp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310E9C68-5CD0-478E-B3E9-4ED45E2135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53" t="7583" r="17429" b="57689"/>
            <a:stretch/>
          </p:blipFill>
          <p:spPr>
            <a:xfrm rot="10800000" flipH="1">
              <a:off x="10188832" y="6012159"/>
              <a:ext cx="1558969" cy="462238"/>
            </a:xfrm>
            <a:prstGeom prst="rect">
              <a:avLst/>
            </a:prstGeom>
            <a:grpFill/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F1BC7A2-5C77-445F-BE95-47BD4E5BC77E}"/>
              </a:ext>
            </a:extLst>
          </p:cNvPr>
          <p:cNvGrpSpPr/>
          <p:nvPr/>
        </p:nvGrpSpPr>
        <p:grpSpPr>
          <a:xfrm>
            <a:off x="10361514" y="3365913"/>
            <a:ext cx="2117558" cy="3492087"/>
            <a:chOff x="9634583" y="2599739"/>
            <a:chExt cx="2514600" cy="4257460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4BBBFB1-7188-464E-BEF6-659CCED099BB}"/>
                </a:ext>
              </a:extLst>
            </p:cNvPr>
            <p:cNvGrpSpPr/>
            <p:nvPr/>
          </p:nvGrpSpPr>
          <p:grpSpPr>
            <a:xfrm>
              <a:off x="9634583" y="2599739"/>
              <a:ext cx="2514600" cy="4257460"/>
              <a:chOff x="0" y="0"/>
              <a:chExt cx="4572000" cy="6943940"/>
            </a:xfrm>
          </p:grpSpPr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DE663ADA-762F-4F44-B0E2-AC1F3E0C1B4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97" t="15636" r="34059" b="28254"/>
              <a:stretch/>
            </p:blipFill>
            <p:spPr>
              <a:xfrm>
                <a:off x="0" y="0"/>
                <a:ext cx="4572000" cy="6943940"/>
              </a:xfrm>
              <a:prstGeom prst="rect">
                <a:avLst/>
              </a:prstGeom>
            </p:spPr>
          </p:pic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9030D31B-52DD-4A2B-9B53-FB63E841A2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222" t="14511" r="37500" b="27249"/>
              <a:stretch/>
            </p:blipFill>
            <p:spPr>
              <a:xfrm>
                <a:off x="428418" y="2445299"/>
                <a:ext cx="1803335" cy="3468801"/>
              </a:xfrm>
              <a:prstGeom prst="rect">
                <a:avLst/>
              </a:prstGeom>
            </p:spPr>
          </p:pic>
        </p:grp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7C4EA4B-3826-46C2-9DCC-F7C1CB2639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53" t="7583" r="17429" b="57689"/>
            <a:stretch/>
          </p:blipFill>
          <p:spPr>
            <a:xfrm rot="10800000" flipH="1">
              <a:off x="10188832" y="6012159"/>
              <a:ext cx="1558969" cy="4622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3754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539FB44-ABEB-4330-B829-13718BFFAD26}"/>
              </a:ext>
            </a:extLst>
          </p:cNvPr>
          <p:cNvGrpSpPr/>
          <p:nvPr/>
        </p:nvGrpSpPr>
        <p:grpSpPr>
          <a:xfrm>
            <a:off x="0" y="0"/>
            <a:ext cx="1934632" cy="3275518"/>
            <a:chOff x="9634583" y="2599739"/>
            <a:chExt cx="2514600" cy="4257460"/>
          </a:xfrm>
          <a:solidFill>
            <a:srgbClr val="FFFF00"/>
          </a:solidFill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722199B-1C58-41FA-A506-84D40EA5A9BC}"/>
                </a:ext>
              </a:extLst>
            </p:cNvPr>
            <p:cNvGrpSpPr/>
            <p:nvPr/>
          </p:nvGrpSpPr>
          <p:grpSpPr>
            <a:xfrm>
              <a:off x="9634583" y="2599739"/>
              <a:ext cx="2514600" cy="4257460"/>
              <a:chOff x="0" y="0"/>
              <a:chExt cx="4572000" cy="6943940"/>
            </a:xfrm>
            <a:grpFill/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3308BAFC-01FA-4C0D-AB02-12F6A150B6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97" t="15636" r="34059" b="28254"/>
              <a:stretch/>
            </p:blipFill>
            <p:spPr>
              <a:xfrm>
                <a:off x="0" y="0"/>
                <a:ext cx="4572000" cy="6943940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8F5E09D3-4C07-4187-9048-8043E3C741B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222" t="14511" r="37500" b="27249"/>
              <a:stretch/>
            </p:blipFill>
            <p:spPr>
              <a:xfrm>
                <a:off x="428418" y="2445299"/>
                <a:ext cx="1803335" cy="3468801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</p:pic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4D1BEA0-D87E-4CD9-9C52-AFF9A73ABE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53" t="7583" r="17429" b="57689"/>
            <a:stretch/>
          </p:blipFill>
          <p:spPr>
            <a:xfrm rot="10800000" flipH="1">
              <a:off x="10188832" y="6012159"/>
              <a:ext cx="1558969" cy="462238"/>
            </a:xfrm>
            <a:prstGeom prst="rect">
              <a:avLst/>
            </a:prstGeom>
            <a:grpFill/>
            <a:ln>
              <a:solidFill>
                <a:schemeClr val="accent1"/>
              </a:solidFill>
            </a:ln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E76A6EB-2BB0-4BCE-A2D3-97991718E029}"/>
              </a:ext>
            </a:extLst>
          </p:cNvPr>
          <p:cNvGrpSpPr/>
          <p:nvPr/>
        </p:nvGrpSpPr>
        <p:grpSpPr>
          <a:xfrm>
            <a:off x="0" y="3429000"/>
            <a:ext cx="2117558" cy="3492087"/>
            <a:chOff x="9634583" y="2599739"/>
            <a:chExt cx="2514600" cy="4257460"/>
          </a:xfrm>
          <a:solidFill>
            <a:schemeClr val="accent4">
              <a:lumMod val="60000"/>
              <a:lumOff val="40000"/>
            </a:schemeClr>
          </a:solidFill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C6FBFB9-8DF2-4360-9E49-1D41A8A08898}"/>
                </a:ext>
              </a:extLst>
            </p:cNvPr>
            <p:cNvGrpSpPr/>
            <p:nvPr/>
          </p:nvGrpSpPr>
          <p:grpSpPr>
            <a:xfrm>
              <a:off x="9634583" y="2599739"/>
              <a:ext cx="2514600" cy="4257460"/>
              <a:chOff x="0" y="0"/>
              <a:chExt cx="4572000" cy="6943940"/>
            </a:xfrm>
            <a:grpFill/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03962079-EFDF-4595-96D0-385E0F4B8F1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97" t="15636" r="34059" b="28254"/>
              <a:stretch/>
            </p:blipFill>
            <p:spPr>
              <a:xfrm>
                <a:off x="0" y="0"/>
                <a:ext cx="4572000" cy="6943940"/>
              </a:xfrm>
              <a:prstGeom prst="rect">
                <a:avLst/>
              </a:prstGeom>
              <a:grpFill/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D50CEE36-9702-4EED-904F-03F32EF47B7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222" t="14511" r="37500" b="27249"/>
              <a:stretch/>
            </p:blipFill>
            <p:spPr>
              <a:xfrm>
                <a:off x="428418" y="2445299"/>
                <a:ext cx="1803335" cy="3468801"/>
              </a:xfrm>
              <a:prstGeom prst="rect">
                <a:avLst/>
              </a:prstGeom>
              <a:grpFill/>
            </p:spPr>
          </p:pic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88E9362-3EB9-4A9E-B4A2-452CF4759D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53" t="7583" r="17429" b="57689"/>
            <a:stretch/>
          </p:blipFill>
          <p:spPr>
            <a:xfrm rot="10800000" flipH="1">
              <a:off x="10188832" y="6012159"/>
              <a:ext cx="1558969" cy="462238"/>
            </a:xfrm>
            <a:prstGeom prst="rect">
              <a:avLst/>
            </a:prstGeom>
            <a:grpFill/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2F0D5C3-B055-4300-9476-6C8183D8E115}"/>
              </a:ext>
            </a:extLst>
          </p:cNvPr>
          <p:cNvGrpSpPr/>
          <p:nvPr/>
        </p:nvGrpSpPr>
        <p:grpSpPr>
          <a:xfrm>
            <a:off x="2058775" y="-63087"/>
            <a:ext cx="1934632" cy="3275518"/>
            <a:chOff x="9634583" y="2599739"/>
            <a:chExt cx="2514600" cy="4257460"/>
          </a:xfrm>
          <a:solidFill>
            <a:schemeClr val="accent1">
              <a:lumMod val="60000"/>
              <a:lumOff val="40000"/>
            </a:schemeClr>
          </a:solidFill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CD4AB0E-5F53-486C-ABD2-11B6B680296D}"/>
                </a:ext>
              </a:extLst>
            </p:cNvPr>
            <p:cNvGrpSpPr/>
            <p:nvPr/>
          </p:nvGrpSpPr>
          <p:grpSpPr>
            <a:xfrm>
              <a:off x="9634583" y="2599739"/>
              <a:ext cx="2514600" cy="4257460"/>
              <a:chOff x="0" y="0"/>
              <a:chExt cx="4572000" cy="6943940"/>
            </a:xfrm>
            <a:grpFill/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7981B79A-A29F-4D3E-9C21-1305E1A04C3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97" t="15636" r="34059" b="28254"/>
              <a:stretch/>
            </p:blipFill>
            <p:spPr>
              <a:xfrm>
                <a:off x="0" y="0"/>
                <a:ext cx="4572000" cy="6943940"/>
              </a:xfrm>
              <a:prstGeom prst="rect">
                <a:avLst/>
              </a:prstGeom>
              <a:grpFill/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EBF37678-C8DC-4832-87C3-B0929B7EF75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222" t="14511" r="37500" b="27249"/>
              <a:stretch/>
            </p:blipFill>
            <p:spPr>
              <a:xfrm>
                <a:off x="428418" y="2445299"/>
                <a:ext cx="1803335" cy="3468801"/>
              </a:xfrm>
              <a:prstGeom prst="rect">
                <a:avLst/>
              </a:prstGeom>
              <a:grpFill/>
            </p:spPr>
          </p:pic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0D88E83-2C1B-47F3-B1E5-EA11F0E16C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53" t="7583" r="17429" b="57689"/>
            <a:stretch/>
          </p:blipFill>
          <p:spPr>
            <a:xfrm rot="10800000" flipH="1">
              <a:off x="10188832" y="6012159"/>
              <a:ext cx="1558969" cy="462238"/>
            </a:xfrm>
            <a:prstGeom prst="rect">
              <a:avLst/>
            </a:prstGeom>
            <a:grpFill/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C6B9AA1-0AB3-4160-B678-61D9A46F2D3D}"/>
              </a:ext>
            </a:extLst>
          </p:cNvPr>
          <p:cNvGrpSpPr/>
          <p:nvPr/>
        </p:nvGrpSpPr>
        <p:grpSpPr>
          <a:xfrm>
            <a:off x="2058775" y="3365913"/>
            <a:ext cx="2117558" cy="3492087"/>
            <a:chOff x="9634583" y="2599739"/>
            <a:chExt cx="2514600" cy="4257460"/>
          </a:xfrm>
          <a:solidFill>
            <a:schemeClr val="accent6">
              <a:lumMod val="40000"/>
              <a:lumOff val="60000"/>
            </a:schemeClr>
          </a:solidFill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CCFD298-9965-412A-843C-C965AF1B9615}"/>
                </a:ext>
              </a:extLst>
            </p:cNvPr>
            <p:cNvGrpSpPr/>
            <p:nvPr/>
          </p:nvGrpSpPr>
          <p:grpSpPr>
            <a:xfrm>
              <a:off x="9634583" y="2599739"/>
              <a:ext cx="2514600" cy="4257460"/>
              <a:chOff x="0" y="0"/>
              <a:chExt cx="4572000" cy="6943940"/>
            </a:xfrm>
            <a:grpFill/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BCD4FADB-BFB7-4F04-AAED-362018857C9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97" t="15636" r="34059" b="28254"/>
              <a:stretch/>
            </p:blipFill>
            <p:spPr>
              <a:xfrm>
                <a:off x="0" y="0"/>
                <a:ext cx="4572000" cy="6943940"/>
              </a:xfrm>
              <a:prstGeom prst="rect">
                <a:avLst/>
              </a:prstGeom>
              <a:grpFill/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F3008B5C-DEF0-4C90-AE1C-AD2906AE7C0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222" t="14511" r="37500" b="27249"/>
              <a:stretch/>
            </p:blipFill>
            <p:spPr>
              <a:xfrm>
                <a:off x="428418" y="2445299"/>
                <a:ext cx="1803335" cy="3468801"/>
              </a:xfrm>
              <a:prstGeom prst="rect">
                <a:avLst/>
              </a:prstGeom>
              <a:grpFill/>
            </p:spPr>
          </p:pic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4553AE1-1753-47F7-BAB4-1616C251A1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53" t="7583" r="17429" b="57689"/>
            <a:stretch/>
          </p:blipFill>
          <p:spPr>
            <a:xfrm rot="10800000" flipH="1">
              <a:off x="10188832" y="6012159"/>
              <a:ext cx="1558969" cy="462238"/>
            </a:xfrm>
            <a:prstGeom prst="rect">
              <a:avLst/>
            </a:prstGeom>
            <a:grpFill/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6FFEAC2-898B-4F3F-BF90-33DBA2F5E93F}"/>
              </a:ext>
            </a:extLst>
          </p:cNvPr>
          <p:cNvGrpSpPr/>
          <p:nvPr/>
        </p:nvGrpSpPr>
        <p:grpSpPr>
          <a:xfrm>
            <a:off x="4176221" y="0"/>
            <a:ext cx="1934632" cy="3275518"/>
            <a:chOff x="9634583" y="2599739"/>
            <a:chExt cx="2514600" cy="4257460"/>
          </a:xfrm>
          <a:solidFill>
            <a:schemeClr val="accent2">
              <a:lumMod val="40000"/>
              <a:lumOff val="60000"/>
            </a:schemeClr>
          </a:solidFill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2A6464A-138B-4E21-8E74-D23085BD1B3E}"/>
                </a:ext>
              </a:extLst>
            </p:cNvPr>
            <p:cNvGrpSpPr/>
            <p:nvPr/>
          </p:nvGrpSpPr>
          <p:grpSpPr>
            <a:xfrm>
              <a:off x="9634583" y="2599739"/>
              <a:ext cx="2514600" cy="4257460"/>
              <a:chOff x="0" y="0"/>
              <a:chExt cx="4572000" cy="6943940"/>
            </a:xfrm>
            <a:grpFill/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1C1A2ECE-E2F8-4A89-9126-3BD2B5AB429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97" t="15636" r="34059" b="28254"/>
              <a:stretch/>
            </p:blipFill>
            <p:spPr>
              <a:xfrm>
                <a:off x="0" y="0"/>
                <a:ext cx="4572000" cy="6943940"/>
              </a:xfrm>
              <a:prstGeom prst="rect">
                <a:avLst/>
              </a:prstGeom>
              <a:grpFill/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5DB27E8C-C741-4077-8B47-AC7B511455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222" t="14511" r="37500" b="27249"/>
              <a:stretch/>
            </p:blipFill>
            <p:spPr>
              <a:xfrm>
                <a:off x="428418" y="2445299"/>
                <a:ext cx="1803335" cy="3468801"/>
              </a:xfrm>
              <a:prstGeom prst="rect">
                <a:avLst/>
              </a:prstGeom>
              <a:grpFill/>
            </p:spPr>
          </p:pic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C285A4B-98C2-4FDB-984A-6EDB42BB5C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53" t="7583" r="17429" b="57689"/>
            <a:stretch/>
          </p:blipFill>
          <p:spPr>
            <a:xfrm rot="10800000" flipH="1">
              <a:off x="10188832" y="6012159"/>
              <a:ext cx="1558969" cy="462238"/>
            </a:xfrm>
            <a:prstGeom prst="rect">
              <a:avLst/>
            </a:prstGeom>
            <a:grpFill/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C57C0C1-9EEA-44D8-88A6-CF297222CEDF}"/>
              </a:ext>
            </a:extLst>
          </p:cNvPr>
          <p:cNvGrpSpPr/>
          <p:nvPr/>
        </p:nvGrpSpPr>
        <p:grpSpPr>
          <a:xfrm>
            <a:off x="4176221" y="3429000"/>
            <a:ext cx="2117558" cy="3492087"/>
            <a:chOff x="9634583" y="2599739"/>
            <a:chExt cx="2514600" cy="425746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FF59E23-C745-4E38-9765-0CEF1963BA35}"/>
                </a:ext>
              </a:extLst>
            </p:cNvPr>
            <p:cNvGrpSpPr/>
            <p:nvPr/>
          </p:nvGrpSpPr>
          <p:grpSpPr>
            <a:xfrm>
              <a:off x="9634583" y="2599739"/>
              <a:ext cx="2514600" cy="4257460"/>
              <a:chOff x="0" y="0"/>
              <a:chExt cx="4572000" cy="6943940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0B0762F7-2ECE-4800-99DD-553BECA32E9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97" t="15636" r="34059" b="28254"/>
              <a:stretch/>
            </p:blipFill>
            <p:spPr>
              <a:xfrm>
                <a:off x="0" y="0"/>
                <a:ext cx="4572000" cy="6943940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C9C44F80-63A0-4759-97B8-02088BAB036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222" t="14511" r="37500" b="27249"/>
              <a:stretch/>
            </p:blipFill>
            <p:spPr>
              <a:xfrm>
                <a:off x="428418" y="2445299"/>
                <a:ext cx="1803335" cy="3468801"/>
              </a:xfrm>
              <a:prstGeom prst="rect">
                <a:avLst/>
              </a:prstGeom>
            </p:spPr>
          </p:pic>
        </p:grp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7B1D99D0-F43B-4E8B-9850-DC5A4A7757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53" t="7583" r="17429" b="57689"/>
            <a:stretch/>
          </p:blipFill>
          <p:spPr>
            <a:xfrm rot="10800000" flipH="1">
              <a:off x="10188832" y="6012159"/>
              <a:ext cx="1558969" cy="462238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D1462AF-5C50-4316-8B75-FD9D45BC7680}"/>
              </a:ext>
            </a:extLst>
          </p:cNvPr>
          <p:cNvGrpSpPr/>
          <p:nvPr/>
        </p:nvGrpSpPr>
        <p:grpSpPr>
          <a:xfrm>
            <a:off x="6234996" y="-63087"/>
            <a:ext cx="1934632" cy="3275518"/>
            <a:chOff x="9634583" y="2599739"/>
            <a:chExt cx="2514600" cy="4257460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CE659FD-46E1-4725-80AE-5524FC7A5066}"/>
                </a:ext>
              </a:extLst>
            </p:cNvPr>
            <p:cNvGrpSpPr/>
            <p:nvPr/>
          </p:nvGrpSpPr>
          <p:grpSpPr>
            <a:xfrm>
              <a:off x="9634583" y="2599739"/>
              <a:ext cx="2514600" cy="4257460"/>
              <a:chOff x="0" y="0"/>
              <a:chExt cx="4572000" cy="6943940"/>
            </a:xfrm>
            <a:grpFill/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76AA8C43-0C37-4344-8E2E-7CF301E123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97" t="15636" r="34059" b="28254"/>
              <a:stretch/>
            </p:blipFill>
            <p:spPr>
              <a:xfrm>
                <a:off x="0" y="0"/>
                <a:ext cx="4572000" cy="6943940"/>
              </a:xfrm>
              <a:prstGeom prst="rect">
                <a:avLst/>
              </a:prstGeom>
              <a:grpFill/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1FDB2F96-FDBC-475B-A179-95AE0178093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222" t="14511" r="37500" b="27249"/>
              <a:stretch/>
            </p:blipFill>
            <p:spPr>
              <a:xfrm>
                <a:off x="428418" y="2445299"/>
                <a:ext cx="1803335" cy="3468801"/>
              </a:xfrm>
              <a:prstGeom prst="rect">
                <a:avLst/>
              </a:prstGeom>
              <a:grpFill/>
            </p:spPr>
          </p:pic>
        </p:grp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9A5580E1-7240-4D58-86A6-2B2F69DEB1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53" t="7583" r="17429" b="57689"/>
            <a:stretch/>
          </p:blipFill>
          <p:spPr>
            <a:xfrm rot="10800000" flipH="1">
              <a:off x="10188832" y="6012159"/>
              <a:ext cx="1558969" cy="462238"/>
            </a:xfrm>
            <a:prstGeom prst="rect">
              <a:avLst/>
            </a:prstGeom>
            <a:grpFill/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CD9CF96-BCB5-40BD-AC05-D3687B555319}"/>
              </a:ext>
            </a:extLst>
          </p:cNvPr>
          <p:cNvGrpSpPr/>
          <p:nvPr/>
        </p:nvGrpSpPr>
        <p:grpSpPr>
          <a:xfrm>
            <a:off x="6234996" y="3365913"/>
            <a:ext cx="2117558" cy="3492087"/>
            <a:chOff x="9634583" y="2599739"/>
            <a:chExt cx="2514600" cy="425746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193DD37-6601-465B-B89E-CFEEC9A57509}"/>
                </a:ext>
              </a:extLst>
            </p:cNvPr>
            <p:cNvGrpSpPr/>
            <p:nvPr/>
          </p:nvGrpSpPr>
          <p:grpSpPr>
            <a:xfrm>
              <a:off x="9634583" y="2599739"/>
              <a:ext cx="2514600" cy="4257460"/>
              <a:chOff x="0" y="0"/>
              <a:chExt cx="4572000" cy="6943940"/>
            </a:xfrm>
          </p:grpSpPr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2B49A02C-BB14-4778-990C-E74CB809C82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97" t="15636" r="34059" b="28254"/>
              <a:stretch/>
            </p:blipFill>
            <p:spPr>
              <a:xfrm>
                <a:off x="0" y="0"/>
                <a:ext cx="4572000" cy="6943940"/>
              </a:xfrm>
              <a:prstGeom prst="rect">
                <a:avLst/>
              </a:prstGeom>
            </p:spPr>
          </p:pic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9433A8B6-2EDA-4F86-A8C5-68012EF1231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222" t="14511" r="37500" b="27249"/>
              <a:stretch/>
            </p:blipFill>
            <p:spPr>
              <a:xfrm>
                <a:off x="428418" y="2445299"/>
                <a:ext cx="1803335" cy="3468801"/>
              </a:xfrm>
              <a:prstGeom prst="rect">
                <a:avLst/>
              </a:prstGeom>
            </p:spPr>
          </p:pic>
        </p:grp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D8B665E6-FAF3-4490-A643-6DDBEF103E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53" t="7583" r="17429" b="57689"/>
            <a:stretch/>
          </p:blipFill>
          <p:spPr>
            <a:xfrm rot="10800000" flipH="1">
              <a:off x="10188832" y="6012159"/>
              <a:ext cx="1558969" cy="462238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4855A5D-0261-4B9D-892E-7886637F8E7E}"/>
              </a:ext>
            </a:extLst>
          </p:cNvPr>
          <p:cNvGrpSpPr/>
          <p:nvPr/>
        </p:nvGrpSpPr>
        <p:grpSpPr>
          <a:xfrm>
            <a:off x="8302739" y="0"/>
            <a:ext cx="1934632" cy="3275518"/>
            <a:chOff x="9634583" y="2599739"/>
            <a:chExt cx="2514600" cy="4257460"/>
          </a:xfrm>
          <a:solidFill>
            <a:schemeClr val="accent3">
              <a:lumMod val="20000"/>
              <a:lumOff val="80000"/>
            </a:schemeClr>
          </a:solidFill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A534832-6B5F-4ED7-8304-8BBBFC4BD585}"/>
                </a:ext>
              </a:extLst>
            </p:cNvPr>
            <p:cNvGrpSpPr/>
            <p:nvPr/>
          </p:nvGrpSpPr>
          <p:grpSpPr>
            <a:xfrm>
              <a:off x="9634583" y="2599739"/>
              <a:ext cx="2514600" cy="4257460"/>
              <a:chOff x="0" y="0"/>
              <a:chExt cx="4572000" cy="6943940"/>
            </a:xfrm>
            <a:grpFill/>
          </p:grpSpPr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D35CD9AE-0D12-475B-B939-F908B040D01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97" t="15636" r="34059" b="28254"/>
              <a:stretch/>
            </p:blipFill>
            <p:spPr>
              <a:xfrm>
                <a:off x="0" y="0"/>
                <a:ext cx="4572000" cy="6943940"/>
              </a:xfrm>
              <a:prstGeom prst="rect">
                <a:avLst/>
              </a:prstGeom>
              <a:grpFill/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0CB3C022-8B5E-4C55-B1D1-D9BBF43745D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222" t="14511" r="37500" b="27249"/>
              <a:stretch/>
            </p:blipFill>
            <p:spPr>
              <a:xfrm>
                <a:off x="428418" y="2445299"/>
                <a:ext cx="1803335" cy="3468801"/>
              </a:xfrm>
              <a:prstGeom prst="rect">
                <a:avLst/>
              </a:prstGeom>
              <a:grpFill/>
            </p:spPr>
          </p:pic>
        </p:grp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2E7EC05-4318-43B0-A37E-E1B4B8D1C5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53" t="7583" r="17429" b="57689"/>
            <a:stretch/>
          </p:blipFill>
          <p:spPr>
            <a:xfrm rot="10800000" flipH="1">
              <a:off x="10188832" y="6012159"/>
              <a:ext cx="1558969" cy="462238"/>
            </a:xfrm>
            <a:prstGeom prst="rect">
              <a:avLst/>
            </a:prstGeom>
            <a:grpFill/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E7501BA-4E88-4ABD-AAA7-328042793DD1}"/>
              </a:ext>
            </a:extLst>
          </p:cNvPr>
          <p:cNvGrpSpPr/>
          <p:nvPr/>
        </p:nvGrpSpPr>
        <p:grpSpPr>
          <a:xfrm>
            <a:off x="8302739" y="3429000"/>
            <a:ext cx="2117558" cy="3492087"/>
            <a:chOff x="9634583" y="2599739"/>
            <a:chExt cx="2514600" cy="425746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B5B86F5-A03E-4D7E-833E-93A998DF7F90}"/>
                </a:ext>
              </a:extLst>
            </p:cNvPr>
            <p:cNvGrpSpPr/>
            <p:nvPr/>
          </p:nvGrpSpPr>
          <p:grpSpPr>
            <a:xfrm>
              <a:off x="9634583" y="2599739"/>
              <a:ext cx="2514600" cy="4257460"/>
              <a:chOff x="0" y="0"/>
              <a:chExt cx="4572000" cy="6943940"/>
            </a:xfrm>
          </p:grpSpPr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78897E24-4585-4C24-ADA6-180F3FAC983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97" t="15636" r="34059" b="28254"/>
              <a:stretch/>
            </p:blipFill>
            <p:spPr>
              <a:xfrm>
                <a:off x="0" y="0"/>
                <a:ext cx="4572000" cy="6943940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B7DB2754-F690-42B9-AA6D-E07BE70C8C9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222" t="14511" r="37500" b="27249"/>
              <a:stretch/>
            </p:blipFill>
            <p:spPr>
              <a:xfrm>
                <a:off x="428418" y="2445299"/>
                <a:ext cx="1803335" cy="3468801"/>
              </a:xfrm>
              <a:prstGeom prst="rect">
                <a:avLst/>
              </a:prstGeom>
            </p:spPr>
          </p:pic>
        </p:grp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80F2261E-DE7D-452C-8110-FEDD9432AB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53" t="7583" r="17429" b="57689"/>
            <a:stretch/>
          </p:blipFill>
          <p:spPr>
            <a:xfrm rot="10800000" flipH="1">
              <a:off x="10188832" y="6012159"/>
              <a:ext cx="1558969" cy="462238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7001F0E-8BA4-4913-B3AD-2709F6D00A68}"/>
              </a:ext>
            </a:extLst>
          </p:cNvPr>
          <p:cNvGrpSpPr/>
          <p:nvPr/>
        </p:nvGrpSpPr>
        <p:grpSpPr>
          <a:xfrm>
            <a:off x="10361514" y="-63087"/>
            <a:ext cx="1934632" cy="3275518"/>
            <a:chOff x="9634583" y="2599739"/>
            <a:chExt cx="2514600" cy="4257460"/>
          </a:xfrm>
          <a:solidFill>
            <a:schemeClr val="accent3">
              <a:lumMod val="60000"/>
              <a:lumOff val="40000"/>
            </a:schemeClr>
          </a:solidFill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45CC20A-6E3E-4651-A0A0-EB48FC57C179}"/>
                </a:ext>
              </a:extLst>
            </p:cNvPr>
            <p:cNvGrpSpPr/>
            <p:nvPr/>
          </p:nvGrpSpPr>
          <p:grpSpPr>
            <a:xfrm>
              <a:off x="9634583" y="2599739"/>
              <a:ext cx="2514600" cy="4257460"/>
              <a:chOff x="0" y="0"/>
              <a:chExt cx="4572000" cy="6943940"/>
            </a:xfrm>
            <a:grpFill/>
          </p:grpSpPr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id="{9130304A-67DD-4A20-80A9-5403ED879C1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97" t="15636" r="34059" b="28254"/>
              <a:stretch/>
            </p:blipFill>
            <p:spPr>
              <a:xfrm>
                <a:off x="0" y="0"/>
                <a:ext cx="4572000" cy="6943940"/>
              </a:xfrm>
              <a:prstGeom prst="rect">
                <a:avLst/>
              </a:prstGeom>
              <a:grpFill/>
            </p:spPr>
          </p:pic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01EAF8AF-C751-4D87-842C-4900CC51C15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222" t="14511" r="37500" b="27249"/>
              <a:stretch/>
            </p:blipFill>
            <p:spPr>
              <a:xfrm>
                <a:off x="428418" y="2445299"/>
                <a:ext cx="1803335" cy="3468801"/>
              </a:xfrm>
              <a:prstGeom prst="rect">
                <a:avLst/>
              </a:prstGeom>
              <a:grpFill/>
            </p:spPr>
          </p:pic>
        </p:grp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310E9C68-5CD0-478E-B3E9-4ED45E2135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53" t="7583" r="17429" b="57689"/>
            <a:stretch/>
          </p:blipFill>
          <p:spPr>
            <a:xfrm rot="10800000" flipH="1">
              <a:off x="10188832" y="6012159"/>
              <a:ext cx="1558969" cy="462238"/>
            </a:xfrm>
            <a:prstGeom prst="rect">
              <a:avLst/>
            </a:prstGeom>
            <a:grpFill/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F1BC7A2-5C77-445F-BE95-47BD4E5BC77E}"/>
              </a:ext>
            </a:extLst>
          </p:cNvPr>
          <p:cNvGrpSpPr/>
          <p:nvPr/>
        </p:nvGrpSpPr>
        <p:grpSpPr>
          <a:xfrm>
            <a:off x="10361514" y="3365913"/>
            <a:ext cx="2117558" cy="3492087"/>
            <a:chOff x="9634583" y="2599739"/>
            <a:chExt cx="2514600" cy="4257460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4BBBFB1-7188-464E-BEF6-659CCED099BB}"/>
                </a:ext>
              </a:extLst>
            </p:cNvPr>
            <p:cNvGrpSpPr/>
            <p:nvPr/>
          </p:nvGrpSpPr>
          <p:grpSpPr>
            <a:xfrm>
              <a:off x="9634583" y="2599739"/>
              <a:ext cx="2514600" cy="4257460"/>
              <a:chOff x="0" y="0"/>
              <a:chExt cx="4572000" cy="6943940"/>
            </a:xfrm>
          </p:grpSpPr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DE663ADA-762F-4F44-B0E2-AC1F3E0C1B4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97" t="15636" r="34059" b="28254"/>
              <a:stretch/>
            </p:blipFill>
            <p:spPr>
              <a:xfrm>
                <a:off x="0" y="0"/>
                <a:ext cx="4572000" cy="6943940"/>
              </a:xfrm>
              <a:prstGeom prst="rect">
                <a:avLst/>
              </a:prstGeom>
            </p:spPr>
          </p:pic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9030D31B-52DD-4A2B-9B53-FB63E841A27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222" t="14511" r="37500" b="27249"/>
              <a:stretch/>
            </p:blipFill>
            <p:spPr>
              <a:xfrm>
                <a:off x="428418" y="2445299"/>
                <a:ext cx="1803335" cy="3468801"/>
              </a:xfrm>
              <a:prstGeom prst="rect">
                <a:avLst/>
              </a:prstGeom>
            </p:spPr>
          </p:pic>
        </p:grp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7C4EA4B-3826-46C2-9DCC-F7C1CB2639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53" t="7583" r="17429" b="57689"/>
            <a:stretch/>
          </p:blipFill>
          <p:spPr>
            <a:xfrm rot="10800000" flipH="1">
              <a:off x="10188832" y="6012159"/>
              <a:ext cx="1558969" cy="4622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4886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B5F14AC-02CD-4CA2-9209-C845BE1AACDC}"/>
              </a:ext>
            </a:extLst>
          </p:cNvPr>
          <p:cNvGrpSpPr/>
          <p:nvPr/>
        </p:nvGrpSpPr>
        <p:grpSpPr>
          <a:xfrm rot="16200000">
            <a:off x="2428992" y="-3027932"/>
            <a:ext cx="7722918" cy="12531546"/>
            <a:chOff x="6015734" y="1619869"/>
            <a:chExt cx="2891678" cy="389484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5F25800-EF4E-4DBE-B612-C2E1BE57AE1B}"/>
                </a:ext>
              </a:extLst>
            </p:cNvPr>
            <p:cNvGrpSpPr/>
            <p:nvPr/>
          </p:nvGrpSpPr>
          <p:grpSpPr>
            <a:xfrm>
              <a:off x="6353313" y="1619869"/>
              <a:ext cx="2117558" cy="3492087"/>
              <a:chOff x="9634584" y="2599739"/>
              <a:chExt cx="2514600" cy="4257460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50BA362A-8721-4D22-866A-D63BC418CBBB}"/>
                  </a:ext>
                </a:extLst>
              </p:cNvPr>
              <p:cNvGrpSpPr/>
              <p:nvPr/>
            </p:nvGrpSpPr>
            <p:grpSpPr>
              <a:xfrm>
                <a:off x="9634584" y="2599739"/>
                <a:ext cx="2514600" cy="4257460"/>
                <a:chOff x="3" y="0"/>
                <a:chExt cx="4572000" cy="6943940"/>
              </a:xfrm>
            </p:grpSpPr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B316CB83-3B9B-4318-B51F-9A2FFB11F8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997" t="15636" r="34059" b="28254"/>
                <a:stretch/>
              </p:blipFill>
              <p:spPr>
                <a:xfrm>
                  <a:off x="3" y="0"/>
                  <a:ext cx="4572000" cy="6943940"/>
                </a:xfrm>
                <a:prstGeom prst="rect">
                  <a:avLst/>
                </a:prstGeom>
              </p:spPr>
            </p:pic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0F3F54C7-1184-41B1-A248-DAE2C76084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colorTemperature colorTemp="4700"/>
                          </a14:imgEffect>
                          <a14:imgEffect>
                            <a14:saturation sat="4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222" t="14511" r="37500" b="27249"/>
                <a:stretch/>
              </p:blipFill>
              <p:spPr>
                <a:xfrm>
                  <a:off x="428418" y="2445299"/>
                  <a:ext cx="1803335" cy="3468801"/>
                </a:xfrm>
                <a:prstGeom prst="rect">
                  <a:avLst/>
                </a:prstGeom>
                <a:noFill/>
              </p:spPr>
            </p:pic>
          </p:grpSp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7BA6D833-B327-4F31-8DB4-70FC790F393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953" t="7583" r="17429" b="57689"/>
              <a:stretch/>
            </p:blipFill>
            <p:spPr>
              <a:xfrm rot="10800000" flipH="1">
                <a:off x="10188832" y="6012159"/>
                <a:ext cx="1558969" cy="462238"/>
              </a:xfrm>
              <a:prstGeom prst="rect">
                <a:avLst/>
              </a:prstGeom>
            </p:spPr>
          </p:pic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EF7D8E8-7D37-43F7-BAE1-553AAC154FD0}"/>
                </a:ext>
              </a:extLst>
            </p:cNvPr>
            <p:cNvSpPr txBox="1"/>
            <p:nvPr/>
          </p:nvSpPr>
          <p:spPr>
            <a:xfrm>
              <a:off x="6015734" y="5124685"/>
              <a:ext cx="2891678" cy="390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CDCDCD"/>
                  </a:solidFill>
                  <a:latin typeface="DK Jambo" panose="02000000000000000000" pitchFamily="50" charset="0"/>
                </a:rPr>
                <a:t>Victoria Rodríguez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6518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89280" y="0"/>
            <a:ext cx="4572000" cy="6943940"/>
            <a:chOff x="0" y="0"/>
            <a:chExt cx="4572000" cy="694394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97" t="15636" r="34059" b="28254"/>
            <a:stretch/>
          </p:blipFill>
          <p:spPr>
            <a:xfrm>
              <a:off x="0" y="0"/>
              <a:ext cx="4572000" cy="694394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22" t="14511" r="37500" b="27249"/>
            <a:stretch/>
          </p:blipFill>
          <p:spPr>
            <a:xfrm>
              <a:off x="428418" y="2445300"/>
              <a:ext cx="1803335" cy="3468801"/>
            </a:xfrm>
            <a:prstGeom prst="rect">
              <a:avLst/>
            </a:prstGeom>
            <a:solidFill>
              <a:schemeClr val="tx1"/>
            </a:solidFill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/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46" t="60886" r="21001" b="18093"/>
            <a:stretch/>
          </p:blipFill>
          <p:spPr>
            <a:xfrm rot="394002">
              <a:off x="651668" y="5014244"/>
              <a:ext cx="3160170" cy="1238139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1ED47B5-81C0-409F-A407-38CF6A539746}"/>
              </a:ext>
            </a:extLst>
          </p:cNvPr>
          <p:cNvGrpSpPr/>
          <p:nvPr/>
        </p:nvGrpSpPr>
        <p:grpSpPr>
          <a:xfrm>
            <a:off x="6589486" y="259688"/>
            <a:ext cx="4791918" cy="6454309"/>
            <a:chOff x="6015734" y="1619869"/>
            <a:chExt cx="2891678" cy="389484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5A21E34-11BD-4188-BA71-3F4D0F901B58}"/>
                </a:ext>
              </a:extLst>
            </p:cNvPr>
            <p:cNvGrpSpPr/>
            <p:nvPr/>
          </p:nvGrpSpPr>
          <p:grpSpPr>
            <a:xfrm>
              <a:off x="6353313" y="1619869"/>
              <a:ext cx="2117558" cy="3492087"/>
              <a:chOff x="9634584" y="2599739"/>
              <a:chExt cx="2514600" cy="4257460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39DB5374-3925-4587-ADA0-CF4BC61501D6}"/>
                  </a:ext>
                </a:extLst>
              </p:cNvPr>
              <p:cNvGrpSpPr/>
              <p:nvPr/>
            </p:nvGrpSpPr>
            <p:grpSpPr>
              <a:xfrm>
                <a:off x="9634584" y="2599739"/>
                <a:ext cx="2514600" cy="4257460"/>
                <a:chOff x="3" y="0"/>
                <a:chExt cx="4572000" cy="6943940"/>
              </a:xfrm>
            </p:grpSpPr>
            <p:pic>
              <p:nvPicPr>
                <p:cNvPr id="21" name="Picture 20">
                  <a:extLst>
                    <a:ext uri="{FF2B5EF4-FFF2-40B4-BE49-F238E27FC236}">
                      <a16:creationId xmlns:a16="http://schemas.microsoft.com/office/drawing/2014/main" id="{17BAB4CC-F1BD-4065-9574-A922F491FD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lum bright="70000" contrast="-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8997" t="15636" r="34059" b="28254"/>
                <a:stretch/>
              </p:blipFill>
              <p:spPr>
                <a:xfrm>
                  <a:off x="3" y="0"/>
                  <a:ext cx="4572000" cy="6943940"/>
                </a:xfrm>
                <a:prstGeom prst="rect">
                  <a:avLst/>
                </a:prstGeom>
              </p:spPr>
            </p:pic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71556251-FC40-4821-A82A-5790C020CF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 cstate="print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colorTemperature colorTemp="4700"/>
                          </a14:imgEffect>
                          <a14:imgEffect>
                            <a14:saturation sat="4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222" t="14511" r="37500" b="27249"/>
                <a:stretch/>
              </p:blipFill>
              <p:spPr>
                <a:xfrm>
                  <a:off x="428418" y="2445299"/>
                  <a:ext cx="1803335" cy="3468801"/>
                </a:xfrm>
                <a:prstGeom prst="rect">
                  <a:avLst/>
                </a:prstGeom>
                <a:noFill/>
              </p:spPr>
            </p:pic>
          </p:grp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8567B3D2-499F-46F2-A569-C80A23F66F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953" t="7583" r="17429" b="57689"/>
              <a:stretch/>
            </p:blipFill>
            <p:spPr>
              <a:xfrm rot="10800000" flipH="1">
                <a:off x="10188832" y="6012159"/>
                <a:ext cx="1558969" cy="462238"/>
              </a:xfrm>
              <a:prstGeom prst="rect">
                <a:avLst/>
              </a:prstGeom>
            </p:spPr>
          </p:pic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7E36552-EF28-4B64-8C0E-A776EBE66191}"/>
                </a:ext>
              </a:extLst>
            </p:cNvPr>
            <p:cNvSpPr txBox="1"/>
            <p:nvPr/>
          </p:nvSpPr>
          <p:spPr>
            <a:xfrm>
              <a:off x="6015734" y="5124685"/>
              <a:ext cx="2891678" cy="390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CDCDCD"/>
                  </a:solidFill>
                  <a:latin typeface="DK Jambo" panose="02000000000000000000" pitchFamily="50" charset="0"/>
                </a:rPr>
                <a:t>Victoria Rodríguez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5926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7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2168"/>
            <a:ext cx="4692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Spinnenkop DEMO" pitchFamily="50" charset="0"/>
              </a:rPr>
              <a:t>Victoria Rodriguez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451743"/>
            <a:ext cx="4692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Adobe Devanagari" panose="02040503050201020203" pitchFamily="18" charset="0"/>
                <a:cs typeface="Adobe Devanagari" panose="02040503050201020203" pitchFamily="18" charset="0"/>
              </a:rPr>
              <a:t>Victoria Rodriguez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25" y="842268"/>
            <a:ext cx="4692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Matura MT Script Capitals" panose="03020802060602070202" pitchFamily="66" charset="0"/>
              </a:rPr>
              <a:t>Victoria Rodriguez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525" y="1251843"/>
            <a:ext cx="4692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Heroes Assemble Gradient" pitchFamily="2" charset="0"/>
              </a:rPr>
              <a:t>Victoria Rodriguez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525" y="1614800"/>
            <a:ext cx="4692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Betty" pitchFamily="2" charset="-128"/>
                <a:ea typeface="Betty" pitchFamily="2" charset="-128"/>
                <a:cs typeface="Betty" pitchFamily="2" charset="-128"/>
              </a:rPr>
              <a:t>Victoria Rodriguez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566" y="2024375"/>
            <a:ext cx="4629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Cartoons 123" panose="03000600000000000000" pitchFamily="66" charset="0"/>
              </a:rPr>
              <a:t>Victoria Rodriguez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050" y="2414900"/>
            <a:ext cx="4692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Cirkus" panose="00000504000000000004" pitchFamily="2" charset="0"/>
              </a:rPr>
              <a:t>Victoria Rodriguez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050" y="2824475"/>
            <a:ext cx="4692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Comic Book" panose="02000500000000000000" pitchFamily="2" charset="0"/>
              </a:rPr>
              <a:t>Victoria Rodriguez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-9525" y="3158608"/>
            <a:ext cx="4692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Comic Chuck" panose="02000503000000000000" pitchFamily="2" charset="0"/>
              </a:rPr>
              <a:t>Victoria Rodriguez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-9525" y="3568183"/>
            <a:ext cx="4692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Victoria Rodriguez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0" y="3958708"/>
            <a:ext cx="4692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DK Jambo" panose="02000000000000000000" pitchFamily="50" charset="0"/>
              </a:rPr>
              <a:t>Victoria Rodriguez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0" y="4368283"/>
            <a:ext cx="4692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Duality" panose="04010400000000000000" pitchFamily="82" charset="0"/>
              </a:rPr>
              <a:t>Victoria Rodriguez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784713" y="63131"/>
            <a:ext cx="4142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Baskerville Old Face" panose="02020602080505020303" pitchFamily="18" charset="0"/>
              </a:rPr>
              <a:t>Victoria Rodriguez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784713" y="472706"/>
            <a:ext cx="4142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Victoria Rodriguez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94238" y="863231"/>
            <a:ext cx="4142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Bell MT" panose="02020503060305020303" pitchFamily="18" charset="0"/>
              </a:rPr>
              <a:t>Victoria Rodriguez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794238" y="1272806"/>
            <a:ext cx="4142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Century Schoolbook" panose="02040604050505020304" pitchFamily="18" charset="0"/>
              </a:rPr>
              <a:t>Victoria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Bradley Hand ITC" panose="03070402050302030203" pitchFamily="66" charset="0"/>
              </a:rPr>
              <a:t> 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Century Schoolbook" panose="02040604050505020304" pitchFamily="18" charset="0"/>
              </a:rPr>
              <a:t>Rodriguez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94238" y="1635763"/>
            <a:ext cx="4142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Chiller" panose="04020404031007020602" pitchFamily="82" charset="0"/>
              </a:rPr>
              <a:t>Victoria Rodriguez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794238" y="2045338"/>
            <a:ext cx="4142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Victoria Rodriguez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803763" y="2435863"/>
            <a:ext cx="4142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Tooney Loons" panose="02000000000000000000" pitchFamily="2" charset="0"/>
                <a:cs typeface="Arial" panose="020B0604020202020204" pitchFamily="34" charset="0"/>
              </a:rPr>
              <a:t>Victoria Rodriguez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03763" y="2845438"/>
            <a:ext cx="4142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Eras Demi ITC" panose="020B0805030504020804" pitchFamily="34" charset="0"/>
              </a:rPr>
              <a:t>Victoria Rodriguez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775188" y="3179571"/>
            <a:ext cx="4142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Footlight MT Light" panose="0204060206030A020304" pitchFamily="18" charset="0"/>
              </a:rPr>
              <a:t>Victoria Rodriguez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775188" y="3589146"/>
            <a:ext cx="4142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Freestyle Script" panose="030804020302050B0404" pitchFamily="66" charset="0"/>
              </a:rPr>
              <a:t>Victoria Rodriguez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784713" y="3979671"/>
            <a:ext cx="4142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Gabriola" panose="04040605051002020D02" pitchFamily="82" charset="0"/>
              </a:rPr>
              <a:t>Victoria Rodriguez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784713" y="4389246"/>
            <a:ext cx="4142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Monotype Corsiva" panose="03010101010201010101" pitchFamily="66" charset="0"/>
              </a:rPr>
              <a:t>Victoria Rodriguez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914787" y="10479"/>
            <a:ext cx="3277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As Cute As Comic" panose="02000509000000000000" pitchFamily="50" charset="0"/>
              </a:rPr>
              <a:t>Vicky Rodriguez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-52143" y="4726053"/>
            <a:ext cx="4692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Heroes Assemble" pitchFamily="2" charset="0"/>
              </a:rPr>
              <a:t>Victoria Rodriguez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0" y="5173743"/>
            <a:ext cx="4624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KB3SugarplumSwirls" panose="02000603000000000000" pitchFamily="2" charset="0"/>
                <a:cs typeface="Arial" panose="020B0604020202020204" pitchFamily="34" charset="0"/>
              </a:rPr>
              <a:t>Victoria Rodriguez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3882" y="5526153"/>
            <a:ext cx="4624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Manga Temple" panose="020B0603050302020204" pitchFamily="34" charset="0"/>
              </a:rPr>
              <a:t>Victoria Rodriguez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-42618" y="5935728"/>
            <a:ext cx="4692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Minou DEMO" pitchFamily="50" charset="0"/>
              </a:rPr>
              <a:t>Victoria Rodriguez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8566" y="6334780"/>
            <a:ext cx="4692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Rise &amp; Shine" panose="03000600000000000000" pitchFamily="66" charset="0"/>
              </a:rPr>
              <a:t>Victoria Rodriguez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772067" y="4735271"/>
            <a:ext cx="4142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Yu Gothic Light" panose="020B0300000000000000" pitchFamily="34" charset="-128"/>
                <a:ea typeface="Yu Gothic Light" panose="020B0300000000000000" pitchFamily="34" charset="-128"/>
              </a:rPr>
              <a:t>Victoria Rodriguez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772067" y="5144846"/>
            <a:ext cx="4142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Vladimir Script" panose="03050402040407070305" pitchFamily="66" charset="0"/>
              </a:rPr>
              <a:t>Victoria Rodriguez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781592" y="5535371"/>
            <a:ext cx="4142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Victoria Rodriguez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781592" y="5944946"/>
            <a:ext cx="4142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Viner Hand ITC" panose="03070502030502020203" pitchFamily="66" charset="0"/>
              </a:rPr>
              <a:t>Victoria Rodriguez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781592" y="6307903"/>
            <a:ext cx="4142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Segoe Print" panose="02000600000000000000" pitchFamily="2" charset="0"/>
              </a:rPr>
              <a:t>Victoria Rodriguez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F71CE53-5013-4597-8763-800235327F68}"/>
              </a:ext>
            </a:extLst>
          </p:cNvPr>
          <p:cNvSpPr txBox="1"/>
          <p:nvPr/>
        </p:nvSpPr>
        <p:spPr>
          <a:xfrm>
            <a:off x="8771021" y="489638"/>
            <a:ext cx="3561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Canted Comic" panose="00000500000000000000" pitchFamily="2" charset="0"/>
              </a:rPr>
              <a:t>Vicky Rodriguez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8005C52-0F81-4ACE-9145-FCD8931B5415}"/>
              </a:ext>
            </a:extLst>
          </p:cNvPr>
          <p:cNvSpPr txBox="1"/>
          <p:nvPr/>
        </p:nvSpPr>
        <p:spPr>
          <a:xfrm>
            <a:off x="8898747" y="920867"/>
            <a:ext cx="3277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Caricaturista" panose="020B0603050302020204" pitchFamily="34" charset="0"/>
              </a:rPr>
              <a:t>Vicky Rodriguez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7A5353D-4182-47EF-909A-10A82C86FAD5}"/>
              </a:ext>
            </a:extLst>
          </p:cNvPr>
          <p:cNvSpPr txBox="1"/>
          <p:nvPr/>
        </p:nvSpPr>
        <p:spPr>
          <a:xfrm>
            <a:off x="8894734" y="1400026"/>
            <a:ext cx="3277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Comiccity" panose="02000000000000000000" pitchFamily="2" charset="0"/>
              </a:rPr>
              <a:t>Vicky Rodriguez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623F1F9-AD72-44E4-9FC9-6218509BD57A}"/>
              </a:ext>
            </a:extLst>
          </p:cNvPr>
          <p:cNvSpPr txBox="1"/>
          <p:nvPr/>
        </p:nvSpPr>
        <p:spPr>
          <a:xfrm>
            <a:off x="8924850" y="1870303"/>
            <a:ext cx="3277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DK Hyggelig" panose="02000000000000000000" pitchFamily="50" charset="0"/>
              </a:rPr>
              <a:t>Vicky Rodriguez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1FC3F45-C497-490D-A44F-CE39E27C6CF8}"/>
              </a:ext>
            </a:extLst>
          </p:cNvPr>
          <p:cNvSpPr txBox="1"/>
          <p:nvPr/>
        </p:nvSpPr>
        <p:spPr>
          <a:xfrm>
            <a:off x="8920837" y="2349462"/>
            <a:ext cx="3277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DK Smiling Cat" panose="02050501040102020104" pitchFamily="18" charset="0"/>
              </a:rPr>
              <a:t>Vicky Rodriguez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FE9D422-0D59-4BBE-8B39-864A1090304F}"/>
              </a:ext>
            </a:extLst>
          </p:cNvPr>
          <p:cNvSpPr txBox="1"/>
          <p:nvPr/>
        </p:nvSpPr>
        <p:spPr>
          <a:xfrm>
            <a:off x="8908810" y="2780691"/>
            <a:ext cx="3277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Family &amp; Friends " pitchFamily="2" charset="0"/>
              </a:rPr>
              <a:t>Vicky Rodriguez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359803D-58BA-44D9-B50A-C69CD880CED4}"/>
              </a:ext>
            </a:extLst>
          </p:cNvPr>
          <p:cNvSpPr txBox="1"/>
          <p:nvPr/>
        </p:nvSpPr>
        <p:spPr>
          <a:xfrm>
            <a:off x="8904797" y="3259850"/>
            <a:ext cx="3277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FuturaHandwritten" panose="02000603000000000000" pitchFamily="2" charset="0"/>
                <a:ea typeface="FuturaHandwritten" panose="02000603000000000000" pitchFamily="2" charset="0"/>
              </a:rPr>
              <a:t>Vicky Rodriguez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114F40B-C919-438D-9FEA-5D945FD465A2}"/>
              </a:ext>
            </a:extLst>
          </p:cNvPr>
          <p:cNvSpPr txBox="1"/>
          <p:nvPr/>
        </p:nvSpPr>
        <p:spPr>
          <a:xfrm>
            <a:off x="8898747" y="3682147"/>
            <a:ext cx="3277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Go Boom!" panose="02000500000000000000" pitchFamily="2" charset="0"/>
              </a:rPr>
              <a:t>Vicky Rodriguez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05B2DBB-EBEA-4188-A5F9-62EB303F226B}"/>
              </a:ext>
            </a:extLst>
          </p:cNvPr>
          <p:cNvSpPr txBox="1"/>
          <p:nvPr/>
        </p:nvSpPr>
        <p:spPr>
          <a:xfrm>
            <a:off x="8894734" y="4161306"/>
            <a:ext cx="3277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GosmickSans" panose="02000606020000020004" pitchFamily="2" charset="0"/>
              </a:rPr>
              <a:t>Vicky Rodriguez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E596F45-CDD3-4539-A513-D9679A60C898}"/>
              </a:ext>
            </a:extLst>
          </p:cNvPr>
          <p:cNvSpPr txBox="1"/>
          <p:nvPr/>
        </p:nvSpPr>
        <p:spPr>
          <a:xfrm>
            <a:off x="8882707" y="4592535"/>
            <a:ext cx="3277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Kangaroo Court" pitchFamily="2" charset="0"/>
              </a:rPr>
              <a:t>Vicky Rodriguez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E9D667C-50FD-43F1-9998-180BEB5EFF84}"/>
              </a:ext>
            </a:extLst>
          </p:cNvPr>
          <p:cNvSpPr txBox="1"/>
          <p:nvPr/>
        </p:nvSpPr>
        <p:spPr>
          <a:xfrm>
            <a:off x="8878694" y="5071694"/>
            <a:ext cx="3277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laCartoonerie" panose="020B0603050302020204" pitchFamily="34" charset="0"/>
              </a:rPr>
              <a:t>Vicky Rodriguez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8D188E6-1521-4BAA-B9CD-5EAF69C903EA}"/>
              </a:ext>
            </a:extLst>
          </p:cNvPr>
          <p:cNvSpPr txBox="1"/>
          <p:nvPr/>
        </p:nvSpPr>
        <p:spPr>
          <a:xfrm>
            <a:off x="8908810" y="5541971"/>
            <a:ext cx="3277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Manga Speak" panose="02000000000000000000" pitchFamily="2" charset="0"/>
              </a:rPr>
              <a:t>Vicky Rodriguez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23B3F2F-BCBC-4A6F-B6DE-546493DC9F7F}"/>
              </a:ext>
            </a:extLst>
          </p:cNvPr>
          <p:cNvSpPr txBox="1"/>
          <p:nvPr/>
        </p:nvSpPr>
        <p:spPr>
          <a:xfrm>
            <a:off x="8904797" y="5912842"/>
            <a:ext cx="3277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Play Time  Demo" pitchFamily="2" charset="0"/>
                <a:cs typeface="Play Time  Demo" pitchFamily="2" charset="0"/>
              </a:rPr>
              <a:t>Vicky Rodriguez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088E4D1-ACC2-4252-A452-962F883FE1F9}"/>
              </a:ext>
            </a:extLst>
          </p:cNvPr>
          <p:cNvSpPr txBox="1"/>
          <p:nvPr/>
        </p:nvSpPr>
        <p:spPr>
          <a:xfrm>
            <a:off x="8386013" y="6416263"/>
            <a:ext cx="3820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Sonic Comics" panose="02000503000000020004" pitchFamily="2" charset="0"/>
              </a:rPr>
              <a:t>Vicky Rodriguez</a:t>
            </a:r>
          </a:p>
        </p:txBody>
      </p:sp>
    </p:spTree>
    <p:extLst>
      <p:ext uri="{BB962C8B-B14F-4D97-AF65-F5344CB8AC3E}">
        <p14:creationId xmlns:p14="http://schemas.microsoft.com/office/powerpoint/2010/main" val="2114892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https://lh4.googleusercontent.com/ZUNQk4gE9K0hGUSOrh-W8OXFVG6mfpLazUYJn-lsoHqzFp4srT4dBRAncu49IgPANi6IW2HTbeKESXXqbxMCWlc9FhQCO-YZrXGbN8yEwINKXAOGPY66be6KFYNCjQF8nmNpgCP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1" y="12787"/>
            <a:ext cx="1819275" cy="256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D1E845B-0AF7-4E7D-8870-764A1341B9C4}"/>
              </a:ext>
            </a:extLst>
          </p:cNvPr>
          <p:cNvGrpSpPr/>
          <p:nvPr/>
        </p:nvGrpSpPr>
        <p:grpSpPr>
          <a:xfrm>
            <a:off x="9537290" y="0"/>
            <a:ext cx="2654710" cy="2507226"/>
            <a:chOff x="7388942" y="1592826"/>
            <a:chExt cx="2654710" cy="2507226"/>
          </a:xfrm>
        </p:grpSpPr>
        <p:pic>
          <p:nvPicPr>
            <p:cNvPr id="1028" name="Picture 4" descr="https://lh4.googleusercontent.com/dydhH_w6UGrYN-2_fxmKPY3fxTT6CdPCHCLFwwTiuHIf4OnFzPympD3sPOlnG_gxgc094YcMMrcuZQixWoNn7FCaVFQSLLOk4TycWUcweTAwP50649nemCRLH9LpU_50ZhRqdS6J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12" t="19990" r="20712" b="23478"/>
            <a:stretch/>
          </p:blipFill>
          <p:spPr bwMode="auto">
            <a:xfrm>
              <a:off x="7388942" y="1592826"/>
              <a:ext cx="2654710" cy="2507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 rot="21398766">
              <a:off x="7735529" y="2618392"/>
              <a:ext cx="1961536" cy="10820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https://lh4.googleusercontent.com/dydhH_w6UGrYN-2_fxmKPY3fxTT6CdPCHCLFwwTiuHIf4OnFzPympD3sPOlnG_gxgc094YcMMrcuZQixWoNn7FCaVFQSLLOk4TycWUcweTAwP50649nemCRLH9LpU_50ZhRqdS6J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873" b="97771" l="9779" r="95899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5417" y="2005228"/>
              <a:ext cx="1701759" cy="1682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7865416" y="2318868"/>
              <a:ext cx="1701759" cy="1032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88942" y="1694900"/>
              <a:ext cx="2338094" cy="867040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6903" t="20537" r="32556" b="30571"/>
          <a:stretch/>
        </p:blipFill>
        <p:spPr>
          <a:xfrm rot="13031432">
            <a:off x="3998425" y="-389606"/>
            <a:ext cx="1669306" cy="171753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4552AA6-C57D-46CE-908A-0547D434C353}"/>
              </a:ext>
            </a:extLst>
          </p:cNvPr>
          <p:cNvGrpSpPr/>
          <p:nvPr/>
        </p:nvGrpSpPr>
        <p:grpSpPr>
          <a:xfrm>
            <a:off x="6857007" y="-104634"/>
            <a:ext cx="2521975" cy="3524865"/>
            <a:chOff x="0" y="162785"/>
            <a:chExt cx="2521975" cy="3524865"/>
          </a:xfrm>
        </p:grpSpPr>
        <p:pic>
          <p:nvPicPr>
            <p:cNvPr id="1032" name="Picture 8" descr="https://lh6.googleusercontent.com/wefAETAmDEIqHMUuT3AikgAhwfMvmkGb9vOymPpuUL4MuyZTaZ6FybtbmHvsa9uEw2uArn31n-t0zLDe0SjtnGr762qbCxNKKhmUhrPcYlIzePSTiAMDiq5Tu0DLi53hVBqHDWrZ"/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3095" b="83631" l="13982" r="7507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04" t="14165" r="30139" b="17681"/>
            <a:stretch/>
          </p:blipFill>
          <p:spPr bwMode="auto">
            <a:xfrm>
              <a:off x="0" y="162785"/>
              <a:ext cx="2521975" cy="35248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https://lh4.googleusercontent.com/dydhH_w6UGrYN-2_fxmKPY3fxTT6CdPCHCLFwwTiuHIf4OnFzPympD3sPOlnG_gxgc094YcMMrcuZQixWoNn7FCaVFQSLLOk4TycWUcweTAwP50649nemCRLH9LpU_50ZhRqdS6J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873" b="97771" l="9779" r="95899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107" y="1640719"/>
              <a:ext cx="1701759" cy="1682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s://lh6.googleusercontent.com/Lpd53OLbUo4VtSX-GtyvfQqLPPVoCtnQ9UBPin_1qPuemTT70T1TGJRVtASGM0BLZzH_E4K6GkoZhpSWxSyJnPiEEtLXSd3URsKSyZj5GSGG7zG5CsnELmOZG0-Q0dAK0kxGSvNQ"/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9836" b="89891" l="9845" r="6476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01" t="18705" r="33561" b="15056"/>
            <a:stretch/>
          </p:blipFill>
          <p:spPr bwMode="auto">
            <a:xfrm rot="920292">
              <a:off x="376548" y="1198256"/>
              <a:ext cx="1127165" cy="19555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16903" t="20537" r="32556" b="30571"/>
            <a:stretch/>
          </p:blipFill>
          <p:spPr>
            <a:xfrm rot="13031432">
              <a:off x="651923" y="2404085"/>
              <a:ext cx="1102956" cy="1134820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BF8FB93E-6D47-4407-8751-3B0833DFAAAA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73" t="46872" r="38472" b="35318"/>
          <a:stretch/>
        </p:blipFill>
        <p:spPr>
          <a:xfrm flipH="1">
            <a:off x="9831367" y="4910563"/>
            <a:ext cx="1884156" cy="12213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71D862-B036-4428-8E45-002A77BA5DD5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70" t="11679" r="19265" b="27990"/>
          <a:stretch/>
        </p:blipFill>
        <p:spPr>
          <a:xfrm>
            <a:off x="3056021" y="2094824"/>
            <a:ext cx="4222082" cy="413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52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28" t="20861" r="27670" b="30537"/>
          <a:stretch/>
        </p:blipFill>
        <p:spPr>
          <a:xfrm>
            <a:off x="7049729" y="1519084"/>
            <a:ext cx="3333136" cy="33331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23" t="21291" r="26201" b="36559"/>
          <a:stretch/>
        </p:blipFill>
        <p:spPr>
          <a:xfrm>
            <a:off x="1769807" y="1519084"/>
            <a:ext cx="3111909" cy="28906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93" t="24947" r="33943" b="36774"/>
          <a:stretch/>
        </p:blipFill>
        <p:spPr>
          <a:xfrm>
            <a:off x="4660491" y="4006972"/>
            <a:ext cx="2610464" cy="262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747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07" b="18279"/>
          <a:stretch/>
        </p:blipFill>
        <p:spPr>
          <a:xfrm>
            <a:off x="0" y="0"/>
            <a:ext cx="6858000" cy="52061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09" t="11398" r="33513" b="28172"/>
          <a:stretch/>
        </p:blipFill>
        <p:spPr>
          <a:xfrm>
            <a:off x="7138219" y="781665"/>
            <a:ext cx="2625213" cy="414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13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77" b="19355"/>
          <a:stretch/>
        </p:blipFill>
        <p:spPr>
          <a:xfrm>
            <a:off x="5631426" y="0"/>
            <a:ext cx="6064045" cy="55306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0" t="15054" r="30288" b="29462"/>
          <a:stretch/>
        </p:blipFill>
        <p:spPr>
          <a:xfrm>
            <a:off x="1651818" y="1032387"/>
            <a:ext cx="3362633" cy="380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763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7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97" t="15636" r="34059" b="28254"/>
          <a:stretch/>
        </p:blipFill>
        <p:spPr>
          <a:xfrm>
            <a:off x="0" y="0"/>
            <a:ext cx="4572000" cy="69439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22" t="14511" r="37500" b="27249"/>
          <a:stretch/>
        </p:blipFill>
        <p:spPr>
          <a:xfrm>
            <a:off x="428418" y="2445300"/>
            <a:ext cx="1803335" cy="34688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346" t="60886" r="21001" b="18093"/>
          <a:stretch/>
        </p:blipFill>
        <p:spPr>
          <a:xfrm rot="394002">
            <a:off x="651668" y="5014244"/>
            <a:ext cx="3160170" cy="1238139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ED5A398-F598-4D9B-8DA9-6F2B1672FB7D}"/>
              </a:ext>
            </a:extLst>
          </p:cNvPr>
          <p:cNvGrpSpPr/>
          <p:nvPr/>
        </p:nvGrpSpPr>
        <p:grpSpPr>
          <a:xfrm>
            <a:off x="5163237" y="129828"/>
            <a:ext cx="3720516" cy="6299192"/>
            <a:chOff x="9634583" y="2599739"/>
            <a:chExt cx="2514600" cy="425746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7E4A4DB-3B0B-46FD-8993-E0CA123E1028}"/>
                </a:ext>
              </a:extLst>
            </p:cNvPr>
            <p:cNvGrpSpPr/>
            <p:nvPr/>
          </p:nvGrpSpPr>
          <p:grpSpPr>
            <a:xfrm>
              <a:off x="9634583" y="2599739"/>
              <a:ext cx="2514600" cy="4257460"/>
              <a:chOff x="0" y="0"/>
              <a:chExt cx="4572000" cy="6943940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AFB393F4-41CD-4A55-8498-BB6FCBE0EDD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97" t="15636" r="34059" b="28254"/>
              <a:stretch/>
            </p:blipFill>
            <p:spPr>
              <a:xfrm>
                <a:off x="0" y="0"/>
                <a:ext cx="4572000" cy="694394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454710BF-6855-4330-BC30-53722F90240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222" t="14511" r="37500" b="27249"/>
              <a:stretch/>
            </p:blipFill>
            <p:spPr>
              <a:xfrm>
                <a:off x="428418" y="2445299"/>
                <a:ext cx="1803335" cy="3468801"/>
              </a:xfrm>
              <a:prstGeom prst="rect">
                <a:avLst/>
              </a:prstGeom>
            </p:spPr>
          </p:pic>
        </p:grp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5CBACAC-CA52-41B3-8465-CF7A5D2BB4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53" t="7583" r="17429" b="57689"/>
            <a:stretch/>
          </p:blipFill>
          <p:spPr>
            <a:xfrm rot="10800000" flipH="1">
              <a:off x="10188832" y="6012159"/>
              <a:ext cx="1558969" cy="4622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37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</TotalTime>
  <Words>156</Words>
  <Application>Microsoft Office PowerPoint</Application>
  <PresentationFormat>Widescreen</PresentationFormat>
  <Paragraphs>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69" baseType="lpstr">
      <vt:lpstr>Betty</vt:lpstr>
      <vt:lpstr>Yu Gothic Light</vt:lpstr>
      <vt:lpstr>Adobe Devanagari</vt:lpstr>
      <vt:lpstr>Arial</vt:lpstr>
      <vt:lpstr>As Cute As Comic</vt:lpstr>
      <vt:lpstr>Baskerville Old Face</vt:lpstr>
      <vt:lpstr>Bell MT</vt:lpstr>
      <vt:lpstr>Berlin Sans FB</vt:lpstr>
      <vt:lpstr>Bradley Hand ITC</vt:lpstr>
      <vt:lpstr>Calibri</vt:lpstr>
      <vt:lpstr>Calibri Light</vt:lpstr>
      <vt:lpstr>Canted Comic</vt:lpstr>
      <vt:lpstr>Caricaturista</vt:lpstr>
      <vt:lpstr>Cartoons 123</vt:lpstr>
      <vt:lpstr>Century Schoolbook</vt:lpstr>
      <vt:lpstr>Chiller</vt:lpstr>
      <vt:lpstr>Cirkus</vt:lpstr>
      <vt:lpstr>Comic Book</vt:lpstr>
      <vt:lpstr>Comic Chuck</vt:lpstr>
      <vt:lpstr>Comiccity</vt:lpstr>
      <vt:lpstr>Curlz MT</vt:lpstr>
      <vt:lpstr>DK Hyggelig</vt:lpstr>
      <vt:lpstr>DK Jambo</vt:lpstr>
      <vt:lpstr>DK Smiling Cat</vt:lpstr>
      <vt:lpstr>Duality</vt:lpstr>
      <vt:lpstr>Edwardian Script ITC</vt:lpstr>
      <vt:lpstr>Eras Demi ITC</vt:lpstr>
      <vt:lpstr>Family &amp; Friends </vt:lpstr>
      <vt:lpstr>Footlight MT Light</vt:lpstr>
      <vt:lpstr>Freestyle Script</vt:lpstr>
      <vt:lpstr>FuturaHandwritten</vt:lpstr>
      <vt:lpstr>Gabriola</vt:lpstr>
      <vt:lpstr>Go Boom!</vt:lpstr>
      <vt:lpstr>GosmickSans</vt:lpstr>
      <vt:lpstr>Heroes Assemble</vt:lpstr>
      <vt:lpstr>Heroes Assemble Gradient</vt:lpstr>
      <vt:lpstr>Kangaroo Court</vt:lpstr>
      <vt:lpstr>KB3SugarplumSwirls</vt:lpstr>
      <vt:lpstr>laCartoonerie</vt:lpstr>
      <vt:lpstr>Manga Speak</vt:lpstr>
      <vt:lpstr>Manga Temple</vt:lpstr>
      <vt:lpstr>Matura MT Script Capitals</vt:lpstr>
      <vt:lpstr>Minou DEMO</vt:lpstr>
      <vt:lpstr>Monotype Corsiva</vt:lpstr>
      <vt:lpstr>Play Time  Demo</vt:lpstr>
      <vt:lpstr>Rise &amp; Shine</vt:lpstr>
      <vt:lpstr>Segoe Print</vt:lpstr>
      <vt:lpstr>Sonic Comics</vt:lpstr>
      <vt:lpstr>Spinnenkop DEMO</vt:lpstr>
      <vt:lpstr>Tooney Loons</vt:lpstr>
      <vt:lpstr>Viner Hand ITC</vt:lpstr>
      <vt:lpstr>Vivaldi</vt:lpstr>
      <vt:lpstr>Vladimir Script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CPCC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Juan Pablo Diaz Rodriguez</cp:lastModifiedBy>
  <cp:revision>38</cp:revision>
  <dcterms:created xsi:type="dcterms:W3CDTF">2018-06-13T23:16:26Z</dcterms:created>
  <dcterms:modified xsi:type="dcterms:W3CDTF">2018-06-15T03:58:25Z</dcterms:modified>
</cp:coreProperties>
</file>