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83" r:id="rId3"/>
    <p:sldId id="28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2E6CA4"/>
    <a:srgbClr val="D29500"/>
    <a:srgbClr val="727272"/>
    <a:srgbClr val="BE5108"/>
    <a:srgbClr val="1D4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3" d="100"/>
          <a:sy n="33" d="100"/>
        </p:scale>
        <p:origin x="2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3939-AFDE-4891-8FC7-E4323399318F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C03F-E576-4DC1-A70A-DB40AE8A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CDCDCD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7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A8522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1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37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6" y="4699000"/>
            <a:ext cx="196811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44" y="4699000"/>
            <a:ext cx="19681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90" y="4699000"/>
            <a:ext cx="1968110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84" y="4699000"/>
            <a:ext cx="1968110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80" y="4699000"/>
            <a:ext cx="1968110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80" y="4699000"/>
            <a:ext cx="19681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0000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4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1D4999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BE5108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25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727272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6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D29500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>
            <a:off x="1110343" y="214228"/>
            <a:ext cx="10125906" cy="15917651"/>
            <a:chOff x="6015734" y="1619869"/>
            <a:chExt cx="2891678" cy="37732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079369"/>
              <a:ext cx="2891678" cy="3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2E6CA4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69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16</Words>
  <Application>Microsoft Office PowerPoint</Application>
  <PresentationFormat>Custom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DK Jambo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Diaz Rodriguez</dc:creator>
  <cp:lastModifiedBy>CPCC</cp:lastModifiedBy>
  <cp:revision>9</cp:revision>
  <dcterms:created xsi:type="dcterms:W3CDTF">2018-06-15T03:43:57Z</dcterms:created>
  <dcterms:modified xsi:type="dcterms:W3CDTF">2018-06-16T14:15:36Z</dcterms:modified>
</cp:coreProperties>
</file>