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14DC-791A-4AC8-B7EC-498EDA7E0D06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4291-EDF0-45D0-99D6-598E067E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14DC-791A-4AC8-B7EC-498EDA7E0D06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4291-EDF0-45D0-99D6-598E067E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14DC-791A-4AC8-B7EC-498EDA7E0D06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4291-EDF0-45D0-99D6-598E067E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9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14DC-791A-4AC8-B7EC-498EDA7E0D06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4291-EDF0-45D0-99D6-598E067E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4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14DC-791A-4AC8-B7EC-498EDA7E0D06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4291-EDF0-45D0-99D6-598E067E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9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14DC-791A-4AC8-B7EC-498EDA7E0D06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4291-EDF0-45D0-99D6-598E067E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14DC-791A-4AC8-B7EC-498EDA7E0D06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4291-EDF0-45D0-99D6-598E067E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14DC-791A-4AC8-B7EC-498EDA7E0D06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4291-EDF0-45D0-99D6-598E067E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3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14DC-791A-4AC8-B7EC-498EDA7E0D06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4291-EDF0-45D0-99D6-598E067E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1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14DC-791A-4AC8-B7EC-498EDA7E0D06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4291-EDF0-45D0-99D6-598E067E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3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14DC-791A-4AC8-B7EC-498EDA7E0D06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4291-EDF0-45D0-99D6-598E067E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9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914DC-791A-4AC8-B7EC-498EDA7E0D06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04291-EDF0-45D0-99D6-598E067E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8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" y="0"/>
            <a:ext cx="12180453" cy="6858000"/>
          </a:xfrm>
        </p:spPr>
      </p:pic>
    </p:spTree>
    <p:extLst>
      <p:ext uri="{BB962C8B-B14F-4D97-AF65-F5344CB8AC3E}">
        <p14:creationId xmlns:p14="http://schemas.microsoft.com/office/powerpoint/2010/main" val="267972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40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CPCC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CPCC</dc:creator>
  <cp:lastModifiedBy>CPCC</cp:lastModifiedBy>
  <cp:revision>1</cp:revision>
  <dcterms:created xsi:type="dcterms:W3CDTF">2018-10-18T19:06:18Z</dcterms:created>
  <dcterms:modified xsi:type="dcterms:W3CDTF">2018-10-18T19:07:49Z</dcterms:modified>
</cp:coreProperties>
</file>