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58"/>
  </p:normalViewPr>
  <p:slideViewPr>
    <p:cSldViewPr snapToGrid="0" snapToObjects="1">
      <p:cViewPr>
        <p:scale>
          <a:sx n="121" d="100"/>
          <a:sy n="121" d="100"/>
        </p:scale>
        <p:origin x="2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01097" y="1767113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7BE724-4427-2475-5A8E-953EBF87C136}"/>
              </a:ext>
            </a:extLst>
          </p:cNvPr>
          <p:cNvSpPr/>
          <p:nvPr/>
        </p:nvSpPr>
        <p:spPr>
          <a:xfrm>
            <a:off x="-341337" y="2827117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2" name="Rounded Rectangle 1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356435" y="1173078"/>
                  </a:lnTo>
                  <a:lnTo>
                    <a:pt x="0" y="816643"/>
                  </a:lnTo>
                  <a:lnTo>
                    <a:pt x="31582" y="573003"/>
                  </a:lnTo>
                  <a:lnTo>
                    <a:pt x="288757" y="654217"/>
                  </a:lnTo>
                  <a:lnTo>
                    <a:pt x="230103" y="424113"/>
                  </a:lnTo>
                  <a:lnTo>
                    <a:pt x="487278" y="0"/>
                  </a:lnTo>
                  <a:lnTo>
                    <a:pt x="767013" y="378994"/>
                  </a:lnTo>
                  <a:lnTo>
                    <a:pt x="703847" y="636169"/>
                  </a:lnTo>
                  <a:lnTo>
                    <a:pt x="1010652" y="505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74400" y="2335329"/>
            <a:ext cx="1087353" cy="1100889"/>
            <a:chOff x="2057400" y="1290386"/>
            <a:chExt cx="1087353" cy="1100889"/>
          </a:xfrm>
        </p:grpSpPr>
        <p:sp>
          <p:nvSpPr>
            <p:cNvPr id="6" name="Rounded Rectangle 5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lnTo>
                    <a:pt x="1087353" y="514350"/>
                  </a:lnTo>
                  <a:lnTo>
                    <a:pt x="541421" y="1100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cubicBezTo>
                    <a:pt x="174157" y="376287"/>
                    <a:pt x="356435" y="186790"/>
                    <a:pt x="541421" y="0"/>
                  </a:cubicBezTo>
                  <a:moveTo>
                    <a:pt x="0" y="573003"/>
                  </a:moveTo>
                  <a:cubicBezTo>
                    <a:pt x="190399" y="738137"/>
                    <a:pt x="363654" y="922220"/>
                    <a:pt x="541421" y="1100889"/>
                  </a:cubicBezTo>
                  <a:moveTo>
                    <a:pt x="0" y="573003"/>
                  </a:moveTo>
                  <a:cubicBezTo>
                    <a:pt x="236420" y="610001"/>
                    <a:pt x="472841" y="651509"/>
                    <a:pt x="708359" y="694823"/>
                  </a:cubicBezTo>
                  <a:moveTo>
                    <a:pt x="1087353" y="514350"/>
                  </a:moveTo>
                  <a:cubicBezTo>
                    <a:pt x="991702" y="425015"/>
                    <a:pt x="902368" y="329364"/>
                    <a:pt x="802205" y="245444"/>
                  </a:cubicBezTo>
                  <a:cubicBezTo>
                    <a:pt x="710163" y="169645"/>
                    <a:pt x="619927" y="90236"/>
                    <a:pt x="541421" y="0"/>
                  </a:cubicBezTo>
                  <a:moveTo>
                    <a:pt x="708359" y="694823"/>
                  </a:moveTo>
                  <a:cubicBezTo>
                    <a:pt x="645193" y="464719"/>
                    <a:pt x="583832" y="234615"/>
                    <a:pt x="541421" y="0"/>
                  </a:cubicBezTo>
                  <a:moveTo>
                    <a:pt x="541421" y="1100889"/>
                  </a:moveTo>
                  <a:cubicBezTo>
                    <a:pt x="711066" y="894247"/>
                    <a:pt x="897856" y="702945"/>
                    <a:pt x="1087353" y="514350"/>
                  </a:cubicBezTo>
                  <a:moveTo>
                    <a:pt x="1087353" y="514350"/>
                  </a:moveTo>
                  <a:cubicBezTo>
                    <a:pt x="960119" y="572101"/>
                    <a:pt x="837397" y="641583"/>
                    <a:pt x="708359" y="694823"/>
                  </a:cubicBezTo>
                  <a:moveTo>
                    <a:pt x="708359" y="694823"/>
                  </a:moveTo>
                  <a:cubicBezTo>
                    <a:pt x="664143" y="833788"/>
                    <a:pt x="612708" y="973655"/>
                    <a:pt x="541421" y="11008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moveTo>
                    <a:pt x="0" y="573003"/>
                  </a:moveTo>
                  <a:lnTo>
                    <a:pt x="541421" y="1100889"/>
                  </a:lnTo>
                  <a:moveTo>
                    <a:pt x="0" y="573003"/>
                  </a:moveTo>
                  <a:lnTo>
                    <a:pt x="708359" y="694823"/>
                  </a:lnTo>
                  <a:moveTo>
                    <a:pt x="541421" y="0"/>
                  </a:moveTo>
                  <a:lnTo>
                    <a:pt x="1087353" y="514350"/>
                  </a:lnTo>
                  <a:moveTo>
                    <a:pt x="541421" y="0"/>
                  </a:moveTo>
                  <a:lnTo>
                    <a:pt x="708359" y="694823"/>
                  </a:lnTo>
                  <a:moveTo>
                    <a:pt x="1087353" y="514350"/>
                  </a:moveTo>
                  <a:lnTo>
                    <a:pt x="541421" y="1100889"/>
                  </a:lnTo>
                  <a:moveTo>
                    <a:pt x="1087353" y="514350"/>
                  </a:moveTo>
                  <a:lnTo>
                    <a:pt x="708359" y="694823"/>
                  </a:lnTo>
                  <a:moveTo>
                    <a:pt x="541421" y="1100889"/>
                  </a:moveTo>
                  <a:lnTo>
                    <a:pt x="708359" y="694823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7686" y="2326306"/>
            <a:ext cx="852738" cy="1123448"/>
            <a:chOff x="3690686" y="1281363"/>
            <a:chExt cx="852738" cy="1123448"/>
          </a:xfrm>
        </p:grpSpPr>
        <p:sp>
          <p:nvSpPr>
            <p:cNvPr id="10" name="Rounded Rectangle 9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lnTo>
                    <a:pt x="852738" y="636169"/>
                  </a:lnTo>
                  <a:lnTo>
                    <a:pt x="428625" y="1123448"/>
                  </a:lnTo>
                  <a:lnTo>
                    <a:pt x="0" y="681288"/>
                  </a:lnTo>
                  <a:close/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lnTo>
                    <a:pt x="99260" y="3880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428625" y="1123448"/>
                  </a:moveTo>
                  <a:cubicBezTo>
                    <a:pt x="351021" y="1061185"/>
                    <a:pt x="290562" y="980874"/>
                    <a:pt x="221982" y="909587"/>
                  </a:cubicBezTo>
                  <a:cubicBezTo>
                    <a:pt x="147988" y="833788"/>
                    <a:pt x="73091" y="758891"/>
                    <a:pt x="0" y="681288"/>
                  </a:cubicBezTo>
                  <a:moveTo>
                    <a:pt x="76701" y="582027"/>
                  </a:moveTo>
                  <a:cubicBezTo>
                    <a:pt x="56849" y="619024"/>
                    <a:pt x="28875" y="651509"/>
                    <a:pt x="0" y="681288"/>
                  </a:cubicBezTo>
                  <a:moveTo>
                    <a:pt x="550444" y="771525"/>
                  </a:moveTo>
                  <a:cubicBezTo>
                    <a:pt x="366361" y="742649"/>
                    <a:pt x="180473" y="724601"/>
                    <a:pt x="0" y="681288"/>
                  </a:cubicBezTo>
                  <a:moveTo>
                    <a:pt x="428625" y="1123448"/>
                  </a:moveTo>
                  <a:cubicBezTo>
                    <a:pt x="557663" y="951096"/>
                    <a:pt x="722797" y="808522"/>
                    <a:pt x="852738" y="636169"/>
                  </a:cubicBezTo>
                  <a:moveTo>
                    <a:pt x="550444" y="771525"/>
                  </a:moveTo>
                  <a:cubicBezTo>
                    <a:pt x="510740" y="888832"/>
                    <a:pt x="469231" y="1006140"/>
                    <a:pt x="428625" y="1123448"/>
                  </a:cubicBezTo>
                  <a:moveTo>
                    <a:pt x="776036" y="545932"/>
                  </a:moveTo>
                  <a:cubicBezTo>
                    <a:pt x="800400" y="577515"/>
                    <a:pt x="833788" y="601879"/>
                    <a:pt x="852738" y="636169"/>
                  </a:cubicBezTo>
                  <a:moveTo>
                    <a:pt x="550444" y="771525"/>
                  </a:moveTo>
                  <a:cubicBezTo>
                    <a:pt x="651509" y="727308"/>
                    <a:pt x="748063" y="670459"/>
                    <a:pt x="852738" y="636169"/>
                  </a:cubicBezTo>
                  <a:moveTo>
                    <a:pt x="76701" y="582027"/>
                  </a:moveTo>
                  <a:cubicBezTo>
                    <a:pt x="156109" y="545932"/>
                    <a:pt x="237322" y="512545"/>
                    <a:pt x="320340" y="487278"/>
                  </a:cubicBezTo>
                  <a:cubicBezTo>
                    <a:pt x="471036" y="513447"/>
                    <a:pt x="623536" y="531495"/>
                    <a:pt x="776036" y="545932"/>
                  </a:cubicBezTo>
                  <a:moveTo>
                    <a:pt x="514350" y="645193"/>
                  </a:moveTo>
                  <a:cubicBezTo>
                    <a:pt x="597367" y="602782"/>
                    <a:pt x="685800" y="570296"/>
                    <a:pt x="776036" y="545932"/>
                  </a:cubicBezTo>
                  <a:moveTo>
                    <a:pt x="76701" y="582027"/>
                  </a:moveTo>
                  <a:cubicBezTo>
                    <a:pt x="223787" y="594660"/>
                    <a:pt x="369971" y="616317"/>
                    <a:pt x="514350" y="645193"/>
                  </a:cubicBezTo>
                  <a:moveTo>
                    <a:pt x="550444" y="771525"/>
                  </a:moveTo>
                  <a:cubicBezTo>
                    <a:pt x="528787" y="733625"/>
                    <a:pt x="529690" y="686702"/>
                    <a:pt x="514350" y="645193"/>
                  </a:cubicBezTo>
                  <a:moveTo>
                    <a:pt x="550444" y="451184"/>
                  </a:moveTo>
                  <a:cubicBezTo>
                    <a:pt x="398846" y="444867"/>
                    <a:pt x="249053" y="410577"/>
                    <a:pt x="99260" y="388018"/>
                  </a:cubicBezTo>
                  <a:cubicBezTo>
                    <a:pt x="228299" y="269808"/>
                    <a:pt x="328462" y="123624"/>
                    <a:pt x="451184" y="0"/>
                  </a:cubicBezTo>
                  <a:moveTo>
                    <a:pt x="451184" y="0"/>
                  </a:moveTo>
                  <a:cubicBezTo>
                    <a:pt x="569394" y="125429"/>
                    <a:pt x="701140" y="237322"/>
                    <a:pt x="830178" y="351923"/>
                  </a:cubicBezTo>
                  <a:cubicBezTo>
                    <a:pt x="734527" y="376287"/>
                    <a:pt x="644291" y="419601"/>
                    <a:pt x="550444" y="451184"/>
                  </a:cubicBezTo>
                  <a:moveTo>
                    <a:pt x="451184" y="0"/>
                  </a:moveTo>
                  <a:cubicBezTo>
                    <a:pt x="473743" y="152500"/>
                    <a:pt x="523373" y="299586"/>
                    <a:pt x="550444" y="451184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0" y="681288"/>
                  </a:moveTo>
                  <a:lnTo>
                    <a:pt x="428625" y="1123448"/>
                  </a:lnTo>
                  <a:moveTo>
                    <a:pt x="0" y="681288"/>
                  </a:moveTo>
                  <a:lnTo>
                    <a:pt x="76701" y="582027"/>
                  </a:lnTo>
                  <a:moveTo>
                    <a:pt x="0" y="681288"/>
                  </a:moveTo>
                  <a:lnTo>
                    <a:pt x="550444" y="771525"/>
                  </a:lnTo>
                  <a:moveTo>
                    <a:pt x="428625" y="1123448"/>
                  </a:moveTo>
                  <a:lnTo>
                    <a:pt x="852738" y="636169"/>
                  </a:lnTo>
                  <a:moveTo>
                    <a:pt x="428625" y="1123448"/>
                  </a:moveTo>
                  <a:lnTo>
                    <a:pt x="550444" y="771525"/>
                  </a:lnTo>
                  <a:moveTo>
                    <a:pt x="852738" y="636169"/>
                  </a:moveTo>
                  <a:lnTo>
                    <a:pt x="776036" y="545932"/>
                  </a:lnTo>
                  <a:moveTo>
                    <a:pt x="852738" y="636169"/>
                  </a:moveTo>
                  <a:lnTo>
                    <a:pt x="550444" y="771525"/>
                  </a:lnTo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moveTo>
                    <a:pt x="776036" y="545932"/>
                  </a:moveTo>
                  <a:lnTo>
                    <a:pt x="514350" y="645193"/>
                  </a:lnTo>
                  <a:moveTo>
                    <a:pt x="514350" y="645193"/>
                  </a:moveTo>
                  <a:lnTo>
                    <a:pt x="76701" y="582027"/>
                  </a:lnTo>
                  <a:moveTo>
                    <a:pt x="514350" y="645193"/>
                  </a:moveTo>
                  <a:lnTo>
                    <a:pt x="550444" y="771525"/>
                  </a:lnTo>
                  <a:moveTo>
                    <a:pt x="550444" y="451184"/>
                  </a:moveTo>
                  <a:lnTo>
                    <a:pt x="99260" y="388018"/>
                  </a:lnTo>
                  <a:lnTo>
                    <a:pt x="451184" y="0"/>
                  </a:lnTo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moveTo>
                    <a:pt x="451184" y="0"/>
                  </a:moveTo>
                  <a:lnTo>
                    <a:pt x="550444" y="451184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7497" y="2497756"/>
            <a:ext cx="892442" cy="769720"/>
            <a:chOff x="5180497" y="1452813"/>
            <a:chExt cx="892442" cy="769720"/>
          </a:xfrm>
        </p:grpSpPr>
        <p:sp>
          <p:nvSpPr>
            <p:cNvPr id="14" name="Rounded Rectangle 13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  <a:cubicBezTo>
                    <a:pt x="877113" y="172330"/>
                    <a:pt x="881092" y="223831"/>
                    <a:pt x="865180" y="237697"/>
                  </a:cubicBezTo>
                  <a:lnTo>
                    <a:pt x="435574" y="760630"/>
                  </a:lnTo>
                  <a:lnTo>
                    <a:pt x="11933" y="237697"/>
                  </a:lnTo>
                  <a:cubicBezTo>
                    <a:pt x="0" y="211946"/>
                    <a:pt x="0" y="172330"/>
                    <a:pt x="77567" y="83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80497" y="1452813"/>
              <a:ext cx="892442" cy="769720"/>
            </a:xfrm>
            <a:custGeom>
              <a:avLst/>
              <a:gdLst/>
              <a:ahLst/>
              <a:cxnLst/>
              <a:rect l="0" t="0" r="0" b="0"/>
              <a:pathLst>
                <a:path w="892442" h="769720">
                  <a:moveTo>
                    <a:pt x="876199" y="246346"/>
                  </a:moveTo>
                  <a:cubicBezTo>
                    <a:pt x="727308" y="416894"/>
                    <a:pt x="592856" y="598270"/>
                    <a:pt x="446672" y="769720"/>
                  </a:cubicBezTo>
                  <a:cubicBezTo>
                    <a:pt x="307707" y="593758"/>
                    <a:pt x="171450" y="414187"/>
                    <a:pt x="22559" y="246346"/>
                  </a:cubicBezTo>
                  <a:moveTo>
                    <a:pt x="22559" y="246346"/>
                  </a:moveTo>
                  <a:cubicBezTo>
                    <a:pt x="17144" y="219275"/>
                    <a:pt x="0" y="170547"/>
                    <a:pt x="88432" y="92041"/>
                  </a:cubicBezTo>
                  <a:moveTo>
                    <a:pt x="22559" y="246346"/>
                  </a:moveTo>
                  <a:cubicBezTo>
                    <a:pt x="138964" y="305000"/>
                    <a:pt x="301391" y="323047"/>
                    <a:pt x="456598" y="330266"/>
                  </a:cubicBezTo>
                  <a:cubicBezTo>
                    <a:pt x="639779" y="338388"/>
                    <a:pt x="817545" y="302293"/>
                    <a:pt x="876199" y="246346"/>
                  </a:cubicBezTo>
                  <a:moveTo>
                    <a:pt x="798596" y="92041"/>
                  </a:moveTo>
                  <a:cubicBezTo>
                    <a:pt x="878906" y="189497"/>
                    <a:pt x="892442" y="232811"/>
                    <a:pt x="876199" y="246346"/>
                  </a:cubicBezTo>
                  <a:moveTo>
                    <a:pt x="798596" y="92041"/>
                  </a:moveTo>
                  <a:cubicBezTo>
                    <a:pt x="790474" y="123624"/>
                    <a:pt x="699335" y="175059"/>
                    <a:pt x="446672" y="181376"/>
                  </a:cubicBezTo>
                  <a:cubicBezTo>
                    <a:pt x="194009" y="187692"/>
                    <a:pt x="112796" y="114600"/>
                    <a:pt x="88432" y="92041"/>
                  </a:cubicBezTo>
                  <a:moveTo>
                    <a:pt x="88432" y="92041"/>
                  </a:moveTo>
                  <a:cubicBezTo>
                    <a:pt x="110088" y="58653"/>
                    <a:pt x="203032" y="0"/>
                    <a:pt x="446672" y="9023"/>
                  </a:cubicBezTo>
                  <a:cubicBezTo>
                    <a:pt x="690311" y="18047"/>
                    <a:pt x="765208" y="66775"/>
                    <a:pt x="798596" y="92041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865180" y="237697"/>
                  </a:moveTo>
                  <a:lnTo>
                    <a:pt x="435574" y="760630"/>
                  </a:lnTo>
                  <a:lnTo>
                    <a:pt x="11933" y="237697"/>
                  </a:lnTo>
                  <a:moveTo>
                    <a:pt x="11933" y="237697"/>
                  </a:moveTo>
                  <a:cubicBezTo>
                    <a:pt x="0" y="211946"/>
                    <a:pt x="0" y="172330"/>
                    <a:pt x="77567" y="83193"/>
                  </a:cubicBezTo>
                  <a:moveTo>
                    <a:pt x="11933" y="237697"/>
                  </a:moveTo>
                  <a:cubicBezTo>
                    <a:pt x="262537" y="368430"/>
                    <a:pt x="745845" y="326833"/>
                    <a:pt x="865180" y="237697"/>
                  </a:cubicBezTo>
                  <a:moveTo>
                    <a:pt x="787613" y="83193"/>
                  </a:moveTo>
                  <a:cubicBezTo>
                    <a:pt x="877113" y="172330"/>
                    <a:pt x="881092" y="223831"/>
                    <a:pt x="865180" y="237697"/>
                  </a:cubicBezTo>
                  <a:moveTo>
                    <a:pt x="787613" y="83193"/>
                  </a:moveTo>
                  <a:cubicBezTo>
                    <a:pt x="775679" y="112906"/>
                    <a:pt x="688564" y="172330"/>
                    <a:pt x="435574" y="172330"/>
                  </a:cubicBezTo>
                  <a:cubicBezTo>
                    <a:pt x="182583" y="172330"/>
                    <a:pt x="91490" y="112906"/>
                    <a:pt x="77567" y="83193"/>
                  </a:cubicBezTo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8" name="Rounded Rectangle 17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2062" y="204848"/>
                  </a:moveTo>
                  <a:cubicBezTo>
                    <a:pt x="5628" y="178705"/>
                    <a:pt x="23638" y="141602"/>
                    <a:pt x="72778" y="84349"/>
                  </a:cubicBez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cubicBezTo>
                    <a:pt x="835882" y="137927"/>
                    <a:pt x="858885" y="178093"/>
                    <a:pt x="865504" y="204848"/>
                  </a:cubicBezTo>
                  <a:cubicBezTo>
                    <a:pt x="870050" y="223224"/>
                    <a:pt x="866870" y="235274"/>
                    <a:pt x="860391" y="240998"/>
                  </a:cubicBezTo>
                  <a:lnTo>
                    <a:pt x="430784" y="771194"/>
                  </a:lnTo>
                  <a:lnTo>
                    <a:pt x="7144" y="240998"/>
                  </a:lnTo>
                  <a:cubicBezTo>
                    <a:pt x="2770" y="231429"/>
                    <a:pt x="0" y="219973"/>
                    <a:pt x="2062" y="204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7711" y="1635091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0770-6794-F433-DDF6-C1B20A2F510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2A39-08A6-2F6D-A857-0815245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A7C91F-B314-7FEC-69A5-DB7AA0811AB8}"/>
              </a:ext>
            </a:extLst>
          </p:cNvPr>
          <p:cNvSpPr/>
          <p:nvPr/>
        </p:nvSpPr>
        <p:spPr>
          <a:xfrm>
            <a:off x="-669077" y="2706199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3F2D9-9C0C-6401-B289-20103BFF511C}"/>
              </a:ext>
            </a:extLst>
          </p:cNvPr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8ED5308-8602-CE76-67DF-61E477829ADB}"/>
                </a:ext>
              </a:extLst>
            </p:cNvPr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D9E801D-6EB9-E51D-887C-848555B18F67}"/>
                </a:ext>
              </a:extLst>
            </p:cNvPr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6F0AF9-3C19-CC1F-6AE3-E48AA8162EB1}"/>
              </a:ext>
            </a:extLst>
          </p:cNvPr>
          <p:cNvSpPr/>
          <p:nvPr/>
        </p:nvSpPr>
        <p:spPr>
          <a:xfrm>
            <a:off x="2474400" y="2335329"/>
            <a:ext cx="1087353" cy="1100889"/>
          </a:xfrm>
          <a:custGeom>
            <a:avLst/>
            <a:gdLst/>
            <a:ahLst/>
            <a:cxnLst/>
            <a:rect l="0" t="0" r="0" b="0"/>
            <a:pathLst>
              <a:path w="1087353" h="1100889">
                <a:moveTo>
                  <a:pt x="0" y="573003"/>
                </a:moveTo>
                <a:cubicBezTo>
                  <a:pt x="174157" y="376287"/>
                  <a:pt x="356435" y="186790"/>
                  <a:pt x="541421" y="0"/>
                </a:cubicBezTo>
                <a:moveTo>
                  <a:pt x="0" y="573003"/>
                </a:moveTo>
                <a:cubicBezTo>
                  <a:pt x="190399" y="738137"/>
                  <a:pt x="363654" y="922220"/>
                  <a:pt x="541421" y="1100889"/>
                </a:cubicBezTo>
                <a:moveTo>
                  <a:pt x="0" y="573003"/>
                </a:moveTo>
                <a:cubicBezTo>
                  <a:pt x="236420" y="610001"/>
                  <a:pt x="472841" y="651509"/>
                  <a:pt x="708359" y="694823"/>
                </a:cubicBezTo>
                <a:moveTo>
                  <a:pt x="1087353" y="514350"/>
                </a:moveTo>
                <a:cubicBezTo>
                  <a:pt x="991702" y="425015"/>
                  <a:pt x="902368" y="329364"/>
                  <a:pt x="802205" y="245444"/>
                </a:cubicBezTo>
                <a:cubicBezTo>
                  <a:pt x="710163" y="169645"/>
                  <a:pt x="619927" y="90236"/>
                  <a:pt x="541421" y="0"/>
                </a:cubicBezTo>
                <a:moveTo>
                  <a:pt x="708359" y="694823"/>
                </a:moveTo>
                <a:cubicBezTo>
                  <a:pt x="645193" y="464719"/>
                  <a:pt x="583832" y="234615"/>
                  <a:pt x="541421" y="0"/>
                </a:cubicBezTo>
                <a:moveTo>
                  <a:pt x="541421" y="1100889"/>
                </a:moveTo>
                <a:cubicBezTo>
                  <a:pt x="711066" y="894247"/>
                  <a:pt x="897856" y="702945"/>
                  <a:pt x="1087353" y="514350"/>
                </a:cubicBezTo>
                <a:moveTo>
                  <a:pt x="1087353" y="514350"/>
                </a:moveTo>
                <a:cubicBezTo>
                  <a:pt x="960119" y="572101"/>
                  <a:pt x="837397" y="641583"/>
                  <a:pt x="708359" y="694823"/>
                </a:cubicBezTo>
                <a:moveTo>
                  <a:pt x="708359" y="694823"/>
                </a:moveTo>
                <a:cubicBezTo>
                  <a:pt x="664143" y="833788"/>
                  <a:pt x="612708" y="973655"/>
                  <a:pt x="541421" y="1100889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22BD5D-9039-2A20-7527-F3C2FD9F267A}"/>
              </a:ext>
            </a:extLst>
          </p:cNvPr>
          <p:cNvSpPr/>
          <p:nvPr/>
        </p:nvSpPr>
        <p:spPr>
          <a:xfrm>
            <a:off x="4107686" y="2326306"/>
            <a:ext cx="852738" cy="1123448"/>
          </a:xfrm>
          <a:custGeom>
            <a:avLst/>
            <a:gdLst/>
            <a:ahLst/>
            <a:cxnLst/>
            <a:rect l="0" t="0" r="0" b="0"/>
            <a:pathLst>
              <a:path w="852738" h="1123448">
                <a:moveTo>
                  <a:pt x="428625" y="1123448"/>
                </a:moveTo>
                <a:cubicBezTo>
                  <a:pt x="351021" y="1061185"/>
                  <a:pt x="290562" y="980874"/>
                  <a:pt x="221982" y="909587"/>
                </a:cubicBezTo>
                <a:cubicBezTo>
                  <a:pt x="147988" y="833788"/>
                  <a:pt x="73091" y="758891"/>
                  <a:pt x="0" y="681288"/>
                </a:cubicBezTo>
                <a:moveTo>
                  <a:pt x="76701" y="582027"/>
                </a:moveTo>
                <a:cubicBezTo>
                  <a:pt x="56849" y="619024"/>
                  <a:pt x="28875" y="651509"/>
                  <a:pt x="0" y="681288"/>
                </a:cubicBezTo>
                <a:moveTo>
                  <a:pt x="550444" y="771525"/>
                </a:moveTo>
                <a:cubicBezTo>
                  <a:pt x="366361" y="742649"/>
                  <a:pt x="180473" y="724601"/>
                  <a:pt x="0" y="681288"/>
                </a:cubicBezTo>
                <a:moveTo>
                  <a:pt x="428625" y="1123448"/>
                </a:moveTo>
                <a:cubicBezTo>
                  <a:pt x="557663" y="951096"/>
                  <a:pt x="722797" y="808522"/>
                  <a:pt x="852738" y="636169"/>
                </a:cubicBezTo>
                <a:moveTo>
                  <a:pt x="550444" y="771525"/>
                </a:moveTo>
                <a:cubicBezTo>
                  <a:pt x="510740" y="888832"/>
                  <a:pt x="469231" y="1006140"/>
                  <a:pt x="428625" y="1123448"/>
                </a:cubicBezTo>
                <a:moveTo>
                  <a:pt x="776036" y="545932"/>
                </a:moveTo>
                <a:cubicBezTo>
                  <a:pt x="800400" y="577515"/>
                  <a:pt x="833788" y="601879"/>
                  <a:pt x="852738" y="636169"/>
                </a:cubicBezTo>
                <a:moveTo>
                  <a:pt x="550444" y="771525"/>
                </a:moveTo>
                <a:cubicBezTo>
                  <a:pt x="651509" y="727308"/>
                  <a:pt x="748063" y="670459"/>
                  <a:pt x="852738" y="636169"/>
                </a:cubicBezTo>
                <a:moveTo>
                  <a:pt x="76701" y="582027"/>
                </a:moveTo>
                <a:cubicBezTo>
                  <a:pt x="156109" y="545932"/>
                  <a:pt x="237322" y="512545"/>
                  <a:pt x="320340" y="487278"/>
                </a:cubicBezTo>
                <a:cubicBezTo>
                  <a:pt x="471036" y="513447"/>
                  <a:pt x="623536" y="531495"/>
                  <a:pt x="776036" y="545932"/>
                </a:cubicBezTo>
                <a:moveTo>
                  <a:pt x="514350" y="645193"/>
                </a:moveTo>
                <a:cubicBezTo>
                  <a:pt x="597367" y="602782"/>
                  <a:pt x="685800" y="570296"/>
                  <a:pt x="776036" y="545932"/>
                </a:cubicBezTo>
                <a:moveTo>
                  <a:pt x="76701" y="582027"/>
                </a:moveTo>
                <a:cubicBezTo>
                  <a:pt x="223787" y="594660"/>
                  <a:pt x="369971" y="616317"/>
                  <a:pt x="514350" y="645193"/>
                </a:cubicBezTo>
                <a:moveTo>
                  <a:pt x="550444" y="771525"/>
                </a:moveTo>
                <a:cubicBezTo>
                  <a:pt x="528787" y="733625"/>
                  <a:pt x="529690" y="686702"/>
                  <a:pt x="514350" y="645193"/>
                </a:cubicBezTo>
                <a:moveTo>
                  <a:pt x="550444" y="451184"/>
                </a:moveTo>
                <a:cubicBezTo>
                  <a:pt x="398846" y="444867"/>
                  <a:pt x="249053" y="410577"/>
                  <a:pt x="99260" y="388018"/>
                </a:cubicBezTo>
                <a:cubicBezTo>
                  <a:pt x="228299" y="269808"/>
                  <a:pt x="328462" y="123624"/>
                  <a:pt x="451184" y="0"/>
                </a:cubicBezTo>
                <a:moveTo>
                  <a:pt x="451184" y="0"/>
                </a:moveTo>
                <a:cubicBezTo>
                  <a:pt x="569394" y="125429"/>
                  <a:pt x="701140" y="237322"/>
                  <a:pt x="830178" y="351923"/>
                </a:cubicBezTo>
                <a:cubicBezTo>
                  <a:pt x="734527" y="376287"/>
                  <a:pt x="644291" y="419601"/>
                  <a:pt x="550444" y="451184"/>
                </a:cubicBezTo>
                <a:moveTo>
                  <a:pt x="451184" y="0"/>
                </a:moveTo>
                <a:cubicBezTo>
                  <a:pt x="473743" y="152500"/>
                  <a:pt x="523373" y="299586"/>
                  <a:pt x="550444" y="451184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8A5B05-8ECA-8653-7142-A5F8433CEB3A}"/>
              </a:ext>
            </a:extLst>
          </p:cNvPr>
          <p:cNvSpPr/>
          <p:nvPr/>
        </p:nvSpPr>
        <p:spPr>
          <a:xfrm>
            <a:off x="5597497" y="2497756"/>
            <a:ext cx="892442" cy="769720"/>
          </a:xfrm>
          <a:custGeom>
            <a:avLst/>
            <a:gdLst/>
            <a:ahLst/>
            <a:cxnLst/>
            <a:rect l="0" t="0" r="0" b="0"/>
            <a:pathLst>
              <a:path w="892442" h="769720">
                <a:moveTo>
                  <a:pt x="876199" y="246346"/>
                </a:moveTo>
                <a:cubicBezTo>
                  <a:pt x="727308" y="416894"/>
                  <a:pt x="592856" y="598270"/>
                  <a:pt x="446672" y="769720"/>
                </a:cubicBezTo>
                <a:cubicBezTo>
                  <a:pt x="307707" y="593758"/>
                  <a:pt x="171450" y="414187"/>
                  <a:pt x="22559" y="246346"/>
                </a:cubicBezTo>
                <a:moveTo>
                  <a:pt x="22559" y="246346"/>
                </a:moveTo>
                <a:cubicBezTo>
                  <a:pt x="17144" y="219275"/>
                  <a:pt x="0" y="170547"/>
                  <a:pt x="88432" y="92041"/>
                </a:cubicBezTo>
                <a:moveTo>
                  <a:pt x="22559" y="246346"/>
                </a:moveTo>
                <a:cubicBezTo>
                  <a:pt x="138964" y="305000"/>
                  <a:pt x="301391" y="323047"/>
                  <a:pt x="456598" y="330266"/>
                </a:cubicBezTo>
                <a:cubicBezTo>
                  <a:pt x="639779" y="338388"/>
                  <a:pt x="817545" y="302293"/>
                  <a:pt x="876199" y="246346"/>
                </a:cubicBezTo>
                <a:moveTo>
                  <a:pt x="798596" y="92041"/>
                </a:moveTo>
                <a:cubicBezTo>
                  <a:pt x="878906" y="189497"/>
                  <a:pt x="892442" y="232811"/>
                  <a:pt x="876199" y="246346"/>
                </a:cubicBezTo>
                <a:moveTo>
                  <a:pt x="798596" y="92041"/>
                </a:moveTo>
                <a:cubicBezTo>
                  <a:pt x="790474" y="123624"/>
                  <a:pt x="699335" y="175059"/>
                  <a:pt x="446672" y="181376"/>
                </a:cubicBezTo>
                <a:cubicBezTo>
                  <a:pt x="194009" y="187692"/>
                  <a:pt x="112796" y="114600"/>
                  <a:pt x="88432" y="92041"/>
                </a:cubicBezTo>
                <a:moveTo>
                  <a:pt x="88432" y="92041"/>
                </a:moveTo>
                <a:cubicBezTo>
                  <a:pt x="110088" y="58653"/>
                  <a:pt x="203032" y="0"/>
                  <a:pt x="446672" y="9023"/>
                </a:cubicBezTo>
                <a:cubicBezTo>
                  <a:pt x="690311" y="18047"/>
                  <a:pt x="765208" y="66775"/>
                  <a:pt x="798596" y="92041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15BA4-0F09-4D74-9B0A-AA72E090FA00}"/>
              </a:ext>
            </a:extLst>
          </p:cNvPr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B90D3EB-96B1-93C2-A004-80F27A4E8CAC}"/>
                </a:ext>
              </a:extLst>
            </p:cNvPr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6E5BD6-09C2-9CC1-D3C3-7A53004E7D0A}"/>
                </a:ext>
              </a:extLst>
            </p:cNvPr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CB67E4-11FC-88A7-678B-EF4212FDBCD5}"/>
              </a:ext>
            </a:extLst>
          </p:cNvPr>
          <p:cNvSpPr txBox="1"/>
          <p:nvPr/>
        </p:nvSpPr>
        <p:spPr>
          <a:xfrm>
            <a:off x="3109337" y="1886559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F2544-4407-D75A-2C1D-41AD62751493}"/>
              </a:ext>
            </a:extLst>
          </p:cNvPr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8AEC-D88D-B4C4-610E-C4BDC95E0917}"/>
              </a:ext>
            </a:extLst>
          </p:cNvPr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E8A5A-C9FD-92E5-9F07-280B8919E13B}"/>
              </a:ext>
            </a:extLst>
          </p:cNvPr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D7610-4321-23E6-9EEF-797FBF388632}"/>
              </a:ext>
            </a:extLst>
          </p:cNvPr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AEA39-C77C-4AB6-4CEA-17D7C4D3F4F9}"/>
              </a:ext>
            </a:extLst>
          </p:cNvPr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4DB74-4F92-E0E9-1704-A6AFD0CD2BB4}"/>
              </a:ext>
            </a:extLst>
          </p:cNvPr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CA996-F7D5-CAB6-9620-520EF2B11636}"/>
              </a:ext>
            </a:extLst>
          </p:cNvPr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1389E-9830-71BA-44A7-F0E4E41212AE}"/>
              </a:ext>
            </a:extLst>
          </p:cNvPr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69370-250D-057E-153D-FEFE0580BD13}"/>
              </a:ext>
            </a:extLst>
          </p:cNvPr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CDB2C-E274-6C1B-1C29-3131EED9E861}"/>
              </a:ext>
            </a:extLst>
          </p:cNvPr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1F439-553A-DE36-308C-B1B3DC2BCA7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1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A08E9A6-A545-DDE4-D0D7-2F6CAF913CA6}"/>
              </a:ext>
            </a:extLst>
          </p:cNvPr>
          <p:cNvSpPr/>
          <p:nvPr/>
        </p:nvSpPr>
        <p:spPr>
          <a:xfrm>
            <a:off x="-923696" y="2942019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65007" y="3359467"/>
            <a:ext cx="5028247" cy="790575"/>
            <a:chOff x="458152" y="2462212"/>
            <a:chExt cx="5028247" cy="790575"/>
          </a:xfrm>
        </p:grpSpPr>
        <p:sp>
          <p:nvSpPr>
            <p:cNvPr id="2" name="Rounded Rectangle 1"/>
            <p:cNvSpPr/>
            <p:nvPr/>
          </p:nvSpPr>
          <p:spPr>
            <a:xfrm>
              <a:off x="458152" y="2462212"/>
              <a:ext cx="5028247" cy="790575"/>
            </a:xfrm>
            <a:custGeom>
              <a:avLst/>
              <a:gdLst/>
              <a:ahLst/>
              <a:cxnLst/>
              <a:rect l="0" t="0" r="0" b="0"/>
              <a:pathLst>
                <a:path w="5028247" h="790575">
                  <a:moveTo>
                    <a:pt x="914400" y="390525"/>
                  </a:moveTo>
                  <a:cubicBezTo>
                    <a:pt x="1182052" y="391477"/>
                    <a:pt x="1450657" y="375284"/>
                    <a:pt x="1717357" y="390525"/>
                  </a:cubicBezTo>
                  <a:cubicBezTo>
                    <a:pt x="1945005" y="403859"/>
                    <a:pt x="2172652" y="386715"/>
                    <a:pt x="2400299" y="390525"/>
                  </a:cubicBezTo>
                  <a:moveTo>
                    <a:pt x="2628900" y="390525"/>
                  </a:moveTo>
                  <a:cubicBezTo>
                    <a:pt x="2876550" y="373379"/>
                    <a:pt x="3127057" y="407670"/>
                    <a:pt x="3374707" y="390525"/>
                  </a:cubicBezTo>
                  <a:cubicBezTo>
                    <a:pt x="3620452" y="373379"/>
                    <a:pt x="3868102" y="385762"/>
                    <a:pt x="4114800" y="390525"/>
                  </a:cubicBezTo>
                  <a:moveTo>
                    <a:pt x="2514600" y="790575"/>
                  </a:moveTo>
                  <a:cubicBezTo>
                    <a:pt x="2522219" y="697229"/>
                    <a:pt x="2500312" y="601979"/>
                    <a:pt x="2514600" y="509587"/>
                  </a:cubicBezTo>
                  <a:moveTo>
                    <a:pt x="4229100" y="280987"/>
                  </a:moveTo>
                  <a:cubicBezTo>
                    <a:pt x="4219575" y="187642"/>
                    <a:pt x="4211002" y="91440"/>
                    <a:pt x="4229100" y="0"/>
                  </a:cubicBezTo>
                  <a:moveTo>
                    <a:pt x="4342447" y="395287"/>
                  </a:moveTo>
                  <a:cubicBezTo>
                    <a:pt x="4571047" y="383857"/>
                    <a:pt x="4799647" y="394334"/>
                    <a:pt x="5028247" y="395287"/>
                  </a:cubicBezTo>
                  <a:moveTo>
                    <a:pt x="0" y="390525"/>
                  </a:moveTo>
                  <a:cubicBezTo>
                    <a:pt x="120967" y="392429"/>
                    <a:pt x="242887" y="397192"/>
                    <a:pt x="363855" y="390525"/>
                  </a:cubicBezTo>
                  <a:cubicBezTo>
                    <a:pt x="470535" y="384809"/>
                    <a:pt x="580072" y="375284"/>
                    <a:pt x="685800" y="390525"/>
                  </a:cubicBezTo>
                  <a:moveTo>
                    <a:pt x="800100" y="0"/>
                  </a:moveTo>
                  <a:cubicBezTo>
                    <a:pt x="802957" y="93345"/>
                    <a:pt x="798195" y="187642"/>
                    <a:pt x="800100" y="2809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8446" y="2462212"/>
              <a:ext cx="5027953" cy="790575"/>
            </a:xfrm>
            <a:custGeom>
              <a:avLst/>
              <a:gdLst/>
              <a:ahLst/>
              <a:cxnLst/>
              <a:rect l="0" t="0" r="0" b="0"/>
              <a:pathLst>
                <a:path w="5027953" h="790575">
                  <a:moveTo>
                    <a:pt x="914399" y="390525"/>
                  </a:moveTo>
                  <a:lnTo>
                    <a:pt x="2400300" y="390525"/>
                  </a:lnTo>
                  <a:moveTo>
                    <a:pt x="2628900" y="390525"/>
                  </a:moveTo>
                  <a:lnTo>
                    <a:pt x="4114800" y="390525"/>
                  </a:lnTo>
                  <a:moveTo>
                    <a:pt x="2514600" y="509587"/>
                  </a:moveTo>
                  <a:lnTo>
                    <a:pt x="2514600" y="790575"/>
                  </a:lnTo>
                  <a:moveTo>
                    <a:pt x="4229100" y="0"/>
                  </a:moveTo>
                  <a:lnTo>
                    <a:pt x="4229100" y="280987"/>
                  </a:lnTo>
                  <a:moveTo>
                    <a:pt x="4342153" y="395287"/>
                  </a:moveTo>
                  <a:lnTo>
                    <a:pt x="5027953" y="395287"/>
                  </a:lnTo>
                  <a:moveTo>
                    <a:pt x="0" y="390525"/>
                  </a:moveTo>
                  <a:lnTo>
                    <a:pt x="685800" y="390525"/>
                  </a:lnTo>
                  <a:moveTo>
                    <a:pt x="800099" y="280987"/>
                  </a:moveTo>
                  <a:lnTo>
                    <a:pt x="800099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060" y="2177415"/>
            <a:ext cx="882967" cy="1691640"/>
            <a:chOff x="804205" y="1280160"/>
            <a:chExt cx="882967" cy="1691640"/>
          </a:xfrm>
        </p:grpSpPr>
        <p:sp>
          <p:nvSpPr>
            <p:cNvPr id="7" name="Rounded Rectangle 6"/>
            <p:cNvSpPr/>
            <p:nvPr/>
          </p:nvSpPr>
          <p:spPr>
            <a:xfrm>
              <a:off x="804205" y="1280160"/>
              <a:ext cx="882967" cy="1182052"/>
            </a:xfrm>
            <a:custGeom>
              <a:avLst/>
              <a:gdLst/>
              <a:ahLst/>
              <a:cxnLst/>
              <a:rect l="0" t="0" r="0" b="0"/>
              <a:pathLst>
                <a:path w="882967" h="1182052">
                  <a:moveTo>
                    <a:pt x="882967" y="434339"/>
                  </a:moveTo>
                  <a:cubicBezTo>
                    <a:pt x="878204" y="541019"/>
                    <a:pt x="822959" y="644842"/>
                    <a:pt x="778192" y="729615"/>
                  </a:cubicBezTo>
                  <a:cubicBezTo>
                    <a:pt x="671512" y="877252"/>
                    <a:pt x="573404" y="1031557"/>
                    <a:pt x="461962" y="1175385"/>
                  </a:cubicBezTo>
                  <a:cubicBezTo>
                    <a:pt x="458152" y="1181100"/>
                    <a:pt x="449579" y="1182052"/>
                    <a:pt x="446722" y="1175385"/>
                  </a:cubicBezTo>
                  <a:cubicBezTo>
                    <a:pt x="370522" y="1010602"/>
                    <a:pt x="223837" y="885825"/>
                    <a:pt x="130492" y="729615"/>
                  </a:cubicBezTo>
                  <a:cubicBezTo>
                    <a:pt x="76200" y="639127"/>
                    <a:pt x="38100" y="545782"/>
                    <a:pt x="25717" y="434339"/>
                  </a:cubicBezTo>
                  <a:cubicBezTo>
                    <a:pt x="0" y="199072"/>
                    <a:pt x="217170" y="0"/>
                    <a:pt x="454342" y="5714"/>
                  </a:cubicBezTo>
                  <a:cubicBezTo>
                    <a:pt x="690562" y="11429"/>
                    <a:pt x="866775" y="198119"/>
                    <a:pt x="882967" y="434339"/>
                  </a:cubicBezTo>
                  <a:moveTo>
                    <a:pt x="454342" y="777240"/>
                  </a:moveTo>
                  <a:cubicBezTo>
                    <a:pt x="643890" y="780097"/>
                    <a:pt x="789622" y="623887"/>
                    <a:pt x="797242" y="434339"/>
                  </a:cubicBezTo>
                  <a:cubicBezTo>
                    <a:pt x="804862" y="244792"/>
                    <a:pt x="643890" y="81914"/>
                    <a:pt x="454342" y="91439"/>
                  </a:cubicBezTo>
                  <a:cubicBezTo>
                    <a:pt x="264794" y="100964"/>
                    <a:pt x="102869" y="244792"/>
                    <a:pt x="111442" y="434339"/>
                  </a:cubicBezTo>
                  <a:cubicBezTo>
                    <a:pt x="120014" y="623887"/>
                    <a:pt x="265747" y="794385"/>
                    <a:pt x="454342" y="77724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42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7467" y="3640455"/>
            <a:ext cx="865822" cy="1687829"/>
            <a:chOff x="2540612" y="2743200"/>
            <a:chExt cx="865822" cy="1687829"/>
          </a:xfrm>
        </p:grpSpPr>
        <p:sp>
          <p:nvSpPr>
            <p:cNvPr id="14" name="Rounded Rectangle 13"/>
            <p:cNvSpPr/>
            <p:nvPr/>
          </p:nvSpPr>
          <p:spPr>
            <a:xfrm>
              <a:off x="2540612" y="3253739"/>
              <a:ext cx="865822" cy="1177290"/>
            </a:xfrm>
            <a:custGeom>
              <a:avLst/>
              <a:gdLst/>
              <a:ahLst/>
              <a:cxnLst/>
              <a:rect l="0" t="0" r="0" b="0"/>
              <a:pathLst>
                <a:path w="865822" h="1177290">
                  <a:moveTo>
                    <a:pt x="861059" y="746760"/>
                  </a:moveTo>
                  <a:cubicBezTo>
                    <a:pt x="853439" y="869632"/>
                    <a:pt x="805814" y="978217"/>
                    <a:pt x="725804" y="1060132"/>
                  </a:cubicBezTo>
                  <a:cubicBezTo>
                    <a:pt x="651509" y="1134427"/>
                    <a:pt x="545782" y="1177290"/>
                    <a:pt x="432434" y="1175385"/>
                  </a:cubicBezTo>
                  <a:cubicBezTo>
                    <a:pt x="195262" y="1170622"/>
                    <a:pt x="12382" y="982980"/>
                    <a:pt x="3809" y="746760"/>
                  </a:cubicBezTo>
                  <a:cubicBezTo>
                    <a:pt x="0" y="635317"/>
                    <a:pt x="37147" y="529590"/>
                    <a:pt x="108584" y="451485"/>
                  </a:cubicBezTo>
                  <a:cubicBezTo>
                    <a:pt x="211454" y="300990"/>
                    <a:pt x="313372" y="149542"/>
                    <a:pt x="424814" y="5715"/>
                  </a:cubicBezTo>
                  <a:cubicBezTo>
                    <a:pt x="428624" y="0"/>
                    <a:pt x="437197" y="0"/>
                    <a:pt x="440054" y="5715"/>
                  </a:cubicBezTo>
                  <a:cubicBezTo>
                    <a:pt x="536257" y="160020"/>
                    <a:pt x="648652" y="304800"/>
                    <a:pt x="756284" y="451485"/>
                  </a:cubicBezTo>
                  <a:cubicBezTo>
                    <a:pt x="819150" y="523875"/>
                    <a:pt x="865822" y="640080"/>
                    <a:pt x="861059" y="746760"/>
                  </a:cubicBezTo>
                  <a:moveTo>
                    <a:pt x="432434" y="403860"/>
                  </a:moveTo>
                  <a:cubicBezTo>
                    <a:pt x="242887" y="409575"/>
                    <a:pt x="87629" y="557212"/>
                    <a:pt x="89534" y="746760"/>
                  </a:cubicBezTo>
                  <a:cubicBezTo>
                    <a:pt x="91439" y="936307"/>
                    <a:pt x="242887" y="1098232"/>
                    <a:pt x="432434" y="1089660"/>
                  </a:cubicBezTo>
                  <a:cubicBezTo>
                    <a:pt x="621982" y="1081087"/>
                    <a:pt x="777239" y="936307"/>
                    <a:pt x="775334" y="746760"/>
                  </a:cubicBezTo>
                  <a:cubicBezTo>
                    <a:pt x="773429" y="557212"/>
                    <a:pt x="621982" y="412432"/>
                    <a:pt x="432434" y="40386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44422" y="3253642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428625" y="1175485"/>
                  </a:moveTo>
                  <a:cubicBezTo>
                    <a:pt x="191902" y="1175485"/>
                    <a:pt x="0" y="983584"/>
                    <a:pt x="0" y="746860"/>
                  </a:cubicBezTo>
                  <a:cubicBezTo>
                    <a:pt x="0" y="635147"/>
                    <a:pt x="42862" y="537310"/>
                    <a:pt x="104775" y="451585"/>
                  </a:cubicBezTo>
                  <a:lnTo>
                    <a:pt x="420852" y="5359"/>
                  </a:lnTo>
                  <a:cubicBezTo>
                    <a:pt x="424648" y="0"/>
                    <a:pt x="432601" y="0"/>
                    <a:pt x="436397" y="5359"/>
                  </a:cubicBezTo>
                  <a:lnTo>
                    <a:pt x="752475" y="451585"/>
                  </a:lnTo>
                  <a:cubicBezTo>
                    <a:pt x="804862" y="531715"/>
                    <a:pt x="857250" y="639762"/>
                    <a:pt x="857250" y="746860"/>
                  </a:cubicBezTo>
                  <a:cubicBezTo>
                    <a:pt x="857250" y="983584"/>
                    <a:pt x="665347" y="1175485"/>
                    <a:pt x="428625" y="1175485"/>
                  </a:cubicBezTo>
                  <a:close/>
                  <a:moveTo>
                    <a:pt x="85725" y="746860"/>
                  </a:moveTo>
                  <a:cubicBezTo>
                    <a:pt x="85725" y="936239"/>
                    <a:pt x="239246" y="1089760"/>
                    <a:pt x="428625" y="1089760"/>
                  </a:cubicBezTo>
                  <a:cubicBezTo>
                    <a:pt x="618002" y="1089760"/>
                    <a:pt x="771525" y="936239"/>
                    <a:pt x="771525" y="746860"/>
                  </a:cubicBezTo>
                  <a:cubicBezTo>
                    <a:pt x="771525" y="557483"/>
                    <a:pt x="618002" y="403960"/>
                    <a:pt x="428625" y="403960"/>
                  </a:cubicBezTo>
                  <a:cubicBezTo>
                    <a:pt x="239246" y="403960"/>
                    <a:pt x="85725" y="557483"/>
                    <a:pt x="85725" y="74686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87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2920" y="2176462"/>
            <a:ext cx="870585" cy="1692592"/>
            <a:chOff x="4256065" y="1279207"/>
            <a:chExt cx="870585" cy="1692592"/>
          </a:xfrm>
        </p:grpSpPr>
        <p:sp>
          <p:nvSpPr>
            <p:cNvPr id="21" name="Rounded Rectangle 20"/>
            <p:cNvSpPr/>
            <p:nvPr/>
          </p:nvSpPr>
          <p:spPr>
            <a:xfrm>
              <a:off x="4256065" y="1279207"/>
              <a:ext cx="870585" cy="1183005"/>
            </a:xfrm>
            <a:custGeom>
              <a:avLst/>
              <a:gdLst/>
              <a:ahLst/>
              <a:cxnLst/>
              <a:rect l="0" t="0" r="0" b="0"/>
              <a:pathLst>
                <a:path w="870585" h="1183005">
                  <a:moveTo>
                    <a:pt x="860107" y="435292"/>
                  </a:moveTo>
                  <a:cubicBezTo>
                    <a:pt x="870585" y="541972"/>
                    <a:pt x="805814" y="649604"/>
                    <a:pt x="755332" y="730567"/>
                  </a:cubicBezTo>
                  <a:cubicBezTo>
                    <a:pt x="637222" y="869632"/>
                    <a:pt x="551497" y="1033462"/>
                    <a:pt x="439102" y="1176337"/>
                  </a:cubicBezTo>
                  <a:cubicBezTo>
                    <a:pt x="435292" y="1182052"/>
                    <a:pt x="426720" y="1183005"/>
                    <a:pt x="423862" y="1176337"/>
                  </a:cubicBezTo>
                  <a:cubicBezTo>
                    <a:pt x="347662" y="1011554"/>
                    <a:pt x="203834" y="885825"/>
                    <a:pt x="107632" y="730567"/>
                  </a:cubicBezTo>
                  <a:cubicBezTo>
                    <a:pt x="60007" y="636269"/>
                    <a:pt x="0" y="546734"/>
                    <a:pt x="2857" y="435292"/>
                  </a:cubicBezTo>
                  <a:cubicBezTo>
                    <a:pt x="9525" y="199072"/>
                    <a:pt x="195262" y="19050"/>
                    <a:pt x="431482" y="6667"/>
                  </a:cubicBezTo>
                  <a:cubicBezTo>
                    <a:pt x="559117" y="0"/>
                    <a:pt x="674370" y="63817"/>
                    <a:pt x="753427" y="152400"/>
                  </a:cubicBezTo>
                  <a:cubicBezTo>
                    <a:pt x="821054" y="226695"/>
                    <a:pt x="859154" y="326707"/>
                    <a:pt x="860107" y="435292"/>
                  </a:cubicBezTo>
                  <a:moveTo>
                    <a:pt x="431482" y="778192"/>
                  </a:moveTo>
                  <a:cubicBezTo>
                    <a:pt x="621029" y="784859"/>
                    <a:pt x="782954" y="624840"/>
                    <a:pt x="774382" y="435292"/>
                  </a:cubicBezTo>
                  <a:cubicBezTo>
                    <a:pt x="765810" y="245744"/>
                    <a:pt x="620077" y="110489"/>
                    <a:pt x="431482" y="92392"/>
                  </a:cubicBezTo>
                  <a:cubicBezTo>
                    <a:pt x="242887" y="75247"/>
                    <a:pt x="103822" y="246697"/>
                    <a:pt x="88582" y="435292"/>
                  </a:cubicBezTo>
                  <a:cubicBezTo>
                    <a:pt x="73342" y="623887"/>
                    <a:pt x="241935" y="787717"/>
                    <a:pt x="431482" y="7781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58922" y="1285875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857250" y="428625"/>
                  </a:moveTo>
                  <a:cubicBezTo>
                    <a:pt x="857250" y="535724"/>
                    <a:pt x="804862" y="643770"/>
                    <a:pt x="752475" y="723900"/>
                  </a:cubicBezTo>
                  <a:lnTo>
                    <a:pt x="436397" y="1170127"/>
                  </a:lnTo>
                  <a:cubicBezTo>
                    <a:pt x="432601" y="1175485"/>
                    <a:pt x="424648" y="1175485"/>
                    <a:pt x="420852" y="1170127"/>
                  </a:cubicBezTo>
                  <a:lnTo>
                    <a:pt x="104775" y="723900"/>
                  </a:lnTo>
                  <a:cubicBezTo>
                    <a:pt x="42862" y="638175"/>
                    <a:pt x="0" y="54033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7" y="0"/>
                    <a:pt x="857250" y="191902"/>
                    <a:pt x="857250" y="428625"/>
                  </a:cubicBezTo>
                  <a:close/>
                  <a:moveTo>
                    <a:pt x="428625" y="771525"/>
                  </a:moveTo>
                  <a:cubicBezTo>
                    <a:pt x="618002" y="771525"/>
                    <a:pt x="771525" y="618002"/>
                    <a:pt x="771525" y="428625"/>
                  </a:cubicBezTo>
                  <a:cubicBezTo>
                    <a:pt x="771525" y="239246"/>
                    <a:pt x="618002" y="85725"/>
                    <a:pt x="428625" y="85725"/>
                  </a:cubicBezTo>
                  <a:cubicBezTo>
                    <a:pt x="239246" y="85725"/>
                    <a:pt x="85725" y="239246"/>
                    <a:pt x="85725" y="428625"/>
                  </a:cubicBezTo>
                  <a:cubicBezTo>
                    <a:pt x="85725" y="618002"/>
                    <a:pt x="239246" y="771525"/>
                    <a:pt x="428625" y="771525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7532" y="2734627"/>
              <a:ext cx="236220" cy="237172"/>
            </a:xfrm>
            <a:custGeom>
              <a:avLst/>
              <a:gdLst/>
              <a:ahLst/>
              <a:cxnLst/>
              <a:rect l="0" t="0" r="0" b="0"/>
              <a:pathLst>
                <a:path w="236220" h="237172">
                  <a:moveTo>
                    <a:pt x="120015" y="237172"/>
                  </a:moveTo>
                  <a:cubicBezTo>
                    <a:pt x="57150" y="229552"/>
                    <a:pt x="0" y="185737"/>
                    <a:pt x="5715" y="122872"/>
                  </a:cubicBezTo>
                  <a:cubicBezTo>
                    <a:pt x="12382" y="60007"/>
                    <a:pt x="57150" y="0"/>
                    <a:pt x="120015" y="8572"/>
                  </a:cubicBezTo>
                  <a:cubicBezTo>
                    <a:pt x="182880" y="17144"/>
                    <a:pt x="232410" y="60007"/>
                    <a:pt x="234315" y="122872"/>
                  </a:cubicBezTo>
                  <a:cubicBezTo>
                    <a:pt x="236220" y="185737"/>
                    <a:pt x="181927" y="226694"/>
                    <a:pt x="120015" y="237172"/>
                  </a:cubicBezTo>
                  <a:moveTo>
                    <a:pt x="120015" y="180022"/>
                  </a:moveTo>
                  <a:cubicBezTo>
                    <a:pt x="151447" y="182879"/>
                    <a:pt x="167640" y="152400"/>
                    <a:pt x="177165" y="122872"/>
                  </a:cubicBezTo>
                  <a:cubicBezTo>
                    <a:pt x="187642" y="93344"/>
                    <a:pt x="151447" y="71437"/>
                    <a:pt x="120015" y="65722"/>
                  </a:cubicBezTo>
                  <a:cubicBezTo>
                    <a:pt x="88582" y="60007"/>
                    <a:pt x="53340" y="92392"/>
                    <a:pt x="62865" y="122872"/>
                  </a:cubicBezTo>
                  <a:cubicBezTo>
                    <a:pt x="72390" y="153352"/>
                    <a:pt x="88582" y="180022"/>
                    <a:pt x="120015" y="18002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25015" y="1520190"/>
            <a:ext cx="3000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Maintainer: Key Milestones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954" y="2339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130" y="2625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Public APIs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35" y="4625340"/>
            <a:ext cx="8143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April 2024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454" y="4625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Confs.tech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1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Dev Resources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46327" y="2388870"/>
            <a:ext cx="438150" cy="441960"/>
            <a:chOff x="1039472" y="1491615"/>
            <a:chExt cx="438150" cy="441960"/>
          </a:xfrm>
        </p:grpSpPr>
        <p:sp>
          <p:nvSpPr>
            <p:cNvPr id="33" name="Rounded Rectangle 32"/>
            <p:cNvSpPr/>
            <p:nvPr/>
          </p:nvSpPr>
          <p:spPr>
            <a:xfrm>
              <a:off x="1039472" y="1491615"/>
              <a:ext cx="438150" cy="441960"/>
            </a:xfrm>
            <a:custGeom>
              <a:avLst/>
              <a:gdLst/>
              <a:ahLst/>
              <a:cxnLst/>
              <a:rect l="0" t="0" r="0" b="0"/>
              <a:pathLst>
                <a:path w="438150" h="441960">
                  <a:moveTo>
                    <a:pt x="95250" y="156210"/>
                  </a:moveTo>
                  <a:cubicBezTo>
                    <a:pt x="78105" y="114300"/>
                    <a:pt x="99060" y="66675"/>
                    <a:pt x="95250" y="22860"/>
                  </a:cubicBezTo>
                  <a:cubicBezTo>
                    <a:pt x="93344" y="11430"/>
                    <a:pt x="104775" y="1905"/>
                    <a:pt x="114300" y="3810"/>
                  </a:cubicBezTo>
                  <a:cubicBezTo>
                    <a:pt x="196215" y="15239"/>
                    <a:pt x="283845" y="32385"/>
                    <a:pt x="361950" y="3810"/>
                  </a:cubicBezTo>
                  <a:cubicBezTo>
                    <a:pt x="371475" y="0"/>
                    <a:pt x="379095" y="13335"/>
                    <a:pt x="381000" y="22860"/>
                  </a:cubicBezTo>
                  <a:cubicBezTo>
                    <a:pt x="386715" y="66675"/>
                    <a:pt x="367665" y="114300"/>
                    <a:pt x="381000" y="156210"/>
                  </a:cubicBezTo>
                  <a:cubicBezTo>
                    <a:pt x="384810" y="165735"/>
                    <a:pt x="371475" y="171450"/>
                    <a:pt x="361950" y="175260"/>
                  </a:cubicBezTo>
                  <a:cubicBezTo>
                    <a:pt x="312420" y="190500"/>
                    <a:pt x="259080" y="161925"/>
                    <a:pt x="209550" y="175260"/>
                  </a:cubicBezTo>
                  <a:cubicBezTo>
                    <a:pt x="207645" y="194310"/>
                    <a:pt x="211455" y="213360"/>
                    <a:pt x="209550" y="232410"/>
                  </a:cubicBezTo>
                  <a:cubicBezTo>
                    <a:pt x="184785" y="220980"/>
                    <a:pt x="175260" y="188595"/>
                    <a:pt x="152400" y="175260"/>
                  </a:cubicBezTo>
                  <a:cubicBezTo>
                    <a:pt x="139065" y="179070"/>
                    <a:pt x="127635" y="175260"/>
                    <a:pt x="114300" y="175260"/>
                  </a:cubicBezTo>
                  <a:cubicBezTo>
                    <a:pt x="102870" y="175260"/>
                    <a:pt x="95250" y="167639"/>
                    <a:pt x="95250" y="156210"/>
                  </a:cubicBezTo>
                  <a:moveTo>
                    <a:pt x="43814" y="276225"/>
                  </a:moveTo>
                  <a:cubicBezTo>
                    <a:pt x="47625" y="251460"/>
                    <a:pt x="62864" y="226695"/>
                    <a:pt x="85725" y="232410"/>
                  </a:cubicBezTo>
                  <a:cubicBezTo>
                    <a:pt x="108585" y="238125"/>
                    <a:pt x="127635" y="251460"/>
                    <a:pt x="129539" y="276225"/>
                  </a:cubicBezTo>
                  <a:cubicBezTo>
                    <a:pt x="129539" y="299085"/>
                    <a:pt x="108584" y="310514"/>
                    <a:pt x="85725" y="318135"/>
                  </a:cubicBezTo>
                  <a:cubicBezTo>
                    <a:pt x="62864" y="325755"/>
                    <a:pt x="36194" y="297180"/>
                    <a:pt x="43814" y="276225"/>
                  </a:cubicBezTo>
                  <a:moveTo>
                    <a:pt x="0" y="403860"/>
                  </a:moveTo>
                  <a:cubicBezTo>
                    <a:pt x="0" y="373380"/>
                    <a:pt x="30480" y="346710"/>
                    <a:pt x="60960" y="340995"/>
                  </a:cubicBezTo>
                  <a:cubicBezTo>
                    <a:pt x="91440" y="335280"/>
                    <a:pt x="125730" y="337185"/>
                    <a:pt x="146685" y="361950"/>
                  </a:cubicBezTo>
                  <a:moveTo>
                    <a:pt x="310515" y="276225"/>
                  </a:moveTo>
                  <a:cubicBezTo>
                    <a:pt x="306705" y="251460"/>
                    <a:pt x="329565" y="232410"/>
                    <a:pt x="352425" y="232410"/>
                  </a:cubicBezTo>
                  <a:cubicBezTo>
                    <a:pt x="375285" y="232410"/>
                    <a:pt x="392430" y="251460"/>
                    <a:pt x="396240" y="276225"/>
                  </a:cubicBezTo>
                  <a:cubicBezTo>
                    <a:pt x="398145" y="299085"/>
                    <a:pt x="375285" y="320039"/>
                    <a:pt x="352425" y="318135"/>
                  </a:cubicBezTo>
                  <a:cubicBezTo>
                    <a:pt x="329565" y="316230"/>
                    <a:pt x="318135" y="297180"/>
                    <a:pt x="310515" y="276225"/>
                  </a:cubicBezTo>
                  <a:moveTo>
                    <a:pt x="291465" y="361950"/>
                  </a:moveTo>
                  <a:cubicBezTo>
                    <a:pt x="312420" y="337185"/>
                    <a:pt x="346710" y="331470"/>
                    <a:pt x="377190" y="340995"/>
                  </a:cubicBezTo>
                  <a:cubicBezTo>
                    <a:pt x="407670" y="350520"/>
                    <a:pt x="422910" y="377190"/>
                    <a:pt x="438150" y="403860"/>
                  </a:cubicBezTo>
                  <a:moveTo>
                    <a:pt x="177165" y="314325"/>
                  </a:moveTo>
                  <a:cubicBezTo>
                    <a:pt x="180975" y="289560"/>
                    <a:pt x="196215" y="266700"/>
                    <a:pt x="219075" y="270510"/>
                  </a:cubicBezTo>
                  <a:cubicBezTo>
                    <a:pt x="241935" y="274320"/>
                    <a:pt x="264795" y="289560"/>
                    <a:pt x="262890" y="314325"/>
                  </a:cubicBezTo>
                  <a:cubicBezTo>
                    <a:pt x="259080" y="337185"/>
                    <a:pt x="241935" y="360045"/>
                    <a:pt x="219075" y="356235"/>
                  </a:cubicBezTo>
                  <a:cubicBezTo>
                    <a:pt x="196215" y="352425"/>
                    <a:pt x="179070" y="337185"/>
                    <a:pt x="177165" y="314325"/>
                  </a:cubicBezTo>
                  <a:moveTo>
                    <a:pt x="133350" y="441960"/>
                  </a:moveTo>
                  <a:cubicBezTo>
                    <a:pt x="156210" y="409575"/>
                    <a:pt x="179069" y="382905"/>
                    <a:pt x="219075" y="375285"/>
                  </a:cubicBezTo>
                  <a:cubicBezTo>
                    <a:pt x="259080" y="367664"/>
                    <a:pt x="293370" y="403860"/>
                    <a:pt x="304800" y="441960"/>
                  </a:cubicBezTo>
                  <a:moveTo>
                    <a:pt x="295275" y="127635"/>
                  </a:moveTo>
                  <a:cubicBezTo>
                    <a:pt x="304800" y="112395"/>
                    <a:pt x="323850" y="104775"/>
                    <a:pt x="333375" y="89535"/>
                  </a:cubicBezTo>
                  <a:cubicBezTo>
                    <a:pt x="320040" y="78105"/>
                    <a:pt x="304800" y="66675"/>
                    <a:pt x="295275" y="51435"/>
                  </a:cubicBezTo>
                  <a:moveTo>
                    <a:pt x="180975" y="51435"/>
                  </a:moveTo>
                  <a:cubicBezTo>
                    <a:pt x="165735" y="60960"/>
                    <a:pt x="160020" y="81914"/>
                    <a:pt x="142875" y="89535"/>
                  </a:cubicBezTo>
                  <a:cubicBezTo>
                    <a:pt x="158115" y="97155"/>
                    <a:pt x="165735" y="118110"/>
                    <a:pt x="180975" y="127635"/>
                  </a:cubicBezTo>
                  <a:moveTo>
                    <a:pt x="219075" y="127635"/>
                  </a:moveTo>
                  <a:cubicBezTo>
                    <a:pt x="226695" y="100964"/>
                    <a:pt x="249555" y="78105"/>
                    <a:pt x="257175" y="514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39472" y="1495425"/>
              <a:ext cx="438149" cy="438150"/>
            </a:xfrm>
            <a:custGeom>
              <a:avLst/>
              <a:gdLst/>
              <a:ahLst/>
              <a:cxnLst/>
              <a:rect l="0" t="0" r="0" b="0"/>
              <a:pathLst>
                <a:path w="438149" h="438150">
                  <a:moveTo>
                    <a:pt x="95250" y="19050"/>
                  </a:moveTo>
                  <a:cubicBezTo>
                    <a:pt x="95250" y="8528"/>
                    <a:pt x="103778" y="0"/>
                    <a:pt x="114300" y="0"/>
                  </a:cubicBezTo>
                  <a:lnTo>
                    <a:pt x="361950" y="0"/>
                  </a:lnTo>
                  <a:cubicBezTo>
                    <a:pt x="372471" y="0"/>
                    <a:pt x="381000" y="8528"/>
                    <a:pt x="381000" y="19050"/>
                  </a:cubicBezTo>
                  <a:lnTo>
                    <a:pt x="381000" y="152400"/>
                  </a:lnTo>
                  <a:cubicBezTo>
                    <a:pt x="381000" y="162921"/>
                    <a:pt x="372471" y="171450"/>
                    <a:pt x="361950" y="171450"/>
                  </a:cubicBezTo>
                  <a:lnTo>
                    <a:pt x="209550" y="171450"/>
                  </a:lnTo>
                  <a:lnTo>
                    <a:pt x="209550" y="228600"/>
                  </a:lnTo>
                  <a:lnTo>
                    <a:pt x="152400" y="171450"/>
                  </a:lnTo>
                  <a:lnTo>
                    <a:pt x="114300" y="171450"/>
                  </a:lnTo>
                  <a:cubicBezTo>
                    <a:pt x="103778" y="171450"/>
                    <a:pt x="95250" y="162921"/>
                    <a:pt x="95250" y="152400"/>
                  </a:cubicBezTo>
                  <a:close/>
                  <a:moveTo>
                    <a:pt x="42862" y="271462"/>
                  </a:moveTo>
                  <a:cubicBezTo>
                    <a:pt x="42862" y="247790"/>
                    <a:pt x="62052" y="228600"/>
                    <a:pt x="85725" y="228600"/>
                  </a:cubicBezTo>
                  <a:cubicBezTo>
                    <a:pt x="109397" y="228600"/>
                    <a:pt x="128587" y="247790"/>
                    <a:pt x="128587" y="271462"/>
                  </a:cubicBezTo>
                  <a:cubicBezTo>
                    <a:pt x="128587" y="295134"/>
                    <a:pt x="109397" y="314325"/>
                    <a:pt x="85725" y="314325"/>
                  </a:cubicBezTo>
                  <a:cubicBezTo>
                    <a:pt x="62052" y="314325"/>
                    <a:pt x="42862" y="295134"/>
                    <a:pt x="42862" y="271462"/>
                  </a:cubicBezTo>
                  <a:moveTo>
                    <a:pt x="0" y="400050"/>
                  </a:moveTo>
                  <a:cubicBezTo>
                    <a:pt x="7666" y="369707"/>
                    <a:pt x="30837" y="345699"/>
                    <a:pt x="60889" y="336961"/>
                  </a:cubicBezTo>
                  <a:cubicBezTo>
                    <a:pt x="90941" y="328224"/>
                    <a:pt x="123373" y="336066"/>
                    <a:pt x="146113" y="357568"/>
                  </a:cubicBezTo>
                  <a:moveTo>
                    <a:pt x="309562" y="271462"/>
                  </a:moveTo>
                  <a:cubicBezTo>
                    <a:pt x="309562" y="247790"/>
                    <a:pt x="328752" y="228600"/>
                    <a:pt x="352425" y="228600"/>
                  </a:cubicBezTo>
                  <a:cubicBezTo>
                    <a:pt x="376097" y="228600"/>
                    <a:pt x="395287" y="247790"/>
                    <a:pt x="395287" y="271462"/>
                  </a:cubicBezTo>
                  <a:cubicBezTo>
                    <a:pt x="395287" y="295134"/>
                    <a:pt x="376097" y="314325"/>
                    <a:pt x="352425" y="314325"/>
                  </a:cubicBezTo>
                  <a:cubicBezTo>
                    <a:pt x="328752" y="314325"/>
                    <a:pt x="309562" y="295134"/>
                    <a:pt x="309562" y="271462"/>
                  </a:cubicBezTo>
                  <a:moveTo>
                    <a:pt x="292036" y="357568"/>
                  </a:moveTo>
                  <a:cubicBezTo>
                    <a:pt x="314776" y="336066"/>
                    <a:pt x="347208" y="328224"/>
                    <a:pt x="377260" y="336961"/>
                  </a:cubicBezTo>
                  <a:cubicBezTo>
                    <a:pt x="407312" y="345699"/>
                    <a:pt x="430483" y="369707"/>
                    <a:pt x="438149" y="400049"/>
                  </a:cubicBezTo>
                  <a:moveTo>
                    <a:pt x="176212" y="309562"/>
                  </a:moveTo>
                  <a:cubicBezTo>
                    <a:pt x="176212" y="285890"/>
                    <a:pt x="195402" y="266700"/>
                    <a:pt x="219075" y="266700"/>
                  </a:cubicBezTo>
                  <a:cubicBezTo>
                    <a:pt x="242747" y="266700"/>
                    <a:pt x="261937" y="285890"/>
                    <a:pt x="261937" y="309562"/>
                  </a:cubicBezTo>
                  <a:cubicBezTo>
                    <a:pt x="261937" y="333234"/>
                    <a:pt x="242747" y="352425"/>
                    <a:pt x="219075" y="352425"/>
                  </a:cubicBezTo>
                  <a:cubicBezTo>
                    <a:pt x="195402" y="352425"/>
                    <a:pt x="176212" y="333234"/>
                    <a:pt x="176212" y="309562"/>
                  </a:cubicBezTo>
                  <a:moveTo>
                    <a:pt x="133350" y="438150"/>
                  </a:moveTo>
                  <a:cubicBezTo>
                    <a:pt x="143510" y="399123"/>
                    <a:pt x="178747" y="371885"/>
                    <a:pt x="219075" y="371885"/>
                  </a:cubicBezTo>
                  <a:cubicBezTo>
                    <a:pt x="259402" y="371885"/>
                    <a:pt x="294639" y="399123"/>
                    <a:pt x="304800" y="438150"/>
                  </a:cubicBezTo>
                  <a:moveTo>
                    <a:pt x="295275" y="123825"/>
                  </a:moveTo>
                  <a:lnTo>
                    <a:pt x="333375" y="85725"/>
                  </a:lnTo>
                  <a:lnTo>
                    <a:pt x="295275" y="47625"/>
                  </a:lnTo>
                  <a:moveTo>
                    <a:pt x="180975" y="47625"/>
                  </a:moveTo>
                  <a:lnTo>
                    <a:pt x="142875" y="85725"/>
                  </a:lnTo>
                  <a:lnTo>
                    <a:pt x="180975" y="123825"/>
                  </a:lnTo>
                  <a:moveTo>
                    <a:pt x="219075" y="123825"/>
                  </a:moveTo>
                  <a:lnTo>
                    <a:pt x="257175" y="476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5802" y="2375535"/>
            <a:ext cx="481964" cy="476249"/>
            <a:chOff x="4458947" y="1478280"/>
            <a:chExt cx="481964" cy="476249"/>
          </a:xfrm>
        </p:grpSpPr>
        <p:sp>
          <p:nvSpPr>
            <p:cNvPr id="36" name="Rounded Rectangle 35"/>
            <p:cNvSpPr/>
            <p:nvPr/>
          </p:nvSpPr>
          <p:spPr>
            <a:xfrm>
              <a:off x="4458947" y="1478280"/>
              <a:ext cx="481964" cy="476249"/>
            </a:xfrm>
            <a:custGeom>
              <a:avLst/>
              <a:gdLst/>
              <a:ahLst/>
              <a:cxnLst/>
              <a:rect l="0" t="0" r="0" b="0"/>
              <a:pathLst>
                <a:path w="481964" h="476249">
                  <a:moveTo>
                    <a:pt x="47624" y="17145"/>
                  </a:moveTo>
                  <a:cubicBezTo>
                    <a:pt x="167639" y="0"/>
                    <a:pt x="289559" y="28575"/>
                    <a:pt x="409574" y="17145"/>
                  </a:cubicBezTo>
                  <a:cubicBezTo>
                    <a:pt x="409574" y="17145"/>
                    <a:pt x="438149" y="19050"/>
                    <a:pt x="447674" y="55245"/>
                  </a:cubicBezTo>
                  <a:cubicBezTo>
                    <a:pt x="476249" y="173354"/>
                    <a:pt x="481964" y="300989"/>
                    <a:pt x="447674" y="417194"/>
                  </a:cubicBezTo>
                  <a:cubicBezTo>
                    <a:pt x="447674" y="417194"/>
                    <a:pt x="447674" y="449579"/>
                    <a:pt x="409574" y="455294"/>
                  </a:cubicBezTo>
                  <a:cubicBezTo>
                    <a:pt x="291464" y="476249"/>
                    <a:pt x="161925" y="417194"/>
                    <a:pt x="47625" y="455294"/>
                  </a:cubicBezTo>
                  <a:cubicBezTo>
                    <a:pt x="47625" y="455294"/>
                    <a:pt x="13334" y="455294"/>
                    <a:pt x="9525" y="417194"/>
                  </a:cubicBezTo>
                  <a:cubicBezTo>
                    <a:pt x="0" y="297179"/>
                    <a:pt x="24765" y="175260"/>
                    <a:pt x="9525" y="55245"/>
                  </a:cubicBezTo>
                  <a:cubicBezTo>
                    <a:pt x="9525" y="55245"/>
                    <a:pt x="9525" y="19050"/>
                    <a:pt x="47625" y="17145"/>
                  </a:cubicBezTo>
                  <a:moveTo>
                    <a:pt x="9524" y="112394"/>
                  </a:moveTo>
                  <a:cubicBezTo>
                    <a:pt x="154304" y="97154"/>
                    <a:pt x="302894" y="137159"/>
                    <a:pt x="447674" y="112394"/>
                  </a:cubicBezTo>
                  <a:moveTo>
                    <a:pt x="266699" y="169544"/>
                  </a:moveTo>
                  <a:cubicBezTo>
                    <a:pt x="257174" y="169544"/>
                    <a:pt x="257174" y="179069"/>
                    <a:pt x="257174" y="179069"/>
                  </a:cubicBezTo>
                  <a:cubicBezTo>
                    <a:pt x="259079" y="203834"/>
                    <a:pt x="259079" y="230504"/>
                    <a:pt x="257174" y="255269"/>
                  </a:cubicBezTo>
                  <a:cubicBezTo>
                    <a:pt x="257174" y="264794"/>
                    <a:pt x="266699" y="264794"/>
                    <a:pt x="266699" y="264794"/>
                  </a:cubicBezTo>
                  <a:cubicBezTo>
                    <a:pt x="304799" y="262889"/>
                    <a:pt x="342899" y="257174"/>
                    <a:pt x="380999" y="264794"/>
                  </a:cubicBezTo>
                  <a:cubicBezTo>
                    <a:pt x="390524" y="266699"/>
                    <a:pt x="390524" y="255269"/>
                    <a:pt x="390524" y="255269"/>
                  </a:cubicBezTo>
                  <a:cubicBezTo>
                    <a:pt x="386714" y="230504"/>
                    <a:pt x="398144" y="203834"/>
                    <a:pt x="390524" y="179069"/>
                  </a:cubicBezTo>
                  <a:cubicBezTo>
                    <a:pt x="386714" y="169544"/>
                    <a:pt x="380999" y="169544"/>
                    <a:pt x="380999" y="169544"/>
                  </a:cubicBezTo>
                  <a:cubicBezTo>
                    <a:pt x="342899" y="173354"/>
                    <a:pt x="304799" y="171449"/>
                    <a:pt x="266699" y="169544"/>
                  </a:cubicBezTo>
                  <a:moveTo>
                    <a:pt x="266699" y="302894"/>
                  </a:moveTo>
                  <a:cubicBezTo>
                    <a:pt x="257174" y="304799"/>
                    <a:pt x="257174" y="312419"/>
                    <a:pt x="257174" y="312419"/>
                  </a:cubicBezTo>
                  <a:cubicBezTo>
                    <a:pt x="257174" y="337184"/>
                    <a:pt x="266699" y="365759"/>
                    <a:pt x="257174" y="388619"/>
                  </a:cubicBezTo>
                  <a:cubicBezTo>
                    <a:pt x="253364" y="398144"/>
                    <a:pt x="266699" y="398144"/>
                    <a:pt x="266699" y="398144"/>
                  </a:cubicBezTo>
                  <a:cubicBezTo>
                    <a:pt x="304799" y="400049"/>
                    <a:pt x="344804" y="411479"/>
                    <a:pt x="380999" y="398144"/>
                  </a:cubicBezTo>
                  <a:cubicBezTo>
                    <a:pt x="390524" y="394334"/>
                    <a:pt x="390524" y="388619"/>
                    <a:pt x="390524" y="388619"/>
                  </a:cubicBezTo>
                  <a:cubicBezTo>
                    <a:pt x="394334" y="363854"/>
                    <a:pt x="390524" y="337184"/>
                    <a:pt x="390524" y="312419"/>
                  </a:cubicBezTo>
                  <a:cubicBezTo>
                    <a:pt x="390524" y="302894"/>
                    <a:pt x="380999" y="302894"/>
                    <a:pt x="380999" y="302894"/>
                  </a:cubicBezTo>
                  <a:cubicBezTo>
                    <a:pt x="342899" y="297179"/>
                    <a:pt x="302894" y="314324"/>
                    <a:pt x="266699" y="302894"/>
                  </a:cubicBezTo>
                  <a:moveTo>
                    <a:pt x="76199" y="169544"/>
                  </a:moveTo>
                  <a:cubicBezTo>
                    <a:pt x="66674" y="165734"/>
                    <a:pt x="66674" y="179069"/>
                    <a:pt x="66674" y="179069"/>
                  </a:cubicBezTo>
                  <a:cubicBezTo>
                    <a:pt x="78104" y="222884"/>
                    <a:pt x="83819" y="270509"/>
                    <a:pt x="66674" y="312419"/>
                  </a:cubicBezTo>
                  <a:cubicBezTo>
                    <a:pt x="62864" y="321944"/>
                    <a:pt x="76199" y="321944"/>
                    <a:pt x="76199" y="321944"/>
                  </a:cubicBezTo>
                  <a:cubicBezTo>
                    <a:pt x="114299" y="321944"/>
                    <a:pt x="152399" y="325754"/>
                    <a:pt x="190499" y="321944"/>
                  </a:cubicBezTo>
                  <a:cubicBezTo>
                    <a:pt x="200024" y="321944"/>
                    <a:pt x="200024" y="312419"/>
                    <a:pt x="200024" y="312419"/>
                  </a:cubicBezTo>
                  <a:cubicBezTo>
                    <a:pt x="194309" y="268604"/>
                    <a:pt x="192404" y="222884"/>
                    <a:pt x="200024" y="179069"/>
                  </a:cubicBezTo>
                  <a:cubicBezTo>
                    <a:pt x="201929" y="169544"/>
                    <a:pt x="190499" y="169544"/>
                    <a:pt x="190499" y="169544"/>
                  </a:cubicBezTo>
                  <a:cubicBezTo>
                    <a:pt x="154304" y="160019"/>
                    <a:pt x="114299" y="169544"/>
                    <a:pt x="76199" y="169544"/>
                  </a:cubicBezTo>
                  <a:moveTo>
                    <a:pt x="104774" y="236219"/>
                  </a:moveTo>
                  <a:cubicBezTo>
                    <a:pt x="102869" y="220979"/>
                    <a:pt x="118109" y="213359"/>
                    <a:pt x="133349" y="207644"/>
                  </a:cubicBezTo>
                  <a:cubicBezTo>
                    <a:pt x="148589" y="201929"/>
                    <a:pt x="160019" y="220979"/>
                    <a:pt x="161924" y="236219"/>
                  </a:cubicBezTo>
                  <a:cubicBezTo>
                    <a:pt x="163829" y="251459"/>
                    <a:pt x="148589" y="260984"/>
                    <a:pt x="133349" y="264794"/>
                  </a:cubicBezTo>
                  <a:cubicBezTo>
                    <a:pt x="118109" y="268604"/>
                    <a:pt x="110489" y="251459"/>
                    <a:pt x="104774" y="236219"/>
                  </a:cubicBezTo>
                  <a:moveTo>
                    <a:pt x="85724" y="321944"/>
                  </a:moveTo>
                  <a:cubicBezTo>
                    <a:pt x="78104" y="293369"/>
                    <a:pt x="104774" y="264794"/>
                    <a:pt x="133349" y="264794"/>
                  </a:cubicBezTo>
                  <a:cubicBezTo>
                    <a:pt x="161924" y="266699"/>
                    <a:pt x="175259" y="293369"/>
                    <a:pt x="180974" y="321944"/>
                  </a:cubicBezTo>
                  <a:moveTo>
                    <a:pt x="76199" y="360044"/>
                  </a:moveTo>
                  <a:cubicBezTo>
                    <a:pt x="100964" y="365759"/>
                    <a:pt x="127634" y="361949"/>
                    <a:pt x="152399" y="360044"/>
                  </a:cubicBezTo>
                  <a:moveTo>
                    <a:pt x="152399" y="398144"/>
                  </a:moveTo>
                  <a:cubicBezTo>
                    <a:pt x="127634" y="401954"/>
                    <a:pt x="100964" y="392429"/>
                    <a:pt x="76199" y="398144"/>
                  </a:cubicBezTo>
                  <a:moveTo>
                    <a:pt x="76199" y="60960"/>
                  </a:moveTo>
                  <a:cubicBezTo>
                    <a:pt x="74294" y="60960"/>
                    <a:pt x="70484" y="62864"/>
                    <a:pt x="72389" y="64770"/>
                  </a:cubicBezTo>
                  <a:cubicBezTo>
                    <a:pt x="72389" y="66675"/>
                    <a:pt x="74294" y="70485"/>
                    <a:pt x="76199" y="70485"/>
                  </a:cubicBezTo>
                  <a:cubicBezTo>
                    <a:pt x="78104" y="68580"/>
                    <a:pt x="81914" y="66675"/>
                    <a:pt x="81914" y="64770"/>
                  </a:cubicBezTo>
                  <a:cubicBezTo>
                    <a:pt x="80009" y="62865"/>
                    <a:pt x="78104" y="60960"/>
                    <a:pt x="76199" y="60960"/>
                  </a:cubicBezTo>
                  <a:moveTo>
                    <a:pt x="133349" y="60960"/>
                  </a:moveTo>
                  <a:cubicBezTo>
                    <a:pt x="131444" y="60960"/>
                    <a:pt x="129539" y="62864"/>
                    <a:pt x="129539" y="64770"/>
                  </a:cubicBezTo>
                  <a:cubicBezTo>
                    <a:pt x="127634" y="66675"/>
                    <a:pt x="131444" y="68580"/>
                    <a:pt x="133349" y="70485"/>
                  </a:cubicBezTo>
                  <a:cubicBezTo>
                    <a:pt x="135254" y="70485"/>
                    <a:pt x="137159" y="66675"/>
                    <a:pt x="139064" y="64770"/>
                  </a:cubicBezTo>
                  <a:cubicBezTo>
                    <a:pt x="139064" y="62865"/>
                    <a:pt x="135254" y="60960"/>
                    <a:pt x="133349" y="60960"/>
                  </a:cubicBezTo>
                  <a:moveTo>
                    <a:pt x="190499" y="60960"/>
                  </a:moveTo>
                  <a:cubicBezTo>
                    <a:pt x="188594" y="60960"/>
                    <a:pt x="186689" y="62864"/>
                    <a:pt x="186689" y="64770"/>
                  </a:cubicBezTo>
                  <a:cubicBezTo>
                    <a:pt x="184784" y="66675"/>
                    <a:pt x="188594" y="68580"/>
                    <a:pt x="190499" y="70485"/>
                  </a:cubicBezTo>
                  <a:cubicBezTo>
                    <a:pt x="192404" y="70485"/>
                    <a:pt x="194309" y="66675"/>
                    <a:pt x="196214" y="64770"/>
                  </a:cubicBezTo>
                  <a:cubicBezTo>
                    <a:pt x="196214" y="62865"/>
                    <a:pt x="192404" y="60960"/>
                    <a:pt x="190499" y="609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68472" y="1495425"/>
              <a:ext cx="438149" cy="438149"/>
            </a:xfrm>
            <a:custGeom>
              <a:avLst/>
              <a:gdLst/>
              <a:ahLst/>
              <a:cxnLst/>
              <a:rect l="0" t="0" r="0" b="0"/>
              <a:pathLst>
                <a:path w="438149" h="438149">
                  <a:moveTo>
                    <a:pt x="38100" y="0"/>
                  </a:moveTo>
                  <a:lnTo>
                    <a:pt x="400049" y="0"/>
                  </a:lnTo>
                  <a:cubicBezTo>
                    <a:pt x="400049" y="0"/>
                    <a:pt x="438149" y="0"/>
                    <a:pt x="438149" y="38100"/>
                  </a:cubicBezTo>
                  <a:lnTo>
                    <a:pt x="438149" y="400049"/>
                  </a:lnTo>
                  <a:cubicBezTo>
                    <a:pt x="438149" y="400049"/>
                    <a:pt x="438149" y="438149"/>
                    <a:pt x="400049" y="438149"/>
                  </a:cubicBezTo>
                  <a:lnTo>
                    <a:pt x="38100" y="438149"/>
                  </a:lnTo>
                  <a:cubicBezTo>
                    <a:pt x="38100" y="438149"/>
                    <a:pt x="0" y="438149"/>
                    <a:pt x="0" y="400049"/>
                  </a:cubicBezTo>
                  <a:lnTo>
                    <a:pt x="0" y="38100"/>
                  </a:lnTo>
                  <a:cubicBezTo>
                    <a:pt x="0" y="38100"/>
                    <a:pt x="0" y="0"/>
                    <a:pt x="38100" y="0"/>
                  </a:cubicBezTo>
                  <a:moveTo>
                    <a:pt x="0" y="95249"/>
                  </a:moveTo>
                  <a:lnTo>
                    <a:pt x="438149" y="95249"/>
                  </a:lnTo>
                  <a:moveTo>
                    <a:pt x="257174" y="152399"/>
                  </a:moveTo>
                  <a:cubicBezTo>
                    <a:pt x="247649" y="152399"/>
                    <a:pt x="247649" y="161924"/>
                    <a:pt x="247649" y="161924"/>
                  </a:cubicBezTo>
                  <a:lnTo>
                    <a:pt x="247649" y="238124"/>
                  </a:lnTo>
                  <a:cubicBezTo>
                    <a:pt x="247649" y="247649"/>
                    <a:pt x="257174" y="247649"/>
                    <a:pt x="257174" y="247649"/>
                  </a:cubicBezTo>
                  <a:lnTo>
                    <a:pt x="371474" y="247649"/>
                  </a:lnTo>
                  <a:cubicBezTo>
                    <a:pt x="380999" y="247649"/>
                    <a:pt x="380999" y="238124"/>
                    <a:pt x="380999" y="238124"/>
                  </a:cubicBezTo>
                  <a:lnTo>
                    <a:pt x="380999" y="161924"/>
                  </a:lnTo>
                  <a:cubicBezTo>
                    <a:pt x="380999" y="152399"/>
                    <a:pt x="371474" y="152399"/>
                    <a:pt x="371474" y="152399"/>
                  </a:cubicBezTo>
                  <a:lnTo>
                    <a:pt x="257174" y="152399"/>
                  </a:lnTo>
                  <a:moveTo>
                    <a:pt x="257174" y="285749"/>
                  </a:moveTo>
                  <a:cubicBezTo>
                    <a:pt x="247649" y="285749"/>
                    <a:pt x="247649" y="295274"/>
                    <a:pt x="247649" y="295274"/>
                  </a:cubicBezTo>
                  <a:lnTo>
                    <a:pt x="247649" y="371474"/>
                  </a:lnTo>
                  <a:cubicBezTo>
                    <a:pt x="247649" y="380999"/>
                    <a:pt x="257174" y="380999"/>
                    <a:pt x="257174" y="380999"/>
                  </a:cubicBezTo>
                  <a:lnTo>
                    <a:pt x="371474" y="380999"/>
                  </a:lnTo>
                  <a:cubicBezTo>
                    <a:pt x="380999" y="380999"/>
                    <a:pt x="380999" y="371474"/>
                    <a:pt x="380999" y="371474"/>
                  </a:cubicBezTo>
                  <a:lnTo>
                    <a:pt x="380999" y="295274"/>
                  </a:lnTo>
                  <a:cubicBezTo>
                    <a:pt x="380999" y="285749"/>
                    <a:pt x="371474" y="285749"/>
                    <a:pt x="371474" y="285749"/>
                  </a:cubicBezTo>
                  <a:lnTo>
                    <a:pt x="257174" y="285749"/>
                  </a:lnTo>
                  <a:moveTo>
                    <a:pt x="66674" y="152399"/>
                  </a:moveTo>
                  <a:cubicBezTo>
                    <a:pt x="57149" y="152399"/>
                    <a:pt x="57149" y="161924"/>
                    <a:pt x="57149" y="161924"/>
                  </a:cubicBezTo>
                  <a:lnTo>
                    <a:pt x="57149" y="295274"/>
                  </a:lnTo>
                  <a:cubicBezTo>
                    <a:pt x="57149" y="304799"/>
                    <a:pt x="66674" y="304799"/>
                    <a:pt x="66674" y="304799"/>
                  </a:cubicBezTo>
                  <a:lnTo>
                    <a:pt x="180974" y="304799"/>
                  </a:lnTo>
                  <a:cubicBezTo>
                    <a:pt x="190499" y="304799"/>
                    <a:pt x="190499" y="295274"/>
                    <a:pt x="190499" y="295274"/>
                  </a:cubicBezTo>
                  <a:lnTo>
                    <a:pt x="190499" y="161924"/>
                  </a:lnTo>
                  <a:cubicBezTo>
                    <a:pt x="190499" y="152399"/>
                    <a:pt x="180974" y="152399"/>
                    <a:pt x="180974" y="152399"/>
                  </a:cubicBezTo>
                  <a:lnTo>
                    <a:pt x="66674" y="152399"/>
                  </a:lnTo>
                  <a:moveTo>
                    <a:pt x="95249" y="219074"/>
                  </a:moveTo>
                  <a:cubicBezTo>
                    <a:pt x="95249" y="203293"/>
                    <a:pt x="108043" y="190499"/>
                    <a:pt x="123824" y="190499"/>
                  </a:cubicBezTo>
                  <a:cubicBezTo>
                    <a:pt x="139606" y="190499"/>
                    <a:pt x="152399" y="203293"/>
                    <a:pt x="152399" y="219074"/>
                  </a:cubicBezTo>
                  <a:cubicBezTo>
                    <a:pt x="152399" y="234856"/>
                    <a:pt x="139606" y="247649"/>
                    <a:pt x="123824" y="247649"/>
                  </a:cubicBezTo>
                  <a:cubicBezTo>
                    <a:pt x="108043" y="247649"/>
                    <a:pt x="95249" y="234856"/>
                    <a:pt x="95249" y="219074"/>
                  </a:cubicBezTo>
                  <a:moveTo>
                    <a:pt x="76199" y="304799"/>
                  </a:moveTo>
                  <a:cubicBezTo>
                    <a:pt x="73812" y="275943"/>
                    <a:pt x="95010" y="250505"/>
                    <a:pt x="123824" y="247649"/>
                  </a:cubicBezTo>
                  <a:cubicBezTo>
                    <a:pt x="152639" y="250505"/>
                    <a:pt x="173837" y="275943"/>
                    <a:pt x="171449" y="304799"/>
                  </a:cubicBezTo>
                  <a:moveTo>
                    <a:pt x="66674" y="342899"/>
                  </a:moveTo>
                  <a:lnTo>
                    <a:pt x="142874" y="342899"/>
                  </a:lnTo>
                  <a:moveTo>
                    <a:pt x="142874" y="380999"/>
                  </a:moveTo>
                  <a:lnTo>
                    <a:pt x="66675" y="380999"/>
                  </a:lnTo>
                  <a:moveTo>
                    <a:pt x="66674" y="42862"/>
                  </a:moveTo>
                  <a:cubicBezTo>
                    <a:pt x="64044" y="42862"/>
                    <a:pt x="61912" y="44994"/>
                    <a:pt x="61912" y="47625"/>
                  </a:cubicBezTo>
                  <a:cubicBezTo>
                    <a:pt x="61912" y="50255"/>
                    <a:pt x="64044" y="52387"/>
                    <a:pt x="66674" y="52387"/>
                  </a:cubicBezTo>
                  <a:cubicBezTo>
                    <a:pt x="69305" y="52387"/>
                    <a:pt x="71437" y="50255"/>
                    <a:pt x="71437" y="47625"/>
                  </a:cubicBezTo>
                  <a:cubicBezTo>
                    <a:pt x="71437" y="44994"/>
                    <a:pt x="69305" y="42862"/>
                    <a:pt x="66674" y="42862"/>
                  </a:cubicBezTo>
                  <a:moveTo>
                    <a:pt x="123824" y="42862"/>
                  </a:moveTo>
                  <a:cubicBezTo>
                    <a:pt x="121194" y="42862"/>
                    <a:pt x="119062" y="44994"/>
                    <a:pt x="119062" y="47625"/>
                  </a:cubicBezTo>
                  <a:cubicBezTo>
                    <a:pt x="119062" y="50255"/>
                    <a:pt x="121194" y="52387"/>
                    <a:pt x="123824" y="52387"/>
                  </a:cubicBezTo>
                  <a:cubicBezTo>
                    <a:pt x="126455" y="52387"/>
                    <a:pt x="128587" y="50255"/>
                    <a:pt x="128587" y="47625"/>
                  </a:cubicBezTo>
                  <a:cubicBezTo>
                    <a:pt x="128587" y="44994"/>
                    <a:pt x="126455" y="42862"/>
                    <a:pt x="123824" y="42862"/>
                  </a:cubicBezTo>
                  <a:moveTo>
                    <a:pt x="180974" y="42862"/>
                  </a:moveTo>
                  <a:cubicBezTo>
                    <a:pt x="178344" y="42862"/>
                    <a:pt x="176212" y="44994"/>
                    <a:pt x="176212" y="47625"/>
                  </a:cubicBezTo>
                  <a:cubicBezTo>
                    <a:pt x="176212" y="50255"/>
                    <a:pt x="178344" y="52387"/>
                    <a:pt x="180974" y="52387"/>
                  </a:cubicBezTo>
                  <a:cubicBezTo>
                    <a:pt x="183605" y="52387"/>
                    <a:pt x="185737" y="50255"/>
                    <a:pt x="185737" y="47625"/>
                  </a:cubicBezTo>
                  <a:cubicBezTo>
                    <a:pt x="185737" y="44994"/>
                    <a:pt x="183605" y="42862"/>
                    <a:pt x="180974" y="4286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1302" y="4667249"/>
            <a:ext cx="443864" cy="462914"/>
            <a:chOff x="2744447" y="3769994"/>
            <a:chExt cx="443864" cy="462914"/>
          </a:xfrm>
        </p:grpSpPr>
        <p:sp>
          <p:nvSpPr>
            <p:cNvPr id="39" name="Rounded Rectangle 38"/>
            <p:cNvSpPr/>
            <p:nvPr/>
          </p:nvSpPr>
          <p:spPr>
            <a:xfrm>
              <a:off x="2744447" y="3769994"/>
              <a:ext cx="443864" cy="462914"/>
            </a:xfrm>
            <a:custGeom>
              <a:avLst/>
              <a:gdLst/>
              <a:ahLst/>
              <a:cxnLst/>
              <a:rect l="0" t="0" r="0" b="0"/>
              <a:pathLst>
                <a:path w="443864" h="462914">
                  <a:moveTo>
                    <a:pt x="329564" y="407669"/>
                  </a:moveTo>
                  <a:cubicBezTo>
                    <a:pt x="331469" y="426719"/>
                    <a:pt x="310514" y="440054"/>
                    <a:pt x="291464" y="445769"/>
                  </a:cubicBezTo>
                  <a:cubicBezTo>
                    <a:pt x="222884" y="462914"/>
                    <a:pt x="150494" y="436244"/>
                    <a:pt x="81915" y="445769"/>
                  </a:cubicBezTo>
                  <a:cubicBezTo>
                    <a:pt x="60960" y="447674"/>
                    <a:pt x="34290" y="426719"/>
                    <a:pt x="43815" y="407669"/>
                  </a:cubicBezTo>
                  <a:cubicBezTo>
                    <a:pt x="85725" y="297179"/>
                    <a:pt x="76200" y="167639"/>
                    <a:pt x="43815" y="55245"/>
                  </a:cubicBezTo>
                  <a:cubicBezTo>
                    <a:pt x="36195" y="34290"/>
                    <a:pt x="60960" y="20954"/>
                    <a:pt x="81915" y="17145"/>
                  </a:cubicBezTo>
                  <a:cubicBezTo>
                    <a:pt x="148590" y="0"/>
                    <a:pt x="222884" y="1904"/>
                    <a:pt x="291464" y="17145"/>
                  </a:cubicBezTo>
                  <a:cubicBezTo>
                    <a:pt x="310514" y="20954"/>
                    <a:pt x="321944" y="34290"/>
                    <a:pt x="329564" y="55245"/>
                  </a:cubicBezTo>
                  <a:cubicBezTo>
                    <a:pt x="340994" y="93345"/>
                    <a:pt x="340994" y="137159"/>
                    <a:pt x="329564" y="175259"/>
                  </a:cubicBezTo>
                  <a:moveTo>
                    <a:pt x="15240" y="102869"/>
                  </a:moveTo>
                  <a:cubicBezTo>
                    <a:pt x="70485" y="110489"/>
                    <a:pt x="131444" y="118109"/>
                    <a:pt x="186689" y="102869"/>
                  </a:cubicBezTo>
                  <a:moveTo>
                    <a:pt x="443864" y="102869"/>
                  </a:moveTo>
                  <a:cubicBezTo>
                    <a:pt x="405764" y="110489"/>
                    <a:pt x="365759" y="99059"/>
                    <a:pt x="329564" y="102869"/>
                  </a:cubicBezTo>
                  <a:moveTo>
                    <a:pt x="0" y="1905"/>
                  </a:moveTo>
                  <a:moveTo>
                    <a:pt x="386714" y="45720"/>
                  </a:moveTo>
                  <a:cubicBezTo>
                    <a:pt x="403859" y="64770"/>
                    <a:pt x="421004" y="85725"/>
                    <a:pt x="443864" y="102870"/>
                  </a:cubicBezTo>
                  <a:cubicBezTo>
                    <a:pt x="419099" y="114300"/>
                    <a:pt x="400049" y="137160"/>
                    <a:pt x="386714" y="160020"/>
                  </a:cubicBezTo>
                  <a:moveTo>
                    <a:pt x="0" y="1905"/>
                  </a:moveTo>
                  <a:moveTo>
                    <a:pt x="443864" y="230504"/>
                  </a:moveTo>
                  <a:cubicBezTo>
                    <a:pt x="424814" y="226694"/>
                    <a:pt x="403859" y="236219"/>
                    <a:pt x="386714" y="230504"/>
                  </a:cubicBezTo>
                  <a:moveTo>
                    <a:pt x="443864" y="344804"/>
                  </a:moveTo>
                  <a:cubicBezTo>
                    <a:pt x="424814" y="350519"/>
                    <a:pt x="403859" y="339089"/>
                    <a:pt x="386714" y="344804"/>
                  </a:cubicBezTo>
                  <a:moveTo>
                    <a:pt x="0" y="1905"/>
                  </a:moveTo>
                  <a:moveTo>
                    <a:pt x="415289" y="230504"/>
                  </a:moveTo>
                  <a:cubicBezTo>
                    <a:pt x="428624" y="266699"/>
                    <a:pt x="413384" y="306704"/>
                    <a:pt x="415289" y="344804"/>
                  </a:cubicBezTo>
                  <a:moveTo>
                    <a:pt x="0" y="1905"/>
                  </a:moveTo>
                  <a:moveTo>
                    <a:pt x="217169" y="344804"/>
                  </a:moveTo>
                  <a:cubicBezTo>
                    <a:pt x="192404" y="316229"/>
                    <a:pt x="200024" y="270509"/>
                    <a:pt x="180974" y="240029"/>
                  </a:cubicBezTo>
                  <a:cubicBezTo>
                    <a:pt x="179069" y="234314"/>
                    <a:pt x="173354" y="228599"/>
                    <a:pt x="169544" y="230504"/>
                  </a:cubicBezTo>
                  <a:cubicBezTo>
                    <a:pt x="163829" y="232409"/>
                    <a:pt x="158114" y="234314"/>
                    <a:pt x="156209" y="240029"/>
                  </a:cubicBezTo>
                  <a:cubicBezTo>
                    <a:pt x="146684" y="274319"/>
                    <a:pt x="129539" y="308609"/>
                    <a:pt x="121919" y="344804"/>
                  </a:cubicBezTo>
                  <a:moveTo>
                    <a:pt x="203834" y="306704"/>
                  </a:moveTo>
                  <a:cubicBezTo>
                    <a:pt x="180974" y="302894"/>
                    <a:pt x="156209" y="312419"/>
                    <a:pt x="133349" y="306704"/>
                  </a:cubicBezTo>
                  <a:moveTo>
                    <a:pt x="0" y="1905"/>
                  </a:moveTo>
                  <a:moveTo>
                    <a:pt x="262889" y="344804"/>
                  </a:moveTo>
                  <a:cubicBezTo>
                    <a:pt x="260984" y="329564"/>
                    <a:pt x="266699" y="312419"/>
                    <a:pt x="262889" y="297179"/>
                  </a:cubicBezTo>
                  <a:moveTo>
                    <a:pt x="262889" y="297179"/>
                  </a:moveTo>
                  <a:cubicBezTo>
                    <a:pt x="278129" y="293369"/>
                    <a:pt x="295274" y="300989"/>
                    <a:pt x="310514" y="297179"/>
                  </a:cubicBezTo>
                  <a:cubicBezTo>
                    <a:pt x="325754" y="293369"/>
                    <a:pt x="342899" y="283844"/>
                    <a:pt x="339089" y="268604"/>
                  </a:cubicBezTo>
                  <a:cubicBezTo>
                    <a:pt x="339089" y="264794"/>
                    <a:pt x="339089" y="262889"/>
                    <a:pt x="339089" y="259079"/>
                  </a:cubicBezTo>
                  <a:cubicBezTo>
                    <a:pt x="342899" y="243839"/>
                    <a:pt x="325754" y="234314"/>
                    <a:pt x="310514" y="230504"/>
                  </a:cubicBezTo>
                  <a:cubicBezTo>
                    <a:pt x="295274" y="226694"/>
                    <a:pt x="278129" y="224789"/>
                    <a:pt x="262889" y="230504"/>
                  </a:cubicBezTo>
                  <a:cubicBezTo>
                    <a:pt x="268604" y="251459"/>
                    <a:pt x="264794" y="274319"/>
                    <a:pt x="262889" y="2971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44447" y="3771900"/>
              <a:ext cx="442912" cy="442912"/>
            </a:xfrm>
            <a:custGeom>
              <a:avLst/>
              <a:gdLst/>
              <a:ahLst/>
              <a:cxnLst/>
              <a:rect l="0" t="0" r="0" b="0"/>
              <a:pathLst>
                <a:path w="442912" h="442912">
                  <a:moveTo>
                    <a:pt x="328612" y="404812"/>
                  </a:moveTo>
                  <a:cubicBezTo>
                    <a:pt x="328612" y="425767"/>
                    <a:pt x="311467" y="442912"/>
                    <a:pt x="290512" y="442912"/>
                  </a:cubicBezTo>
                  <a:lnTo>
                    <a:pt x="80962" y="442912"/>
                  </a:lnTo>
                  <a:cubicBezTo>
                    <a:pt x="60007" y="442912"/>
                    <a:pt x="42862" y="425767"/>
                    <a:pt x="42862" y="404812"/>
                  </a:cubicBezTo>
                  <a:lnTo>
                    <a:pt x="42862" y="52387"/>
                  </a:lnTo>
                  <a:cubicBezTo>
                    <a:pt x="42862" y="31432"/>
                    <a:pt x="60007" y="14287"/>
                    <a:pt x="80962" y="14287"/>
                  </a:cubicBezTo>
                  <a:lnTo>
                    <a:pt x="290512" y="14287"/>
                  </a:lnTo>
                  <a:cubicBezTo>
                    <a:pt x="311467" y="14287"/>
                    <a:pt x="328612" y="31432"/>
                    <a:pt x="328612" y="52387"/>
                  </a:cubicBezTo>
                  <a:lnTo>
                    <a:pt x="328612" y="174307"/>
                  </a:lnTo>
                  <a:moveTo>
                    <a:pt x="185737" y="100012"/>
                  </a:moveTo>
                  <a:lnTo>
                    <a:pt x="14287" y="100012"/>
                  </a:lnTo>
                  <a:moveTo>
                    <a:pt x="442912" y="100012"/>
                  </a:moveTo>
                  <a:lnTo>
                    <a:pt x="328612" y="100012"/>
                  </a:lnTo>
                  <a:moveTo>
                    <a:pt x="0" y="0"/>
                  </a:moveTo>
                  <a:moveTo>
                    <a:pt x="385762" y="42862"/>
                  </a:moveTo>
                  <a:lnTo>
                    <a:pt x="442912" y="100012"/>
                  </a:lnTo>
                  <a:lnTo>
                    <a:pt x="385762" y="157162"/>
                  </a:lnTo>
                  <a:moveTo>
                    <a:pt x="0" y="0"/>
                  </a:moveTo>
                  <a:moveTo>
                    <a:pt x="385762" y="228599"/>
                  </a:moveTo>
                  <a:lnTo>
                    <a:pt x="442912" y="228599"/>
                  </a:lnTo>
                  <a:moveTo>
                    <a:pt x="385762" y="342899"/>
                  </a:moveTo>
                  <a:lnTo>
                    <a:pt x="442912" y="342899"/>
                  </a:lnTo>
                  <a:moveTo>
                    <a:pt x="0" y="0"/>
                  </a:moveTo>
                  <a:moveTo>
                    <a:pt x="414337" y="228599"/>
                  </a:moveTo>
                  <a:lnTo>
                    <a:pt x="414337" y="342899"/>
                  </a:lnTo>
                  <a:moveTo>
                    <a:pt x="0" y="0"/>
                  </a:moveTo>
                  <a:moveTo>
                    <a:pt x="216223" y="342899"/>
                  </a:moveTo>
                  <a:lnTo>
                    <a:pt x="181135" y="237635"/>
                  </a:lnTo>
                  <a:cubicBezTo>
                    <a:pt x="179337" y="232240"/>
                    <a:pt x="174287" y="228599"/>
                    <a:pt x="168598" y="228599"/>
                  </a:cubicBezTo>
                  <a:lnTo>
                    <a:pt x="168598" y="228599"/>
                  </a:lnTo>
                  <a:cubicBezTo>
                    <a:pt x="162910" y="228599"/>
                    <a:pt x="157860" y="232240"/>
                    <a:pt x="156061" y="237635"/>
                  </a:cubicBezTo>
                  <a:lnTo>
                    <a:pt x="120973" y="342899"/>
                  </a:lnTo>
                  <a:moveTo>
                    <a:pt x="133673" y="304799"/>
                  </a:moveTo>
                  <a:lnTo>
                    <a:pt x="203524" y="304799"/>
                  </a:lnTo>
                  <a:moveTo>
                    <a:pt x="0" y="0"/>
                  </a:moveTo>
                  <a:moveTo>
                    <a:pt x="262889" y="342899"/>
                  </a:moveTo>
                  <a:lnTo>
                    <a:pt x="262889" y="295274"/>
                  </a:lnTo>
                  <a:moveTo>
                    <a:pt x="310514" y="295274"/>
                  </a:moveTo>
                  <a:cubicBezTo>
                    <a:pt x="326295" y="295274"/>
                    <a:pt x="339089" y="282480"/>
                    <a:pt x="339089" y="266699"/>
                  </a:cubicBezTo>
                  <a:lnTo>
                    <a:pt x="339089" y="257174"/>
                  </a:lnTo>
                  <a:cubicBezTo>
                    <a:pt x="339089" y="241393"/>
                    <a:pt x="326295" y="228599"/>
                    <a:pt x="310514" y="228599"/>
                  </a:cubicBezTo>
                  <a:lnTo>
                    <a:pt x="262889" y="228599"/>
                  </a:lnTo>
                  <a:lnTo>
                    <a:pt x="262889" y="295274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93B0F-7144-E45F-F344-170F084B039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360832" y="1589030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F4F4F4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F4F4F4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Creation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Active
Participation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Eager to learn and
grow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27134-BFAA-7F44-8869-232346C81B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Oss-0-to-100-dark.png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6183" y="2369611"/>
            <a:ext cx="7013864" cy="1168977"/>
            <a:chOff x="187309" y="1298048"/>
            <a:chExt cx="7013864" cy="1168977"/>
          </a:xfrm>
        </p:grpSpPr>
        <p:sp>
          <p:nvSpPr>
            <p:cNvPr id="2" name="Rounded Rectangle 1"/>
            <p:cNvSpPr/>
            <p:nvPr/>
          </p:nvSpPr>
          <p:spPr>
            <a:xfrm>
              <a:off x="187309" y="1298048"/>
              <a:ext cx="7013863" cy="1168977"/>
            </a:xfrm>
            <a:custGeom>
              <a:avLst/>
              <a:gdLst/>
              <a:ahLst/>
              <a:cxnLst/>
              <a:rect l="0" t="0" r="0" b="0"/>
              <a:pathLst>
                <a:path w="7013863" h="1168977">
                  <a:moveTo>
                    <a:pt x="6358457" y="600075"/>
                  </a:moveTo>
                  <a:cubicBezTo>
                    <a:pt x="6358457" y="600075"/>
                    <a:pt x="6476134" y="610206"/>
                    <a:pt x="6614073" y="635923"/>
                  </a:cubicBezTo>
                  <a:cubicBezTo>
                    <a:pt x="6759805" y="663979"/>
                    <a:pt x="6928138" y="707620"/>
                    <a:pt x="7013863" y="762952"/>
                  </a:cubicBezTo>
                  <a:cubicBezTo>
                    <a:pt x="6764481" y="716972"/>
                    <a:pt x="6588355" y="709179"/>
                    <a:pt x="6471458" y="692813"/>
                  </a:cubicBezTo>
                  <a:cubicBezTo>
                    <a:pt x="6388071" y="681124"/>
                    <a:pt x="6335077" y="681124"/>
                    <a:pt x="6306242" y="669434"/>
                  </a:cubicBezTo>
                  <a:cubicBezTo>
                    <a:pt x="6300008" y="662420"/>
                    <a:pt x="6294552" y="656185"/>
                    <a:pt x="6287539" y="649951"/>
                  </a:cubicBezTo>
                  <a:cubicBezTo>
                    <a:pt x="6304684" y="631247"/>
                    <a:pt x="6334298" y="616440"/>
                    <a:pt x="6345208" y="581371"/>
                  </a:cubicBezTo>
                  <a:cubicBezTo>
                    <a:pt x="6349105" y="587605"/>
                    <a:pt x="6354560" y="593840"/>
                    <a:pt x="6358457" y="600075"/>
                  </a:cubicBezTo>
                  <a:moveTo>
                    <a:pt x="868939" y="565005"/>
                  </a:moveTo>
                  <a:cubicBezTo>
                    <a:pt x="925830" y="522922"/>
                    <a:pt x="990513" y="492529"/>
                    <a:pt x="1050520" y="455121"/>
                  </a:cubicBezTo>
                  <a:cubicBezTo>
                    <a:pt x="1311592" y="294582"/>
                    <a:pt x="1564091" y="135601"/>
                    <a:pt x="1931150" y="176905"/>
                  </a:cubicBezTo>
                  <a:cubicBezTo>
                    <a:pt x="1931929" y="177684"/>
                    <a:pt x="1931929" y="177684"/>
                    <a:pt x="1932709" y="177684"/>
                  </a:cubicBezTo>
                  <a:cubicBezTo>
                    <a:pt x="2088572" y="193270"/>
                    <a:pt x="2235863" y="220547"/>
                    <a:pt x="2387051" y="222885"/>
                  </a:cubicBezTo>
                  <a:cubicBezTo>
                    <a:pt x="2535122" y="224443"/>
                    <a:pt x="2685530" y="247823"/>
                    <a:pt x="2849187" y="230678"/>
                  </a:cubicBezTo>
                  <a:cubicBezTo>
                    <a:pt x="3029989" y="211974"/>
                    <a:pt x="3228715" y="198726"/>
                    <a:pt x="3457055" y="160539"/>
                  </a:cubicBezTo>
                  <a:cubicBezTo>
                    <a:pt x="3679940" y="123132"/>
                    <a:pt x="3847493" y="123132"/>
                    <a:pt x="3997122" y="131704"/>
                  </a:cubicBezTo>
                  <a:cubicBezTo>
                    <a:pt x="4135062" y="139497"/>
                    <a:pt x="4255856" y="175346"/>
                    <a:pt x="4386782" y="209636"/>
                  </a:cubicBezTo>
                  <a:cubicBezTo>
                    <a:pt x="4526280" y="246264"/>
                    <a:pt x="4677467" y="293023"/>
                    <a:pt x="4873076" y="307051"/>
                  </a:cubicBezTo>
                  <a:cubicBezTo>
                    <a:pt x="5082713" y="322637"/>
                    <a:pt x="5353136" y="416155"/>
                    <a:pt x="5685905" y="316403"/>
                  </a:cubicBezTo>
                  <a:cubicBezTo>
                    <a:pt x="5688243" y="315623"/>
                    <a:pt x="5690581" y="315623"/>
                    <a:pt x="5692919" y="315623"/>
                  </a:cubicBezTo>
                  <a:cubicBezTo>
                    <a:pt x="5732664" y="312506"/>
                    <a:pt x="5812934" y="303154"/>
                    <a:pt x="5901776" y="282113"/>
                  </a:cubicBezTo>
                  <a:cubicBezTo>
                    <a:pt x="5979708" y="263409"/>
                    <a:pt x="6062316" y="231457"/>
                    <a:pt x="6134792" y="190153"/>
                  </a:cubicBezTo>
                  <a:cubicBezTo>
                    <a:pt x="6134792" y="190153"/>
                    <a:pt x="6205710" y="127808"/>
                    <a:pt x="6304684" y="0"/>
                  </a:cubicBezTo>
                  <a:cubicBezTo>
                    <a:pt x="6274290" y="110663"/>
                    <a:pt x="6251690" y="155084"/>
                    <a:pt x="6218959" y="226002"/>
                  </a:cubicBezTo>
                  <a:cubicBezTo>
                    <a:pt x="6201814" y="264188"/>
                    <a:pt x="6132454" y="326534"/>
                    <a:pt x="6052964" y="339003"/>
                  </a:cubicBezTo>
                  <a:cubicBezTo>
                    <a:pt x="6102061" y="347575"/>
                    <a:pt x="6137130" y="376410"/>
                    <a:pt x="6175317" y="399790"/>
                  </a:cubicBezTo>
                  <a:cubicBezTo>
                    <a:pt x="6126999" y="407583"/>
                    <a:pt x="6074785" y="427066"/>
                    <a:pt x="6019453" y="448107"/>
                  </a:cubicBezTo>
                  <a:cubicBezTo>
                    <a:pt x="5952432" y="407583"/>
                    <a:pt x="5878397" y="409921"/>
                    <a:pt x="5809817" y="402128"/>
                  </a:cubicBezTo>
                  <a:cubicBezTo>
                    <a:pt x="5738119" y="409921"/>
                    <a:pt x="5669539" y="416155"/>
                    <a:pt x="5604856" y="417714"/>
                  </a:cubicBezTo>
                  <a:moveTo>
                    <a:pt x="4723447" y="402907"/>
                  </a:moveTo>
                  <a:cubicBezTo>
                    <a:pt x="4910483" y="440314"/>
                    <a:pt x="5153631" y="452004"/>
                    <a:pt x="5479386" y="424728"/>
                  </a:cubicBezTo>
                  <a:moveTo>
                    <a:pt x="4417954" y="349134"/>
                  </a:moveTo>
                  <a:cubicBezTo>
                    <a:pt x="4383664" y="327313"/>
                    <a:pt x="4336905" y="341341"/>
                    <a:pt x="4305732" y="323417"/>
                  </a:cubicBezTo>
                  <a:cubicBezTo>
                    <a:pt x="4083627" y="196388"/>
                    <a:pt x="3877887" y="222884"/>
                    <a:pt x="3505373" y="324975"/>
                  </a:cubicBezTo>
                  <a:cubicBezTo>
                    <a:pt x="3456276" y="338224"/>
                    <a:pt x="3411075" y="355369"/>
                    <a:pt x="3365875" y="361603"/>
                  </a:cubicBezTo>
                  <a:moveTo>
                    <a:pt x="1921019" y="413038"/>
                  </a:moveTo>
                  <a:cubicBezTo>
                    <a:pt x="1923357" y="413038"/>
                    <a:pt x="1924915" y="413038"/>
                    <a:pt x="1927253" y="413038"/>
                  </a:cubicBezTo>
                  <a:cubicBezTo>
                    <a:pt x="2010640" y="416935"/>
                    <a:pt x="2084676" y="435638"/>
                    <a:pt x="2154035" y="434080"/>
                  </a:cubicBezTo>
                  <a:cubicBezTo>
                    <a:pt x="2281843" y="430183"/>
                    <a:pt x="2388610" y="463694"/>
                    <a:pt x="2486025" y="462135"/>
                  </a:cubicBezTo>
                  <a:cubicBezTo>
                    <a:pt x="2588115" y="459797"/>
                    <a:pt x="2679295" y="471487"/>
                    <a:pt x="2772814" y="464473"/>
                  </a:cubicBezTo>
                  <a:cubicBezTo>
                    <a:pt x="2864773" y="458239"/>
                    <a:pt x="2960629" y="455901"/>
                    <a:pt x="3067396" y="428625"/>
                  </a:cubicBezTo>
                  <a:moveTo>
                    <a:pt x="1827501" y="411479"/>
                  </a:moveTo>
                  <a:cubicBezTo>
                    <a:pt x="1703589" y="428624"/>
                    <a:pt x="1589809" y="460577"/>
                    <a:pt x="1481483" y="518246"/>
                  </a:cubicBezTo>
                  <a:cubicBezTo>
                    <a:pt x="1358351" y="583709"/>
                    <a:pt x="1246129" y="676448"/>
                    <a:pt x="1130011" y="763731"/>
                  </a:cubicBezTo>
                  <a:cubicBezTo>
                    <a:pt x="1002203" y="859587"/>
                    <a:pt x="882188" y="971030"/>
                    <a:pt x="741131" y="1029479"/>
                  </a:cubicBezTo>
                  <a:cubicBezTo>
                    <a:pt x="623454" y="1077797"/>
                    <a:pt x="507336" y="1121438"/>
                    <a:pt x="374072" y="1122218"/>
                  </a:cubicBezTo>
                  <a:cubicBezTo>
                    <a:pt x="93518" y="1118321"/>
                    <a:pt x="0" y="1168977"/>
                    <a:pt x="0" y="1168977"/>
                  </a:cubicBezTo>
                  <a:moveTo>
                    <a:pt x="84166" y="758276"/>
                  </a:moveTo>
                  <a:cubicBezTo>
                    <a:pt x="24938" y="760614"/>
                    <a:pt x="0" y="750483"/>
                    <a:pt x="0" y="750483"/>
                  </a:cubicBezTo>
                  <a:moveTo>
                    <a:pt x="703724" y="650730"/>
                  </a:moveTo>
                  <a:cubicBezTo>
                    <a:pt x="684241" y="661641"/>
                    <a:pt x="663199" y="669434"/>
                    <a:pt x="641378" y="676448"/>
                  </a:cubicBezTo>
                  <a:moveTo>
                    <a:pt x="752821" y="627351"/>
                  </a:moveTo>
                  <a:cubicBezTo>
                    <a:pt x="783994" y="607868"/>
                    <a:pt x="815946" y="590723"/>
                    <a:pt x="848677" y="57669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7309" y="1298048"/>
              <a:ext cx="7013864" cy="1168977"/>
            </a:xfrm>
            <a:custGeom>
              <a:avLst/>
              <a:gdLst/>
              <a:ahLst/>
              <a:cxnLst/>
              <a:rect l="0" t="0" r="0" b="0"/>
              <a:pathLst>
                <a:path w="7013864" h="1168977">
                  <a:moveTo>
                    <a:pt x="6358709" y="600245"/>
                  </a:moveTo>
                  <a:cubicBezTo>
                    <a:pt x="6358709" y="600245"/>
                    <a:pt x="6852137" y="647289"/>
                    <a:pt x="7013864" y="762886"/>
                  </a:cubicBezTo>
                  <a:cubicBezTo>
                    <a:pt x="6765208" y="712612"/>
                    <a:pt x="6588832" y="700701"/>
                    <a:pt x="6471720" y="692792"/>
                  </a:cubicBezTo>
                  <a:cubicBezTo>
                    <a:pt x="6387527" y="687107"/>
                    <a:pt x="6333963" y="683490"/>
                    <a:pt x="6306192" y="669174"/>
                  </a:cubicBezTo>
                  <a:cubicBezTo>
                    <a:pt x="6300081" y="662739"/>
                    <a:pt x="6293986" y="656423"/>
                    <a:pt x="6287906" y="650223"/>
                  </a:cubicBezTo>
                  <a:cubicBezTo>
                    <a:pt x="6307239" y="633574"/>
                    <a:pt x="6326323" y="612904"/>
                    <a:pt x="6344925" y="581399"/>
                  </a:cubicBezTo>
                  <a:cubicBezTo>
                    <a:pt x="6349476" y="587523"/>
                    <a:pt x="6354100" y="593803"/>
                    <a:pt x="6358806" y="600245"/>
                  </a:cubicBezTo>
                  <a:close/>
                  <a:moveTo>
                    <a:pt x="868575" y="565373"/>
                  </a:moveTo>
                  <a:cubicBezTo>
                    <a:pt x="930613" y="530005"/>
                    <a:pt x="990804" y="492518"/>
                    <a:pt x="1050609" y="455273"/>
                  </a:cubicBezTo>
                  <a:cubicBezTo>
                    <a:pt x="1311144" y="293013"/>
                    <a:pt x="1564348" y="135320"/>
                    <a:pt x="1931049" y="177230"/>
                  </a:cubicBezTo>
                  <a:lnTo>
                    <a:pt x="1932825" y="177433"/>
                  </a:lnTo>
                  <a:cubicBezTo>
                    <a:pt x="2410139" y="231964"/>
                    <a:pt x="2813089" y="277998"/>
                    <a:pt x="3457251" y="160302"/>
                  </a:cubicBezTo>
                  <a:cubicBezTo>
                    <a:pt x="3883421" y="82469"/>
                    <a:pt x="4113440" y="140560"/>
                    <a:pt x="4386495" y="209522"/>
                  </a:cubicBezTo>
                  <a:cubicBezTo>
                    <a:pt x="4676138" y="282671"/>
                    <a:pt x="5014204" y="368051"/>
                    <a:pt x="5686177" y="316396"/>
                  </a:cubicBezTo>
                  <a:cubicBezTo>
                    <a:pt x="5688293" y="316173"/>
                    <a:pt x="5690561" y="315937"/>
                    <a:pt x="5692978" y="315686"/>
                  </a:cubicBezTo>
                  <a:cubicBezTo>
                    <a:pt x="5767632" y="307915"/>
                    <a:pt x="5982700" y="285532"/>
                    <a:pt x="6134467" y="190137"/>
                  </a:cubicBezTo>
                  <a:cubicBezTo>
                    <a:pt x="6134467" y="190137"/>
                    <a:pt x="6218436" y="136359"/>
                    <a:pt x="6304541" y="0"/>
                  </a:cubicBezTo>
                  <a:cubicBezTo>
                    <a:pt x="6272312" y="109985"/>
                    <a:pt x="6257072" y="157777"/>
                    <a:pt x="6219310" y="226144"/>
                  </a:cubicBezTo>
                  <a:cubicBezTo>
                    <a:pt x="6199216" y="262525"/>
                    <a:pt x="6130002" y="315554"/>
                    <a:pt x="6052730" y="338935"/>
                  </a:cubicBezTo>
                  <a:cubicBezTo>
                    <a:pt x="6100116" y="355129"/>
                    <a:pt x="6139103" y="374015"/>
                    <a:pt x="6175600" y="399940"/>
                  </a:cubicBezTo>
                  <a:cubicBezTo>
                    <a:pt x="6128051" y="411677"/>
                    <a:pt x="6074750" y="427854"/>
                    <a:pt x="6019575" y="447825"/>
                  </a:cubicBezTo>
                  <a:cubicBezTo>
                    <a:pt x="5948252" y="414452"/>
                    <a:pt x="5878542" y="399253"/>
                    <a:pt x="5809753" y="402065"/>
                  </a:cubicBezTo>
                  <a:cubicBezTo>
                    <a:pt x="5738006" y="408402"/>
                    <a:pt x="5669659" y="413580"/>
                    <a:pt x="5604479" y="417709"/>
                  </a:cubicBezTo>
                  <a:moveTo>
                    <a:pt x="4723127" y="402771"/>
                  </a:moveTo>
                  <a:cubicBezTo>
                    <a:pt x="4912873" y="426593"/>
                    <a:pt x="5153186" y="439472"/>
                    <a:pt x="5479446" y="424551"/>
                  </a:cubicBezTo>
                  <a:moveTo>
                    <a:pt x="4417572" y="349304"/>
                  </a:moveTo>
                  <a:cubicBezTo>
                    <a:pt x="4378218" y="340632"/>
                    <a:pt x="4341100" y="331927"/>
                    <a:pt x="4305439" y="323565"/>
                  </a:cubicBezTo>
                  <a:lnTo>
                    <a:pt x="4305396" y="323555"/>
                  </a:lnTo>
                  <a:cubicBezTo>
                    <a:pt x="4056358" y="265157"/>
                    <a:pt x="3878301" y="223404"/>
                    <a:pt x="3505303" y="325000"/>
                  </a:cubicBezTo>
                  <a:cubicBezTo>
                    <a:pt x="3456235" y="338368"/>
                    <a:pt x="3409911" y="350621"/>
                    <a:pt x="3365958" y="361830"/>
                  </a:cubicBezTo>
                  <a:moveTo>
                    <a:pt x="1921108" y="412778"/>
                  </a:moveTo>
                  <a:cubicBezTo>
                    <a:pt x="1923157" y="412939"/>
                    <a:pt x="1925208" y="413109"/>
                    <a:pt x="1927263" y="413288"/>
                  </a:cubicBezTo>
                  <a:cubicBezTo>
                    <a:pt x="2010061" y="420510"/>
                    <a:pt x="2085065" y="427504"/>
                    <a:pt x="2154044" y="433936"/>
                  </a:cubicBezTo>
                  <a:cubicBezTo>
                    <a:pt x="2544116" y="470309"/>
                    <a:pt x="2741595" y="488724"/>
                    <a:pt x="3067062" y="428866"/>
                  </a:cubicBezTo>
                  <a:moveTo>
                    <a:pt x="1827447" y="411755"/>
                  </a:moveTo>
                  <a:cubicBezTo>
                    <a:pt x="1561487" y="426989"/>
                    <a:pt x="1346073" y="594989"/>
                    <a:pt x="1129642" y="763784"/>
                  </a:cubicBezTo>
                  <a:cubicBezTo>
                    <a:pt x="899579" y="943208"/>
                    <a:pt x="668366" y="1123530"/>
                    <a:pt x="374072" y="1122211"/>
                  </a:cubicBezTo>
                  <a:cubicBezTo>
                    <a:pt x="93518" y="1122211"/>
                    <a:pt x="0" y="1168977"/>
                    <a:pt x="0" y="1168977"/>
                  </a:cubicBezTo>
                  <a:moveTo>
                    <a:pt x="84280" y="758220"/>
                  </a:moveTo>
                  <a:cubicBezTo>
                    <a:pt x="24626" y="755566"/>
                    <a:pt x="0" y="750167"/>
                    <a:pt x="0" y="750167"/>
                  </a:cubicBezTo>
                  <a:moveTo>
                    <a:pt x="703552" y="650392"/>
                  </a:moveTo>
                  <a:cubicBezTo>
                    <a:pt x="683246" y="659575"/>
                    <a:pt x="662651" y="668369"/>
                    <a:pt x="641722" y="676706"/>
                  </a:cubicBezTo>
                  <a:moveTo>
                    <a:pt x="848577" y="576661"/>
                  </a:moveTo>
                  <a:cubicBezTo>
                    <a:pt x="817277" y="594146"/>
                    <a:pt x="785474" y="611036"/>
                    <a:pt x="752982" y="6270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6522" y="2816196"/>
            <a:ext cx="715924" cy="403735"/>
            <a:chOff x="457648" y="1744633"/>
            <a:chExt cx="715924" cy="403735"/>
          </a:xfrm>
        </p:grpSpPr>
        <p:sp>
          <p:nvSpPr>
            <p:cNvPr id="5" name="Rounded Rectangle 4"/>
            <p:cNvSpPr/>
            <p:nvPr/>
          </p:nvSpPr>
          <p:spPr>
            <a:xfrm>
              <a:off x="457864" y="1744682"/>
              <a:ext cx="715414" cy="403686"/>
            </a:xfrm>
            <a:custGeom>
              <a:avLst/>
              <a:gdLst/>
              <a:ahLst/>
              <a:cxnLst/>
              <a:rect l="0" t="0" r="0" b="0"/>
              <a:pathLst>
                <a:path w="715414" h="403686">
                  <a:moveTo>
                    <a:pt x="649172" y="30393"/>
                  </a:moveTo>
                  <a:cubicBezTo>
                    <a:pt x="666317" y="21820"/>
                    <a:pt x="689696" y="11689"/>
                    <a:pt x="709179" y="0"/>
                  </a:cubicBezTo>
                  <a:cubicBezTo>
                    <a:pt x="715414" y="14807"/>
                    <a:pt x="714634" y="46759"/>
                    <a:pt x="695931" y="56110"/>
                  </a:cubicBezTo>
                  <a:cubicBezTo>
                    <a:pt x="678006" y="64683"/>
                    <a:pt x="663199" y="38965"/>
                    <a:pt x="649172" y="30393"/>
                  </a:cubicBezTo>
                  <a:moveTo>
                    <a:pt x="537729" y="106766"/>
                  </a:moveTo>
                  <a:cubicBezTo>
                    <a:pt x="558771" y="103649"/>
                    <a:pt x="577474" y="84166"/>
                    <a:pt x="594619" y="70917"/>
                  </a:cubicBezTo>
                  <a:cubicBezTo>
                    <a:pt x="600854" y="86504"/>
                    <a:pt x="608647" y="116897"/>
                    <a:pt x="589943" y="127028"/>
                  </a:cubicBezTo>
                  <a:cubicBezTo>
                    <a:pt x="571240" y="137160"/>
                    <a:pt x="550198" y="115339"/>
                    <a:pt x="537729" y="106766"/>
                  </a:cubicBezTo>
                  <a:moveTo>
                    <a:pt x="420831" y="190932"/>
                  </a:moveTo>
                  <a:cubicBezTo>
                    <a:pt x="441094" y="190932"/>
                    <a:pt x="459797" y="169891"/>
                    <a:pt x="478501" y="158201"/>
                  </a:cubicBezTo>
                  <a:cubicBezTo>
                    <a:pt x="483177" y="173787"/>
                    <a:pt x="487853" y="204181"/>
                    <a:pt x="469149" y="213533"/>
                  </a:cubicBezTo>
                  <a:cubicBezTo>
                    <a:pt x="451225" y="222884"/>
                    <a:pt x="431742" y="202622"/>
                    <a:pt x="420831" y="190932"/>
                  </a:cubicBezTo>
                  <a:moveTo>
                    <a:pt x="295361" y="279775"/>
                  </a:moveTo>
                  <a:cubicBezTo>
                    <a:pt x="317961" y="269644"/>
                    <a:pt x="337444" y="257175"/>
                    <a:pt x="354589" y="247823"/>
                  </a:cubicBezTo>
                  <a:cubicBezTo>
                    <a:pt x="353031" y="264188"/>
                    <a:pt x="360824" y="300816"/>
                    <a:pt x="342120" y="310168"/>
                  </a:cubicBezTo>
                  <a:cubicBezTo>
                    <a:pt x="323417" y="318741"/>
                    <a:pt x="301596" y="293802"/>
                    <a:pt x="295361" y="279775"/>
                  </a:cubicBezTo>
                  <a:moveTo>
                    <a:pt x="142615" y="343679"/>
                  </a:moveTo>
                  <a:cubicBezTo>
                    <a:pt x="164436" y="343679"/>
                    <a:pt x="187815" y="339782"/>
                    <a:pt x="206519" y="329651"/>
                  </a:cubicBezTo>
                  <a:cubicBezTo>
                    <a:pt x="208857" y="346796"/>
                    <a:pt x="198726" y="374072"/>
                    <a:pt x="179243" y="377190"/>
                  </a:cubicBezTo>
                  <a:cubicBezTo>
                    <a:pt x="160539" y="379527"/>
                    <a:pt x="149629" y="357707"/>
                    <a:pt x="142615" y="343679"/>
                  </a:cubicBezTo>
                  <a:moveTo>
                    <a:pt x="0" y="358486"/>
                  </a:moveTo>
                  <a:cubicBezTo>
                    <a:pt x="18703" y="360824"/>
                    <a:pt x="42862" y="361603"/>
                    <a:pt x="65462" y="357707"/>
                  </a:cubicBezTo>
                  <a:cubicBezTo>
                    <a:pt x="67800" y="374852"/>
                    <a:pt x="53772" y="403686"/>
                    <a:pt x="35069" y="399790"/>
                  </a:cubicBezTo>
                  <a:cubicBezTo>
                    <a:pt x="14807" y="395893"/>
                    <a:pt x="2337" y="374072"/>
                    <a:pt x="0" y="35848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648" y="1744633"/>
              <a:ext cx="715924" cy="400062"/>
            </a:xfrm>
            <a:custGeom>
              <a:avLst/>
              <a:gdLst/>
              <a:ahLst/>
              <a:cxnLst/>
              <a:rect l="0" t="0" r="0" b="0"/>
              <a:pathLst>
                <a:path w="715924" h="400062">
                  <a:moveTo>
                    <a:pt x="709515" y="0"/>
                  </a:moveTo>
                  <a:cubicBezTo>
                    <a:pt x="712492" y="16032"/>
                    <a:pt x="715924" y="48700"/>
                    <a:pt x="695864" y="56203"/>
                  </a:cubicBezTo>
                  <a:cubicBezTo>
                    <a:pt x="677269" y="63111"/>
                    <a:pt x="659095" y="43293"/>
                    <a:pt x="649729" y="30528"/>
                  </a:cubicBezTo>
                  <a:cubicBezTo>
                    <a:pt x="668018" y="24621"/>
                    <a:pt x="690391" y="12865"/>
                    <a:pt x="709515" y="0"/>
                  </a:cubicBezTo>
                  <a:close/>
                  <a:moveTo>
                    <a:pt x="594689" y="71009"/>
                  </a:moveTo>
                  <a:cubicBezTo>
                    <a:pt x="600458" y="86798"/>
                    <a:pt x="608295" y="116477"/>
                    <a:pt x="590486" y="126957"/>
                  </a:cubicBezTo>
                  <a:cubicBezTo>
                    <a:pt x="571973" y="137818"/>
                    <a:pt x="548406" y="117710"/>
                    <a:pt x="537927" y="107038"/>
                  </a:cubicBezTo>
                  <a:cubicBezTo>
                    <a:pt x="557475" y="98577"/>
                    <a:pt x="578268" y="84824"/>
                    <a:pt x="594689" y="71009"/>
                  </a:cubicBezTo>
                  <a:close/>
                  <a:moveTo>
                    <a:pt x="420774" y="191359"/>
                  </a:moveTo>
                  <a:cubicBezTo>
                    <a:pt x="440551" y="184700"/>
                    <a:pt x="461527" y="171939"/>
                    <a:pt x="478674" y="158147"/>
                  </a:cubicBezTo>
                  <a:cubicBezTo>
                    <a:pt x="483013" y="174293"/>
                    <a:pt x="488306" y="204735"/>
                    <a:pt x="469588" y="213636"/>
                  </a:cubicBezTo>
                  <a:cubicBezTo>
                    <a:pt x="451221" y="222347"/>
                    <a:pt x="430924" y="203190"/>
                    <a:pt x="420695" y="191347"/>
                  </a:cubicBezTo>
                  <a:close/>
                  <a:moveTo>
                    <a:pt x="354762" y="247493"/>
                  </a:moveTo>
                  <a:cubicBezTo>
                    <a:pt x="357671" y="263997"/>
                    <a:pt x="361671" y="302629"/>
                    <a:pt x="342292" y="309907"/>
                  </a:cubicBezTo>
                  <a:cubicBezTo>
                    <a:pt x="322834" y="317174"/>
                    <a:pt x="300889" y="293951"/>
                    <a:pt x="295373" y="279485"/>
                  </a:cubicBezTo>
                  <a:cubicBezTo>
                    <a:pt x="319283" y="272855"/>
                    <a:pt x="338055" y="258211"/>
                    <a:pt x="354762" y="247493"/>
                  </a:cubicBezTo>
                  <a:close/>
                  <a:moveTo>
                    <a:pt x="206781" y="329909"/>
                  </a:moveTo>
                  <a:cubicBezTo>
                    <a:pt x="205012" y="346790"/>
                    <a:pt x="199163" y="375152"/>
                    <a:pt x="179258" y="377046"/>
                  </a:cubicBezTo>
                  <a:cubicBezTo>
                    <a:pt x="160749" y="378818"/>
                    <a:pt x="148764" y="358278"/>
                    <a:pt x="142598" y="343558"/>
                  </a:cubicBezTo>
                  <a:cubicBezTo>
                    <a:pt x="164389" y="342659"/>
                    <a:pt x="186733" y="337333"/>
                    <a:pt x="206781" y="329909"/>
                  </a:cubicBezTo>
                  <a:close/>
                  <a:moveTo>
                    <a:pt x="66021" y="357593"/>
                  </a:moveTo>
                  <a:cubicBezTo>
                    <a:pt x="62548" y="374470"/>
                    <a:pt x="54062" y="399720"/>
                    <a:pt x="34974" y="399881"/>
                  </a:cubicBezTo>
                  <a:cubicBezTo>
                    <a:pt x="14341" y="400062"/>
                    <a:pt x="4110" y="373498"/>
                    <a:pt x="0" y="358590"/>
                  </a:cubicBezTo>
                  <a:cubicBezTo>
                    <a:pt x="18648" y="360941"/>
                    <a:pt x="43300" y="360451"/>
                    <a:pt x="66021" y="35759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208" y="2553400"/>
            <a:ext cx="1109749" cy="626092"/>
            <a:chOff x="265334" y="1481837"/>
            <a:chExt cx="1109749" cy="626092"/>
          </a:xfrm>
        </p:grpSpPr>
        <p:sp>
          <p:nvSpPr>
            <p:cNvPr id="8" name="Rounded Rectangle 7"/>
            <p:cNvSpPr/>
            <p:nvPr/>
          </p:nvSpPr>
          <p:spPr>
            <a:xfrm>
              <a:off x="265334" y="1487592"/>
              <a:ext cx="1109749" cy="620337"/>
            </a:xfrm>
            <a:custGeom>
              <a:avLst/>
              <a:gdLst/>
              <a:ahLst/>
              <a:cxnLst/>
              <a:rect l="0" t="0" r="0" b="0"/>
              <a:pathLst>
                <a:path w="1109749" h="620337">
                  <a:moveTo>
                    <a:pt x="102870" y="450445"/>
                  </a:moveTo>
                  <a:cubicBezTo>
                    <a:pt x="113780" y="443432"/>
                    <a:pt x="127808" y="440314"/>
                    <a:pt x="140277" y="442652"/>
                  </a:cubicBezTo>
                  <a:cubicBezTo>
                    <a:pt x="156642" y="430962"/>
                    <a:pt x="187036" y="415376"/>
                    <a:pt x="220547" y="413038"/>
                  </a:cubicBezTo>
                  <a:cubicBezTo>
                    <a:pt x="232236" y="412259"/>
                    <a:pt x="243926" y="414597"/>
                    <a:pt x="254057" y="412259"/>
                  </a:cubicBezTo>
                  <a:cubicBezTo>
                    <a:pt x="261071" y="396672"/>
                    <a:pt x="301596" y="379527"/>
                    <a:pt x="335106" y="371734"/>
                  </a:cubicBezTo>
                  <a:cubicBezTo>
                    <a:pt x="347575" y="369396"/>
                    <a:pt x="359265" y="365500"/>
                    <a:pt x="368617" y="367838"/>
                  </a:cubicBezTo>
                  <a:cubicBezTo>
                    <a:pt x="376410" y="353810"/>
                    <a:pt x="404466" y="309389"/>
                    <a:pt x="442652" y="300037"/>
                  </a:cubicBezTo>
                  <a:cubicBezTo>
                    <a:pt x="453563" y="297699"/>
                    <a:pt x="463694" y="289906"/>
                    <a:pt x="473825" y="292244"/>
                  </a:cubicBezTo>
                  <a:cubicBezTo>
                    <a:pt x="473825" y="271202"/>
                    <a:pt x="514350" y="223664"/>
                    <a:pt x="553315" y="204960"/>
                  </a:cubicBezTo>
                  <a:cubicBezTo>
                    <a:pt x="565005" y="199505"/>
                    <a:pt x="575136" y="193270"/>
                    <a:pt x="583709" y="194829"/>
                  </a:cubicBezTo>
                  <a:cubicBezTo>
                    <a:pt x="579812" y="170670"/>
                    <a:pt x="629689" y="110663"/>
                    <a:pt x="671772" y="107545"/>
                  </a:cubicBezTo>
                  <a:cubicBezTo>
                    <a:pt x="685020" y="106766"/>
                    <a:pt x="695151" y="102090"/>
                    <a:pt x="703724" y="100532"/>
                  </a:cubicBezTo>
                  <a:cubicBezTo>
                    <a:pt x="713076" y="80269"/>
                    <a:pt x="767628" y="52993"/>
                    <a:pt x="807373" y="40524"/>
                  </a:cubicBezTo>
                  <a:cubicBezTo>
                    <a:pt x="820622" y="35848"/>
                    <a:pt x="834649" y="35069"/>
                    <a:pt x="839325" y="40524"/>
                  </a:cubicBezTo>
                  <a:cubicBezTo>
                    <a:pt x="834649" y="9351"/>
                    <a:pt x="943754" y="0"/>
                    <a:pt x="1019348" y="19482"/>
                  </a:cubicBezTo>
                  <a:cubicBezTo>
                    <a:pt x="1100397" y="40524"/>
                    <a:pt x="1109749" y="88842"/>
                    <a:pt x="1106631" y="105987"/>
                  </a:cubicBezTo>
                  <a:cubicBezTo>
                    <a:pt x="1091824" y="190932"/>
                    <a:pt x="973368" y="215871"/>
                    <a:pt x="943754" y="213533"/>
                  </a:cubicBezTo>
                  <a:cubicBezTo>
                    <a:pt x="942975" y="220547"/>
                    <a:pt x="935961" y="230678"/>
                    <a:pt x="922712" y="240809"/>
                  </a:cubicBezTo>
                  <a:cubicBezTo>
                    <a:pt x="892319" y="264968"/>
                    <a:pt x="840105" y="296920"/>
                    <a:pt x="817504" y="291465"/>
                  </a:cubicBezTo>
                  <a:cubicBezTo>
                    <a:pt x="819063" y="297699"/>
                    <a:pt x="809711" y="307830"/>
                    <a:pt x="798021" y="318741"/>
                  </a:cubicBezTo>
                  <a:cubicBezTo>
                    <a:pt x="773862" y="339782"/>
                    <a:pt x="734117" y="360824"/>
                    <a:pt x="706841" y="371734"/>
                  </a:cubicBezTo>
                  <a:cubicBezTo>
                    <a:pt x="705282" y="378748"/>
                    <a:pt x="700607" y="392776"/>
                    <a:pt x="686579" y="401348"/>
                  </a:cubicBezTo>
                  <a:cubicBezTo>
                    <a:pt x="656965" y="419273"/>
                    <a:pt x="619557" y="452004"/>
                    <a:pt x="588385" y="453563"/>
                  </a:cubicBezTo>
                  <a:cubicBezTo>
                    <a:pt x="587605" y="460577"/>
                    <a:pt x="581371" y="472266"/>
                    <a:pt x="568902" y="481618"/>
                  </a:cubicBezTo>
                  <a:cubicBezTo>
                    <a:pt x="544743" y="500322"/>
                    <a:pt x="512791" y="529157"/>
                    <a:pt x="463694" y="544743"/>
                  </a:cubicBezTo>
                  <a:cubicBezTo>
                    <a:pt x="458239" y="552536"/>
                    <a:pt x="448107" y="563447"/>
                    <a:pt x="431742" y="572019"/>
                  </a:cubicBezTo>
                  <a:cubicBezTo>
                    <a:pt x="399010" y="587605"/>
                    <a:pt x="352251" y="606309"/>
                    <a:pt x="311727" y="599295"/>
                  </a:cubicBezTo>
                  <a:cubicBezTo>
                    <a:pt x="303154" y="605530"/>
                    <a:pt x="287568" y="610985"/>
                    <a:pt x="269644" y="613323"/>
                  </a:cubicBezTo>
                  <a:cubicBezTo>
                    <a:pt x="234574" y="617220"/>
                    <a:pt x="193270" y="615661"/>
                    <a:pt x="173008" y="610985"/>
                  </a:cubicBezTo>
                  <a:cubicBezTo>
                    <a:pt x="165994" y="617220"/>
                    <a:pt x="148849" y="617999"/>
                    <a:pt x="130925" y="618778"/>
                  </a:cubicBezTo>
                  <a:cubicBezTo>
                    <a:pt x="101311" y="620337"/>
                    <a:pt x="63904" y="617220"/>
                    <a:pt x="44421" y="609426"/>
                  </a:cubicBezTo>
                  <a:cubicBezTo>
                    <a:pt x="18703" y="599295"/>
                    <a:pt x="0" y="574357"/>
                    <a:pt x="3896" y="555653"/>
                  </a:cubicBezTo>
                  <a:cubicBezTo>
                    <a:pt x="12469" y="514350"/>
                    <a:pt x="50655" y="474604"/>
                    <a:pt x="102869" y="450445"/>
                  </a:cubicBezTo>
                  <a:moveTo>
                    <a:pt x="130925" y="618778"/>
                  </a:moveTo>
                  <a:cubicBezTo>
                    <a:pt x="121573" y="607088"/>
                    <a:pt x="108325" y="590723"/>
                    <a:pt x="105987" y="565784"/>
                  </a:cubicBezTo>
                  <a:cubicBezTo>
                    <a:pt x="109104" y="590723"/>
                    <a:pt x="119235" y="609426"/>
                    <a:pt x="130925" y="618778"/>
                  </a:cubicBezTo>
                  <a:moveTo>
                    <a:pt x="102870" y="450445"/>
                  </a:moveTo>
                  <a:cubicBezTo>
                    <a:pt x="98194" y="486294"/>
                    <a:pt x="89621" y="538508"/>
                    <a:pt x="105987" y="565784"/>
                  </a:cubicBezTo>
                  <a:moveTo>
                    <a:pt x="140277" y="442652"/>
                  </a:moveTo>
                  <a:cubicBezTo>
                    <a:pt x="123132" y="465252"/>
                    <a:pt x="128587" y="580592"/>
                    <a:pt x="173008" y="610985"/>
                  </a:cubicBezTo>
                  <a:moveTo>
                    <a:pt x="220547" y="413038"/>
                  </a:moveTo>
                  <a:cubicBezTo>
                    <a:pt x="211195" y="452783"/>
                    <a:pt x="209636" y="541626"/>
                    <a:pt x="245485" y="580592"/>
                  </a:cubicBezTo>
                  <a:cubicBezTo>
                    <a:pt x="256395" y="593061"/>
                    <a:pt x="258733" y="608647"/>
                    <a:pt x="269644" y="613323"/>
                  </a:cubicBezTo>
                  <a:moveTo>
                    <a:pt x="254057" y="412259"/>
                  </a:moveTo>
                  <a:cubicBezTo>
                    <a:pt x="236133" y="429404"/>
                    <a:pt x="252499" y="589943"/>
                    <a:pt x="311727" y="600074"/>
                  </a:cubicBezTo>
                  <a:moveTo>
                    <a:pt x="335106" y="371734"/>
                  </a:moveTo>
                  <a:cubicBezTo>
                    <a:pt x="342900" y="417714"/>
                    <a:pt x="357707" y="502660"/>
                    <a:pt x="393555" y="543964"/>
                  </a:cubicBezTo>
                  <a:cubicBezTo>
                    <a:pt x="406804" y="558771"/>
                    <a:pt x="419273" y="568122"/>
                    <a:pt x="431742" y="572019"/>
                  </a:cubicBezTo>
                  <a:moveTo>
                    <a:pt x="368617" y="367838"/>
                  </a:moveTo>
                  <a:cubicBezTo>
                    <a:pt x="359265" y="403686"/>
                    <a:pt x="401348" y="550198"/>
                    <a:pt x="463694" y="544743"/>
                  </a:cubicBezTo>
                  <a:moveTo>
                    <a:pt x="442652" y="300037"/>
                  </a:moveTo>
                  <a:cubicBezTo>
                    <a:pt x="448887" y="329651"/>
                    <a:pt x="499542" y="466032"/>
                    <a:pt x="568902" y="481618"/>
                  </a:cubicBezTo>
                  <a:moveTo>
                    <a:pt x="473825" y="292244"/>
                  </a:moveTo>
                  <a:cubicBezTo>
                    <a:pt x="478501" y="308609"/>
                    <a:pt x="538508" y="454342"/>
                    <a:pt x="588385" y="453563"/>
                  </a:cubicBezTo>
                  <a:moveTo>
                    <a:pt x="553315" y="204960"/>
                  </a:moveTo>
                  <a:cubicBezTo>
                    <a:pt x="551757" y="229898"/>
                    <a:pt x="579812" y="267306"/>
                    <a:pt x="586826" y="286009"/>
                  </a:cubicBezTo>
                  <a:cubicBezTo>
                    <a:pt x="601633" y="321858"/>
                    <a:pt x="623454" y="359265"/>
                    <a:pt x="654627" y="382645"/>
                  </a:cubicBezTo>
                  <a:cubicBezTo>
                    <a:pt x="666317" y="391217"/>
                    <a:pt x="675668" y="399010"/>
                    <a:pt x="686579" y="401348"/>
                  </a:cubicBezTo>
                  <a:cubicBezTo>
                    <a:pt x="696710" y="388100"/>
                    <a:pt x="704503" y="378748"/>
                    <a:pt x="706841" y="371734"/>
                  </a:cubicBezTo>
                  <a:moveTo>
                    <a:pt x="583709" y="194829"/>
                  </a:moveTo>
                  <a:cubicBezTo>
                    <a:pt x="584488" y="212753"/>
                    <a:pt x="656965" y="377189"/>
                    <a:pt x="706062" y="371734"/>
                  </a:cubicBezTo>
                  <a:moveTo>
                    <a:pt x="718531" y="221326"/>
                  </a:moveTo>
                  <a:cubicBezTo>
                    <a:pt x="705282" y="203402"/>
                    <a:pt x="685800" y="138718"/>
                    <a:pt x="671772" y="107545"/>
                  </a:cubicBezTo>
                  <a:cubicBezTo>
                    <a:pt x="673330" y="141835"/>
                    <a:pt x="706062" y="202622"/>
                    <a:pt x="718531" y="221326"/>
                  </a:cubicBezTo>
                  <a:cubicBezTo>
                    <a:pt x="766069" y="292244"/>
                    <a:pt x="783214" y="306272"/>
                    <a:pt x="798021" y="318741"/>
                  </a:cubicBezTo>
                  <a:moveTo>
                    <a:pt x="703724" y="100532"/>
                  </a:moveTo>
                  <a:cubicBezTo>
                    <a:pt x="695151" y="120794"/>
                    <a:pt x="774642" y="286789"/>
                    <a:pt x="817504" y="291464"/>
                  </a:cubicBezTo>
                  <a:moveTo>
                    <a:pt x="807373" y="40524"/>
                  </a:moveTo>
                  <a:cubicBezTo>
                    <a:pt x="804256" y="98973"/>
                    <a:pt x="864263" y="178463"/>
                    <a:pt x="893098" y="219767"/>
                  </a:cubicBezTo>
                  <a:cubicBezTo>
                    <a:pt x="899333" y="228340"/>
                    <a:pt x="913360" y="233016"/>
                    <a:pt x="922712" y="240809"/>
                  </a:cubicBezTo>
                  <a:moveTo>
                    <a:pt x="839325" y="40524"/>
                  </a:moveTo>
                  <a:cubicBezTo>
                    <a:pt x="833091" y="94297"/>
                    <a:pt x="914919" y="212753"/>
                    <a:pt x="943754" y="2135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8359" y="1481837"/>
              <a:ext cx="1104826" cy="625461"/>
            </a:xfrm>
            <a:custGeom>
              <a:avLst/>
              <a:gdLst/>
              <a:ahLst/>
              <a:cxnLst/>
              <a:rect l="0" t="0" r="0" b="0"/>
              <a:pathLst>
                <a:path w="1104826" h="625461">
                  <a:moveTo>
                    <a:pt x="137633" y="448555"/>
                  </a:moveTo>
                  <a:cubicBezTo>
                    <a:pt x="150373" y="433246"/>
                    <a:pt x="184078" y="421657"/>
                    <a:pt x="217870" y="418535"/>
                  </a:cubicBezTo>
                  <a:cubicBezTo>
                    <a:pt x="229226" y="417426"/>
                    <a:pt x="240676" y="417328"/>
                    <a:pt x="251316" y="418370"/>
                  </a:cubicBezTo>
                  <a:cubicBezTo>
                    <a:pt x="259504" y="403696"/>
                    <a:pt x="298373" y="385555"/>
                    <a:pt x="332116" y="377680"/>
                  </a:cubicBezTo>
                  <a:cubicBezTo>
                    <a:pt x="344457" y="374783"/>
                    <a:pt x="356199" y="373253"/>
                    <a:pt x="365352" y="373921"/>
                  </a:cubicBezTo>
                  <a:cubicBezTo>
                    <a:pt x="370506" y="358330"/>
                    <a:pt x="403806" y="321823"/>
                    <a:pt x="439757" y="305898"/>
                  </a:cubicBezTo>
                  <a:cubicBezTo>
                    <a:pt x="450065" y="301342"/>
                    <a:pt x="460556" y="298340"/>
                    <a:pt x="470730" y="298108"/>
                  </a:cubicBezTo>
                  <a:cubicBezTo>
                    <a:pt x="468113" y="277301"/>
                    <a:pt x="512750" y="231912"/>
                    <a:pt x="550218" y="211057"/>
                  </a:cubicBezTo>
                  <a:cubicBezTo>
                    <a:pt x="561581" y="204802"/>
                    <a:pt x="572233" y="200691"/>
                    <a:pt x="580737" y="200220"/>
                  </a:cubicBezTo>
                  <a:cubicBezTo>
                    <a:pt x="581548" y="175882"/>
                    <a:pt x="630433" y="131407"/>
                    <a:pt x="668937" y="113515"/>
                  </a:cubicBezTo>
                  <a:cubicBezTo>
                    <a:pt x="681106" y="107858"/>
                    <a:pt x="692331" y="104809"/>
                    <a:pt x="700519" y="105983"/>
                  </a:cubicBezTo>
                  <a:cubicBezTo>
                    <a:pt x="703670" y="83991"/>
                    <a:pt x="763567" y="54383"/>
                    <a:pt x="804112" y="46034"/>
                  </a:cubicBezTo>
                  <a:cubicBezTo>
                    <a:pt x="818236" y="43151"/>
                    <a:pt x="829957" y="42875"/>
                    <a:pt x="836195" y="46342"/>
                  </a:cubicBezTo>
                  <a:cubicBezTo>
                    <a:pt x="840303" y="14835"/>
                    <a:pt x="942956" y="0"/>
                    <a:pt x="1016686" y="25606"/>
                  </a:cubicBezTo>
                  <a:cubicBezTo>
                    <a:pt x="1095130" y="52853"/>
                    <a:pt x="1104826" y="94463"/>
                    <a:pt x="1103534" y="111975"/>
                  </a:cubicBezTo>
                  <a:cubicBezTo>
                    <a:pt x="1097424" y="197899"/>
                    <a:pt x="970522" y="215150"/>
                    <a:pt x="941062" y="219155"/>
                  </a:cubicBezTo>
                  <a:lnTo>
                    <a:pt x="940425" y="219242"/>
                  </a:lnTo>
                  <a:cubicBezTo>
                    <a:pt x="940839" y="225978"/>
                    <a:pt x="932637" y="236191"/>
                    <a:pt x="919984" y="246927"/>
                  </a:cubicBezTo>
                  <a:cubicBezTo>
                    <a:pt x="890513" y="271985"/>
                    <a:pt x="837424" y="300498"/>
                    <a:pt x="814313" y="297025"/>
                  </a:cubicBezTo>
                  <a:cubicBezTo>
                    <a:pt x="813659" y="303286"/>
                    <a:pt x="806051" y="313359"/>
                    <a:pt x="794761" y="324209"/>
                  </a:cubicBezTo>
                  <a:cubicBezTo>
                    <a:pt x="771522" y="346540"/>
                    <a:pt x="732513" y="372479"/>
                    <a:pt x="703492" y="377411"/>
                  </a:cubicBezTo>
                  <a:cubicBezTo>
                    <a:pt x="703495" y="377384"/>
                    <a:pt x="703501" y="377358"/>
                    <a:pt x="703503" y="377332"/>
                  </a:cubicBezTo>
                  <a:lnTo>
                    <a:pt x="703492" y="377411"/>
                  </a:lnTo>
                  <a:cubicBezTo>
                    <a:pt x="702624" y="384852"/>
                    <a:pt x="695006" y="395627"/>
                    <a:pt x="683597" y="406978"/>
                  </a:cubicBezTo>
                  <a:cubicBezTo>
                    <a:pt x="658907" y="431514"/>
                    <a:pt x="616414" y="458548"/>
                    <a:pt x="585094" y="459129"/>
                  </a:cubicBezTo>
                  <a:cubicBezTo>
                    <a:pt x="584078" y="466223"/>
                    <a:pt x="577318" y="476596"/>
                    <a:pt x="566085" y="487617"/>
                  </a:cubicBezTo>
                  <a:cubicBezTo>
                    <a:pt x="544287" y="508947"/>
                    <a:pt x="511688" y="542252"/>
                    <a:pt x="460719" y="550876"/>
                  </a:cubicBezTo>
                  <a:cubicBezTo>
                    <a:pt x="456558" y="558968"/>
                    <a:pt x="444618" y="568659"/>
                    <a:pt x="428386" y="577756"/>
                  </a:cubicBezTo>
                  <a:cubicBezTo>
                    <a:pt x="397058" y="595389"/>
                    <a:pt x="349308" y="610428"/>
                    <a:pt x="308730" y="605418"/>
                  </a:cubicBezTo>
                  <a:cubicBezTo>
                    <a:pt x="300104" y="611261"/>
                    <a:pt x="284359" y="615878"/>
                    <a:pt x="266250" y="618834"/>
                  </a:cubicBezTo>
                  <a:cubicBezTo>
                    <a:pt x="231937" y="624455"/>
                    <a:pt x="189075" y="624602"/>
                    <a:pt x="169946" y="617116"/>
                  </a:cubicBezTo>
                  <a:cubicBezTo>
                    <a:pt x="161626" y="621394"/>
                    <a:pt x="145878" y="623724"/>
                    <a:pt x="127857" y="624360"/>
                  </a:cubicBezTo>
                  <a:cubicBezTo>
                    <a:pt x="97924" y="625461"/>
                    <a:pt x="61424" y="622001"/>
                    <a:pt x="41648" y="615065"/>
                  </a:cubicBezTo>
                  <a:cubicBezTo>
                    <a:pt x="15545" y="605855"/>
                    <a:pt x="1490" y="580513"/>
                    <a:pt x="1009" y="561218"/>
                  </a:cubicBezTo>
                  <a:cubicBezTo>
                    <a:pt x="0" y="519003"/>
                    <a:pt x="45217" y="474642"/>
                    <a:pt x="99983" y="456507"/>
                  </a:cubicBezTo>
                  <a:cubicBezTo>
                    <a:pt x="112244" y="452472"/>
                    <a:pt x="124892" y="449705"/>
                    <a:pt x="137633" y="448555"/>
                  </a:cubicBezTo>
                  <a:close/>
                  <a:moveTo>
                    <a:pt x="102616" y="571757"/>
                  </a:moveTo>
                  <a:cubicBezTo>
                    <a:pt x="108893" y="595904"/>
                    <a:pt x="118013" y="612653"/>
                    <a:pt x="127857" y="624360"/>
                  </a:cubicBezTo>
                  <a:cubicBezTo>
                    <a:pt x="118093" y="612664"/>
                    <a:pt x="108904" y="595825"/>
                    <a:pt x="102616" y="571757"/>
                  </a:cubicBezTo>
                  <a:close/>
                  <a:moveTo>
                    <a:pt x="99983" y="456507"/>
                  </a:moveTo>
                  <a:cubicBezTo>
                    <a:pt x="91187" y="491284"/>
                    <a:pt x="94598" y="541086"/>
                    <a:pt x="102616" y="571757"/>
                  </a:cubicBezTo>
                  <a:moveTo>
                    <a:pt x="137633" y="448555"/>
                  </a:moveTo>
                  <a:cubicBezTo>
                    <a:pt x="119685" y="470196"/>
                    <a:pt x="119693" y="597527"/>
                    <a:pt x="169946" y="617116"/>
                  </a:cubicBezTo>
                  <a:moveTo>
                    <a:pt x="217870" y="418535"/>
                  </a:moveTo>
                  <a:cubicBezTo>
                    <a:pt x="209317" y="458415"/>
                    <a:pt x="217852" y="539277"/>
                    <a:pt x="242145" y="586599"/>
                  </a:cubicBezTo>
                  <a:cubicBezTo>
                    <a:pt x="249503" y="600926"/>
                    <a:pt x="257829" y="611353"/>
                    <a:pt x="266250" y="618834"/>
                  </a:cubicBezTo>
                  <a:moveTo>
                    <a:pt x="251316" y="418370"/>
                  </a:moveTo>
                  <a:cubicBezTo>
                    <a:pt x="239104" y="440190"/>
                    <a:pt x="249335" y="598153"/>
                    <a:pt x="308811" y="605468"/>
                  </a:cubicBezTo>
                  <a:moveTo>
                    <a:pt x="332116" y="377680"/>
                  </a:moveTo>
                  <a:cubicBezTo>
                    <a:pt x="327190" y="423952"/>
                    <a:pt x="354871" y="508182"/>
                    <a:pt x="390731" y="549519"/>
                  </a:cubicBezTo>
                  <a:lnTo>
                    <a:pt x="390742" y="549440"/>
                  </a:lnTo>
                  <a:cubicBezTo>
                    <a:pt x="403620" y="564316"/>
                    <a:pt x="416425" y="572906"/>
                    <a:pt x="428386" y="577756"/>
                  </a:cubicBezTo>
                  <a:moveTo>
                    <a:pt x="365352" y="373921"/>
                  </a:moveTo>
                  <a:cubicBezTo>
                    <a:pt x="353808" y="408626"/>
                    <a:pt x="399282" y="561218"/>
                    <a:pt x="460719" y="550876"/>
                  </a:cubicBezTo>
                  <a:moveTo>
                    <a:pt x="439757" y="305898"/>
                  </a:moveTo>
                  <a:cubicBezTo>
                    <a:pt x="447627" y="334777"/>
                    <a:pt x="498648" y="464520"/>
                    <a:pt x="566085" y="487617"/>
                  </a:cubicBezTo>
                  <a:moveTo>
                    <a:pt x="470730" y="298108"/>
                  </a:moveTo>
                  <a:cubicBezTo>
                    <a:pt x="472787" y="314894"/>
                    <a:pt x="535630" y="460086"/>
                    <a:pt x="585094" y="459129"/>
                  </a:cubicBezTo>
                  <a:moveTo>
                    <a:pt x="550218" y="211057"/>
                  </a:moveTo>
                  <a:cubicBezTo>
                    <a:pt x="555734" y="235417"/>
                    <a:pt x="574932" y="274127"/>
                    <a:pt x="584088" y="291768"/>
                  </a:cubicBezTo>
                  <a:cubicBezTo>
                    <a:pt x="601897" y="326014"/>
                    <a:pt x="622389" y="363057"/>
                    <a:pt x="651696" y="388412"/>
                  </a:cubicBezTo>
                  <a:cubicBezTo>
                    <a:pt x="662377" y="397665"/>
                    <a:pt x="673023" y="403774"/>
                    <a:pt x="683597" y="406978"/>
                  </a:cubicBezTo>
                  <a:cubicBezTo>
                    <a:pt x="695046" y="395587"/>
                    <a:pt x="702680" y="384775"/>
                    <a:pt x="703503" y="377332"/>
                  </a:cubicBezTo>
                  <a:moveTo>
                    <a:pt x="580737" y="200220"/>
                  </a:moveTo>
                  <a:cubicBezTo>
                    <a:pt x="580104" y="218229"/>
                    <a:pt x="654105" y="385775"/>
                    <a:pt x="703404" y="377475"/>
                  </a:cubicBezTo>
                  <a:moveTo>
                    <a:pt x="715562" y="226942"/>
                  </a:moveTo>
                  <a:cubicBezTo>
                    <a:pt x="704975" y="207406"/>
                    <a:pt x="673426" y="147300"/>
                    <a:pt x="668937" y="113515"/>
                  </a:cubicBezTo>
                  <a:cubicBezTo>
                    <a:pt x="673426" y="147300"/>
                    <a:pt x="704971" y="207416"/>
                    <a:pt x="715649" y="226884"/>
                  </a:cubicBezTo>
                  <a:lnTo>
                    <a:pt x="715558" y="226952"/>
                  </a:lnTo>
                  <a:cubicBezTo>
                    <a:pt x="756407" y="301985"/>
                    <a:pt x="777710" y="316376"/>
                    <a:pt x="794761" y="324209"/>
                  </a:cubicBezTo>
                  <a:moveTo>
                    <a:pt x="700519" y="105983"/>
                  </a:moveTo>
                  <a:cubicBezTo>
                    <a:pt x="697368" y="127974"/>
                    <a:pt x="772144" y="290661"/>
                    <a:pt x="814313" y="297025"/>
                  </a:cubicBezTo>
                  <a:moveTo>
                    <a:pt x="804112" y="46034"/>
                  </a:moveTo>
                  <a:cubicBezTo>
                    <a:pt x="799547" y="105068"/>
                    <a:pt x="854678" y="190273"/>
                    <a:pt x="890374" y="225392"/>
                  </a:cubicBezTo>
                  <a:cubicBezTo>
                    <a:pt x="898056" y="232928"/>
                    <a:pt x="908148" y="241773"/>
                    <a:pt x="919984" y="246927"/>
                  </a:cubicBezTo>
                  <a:moveTo>
                    <a:pt x="836195" y="46342"/>
                  </a:moveTo>
                  <a:cubicBezTo>
                    <a:pt x="829117" y="100270"/>
                    <a:pt x="912289" y="223093"/>
                    <a:pt x="940425" y="219242"/>
                  </a:cubicBezTo>
                  <a:cubicBezTo>
                    <a:pt x="940632" y="219214"/>
                    <a:pt x="940845" y="219184"/>
                    <a:pt x="941062" y="2191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644" y="2369712"/>
            <a:ext cx="191723" cy="284451"/>
            <a:chOff x="1110770" y="1298149"/>
            <a:chExt cx="191723" cy="284451"/>
          </a:xfrm>
        </p:grpSpPr>
        <p:sp>
          <p:nvSpPr>
            <p:cNvPr id="11" name="Rounded Rectangle 10"/>
            <p:cNvSpPr/>
            <p:nvPr/>
          </p:nvSpPr>
          <p:spPr>
            <a:xfrm>
              <a:off x="1110770" y="1298149"/>
              <a:ext cx="191712" cy="284451"/>
            </a:xfrm>
            <a:custGeom>
              <a:avLst/>
              <a:gdLst/>
              <a:ahLst/>
              <a:cxnLst/>
              <a:rect l="0" t="0" r="0" b="0"/>
              <a:pathLst>
                <a:path w="191712" h="284451">
                  <a:moveTo>
                    <a:pt x="149629" y="279775"/>
                  </a:moveTo>
                  <a:cubicBezTo>
                    <a:pt x="141835" y="275878"/>
                    <a:pt x="137159" y="270423"/>
                    <a:pt x="136380" y="261850"/>
                  </a:cubicBezTo>
                  <a:cubicBezTo>
                    <a:pt x="134822" y="253278"/>
                    <a:pt x="146511" y="243926"/>
                    <a:pt x="154305" y="248602"/>
                  </a:cubicBezTo>
                  <a:cubicBezTo>
                    <a:pt x="162098" y="252499"/>
                    <a:pt x="167553" y="257175"/>
                    <a:pt x="168332" y="266526"/>
                  </a:cubicBezTo>
                  <a:cubicBezTo>
                    <a:pt x="168332" y="275099"/>
                    <a:pt x="157422" y="284451"/>
                    <a:pt x="149629" y="279775"/>
                  </a:cubicBezTo>
                  <a:moveTo>
                    <a:pt x="59228" y="197946"/>
                  </a:moveTo>
                  <a:cubicBezTo>
                    <a:pt x="88842" y="49097"/>
                    <a:pt x="135601" y="4675"/>
                    <a:pt x="191712" y="27276"/>
                  </a:cubicBezTo>
                  <a:moveTo>
                    <a:pt x="38965" y="201064"/>
                  </a:moveTo>
                  <a:cubicBezTo>
                    <a:pt x="0" y="63124"/>
                    <a:pt x="47538" y="0"/>
                    <a:pt x="106766" y="54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01" y="1303320"/>
              <a:ext cx="180292" cy="275830"/>
            </a:xfrm>
            <a:custGeom>
              <a:avLst/>
              <a:gdLst/>
              <a:ahLst/>
              <a:cxnLst/>
              <a:rect l="0" t="0" r="0" b="0"/>
              <a:pathLst>
                <a:path w="180292" h="275830">
                  <a:moveTo>
                    <a:pt x="124836" y="256528"/>
                  </a:moveTo>
                  <a:cubicBezTo>
                    <a:pt x="126084" y="247822"/>
                    <a:pt x="134213" y="241784"/>
                    <a:pt x="142995" y="243042"/>
                  </a:cubicBezTo>
                  <a:cubicBezTo>
                    <a:pt x="151776" y="244300"/>
                    <a:pt x="157884" y="252379"/>
                    <a:pt x="156636" y="261085"/>
                  </a:cubicBezTo>
                  <a:cubicBezTo>
                    <a:pt x="155388" y="269792"/>
                    <a:pt x="147258" y="275830"/>
                    <a:pt x="138477" y="274571"/>
                  </a:cubicBezTo>
                  <a:cubicBezTo>
                    <a:pt x="129696" y="273313"/>
                    <a:pt x="123589" y="265235"/>
                    <a:pt x="124836" y="256528"/>
                  </a:cubicBezTo>
                  <a:close/>
                  <a:moveTo>
                    <a:pt x="48030" y="192900"/>
                  </a:moveTo>
                  <a:cubicBezTo>
                    <a:pt x="69522" y="42900"/>
                    <a:pt x="123906" y="819"/>
                    <a:pt x="180292" y="21768"/>
                  </a:cubicBezTo>
                  <a:moveTo>
                    <a:pt x="27841" y="196200"/>
                  </a:moveTo>
                  <a:cubicBezTo>
                    <a:pt x="0" y="55299"/>
                    <a:pt x="36238" y="0"/>
                    <a:pt x="95061" y="5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162" y="2940278"/>
            <a:ext cx="435638" cy="760239"/>
            <a:chOff x="2039288" y="1868715"/>
            <a:chExt cx="435638" cy="760239"/>
          </a:xfrm>
        </p:grpSpPr>
        <p:sp>
          <p:nvSpPr>
            <p:cNvPr id="14" name="Rounded Rectangle 13"/>
            <p:cNvSpPr/>
            <p:nvPr/>
          </p:nvSpPr>
          <p:spPr>
            <a:xfrm>
              <a:off x="2039288" y="1874002"/>
              <a:ext cx="435638" cy="748145"/>
            </a:xfrm>
            <a:custGeom>
              <a:avLst/>
              <a:gdLst/>
              <a:ahLst/>
              <a:cxnLst/>
              <a:rect l="0" t="0" r="0" b="0"/>
              <a:pathLst>
                <a:path w="435638" h="748145">
                  <a:moveTo>
                    <a:pt x="109883" y="324975"/>
                  </a:moveTo>
                  <a:cubicBezTo>
                    <a:pt x="111442" y="318741"/>
                    <a:pt x="107545" y="312506"/>
                    <a:pt x="105207" y="306272"/>
                  </a:cubicBezTo>
                  <a:cubicBezTo>
                    <a:pt x="106766" y="297699"/>
                    <a:pt x="105987" y="289127"/>
                    <a:pt x="110663" y="280554"/>
                  </a:cubicBezTo>
                  <a:cubicBezTo>
                    <a:pt x="126249" y="272761"/>
                    <a:pt x="161318" y="261071"/>
                    <a:pt x="152746" y="242367"/>
                  </a:cubicBezTo>
                  <a:cubicBezTo>
                    <a:pt x="144173" y="225222"/>
                    <a:pt x="127808" y="215871"/>
                    <a:pt x="111442" y="212753"/>
                  </a:cubicBezTo>
                  <a:cubicBezTo>
                    <a:pt x="112221" y="204181"/>
                    <a:pt x="105207" y="196388"/>
                    <a:pt x="105207" y="187815"/>
                  </a:cubicBezTo>
                  <a:cubicBezTo>
                    <a:pt x="111442" y="179243"/>
                    <a:pt x="111442" y="161318"/>
                    <a:pt x="110663" y="141835"/>
                  </a:cubicBezTo>
                  <a:cubicBezTo>
                    <a:pt x="109883" y="136380"/>
                    <a:pt x="109883" y="130146"/>
                    <a:pt x="109104" y="124690"/>
                  </a:cubicBezTo>
                  <a:cubicBezTo>
                    <a:pt x="121573" y="114559"/>
                    <a:pt x="137160" y="104428"/>
                    <a:pt x="144173" y="90400"/>
                  </a:cubicBezTo>
                  <a:cubicBezTo>
                    <a:pt x="144953" y="88842"/>
                    <a:pt x="144953" y="86504"/>
                    <a:pt x="143394" y="84166"/>
                  </a:cubicBezTo>
                  <a:cubicBezTo>
                    <a:pt x="131704" y="66242"/>
                    <a:pt x="109104" y="64683"/>
                    <a:pt x="95076" y="57669"/>
                  </a:cubicBezTo>
                  <a:cubicBezTo>
                    <a:pt x="93518" y="52214"/>
                    <a:pt x="91180" y="47538"/>
                    <a:pt x="88062" y="44421"/>
                  </a:cubicBezTo>
                  <a:cubicBezTo>
                    <a:pt x="91959" y="35069"/>
                    <a:pt x="89621" y="17924"/>
                    <a:pt x="86504" y="0"/>
                  </a:cubicBezTo>
                  <a:cubicBezTo>
                    <a:pt x="133263" y="2337"/>
                    <a:pt x="201843" y="30393"/>
                    <a:pt x="212753" y="72476"/>
                  </a:cubicBezTo>
                  <a:cubicBezTo>
                    <a:pt x="229898" y="84945"/>
                    <a:pt x="269644" y="111442"/>
                    <a:pt x="282892" y="137160"/>
                  </a:cubicBezTo>
                  <a:cubicBezTo>
                    <a:pt x="319520" y="142615"/>
                    <a:pt x="350693" y="235354"/>
                    <a:pt x="352251" y="295361"/>
                  </a:cubicBezTo>
                  <a:cubicBezTo>
                    <a:pt x="387321" y="328092"/>
                    <a:pt x="435638" y="616440"/>
                    <a:pt x="256395" y="688917"/>
                  </a:cubicBezTo>
                  <a:cubicBezTo>
                    <a:pt x="187036" y="748145"/>
                    <a:pt x="55331" y="734897"/>
                    <a:pt x="0" y="710738"/>
                  </a:cubicBezTo>
                  <a:cubicBezTo>
                    <a:pt x="28055" y="504218"/>
                    <a:pt x="94297" y="527598"/>
                    <a:pt x="109883" y="324975"/>
                  </a:cubicBezTo>
                  <a:moveTo>
                    <a:pt x="212753" y="72476"/>
                  </a:moveTo>
                  <a:cubicBezTo>
                    <a:pt x="197946" y="75593"/>
                    <a:pt x="170670" y="80269"/>
                    <a:pt x="144173" y="90400"/>
                  </a:cubicBezTo>
                  <a:cubicBezTo>
                    <a:pt x="171450" y="81828"/>
                    <a:pt x="197167" y="74035"/>
                    <a:pt x="212753" y="72476"/>
                  </a:cubicBezTo>
                  <a:moveTo>
                    <a:pt x="109883" y="324975"/>
                  </a:moveTo>
                  <a:cubicBezTo>
                    <a:pt x="192491" y="282892"/>
                    <a:pt x="295361" y="409921"/>
                    <a:pt x="308610" y="540067"/>
                  </a:cubicBezTo>
                  <a:moveTo>
                    <a:pt x="109883" y="324975"/>
                  </a:moveTo>
                  <a:cubicBezTo>
                    <a:pt x="112221" y="316403"/>
                    <a:pt x="124690" y="310947"/>
                    <a:pt x="138718" y="302375"/>
                  </a:cubicBezTo>
                  <a:moveTo>
                    <a:pt x="308610" y="540067"/>
                  </a:moveTo>
                  <a:cubicBezTo>
                    <a:pt x="307051" y="409142"/>
                    <a:pt x="198726" y="298478"/>
                    <a:pt x="109883" y="324975"/>
                  </a:cubicBezTo>
                  <a:moveTo>
                    <a:pt x="138718" y="302375"/>
                  </a:moveTo>
                  <a:cubicBezTo>
                    <a:pt x="123911" y="309389"/>
                    <a:pt x="113001" y="317182"/>
                    <a:pt x="109883" y="324975"/>
                  </a:cubicBezTo>
                  <a:moveTo>
                    <a:pt x="256395" y="688917"/>
                  </a:moveTo>
                  <a:cubicBezTo>
                    <a:pt x="303154" y="651509"/>
                    <a:pt x="317182" y="589164"/>
                    <a:pt x="308610" y="540067"/>
                  </a:cubicBezTo>
                  <a:moveTo>
                    <a:pt x="352251" y="295361"/>
                  </a:moveTo>
                  <a:cubicBezTo>
                    <a:pt x="310947" y="264188"/>
                    <a:pt x="191712" y="272761"/>
                    <a:pt x="138718" y="302375"/>
                  </a:cubicBezTo>
                  <a:moveTo>
                    <a:pt x="105207" y="187815"/>
                  </a:moveTo>
                  <a:cubicBezTo>
                    <a:pt x="192491" y="174567"/>
                    <a:pt x="223664" y="183139"/>
                    <a:pt x="282892" y="1371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39288" y="1868715"/>
              <a:ext cx="429744" cy="760239"/>
            </a:xfrm>
            <a:custGeom>
              <a:avLst/>
              <a:gdLst/>
              <a:ahLst/>
              <a:cxnLst/>
              <a:rect l="0" t="0" r="0" b="0"/>
              <a:pathLst>
                <a:path w="429744" h="760239">
                  <a:moveTo>
                    <a:pt x="105405" y="311343"/>
                  </a:moveTo>
                  <a:cubicBezTo>
                    <a:pt x="107472" y="303396"/>
                    <a:pt x="109126" y="294947"/>
                    <a:pt x="110531" y="286164"/>
                  </a:cubicBezTo>
                  <a:cubicBezTo>
                    <a:pt x="127480" y="280642"/>
                    <a:pt x="154762" y="268596"/>
                    <a:pt x="152530" y="247934"/>
                  </a:cubicBezTo>
                  <a:cubicBezTo>
                    <a:pt x="150463" y="228861"/>
                    <a:pt x="127480" y="221082"/>
                    <a:pt x="111275" y="217903"/>
                  </a:cubicBezTo>
                  <a:cubicBezTo>
                    <a:pt x="109953" y="209537"/>
                    <a:pt x="108216" y="201256"/>
                    <a:pt x="105571" y="193476"/>
                  </a:cubicBezTo>
                  <a:cubicBezTo>
                    <a:pt x="109704" y="183354"/>
                    <a:pt x="111031" y="166308"/>
                    <a:pt x="110286" y="147152"/>
                  </a:cubicBezTo>
                  <a:cubicBezTo>
                    <a:pt x="110038" y="141464"/>
                    <a:pt x="109542" y="135608"/>
                    <a:pt x="108964" y="129669"/>
                  </a:cubicBezTo>
                  <a:cubicBezTo>
                    <a:pt x="123349" y="123060"/>
                    <a:pt x="142364" y="111516"/>
                    <a:pt x="143935" y="95789"/>
                  </a:cubicBezTo>
                  <a:cubicBezTo>
                    <a:pt x="144183" y="93781"/>
                    <a:pt x="144098" y="91767"/>
                    <a:pt x="143685" y="89592"/>
                  </a:cubicBezTo>
                  <a:cubicBezTo>
                    <a:pt x="139633" y="68595"/>
                    <a:pt x="110862" y="63827"/>
                    <a:pt x="94741" y="62823"/>
                  </a:cubicBezTo>
                  <a:cubicBezTo>
                    <a:pt x="92674" y="57553"/>
                    <a:pt x="90524" y="52952"/>
                    <a:pt x="88210" y="49439"/>
                  </a:cubicBezTo>
                  <a:cubicBezTo>
                    <a:pt x="90772" y="40070"/>
                    <a:pt x="89863" y="23506"/>
                    <a:pt x="86721" y="4935"/>
                  </a:cubicBezTo>
                  <a:cubicBezTo>
                    <a:pt x="133350" y="0"/>
                    <a:pt x="193788" y="38570"/>
                    <a:pt x="212886" y="77386"/>
                  </a:cubicBezTo>
                  <a:cubicBezTo>
                    <a:pt x="233141" y="83910"/>
                    <a:pt x="274062" y="115344"/>
                    <a:pt x="282908" y="142531"/>
                  </a:cubicBezTo>
                  <a:cubicBezTo>
                    <a:pt x="317053" y="157924"/>
                    <a:pt x="353353" y="240598"/>
                    <a:pt x="352279" y="300660"/>
                  </a:cubicBezTo>
                  <a:cubicBezTo>
                    <a:pt x="389565" y="330190"/>
                    <a:pt x="429744" y="608158"/>
                    <a:pt x="256622" y="694237"/>
                  </a:cubicBezTo>
                  <a:cubicBezTo>
                    <a:pt x="193872" y="760239"/>
                    <a:pt x="52746" y="745684"/>
                    <a:pt x="0" y="715736"/>
                  </a:cubicBezTo>
                  <a:cubicBezTo>
                    <a:pt x="16700" y="508445"/>
                    <a:pt x="105410" y="533624"/>
                    <a:pt x="110123" y="330180"/>
                  </a:cubicBezTo>
                  <a:cubicBezTo>
                    <a:pt x="110288" y="323655"/>
                    <a:pt x="108629" y="317366"/>
                    <a:pt x="105405" y="311343"/>
                  </a:cubicBezTo>
                  <a:close/>
                  <a:moveTo>
                    <a:pt x="143935" y="95789"/>
                  </a:moveTo>
                  <a:cubicBezTo>
                    <a:pt x="172210" y="90770"/>
                    <a:pt x="197839" y="81986"/>
                    <a:pt x="212886" y="77386"/>
                  </a:cubicBezTo>
                  <a:cubicBezTo>
                    <a:pt x="197756" y="81986"/>
                    <a:pt x="172127" y="90770"/>
                    <a:pt x="143935" y="95789"/>
                  </a:cubicBezTo>
                  <a:close/>
                  <a:moveTo>
                    <a:pt x="308757" y="545546"/>
                  </a:moveTo>
                  <a:cubicBezTo>
                    <a:pt x="306847" y="414322"/>
                    <a:pt x="196529" y="297570"/>
                    <a:pt x="110123" y="330180"/>
                  </a:cubicBezTo>
                  <a:moveTo>
                    <a:pt x="110123" y="330180"/>
                  </a:moveTo>
                  <a:cubicBezTo>
                    <a:pt x="112917" y="322085"/>
                    <a:pt x="123388" y="314227"/>
                    <a:pt x="138556" y="307306"/>
                  </a:cubicBezTo>
                  <a:moveTo>
                    <a:pt x="110123" y="330180"/>
                  </a:moveTo>
                  <a:cubicBezTo>
                    <a:pt x="196514" y="297528"/>
                    <a:pt x="306796" y="414340"/>
                    <a:pt x="308757" y="545546"/>
                  </a:cubicBezTo>
                  <a:moveTo>
                    <a:pt x="138556" y="307306"/>
                  </a:moveTo>
                  <a:cubicBezTo>
                    <a:pt x="123352" y="314230"/>
                    <a:pt x="112886" y="322085"/>
                    <a:pt x="110123" y="330180"/>
                  </a:cubicBezTo>
                  <a:moveTo>
                    <a:pt x="256622" y="694237"/>
                  </a:moveTo>
                  <a:cubicBezTo>
                    <a:pt x="294560" y="647534"/>
                    <a:pt x="309503" y="595491"/>
                    <a:pt x="308757" y="545546"/>
                  </a:cubicBezTo>
                  <a:moveTo>
                    <a:pt x="352279" y="300660"/>
                  </a:moveTo>
                  <a:cubicBezTo>
                    <a:pt x="311343" y="269202"/>
                    <a:pt x="193678" y="282158"/>
                    <a:pt x="138556" y="307306"/>
                  </a:cubicBezTo>
                  <a:moveTo>
                    <a:pt x="105571" y="193476"/>
                  </a:moveTo>
                  <a:cubicBezTo>
                    <a:pt x="193123" y="183354"/>
                    <a:pt x="220737" y="184777"/>
                    <a:pt x="282908" y="1425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2904" y="3003119"/>
            <a:ext cx="65462" cy="223664"/>
            <a:chOff x="2134030" y="1931556"/>
            <a:chExt cx="65462" cy="223664"/>
          </a:xfrm>
        </p:grpSpPr>
        <p:sp>
          <p:nvSpPr>
            <p:cNvPr id="17" name="Rounded Rectangle 16"/>
            <p:cNvSpPr/>
            <p:nvPr/>
          </p:nvSpPr>
          <p:spPr>
            <a:xfrm>
              <a:off x="2134030" y="1931556"/>
              <a:ext cx="65462" cy="223664"/>
            </a:xfrm>
            <a:custGeom>
              <a:avLst/>
              <a:gdLst/>
              <a:ahLst/>
              <a:cxnLst/>
              <a:rect l="0" t="0" r="0" b="0"/>
              <a:pathLst>
                <a:path w="65462" h="223664">
                  <a:moveTo>
                    <a:pt x="49097" y="26496"/>
                  </a:moveTo>
                  <a:cubicBezTo>
                    <a:pt x="51435" y="45979"/>
                    <a:pt x="27276" y="54552"/>
                    <a:pt x="14027" y="67021"/>
                  </a:cubicBezTo>
                  <a:cubicBezTo>
                    <a:pt x="17924" y="42862"/>
                    <a:pt x="5455" y="17924"/>
                    <a:pt x="0" y="0"/>
                  </a:cubicBezTo>
                  <a:cubicBezTo>
                    <a:pt x="15586" y="3117"/>
                    <a:pt x="37407" y="8572"/>
                    <a:pt x="49097" y="26496"/>
                  </a:cubicBezTo>
                  <a:moveTo>
                    <a:pt x="57669" y="185477"/>
                  </a:moveTo>
                  <a:cubicBezTo>
                    <a:pt x="65462" y="204181"/>
                    <a:pt x="31952" y="216650"/>
                    <a:pt x="15586" y="223664"/>
                  </a:cubicBezTo>
                  <a:cubicBezTo>
                    <a:pt x="22600" y="201843"/>
                    <a:pt x="23379" y="176905"/>
                    <a:pt x="16365" y="155084"/>
                  </a:cubicBezTo>
                  <a:cubicBezTo>
                    <a:pt x="32731" y="155863"/>
                    <a:pt x="60007" y="165994"/>
                    <a:pt x="57669" y="18547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34030" y="1931556"/>
              <a:ext cx="60023" cy="223333"/>
            </a:xfrm>
            <a:custGeom>
              <a:avLst/>
              <a:gdLst/>
              <a:ahLst/>
              <a:cxnLst/>
              <a:rect l="0" t="0" r="0" b="0"/>
              <a:pathLst>
                <a:path w="60023" h="223333">
                  <a:moveTo>
                    <a:pt x="14220" y="66839"/>
                  </a:moveTo>
                  <a:cubicBezTo>
                    <a:pt x="11822" y="42495"/>
                    <a:pt x="6696" y="17232"/>
                    <a:pt x="0" y="0"/>
                  </a:cubicBezTo>
                  <a:cubicBezTo>
                    <a:pt x="16039" y="1087"/>
                    <a:pt x="44810" y="5772"/>
                    <a:pt x="48943" y="26768"/>
                  </a:cubicBezTo>
                  <a:cubicBezTo>
                    <a:pt x="52663" y="45590"/>
                    <a:pt x="30507" y="59393"/>
                    <a:pt x="14220" y="66839"/>
                  </a:cubicBezTo>
                  <a:close/>
                  <a:moveTo>
                    <a:pt x="57874" y="185103"/>
                  </a:moveTo>
                  <a:cubicBezTo>
                    <a:pt x="60023" y="205765"/>
                    <a:pt x="32741" y="217895"/>
                    <a:pt x="15875" y="223333"/>
                  </a:cubicBezTo>
                  <a:cubicBezTo>
                    <a:pt x="19265" y="201332"/>
                    <a:pt x="20008" y="177491"/>
                    <a:pt x="16537" y="155071"/>
                  </a:cubicBezTo>
                  <a:cubicBezTo>
                    <a:pt x="32741" y="158250"/>
                    <a:pt x="55725" y="166030"/>
                    <a:pt x="57791" y="18510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91803" y="2738329"/>
            <a:ext cx="360824" cy="918036"/>
            <a:chOff x="1802929" y="1666766"/>
            <a:chExt cx="360824" cy="918036"/>
          </a:xfrm>
        </p:grpSpPr>
        <p:sp>
          <p:nvSpPr>
            <p:cNvPr id="20" name="Rounded Rectangle 19"/>
            <p:cNvSpPr/>
            <p:nvPr/>
          </p:nvSpPr>
          <p:spPr>
            <a:xfrm>
              <a:off x="1802929" y="1666766"/>
              <a:ext cx="360824" cy="918036"/>
            </a:xfrm>
            <a:custGeom>
              <a:avLst/>
              <a:gdLst/>
              <a:ahLst/>
              <a:cxnLst/>
              <a:rect l="0" t="0" r="0" b="0"/>
              <a:pathLst>
                <a:path w="360824" h="918036">
                  <a:moveTo>
                    <a:pt x="138718" y="215091"/>
                  </a:moveTo>
                  <a:cubicBezTo>
                    <a:pt x="157422" y="158201"/>
                    <a:pt x="190153" y="21820"/>
                    <a:pt x="273540" y="7793"/>
                  </a:cubicBezTo>
                  <a:cubicBezTo>
                    <a:pt x="322637" y="0"/>
                    <a:pt x="318741" y="176125"/>
                    <a:pt x="322637" y="206519"/>
                  </a:cubicBezTo>
                  <a:cubicBezTo>
                    <a:pt x="325755" y="225222"/>
                    <a:pt x="330430" y="243926"/>
                    <a:pt x="324196" y="251719"/>
                  </a:cubicBezTo>
                  <a:cubicBezTo>
                    <a:pt x="338224" y="268085"/>
                    <a:pt x="346796" y="313285"/>
                    <a:pt x="346796" y="349134"/>
                  </a:cubicBezTo>
                  <a:cubicBezTo>
                    <a:pt x="346017" y="368617"/>
                    <a:pt x="347575" y="386541"/>
                    <a:pt x="342120" y="395114"/>
                  </a:cubicBezTo>
                  <a:cubicBezTo>
                    <a:pt x="354589" y="432521"/>
                    <a:pt x="358486" y="481618"/>
                    <a:pt x="342120" y="513570"/>
                  </a:cubicBezTo>
                  <a:cubicBezTo>
                    <a:pt x="343679" y="519805"/>
                    <a:pt x="346017" y="525260"/>
                    <a:pt x="346796" y="532274"/>
                  </a:cubicBezTo>
                  <a:cubicBezTo>
                    <a:pt x="360824" y="734897"/>
                    <a:pt x="260292" y="711517"/>
                    <a:pt x="236133" y="918036"/>
                  </a:cubicBezTo>
                  <a:cubicBezTo>
                    <a:pt x="0" y="818284"/>
                    <a:pt x="49097" y="547081"/>
                    <a:pt x="106766" y="468370"/>
                  </a:cubicBezTo>
                  <a:cubicBezTo>
                    <a:pt x="111442" y="432521"/>
                    <a:pt x="118456" y="389659"/>
                    <a:pt x="131704" y="377189"/>
                  </a:cubicBezTo>
                  <a:cubicBezTo>
                    <a:pt x="127808" y="367058"/>
                    <a:pt x="128587" y="354589"/>
                    <a:pt x="124690" y="343679"/>
                  </a:cubicBezTo>
                  <a:cubicBezTo>
                    <a:pt x="113001" y="310168"/>
                    <a:pt x="123132" y="269644"/>
                    <a:pt x="137939" y="254837"/>
                  </a:cubicBezTo>
                  <a:cubicBezTo>
                    <a:pt x="141835" y="242367"/>
                    <a:pt x="139497" y="228340"/>
                    <a:pt x="138718" y="215091"/>
                  </a:cubicBezTo>
                  <a:moveTo>
                    <a:pt x="322637" y="206519"/>
                  </a:moveTo>
                  <a:cubicBezTo>
                    <a:pt x="307830" y="203402"/>
                    <a:pt x="289127" y="199505"/>
                    <a:pt x="264188" y="192491"/>
                  </a:cubicBezTo>
                  <a:cubicBezTo>
                    <a:pt x="232236" y="183919"/>
                    <a:pt x="170670" y="196388"/>
                    <a:pt x="138718" y="215091"/>
                  </a:cubicBezTo>
                  <a:moveTo>
                    <a:pt x="324196" y="251719"/>
                  </a:moveTo>
                  <a:cubicBezTo>
                    <a:pt x="307830" y="197946"/>
                    <a:pt x="162098" y="238471"/>
                    <a:pt x="137939" y="254837"/>
                  </a:cubicBezTo>
                  <a:moveTo>
                    <a:pt x="346796" y="349134"/>
                  </a:moveTo>
                  <a:cubicBezTo>
                    <a:pt x="339782" y="339003"/>
                    <a:pt x="324975" y="334327"/>
                    <a:pt x="308610" y="331989"/>
                  </a:cubicBezTo>
                  <a:cubicBezTo>
                    <a:pt x="254057" y="323417"/>
                    <a:pt x="163656" y="325755"/>
                    <a:pt x="124690" y="343679"/>
                  </a:cubicBezTo>
                  <a:moveTo>
                    <a:pt x="342120" y="395114"/>
                  </a:moveTo>
                  <a:cubicBezTo>
                    <a:pt x="333548" y="333548"/>
                    <a:pt x="155084" y="366279"/>
                    <a:pt x="131704" y="377189"/>
                  </a:cubicBezTo>
                  <a:moveTo>
                    <a:pt x="342120" y="513570"/>
                  </a:moveTo>
                  <a:cubicBezTo>
                    <a:pt x="312506" y="466811"/>
                    <a:pt x="174567" y="423169"/>
                    <a:pt x="115339" y="464473"/>
                  </a:cubicBezTo>
                  <a:cubicBezTo>
                    <a:pt x="113001" y="466811"/>
                    <a:pt x="109883" y="468370"/>
                    <a:pt x="106766" y="46837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06061" y="1668213"/>
              <a:ext cx="351199" cy="916306"/>
            </a:xfrm>
            <a:custGeom>
              <a:avLst/>
              <a:gdLst/>
              <a:ahLst/>
              <a:cxnLst/>
              <a:rect l="0" t="0" r="0" b="0"/>
              <a:pathLst>
                <a:path w="351199" h="916306">
                  <a:moveTo>
                    <a:pt x="135258" y="213398"/>
                  </a:moveTo>
                  <a:cubicBezTo>
                    <a:pt x="142202" y="153670"/>
                    <a:pt x="186929" y="17650"/>
                    <a:pt x="270513" y="6525"/>
                  </a:cubicBezTo>
                  <a:cubicBezTo>
                    <a:pt x="319539" y="0"/>
                    <a:pt x="314662" y="174667"/>
                    <a:pt x="319871" y="205451"/>
                  </a:cubicBezTo>
                  <a:cubicBezTo>
                    <a:pt x="323012" y="224022"/>
                    <a:pt x="324006" y="240601"/>
                    <a:pt x="321443" y="249970"/>
                  </a:cubicBezTo>
                  <a:cubicBezTo>
                    <a:pt x="333018" y="267787"/>
                    <a:pt x="341940" y="311466"/>
                    <a:pt x="343429" y="347687"/>
                  </a:cubicBezTo>
                  <a:cubicBezTo>
                    <a:pt x="344173" y="366844"/>
                    <a:pt x="342931" y="383861"/>
                    <a:pt x="338798" y="393983"/>
                  </a:cubicBezTo>
                  <a:cubicBezTo>
                    <a:pt x="351199" y="430707"/>
                    <a:pt x="347974" y="476800"/>
                    <a:pt x="338715" y="511850"/>
                  </a:cubicBezTo>
                  <a:cubicBezTo>
                    <a:pt x="341939" y="517873"/>
                    <a:pt x="343514" y="524225"/>
                    <a:pt x="343348" y="530750"/>
                  </a:cubicBezTo>
                  <a:cubicBezTo>
                    <a:pt x="338636" y="734194"/>
                    <a:pt x="249925" y="709014"/>
                    <a:pt x="233225" y="916306"/>
                  </a:cubicBezTo>
                  <a:cubicBezTo>
                    <a:pt x="0" y="810485"/>
                    <a:pt x="45550" y="545311"/>
                    <a:pt x="104001" y="467263"/>
                  </a:cubicBezTo>
                  <a:cubicBezTo>
                    <a:pt x="104910" y="431231"/>
                    <a:pt x="115314" y="387597"/>
                    <a:pt x="128448" y="376020"/>
                  </a:cubicBezTo>
                  <a:cubicBezTo>
                    <a:pt x="125159" y="365423"/>
                    <a:pt x="122848" y="353672"/>
                    <a:pt x="121529" y="341915"/>
                  </a:cubicBezTo>
                  <a:cubicBezTo>
                    <a:pt x="117644" y="306781"/>
                    <a:pt x="122279" y="269879"/>
                    <a:pt x="135177" y="253567"/>
                  </a:cubicBezTo>
                  <a:cubicBezTo>
                    <a:pt x="133606" y="240266"/>
                    <a:pt x="133687" y="226698"/>
                    <a:pt x="135258" y="213398"/>
                  </a:cubicBezTo>
                  <a:close/>
                  <a:moveTo>
                    <a:pt x="319871" y="205451"/>
                  </a:moveTo>
                  <a:cubicBezTo>
                    <a:pt x="305898" y="197922"/>
                    <a:pt x="286966" y="192234"/>
                    <a:pt x="261172" y="191063"/>
                  </a:cubicBezTo>
                  <a:cubicBezTo>
                    <a:pt x="228350" y="189557"/>
                    <a:pt x="168741" y="196918"/>
                    <a:pt x="135258" y="213398"/>
                  </a:cubicBezTo>
                  <a:moveTo>
                    <a:pt x="321443" y="249970"/>
                  </a:moveTo>
                  <a:cubicBezTo>
                    <a:pt x="290936" y="202957"/>
                    <a:pt x="153365" y="230562"/>
                    <a:pt x="135177" y="253567"/>
                  </a:cubicBezTo>
                  <a:moveTo>
                    <a:pt x="343429" y="347687"/>
                  </a:moveTo>
                  <a:cubicBezTo>
                    <a:pt x="334004" y="340744"/>
                    <a:pt x="321768" y="334637"/>
                    <a:pt x="305646" y="330204"/>
                  </a:cubicBezTo>
                  <a:cubicBezTo>
                    <a:pt x="252486" y="315732"/>
                    <a:pt x="160221" y="324515"/>
                    <a:pt x="121529" y="341915"/>
                  </a:cubicBezTo>
                  <a:moveTo>
                    <a:pt x="338798" y="393983"/>
                  </a:moveTo>
                  <a:cubicBezTo>
                    <a:pt x="318791" y="334924"/>
                    <a:pt x="148042" y="358871"/>
                    <a:pt x="128448" y="376020"/>
                  </a:cubicBezTo>
                  <a:moveTo>
                    <a:pt x="338715" y="511850"/>
                  </a:moveTo>
                  <a:cubicBezTo>
                    <a:pt x="313086" y="463248"/>
                    <a:pt x="178495" y="434047"/>
                    <a:pt x="112189" y="463242"/>
                  </a:cubicBezTo>
                  <a:lnTo>
                    <a:pt x="104001" y="467263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6577" y="2651825"/>
            <a:ext cx="488969" cy="1127673"/>
            <a:chOff x="3207703" y="1580262"/>
            <a:chExt cx="488969" cy="1127673"/>
          </a:xfrm>
        </p:grpSpPr>
        <p:sp>
          <p:nvSpPr>
            <p:cNvPr id="23" name="Rounded Rectangle 22"/>
            <p:cNvSpPr/>
            <p:nvPr/>
          </p:nvSpPr>
          <p:spPr>
            <a:xfrm>
              <a:off x="3208819" y="1580262"/>
              <a:ext cx="487853" cy="1127673"/>
            </a:xfrm>
            <a:custGeom>
              <a:avLst/>
              <a:gdLst/>
              <a:ahLst/>
              <a:cxnLst/>
              <a:rect l="0" t="0" r="0" b="0"/>
              <a:pathLst>
                <a:path w="487853" h="1127673">
                  <a:moveTo>
                    <a:pt x="90400" y="1122218"/>
                  </a:moveTo>
                  <a:cubicBezTo>
                    <a:pt x="91180" y="1122218"/>
                    <a:pt x="92738" y="1124556"/>
                    <a:pt x="80269" y="1108969"/>
                  </a:cubicBezTo>
                  <a:cubicBezTo>
                    <a:pt x="70917" y="1098059"/>
                    <a:pt x="86504" y="1061431"/>
                    <a:pt x="57669" y="1016230"/>
                  </a:cubicBezTo>
                  <a:cubicBezTo>
                    <a:pt x="47538" y="999085"/>
                    <a:pt x="52214" y="973368"/>
                    <a:pt x="46759" y="946871"/>
                  </a:cubicBezTo>
                  <a:cubicBezTo>
                    <a:pt x="42083" y="925050"/>
                    <a:pt x="38186" y="899333"/>
                    <a:pt x="35848" y="870498"/>
                  </a:cubicBezTo>
                  <a:cubicBezTo>
                    <a:pt x="14027" y="589943"/>
                    <a:pt x="6234" y="374072"/>
                    <a:pt x="23379" y="317961"/>
                  </a:cubicBezTo>
                  <a:cubicBezTo>
                    <a:pt x="23379" y="317961"/>
                    <a:pt x="10131" y="261850"/>
                    <a:pt x="29614" y="183139"/>
                  </a:cubicBezTo>
                  <a:cubicBezTo>
                    <a:pt x="38965" y="161318"/>
                    <a:pt x="47538" y="130925"/>
                    <a:pt x="67021" y="108325"/>
                  </a:cubicBezTo>
                  <a:cubicBezTo>
                    <a:pt x="98194" y="72476"/>
                    <a:pt x="144173" y="0"/>
                    <a:pt x="187036" y="779"/>
                  </a:cubicBezTo>
                  <a:cubicBezTo>
                    <a:pt x="229898" y="1558"/>
                    <a:pt x="285230" y="35069"/>
                    <a:pt x="299258" y="60007"/>
                  </a:cubicBezTo>
                  <a:cubicBezTo>
                    <a:pt x="320299" y="78711"/>
                    <a:pt x="356148" y="81049"/>
                    <a:pt x="390438" y="113780"/>
                  </a:cubicBezTo>
                  <a:cubicBezTo>
                    <a:pt x="401348" y="116897"/>
                    <a:pt x="406804" y="130146"/>
                    <a:pt x="416935" y="140277"/>
                  </a:cubicBezTo>
                  <a:cubicBezTo>
                    <a:pt x="431742" y="154305"/>
                    <a:pt x="436418" y="173787"/>
                    <a:pt x="444990" y="190932"/>
                  </a:cubicBezTo>
                  <a:cubicBezTo>
                    <a:pt x="452783" y="208857"/>
                    <a:pt x="461356" y="231457"/>
                    <a:pt x="455121" y="256395"/>
                  </a:cubicBezTo>
                  <a:cubicBezTo>
                    <a:pt x="462135" y="261850"/>
                    <a:pt x="476163" y="280554"/>
                    <a:pt x="471487" y="307830"/>
                  </a:cubicBezTo>
                  <a:cubicBezTo>
                    <a:pt x="467590" y="330430"/>
                    <a:pt x="482397" y="360824"/>
                    <a:pt x="476942" y="392776"/>
                  </a:cubicBezTo>
                  <a:cubicBezTo>
                    <a:pt x="471487" y="422390"/>
                    <a:pt x="483177" y="457459"/>
                    <a:pt x="476942" y="491749"/>
                  </a:cubicBezTo>
                  <a:cubicBezTo>
                    <a:pt x="472266" y="521363"/>
                    <a:pt x="483177" y="554874"/>
                    <a:pt x="474604" y="583709"/>
                  </a:cubicBezTo>
                  <a:cubicBezTo>
                    <a:pt x="458239" y="634365"/>
                    <a:pt x="474604" y="669434"/>
                    <a:pt x="459797" y="724765"/>
                  </a:cubicBezTo>
                  <a:cubicBezTo>
                    <a:pt x="459797" y="724765"/>
                    <a:pt x="466032" y="771525"/>
                    <a:pt x="466032" y="798801"/>
                  </a:cubicBezTo>
                  <a:cubicBezTo>
                    <a:pt x="466032" y="912581"/>
                    <a:pt x="426287" y="981940"/>
                    <a:pt x="362382" y="1043507"/>
                  </a:cubicBezTo>
                  <a:cubicBezTo>
                    <a:pt x="296920" y="1105073"/>
                    <a:pt x="193270" y="1115204"/>
                    <a:pt x="90400" y="1122218"/>
                  </a:cubicBezTo>
                  <a:moveTo>
                    <a:pt x="90400" y="1122218"/>
                  </a:moveTo>
                  <a:cubicBezTo>
                    <a:pt x="192491" y="1109749"/>
                    <a:pt x="289906" y="1096500"/>
                    <a:pt x="362382" y="1043507"/>
                  </a:cubicBezTo>
                  <a:cubicBezTo>
                    <a:pt x="433300" y="990513"/>
                    <a:pt x="452783" y="911802"/>
                    <a:pt x="466032" y="798801"/>
                  </a:cubicBezTo>
                  <a:cubicBezTo>
                    <a:pt x="469149" y="771524"/>
                    <a:pt x="459797" y="724765"/>
                    <a:pt x="459797" y="724765"/>
                  </a:cubicBezTo>
                  <a:cubicBezTo>
                    <a:pt x="429404" y="826856"/>
                    <a:pt x="331989" y="882967"/>
                    <a:pt x="258733" y="953885"/>
                  </a:cubicBezTo>
                  <a:cubicBezTo>
                    <a:pt x="195608" y="1014672"/>
                    <a:pt x="108325" y="1052079"/>
                    <a:pt x="90400" y="1122218"/>
                  </a:cubicBezTo>
                  <a:moveTo>
                    <a:pt x="90400" y="1122218"/>
                  </a:moveTo>
                  <a:cubicBezTo>
                    <a:pt x="144173" y="976485"/>
                    <a:pt x="384983" y="909464"/>
                    <a:pt x="459797" y="724765"/>
                  </a:cubicBezTo>
                  <a:cubicBezTo>
                    <a:pt x="459797" y="724765"/>
                    <a:pt x="462135" y="708400"/>
                    <a:pt x="421611" y="634364"/>
                  </a:cubicBezTo>
                  <a:cubicBezTo>
                    <a:pt x="413038" y="619557"/>
                    <a:pt x="384983" y="570460"/>
                    <a:pt x="384983" y="570460"/>
                  </a:cubicBezTo>
                  <a:cubicBezTo>
                    <a:pt x="372514" y="490191"/>
                    <a:pt x="330430" y="448887"/>
                    <a:pt x="330430" y="448887"/>
                  </a:cubicBezTo>
                  <a:cubicBezTo>
                    <a:pt x="330430" y="448887"/>
                    <a:pt x="349134" y="546302"/>
                    <a:pt x="289906" y="624233"/>
                  </a:cubicBezTo>
                  <a:cubicBezTo>
                    <a:pt x="127808" y="836987"/>
                    <a:pt x="66242" y="999085"/>
                    <a:pt x="80269" y="1109749"/>
                  </a:cubicBezTo>
                  <a:cubicBezTo>
                    <a:pt x="85725" y="1127673"/>
                    <a:pt x="91180" y="1122218"/>
                    <a:pt x="91180" y="1122218"/>
                  </a:cubicBezTo>
                  <a:moveTo>
                    <a:pt x="289906" y="624233"/>
                  </a:moveTo>
                  <a:cubicBezTo>
                    <a:pt x="355369" y="551757"/>
                    <a:pt x="330430" y="448887"/>
                    <a:pt x="330430" y="448887"/>
                  </a:cubicBezTo>
                  <a:cubicBezTo>
                    <a:pt x="328092" y="413038"/>
                    <a:pt x="302375" y="390438"/>
                    <a:pt x="302375" y="390438"/>
                  </a:cubicBezTo>
                  <a:cubicBezTo>
                    <a:pt x="290685" y="339782"/>
                    <a:pt x="283671" y="334327"/>
                    <a:pt x="191712" y="287568"/>
                  </a:cubicBezTo>
                  <a:cubicBezTo>
                    <a:pt x="184698" y="283671"/>
                    <a:pt x="176905" y="282113"/>
                    <a:pt x="170670" y="278216"/>
                  </a:cubicBezTo>
                  <a:cubicBezTo>
                    <a:pt x="115339" y="342120"/>
                    <a:pt x="98194" y="466811"/>
                    <a:pt x="74814" y="586047"/>
                  </a:cubicBezTo>
                  <a:cubicBezTo>
                    <a:pt x="49097" y="716972"/>
                    <a:pt x="36627" y="854912"/>
                    <a:pt x="46759" y="946871"/>
                  </a:cubicBezTo>
                  <a:cubicBezTo>
                    <a:pt x="46759" y="974147"/>
                    <a:pt x="55331" y="996747"/>
                    <a:pt x="57669" y="1016230"/>
                  </a:cubicBezTo>
                  <a:cubicBezTo>
                    <a:pt x="64683" y="1069224"/>
                    <a:pt x="74814" y="1095721"/>
                    <a:pt x="80269" y="1108969"/>
                  </a:cubicBezTo>
                  <a:cubicBezTo>
                    <a:pt x="68579" y="999085"/>
                    <a:pt x="127028" y="836987"/>
                    <a:pt x="289906" y="624233"/>
                  </a:cubicBezTo>
                  <a:moveTo>
                    <a:pt x="46759" y="946871"/>
                  </a:moveTo>
                  <a:cubicBezTo>
                    <a:pt x="47538" y="866601"/>
                    <a:pt x="59228" y="753600"/>
                    <a:pt x="66242" y="638261"/>
                  </a:cubicBezTo>
                  <a:cubicBezTo>
                    <a:pt x="74814" y="498763"/>
                    <a:pt x="118456" y="360044"/>
                    <a:pt x="170670" y="278216"/>
                  </a:cubicBezTo>
                  <a:cubicBezTo>
                    <a:pt x="104428" y="247043"/>
                    <a:pt x="48317" y="222884"/>
                    <a:pt x="29614" y="183919"/>
                  </a:cubicBezTo>
                  <a:cubicBezTo>
                    <a:pt x="7793" y="261071"/>
                    <a:pt x="23379" y="317961"/>
                    <a:pt x="23379" y="317961"/>
                  </a:cubicBezTo>
                  <a:cubicBezTo>
                    <a:pt x="10131" y="374852"/>
                    <a:pt x="0" y="591502"/>
                    <a:pt x="35848" y="870498"/>
                  </a:cubicBezTo>
                  <a:cubicBezTo>
                    <a:pt x="39745" y="899333"/>
                    <a:pt x="50655" y="924271"/>
                    <a:pt x="46759" y="946871"/>
                  </a:cubicBezTo>
                  <a:moveTo>
                    <a:pt x="255616" y="319520"/>
                  </a:moveTo>
                  <a:cubicBezTo>
                    <a:pt x="244705" y="305492"/>
                    <a:pt x="222885" y="294582"/>
                    <a:pt x="191712" y="287568"/>
                  </a:cubicBezTo>
                  <a:cubicBezTo>
                    <a:pt x="183919" y="285230"/>
                    <a:pt x="176125" y="282892"/>
                    <a:pt x="169891" y="277437"/>
                  </a:cubicBezTo>
                  <a:cubicBezTo>
                    <a:pt x="243926" y="277437"/>
                    <a:pt x="311727" y="242367"/>
                    <a:pt x="364720" y="238471"/>
                  </a:cubicBezTo>
                  <a:cubicBezTo>
                    <a:pt x="406804" y="236133"/>
                    <a:pt x="436418" y="211195"/>
                    <a:pt x="444211" y="190932"/>
                  </a:cubicBezTo>
                  <a:cubicBezTo>
                    <a:pt x="452783" y="209636"/>
                    <a:pt x="458239" y="230678"/>
                    <a:pt x="455121" y="256395"/>
                  </a:cubicBezTo>
                  <a:cubicBezTo>
                    <a:pt x="448107" y="249381"/>
                    <a:pt x="291464" y="306272"/>
                    <a:pt x="255616" y="319520"/>
                  </a:cubicBezTo>
                  <a:moveTo>
                    <a:pt x="42862" y="201064"/>
                  </a:moveTo>
                  <a:cubicBezTo>
                    <a:pt x="77152" y="218988"/>
                    <a:pt x="112221" y="259512"/>
                    <a:pt x="170670" y="277437"/>
                  </a:cubicBezTo>
                  <a:cubicBezTo>
                    <a:pt x="243926" y="273540"/>
                    <a:pt x="318741" y="265747"/>
                    <a:pt x="364720" y="238471"/>
                  </a:cubicBezTo>
                  <a:cubicBezTo>
                    <a:pt x="401348" y="217429"/>
                    <a:pt x="430183" y="207298"/>
                    <a:pt x="444990" y="190932"/>
                  </a:cubicBezTo>
                  <a:cubicBezTo>
                    <a:pt x="435638" y="173787"/>
                    <a:pt x="423949" y="158980"/>
                    <a:pt x="416935" y="140277"/>
                  </a:cubicBezTo>
                  <a:cubicBezTo>
                    <a:pt x="412259" y="127028"/>
                    <a:pt x="400569" y="119235"/>
                    <a:pt x="390438" y="113780"/>
                  </a:cubicBezTo>
                  <a:cubicBezTo>
                    <a:pt x="347575" y="133263"/>
                    <a:pt x="283671" y="176125"/>
                    <a:pt x="209636" y="189374"/>
                  </a:cubicBezTo>
                  <a:cubicBezTo>
                    <a:pt x="135601" y="203402"/>
                    <a:pt x="84945" y="202622"/>
                    <a:pt x="42862" y="201064"/>
                  </a:cubicBezTo>
                  <a:moveTo>
                    <a:pt x="299258" y="60007"/>
                  </a:moveTo>
                  <a:cubicBezTo>
                    <a:pt x="276657" y="81049"/>
                    <a:pt x="235354" y="95076"/>
                    <a:pt x="188595" y="101311"/>
                  </a:cubicBezTo>
                  <a:cubicBezTo>
                    <a:pt x="132484" y="108325"/>
                    <a:pt x="96635" y="113780"/>
                    <a:pt x="67021" y="108325"/>
                  </a:cubicBezTo>
                  <a:cubicBezTo>
                    <a:pt x="45979" y="129366"/>
                    <a:pt x="38186" y="161318"/>
                    <a:pt x="29614" y="183139"/>
                  </a:cubicBezTo>
                  <a:cubicBezTo>
                    <a:pt x="31952" y="190153"/>
                    <a:pt x="38965" y="194050"/>
                    <a:pt x="42862" y="201064"/>
                  </a:cubicBezTo>
                  <a:cubicBezTo>
                    <a:pt x="84166" y="208077"/>
                    <a:pt x="139497" y="215091"/>
                    <a:pt x="209636" y="189374"/>
                  </a:cubicBezTo>
                  <a:cubicBezTo>
                    <a:pt x="280554" y="163656"/>
                    <a:pt x="355369" y="145732"/>
                    <a:pt x="390438" y="113780"/>
                  </a:cubicBezTo>
                  <a:cubicBezTo>
                    <a:pt x="360824" y="77152"/>
                    <a:pt x="325754" y="69359"/>
                    <a:pt x="299258" y="60007"/>
                  </a:cubicBezTo>
                  <a:moveTo>
                    <a:pt x="187036" y="779"/>
                  </a:moveTo>
                  <a:cubicBezTo>
                    <a:pt x="144173" y="2337"/>
                    <a:pt x="80269" y="62345"/>
                    <a:pt x="67021" y="108325"/>
                  </a:cubicBezTo>
                  <a:cubicBezTo>
                    <a:pt x="96635" y="109104"/>
                    <a:pt x="131704" y="104428"/>
                    <a:pt x="188595" y="101311"/>
                  </a:cubicBezTo>
                  <a:cubicBezTo>
                    <a:pt x="236133" y="98973"/>
                    <a:pt x="272761" y="75593"/>
                    <a:pt x="299258" y="60007"/>
                  </a:cubicBezTo>
                  <a:cubicBezTo>
                    <a:pt x="276657" y="42862"/>
                    <a:pt x="229898" y="4675"/>
                    <a:pt x="187036" y="779"/>
                  </a:cubicBezTo>
                  <a:moveTo>
                    <a:pt x="473825" y="583709"/>
                  </a:moveTo>
                  <a:cubicBezTo>
                    <a:pt x="466032" y="589164"/>
                    <a:pt x="444211" y="595399"/>
                    <a:pt x="410700" y="615661"/>
                  </a:cubicBezTo>
                  <a:cubicBezTo>
                    <a:pt x="415376" y="623454"/>
                    <a:pt x="420052" y="630468"/>
                    <a:pt x="421611" y="634365"/>
                  </a:cubicBezTo>
                  <a:cubicBezTo>
                    <a:pt x="449666" y="714634"/>
                    <a:pt x="459797" y="724765"/>
                    <a:pt x="459797" y="724765"/>
                  </a:cubicBezTo>
                  <a:cubicBezTo>
                    <a:pt x="487853" y="675668"/>
                    <a:pt x="475384" y="636702"/>
                    <a:pt x="473825" y="583709"/>
                  </a:cubicBezTo>
                  <a:moveTo>
                    <a:pt x="384983" y="570460"/>
                  </a:moveTo>
                  <a:cubicBezTo>
                    <a:pt x="384983" y="570460"/>
                    <a:pt x="402128" y="594619"/>
                    <a:pt x="410700" y="615661"/>
                  </a:cubicBezTo>
                  <a:cubicBezTo>
                    <a:pt x="447328" y="601633"/>
                    <a:pt x="469928" y="593061"/>
                    <a:pt x="474604" y="583709"/>
                  </a:cubicBezTo>
                  <a:cubicBezTo>
                    <a:pt x="483956" y="554874"/>
                    <a:pt x="469149" y="520584"/>
                    <a:pt x="476942" y="491749"/>
                  </a:cubicBezTo>
                  <a:cubicBezTo>
                    <a:pt x="486294" y="458239"/>
                    <a:pt x="476163" y="423169"/>
                    <a:pt x="476942" y="392776"/>
                  </a:cubicBezTo>
                  <a:cubicBezTo>
                    <a:pt x="446549" y="409142"/>
                    <a:pt x="379527" y="446549"/>
                    <a:pt x="329651" y="443432"/>
                  </a:cubicBezTo>
                  <a:cubicBezTo>
                    <a:pt x="329651" y="444990"/>
                    <a:pt x="330430" y="446549"/>
                    <a:pt x="330430" y="448887"/>
                  </a:cubicBezTo>
                  <a:cubicBezTo>
                    <a:pt x="330430" y="448887"/>
                    <a:pt x="359265" y="493308"/>
                    <a:pt x="384983" y="570460"/>
                  </a:cubicBezTo>
                  <a:moveTo>
                    <a:pt x="293023" y="363941"/>
                  </a:moveTo>
                  <a:cubicBezTo>
                    <a:pt x="294582" y="371734"/>
                    <a:pt x="295361" y="382645"/>
                    <a:pt x="302375" y="390438"/>
                  </a:cubicBezTo>
                  <a:cubicBezTo>
                    <a:pt x="302375" y="390438"/>
                    <a:pt x="320299" y="411479"/>
                    <a:pt x="329651" y="443432"/>
                  </a:cubicBezTo>
                  <a:cubicBezTo>
                    <a:pt x="379527" y="444990"/>
                    <a:pt x="448107" y="411480"/>
                    <a:pt x="476942" y="391997"/>
                  </a:cubicBezTo>
                  <a:cubicBezTo>
                    <a:pt x="476942" y="360045"/>
                    <a:pt x="469928" y="331210"/>
                    <a:pt x="471487" y="307830"/>
                  </a:cubicBezTo>
                  <a:cubicBezTo>
                    <a:pt x="473046" y="279775"/>
                    <a:pt x="461356" y="262630"/>
                    <a:pt x="455121" y="256395"/>
                  </a:cubicBezTo>
                  <a:cubicBezTo>
                    <a:pt x="448107" y="249381"/>
                    <a:pt x="284451" y="294582"/>
                    <a:pt x="255616" y="319520"/>
                  </a:cubicBezTo>
                  <a:cubicBezTo>
                    <a:pt x="275099" y="337444"/>
                    <a:pt x="292244" y="345237"/>
                    <a:pt x="293023" y="3639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7703" y="1581041"/>
              <a:ext cx="482083" cy="1126762"/>
            </a:xfrm>
            <a:custGeom>
              <a:avLst/>
              <a:gdLst/>
              <a:ahLst/>
              <a:cxnLst/>
              <a:rect l="0" t="0" r="0" b="0"/>
              <a:pathLst>
                <a:path w="482083" h="1126762">
                  <a:moveTo>
                    <a:pt x="81284" y="1108521"/>
                  </a:moveTo>
                  <a:cubicBezTo>
                    <a:pt x="75907" y="1094805"/>
                    <a:pt x="68503" y="1067763"/>
                    <a:pt x="58995" y="1015159"/>
                  </a:cubicBezTo>
                  <a:cubicBezTo>
                    <a:pt x="55489" y="995832"/>
                    <a:pt x="51748" y="972998"/>
                    <a:pt x="47695" y="946189"/>
                  </a:cubicBezTo>
                  <a:cubicBezTo>
                    <a:pt x="44344" y="923589"/>
                    <a:pt x="40758" y="898266"/>
                    <a:pt x="36939" y="869587"/>
                  </a:cubicBezTo>
                  <a:cubicBezTo>
                    <a:pt x="0" y="590903"/>
                    <a:pt x="9507" y="373707"/>
                    <a:pt x="24626" y="316972"/>
                  </a:cubicBezTo>
                  <a:cubicBezTo>
                    <a:pt x="24626" y="316972"/>
                    <a:pt x="4835" y="258789"/>
                    <a:pt x="30942" y="182728"/>
                  </a:cubicBezTo>
                  <a:cubicBezTo>
                    <a:pt x="39125" y="160205"/>
                    <a:pt x="51829" y="133007"/>
                    <a:pt x="68039" y="107757"/>
                  </a:cubicBezTo>
                  <a:cubicBezTo>
                    <a:pt x="93912" y="67545"/>
                    <a:pt x="145423" y="0"/>
                    <a:pt x="188129" y="0"/>
                  </a:cubicBezTo>
                  <a:cubicBezTo>
                    <a:pt x="230992" y="0"/>
                    <a:pt x="280948" y="38398"/>
                    <a:pt x="300197" y="59362"/>
                  </a:cubicBezTo>
                  <a:cubicBezTo>
                    <a:pt x="326849" y="68168"/>
                    <a:pt x="357088" y="80871"/>
                    <a:pt x="391689" y="112745"/>
                  </a:cubicBezTo>
                  <a:cubicBezTo>
                    <a:pt x="400963" y="119213"/>
                    <a:pt x="410078" y="127564"/>
                    <a:pt x="418261" y="139487"/>
                  </a:cubicBezTo>
                  <a:cubicBezTo>
                    <a:pt x="429639" y="156009"/>
                    <a:pt x="439147" y="172064"/>
                    <a:pt x="445771" y="190222"/>
                  </a:cubicBezTo>
                  <a:cubicBezTo>
                    <a:pt x="452629" y="208847"/>
                    <a:pt x="456291" y="229713"/>
                    <a:pt x="455901" y="255508"/>
                  </a:cubicBezTo>
                  <a:cubicBezTo>
                    <a:pt x="463383" y="260652"/>
                    <a:pt x="468836" y="279488"/>
                    <a:pt x="472499" y="307232"/>
                  </a:cubicBezTo>
                  <a:cubicBezTo>
                    <a:pt x="475460" y="330144"/>
                    <a:pt x="477332" y="359265"/>
                    <a:pt x="478189" y="391607"/>
                  </a:cubicBezTo>
                  <a:cubicBezTo>
                    <a:pt x="479046" y="422312"/>
                    <a:pt x="479046" y="456056"/>
                    <a:pt x="478423" y="490580"/>
                  </a:cubicBezTo>
                  <a:cubicBezTo>
                    <a:pt x="477877" y="521285"/>
                    <a:pt x="476786" y="552536"/>
                    <a:pt x="475384" y="582696"/>
                  </a:cubicBezTo>
                  <a:cubicBezTo>
                    <a:pt x="472968" y="635923"/>
                    <a:pt x="482083" y="671131"/>
                    <a:pt x="460652" y="723969"/>
                  </a:cubicBezTo>
                  <a:cubicBezTo>
                    <a:pt x="460652" y="723969"/>
                    <a:pt x="467046" y="770906"/>
                    <a:pt x="467046" y="797714"/>
                  </a:cubicBezTo>
                  <a:cubicBezTo>
                    <a:pt x="467046" y="911729"/>
                    <a:pt x="434626" y="989660"/>
                    <a:pt x="363474" y="1042420"/>
                  </a:cubicBezTo>
                  <a:cubicBezTo>
                    <a:pt x="290998" y="1096115"/>
                    <a:pt x="194440" y="1118871"/>
                    <a:pt x="91882" y="1121521"/>
                  </a:cubicBezTo>
                  <a:cubicBezTo>
                    <a:pt x="91882" y="1121521"/>
                    <a:pt x="88376" y="1126679"/>
                    <a:pt x="81284" y="1108521"/>
                  </a:cubicBezTo>
                  <a:close/>
                  <a:moveTo>
                    <a:pt x="91882" y="1121521"/>
                  </a:moveTo>
                  <a:cubicBezTo>
                    <a:pt x="194440" y="1118871"/>
                    <a:pt x="290998" y="1096115"/>
                    <a:pt x="363474" y="1042420"/>
                  </a:cubicBezTo>
                  <a:cubicBezTo>
                    <a:pt x="434626" y="989660"/>
                    <a:pt x="467046" y="911729"/>
                    <a:pt x="467046" y="797714"/>
                  </a:cubicBezTo>
                  <a:cubicBezTo>
                    <a:pt x="467046" y="770906"/>
                    <a:pt x="460577" y="723913"/>
                    <a:pt x="460577" y="723913"/>
                  </a:cubicBezTo>
                  <a:cubicBezTo>
                    <a:pt x="393634" y="911417"/>
                    <a:pt x="158669" y="981244"/>
                    <a:pt x="91804" y="1121521"/>
                  </a:cubicBezTo>
                  <a:close/>
                  <a:moveTo>
                    <a:pt x="91877" y="1121540"/>
                  </a:moveTo>
                  <a:cubicBezTo>
                    <a:pt x="158743" y="981263"/>
                    <a:pt x="393629" y="911436"/>
                    <a:pt x="460651" y="723932"/>
                  </a:cubicBezTo>
                  <a:cubicBezTo>
                    <a:pt x="460651" y="723932"/>
                    <a:pt x="466340" y="706086"/>
                    <a:pt x="422776" y="633843"/>
                  </a:cubicBezTo>
                  <a:cubicBezTo>
                    <a:pt x="413891" y="619114"/>
                    <a:pt x="385914" y="569471"/>
                    <a:pt x="385914" y="569471"/>
                  </a:cubicBezTo>
                  <a:cubicBezTo>
                    <a:pt x="375081" y="489513"/>
                    <a:pt x="331362" y="447742"/>
                    <a:pt x="331362" y="447742"/>
                  </a:cubicBezTo>
                  <a:cubicBezTo>
                    <a:pt x="331362" y="447742"/>
                    <a:pt x="346013" y="542741"/>
                    <a:pt x="290837" y="623712"/>
                  </a:cubicBezTo>
                  <a:cubicBezTo>
                    <a:pt x="140117" y="844649"/>
                    <a:pt x="59847" y="999655"/>
                    <a:pt x="81278" y="1108604"/>
                  </a:cubicBezTo>
                  <a:cubicBezTo>
                    <a:pt x="88370" y="1126762"/>
                    <a:pt x="91955" y="1121540"/>
                    <a:pt x="91955" y="1121540"/>
                  </a:cubicBezTo>
                  <a:close/>
                  <a:moveTo>
                    <a:pt x="290843" y="623629"/>
                  </a:moveTo>
                  <a:cubicBezTo>
                    <a:pt x="346018" y="542736"/>
                    <a:pt x="331362" y="447742"/>
                    <a:pt x="331362" y="447742"/>
                  </a:cubicBezTo>
                  <a:cubicBezTo>
                    <a:pt x="328790" y="412283"/>
                    <a:pt x="303545" y="389756"/>
                    <a:pt x="303545" y="389756"/>
                  </a:cubicBezTo>
                  <a:cubicBezTo>
                    <a:pt x="286167" y="340659"/>
                    <a:pt x="287180" y="328034"/>
                    <a:pt x="192804" y="286574"/>
                  </a:cubicBezTo>
                  <a:cubicBezTo>
                    <a:pt x="185557" y="283379"/>
                    <a:pt x="178465" y="280262"/>
                    <a:pt x="171451" y="277145"/>
                  </a:cubicBezTo>
                  <a:cubicBezTo>
                    <a:pt x="80583" y="428956"/>
                    <a:pt x="40837" y="768816"/>
                    <a:pt x="47695" y="946189"/>
                  </a:cubicBezTo>
                  <a:cubicBezTo>
                    <a:pt x="51748" y="972998"/>
                    <a:pt x="55489" y="995832"/>
                    <a:pt x="58995" y="1015159"/>
                  </a:cubicBezTo>
                  <a:cubicBezTo>
                    <a:pt x="68503" y="1067763"/>
                    <a:pt x="75907" y="1094805"/>
                    <a:pt x="81284" y="1108521"/>
                  </a:cubicBezTo>
                  <a:cubicBezTo>
                    <a:pt x="59853" y="999572"/>
                    <a:pt x="140122" y="844566"/>
                    <a:pt x="290843" y="623629"/>
                  </a:cubicBezTo>
                  <a:close/>
                  <a:moveTo>
                    <a:pt x="47695" y="946189"/>
                  </a:moveTo>
                  <a:cubicBezTo>
                    <a:pt x="40837" y="768816"/>
                    <a:pt x="80581" y="428960"/>
                    <a:pt x="171450" y="277071"/>
                  </a:cubicBezTo>
                  <a:cubicBezTo>
                    <a:pt x="105130" y="247301"/>
                    <a:pt x="53305" y="219636"/>
                    <a:pt x="30938" y="182774"/>
                  </a:cubicBezTo>
                  <a:cubicBezTo>
                    <a:pt x="4831" y="258835"/>
                    <a:pt x="24626" y="316972"/>
                    <a:pt x="24626" y="316972"/>
                  </a:cubicBezTo>
                  <a:cubicBezTo>
                    <a:pt x="9507" y="373707"/>
                    <a:pt x="0" y="590903"/>
                    <a:pt x="36939" y="869587"/>
                  </a:cubicBezTo>
                  <a:cubicBezTo>
                    <a:pt x="40758" y="898266"/>
                    <a:pt x="44344" y="923589"/>
                    <a:pt x="47695" y="946189"/>
                  </a:cubicBezTo>
                  <a:close/>
                  <a:moveTo>
                    <a:pt x="256474" y="318790"/>
                  </a:moveTo>
                  <a:cubicBezTo>
                    <a:pt x="289127" y="298683"/>
                    <a:pt x="447874" y="250053"/>
                    <a:pt x="455901" y="255508"/>
                  </a:cubicBezTo>
                  <a:cubicBezTo>
                    <a:pt x="456291" y="229713"/>
                    <a:pt x="452550" y="208828"/>
                    <a:pt x="445692" y="190202"/>
                  </a:cubicBezTo>
                  <a:cubicBezTo>
                    <a:pt x="430574" y="206255"/>
                    <a:pt x="405246" y="223478"/>
                    <a:pt x="365656" y="237896"/>
                  </a:cubicBezTo>
                  <a:cubicBezTo>
                    <a:pt x="315624" y="256132"/>
                    <a:pt x="245330" y="274212"/>
                    <a:pt x="171372" y="277017"/>
                  </a:cubicBezTo>
                  <a:cubicBezTo>
                    <a:pt x="178308" y="280135"/>
                    <a:pt x="185478" y="283330"/>
                    <a:pt x="192726" y="286447"/>
                  </a:cubicBezTo>
                  <a:cubicBezTo>
                    <a:pt x="222028" y="299306"/>
                    <a:pt x="242134" y="309359"/>
                    <a:pt x="256474" y="318633"/>
                  </a:cubicBezTo>
                  <a:close/>
                  <a:moveTo>
                    <a:pt x="44110" y="199963"/>
                  </a:moveTo>
                  <a:cubicBezTo>
                    <a:pt x="70529" y="228642"/>
                    <a:pt x="115886" y="252100"/>
                    <a:pt x="171451" y="277038"/>
                  </a:cubicBezTo>
                  <a:cubicBezTo>
                    <a:pt x="245486" y="274154"/>
                    <a:pt x="315703" y="256151"/>
                    <a:pt x="365735" y="237915"/>
                  </a:cubicBezTo>
                  <a:cubicBezTo>
                    <a:pt x="405247" y="223498"/>
                    <a:pt x="430652" y="206276"/>
                    <a:pt x="445771" y="190222"/>
                  </a:cubicBezTo>
                  <a:cubicBezTo>
                    <a:pt x="439147" y="172064"/>
                    <a:pt x="429639" y="156009"/>
                    <a:pt x="418261" y="139487"/>
                  </a:cubicBezTo>
                  <a:cubicBezTo>
                    <a:pt x="410078" y="127564"/>
                    <a:pt x="400882" y="119225"/>
                    <a:pt x="391608" y="112757"/>
                  </a:cubicBezTo>
                  <a:cubicBezTo>
                    <a:pt x="351006" y="137150"/>
                    <a:pt x="284218" y="171985"/>
                    <a:pt x="210573" y="188974"/>
                  </a:cubicBezTo>
                  <a:cubicBezTo>
                    <a:pt x="137707" y="205729"/>
                    <a:pt x="85492" y="204795"/>
                    <a:pt x="44033" y="199963"/>
                  </a:cubicBezTo>
                  <a:moveTo>
                    <a:pt x="300197" y="59362"/>
                  </a:moveTo>
                  <a:cubicBezTo>
                    <a:pt x="273154" y="73857"/>
                    <a:pt x="235825" y="89989"/>
                    <a:pt x="189845" y="100432"/>
                  </a:cubicBezTo>
                  <a:cubicBezTo>
                    <a:pt x="134280" y="113057"/>
                    <a:pt x="97341" y="113291"/>
                    <a:pt x="68039" y="107757"/>
                  </a:cubicBezTo>
                  <a:cubicBezTo>
                    <a:pt x="51829" y="133007"/>
                    <a:pt x="39125" y="160205"/>
                    <a:pt x="30942" y="182728"/>
                  </a:cubicBezTo>
                  <a:cubicBezTo>
                    <a:pt x="34605" y="188729"/>
                    <a:pt x="38969" y="194418"/>
                    <a:pt x="44113" y="199951"/>
                  </a:cubicBezTo>
                  <a:cubicBezTo>
                    <a:pt x="85573" y="204782"/>
                    <a:pt x="137787" y="205718"/>
                    <a:pt x="210653" y="188962"/>
                  </a:cubicBezTo>
                  <a:cubicBezTo>
                    <a:pt x="284299" y="171973"/>
                    <a:pt x="351087" y="137138"/>
                    <a:pt x="391689" y="112745"/>
                  </a:cubicBezTo>
                  <a:cubicBezTo>
                    <a:pt x="357088" y="80871"/>
                    <a:pt x="326927" y="68168"/>
                    <a:pt x="300275" y="59362"/>
                  </a:cubicBezTo>
                  <a:close/>
                  <a:moveTo>
                    <a:pt x="188129" y="0"/>
                  </a:moveTo>
                  <a:cubicBezTo>
                    <a:pt x="145423" y="0"/>
                    <a:pt x="93910" y="67566"/>
                    <a:pt x="68036" y="107779"/>
                  </a:cubicBezTo>
                  <a:cubicBezTo>
                    <a:pt x="97339" y="113234"/>
                    <a:pt x="134278" y="113079"/>
                    <a:pt x="189844" y="100454"/>
                  </a:cubicBezTo>
                  <a:cubicBezTo>
                    <a:pt x="235824" y="90011"/>
                    <a:pt x="273153" y="73879"/>
                    <a:pt x="300195" y="59384"/>
                  </a:cubicBezTo>
                  <a:cubicBezTo>
                    <a:pt x="280946" y="38420"/>
                    <a:pt x="230992" y="0"/>
                    <a:pt x="188129" y="0"/>
                  </a:cubicBezTo>
                  <a:close/>
                  <a:moveTo>
                    <a:pt x="475303" y="582601"/>
                  </a:moveTo>
                  <a:cubicBezTo>
                    <a:pt x="468056" y="589848"/>
                    <a:pt x="448495" y="601538"/>
                    <a:pt x="411789" y="615020"/>
                  </a:cubicBezTo>
                  <a:cubicBezTo>
                    <a:pt x="416231" y="622813"/>
                    <a:pt x="420283" y="629671"/>
                    <a:pt x="422777" y="633880"/>
                  </a:cubicBezTo>
                  <a:cubicBezTo>
                    <a:pt x="466341" y="706123"/>
                    <a:pt x="460652" y="723969"/>
                    <a:pt x="460652" y="723969"/>
                  </a:cubicBezTo>
                  <a:cubicBezTo>
                    <a:pt x="482083" y="671131"/>
                    <a:pt x="472887" y="635828"/>
                    <a:pt x="475303" y="582601"/>
                  </a:cubicBezTo>
                  <a:close/>
                  <a:moveTo>
                    <a:pt x="385996" y="569525"/>
                  </a:moveTo>
                  <a:cubicBezTo>
                    <a:pt x="385996" y="569525"/>
                    <a:pt x="400413" y="595243"/>
                    <a:pt x="411869" y="615115"/>
                  </a:cubicBezTo>
                  <a:cubicBezTo>
                    <a:pt x="448575" y="601633"/>
                    <a:pt x="468214" y="589865"/>
                    <a:pt x="475384" y="582696"/>
                  </a:cubicBezTo>
                  <a:cubicBezTo>
                    <a:pt x="476786" y="552536"/>
                    <a:pt x="477877" y="521285"/>
                    <a:pt x="478423" y="490580"/>
                  </a:cubicBezTo>
                  <a:cubicBezTo>
                    <a:pt x="479046" y="456057"/>
                    <a:pt x="479046" y="422312"/>
                    <a:pt x="478189" y="391607"/>
                  </a:cubicBezTo>
                  <a:cubicBezTo>
                    <a:pt x="448653" y="410155"/>
                    <a:pt x="380073" y="435015"/>
                    <a:pt x="330820" y="442418"/>
                  </a:cubicBezTo>
                  <a:cubicBezTo>
                    <a:pt x="331054" y="444133"/>
                    <a:pt x="331210" y="445925"/>
                    <a:pt x="331366" y="447718"/>
                  </a:cubicBezTo>
                  <a:cubicBezTo>
                    <a:pt x="331366" y="447718"/>
                    <a:pt x="375085" y="489489"/>
                    <a:pt x="385918" y="569447"/>
                  </a:cubicBezTo>
                  <a:close/>
                  <a:moveTo>
                    <a:pt x="294035" y="363109"/>
                  </a:moveTo>
                  <a:cubicBezTo>
                    <a:pt x="297074" y="370746"/>
                    <a:pt x="299958" y="379474"/>
                    <a:pt x="303542" y="389684"/>
                  </a:cubicBezTo>
                  <a:cubicBezTo>
                    <a:pt x="303542" y="389684"/>
                    <a:pt x="326298" y="409946"/>
                    <a:pt x="330819" y="442288"/>
                  </a:cubicBezTo>
                  <a:cubicBezTo>
                    <a:pt x="380071" y="434884"/>
                    <a:pt x="448651" y="410024"/>
                    <a:pt x="478188" y="391476"/>
                  </a:cubicBezTo>
                  <a:cubicBezTo>
                    <a:pt x="477330" y="359134"/>
                    <a:pt x="475460" y="330144"/>
                    <a:pt x="472499" y="307232"/>
                  </a:cubicBezTo>
                  <a:cubicBezTo>
                    <a:pt x="468836" y="279488"/>
                    <a:pt x="463458" y="260551"/>
                    <a:pt x="455977" y="255407"/>
                  </a:cubicBezTo>
                  <a:cubicBezTo>
                    <a:pt x="447950" y="249952"/>
                    <a:pt x="289203" y="298503"/>
                    <a:pt x="256549" y="318688"/>
                  </a:cubicBezTo>
                  <a:cubicBezTo>
                    <a:pt x="278682" y="333027"/>
                    <a:pt x="287021" y="345418"/>
                    <a:pt x="294035" y="3630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8846" y="2640813"/>
            <a:ext cx="454342" cy="737726"/>
            <a:chOff x="4539972" y="1569250"/>
            <a:chExt cx="454342" cy="737726"/>
          </a:xfrm>
        </p:grpSpPr>
        <p:sp>
          <p:nvSpPr>
            <p:cNvPr id="26" name="Rounded Rectangle 25"/>
            <p:cNvSpPr/>
            <p:nvPr/>
          </p:nvSpPr>
          <p:spPr>
            <a:xfrm>
              <a:off x="4539972" y="1569250"/>
              <a:ext cx="454342" cy="737234"/>
            </a:xfrm>
            <a:custGeom>
              <a:avLst/>
              <a:gdLst/>
              <a:ahLst/>
              <a:cxnLst/>
              <a:rect l="0" t="0" r="0" b="0"/>
              <a:pathLst>
                <a:path w="454342" h="737234">
                  <a:moveTo>
                    <a:pt x="393555" y="622675"/>
                  </a:moveTo>
                  <a:cubicBezTo>
                    <a:pt x="386541" y="600854"/>
                    <a:pt x="380307" y="579033"/>
                    <a:pt x="369396" y="560329"/>
                  </a:cubicBezTo>
                  <a:cubicBezTo>
                    <a:pt x="322637" y="480059"/>
                    <a:pt x="299258" y="459797"/>
                    <a:pt x="299258" y="459797"/>
                  </a:cubicBezTo>
                  <a:cubicBezTo>
                    <a:pt x="300037" y="458239"/>
                    <a:pt x="299258" y="455901"/>
                    <a:pt x="299258" y="454342"/>
                  </a:cubicBezTo>
                  <a:cubicBezTo>
                    <a:pt x="295361" y="421611"/>
                    <a:pt x="271982" y="401348"/>
                    <a:pt x="271982" y="401348"/>
                  </a:cubicBezTo>
                  <a:cubicBezTo>
                    <a:pt x="264968" y="392776"/>
                    <a:pt x="266526" y="381865"/>
                    <a:pt x="262630" y="374852"/>
                  </a:cubicBezTo>
                  <a:cubicBezTo>
                    <a:pt x="252499" y="357707"/>
                    <a:pt x="246264" y="345237"/>
                    <a:pt x="225222" y="329651"/>
                  </a:cubicBezTo>
                  <a:cubicBezTo>
                    <a:pt x="211195" y="320299"/>
                    <a:pt x="189374" y="313285"/>
                    <a:pt x="161318" y="297699"/>
                  </a:cubicBezTo>
                  <a:cubicBezTo>
                    <a:pt x="154305" y="293802"/>
                    <a:pt x="146511" y="292244"/>
                    <a:pt x="140277" y="288347"/>
                  </a:cubicBezTo>
                  <a:cubicBezTo>
                    <a:pt x="89621" y="254057"/>
                    <a:pt x="31952" y="244705"/>
                    <a:pt x="13248" y="210415"/>
                  </a:cubicBezTo>
                  <a:cubicBezTo>
                    <a:pt x="9351" y="204181"/>
                    <a:pt x="5455" y="197946"/>
                    <a:pt x="0" y="193270"/>
                  </a:cubicBezTo>
                  <a:cubicBezTo>
                    <a:pt x="779" y="169112"/>
                    <a:pt x="21041" y="143394"/>
                    <a:pt x="36627" y="117677"/>
                  </a:cubicBezTo>
                  <a:cubicBezTo>
                    <a:pt x="63124" y="77152"/>
                    <a:pt x="115339" y="0"/>
                    <a:pt x="156642" y="9351"/>
                  </a:cubicBezTo>
                  <a:cubicBezTo>
                    <a:pt x="197946" y="19482"/>
                    <a:pt x="245485" y="52214"/>
                    <a:pt x="268085" y="69359"/>
                  </a:cubicBezTo>
                  <a:cubicBezTo>
                    <a:pt x="294582" y="79490"/>
                    <a:pt x="318741" y="98973"/>
                    <a:pt x="359265" y="123132"/>
                  </a:cubicBezTo>
                  <a:cubicBezTo>
                    <a:pt x="366279" y="132484"/>
                    <a:pt x="376410" y="138718"/>
                    <a:pt x="385762" y="149629"/>
                  </a:cubicBezTo>
                  <a:cubicBezTo>
                    <a:pt x="399790" y="165215"/>
                    <a:pt x="410700" y="181581"/>
                    <a:pt x="413038" y="201064"/>
                  </a:cubicBezTo>
                  <a:cubicBezTo>
                    <a:pt x="416155" y="220547"/>
                    <a:pt x="428625" y="240809"/>
                    <a:pt x="423949" y="266526"/>
                  </a:cubicBezTo>
                  <a:cubicBezTo>
                    <a:pt x="430183" y="272761"/>
                    <a:pt x="433300" y="290685"/>
                    <a:pt x="440314" y="318741"/>
                  </a:cubicBezTo>
                  <a:cubicBezTo>
                    <a:pt x="445770" y="341341"/>
                    <a:pt x="436418" y="371734"/>
                    <a:pt x="445770" y="402907"/>
                  </a:cubicBezTo>
                  <a:cubicBezTo>
                    <a:pt x="454342" y="432521"/>
                    <a:pt x="443432" y="468370"/>
                    <a:pt x="445770" y="502660"/>
                  </a:cubicBezTo>
                  <a:cubicBezTo>
                    <a:pt x="448107" y="533832"/>
                    <a:pt x="448887" y="565785"/>
                    <a:pt x="442652" y="595399"/>
                  </a:cubicBezTo>
                  <a:cubicBezTo>
                    <a:pt x="431742" y="647613"/>
                    <a:pt x="440314" y="681903"/>
                    <a:pt x="427066" y="737234"/>
                  </a:cubicBezTo>
                  <a:cubicBezTo>
                    <a:pt x="413817" y="699827"/>
                    <a:pt x="402907" y="660861"/>
                    <a:pt x="393555" y="622675"/>
                  </a:cubicBezTo>
                  <a:moveTo>
                    <a:pt x="393555" y="622675"/>
                  </a:moveTo>
                  <a:cubicBezTo>
                    <a:pt x="419273" y="607868"/>
                    <a:pt x="436418" y="601633"/>
                    <a:pt x="442652" y="595399"/>
                  </a:cubicBezTo>
                  <a:moveTo>
                    <a:pt x="299258" y="454342"/>
                  </a:moveTo>
                  <a:cubicBezTo>
                    <a:pt x="348355" y="455901"/>
                    <a:pt x="413817" y="416155"/>
                    <a:pt x="445770" y="402907"/>
                  </a:cubicBezTo>
                  <a:moveTo>
                    <a:pt x="423949" y="266526"/>
                  </a:moveTo>
                  <a:cubicBezTo>
                    <a:pt x="417714" y="258733"/>
                    <a:pt x="251719" y="302375"/>
                    <a:pt x="225222" y="329651"/>
                  </a:cubicBezTo>
                  <a:moveTo>
                    <a:pt x="140277" y="288347"/>
                  </a:moveTo>
                  <a:cubicBezTo>
                    <a:pt x="212753" y="275878"/>
                    <a:pt x="288347" y="275878"/>
                    <a:pt x="333548" y="248602"/>
                  </a:cubicBezTo>
                  <a:cubicBezTo>
                    <a:pt x="369396" y="227560"/>
                    <a:pt x="396672" y="215871"/>
                    <a:pt x="413038" y="201064"/>
                  </a:cubicBezTo>
                  <a:moveTo>
                    <a:pt x="13248" y="210415"/>
                  </a:moveTo>
                  <a:cubicBezTo>
                    <a:pt x="54552" y="208857"/>
                    <a:pt x="107545" y="220547"/>
                    <a:pt x="179243" y="199505"/>
                  </a:cubicBezTo>
                  <a:cubicBezTo>
                    <a:pt x="251719" y="178463"/>
                    <a:pt x="317961" y="145732"/>
                    <a:pt x="359265" y="123132"/>
                  </a:cubicBezTo>
                  <a:moveTo>
                    <a:pt x="36627" y="117677"/>
                  </a:moveTo>
                  <a:cubicBezTo>
                    <a:pt x="66242" y="123911"/>
                    <a:pt x="103649" y="126249"/>
                    <a:pt x="158201" y="110663"/>
                  </a:cubicBezTo>
                  <a:cubicBezTo>
                    <a:pt x="203402" y="97414"/>
                    <a:pt x="247823" y="91959"/>
                    <a:pt x="268085" y="693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39972" y="1578602"/>
              <a:ext cx="448437" cy="728374"/>
            </a:xfrm>
            <a:custGeom>
              <a:avLst/>
              <a:gdLst/>
              <a:ahLst/>
              <a:cxnLst/>
              <a:rect l="0" t="0" r="0" b="0"/>
              <a:pathLst>
                <a:path w="448437" h="728374">
                  <a:moveTo>
                    <a:pt x="369046" y="550869"/>
                  </a:moveTo>
                  <a:cubicBezTo>
                    <a:pt x="332149" y="466183"/>
                    <a:pt x="299447" y="450500"/>
                    <a:pt x="299447" y="450500"/>
                  </a:cubicBezTo>
                  <a:cubicBezTo>
                    <a:pt x="299291" y="448697"/>
                    <a:pt x="299136" y="446893"/>
                    <a:pt x="298903" y="445168"/>
                  </a:cubicBezTo>
                  <a:cubicBezTo>
                    <a:pt x="294398" y="412627"/>
                    <a:pt x="271723" y="392039"/>
                    <a:pt x="271723" y="392039"/>
                  </a:cubicBezTo>
                  <a:cubicBezTo>
                    <a:pt x="268150" y="381766"/>
                    <a:pt x="265276" y="372906"/>
                    <a:pt x="262246" y="365222"/>
                  </a:cubicBezTo>
                  <a:cubicBezTo>
                    <a:pt x="255255" y="347500"/>
                    <a:pt x="246944" y="335032"/>
                    <a:pt x="224883" y="320604"/>
                  </a:cubicBezTo>
                  <a:cubicBezTo>
                    <a:pt x="210591" y="311272"/>
                    <a:pt x="190470" y="301198"/>
                    <a:pt x="161264" y="288260"/>
                  </a:cubicBezTo>
                  <a:cubicBezTo>
                    <a:pt x="154040" y="285124"/>
                    <a:pt x="147051" y="281920"/>
                    <a:pt x="140138" y="278783"/>
                  </a:cubicBezTo>
                  <a:cubicBezTo>
                    <a:pt x="84754" y="253691"/>
                    <a:pt x="39546" y="230089"/>
                    <a:pt x="13213" y="201233"/>
                  </a:cubicBezTo>
                  <a:cubicBezTo>
                    <a:pt x="8086" y="195665"/>
                    <a:pt x="3651" y="189894"/>
                    <a:pt x="0" y="183855"/>
                  </a:cubicBezTo>
                  <a:cubicBezTo>
                    <a:pt x="8156" y="161194"/>
                    <a:pt x="20817" y="133828"/>
                    <a:pt x="36974" y="108422"/>
                  </a:cubicBezTo>
                  <a:cubicBezTo>
                    <a:pt x="62763" y="67961"/>
                    <a:pt x="114113" y="0"/>
                    <a:pt x="156680" y="0"/>
                  </a:cubicBezTo>
                  <a:cubicBezTo>
                    <a:pt x="199403" y="0"/>
                    <a:pt x="249189" y="38633"/>
                    <a:pt x="268375" y="59727"/>
                  </a:cubicBezTo>
                  <a:cubicBezTo>
                    <a:pt x="294941" y="68587"/>
                    <a:pt x="325088" y="81416"/>
                    <a:pt x="359577" y="113488"/>
                  </a:cubicBezTo>
                  <a:cubicBezTo>
                    <a:pt x="368820" y="119996"/>
                    <a:pt x="377986" y="128386"/>
                    <a:pt x="386142" y="140384"/>
                  </a:cubicBezTo>
                  <a:cubicBezTo>
                    <a:pt x="397483" y="157007"/>
                    <a:pt x="406802" y="173149"/>
                    <a:pt x="413404" y="191420"/>
                  </a:cubicBezTo>
                  <a:cubicBezTo>
                    <a:pt x="420240" y="210161"/>
                    <a:pt x="424048" y="230977"/>
                    <a:pt x="423659" y="256932"/>
                  </a:cubicBezTo>
                  <a:cubicBezTo>
                    <a:pt x="431117" y="262108"/>
                    <a:pt x="436476" y="281162"/>
                    <a:pt x="440127" y="309077"/>
                  </a:cubicBezTo>
                  <a:cubicBezTo>
                    <a:pt x="443079" y="332131"/>
                    <a:pt x="444943" y="361301"/>
                    <a:pt x="445798" y="393842"/>
                  </a:cubicBezTo>
                  <a:cubicBezTo>
                    <a:pt x="446652" y="424737"/>
                    <a:pt x="446645" y="458890"/>
                    <a:pt x="446024" y="493627"/>
                  </a:cubicBezTo>
                  <a:cubicBezTo>
                    <a:pt x="445480" y="524523"/>
                    <a:pt x="444320" y="555786"/>
                    <a:pt x="442922" y="586132"/>
                  </a:cubicBezTo>
                  <a:cubicBezTo>
                    <a:pt x="440514" y="639689"/>
                    <a:pt x="448437" y="675210"/>
                    <a:pt x="427075" y="728374"/>
                  </a:cubicBezTo>
                  <a:cubicBezTo>
                    <a:pt x="427075" y="728374"/>
                    <a:pt x="426997" y="728296"/>
                    <a:pt x="426920" y="728060"/>
                  </a:cubicBezTo>
                  <a:cubicBezTo>
                    <a:pt x="417599" y="689324"/>
                    <a:pt x="406413" y="650510"/>
                    <a:pt x="393441" y="613342"/>
                  </a:cubicBezTo>
                  <a:cubicBezTo>
                    <a:pt x="385906" y="591778"/>
                    <a:pt x="377823" y="571022"/>
                    <a:pt x="369046" y="550869"/>
                  </a:cubicBezTo>
                  <a:close/>
                  <a:moveTo>
                    <a:pt x="393441" y="613342"/>
                  </a:moveTo>
                  <a:cubicBezTo>
                    <a:pt x="421172" y="602128"/>
                    <a:pt x="436708" y="592405"/>
                    <a:pt x="442922" y="586132"/>
                  </a:cubicBezTo>
                  <a:moveTo>
                    <a:pt x="298903" y="445168"/>
                  </a:moveTo>
                  <a:cubicBezTo>
                    <a:pt x="347995" y="437718"/>
                    <a:pt x="416358" y="412504"/>
                    <a:pt x="445798" y="393842"/>
                  </a:cubicBezTo>
                  <a:moveTo>
                    <a:pt x="423659" y="256932"/>
                  </a:moveTo>
                  <a:cubicBezTo>
                    <a:pt x="415659" y="251443"/>
                    <a:pt x="257430" y="300295"/>
                    <a:pt x="224883" y="320604"/>
                  </a:cubicBezTo>
                  <a:moveTo>
                    <a:pt x="140138" y="278783"/>
                  </a:moveTo>
                  <a:cubicBezTo>
                    <a:pt x="213854" y="275961"/>
                    <a:pt x="283761" y="257757"/>
                    <a:pt x="333630" y="239408"/>
                  </a:cubicBezTo>
                  <a:cubicBezTo>
                    <a:pt x="373090" y="224902"/>
                    <a:pt x="398335" y="207572"/>
                    <a:pt x="413404" y="191420"/>
                  </a:cubicBezTo>
                  <a:moveTo>
                    <a:pt x="13213" y="201233"/>
                  </a:moveTo>
                  <a:cubicBezTo>
                    <a:pt x="54538" y="206094"/>
                    <a:pt x="106495" y="206988"/>
                    <a:pt x="179123" y="190129"/>
                  </a:cubicBezTo>
                  <a:cubicBezTo>
                    <a:pt x="252529" y="173035"/>
                    <a:pt x="319107" y="138032"/>
                    <a:pt x="359577" y="113488"/>
                  </a:cubicBezTo>
                  <a:moveTo>
                    <a:pt x="36974" y="108422"/>
                  </a:moveTo>
                  <a:cubicBezTo>
                    <a:pt x="66181" y="113989"/>
                    <a:pt x="103000" y="113754"/>
                    <a:pt x="158384" y="101051"/>
                  </a:cubicBezTo>
                  <a:cubicBezTo>
                    <a:pt x="204214" y="90544"/>
                    <a:pt x="241421" y="74312"/>
                    <a:pt x="268375" y="5972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417" y="3100649"/>
            <a:ext cx="349134" cy="716193"/>
            <a:chOff x="4662543" y="2029086"/>
            <a:chExt cx="349134" cy="716193"/>
          </a:xfrm>
        </p:grpSpPr>
        <p:sp>
          <p:nvSpPr>
            <p:cNvPr id="29" name="Rounded Rectangle 28"/>
            <p:cNvSpPr/>
            <p:nvPr/>
          </p:nvSpPr>
          <p:spPr>
            <a:xfrm>
              <a:off x="4662543" y="2029086"/>
              <a:ext cx="349134" cy="716193"/>
            </a:xfrm>
            <a:custGeom>
              <a:avLst/>
              <a:gdLst/>
              <a:ahLst/>
              <a:cxnLst/>
              <a:rect l="0" t="0" r="0" b="0"/>
              <a:pathLst>
                <a:path w="349134" h="716193">
                  <a:moveTo>
                    <a:pt x="340562" y="569681"/>
                  </a:moveTo>
                  <a:cubicBezTo>
                    <a:pt x="330430" y="668655"/>
                    <a:pt x="311727" y="716193"/>
                    <a:pt x="211974" y="635923"/>
                  </a:cubicBezTo>
                  <a:cubicBezTo>
                    <a:pt x="123132" y="565005"/>
                    <a:pt x="117677" y="529157"/>
                    <a:pt x="82607" y="473046"/>
                  </a:cubicBezTo>
                  <a:cubicBezTo>
                    <a:pt x="145732" y="540846"/>
                    <a:pt x="246264" y="593061"/>
                    <a:pt x="271202" y="589164"/>
                  </a:cubicBezTo>
                  <a:cubicBezTo>
                    <a:pt x="299258" y="584488"/>
                    <a:pt x="349134" y="490191"/>
                    <a:pt x="319520" y="346796"/>
                  </a:cubicBezTo>
                  <a:cubicBezTo>
                    <a:pt x="331210" y="433300"/>
                    <a:pt x="344458" y="513570"/>
                    <a:pt x="340562" y="569681"/>
                  </a:cubicBezTo>
                  <a:moveTo>
                    <a:pt x="176905" y="0"/>
                  </a:moveTo>
                  <a:cubicBezTo>
                    <a:pt x="176905" y="0"/>
                    <a:pt x="206519" y="17144"/>
                    <a:pt x="246264" y="100532"/>
                  </a:cubicBezTo>
                  <a:cubicBezTo>
                    <a:pt x="282113" y="174567"/>
                    <a:pt x="317182" y="262630"/>
                    <a:pt x="319520" y="346796"/>
                  </a:cubicBezTo>
                  <a:cubicBezTo>
                    <a:pt x="330430" y="493308"/>
                    <a:pt x="299258" y="582150"/>
                    <a:pt x="271202" y="589164"/>
                  </a:cubicBezTo>
                  <a:cubicBezTo>
                    <a:pt x="261071" y="591502"/>
                    <a:pt x="233016" y="592281"/>
                    <a:pt x="206519" y="570460"/>
                  </a:cubicBezTo>
                  <a:cubicBezTo>
                    <a:pt x="163656" y="487073"/>
                    <a:pt x="301596" y="290685"/>
                    <a:pt x="176905" y="0"/>
                  </a:cubicBezTo>
                  <a:moveTo>
                    <a:pt x="206519" y="570460"/>
                  </a:moveTo>
                  <a:cubicBezTo>
                    <a:pt x="162877" y="557991"/>
                    <a:pt x="114559" y="515129"/>
                    <a:pt x="82607" y="473046"/>
                  </a:cubicBezTo>
                  <a:cubicBezTo>
                    <a:pt x="77931" y="466032"/>
                    <a:pt x="74035" y="456680"/>
                    <a:pt x="65462" y="451225"/>
                  </a:cubicBezTo>
                  <a:cubicBezTo>
                    <a:pt x="90400" y="412259"/>
                    <a:pt x="230678" y="214312"/>
                    <a:pt x="176905" y="0"/>
                  </a:cubicBezTo>
                  <a:cubicBezTo>
                    <a:pt x="313285" y="286009"/>
                    <a:pt x="174567" y="481618"/>
                    <a:pt x="206519" y="570460"/>
                  </a:cubicBezTo>
                  <a:moveTo>
                    <a:pt x="176905" y="0"/>
                  </a:moveTo>
                  <a:cubicBezTo>
                    <a:pt x="240809" y="211195"/>
                    <a:pt x="93518" y="413817"/>
                    <a:pt x="65462" y="451225"/>
                  </a:cubicBezTo>
                  <a:cubicBezTo>
                    <a:pt x="56110" y="441094"/>
                    <a:pt x="21820" y="425507"/>
                    <a:pt x="0" y="398231"/>
                  </a:cubicBezTo>
                  <a:cubicBezTo>
                    <a:pt x="25717" y="328872"/>
                    <a:pt x="92738" y="266526"/>
                    <a:pt x="136380" y="176905"/>
                  </a:cubicBezTo>
                  <a:cubicBezTo>
                    <a:pt x="179243" y="88842"/>
                    <a:pt x="176905" y="0"/>
                    <a:pt x="176905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2543" y="2029086"/>
              <a:ext cx="342560" cy="704920"/>
            </a:xfrm>
            <a:custGeom>
              <a:avLst/>
              <a:gdLst/>
              <a:ahLst/>
              <a:cxnLst/>
              <a:rect l="0" t="0" r="0" b="0"/>
              <a:pathLst>
                <a:path w="342560" h="704920">
                  <a:moveTo>
                    <a:pt x="211906" y="636074"/>
                  </a:moveTo>
                  <a:cubicBezTo>
                    <a:pt x="116363" y="574989"/>
                    <a:pt x="120714" y="527392"/>
                    <a:pt x="82574" y="472894"/>
                  </a:cubicBezTo>
                  <a:cubicBezTo>
                    <a:pt x="143861" y="542682"/>
                    <a:pt x="248959" y="601258"/>
                    <a:pt x="271485" y="589025"/>
                  </a:cubicBezTo>
                  <a:cubicBezTo>
                    <a:pt x="296186" y="575538"/>
                    <a:pt x="338598" y="492263"/>
                    <a:pt x="319179" y="346491"/>
                  </a:cubicBezTo>
                  <a:cubicBezTo>
                    <a:pt x="335413" y="432512"/>
                    <a:pt x="342560" y="513277"/>
                    <a:pt x="340774" y="569657"/>
                  </a:cubicBezTo>
                  <a:cubicBezTo>
                    <a:pt x="337666" y="669321"/>
                    <a:pt x="319723" y="704920"/>
                    <a:pt x="211906" y="636074"/>
                  </a:cubicBezTo>
                  <a:close/>
                  <a:moveTo>
                    <a:pt x="176876" y="78"/>
                  </a:moveTo>
                  <a:cubicBezTo>
                    <a:pt x="176876" y="78"/>
                    <a:pt x="209578" y="15682"/>
                    <a:pt x="246474" y="100447"/>
                  </a:cubicBezTo>
                  <a:cubicBezTo>
                    <a:pt x="279410" y="176038"/>
                    <a:pt x="303567" y="263783"/>
                    <a:pt x="319181" y="346588"/>
                  </a:cubicBezTo>
                  <a:cubicBezTo>
                    <a:pt x="338600" y="492359"/>
                    <a:pt x="296266" y="575634"/>
                    <a:pt x="271487" y="589121"/>
                  </a:cubicBezTo>
                  <a:cubicBezTo>
                    <a:pt x="261777" y="594375"/>
                    <a:pt x="236843" y="586533"/>
                    <a:pt x="206704" y="570380"/>
                  </a:cubicBezTo>
                  <a:cubicBezTo>
                    <a:pt x="174701" y="481851"/>
                    <a:pt x="307529" y="288248"/>
                    <a:pt x="176876" y="0"/>
                  </a:cubicBezTo>
                  <a:close/>
                  <a:moveTo>
                    <a:pt x="82578" y="472990"/>
                  </a:moveTo>
                  <a:cubicBezTo>
                    <a:pt x="77683" y="465934"/>
                    <a:pt x="72090" y="458876"/>
                    <a:pt x="65488" y="451583"/>
                  </a:cubicBezTo>
                  <a:cubicBezTo>
                    <a:pt x="83509" y="408221"/>
                    <a:pt x="230940" y="214225"/>
                    <a:pt x="176876" y="0"/>
                  </a:cubicBezTo>
                  <a:cubicBezTo>
                    <a:pt x="307529" y="288248"/>
                    <a:pt x="174701" y="481851"/>
                    <a:pt x="206704" y="570380"/>
                  </a:cubicBezTo>
                  <a:cubicBezTo>
                    <a:pt x="166700" y="548973"/>
                    <a:pt x="117532" y="512824"/>
                    <a:pt x="82578" y="472990"/>
                  </a:cubicBezTo>
                  <a:close/>
                  <a:moveTo>
                    <a:pt x="65488" y="451583"/>
                  </a:moveTo>
                  <a:cubicBezTo>
                    <a:pt x="56322" y="441390"/>
                    <a:pt x="25323" y="422179"/>
                    <a:pt x="0" y="397870"/>
                  </a:cubicBezTo>
                  <a:cubicBezTo>
                    <a:pt x="34799" y="332708"/>
                    <a:pt x="80784" y="259392"/>
                    <a:pt x="136479" y="176979"/>
                  </a:cubicBezTo>
                  <a:cubicBezTo>
                    <a:pt x="191474" y="95586"/>
                    <a:pt x="176876" y="0"/>
                    <a:pt x="176876" y="0"/>
                  </a:cubicBezTo>
                  <a:cubicBezTo>
                    <a:pt x="230940" y="214225"/>
                    <a:pt x="83432" y="408221"/>
                    <a:pt x="65488" y="4515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02904" y="2834037"/>
            <a:ext cx="339992" cy="664758"/>
            <a:chOff x="4514030" y="1762474"/>
            <a:chExt cx="339992" cy="664758"/>
          </a:xfrm>
        </p:grpSpPr>
        <p:sp>
          <p:nvSpPr>
            <p:cNvPr id="32" name="Rounded Rectangle 31"/>
            <p:cNvSpPr/>
            <p:nvPr/>
          </p:nvSpPr>
          <p:spPr>
            <a:xfrm>
              <a:off x="4522749" y="1762474"/>
              <a:ext cx="321858" cy="664758"/>
            </a:xfrm>
            <a:custGeom>
              <a:avLst/>
              <a:gdLst/>
              <a:ahLst/>
              <a:cxnLst/>
              <a:rect l="0" t="0" r="0" b="0"/>
              <a:pathLst>
                <a:path w="321858" h="664758">
                  <a:moveTo>
                    <a:pt x="3117" y="479280"/>
                  </a:moveTo>
                  <a:cubicBezTo>
                    <a:pt x="7013" y="303934"/>
                    <a:pt x="2337" y="176905"/>
                    <a:pt x="10910" y="134822"/>
                  </a:cubicBezTo>
                  <a:cubicBezTo>
                    <a:pt x="10910" y="134822"/>
                    <a:pt x="0" y="78711"/>
                    <a:pt x="17144" y="0"/>
                  </a:cubicBezTo>
                  <a:cubicBezTo>
                    <a:pt x="49097" y="29614"/>
                    <a:pt x="91180" y="64683"/>
                    <a:pt x="157422" y="95076"/>
                  </a:cubicBezTo>
                  <a:cubicBezTo>
                    <a:pt x="91180" y="196388"/>
                    <a:pt x="55331" y="392776"/>
                    <a:pt x="41303" y="561109"/>
                  </a:cubicBezTo>
                  <a:cubicBezTo>
                    <a:pt x="21041" y="534612"/>
                    <a:pt x="0" y="508115"/>
                    <a:pt x="3117" y="479280"/>
                  </a:cubicBezTo>
                  <a:moveTo>
                    <a:pt x="139497" y="664758"/>
                  </a:moveTo>
                  <a:cubicBezTo>
                    <a:pt x="102090" y="616440"/>
                    <a:pt x="58448" y="595399"/>
                    <a:pt x="41303" y="561109"/>
                  </a:cubicBezTo>
                  <a:cubicBezTo>
                    <a:pt x="62345" y="393555"/>
                    <a:pt x="101311" y="202622"/>
                    <a:pt x="157422" y="95076"/>
                  </a:cubicBezTo>
                  <a:cubicBezTo>
                    <a:pt x="163656" y="98973"/>
                    <a:pt x="171449" y="102090"/>
                    <a:pt x="178463" y="104428"/>
                  </a:cubicBezTo>
                  <a:cubicBezTo>
                    <a:pt x="275878" y="137939"/>
                    <a:pt x="275878" y="157422"/>
                    <a:pt x="289127" y="208077"/>
                  </a:cubicBezTo>
                  <a:cubicBezTo>
                    <a:pt x="289127" y="208077"/>
                    <a:pt x="311727" y="231457"/>
                    <a:pt x="316403" y="266526"/>
                  </a:cubicBezTo>
                  <a:cubicBezTo>
                    <a:pt x="316403" y="266526"/>
                    <a:pt x="321858" y="356148"/>
                    <a:pt x="276657" y="443432"/>
                  </a:cubicBezTo>
                  <a:cubicBezTo>
                    <a:pt x="230678" y="532274"/>
                    <a:pt x="169112" y="596178"/>
                    <a:pt x="139497" y="664758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4030" y="1762474"/>
              <a:ext cx="339992" cy="664497"/>
            </a:xfrm>
            <a:custGeom>
              <a:avLst/>
              <a:gdLst/>
              <a:ahLst/>
              <a:cxnLst/>
              <a:rect l="0" t="0" r="0" b="0"/>
              <a:pathLst>
                <a:path w="339992" h="664497">
                  <a:moveTo>
                    <a:pt x="19729" y="135028"/>
                  </a:moveTo>
                  <a:cubicBezTo>
                    <a:pt x="19729" y="135028"/>
                    <a:pt x="0" y="76531"/>
                    <a:pt x="26022" y="0"/>
                  </a:cubicBezTo>
                  <a:cubicBezTo>
                    <a:pt x="48315" y="37089"/>
                    <a:pt x="99970" y="64926"/>
                    <a:pt x="166074" y="94880"/>
                  </a:cubicBezTo>
                  <a:cubicBezTo>
                    <a:pt x="104088" y="199484"/>
                    <a:pt x="65948" y="392617"/>
                    <a:pt x="50257" y="561363"/>
                  </a:cubicBezTo>
                  <a:cubicBezTo>
                    <a:pt x="31303" y="533604"/>
                    <a:pt x="19807" y="507336"/>
                    <a:pt x="11496" y="479499"/>
                  </a:cubicBezTo>
                  <a:cubicBezTo>
                    <a:pt x="699" y="304480"/>
                    <a:pt x="8699" y="176665"/>
                    <a:pt x="19729" y="135028"/>
                  </a:cubicBezTo>
                  <a:close/>
                  <a:moveTo>
                    <a:pt x="50255" y="561383"/>
                  </a:moveTo>
                  <a:cubicBezTo>
                    <a:pt x="65946" y="392637"/>
                    <a:pt x="104008" y="199504"/>
                    <a:pt x="165994" y="94979"/>
                  </a:cubicBezTo>
                  <a:cubicBezTo>
                    <a:pt x="172986" y="98116"/>
                    <a:pt x="180054" y="101252"/>
                    <a:pt x="187278" y="104467"/>
                  </a:cubicBezTo>
                  <a:cubicBezTo>
                    <a:pt x="281346" y="146183"/>
                    <a:pt x="280336" y="158886"/>
                    <a:pt x="297658" y="208286"/>
                  </a:cubicBezTo>
                  <a:cubicBezTo>
                    <a:pt x="297658" y="208286"/>
                    <a:pt x="322825" y="230948"/>
                    <a:pt x="325389" y="266626"/>
                  </a:cubicBezTo>
                  <a:cubicBezTo>
                    <a:pt x="325389" y="266626"/>
                    <a:pt x="339992" y="362213"/>
                    <a:pt x="284996" y="443606"/>
                  </a:cubicBezTo>
                  <a:cubicBezTo>
                    <a:pt x="229301" y="526019"/>
                    <a:pt x="183317" y="599336"/>
                    <a:pt x="148517" y="664497"/>
                  </a:cubicBezTo>
                  <a:cubicBezTo>
                    <a:pt x="102066" y="625290"/>
                    <a:pt x="71461" y="592435"/>
                    <a:pt x="50255" y="5613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23178" y="2763594"/>
            <a:ext cx="432068" cy="754384"/>
            <a:chOff x="5534304" y="1692031"/>
            <a:chExt cx="432068" cy="754384"/>
          </a:xfrm>
        </p:grpSpPr>
        <p:sp>
          <p:nvSpPr>
            <p:cNvPr id="35" name="Rounded Rectangle 34"/>
            <p:cNvSpPr/>
            <p:nvPr/>
          </p:nvSpPr>
          <p:spPr>
            <a:xfrm>
              <a:off x="5534304" y="1692031"/>
              <a:ext cx="431742" cy="754380"/>
            </a:xfrm>
            <a:custGeom>
              <a:avLst/>
              <a:gdLst/>
              <a:ahLst/>
              <a:cxnLst/>
              <a:rect l="0" t="0" r="0" b="0"/>
              <a:pathLst>
                <a:path w="431742" h="754380">
                  <a:moveTo>
                    <a:pt x="302375" y="683462"/>
                  </a:moveTo>
                  <a:cubicBezTo>
                    <a:pt x="262630" y="716972"/>
                    <a:pt x="210415" y="737234"/>
                    <a:pt x="174567" y="754380"/>
                  </a:cubicBezTo>
                  <a:cubicBezTo>
                    <a:pt x="143394" y="738014"/>
                    <a:pt x="10131" y="502660"/>
                    <a:pt x="29614" y="310168"/>
                  </a:cubicBezTo>
                  <a:cubicBezTo>
                    <a:pt x="29614" y="310168"/>
                    <a:pt x="3117" y="250161"/>
                    <a:pt x="35848" y="178463"/>
                  </a:cubicBezTo>
                  <a:cubicBezTo>
                    <a:pt x="50655" y="160539"/>
                    <a:pt x="52993" y="127028"/>
                    <a:pt x="72476" y="105207"/>
                  </a:cubicBezTo>
                  <a:cubicBezTo>
                    <a:pt x="103649" y="70917"/>
                    <a:pt x="148070" y="0"/>
                    <a:pt x="190153" y="0"/>
                  </a:cubicBezTo>
                  <a:cubicBezTo>
                    <a:pt x="232236" y="0"/>
                    <a:pt x="279775" y="38965"/>
                    <a:pt x="300037" y="57669"/>
                  </a:cubicBezTo>
                  <a:cubicBezTo>
                    <a:pt x="324196" y="70917"/>
                    <a:pt x="352251" y="83387"/>
                    <a:pt x="389659" y="109883"/>
                  </a:cubicBezTo>
                  <a:cubicBezTo>
                    <a:pt x="399010" y="116118"/>
                    <a:pt x="409921" y="123132"/>
                    <a:pt x="415376" y="136380"/>
                  </a:cubicBezTo>
                  <a:cubicBezTo>
                    <a:pt x="420052" y="146511"/>
                    <a:pt x="429404" y="153525"/>
                    <a:pt x="431742" y="162877"/>
                  </a:cubicBezTo>
                  <a:cubicBezTo>
                    <a:pt x="412259" y="181581"/>
                    <a:pt x="383424" y="187036"/>
                    <a:pt x="363941" y="204960"/>
                  </a:cubicBezTo>
                  <a:cubicBezTo>
                    <a:pt x="341341" y="225222"/>
                    <a:pt x="318741" y="237692"/>
                    <a:pt x="303934" y="250940"/>
                  </a:cubicBezTo>
                  <a:cubicBezTo>
                    <a:pt x="268864" y="282892"/>
                    <a:pt x="257954" y="304713"/>
                    <a:pt x="257175" y="310168"/>
                  </a:cubicBezTo>
                  <a:cubicBezTo>
                    <a:pt x="261850" y="289127"/>
                    <a:pt x="252499" y="272761"/>
                    <a:pt x="244705" y="263409"/>
                  </a:cubicBezTo>
                  <a:cubicBezTo>
                    <a:pt x="221326" y="236133"/>
                    <a:pt x="180022" y="245485"/>
                    <a:pt x="173787" y="271202"/>
                  </a:cubicBezTo>
                  <a:cubicBezTo>
                    <a:pt x="162877" y="311727"/>
                    <a:pt x="164436" y="372514"/>
                    <a:pt x="189374" y="446549"/>
                  </a:cubicBezTo>
                  <a:cubicBezTo>
                    <a:pt x="218209" y="533053"/>
                    <a:pt x="208857" y="636702"/>
                    <a:pt x="208857" y="636702"/>
                  </a:cubicBezTo>
                  <a:cubicBezTo>
                    <a:pt x="208857" y="636702"/>
                    <a:pt x="223664" y="593061"/>
                    <a:pt x="247043" y="475384"/>
                  </a:cubicBezTo>
                  <a:cubicBezTo>
                    <a:pt x="239250" y="512791"/>
                    <a:pt x="262630" y="552536"/>
                    <a:pt x="269644" y="593061"/>
                  </a:cubicBezTo>
                  <a:cubicBezTo>
                    <a:pt x="274319" y="625013"/>
                    <a:pt x="291464" y="653068"/>
                    <a:pt x="302375" y="683462"/>
                  </a:cubicBezTo>
                  <a:moveTo>
                    <a:pt x="302375" y="683462"/>
                  </a:moveTo>
                  <a:cubicBezTo>
                    <a:pt x="293023" y="653068"/>
                    <a:pt x="283671" y="621895"/>
                    <a:pt x="269644" y="593061"/>
                  </a:cubicBezTo>
                  <a:cubicBezTo>
                    <a:pt x="236133" y="662420"/>
                    <a:pt x="206519" y="674110"/>
                    <a:pt x="174567" y="754379"/>
                  </a:cubicBezTo>
                  <a:cubicBezTo>
                    <a:pt x="214312" y="750483"/>
                    <a:pt x="259512" y="713076"/>
                    <a:pt x="302375" y="683462"/>
                  </a:cubicBezTo>
                  <a:moveTo>
                    <a:pt x="247043" y="475384"/>
                  </a:moveTo>
                  <a:cubicBezTo>
                    <a:pt x="231457" y="594619"/>
                    <a:pt x="208857" y="636702"/>
                    <a:pt x="208857" y="636702"/>
                  </a:cubicBezTo>
                  <a:cubicBezTo>
                    <a:pt x="208857" y="636702"/>
                    <a:pt x="194829" y="537729"/>
                    <a:pt x="189374" y="446549"/>
                  </a:cubicBezTo>
                  <a:cubicBezTo>
                    <a:pt x="185477" y="368617"/>
                    <a:pt x="145732" y="303154"/>
                    <a:pt x="173787" y="271202"/>
                  </a:cubicBezTo>
                  <a:cubicBezTo>
                    <a:pt x="113001" y="233795"/>
                    <a:pt x="67800" y="205740"/>
                    <a:pt x="35848" y="178463"/>
                  </a:cubicBezTo>
                  <a:cubicBezTo>
                    <a:pt x="0" y="248602"/>
                    <a:pt x="29614" y="310168"/>
                    <a:pt x="29614" y="310168"/>
                  </a:cubicBezTo>
                  <a:cubicBezTo>
                    <a:pt x="31952" y="503439"/>
                    <a:pt x="142615" y="739572"/>
                    <a:pt x="174567" y="754380"/>
                  </a:cubicBezTo>
                  <a:cubicBezTo>
                    <a:pt x="225222" y="684241"/>
                    <a:pt x="235354" y="662420"/>
                    <a:pt x="269644" y="593840"/>
                  </a:cubicBezTo>
                  <a:cubicBezTo>
                    <a:pt x="259512" y="553315"/>
                    <a:pt x="240809" y="512791"/>
                    <a:pt x="247043" y="475384"/>
                  </a:cubicBezTo>
                  <a:moveTo>
                    <a:pt x="244705" y="263409"/>
                  </a:moveTo>
                  <a:cubicBezTo>
                    <a:pt x="247823" y="275099"/>
                    <a:pt x="254057" y="289127"/>
                    <a:pt x="257175" y="310168"/>
                  </a:cubicBezTo>
                  <a:cubicBezTo>
                    <a:pt x="261071" y="306272"/>
                    <a:pt x="271202" y="285230"/>
                    <a:pt x="303934" y="250940"/>
                  </a:cubicBezTo>
                  <a:cubicBezTo>
                    <a:pt x="286789" y="259512"/>
                    <a:pt x="265747" y="264188"/>
                    <a:pt x="244705" y="263409"/>
                  </a:cubicBezTo>
                  <a:moveTo>
                    <a:pt x="415376" y="136380"/>
                  </a:moveTo>
                  <a:cubicBezTo>
                    <a:pt x="406804" y="125470"/>
                    <a:pt x="397452" y="117677"/>
                    <a:pt x="389659" y="109883"/>
                  </a:cubicBezTo>
                  <a:cubicBezTo>
                    <a:pt x="346796" y="128587"/>
                    <a:pt x="281333" y="158201"/>
                    <a:pt x="211974" y="184698"/>
                  </a:cubicBezTo>
                  <a:cubicBezTo>
                    <a:pt x="143394" y="211195"/>
                    <a:pt x="88842" y="189374"/>
                    <a:pt x="49097" y="195608"/>
                  </a:cubicBezTo>
                  <a:cubicBezTo>
                    <a:pt x="69359" y="227560"/>
                    <a:pt x="123911" y="237692"/>
                    <a:pt x="173787" y="271202"/>
                  </a:cubicBezTo>
                  <a:cubicBezTo>
                    <a:pt x="182360" y="246264"/>
                    <a:pt x="224443" y="234574"/>
                    <a:pt x="244705" y="263409"/>
                  </a:cubicBezTo>
                  <a:cubicBezTo>
                    <a:pt x="265747" y="262630"/>
                    <a:pt x="285230" y="254057"/>
                    <a:pt x="303934" y="250940"/>
                  </a:cubicBezTo>
                  <a:cubicBezTo>
                    <a:pt x="318741" y="236912"/>
                    <a:pt x="345237" y="229119"/>
                    <a:pt x="363941" y="204960"/>
                  </a:cubicBezTo>
                  <a:cubicBezTo>
                    <a:pt x="380307" y="183919"/>
                    <a:pt x="412259" y="181581"/>
                    <a:pt x="431742" y="162877"/>
                  </a:cubicBezTo>
                  <a:cubicBezTo>
                    <a:pt x="430183" y="152746"/>
                    <a:pt x="422390" y="144953"/>
                    <a:pt x="415376" y="136380"/>
                  </a:cubicBezTo>
                  <a:moveTo>
                    <a:pt x="300037" y="58448"/>
                  </a:moveTo>
                  <a:cubicBezTo>
                    <a:pt x="276657" y="77152"/>
                    <a:pt x="236912" y="90400"/>
                    <a:pt x="191712" y="98194"/>
                  </a:cubicBezTo>
                  <a:cubicBezTo>
                    <a:pt x="136380" y="108325"/>
                    <a:pt x="101311" y="100532"/>
                    <a:pt x="72476" y="105207"/>
                  </a:cubicBezTo>
                  <a:cubicBezTo>
                    <a:pt x="50655" y="125470"/>
                    <a:pt x="45200" y="157422"/>
                    <a:pt x="35848" y="178463"/>
                  </a:cubicBezTo>
                  <a:cubicBezTo>
                    <a:pt x="38965" y="184698"/>
                    <a:pt x="42862" y="190932"/>
                    <a:pt x="49097" y="195608"/>
                  </a:cubicBezTo>
                  <a:cubicBezTo>
                    <a:pt x="89621" y="194829"/>
                    <a:pt x="141056" y="204181"/>
                    <a:pt x="211974" y="184698"/>
                  </a:cubicBezTo>
                  <a:cubicBezTo>
                    <a:pt x="283671" y="165215"/>
                    <a:pt x="350693" y="134822"/>
                    <a:pt x="389659" y="109883"/>
                  </a:cubicBezTo>
                  <a:cubicBezTo>
                    <a:pt x="359265" y="75593"/>
                    <a:pt x="326534" y="64683"/>
                    <a:pt x="300037" y="58448"/>
                  </a:cubicBezTo>
                  <a:moveTo>
                    <a:pt x="190153" y="0"/>
                  </a:moveTo>
                  <a:cubicBezTo>
                    <a:pt x="149629" y="11689"/>
                    <a:pt x="107545" y="74814"/>
                    <a:pt x="72476" y="105207"/>
                  </a:cubicBezTo>
                  <a:cubicBezTo>
                    <a:pt x="101311" y="104428"/>
                    <a:pt x="137160" y="109883"/>
                    <a:pt x="191712" y="98194"/>
                  </a:cubicBezTo>
                  <a:cubicBezTo>
                    <a:pt x="236912" y="88842"/>
                    <a:pt x="274320" y="73255"/>
                    <a:pt x="300037" y="57669"/>
                  </a:cubicBezTo>
                  <a:cubicBezTo>
                    <a:pt x="278216" y="40524"/>
                    <a:pt x="232236" y="779"/>
                    <a:pt x="190153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44543" y="1692031"/>
              <a:ext cx="421829" cy="754384"/>
            </a:xfrm>
            <a:custGeom>
              <a:avLst/>
              <a:gdLst/>
              <a:ahLst/>
              <a:cxnLst/>
              <a:rect l="0" t="0" r="0" b="0"/>
              <a:pathLst>
                <a:path w="421829" h="754384">
                  <a:moveTo>
                    <a:pt x="292148" y="683227"/>
                  </a:moveTo>
                  <a:cubicBezTo>
                    <a:pt x="251952" y="716513"/>
                    <a:pt x="203730" y="749037"/>
                    <a:pt x="164069" y="754293"/>
                  </a:cubicBezTo>
                  <a:cubicBezTo>
                    <a:pt x="133043" y="737841"/>
                    <a:pt x="6342" y="503101"/>
                    <a:pt x="19410" y="309859"/>
                  </a:cubicBezTo>
                  <a:cubicBezTo>
                    <a:pt x="19410" y="309859"/>
                    <a:pt x="0" y="253036"/>
                    <a:pt x="25599" y="178695"/>
                  </a:cubicBezTo>
                  <a:cubicBezTo>
                    <a:pt x="33624" y="156681"/>
                    <a:pt x="46084" y="130063"/>
                    <a:pt x="61979" y="105384"/>
                  </a:cubicBezTo>
                  <a:cubicBezTo>
                    <a:pt x="87350" y="66081"/>
                    <a:pt x="137859" y="0"/>
                    <a:pt x="179736" y="0"/>
                  </a:cubicBezTo>
                  <a:cubicBezTo>
                    <a:pt x="221766" y="0"/>
                    <a:pt x="270751" y="37551"/>
                    <a:pt x="289626" y="58041"/>
                  </a:cubicBezTo>
                  <a:cubicBezTo>
                    <a:pt x="315761" y="66648"/>
                    <a:pt x="345417" y="79106"/>
                    <a:pt x="379347" y="110259"/>
                  </a:cubicBezTo>
                  <a:cubicBezTo>
                    <a:pt x="388441" y="116582"/>
                    <a:pt x="397375" y="124733"/>
                    <a:pt x="405398" y="136387"/>
                  </a:cubicBezTo>
                  <a:cubicBezTo>
                    <a:pt x="411512" y="145222"/>
                    <a:pt x="416938" y="154135"/>
                    <a:pt x="421829" y="163122"/>
                  </a:cubicBezTo>
                  <a:cubicBezTo>
                    <a:pt x="398445" y="176376"/>
                    <a:pt x="375671" y="190239"/>
                    <a:pt x="354045" y="204635"/>
                  </a:cubicBezTo>
                  <a:cubicBezTo>
                    <a:pt x="328368" y="221697"/>
                    <a:pt x="308808" y="237376"/>
                    <a:pt x="293830" y="251086"/>
                  </a:cubicBezTo>
                  <a:cubicBezTo>
                    <a:pt x="258830" y="283229"/>
                    <a:pt x="249278" y="304862"/>
                    <a:pt x="247290" y="310194"/>
                  </a:cubicBezTo>
                  <a:cubicBezTo>
                    <a:pt x="246450" y="288714"/>
                    <a:pt x="241480" y="273645"/>
                    <a:pt x="234220" y="263590"/>
                  </a:cubicBezTo>
                  <a:cubicBezTo>
                    <a:pt x="213434" y="234874"/>
                    <a:pt x="174384" y="247366"/>
                    <a:pt x="163303" y="270826"/>
                  </a:cubicBezTo>
                  <a:cubicBezTo>
                    <a:pt x="145345" y="309063"/>
                    <a:pt x="162161" y="370033"/>
                    <a:pt x="179202" y="446202"/>
                  </a:cubicBezTo>
                  <a:cubicBezTo>
                    <a:pt x="199147" y="535473"/>
                    <a:pt x="198383" y="636473"/>
                    <a:pt x="198383" y="636473"/>
                  </a:cubicBezTo>
                  <a:cubicBezTo>
                    <a:pt x="198383" y="636473"/>
                    <a:pt x="221996" y="594657"/>
                    <a:pt x="236669" y="475603"/>
                  </a:cubicBezTo>
                  <a:cubicBezTo>
                    <a:pt x="240643" y="513460"/>
                    <a:pt x="247902" y="553601"/>
                    <a:pt x="259212" y="593438"/>
                  </a:cubicBezTo>
                  <a:cubicBezTo>
                    <a:pt x="267924" y="624058"/>
                    <a:pt x="278850" y="654206"/>
                    <a:pt x="292224" y="683227"/>
                  </a:cubicBezTo>
                  <a:close/>
                  <a:moveTo>
                    <a:pt x="292224" y="683227"/>
                  </a:moveTo>
                  <a:cubicBezTo>
                    <a:pt x="278850" y="654206"/>
                    <a:pt x="267999" y="623815"/>
                    <a:pt x="259287" y="593195"/>
                  </a:cubicBezTo>
                  <a:cubicBezTo>
                    <a:pt x="259287" y="593499"/>
                    <a:pt x="259364" y="593728"/>
                    <a:pt x="259440" y="594032"/>
                  </a:cubicBezTo>
                  <a:cubicBezTo>
                    <a:pt x="233228" y="665784"/>
                    <a:pt x="204571" y="677667"/>
                    <a:pt x="164069" y="754293"/>
                  </a:cubicBezTo>
                  <a:cubicBezTo>
                    <a:pt x="203730" y="749037"/>
                    <a:pt x="251952" y="716513"/>
                    <a:pt x="292148" y="683227"/>
                  </a:cubicBezTo>
                  <a:close/>
                  <a:moveTo>
                    <a:pt x="236669" y="475603"/>
                  </a:moveTo>
                  <a:cubicBezTo>
                    <a:pt x="221996" y="594657"/>
                    <a:pt x="198383" y="636473"/>
                    <a:pt x="198383" y="636473"/>
                  </a:cubicBezTo>
                  <a:cubicBezTo>
                    <a:pt x="198383" y="636473"/>
                    <a:pt x="199147" y="535473"/>
                    <a:pt x="179202" y="446202"/>
                  </a:cubicBezTo>
                  <a:cubicBezTo>
                    <a:pt x="162161" y="370033"/>
                    <a:pt x="145349" y="309097"/>
                    <a:pt x="163307" y="270860"/>
                  </a:cubicBezTo>
                  <a:cubicBezTo>
                    <a:pt x="98274" y="241763"/>
                    <a:pt x="47532" y="214723"/>
                    <a:pt x="25599" y="178695"/>
                  </a:cubicBezTo>
                  <a:cubicBezTo>
                    <a:pt x="0" y="253036"/>
                    <a:pt x="19410" y="309859"/>
                    <a:pt x="19410" y="309859"/>
                  </a:cubicBezTo>
                  <a:cubicBezTo>
                    <a:pt x="6342" y="503101"/>
                    <a:pt x="132968" y="737931"/>
                    <a:pt x="163995" y="754384"/>
                  </a:cubicBezTo>
                  <a:cubicBezTo>
                    <a:pt x="204496" y="677681"/>
                    <a:pt x="233154" y="665875"/>
                    <a:pt x="259365" y="594047"/>
                  </a:cubicBezTo>
                  <a:cubicBezTo>
                    <a:pt x="259365" y="593895"/>
                    <a:pt x="259365" y="593666"/>
                    <a:pt x="259212" y="593438"/>
                  </a:cubicBezTo>
                  <a:cubicBezTo>
                    <a:pt x="247902" y="553601"/>
                    <a:pt x="240490" y="513384"/>
                    <a:pt x="236516" y="475527"/>
                  </a:cubicBezTo>
                  <a:close/>
                  <a:moveTo>
                    <a:pt x="234224" y="263578"/>
                  </a:moveTo>
                  <a:cubicBezTo>
                    <a:pt x="241483" y="273632"/>
                    <a:pt x="246450" y="288714"/>
                    <a:pt x="247290" y="310194"/>
                  </a:cubicBezTo>
                  <a:cubicBezTo>
                    <a:pt x="249278" y="304862"/>
                    <a:pt x="258830" y="283229"/>
                    <a:pt x="293830" y="251086"/>
                  </a:cubicBezTo>
                  <a:cubicBezTo>
                    <a:pt x="275107" y="255885"/>
                    <a:pt x="255086" y="260226"/>
                    <a:pt x="234224" y="263578"/>
                  </a:cubicBezTo>
                  <a:close/>
                  <a:moveTo>
                    <a:pt x="405398" y="136387"/>
                  </a:moveTo>
                  <a:cubicBezTo>
                    <a:pt x="397375" y="124733"/>
                    <a:pt x="388357" y="116583"/>
                    <a:pt x="379263" y="110261"/>
                  </a:cubicBezTo>
                  <a:cubicBezTo>
                    <a:pt x="339449" y="134102"/>
                    <a:pt x="273958" y="168150"/>
                    <a:pt x="201742" y="184755"/>
                  </a:cubicBezTo>
                  <a:cubicBezTo>
                    <a:pt x="130366" y="201131"/>
                    <a:pt x="79166" y="200217"/>
                    <a:pt x="38511" y="195495"/>
                  </a:cubicBezTo>
                  <a:cubicBezTo>
                    <a:pt x="64417" y="223525"/>
                    <a:pt x="108816" y="246452"/>
                    <a:pt x="163303" y="270826"/>
                  </a:cubicBezTo>
                  <a:cubicBezTo>
                    <a:pt x="174384" y="247366"/>
                    <a:pt x="213434" y="234874"/>
                    <a:pt x="234220" y="263590"/>
                  </a:cubicBezTo>
                  <a:cubicBezTo>
                    <a:pt x="255082" y="260239"/>
                    <a:pt x="275104" y="255897"/>
                    <a:pt x="293827" y="251098"/>
                  </a:cubicBezTo>
                  <a:cubicBezTo>
                    <a:pt x="308805" y="237388"/>
                    <a:pt x="328368" y="221697"/>
                    <a:pt x="354045" y="204635"/>
                  </a:cubicBezTo>
                  <a:cubicBezTo>
                    <a:pt x="375671" y="190239"/>
                    <a:pt x="398445" y="176376"/>
                    <a:pt x="421829" y="163122"/>
                  </a:cubicBezTo>
                  <a:cubicBezTo>
                    <a:pt x="416938" y="154135"/>
                    <a:pt x="411436" y="145299"/>
                    <a:pt x="405322" y="136463"/>
                  </a:cubicBezTo>
                  <a:close/>
                  <a:moveTo>
                    <a:pt x="289631" y="58083"/>
                  </a:moveTo>
                  <a:cubicBezTo>
                    <a:pt x="263114" y="72251"/>
                    <a:pt x="226509" y="88018"/>
                    <a:pt x="181422" y="98225"/>
                  </a:cubicBezTo>
                  <a:cubicBezTo>
                    <a:pt x="126935" y="110564"/>
                    <a:pt x="90712" y="110792"/>
                    <a:pt x="61979" y="105384"/>
                  </a:cubicBezTo>
                  <a:cubicBezTo>
                    <a:pt x="46084" y="130063"/>
                    <a:pt x="33627" y="156646"/>
                    <a:pt x="25603" y="178660"/>
                  </a:cubicBezTo>
                  <a:cubicBezTo>
                    <a:pt x="29195" y="184524"/>
                    <a:pt x="33467" y="190087"/>
                    <a:pt x="38511" y="195495"/>
                  </a:cubicBezTo>
                  <a:cubicBezTo>
                    <a:pt x="79166" y="200217"/>
                    <a:pt x="130374" y="201130"/>
                    <a:pt x="201826" y="184753"/>
                  </a:cubicBezTo>
                  <a:cubicBezTo>
                    <a:pt x="274041" y="168148"/>
                    <a:pt x="339533" y="134100"/>
                    <a:pt x="379347" y="110259"/>
                  </a:cubicBezTo>
                  <a:cubicBezTo>
                    <a:pt x="345417" y="79106"/>
                    <a:pt x="315842" y="66690"/>
                    <a:pt x="289707" y="58083"/>
                  </a:cubicBezTo>
                  <a:close/>
                  <a:moveTo>
                    <a:pt x="179736" y="0"/>
                  </a:moveTo>
                  <a:cubicBezTo>
                    <a:pt x="137859" y="0"/>
                    <a:pt x="87345" y="66038"/>
                    <a:pt x="61974" y="105342"/>
                  </a:cubicBezTo>
                  <a:cubicBezTo>
                    <a:pt x="90707" y="110674"/>
                    <a:pt x="126930" y="110522"/>
                    <a:pt x="181417" y="98182"/>
                  </a:cubicBezTo>
                  <a:cubicBezTo>
                    <a:pt x="226504" y="87975"/>
                    <a:pt x="263109" y="72208"/>
                    <a:pt x="289626" y="58041"/>
                  </a:cubicBezTo>
                  <a:cubicBezTo>
                    <a:pt x="270751" y="37551"/>
                    <a:pt x="221766" y="0"/>
                    <a:pt x="179736" y="0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6231" y="2822175"/>
            <a:ext cx="195608" cy="578254"/>
            <a:chOff x="5607357" y="1750612"/>
            <a:chExt cx="195608" cy="578254"/>
          </a:xfrm>
        </p:grpSpPr>
        <p:sp>
          <p:nvSpPr>
            <p:cNvPr id="38" name="Rounded Rectangle 37"/>
            <p:cNvSpPr/>
            <p:nvPr/>
          </p:nvSpPr>
          <p:spPr>
            <a:xfrm>
              <a:off x="5607357" y="1750612"/>
              <a:ext cx="195608" cy="578254"/>
            </a:xfrm>
            <a:custGeom>
              <a:avLst/>
              <a:gdLst/>
              <a:ahLst/>
              <a:cxnLst/>
              <a:rect l="0" t="0" r="0" b="0"/>
              <a:pathLst>
                <a:path w="195608" h="578254">
                  <a:moveTo>
                    <a:pt x="173787" y="416935"/>
                  </a:moveTo>
                  <a:cubicBezTo>
                    <a:pt x="154304" y="535391"/>
                    <a:pt x="135601" y="578254"/>
                    <a:pt x="135601" y="578254"/>
                  </a:cubicBezTo>
                  <a:cubicBezTo>
                    <a:pt x="135601" y="578254"/>
                    <a:pt x="131704" y="477722"/>
                    <a:pt x="116118" y="387321"/>
                  </a:cubicBezTo>
                  <a:cubicBezTo>
                    <a:pt x="102869" y="310947"/>
                    <a:pt x="80269" y="249381"/>
                    <a:pt x="100532" y="211974"/>
                  </a:cubicBezTo>
                  <a:cubicBezTo>
                    <a:pt x="117677" y="181581"/>
                    <a:pt x="195608" y="169112"/>
                    <a:pt x="183919" y="253278"/>
                  </a:cubicBezTo>
                  <a:cubicBezTo>
                    <a:pt x="170670" y="289906"/>
                    <a:pt x="176125" y="349913"/>
                    <a:pt x="173787" y="416935"/>
                  </a:cubicBezTo>
                  <a:moveTo>
                    <a:pt x="17924" y="418493"/>
                  </a:moveTo>
                  <a:cubicBezTo>
                    <a:pt x="36627" y="416155"/>
                    <a:pt x="48317" y="401348"/>
                    <a:pt x="58448" y="389659"/>
                  </a:cubicBezTo>
                  <a:cubicBezTo>
                    <a:pt x="73255" y="387321"/>
                    <a:pt x="114559" y="383424"/>
                    <a:pt x="114559" y="383424"/>
                  </a:cubicBezTo>
                  <a:moveTo>
                    <a:pt x="9351" y="349913"/>
                  </a:moveTo>
                  <a:cubicBezTo>
                    <a:pt x="28055" y="356148"/>
                    <a:pt x="42083" y="342120"/>
                    <a:pt x="57669" y="337444"/>
                  </a:cubicBezTo>
                  <a:cubicBezTo>
                    <a:pt x="71697" y="339782"/>
                    <a:pt x="109883" y="357707"/>
                    <a:pt x="109883" y="357707"/>
                  </a:cubicBezTo>
                  <a:moveTo>
                    <a:pt x="8572" y="280554"/>
                  </a:moveTo>
                  <a:cubicBezTo>
                    <a:pt x="28055" y="286009"/>
                    <a:pt x="42862" y="284451"/>
                    <a:pt x="58448" y="285230"/>
                  </a:cubicBezTo>
                  <a:cubicBezTo>
                    <a:pt x="73255" y="287568"/>
                    <a:pt x="100532" y="321858"/>
                    <a:pt x="100532" y="321858"/>
                  </a:cubicBezTo>
                  <a:moveTo>
                    <a:pt x="0" y="27276"/>
                  </a:moveTo>
                  <a:cubicBezTo>
                    <a:pt x="49876" y="0"/>
                    <a:pt x="112221" y="43641"/>
                    <a:pt x="130925" y="187036"/>
                  </a:cubicBezTo>
                  <a:moveTo>
                    <a:pt x="80269" y="4675"/>
                  </a:moveTo>
                  <a:cubicBezTo>
                    <a:pt x="134822" y="17924"/>
                    <a:pt x="175346" y="54552"/>
                    <a:pt x="150408" y="19015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357" y="1753147"/>
              <a:ext cx="184625" cy="575344"/>
            </a:xfrm>
            <a:custGeom>
              <a:avLst/>
              <a:gdLst/>
              <a:ahLst/>
              <a:cxnLst/>
              <a:rect l="0" t="0" r="0" b="0"/>
              <a:pathLst>
                <a:path w="184625" h="575344">
                  <a:moveTo>
                    <a:pt x="135640" y="575344"/>
                  </a:moveTo>
                  <a:cubicBezTo>
                    <a:pt x="135640" y="575344"/>
                    <a:pt x="136405" y="474343"/>
                    <a:pt x="116460" y="385072"/>
                  </a:cubicBezTo>
                  <a:cubicBezTo>
                    <a:pt x="99418" y="308903"/>
                    <a:pt x="82605" y="247968"/>
                    <a:pt x="100564" y="209730"/>
                  </a:cubicBezTo>
                  <a:cubicBezTo>
                    <a:pt x="115542" y="177816"/>
                    <a:pt x="182638" y="166009"/>
                    <a:pt x="184625" y="251243"/>
                  </a:cubicBezTo>
                  <a:cubicBezTo>
                    <a:pt x="184243" y="250709"/>
                    <a:pt x="184090" y="250405"/>
                    <a:pt x="184090" y="250405"/>
                  </a:cubicBezTo>
                  <a:cubicBezTo>
                    <a:pt x="170946" y="287957"/>
                    <a:pt x="166972" y="347597"/>
                    <a:pt x="173926" y="414550"/>
                  </a:cubicBezTo>
                  <a:cubicBezTo>
                    <a:pt x="159331" y="533603"/>
                    <a:pt x="135640" y="575344"/>
                    <a:pt x="135640" y="575344"/>
                  </a:cubicBezTo>
                  <a:close/>
                  <a:moveTo>
                    <a:pt x="18029" y="415636"/>
                  </a:moveTo>
                  <a:cubicBezTo>
                    <a:pt x="34765" y="407181"/>
                    <a:pt x="46839" y="397050"/>
                    <a:pt x="58836" y="386996"/>
                  </a:cubicBezTo>
                  <a:cubicBezTo>
                    <a:pt x="73585" y="385092"/>
                    <a:pt x="114775" y="380597"/>
                    <a:pt x="114775" y="380597"/>
                  </a:cubicBezTo>
                  <a:moveTo>
                    <a:pt x="9086" y="347700"/>
                  </a:moveTo>
                  <a:cubicBezTo>
                    <a:pt x="28802" y="348005"/>
                    <a:pt x="42558" y="340084"/>
                    <a:pt x="57307" y="334752"/>
                  </a:cubicBezTo>
                  <a:cubicBezTo>
                    <a:pt x="71903" y="337951"/>
                    <a:pt x="109501" y="354937"/>
                    <a:pt x="109501" y="354937"/>
                  </a:cubicBezTo>
                  <a:moveTo>
                    <a:pt x="8706" y="278373"/>
                  </a:moveTo>
                  <a:cubicBezTo>
                    <a:pt x="27123" y="285380"/>
                    <a:pt x="42789" y="282639"/>
                    <a:pt x="58455" y="282639"/>
                  </a:cubicBezTo>
                  <a:cubicBezTo>
                    <a:pt x="72821" y="288046"/>
                    <a:pt x="100561" y="319428"/>
                    <a:pt x="100561" y="319428"/>
                  </a:cubicBezTo>
                  <a:moveTo>
                    <a:pt x="0" y="24970"/>
                  </a:moveTo>
                  <a:cubicBezTo>
                    <a:pt x="53034" y="3338"/>
                    <a:pt x="106069" y="41880"/>
                    <a:pt x="131287" y="184622"/>
                  </a:cubicBezTo>
                  <a:moveTo>
                    <a:pt x="80389" y="2209"/>
                  </a:moveTo>
                  <a:cubicBezTo>
                    <a:pt x="136328" y="0"/>
                    <a:pt x="172551" y="51795"/>
                    <a:pt x="150618" y="18730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48300" y="2734441"/>
            <a:ext cx="862416" cy="937511"/>
            <a:chOff x="5759426" y="1662878"/>
            <a:chExt cx="862416" cy="937511"/>
          </a:xfrm>
        </p:grpSpPr>
        <p:sp>
          <p:nvSpPr>
            <p:cNvPr id="41" name="Rounded Rectangle 40"/>
            <p:cNvSpPr/>
            <p:nvPr/>
          </p:nvSpPr>
          <p:spPr>
            <a:xfrm>
              <a:off x="5770827" y="1663649"/>
              <a:ext cx="851015" cy="936740"/>
            </a:xfrm>
            <a:custGeom>
              <a:avLst/>
              <a:gdLst/>
              <a:ahLst/>
              <a:cxnLst/>
              <a:rect l="0" t="0" r="0" b="0"/>
              <a:pathLst>
                <a:path w="851015" h="936740">
                  <a:moveTo>
                    <a:pt x="364720" y="511232"/>
                  </a:moveTo>
                  <a:cubicBezTo>
                    <a:pt x="415376" y="546302"/>
                    <a:pt x="480060" y="600854"/>
                    <a:pt x="453563" y="632806"/>
                  </a:cubicBezTo>
                  <a:cubicBezTo>
                    <a:pt x="331210" y="782435"/>
                    <a:pt x="219767" y="936740"/>
                    <a:pt x="118456" y="799580"/>
                  </a:cubicBezTo>
                  <a:cubicBezTo>
                    <a:pt x="199505" y="865822"/>
                    <a:pt x="289127" y="745807"/>
                    <a:pt x="337444" y="663199"/>
                  </a:cubicBezTo>
                  <a:cubicBezTo>
                    <a:pt x="379527" y="589943"/>
                    <a:pt x="367058" y="554095"/>
                    <a:pt x="245485" y="468370"/>
                  </a:cubicBezTo>
                  <a:cubicBezTo>
                    <a:pt x="293023" y="483177"/>
                    <a:pt x="331989" y="499542"/>
                    <a:pt x="364720" y="511232"/>
                  </a:cubicBezTo>
                  <a:moveTo>
                    <a:pt x="118456" y="799580"/>
                  </a:moveTo>
                  <a:cubicBezTo>
                    <a:pt x="116118" y="798021"/>
                    <a:pt x="115339" y="795683"/>
                    <a:pt x="113780" y="793345"/>
                  </a:cubicBezTo>
                  <a:cubicBezTo>
                    <a:pt x="6234" y="656965"/>
                    <a:pt x="0" y="434859"/>
                    <a:pt x="20262" y="339782"/>
                  </a:cubicBezTo>
                  <a:cubicBezTo>
                    <a:pt x="20262" y="339782"/>
                    <a:pt x="58448" y="439535"/>
                    <a:pt x="202622" y="454342"/>
                  </a:cubicBezTo>
                  <a:cubicBezTo>
                    <a:pt x="218209" y="455901"/>
                    <a:pt x="245485" y="468370"/>
                    <a:pt x="245485" y="468370"/>
                  </a:cubicBezTo>
                  <a:cubicBezTo>
                    <a:pt x="363941" y="558771"/>
                    <a:pt x="387321" y="595399"/>
                    <a:pt x="337444" y="663199"/>
                  </a:cubicBezTo>
                  <a:cubicBezTo>
                    <a:pt x="280554" y="739572"/>
                    <a:pt x="197946" y="868160"/>
                    <a:pt x="118456" y="799580"/>
                  </a:cubicBezTo>
                  <a:moveTo>
                    <a:pt x="595399" y="379527"/>
                  </a:moveTo>
                  <a:cubicBezTo>
                    <a:pt x="582930" y="405245"/>
                    <a:pt x="544743" y="502660"/>
                    <a:pt x="488632" y="524481"/>
                  </a:cubicBezTo>
                  <a:cubicBezTo>
                    <a:pt x="431742" y="547081"/>
                    <a:pt x="362382" y="488632"/>
                    <a:pt x="202622" y="454342"/>
                  </a:cubicBezTo>
                  <a:cubicBezTo>
                    <a:pt x="60786" y="423949"/>
                    <a:pt x="20262" y="339782"/>
                    <a:pt x="20262" y="339782"/>
                  </a:cubicBezTo>
                  <a:cubicBezTo>
                    <a:pt x="272761" y="233795"/>
                    <a:pt x="537729" y="369396"/>
                    <a:pt x="595399" y="379527"/>
                  </a:cubicBezTo>
                  <a:moveTo>
                    <a:pt x="709179" y="180801"/>
                  </a:moveTo>
                  <a:cubicBezTo>
                    <a:pt x="688917" y="233795"/>
                    <a:pt x="666317" y="310168"/>
                    <a:pt x="617220" y="354589"/>
                  </a:cubicBezTo>
                  <a:cubicBezTo>
                    <a:pt x="609426" y="360824"/>
                    <a:pt x="600075" y="368617"/>
                    <a:pt x="595399" y="379527"/>
                  </a:cubicBezTo>
                  <a:cubicBezTo>
                    <a:pt x="540067" y="360044"/>
                    <a:pt x="265747" y="218209"/>
                    <a:pt x="20262" y="339782"/>
                  </a:cubicBezTo>
                  <a:cubicBezTo>
                    <a:pt x="347575" y="123911"/>
                    <a:pt x="616440" y="251719"/>
                    <a:pt x="709179" y="180801"/>
                  </a:cubicBezTo>
                  <a:moveTo>
                    <a:pt x="20262" y="339782"/>
                  </a:moveTo>
                  <a:cubicBezTo>
                    <a:pt x="20262" y="339782"/>
                    <a:pt x="34290" y="299258"/>
                    <a:pt x="127808" y="233016"/>
                  </a:cubicBezTo>
                  <a:cubicBezTo>
                    <a:pt x="211195" y="173787"/>
                    <a:pt x="316403" y="132484"/>
                    <a:pt x="412259" y="91180"/>
                  </a:cubicBezTo>
                  <a:cubicBezTo>
                    <a:pt x="586047" y="37407"/>
                    <a:pt x="699827" y="67800"/>
                    <a:pt x="717752" y="97414"/>
                  </a:cubicBezTo>
                  <a:cubicBezTo>
                    <a:pt x="725545" y="109104"/>
                    <a:pt x="729441" y="144173"/>
                    <a:pt x="709179" y="180801"/>
                  </a:cubicBezTo>
                  <a:cubicBezTo>
                    <a:pt x="613323" y="247043"/>
                    <a:pt x="347575" y="123911"/>
                    <a:pt x="20262" y="339782"/>
                  </a:cubicBezTo>
                  <a:moveTo>
                    <a:pt x="679565" y="17144"/>
                  </a:moveTo>
                  <a:cubicBezTo>
                    <a:pt x="801918" y="0"/>
                    <a:pt x="851015" y="14807"/>
                    <a:pt x="788670" y="160539"/>
                  </a:cubicBezTo>
                  <a:cubicBezTo>
                    <a:pt x="733338" y="289906"/>
                    <a:pt x="673330" y="293802"/>
                    <a:pt x="617220" y="354589"/>
                  </a:cubicBezTo>
                  <a:cubicBezTo>
                    <a:pt x="682682" y="258733"/>
                    <a:pt x="734117" y="125470"/>
                    <a:pt x="718531" y="97414"/>
                  </a:cubicBezTo>
                  <a:cubicBezTo>
                    <a:pt x="700607" y="67800"/>
                    <a:pt x="583709" y="30393"/>
                    <a:pt x="412259" y="91180"/>
                  </a:cubicBezTo>
                  <a:cubicBezTo>
                    <a:pt x="507336" y="39745"/>
                    <a:pt x="609426" y="14027"/>
                    <a:pt x="679565" y="171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9426" y="1662878"/>
              <a:ext cx="860479" cy="933890"/>
            </a:xfrm>
            <a:custGeom>
              <a:avLst/>
              <a:gdLst/>
              <a:ahLst/>
              <a:cxnLst/>
              <a:rect l="0" t="0" r="0" b="0"/>
              <a:pathLst>
                <a:path w="860479" h="933890">
                  <a:moveTo>
                    <a:pt x="375908" y="511758"/>
                  </a:moveTo>
                  <a:cubicBezTo>
                    <a:pt x="426956" y="547025"/>
                    <a:pt x="489238" y="600191"/>
                    <a:pt x="465242" y="633858"/>
                  </a:cubicBezTo>
                  <a:cubicBezTo>
                    <a:pt x="353059" y="791149"/>
                    <a:pt x="235450" y="933890"/>
                    <a:pt x="129992" y="800441"/>
                  </a:cubicBezTo>
                  <a:cubicBezTo>
                    <a:pt x="213900" y="863129"/>
                    <a:pt x="289325" y="738439"/>
                    <a:pt x="348550" y="664326"/>
                  </a:cubicBezTo>
                  <a:cubicBezTo>
                    <a:pt x="401585" y="597983"/>
                    <a:pt x="374075" y="561193"/>
                    <a:pt x="256618" y="469409"/>
                  </a:cubicBezTo>
                  <a:cubicBezTo>
                    <a:pt x="304151" y="485556"/>
                    <a:pt x="343277" y="500485"/>
                    <a:pt x="375985" y="511758"/>
                  </a:cubicBezTo>
                  <a:close/>
                  <a:moveTo>
                    <a:pt x="129988" y="800535"/>
                  </a:moveTo>
                  <a:cubicBezTo>
                    <a:pt x="128230" y="798325"/>
                    <a:pt x="126549" y="796345"/>
                    <a:pt x="124868" y="794060"/>
                  </a:cubicBezTo>
                  <a:cubicBezTo>
                    <a:pt x="22161" y="654822"/>
                    <a:pt x="0" y="432255"/>
                    <a:pt x="31943" y="340699"/>
                  </a:cubicBezTo>
                  <a:cubicBezTo>
                    <a:pt x="31943" y="340699"/>
                    <a:pt x="75731" y="411613"/>
                    <a:pt x="213819" y="455334"/>
                  </a:cubicBezTo>
                  <a:cubicBezTo>
                    <a:pt x="228874" y="460057"/>
                    <a:pt x="256614" y="469426"/>
                    <a:pt x="256614" y="469426"/>
                  </a:cubicBezTo>
                  <a:cubicBezTo>
                    <a:pt x="374071" y="561210"/>
                    <a:pt x="401505" y="598000"/>
                    <a:pt x="348546" y="664343"/>
                  </a:cubicBezTo>
                  <a:cubicBezTo>
                    <a:pt x="289398" y="738456"/>
                    <a:pt x="213896" y="863069"/>
                    <a:pt x="129988" y="800458"/>
                  </a:cubicBezTo>
                  <a:close/>
                  <a:moveTo>
                    <a:pt x="499706" y="525624"/>
                  </a:moveTo>
                  <a:cubicBezTo>
                    <a:pt x="443844" y="549389"/>
                    <a:pt x="369794" y="504677"/>
                    <a:pt x="213823" y="455319"/>
                  </a:cubicBezTo>
                  <a:cubicBezTo>
                    <a:pt x="75734" y="411598"/>
                    <a:pt x="31945" y="340685"/>
                    <a:pt x="31945" y="340685"/>
                  </a:cubicBezTo>
                  <a:cubicBezTo>
                    <a:pt x="281301" y="228487"/>
                    <a:pt x="549761" y="367801"/>
                    <a:pt x="606540" y="380521"/>
                  </a:cubicBezTo>
                  <a:cubicBezTo>
                    <a:pt x="589498" y="402686"/>
                    <a:pt x="555568" y="501859"/>
                    <a:pt x="499706" y="525624"/>
                  </a:cubicBezTo>
                  <a:close/>
                  <a:moveTo>
                    <a:pt x="720633" y="181913"/>
                  </a:moveTo>
                  <a:cubicBezTo>
                    <a:pt x="703209" y="235537"/>
                    <a:pt x="669815" y="303632"/>
                    <a:pt x="628854" y="355046"/>
                  </a:cubicBezTo>
                  <a:cubicBezTo>
                    <a:pt x="621441" y="362587"/>
                    <a:pt x="613953" y="370889"/>
                    <a:pt x="606540" y="380563"/>
                  </a:cubicBezTo>
                  <a:cubicBezTo>
                    <a:pt x="549761" y="367843"/>
                    <a:pt x="281377" y="228528"/>
                    <a:pt x="31945" y="340727"/>
                  </a:cubicBezTo>
                  <a:cubicBezTo>
                    <a:pt x="354969" y="118692"/>
                    <a:pt x="619760" y="240107"/>
                    <a:pt x="720710" y="181913"/>
                  </a:cubicBezTo>
                  <a:close/>
                  <a:moveTo>
                    <a:pt x="139162" y="233779"/>
                  </a:moveTo>
                  <a:cubicBezTo>
                    <a:pt x="224216" y="177185"/>
                    <a:pt x="325853" y="128818"/>
                    <a:pt x="423440" y="91876"/>
                  </a:cubicBezTo>
                  <a:cubicBezTo>
                    <a:pt x="596988" y="36805"/>
                    <a:pt x="707642" y="70928"/>
                    <a:pt x="729497" y="98426"/>
                  </a:cubicBezTo>
                  <a:cubicBezTo>
                    <a:pt x="738057" y="109166"/>
                    <a:pt x="733854" y="141467"/>
                    <a:pt x="720710" y="181913"/>
                  </a:cubicBezTo>
                  <a:cubicBezTo>
                    <a:pt x="619760" y="240107"/>
                    <a:pt x="354969" y="118687"/>
                    <a:pt x="31945" y="340645"/>
                  </a:cubicBezTo>
                  <a:cubicBezTo>
                    <a:pt x="31945" y="340645"/>
                    <a:pt x="43867" y="297228"/>
                    <a:pt x="139162" y="233779"/>
                  </a:cubicBezTo>
                  <a:close/>
                  <a:moveTo>
                    <a:pt x="690981" y="17595"/>
                  </a:moveTo>
                  <a:cubicBezTo>
                    <a:pt x="813099" y="0"/>
                    <a:pt x="860479" y="14471"/>
                    <a:pt x="799878" y="161403"/>
                  </a:cubicBezTo>
                  <a:cubicBezTo>
                    <a:pt x="746156" y="291652"/>
                    <a:pt x="687160" y="296528"/>
                    <a:pt x="629006" y="355026"/>
                  </a:cubicBezTo>
                  <a:cubicBezTo>
                    <a:pt x="700840" y="264841"/>
                    <a:pt x="749442" y="123394"/>
                    <a:pt x="729573" y="98410"/>
                  </a:cubicBezTo>
                  <a:cubicBezTo>
                    <a:pt x="707717" y="70989"/>
                    <a:pt x="596986" y="36790"/>
                    <a:pt x="423515" y="91860"/>
                  </a:cubicBezTo>
                  <a:cubicBezTo>
                    <a:pt x="524770" y="53546"/>
                    <a:pt x="621669" y="27497"/>
                    <a:pt x="690828" y="17595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33447" y="2059738"/>
            <a:ext cx="271982" cy="657185"/>
            <a:chOff x="7244573" y="988175"/>
            <a:chExt cx="271982" cy="657185"/>
          </a:xfrm>
        </p:grpSpPr>
        <p:sp>
          <p:nvSpPr>
            <p:cNvPr id="44" name="Rounded Rectangle 43"/>
            <p:cNvSpPr/>
            <p:nvPr/>
          </p:nvSpPr>
          <p:spPr>
            <a:xfrm>
              <a:off x="7244573" y="988175"/>
              <a:ext cx="271982" cy="656965"/>
            </a:xfrm>
            <a:custGeom>
              <a:avLst/>
              <a:gdLst/>
              <a:ahLst/>
              <a:cxnLst/>
              <a:rect l="0" t="0" r="0" b="0"/>
              <a:pathLst>
                <a:path w="271982" h="656965">
                  <a:moveTo>
                    <a:pt x="135601" y="387321"/>
                  </a:moveTo>
                  <a:cubicBezTo>
                    <a:pt x="134822" y="378748"/>
                    <a:pt x="134822" y="339782"/>
                    <a:pt x="91180" y="281333"/>
                  </a:cubicBezTo>
                  <a:cubicBezTo>
                    <a:pt x="91180" y="257954"/>
                    <a:pt x="111442" y="226781"/>
                    <a:pt x="135601" y="232236"/>
                  </a:cubicBezTo>
                  <a:cubicBezTo>
                    <a:pt x="159760" y="236912"/>
                    <a:pt x="174567" y="258733"/>
                    <a:pt x="180022" y="281333"/>
                  </a:cubicBezTo>
                  <a:cubicBezTo>
                    <a:pt x="134042" y="337444"/>
                    <a:pt x="139497" y="379527"/>
                    <a:pt x="135601" y="387321"/>
                  </a:cubicBezTo>
                  <a:moveTo>
                    <a:pt x="135601" y="387321"/>
                  </a:moveTo>
                  <a:cubicBezTo>
                    <a:pt x="135601" y="417714"/>
                    <a:pt x="150408" y="457459"/>
                    <a:pt x="165215" y="504218"/>
                  </a:cubicBezTo>
                  <a:cubicBezTo>
                    <a:pt x="147291" y="586047"/>
                    <a:pt x="135601" y="656965"/>
                    <a:pt x="135601" y="656965"/>
                  </a:cubicBezTo>
                  <a:cubicBezTo>
                    <a:pt x="135601" y="656965"/>
                    <a:pt x="127028" y="585267"/>
                    <a:pt x="106766" y="504218"/>
                  </a:cubicBezTo>
                  <a:cubicBezTo>
                    <a:pt x="134822" y="464473"/>
                    <a:pt x="131704" y="417714"/>
                    <a:pt x="135601" y="387321"/>
                  </a:cubicBezTo>
                  <a:moveTo>
                    <a:pt x="150408" y="232236"/>
                  </a:moveTo>
                  <a:cubicBezTo>
                    <a:pt x="136380" y="58448"/>
                    <a:pt x="204960" y="0"/>
                    <a:pt x="271982" y="15586"/>
                  </a:cubicBezTo>
                  <a:moveTo>
                    <a:pt x="0" y="15586"/>
                  </a:moveTo>
                  <a:cubicBezTo>
                    <a:pt x="68579" y="14807"/>
                    <a:pt x="110663" y="57669"/>
                    <a:pt x="121573" y="23223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44573" y="988985"/>
              <a:ext cx="271865" cy="656375"/>
            </a:xfrm>
            <a:custGeom>
              <a:avLst/>
              <a:gdLst/>
              <a:ahLst/>
              <a:cxnLst/>
              <a:rect l="0" t="0" r="0" b="0"/>
              <a:pathLst>
                <a:path w="271865" h="656375">
                  <a:moveTo>
                    <a:pt x="91493" y="280325"/>
                  </a:moveTo>
                  <a:cubicBezTo>
                    <a:pt x="93752" y="257011"/>
                    <a:pt x="111235" y="231073"/>
                    <a:pt x="135930" y="231073"/>
                  </a:cubicBezTo>
                  <a:cubicBezTo>
                    <a:pt x="160626" y="231073"/>
                    <a:pt x="178182" y="257011"/>
                    <a:pt x="180367" y="280325"/>
                  </a:cubicBezTo>
                  <a:cubicBezTo>
                    <a:pt x="140374" y="341088"/>
                    <a:pt x="136218" y="377915"/>
                    <a:pt x="135927" y="386876"/>
                  </a:cubicBezTo>
                  <a:cubicBezTo>
                    <a:pt x="135636" y="377842"/>
                    <a:pt x="131487" y="341015"/>
                    <a:pt x="91493" y="280325"/>
                  </a:cubicBezTo>
                  <a:close/>
                  <a:moveTo>
                    <a:pt x="165285" y="503156"/>
                  </a:moveTo>
                  <a:cubicBezTo>
                    <a:pt x="152027" y="586286"/>
                    <a:pt x="135927" y="656375"/>
                    <a:pt x="135927" y="656375"/>
                  </a:cubicBezTo>
                  <a:cubicBezTo>
                    <a:pt x="135927" y="656375"/>
                    <a:pt x="119828" y="586286"/>
                    <a:pt x="106570" y="503156"/>
                  </a:cubicBezTo>
                  <a:cubicBezTo>
                    <a:pt x="125146" y="458349"/>
                    <a:pt x="135490" y="417185"/>
                    <a:pt x="135927" y="386876"/>
                  </a:cubicBezTo>
                  <a:cubicBezTo>
                    <a:pt x="136364" y="417185"/>
                    <a:pt x="146782" y="458349"/>
                    <a:pt x="165285" y="503156"/>
                  </a:cubicBezTo>
                  <a:close/>
                  <a:moveTo>
                    <a:pt x="150208" y="231102"/>
                  </a:moveTo>
                  <a:cubicBezTo>
                    <a:pt x="150208" y="56755"/>
                    <a:pt x="204772" y="0"/>
                    <a:pt x="271865" y="14644"/>
                  </a:cubicBezTo>
                  <a:moveTo>
                    <a:pt x="0" y="14644"/>
                  </a:moveTo>
                  <a:cubicBezTo>
                    <a:pt x="67093" y="0"/>
                    <a:pt x="121656" y="56755"/>
                    <a:pt x="121656" y="2311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30342" y="1882053"/>
            <a:ext cx="1268730" cy="1036493"/>
            <a:chOff x="6741468" y="810490"/>
            <a:chExt cx="1268730" cy="1036493"/>
          </a:xfrm>
        </p:grpSpPr>
        <p:sp>
          <p:nvSpPr>
            <p:cNvPr id="47" name="Rounded Rectangle 46"/>
            <p:cNvSpPr/>
            <p:nvPr/>
          </p:nvSpPr>
          <p:spPr>
            <a:xfrm>
              <a:off x="6741468" y="810490"/>
              <a:ext cx="1268730" cy="1036493"/>
            </a:xfrm>
            <a:custGeom>
              <a:avLst/>
              <a:gdLst/>
              <a:ahLst/>
              <a:cxnLst/>
              <a:rect l="0" t="0" r="0" b="0"/>
              <a:pathLst>
                <a:path w="1268730" h="1036493">
                  <a:moveTo>
                    <a:pt x="999865" y="607088"/>
                  </a:moveTo>
                  <a:cubicBezTo>
                    <a:pt x="1056755" y="619557"/>
                    <a:pt x="1127673" y="649172"/>
                    <a:pt x="1118321" y="686579"/>
                  </a:cubicBezTo>
                  <a:cubicBezTo>
                    <a:pt x="1075459" y="865043"/>
                    <a:pt x="1019348" y="1014672"/>
                    <a:pt x="875174" y="943754"/>
                  </a:cubicBezTo>
                  <a:cubicBezTo>
                    <a:pt x="967913" y="976485"/>
                    <a:pt x="1004541" y="839325"/>
                    <a:pt x="1024803" y="752042"/>
                  </a:cubicBezTo>
                  <a:cubicBezTo>
                    <a:pt x="1042727" y="673330"/>
                    <a:pt x="1009996" y="662420"/>
                    <a:pt x="879850" y="607868"/>
                  </a:cubicBezTo>
                  <a:cubicBezTo>
                    <a:pt x="926609" y="599295"/>
                    <a:pt x="967133" y="610206"/>
                    <a:pt x="999865" y="607088"/>
                  </a:cubicBezTo>
                  <a:moveTo>
                    <a:pt x="875174" y="943754"/>
                  </a:moveTo>
                  <a:cubicBezTo>
                    <a:pt x="872057" y="942975"/>
                    <a:pt x="870498" y="940637"/>
                    <a:pt x="868160" y="939078"/>
                  </a:cubicBezTo>
                  <a:cubicBezTo>
                    <a:pt x="724765" y="861146"/>
                    <a:pt x="625792" y="656965"/>
                    <a:pt x="639040" y="565785"/>
                  </a:cubicBezTo>
                  <a:cubicBezTo>
                    <a:pt x="639040" y="565785"/>
                    <a:pt x="701386" y="623454"/>
                    <a:pt x="837767" y="609426"/>
                  </a:cubicBezTo>
                  <a:cubicBezTo>
                    <a:pt x="852574" y="607868"/>
                    <a:pt x="879850" y="607868"/>
                    <a:pt x="879850" y="607868"/>
                  </a:cubicBezTo>
                  <a:cubicBezTo>
                    <a:pt x="1012334" y="655406"/>
                    <a:pt x="1045845" y="674110"/>
                    <a:pt x="1024803" y="752042"/>
                  </a:cubicBezTo>
                  <a:cubicBezTo>
                    <a:pt x="1000644" y="838546"/>
                    <a:pt x="965575" y="983499"/>
                    <a:pt x="875174" y="943754"/>
                  </a:cubicBezTo>
                  <a:moveTo>
                    <a:pt x="1161184" y="416155"/>
                  </a:moveTo>
                  <a:cubicBezTo>
                    <a:pt x="1156508" y="441873"/>
                    <a:pt x="1151832" y="536950"/>
                    <a:pt x="1113645" y="579812"/>
                  </a:cubicBezTo>
                  <a:cubicBezTo>
                    <a:pt x="1075459" y="621895"/>
                    <a:pt x="991292" y="593840"/>
                    <a:pt x="837767" y="609426"/>
                  </a:cubicBezTo>
                  <a:cubicBezTo>
                    <a:pt x="701386" y="622675"/>
                    <a:pt x="639040" y="565785"/>
                    <a:pt x="639040" y="565785"/>
                  </a:cubicBezTo>
                  <a:cubicBezTo>
                    <a:pt x="817504" y="379527"/>
                    <a:pt x="1107411" y="423169"/>
                    <a:pt x="1161963" y="416155"/>
                  </a:cubicBezTo>
                  <a:moveTo>
                    <a:pt x="1198591" y="201843"/>
                  </a:moveTo>
                  <a:cubicBezTo>
                    <a:pt x="1207163" y="254837"/>
                    <a:pt x="1195474" y="328092"/>
                    <a:pt x="1172873" y="385762"/>
                  </a:cubicBezTo>
                  <a:cubicBezTo>
                    <a:pt x="1169756" y="395114"/>
                    <a:pt x="1168197" y="406024"/>
                    <a:pt x="1161963" y="416155"/>
                  </a:cubicBezTo>
                  <a:cubicBezTo>
                    <a:pt x="1133128" y="423169"/>
                    <a:pt x="1037272" y="408362"/>
                    <a:pt x="927388" y="429404"/>
                  </a:cubicBezTo>
                  <a:cubicBezTo>
                    <a:pt x="832311" y="447328"/>
                    <a:pt x="713855" y="472266"/>
                    <a:pt x="639040" y="565785"/>
                  </a:cubicBezTo>
                  <a:cubicBezTo>
                    <a:pt x="865822" y="272761"/>
                    <a:pt x="1122997" y="282892"/>
                    <a:pt x="1198591" y="201843"/>
                  </a:cubicBezTo>
                  <a:moveTo>
                    <a:pt x="639040" y="565785"/>
                  </a:moveTo>
                  <a:cubicBezTo>
                    <a:pt x="639040" y="565785"/>
                    <a:pt x="636702" y="524481"/>
                    <a:pt x="699827" y="436418"/>
                  </a:cubicBezTo>
                  <a:cubicBezTo>
                    <a:pt x="755159" y="357707"/>
                    <a:pt x="832311" y="283671"/>
                    <a:pt x="905567" y="218209"/>
                  </a:cubicBezTo>
                  <a:cubicBezTo>
                    <a:pt x="1037272" y="108325"/>
                    <a:pt x="1154949" y="102090"/>
                    <a:pt x="1179108" y="125470"/>
                  </a:cubicBezTo>
                  <a:cubicBezTo>
                    <a:pt x="1188460" y="134042"/>
                    <a:pt x="1190798" y="162877"/>
                    <a:pt x="1198591" y="201843"/>
                  </a:cubicBezTo>
                  <a:cubicBezTo>
                    <a:pt x="1133907" y="291465"/>
                    <a:pt x="856470" y="265747"/>
                    <a:pt x="639040" y="565785"/>
                  </a:cubicBezTo>
                  <a:moveTo>
                    <a:pt x="1119100" y="65462"/>
                  </a:moveTo>
                  <a:cubicBezTo>
                    <a:pt x="1064548" y="102870"/>
                    <a:pt x="981940" y="149629"/>
                    <a:pt x="905567" y="218209"/>
                  </a:cubicBezTo>
                  <a:cubicBezTo>
                    <a:pt x="1045845" y="117677"/>
                    <a:pt x="1151832" y="106766"/>
                    <a:pt x="1179108" y="125470"/>
                  </a:cubicBezTo>
                  <a:cubicBezTo>
                    <a:pt x="1204046" y="141835"/>
                    <a:pt x="1208722" y="282892"/>
                    <a:pt x="1172873" y="385762"/>
                  </a:cubicBezTo>
                  <a:cubicBezTo>
                    <a:pt x="1212619" y="318741"/>
                    <a:pt x="1256260" y="291465"/>
                    <a:pt x="1261716" y="158201"/>
                  </a:cubicBezTo>
                  <a:cubicBezTo>
                    <a:pt x="1268730" y="7793"/>
                    <a:pt x="1214957" y="0"/>
                    <a:pt x="1119100" y="65462"/>
                  </a:cubicBezTo>
                  <a:moveTo>
                    <a:pt x="278216" y="607088"/>
                  </a:moveTo>
                  <a:cubicBezTo>
                    <a:pt x="279775" y="607088"/>
                    <a:pt x="276657" y="607088"/>
                    <a:pt x="278216" y="607088"/>
                  </a:cubicBezTo>
                  <a:cubicBezTo>
                    <a:pt x="310168" y="607088"/>
                    <a:pt x="353031" y="602412"/>
                    <a:pt x="398231" y="607868"/>
                  </a:cubicBezTo>
                  <a:cubicBezTo>
                    <a:pt x="262630" y="645275"/>
                    <a:pt x="217429" y="679565"/>
                    <a:pt x="253278" y="752042"/>
                  </a:cubicBezTo>
                  <a:cubicBezTo>
                    <a:pt x="293023" y="832311"/>
                    <a:pt x="307051" y="967913"/>
                    <a:pt x="402907" y="943754"/>
                  </a:cubicBezTo>
                  <a:cubicBezTo>
                    <a:pt x="271982" y="1036493"/>
                    <a:pt x="217429" y="860367"/>
                    <a:pt x="159760" y="686579"/>
                  </a:cubicBezTo>
                  <a:cubicBezTo>
                    <a:pt x="147291" y="649951"/>
                    <a:pt x="221326" y="619557"/>
                    <a:pt x="278216" y="607088"/>
                  </a:cubicBezTo>
                  <a:moveTo>
                    <a:pt x="402907" y="943754"/>
                  </a:moveTo>
                  <a:cubicBezTo>
                    <a:pt x="311727" y="981161"/>
                    <a:pt x="280554" y="836987"/>
                    <a:pt x="253278" y="752042"/>
                  </a:cubicBezTo>
                  <a:cubicBezTo>
                    <a:pt x="229119" y="674889"/>
                    <a:pt x="263409" y="649172"/>
                    <a:pt x="398231" y="607868"/>
                  </a:cubicBezTo>
                  <a:cubicBezTo>
                    <a:pt x="398231" y="607868"/>
                    <a:pt x="426287" y="606309"/>
                    <a:pt x="440314" y="609426"/>
                  </a:cubicBezTo>
                  <a:cubicBezTo>
                    <a:pt x="574357" y="636702"/>
                    <a:pt x="639040" y="565785"/>
                    <a:pt x="639040" y="565785"/>
                  </a:cubicBezTo>
                  <a:cubicBezTo>
                    <a:pt x="633585" y="657744"/>
                    <a:pt x="552536" y="858808"/>
                    <a:pt x="409921" y="939078"/>
                  </a:cubicBezTo>
                  <a:cubicBezTo>
                    <a:pt x="407583" y="940637"/>
                    <a:pt x="405245" y="941416"/>
                    <a:pt x="402907" y="943754"/>
                  </a:cubicBezTo>
                  <a:moveTo>
                    <a:pt x="79490" y="201843"/>
                  </a:moveTo>
                  <a:cubicBezTo>
                    <a:pt x="157422" y="280554"/>
                    <a:pt x="434859" y="256395"/>
                    <a:pt x="639040" y="565785"/>
                  </a:cubicBezTo>
                  <a:cubicBezTo>
                    <a:pt x="449666" y="390438"/>
                    <a:pt x="171450" y="420831"/>
                    <a:pt x="116118" y="416155"/>
                  </a:cubicBezTo>
                  <a:cubicBezTo>
                    <a:pt x="116897" y="404466"/>
                    <a:pt x="106766" y="395893"/>
                    <a:pt x="104428" y="385762"/>
                  </a:cubicBezTo>
                  <a:cubicBezTo>
                    <a:pt x="74814" y="331210"/>
                    <a:pt x="68579" y="254057"/>
                    <a:pt x="79490" y="201843"/>
                  </a:cubicBezTo>
                  <a:moveTo>
                    <a:pt x="639040" y="565785"/>
                  </a:moveTo>
                  <a:cubicBezTo>
                    <a:pt x="433300" y="257954"/>
                    <a:pt x="152746" y="284451"/>
                    <a:pt x="79490" y="201843"/>
                  </a:cubicBezTo>
                  <a:cubicBezTo>
                    <a:pt x="70917" y="162877"/>
                    <a:pt x="86504" y="128587"/>
                    <a:pt x="98973" y="125470"/>
                  </a:cubicBezTo>
                  <a:cubicBezTo>
                    <a:pt x="130925" y="116897"/>
                    <a:pt x="241588" y="105987"/>
                    <a:pt x="372514" y="218209"/>
                  </a:cubicBezTo>
                  <a:cubicBezTo>
                    <a:pt x="439535" y="289906"/>
                    <a:pt x="517467" y="361603"/>
                    <a:pt x="578254" y="436418"/>
                  </a:cubicBezTo>
                  <a:cubicBezTo>
                    <a:pt x="647613" y="519805"/>
                    <a:pt x="639040" y="565784"/>
                    <a:pt x="639040" y="565784"/>
                  </a:cubicBezTo>
                  <a:moveTo>
                    <a:pt x="158980" y="65462"/>
                  </a:moveTo>
                  <a:cubicBezTo>
                    <a:pt x="216650" y="98194"/>
                    <a:pt x="296140" y="150408"/>
                    <a:pt x="372514" y="218209"/>
                  </a:cubicBezTo>
                  <a:cubicBezTo>
                    <a:pt x="233016" y="117677"/>
                    <a:pt x="127808" y="109104"/>
                    <a:pt x="98973" y="125470"/>
                  </a:cubicBezTo>
                  <a:cubicBezTo>
                    <a:pt x="72476" y="139497"/>
                    <a:pt x="71697" y="282113"/>
                    <a:pt x="105207" y="385762"/>
                  </a:cubicBezTo>
                  <a:cubicBezTo>
                    <a:pt x="73255" y="314844"/>
                    <a:pt x="30393" y="290685"/>
                    <a:pt x="16365" y="158201"/>
                  </a:cubicBezTo>
                  <a:cubicBezTo>
                    <a:pt x="0" y="8572"/>
                    <a:pt x="56110" y="12469"/>
                    <a:pt x="158980" y="65462"/>
                  </a:cubicBezTo>
                  <a:moveTo>
                    <a:pt x="278216" y="607088"/>
                  </a:moveTo>
                  <a:cubicBezTo>
                    <a:pt x="224443" y="607868"/>
                    <a:pt x="187036" y="602412"/>
                    <a:pt x="164436" y="579812"/>
                  </a:cubicBezTo>
                  <a:cubicBezTo>
                    <a:pt x="123911" y="539288"/>
                    <a:pt x="123911" y="441094"/>
                    <a:pt x="116118" y="416155"/>
                  </a:cubicBezTo>
                  <a:cubicBezTo>
                    <a:pt x="169891" y="427845"/>
                    <a:pt x="459797" y="379527"/>
                    <a:pt x="639040" y="565785"/>
                  </a:cubicBezTo>
                  <a:cubicBezTo>
                    <a:pt x="639040" y="565785"/>
                    <a:pt x="576695" y="619557"/>
                    <a:pt x="440314" y="60942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1467" y="818612"/>
              <a:ext cx="1258083" cy="1020069"/>
            </a:xfrm>
            <a:custGeom>
              <a:avLst/>
              <a:gdLst/>
              <a:ahLst/>
              <a:cxnLst/>
              <a:rect l="0" t="0" r="0" b="0"/>
              <a:pathLst>
                <a:path w="1258083" h="1020069">
                  <a:moveTo>
                    <a:pt x="989570" y="598955"/>
                  </a:moveTo>
                  <a:cubicBezTo>
                    <a:pt x="1046245" y="613890"/>
                    <a:pt x="1118729" y="641067"/>
                    <a:pt x="1108312" y="678806"/>
                  </a:cubicBezTo>
                  <a:cubicBezTo>
                    <a:pt x="1059722" y="855047"/>
                    <a:pt x="1001663" y="1020069"/>
                    <a:pt x="864854" y="935336"/>
                  </a:cubicBezTo>
                  <a:cubicBezTo>
                    <a:pt x="959556" y="963969"/>
                    <a:pt x="986146" y="828673"/>
                    <a:pt x="1014630" y="743576"/>
                  </a:cubicBezTo>
                  <a:cubicBezTo>
                    <a:pt x="1040126" y="667440"/>
                    <a:pt x="1003848" y="643617"/>
                    <a:pt x="869953" y="599829"/>
                  </a:cubicBezTo>
                  <a:cubicBezTo>
                    <a:pt x="917377" y="598882"/>
                    <a:pt x="956934" y="599611"/>
                    <a:pt x="989570" y="599028"/>
                  </a:cubicBezTo>
                  <a:close/>
                  <a:moveTo>
                    <a:pt x="864923" y="935343"/>
                  </a:moveTo>
                  <a:cubicBezTo>
                    <a:pt x="862665" y="934031"/>
                    <a:pt x="860553" y="932793"/>
                    <a:pt x="858295" y="931262"/>
                  </a:cubicBezTo>
                  <a:cubicBezTo>
                    <a:pt x="722141" y="840556"/>
                    <a:pt x="630353" y="649597"/>
                    <a:pt x="629042" y="557797"/>
                  </a:cubicBezTo>
                  <a:cubicBezTo>
                    <a:pt x="629042" y="557797"/>
                    <a:pt x="690890" y="606830"/>
                    <a:pt x="827480" y="601147"/>
                  </a:cubicBezTo>
                  <a:cubicBezTo>
                    <a:pt x="842414" y="600564"/>
                    <a:pt x="870023" y="599909"/>
                    <a:pt x="870023" y="599909"/>
                  </a:cubicBezTo>
                  <a:cubicBezTo>
                    <a:pt x="1003917" y="643623"/>
                    <a:pt x="1040196" y="667520"/>
                    <a:pt x="1014699" y="743655"/>
                  </a:cubicBezTo>
                  <a:cubicBezTo>
                    <a:pt x="986215" y="828752"/>
                    <a:pt x="959626" y="964048"/>
                    <a:pt x="864923" y="935415"/>
                  </a:cubicBezTo>
                  <a:close/>
                  <a:moveTo>
                    <a:pt x="1151504" y="407779"/>
                  </a:moveTo>
                  <a:cubicBezTo>
                    <a:pt x="1143563" y="432987"/>
                    <a:pt x="1145603" y="532218"/>
                    <a:pt x="1103716" y="571415"/>
                  </a:cubicBezTo>
                  <a:cubicBezTo>
                    <a:pt x="1061901" y="610612"/>
                    <a:pt x="981768" y="594730"/>
                    <a:pt x="827403" y="601141"/>
                  </a:cubicBezTo>
                  <a:cubicBezTo>
                    <a:pt x="690814" y="606824"/>
                    <a:pt x="628965" y="557791"/>
                    <a:pt x="628965" y="557791"/>
                  </a:cubicBezTo>
                  <a:cubicBezTo>
                    <a:pt x="813854" y="377470"/>
                    <a:pt x="1097086" y="414773"/>
                    <a:pt x="1151577" y="407779"/>
                  </a:cubicBezTo>
                  <a:close/>
                  <a:moveTo>
                    <a:pt x="1188587" y="194075"/>
                  </a:moveTo>
                  <a:cubicBezTo>
                    <a:pt x="1190481" y="247479"/>
                    <a:pt x="1182905" y="318879"/>
                    <a:pt x="1163236" y="377820"/>
                  </a:cubicBezTo>
                  <a:cubicBezTo>
                    <a:pt x="1159011" y="386927"/>
                    <a:pt x="1155150" y="396763"/>
                    <a:pt x="1151653" y="407764"/>
                  </a:cubicBezTo>
                  <a:cubicBezTo>
                    <a:pt x="1097163" y="414686"/>
                    <a:pt x="813930" y="377383"/>
                    <a:pt x="629042" y="557777"/>
                  </a:cubicBezTo>
                  <a:cubicBezTo>
                    <a:pt x="843652" y="255931"/>
                    <a:pt x="1117852" y="278443"/>
                    <a:pt x="1188514" y="194075"/>
                  </a:cubicBezTo>
                  <a:close/>
                  <a:moveTo>
                    <a:pt x="628967" y="557780"/>
                  </a:moveTo>
                  <a:cubicBezTo>
                    <a:pt x="628967" y="557780"/>
                    <a:pt x="625543" y="515232"/>
                    <a:pt x="689504" y="428021"/>
                  </a:cubicBezTo>
                  <a:cubicBezTo>
                    <a:pt x="746617" y="350210"/>
                    <a:pt x="821140" y="274293"/>
                    <a:pt x="895736" y="209960"/>
                  </a:cubicBezTo>
                  <a:cubicBezTo>
                    <a:pt x="1031817" y="104974"/>
                    <a:pt x="1141016" y="99582"/>
                    <a:pt x="1169281" y="116995"/>
                  </a:cubicBezTo>
                  <a:cubicBezTo>
                    <a:pt x="1180281" y="123771"/>
                    <a:pt x="1187130" y="153858"/>
                    <a:pt x="1188514" y="194075"/>
                  </a:cubicBezTo>
                  <a:cubicBezTo>
                    <a:pt x="1117852" y="278443"/>
                    <a:pt x="843652" y="255931"/>
                    <a:pt x="629042" y="557777"/>
                  </a:cubicBezTo>
                  <a:close/>
                  <a:moveTo>
                    <a:pt x="1251964" y="150377"/>
                  </a:moveTo>
                  <a:cubicBezTo>
                    <a:pt x="1246573" y="283632"/>
                    <a:pt x="1195798" y="307019"/>
                    <a:pt x="1163162" y="377836"/>
                  </a:cubicBezTo>
                  <a:cubicBezTo>
                    <a:pt x="1197692" y="274452"/>
                    <a:pt x="1194997" y="132818"/>
                    <a:pt x="1169281" y="117008"/>
                  </a:cubicBezTo>
                  <a:cubicBezTo>
                    <a:pt x="1141016" y="99596"/>
                    <a:pt x="1031818" y="104987"/>
                    <a:pt x="895738" y="209974"/>
                  </a:cubicBezTo>
                  <a:cubicBezTo>
                    <a:pt x="973175" y="143164"/>
                    <a:pt x="1050685" y="88740"/>
                    <a:pt x="1108818" y="57557"/>
                  </a:cubicBezTo>
                  <a:cubicBezTo>
                    <a:pt x="1211461" y="2477"/>
                    <a:pt x="1258083" y="0"/>
                    <a:pt x="1251964" y="150377"/>
                  </a:cubicBezTo>
                  <a:close/>
                  <a:moveTo>
                    <a:pt x="268446" y="599028"/>
                  </a:moveTo>
                  <a:cubicBezTo>
                    <a:pt x="269871" y="599054"/>
                    <a:pt x="266993" y="599007"/>
                    <a:pt x="268446" y="599028"/>
                  </a:cubicBezTo>
                  <a:cubicBezTo>
                    <a:pt x="300236" y="599481"/>
                    <a:pt x="342710" y="598923"/>
                    <a:pt x="388062" y="599829"/>
                  </a:cubicBezTo>
                  <a:cubicBezTo>
                    <a:pt x="254168" y="643617"/>
                    <a:pt x="217889" y="667440"/>
                    <a:pt x="243386" y="743576"/>
                  </a:cubicBezTo>
                  <a:cubicBezTo>
                    <a:pt x="271869" y="828673"/>
                    <a:pt x="298459" y="963969"/>
                    <a:pt x="393162" y="935336"/>
                  </a:cubicBezTo>
                  <a:cubicBezTo>
                    <a:pt x="256353" y="1020069"/>
                    <a:pt x="198293" y="855047"/>
                    <a:pt x="149703" y="678806"/>
                  </a:cubicBezTo>
                  <a:cubicBezTo>
                    <a:pt x="139286" y="641067"/>
                    <a:pt x="211770" y="613964"/>
                    <a:pt x="268446" y="599028"/>
                  </a:cubicBezTo>
                  <a:close/>
                  <a:moveTo>
                    <a:pt x="393162" y="935415"/>
                  </a:moveTo>
                  <a:cubicBezTo>
                    <a:pt x="298459" y="964048"/>
                    <a:pt x="271869" y="828752"/>
                    <a:pt x="243386" y="743655"/>
                  </a:cubicBezTo>
                  <a:cubicBezTo>
                    <a:pt x="217889" y="667520"/>
                    <a:pt x="254168" y="643623"/>
                    <a:pt x="388062" y="599909"/>
                  </a:cubicBezTo>
                  <a:cubicBezTo>
                    <a:pt x="388062" y="599909"/>
                    <a:pt x="415671" y="600564"/>
                    <a:pt x="430605" y="601147"/>
                  </a:cubicBezTo>
                  <a:cubicBezTo>
                    <a:pt x="567195" y="606830"/>
                    <a:pt x="629042" y="557797"/>
                    <a:pt x="629042" y="557797"/>
                  </a:cubicBezTo>
                  <a:cubicBezTo>
                    <a:pt x="627730" y="649597"/>
                    <a:pt x="535944" y="840556"/>
                    <a:pt x="399791" y="931262"/>
                  </a:cubicBezTo>
                  <a:cubicBezTo>
                    <a:pt x="397532" y="932793"/>
                    <a:pt x="395420" y="934024"/>
                    <a:pt x="393162" y="935336"/>
                  </a:cubicBezTo>
                  <a:close/>
                  <a:moveTo>
                    <a:pt x="69497" y="194075"/>
                  </a:moveTo>
                  <a:cubicBezTo>
                    <a:pt x="140159" y="278443"/>
                    <a:pt x="414358" y="255933"/>
                    <a:pt x="628967" y="557780"/>
                  </a:cubicBezTo>
                  <a:cubicBezTo>
                    <a:pt x="444079" y="377386"/>
                    <a:pt x="160848" y="414686"/>
                    <a:pt x="106358" y="407764"/>
                  </a:cubicBezTo>
                  <a:cubicBezTo>
                    <a:pt x="102861" y="396763"/>
                    <a:pt x="99000" y="386927"/>
                    <a:pt x="94776" y="377820"/>
                  </a:cubicBezTo>
                  <a:cubicBezTo>
                    <a:pt x="75106" y="318879"/>
                    <a:pt x="67531" y="247479"/>
                    <a:pt x="69424" y="194075"/>
                  </a:cubicBezTo>
                  <a:close/>
                  <a:moveTo>
                    <a:pt x="629042" y="557777"/>
                  </a:moveTo>
                  <a:cubicBezTo>
                    <a:pt x="414432" y="255931"/>
                    <a:pt x="140232" y="278446"/>
                    <a:pt x="69569" y="194078"/>
                  </a:cubicBezTo>
                  <a:cubicBezTo>
                    <a:pt x="70953" y="153860"/>
                    <a:pt x="77801" y="123771"/>
                    <a:pt x="88801" y="116995"/>
                  </a:cubicBezTo>
                  <a:cubicBezTo>
                    <a:pt x="117066" y="99582"/>
                    <a:pt x="226265" y="104974"/>
                    <a:pt x="362345" y="209960"/>
                  </a:cubicBezTo>
                  <a:cubicBezTo>
                    <a:pt x="436941" y="274293"/>
                    <a:pt x="511464" y="350210"/>
                    <a:pt x="568578" y="428021"/>
                  </a:cubicBezTo>
                  <a:cubicBezTo>
                    <a:pt x="632538" y="515232"/>
                    <a:pt x="629114" y="557780"/>
                    <a:pt x="629114" y="557780"/>
                  </a:cubicBezTo>
                  <a:close/>
                  <a:moveTo>
                    <a:pt x="149265" y="57557"/>
                  </a:moveTo>
                  <a:cubicBezTo>
                    <a:pt x="207398" y="88740"/>
                    <a:pt x="284908" y="143164"/>
                    <a:pt x="362345" y="209974"/>
                  </a:cubicBezTo>
                  <a:cubicBezTo>
                    <a:pt x="226265" y="104987"/>
                    <a:pt x="117066" y="99596"/>
                    <a:pt x="88801" y="117008"/>
                  </a:cubicBezTo>
                  <a:cubicBezTo>
                    <a:pt x="63086" y="132818"/>
                    <a:pt x="60390" y="274452"/>
                    <a:pt x="94920" y="377836"/>
                  </a:cubicBezTo>
                  <a:cubicBezTo>
                    <a:pt x="62285" y="307019"/>
                    <a:pt x="11510" y="283632"/>
                    <a:pt x="6119" y="150377"/>
                  </a:cubicBezTo>
                  <a:cubicBezTo>
                    <a:pt x="0" y="0"/>
                    <a:pt x="46622" y="2477"/>
                    <a:pt x="149265" y="57557"/>
                  </a:cubicBezTo>
                  <a:close/>
                  <a:moveTo>
                    <a:pt x="268446" y="599028"/>
                  </a:moveTo>
                  <a:cubicBezTo>
                    <a:pt x="214308" y="598062"/>
                    <a:pt x="177803" y="593458"/>
                    <a:pt x="154288" y="571415"/>
                  </a:cubicBezTo>
                  <a:cubicBezTo>
                    <a:pt x="112401" y="532218"/>
                    <a:pt x="114440" y="432987"/>
                    <a:pt x="106500" y="407779"/>
                  </a:cubicBezTo>
                  <a:lnTo>
                    <a:pt x="106427" y="407779"/>
                  </a:lnTo>
                  <a:cubicBezTo>
                    <a:pt x="160917" y="414773"/>
                    <a:pt x="444154" y="377476"/>
                    <a:pt x="629042" y="557797"/>
                  </a:cubicBezTo>
                  <a:cubicBezTo>
                    <a:pt x="629042" y="557797"/>
                    <a:pt x="567190" y="606824"/>
                    <a:pt x="430600" y="6011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3019" y="4753062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6280" y="1786385"/>
            <a:ext cx="27603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539" y="4121814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2960" y="4121814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6865" y="4308850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21187" y="4402368"/>
            <a:ext cx="50266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Finding
Niche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09010" y="4402368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38087" y="4308850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7221" y="4542646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6735" y="4542646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94022" y="4729682"/>
            <a:ext cx="100532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
and bug fixes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91834" y="4823200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8397" y="4823200"/>
            <a:ext cx="1087148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
open-source tool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A7D7C-3BAC-42C5-60CC-109256950E4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8564" y="1684496"/>
            <a:ext cx="2024510" cy="1636395"/>
            <a:chOff x="1602714" y="1216342"/>
            <a:chExt cx="2024510" cy="1636395"/>
          </a:xfrm>
        </p:grpSpPr>
        <p:sp>
          <p:nvSpPr>
            <p:cNvPr id="2" name="Rounded Rectangle 1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445" y="2874978"/>
            <a:ext cx="1324927" cy="2156793"/>
            <a:chOff x="1331595" y="2406824"/>
            <a:chExt cx="1324927" cy="2156793"/>
          </a:xfrm>
        </p:grpSpPr>
        <p:sp>
          <p:nvSpPr>
            <p:cNvPr id="6" name="Rounded Rectangle 5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78315" y="4347686"/>
            <a:ext cx="1873719" cy="1454610"/>
            <a:chOff x="1892465" y="3879532"/>
            <a:chExt cx="1873719" cy="1454610"/>
          </a:xfrm>
        </p:grpSpPr>
        <p:sp>
          <p:nvSpPr>
            <p:cNvPr id="10" name="Rounded Rectangle 9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6615" y="4244816"/>
            <a:ext cx="2024519" cy="1636395"/>
            <a:chOff x="3230765" y="3776662"/>
            <a:chExt cx="2024519" cy="1636395"/>
          </a:xfrm>
        </p:grpSpPr>
        <p:sp>
          <p:nvSpPr>
            <p:cNvPr id="14" name="Rounded Rectangle 13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327" y="2533945"/>
            <a:ext cx="1324927" cy="2156793"/>
            <a:chOff x="4201477" y="2065791"/>
            <a:chExt cx="1324927" cy="2156793"/>
          </a:xfrm>
        </p:grpSpPr>
        <p:sp>
          <p:nvSpPr>
            <p:cNvPr id="18" name="Rounded Rectangle 17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01477" y="2065972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601979" y="683895"/>
                  </a:moveTo>
                  <a:cubicBezTo>
                    <a:pt x="632459" y="454342"/>
                    <a:pt x="667702" y="225742"/>
                    <a:pt x="716279" y="0"/>
                  </a:cubicBezTo>
                  <a:cubicBezTo>
                    <a:pt x="857249" y="146685"/>
                    <a:pt x="955357" y="325754"/>
                    <a:pt x="1024889" y="509587"/>
                  </a:cubicBezTo>
                  <a:cubicBezTo>
                    <a:pt x="1101089" y="710565"/>
                    <a:pt x="1151572" y="918209"/>
                    <a:pt x="1166812" y="1129664"/>
                  </a:cubicBezTo>
                  <a:cubicBezTo>
                    <a:pt x="1182052" y="1339214"/>
                    <a:pt x="1147762" y="1546859"/>
                    <a:pt x="1103947" y="1753552"/>
                  </a:cubicBezTo>
                  <a:cubicBezTo>
                    <a:pt x="1180147" y="1757362"/>
                    <a:pt x="1248727" y="1804987"/>
                    <a:pt x="1324927" y="1812607"/>
                  </a:cubicBezTo>
                  <a:cubicBezTo>
                    <a:pt x="1021079" y="1935479"/>
                    <a:pt x="703897" y="2025967"/>
                    <a:pt x="403859" y="2156460"/>
                  </a:cubicBezTo>
                  <a:cubicBezTo>
                    <a:pt x="331469" y="2040255"/>
                    <a:pt x="258127" y="1924050"/>
                    <a:pt x="199072" y="1801177"/>
                  </a:cubicBezTo>
                  <a:cubicBezTo>
                    <a:pt x="141922" y="1681162"/>
                    <a:pt x="56197" y="1576387"/>
                    <a:pt x="0" y="1456372"/>
                  </a:cubicBezTo>
                  <a:cubicBezTo>
                    <a:pt x="70484" y="1484947"/>
                    <a:pt x="148590" y="1492567"/>
                    <a:pt x="220979" y="1515427"/>
                  </a:cubicBezTo>
                  <a:cubicBezTo>
                    <a:pt x="306704" y="1240155"/>
                    <a:pt x="250507" y="932497"/>
                    <a:pt x="87629" y="683894"/>
                  </a:cubicBezTo>
                  <a:cubicBezTo>
                    <a:pt x="259079" y="687704"/>
                    <a:pt x="430529" y="696277"/>
                    <a:pt x="601979" y="68389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77665" y="1763420"/>
            <a:ext cx="1873719" cy="1470793"/>
            <a:chOff x="3091815" y="1295266"/>
            <a:chExt cx="1873719" cy="1470793"/>
          </a:xfrm>
        </p:grpSpPr>
        <p:sp>
          <p:nvSpPr>
            <p:cNvPr id="22" name="Rounded Rectangle 21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47777" y="97678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500" y="179593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5500" y="202453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362473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4650" y="396763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545353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500" y="545353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08070" y="2247424"/>
            <a:ext cx="445770" cy="451484"/>
            <a:chOff x="2522220" y="1779270"/>
            <a:chExt cx="445770" cy="451484"/>
          </a:xfrm>
        </p:grpSpPr>
        <p:sp>
          <p:nvSpPr>
            <p:cNvPr id="33" name="Rounded Rectangle 32"/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78424" y="2243614"/>
            <a:ext cx="447015" cy="447484"/>
            <a:chOff x="3892574" y="1775460"/>
            <a:chExt cx="447015" cy="447484"/>
          </a:xfrm>
        </p:grpSpPr>
        <p:sp>
          <p:nvSpPr>
            <p:cNvPr id="36" name="Rounded Rectangle 35"/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09875" y="3563779"/>
            <a:ext cx="443865" cy="434339"/>
            <a:chOff x="1724025" y="3095625"/>
            <a:chExt cx="443865" cy="434339"/>
          </a:xfrm>
        </p:grpSpPr>
        <p:sp>
          <p:nvSpPr>
            <p:cNvPr id="39" name="Rounded Rectangle 38"/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29300" y="3561874"/>
            <a:ext cx="358140" cy="445770"/>
            <a:chOff x="4743450" y="3093720"/>
            <a:chExt cx="358140" cy="445770"/>
          </a:xfrm>
        </p:grpSpPr>
        <p:sp>
          <p:nvSpPr>
            <p:cNvPr id="42" name="Rounded Rectangle 41"/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9500" y="4900879"/>
            <a:ext cx="419100" cy="411690"/>
            <a:chOff x="2533650" y="4432725"/>
            <a:chExt cx="419100" cy="411690"/>
          </a:xfrm>
        </p:grpSpPr>
        <p:sp>
          <p:nvSpPr>
            <p:cNvPr id="45" name="Rounded Rectangle 44"/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79670" y="4878229"/>
            <a:ext cx="440815" cy="445770"/>
            <a:chOff x="3893820" y="4410075"/>
            <a:chExt cx="440815" cy="445770"/>
          </a:xfrm>
        </p:grpSpPr>
        <p:sp>
          <p:nvSpPr>
            <p:cNvPr id="48" name="Rounded Rectangle 47"/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5FAB0E1-0F76-F392-F6E9-9128AF35CEB4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1E2631F-6714-64A2-F501-F05BD32A7FC9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7A5987-DBD7-89D6-DB5F-B1BD629E4832}"/>
              </a:ext>
            </a:extLst>
          </p:cNvPr>
          <p:cNvGrpSpPr/>
          <p:nvPr/>
        </p:nvGrpSpPr>
        <p:grpSpPr>
          <a:xfrm>
            <a:off x="2462422" y="1596006"/>
            <a:ext cx="2024510" cy="1636395"/>
            <a:chOff x="1602714" y="1216342"/>
            <a:chExt cx="2024510" cy="163639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FA90972-6E24-AABA-70FA-48BD1C3B6224}"/>
                </a:ext>
              </a:extLst>
            </p:cNvPr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B70CFF-E34B-5403-CC41-79AF44880088}"/>
                </a:ext>
              </a:extLst>
            </p:cNvPr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706B5-E538-437C-ABC7-4F8A66A24B47}"/>
              </a:ext>
            </a:extLst>
          </p:cNvPr>
          <p:cNvGrpSpPr/>
          <p:nvPr/>
        </p:nvGrpSpPr>
        <p:grpSpPr>
          <a:xfrm>
            <a:off x="2191303" y="2786488"/>
            <a:ext cx="1324927" cy="2156793"/>
            <a:chOff x="1331595" y="2406824"/>
            <a:chExt cx="1324927" cy="215679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AA27CE6-4840-FE26-1529-E9075B152DB6}"/>
                </a:ext>
              </a:extLst>
            </p:cNvPr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C110BD9A-FBC3-7343-B2BB-B14AF68B6AF4}"/>
                </a:ext>
              </a:extLst>
            </p:cNvPr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D9CF2A-4ACB-7BCA-ABB6-6E35C8747A49}"/>
              </a:ext>
            </a:extLst>
          </p:cNvPr>
          <p:cNvGrpSpPr/>
          <p:nvPr/>
        </p:nvGrpSpPr>
        <p:grpSpPr>
          <a:xfrm>
            <a:off x="2752173" y="4259196"/>
            <a:ext cx="1873719" cy="1454610"/>
            <a:chOff x="1892465" y="3879532"/>
            <a:chExt cx="1873719" cy="145461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F2D0AD95-F92E-5011-E2D3-49E80CAB33E3}"/>
                </a:ext>
              </a:extLst>
            </p:cNvPr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863F9115-45D8-E555-552D-96C8F127803F}"/>
                </a:ext>
              </a:extLst>
            </p:cNvPr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5DAF-9E52-C5ED-E52F-1988BDF3769C}"/>
              </a:ext>
            </a:extLst>
          </p:cNvPr>
          <p:cNvGrpSpPr/>
          <p:nvPr/>
        </p:nvGrpSpPr>
        <p:grpSpPr>
          <a:xfrm>
            <a:off x="4090473" y="4156326"/>
            <a:ext cx="2024519" cy="1636395"/>
            <a:chOff x="3230765" y="3776662"/>
            <a:chExt cx="2024519" cy="163639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D1470E77-6A56-8719-AAED-8E6F2A759D16}"/>
                </a:ext>
              </a:extLst>
            </p:cNvPr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5DA5E07-3C37-C664-7F62-2AF163368939}"/>
                </a:ext>
              </a:extLst>
            </p:cNvPr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68D79B0B-3411-437F-C31F-AADF991D883B}"/>
              </a:ext>
            </a:extLst>
          </p:cNvPr>
          <p:cNvSpPr/>
          <p:nvPr/>
        </p:nvSpPr>
        <p:spPr>
          <a:xfrm>
            <a:off x="5061185" y="2445636"/>
            <a:ext cx="1324927" cy="2156460"/>
          </a:xfrm>
          <a:custGeom>
            <a:avLst/>
            <a:gdLst/>
            <a:ahLst/>
            <a:cxnLst/>
            <a:rect l="0" t="0" r="0" b="0"/>
            <a:pathLst>
              <a:path w="1324927" h="2156460">
                <a:moveTo>
                  <a:pt x="601979" y="683895"/>
                </a:moveTo>
                <a:cubicBezTo>
                  <a:pt x="632459" y="454342"/>
                  <a:pt x="667702" y="225742"/>
                  <a:pt x="716279" y="0"/>
                </a:cubicBezTo>
                <a:cubicBezTo>
                  <a:pt x="857249" y="146685"/>
                  <a:pt x="955357" y="325754"/>
                  <a:pt x="1024889" y="509587"/>
                </a:cubicBezTo>
                <a:cubicBezTo>
                  <a:pt x="1101089" y="710565"/>
                  <a:pt x="1151572" y="918209"/>
                  <a:pt x="1166812" y="1129664"/>
                </a:cubicBezTo>
                <a:cubicBezTo>
                  <a:pt x="1182052" y="1339214"/>
                  <a:pt x="1147762" y="1546859"/>
                  <a:pt x="1103947" y="1753552"/>
                </a:cubicBezTo>
                <a:cubicBezTo>
                  <a:pt x="1180147" y="1757362"/>
                  <a:pt x="1248727" y="1804987"/>
                  <a:pt x="1324927" y="1812607"/>
                </a:cubicBezTo>
                <a:cubicBezTo>
                  <a:pt x="1021079" y="1935479"/>
                  <a:pt x="703897" y="2025967"/>
                  <a:pt x="403859" y="2156460"/>
                </a:cubicBezTo>
                <a:cubicBezTo>
                  <a:pt x="331469" y="2040255"/>
                  <a:pt x="258127" y="1924050"/>
                  <a:pt x="199072" y="1801177"/>
                </a:cubicBezTo>
                <a:cubicBezTo>
                  <a:pt x="141922" y="1681162"/>
                  <a:pt x="56197" y="1576387"/>
                  <a:pt x="0" y="1456372"/>
                </a:cubicBezTo>
                <a:cubicBezTo>
                  <a:pt x="70484" y="1484947"/>
                  <a:pt x="148590" y="1492567"/>
                  <a:pt x="220979" y="1515427"/>
                </a:cubicBezTo>
                <a:cubicBezTo>
                  <a:pt x="306704" y="1240155"/>
                  <a:pt x="250507" y="932497"/>
                  <a:pt x="87629" y="683894"/>
                </a:cubicBezTo>
                <a:cubicBezTo>
                  <a:pt x="259079" y="687704"/>
                  <a:pt x="430529" y="696277"/>
                  <a:pt x="601979" y="68389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A01BE-533E-F4C0-1F84-D5387C31552D}"/>
              </a:ext>
            </a:extLst>
          </p:cNvPr>
          <p:cNvGrpSpPr/>
          <p:nvPr/>
        </p:nvGrpSpPr>
        <p:grpSpPr>
          <a:xfrm>
            <a:off x="3951523" y="1674930"/>
            <a:ext cx="1873719" cy="1470793"/>
            <a:chOff x="3091815" y="1295266"/>
            <a:chExt cx="1873719" cy="1470793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DB83749E-2047-327B-CEC7-4794FD2DBC96}"/>
                </a:ext>
              </a:extLst>
            </p:cNvPr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3CAE1E49-597D-4D20-3015-F8047FF34F4D}"/>
                </a:ext>
              </a:extLst>
            </p:cNvPr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821FADC-0919-D691-E399-1C5431FD572B}"/>
              </a:ext>
            </a:extLst>
          </p:cNvPr>
          <p:cNvSpPr txBox="1"/>
          <p:nvPr/>
        </p:nvSpPr>
        <p:spPr>
          <a:xfrm>
            <a:off x="2521635" y="88829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E04C7-C2F3-CEA1-36F6-2F2D4027420C}"/>
              </a:ext>
            </a:extLst>
          </p:cNvPr>
          <p:cNvSpPr txBox="1"/>
          <p:nvPr/>
        </p:nvSpPr>
        <p:spPr>
          <a:xfrm>
            <a:off x="1869358" y="170744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44A1C-732F-48AC-95B9-FA85D7D38BF2}"/>
              </a:ext>
            </a:extLst>
          </p:cNvPr>
          <p:cNvSpPr txBox="1"/>
          <p:nvPr/>
        </p:nvSpPr>
        <p:spPr>
          <a:xfrm>
            <a:off x="5679358" y="193604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561-AAA2-9924-9D6B-9E783660AFFC}"/>
              </a:ext>
            </a:extLst>
          </p:cNvPr>
          <p:cNvSpPr txBox="1"/>
          <p:nvPr/>
        </p:nvSpPr>
        <p:spPr>
          <a:xfrm>
            <a:off x="1107358" y="353624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AAD-F892-415C-7138-986041B45C8B}"/>
              </a:ext>
            </a:extLst>
          </p:cNvPr>
          <p:cNvSpPr txBox="1"/>
          <p:nvPr/>
        </p:nvSpPr>
        <p:spPr>
          <a:xfrm>
            <a:off x="6498508" y="387914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1D54-C322-4B22-F21A-7693F48C17D0}"/>
              </a:ext>
            </a:extLst>
          </p:cNvPr>
          <p:cNvSpPr txBox="1"/>
          <p:nvPr/>
        </p:nvSpPr>
        <p:spPr>
          <a:xfrm>
            <a:off x="1831258" y="536504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9971A-90E5-9CA8-9CA3-83684E8F6CD6}"/>
              </a:ext>
            </a:extLst>
          </p:cNvPr>
          <p:cNvSpPr txBox="1"/>
          <p:nvPr/>
        </p:nvSpPr>
        <p:spPr>
          <a:xfrm>
            <a:off x="5679358" y="536504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95F09-2120-C8E7-70B3-AFB92E920C81}"/>
              </a:ext>
            </a:extLst>
          </p:cNvPr>
          <p:cNvGrpSpPr/>
          <p:nvPr/>
        </p:nvGrpSpPr>
        <p:grpSpPr>
          <a:xfrm>
            <a:off x="3381928" y="2158934"/>
            <a:ext cx="445770" cy="451484"/>
            <a:chOff x="2522220" y="1779270"/>
            <a:chExt cx="445770" cy="451484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CFE7236B-7636-BA02-38CF-2AB1F0D19BE0}"/>
                </a:ext>
              </a:extLst>
            </p:cNvPr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5F7945C8-49E1-ACDF-AAB0-FE272A11D5CD}"/>
                </a:ext>
              </a:extLst>
            </p:cNvPr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9B78EC-8F94-D8CD-F093-2593358C274F}"/>
              </a:ext>
            </a:extLst>
          </p:cNvPr>
          <p:cNvGrpSpPr/>
          <p:nvPr/>
        </p:nvGrpSpPr>
        <p:grpSpPr>
          <a:xfrm>
            <a:off x="4752282" y="2155124"/>
            <a:ext cx="447015" cy="447484"/>
            <a:chOff x="3892574" y="1775460"/>
            <a:chExt cx="447015" cy="447484"/>
          </a:xfrm>
        </p:grpSpPr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533B4020-92FF-5F4E-2D92-FEBC0B524A70}"/>
                </a:ext>
              </a:extLst>
            </p:cNvPr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2FB1776A-9451-827B-2874-E3C1E6A76914}"/>
                </a:ext>
              </a:extLst>
            </p:cNvPr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DDDA8-35B4-54FF-DD53-F634530E1595}"/>
              </a:ext>
            </a:extLst>
          </p:cNvPr>
          <p:cNvGrpSpPr/>
          <p:nvPr/>
        </p:nvGrpSpPr>
        <p:grpSpPr>
          <a:xfrm>
            <a:off x="2583733" y="3475289"/>
            <a:ext cx="443865" cy="434339"/>
            <a:chOff x="1724025" y="3095625"/>
            <a:chExt cx="443865" cy="434339"/>
          </a:xfrm>
        </p:grpSpPr>
        <p:sp>
          <p:nvSpPr>
            <p:cNvPr id="32" name="Rounded Rectangle 38">
              <a:extLst>
                <a:ext uri="{FF2B5EF4-FFF2-40B4-BE49-F238E27FC236}">
                  <a16:creationId xmlns:a16="http://schemas.microsoft.com/office/drawing/2014/main" id="{C0313368-5F2A-66B1-C235-F4875953F1B3}"/>
                </a:ext>
              </a:extLst>
            </p:cNvPr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876F0F0-B485-C30B-04B6-0A855F811211}"/>
                </a:ext>
              </a:extLst>
            </p:cNvPr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92160-8263-7D34-82A7-E6AC68A3B615}"/>
              </a:ext>
            </a:extLst>
          </p:cNvPr>
          <p:cNvGrpSpPr/>
          <p:nvPr/>
        </p:nvGrpSpPr>
        <p:grpSpPr>
          <a:xfrm>
            <a:off x="5603158" y="3473384"/>
            <a:ext cx="358140" cy="445770"/>
            <a:chOff x="4743450" y="3093720"/>
            <a:chExt cx="358140" cy="445770"/>
          </a:xfrm>
        </p:grpSpPr>
        <p:sp>
          <p:nvSpPr>
            <p:cNvPr id="35" name="Rounded Rectangle 41">
              <a:extLst>
                <a:ext uri="{FF2B5EF4-FFF2-40B4-BE49-F238E27FC236}">
                  <a16:creationId xmlns:a16="http://schemas.microsoft.com/office/drawing/2014/main" id="{45591523-4F58-3857-FCB8-B7A2CC3803E1}"/>
                </a:ext>
              </a:extLst>
            </p:cNvPr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BB9583B1-E9BA-7C66-A6A2-371DCBEA4458}"/>
                </a:ext>
              </a:extLst>
            </p:cNvPr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497D-243A-732B-DF88-ADE6318F389E}"/>
              </a:ext>
            </a:extLst>
          </p:cNvPr>
          <p:cNvGrpSpPr/>
          <p:nvPr/>
        </p:nvGrpSpPr>
        <p:grpSpPr>
          <a:xfrm>
            <a:off x="3393358" y="4812389"/>
            <a:ext cx="419100" cy="411690"/>
            <a:chOff x="2533650" y="4432725"/>
            <a:chExt cx="419100" cy="411690"/>
          </a:xfrm>
        </p:grpSpPr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25625C05-C52A-6692-734D-1624B831CC15}"/>
                </a:ext>
              </a:extLst>
            </p:cNvPr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62BE6456-57BE-5F85-8328-E6149A96BAD2}"/>
                </a:ext>
              </a:extLst>
            </p:cNvPr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B6D5E5-0232-7A90-FA5B-42CA076C2F31}"/>
              </a:ext>
            </a:extLst>
          </p:cNvPr>
          <p:cNvGrpSpPr/>
          <p:nvPr/>
        </p:nvGrpSpPr>
        <p:grpSpPr>
          <a:xfrm>
            <a:off x="4753528" y="4789739"/>
            <a:ext cx="440815" cy="445770"/>
            <a:chOff x="3893820" y="4410075"/>
            <a:chExt cx="440815" cy="445770"/>
          </a:xfrm>
        </p:grpSpPr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C10EE6C-34FE-867E-373B-166DA93513EE}"/>
                </a:ext>
              </a:extLst>
            </p:cNvPr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07B8A598-903E-460F-4663-0752C2C61A54}"/>
                </a:ext>
              </a:extLst>
            </p:cNvPr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C836F7-2D76-E808-DFC5-04DF7A4513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34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1C6C42-0EAE-0189-FAE2-B7276B28E808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6" name="Rounded Rectangle 5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0" name="Rounded Rectangle 9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/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/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DFF5D-76AC-4299-1F37-202FB4B7B2D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6D2-56A5-285A-55A9-AC2CE479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03C079-CA32-56AC-87FF-566496C36288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042BC-2DD7-E8BB-0C80-C2389DE4B6D0}"/>
              </a:ext>
            </a:extLst>
          </p:cNvPr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8D7B834-6A99-8BBD-AD2B-06D21B0435B2}"/>
                </a:ext>
              </a:extLst>
            </p:cNvPr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B741F2E-CA1E-4EB2-0EE6-51700B78331F}"/>
                </a:ext>
              </a:extLst>
            </p:cNvPr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78C4F-1E30-1779-2857-B0662082F72F}"/>
              </a:ext>
            </a:extLst>
          </p:cNvPr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C097A8-C96B-B85B-A050-A23466BE3A52}"/>
                </a:ext>
              </a:extLst>
            </p:cNvPr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26DD72-2DC3-18E0-1075-D4ACB03FD207}"/>
                </a:ext>
              </a:extLst>
            </p:cNvPr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1C5B6-0AA3-6E18-3E93-AB1B23EE1F38}"/>
              </a:ext>
            </a:extLst>
          </p:cNvPr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F70077-E972-9C7E-8CF8-49BE65C6BF73}"/>
                </a:ext>
              </a:extLst>
            </p:cNvPr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0BBBBE-03FA-EA5B-FB69-EB3B9F603E87}"/>
                </a:ext>
              </a:extLst>
            </p:cNvPr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2CC00-0FCC-F177-914C-3CA3A9070CA3}"/>
              </a:ext>
            </a:extLst>
          </p:cNvPr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272CF4-DD88-4296-9BD4-22EFA08355EC}"/>
                </a:ext>
              </a:extLst>
            </p:cNvPr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29EBEA-A095-72C9-AA0C-D678BFD925D1}"/>
                </a:ext>
              </a:extLst>
            </p:cNvPr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A2D6D-EF3B-B1BB-4FD1-37E4A4C445E0}"/>
              </a:ext>
            </a:extLst>
          </p:cNvPr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60133C-AEC1-BFB2-2917-9F2621AC00C3}"/>
                </a:ext>
              </a:extLst>
            </p:cNvPr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EC44BE7-9F67-9440-D22E-C7DB165C3E43}"/>
                </a:ext>
              </a:extLst>
            </p:cNvPr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DB65A5-DB88-0AEA-1318-A7C7103A46DB}"/>
              </a:ext>
            </a:extLst>
          </p:cNvPr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3A81B-86AC-75A5-800C-50753DE5A6F0}"/>
              </a:ext>
            </a:extLst>
          </p:cNvPr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5A73A-6F3C-C641-ADCD-FF41515E6AEE}"/>
              </a:ext>
            </a:extLst>
          </p:cNvPr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599E-5F75-C191-E57D-3F7256427899}"/>
              </a:ext>
            </a:extLst>
          </p:cNvPr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88F1E-4B64-C149-B077-50FBFF0E62ED}"/>
              </a:ext>
            </a:extLst>
          </p:cNvPr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ACBD-D213-AC57-6C17-A610A5E1C8F6}"/>
              </a:ext>
            </a:extLst>
          </p:cNvPr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A3108-912A-0288-DD97-83AB8755B0E4}"/>
              </a:ext>
            </a:extLst>
          </p:cNvPr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F0C37-FF5E-94B4-38ED-643374463E9D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90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F2AF668-D357-379D-9372-C0588EF52D31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FD6505-A7F2-CED6-0E8B-64C5E8788CB8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4589" y="3532257"/>
            <a:ext cx="621223" cy="612828"/>
            <a:chOff x="1398592" y="3122068"/>
            <a:chExt cx="621223" cy="612828"/>
          </a:xfrm>
        </p:grpSpPr>
        <p:sp>
          <p:nvSpPr>
            <p:cNvPr id="2" name="Rounded Rectangle 1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98592" y="3122068"/>
              <a:ext cx="621223" cy="612828"/>
            </a:xfrm>
            <a:custGeom>
              <a:avLst/>
              <a:gdLst/>
              <a:ahLst/>
              <a:cxnLst/>
              <a:rect l="0" t="0" r="0" b="0"/>
              <a:pathLst>
                <a:path w="621223" h="612828">
                  <a:moveTo>
                    <a:pt x="11752" y="303056"/>
                  </a:moveTo>
                  <a:cubicBezTo>
                    <a:pt x="0" y="136837"/>
                    <a:pt x="146911" y="0"/>
                    <a:pt x="313969" y="839"/>
                  </a:cubicBezTo>
                  <a:cubicBezTo>
                    <a:pt x="393721" y="1678"/>
                    <a:pt x="470115" y="28542"/>
                    <a:pt x="520484" y="82270"/>
                  </a:cubicBezTo>
                  <a:cubicBezTo>
                    <a:pt x="575891" y="141034"/>
                    <a:pt x="621223" y="216588"/>
                    <a:pt x="616186" y="303056"/>
                  </a:cubicBezTo>
                  <a:cubicBezTo>
                    <a:pt x="606952" y="469275"/>
                    <a:pt x="481028" y="597717"/>
                    <a:pt x="313969" y="605273"/>
                  </a:cubicBezTo>
                  <a:cubicBezTo>
                    <a:pt x="146911" y="612828"/>
                    <a:pt x="9234" y="470115"/>
                    <a:pt x="11752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/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1" name="Rounded Rectangle 10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/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0" name="Rounded Rectangle 19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/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29" name="Rounded Rectangle 28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/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8" name="Rounded Rectangle 37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4674" y="1160694"/>
            <a:ext cx="1334791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7759" y="1882657"/>
            <a:ext cx="516287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9080" y="3796697"/>
            <a:ext cx="957020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041" y="3695958"/>
            <a:ext cx="528879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9244" y="3998257"/>
            <a:ext cx="604433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29555" y="5509260"/>
            <a:ext cx="894058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/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/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/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/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/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929D-ED6B-A3EA-C811-5D269EDF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A9186D1-A4E5-ACD9-9AC1-2BC2425C9082}"/>
              </a:ext>
            </a:extLst>
          </p:cNvPr>
          <p:cNvSpPr/>
          <p:nvPr/>
        </p:nvSpPr>
        <p:spPr>
          <a:xfrm>
            <a:off x="-369106" y="3429000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72FB87-15E3-C8A7-852C-27015D21A9A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D5207-0B35-9CF2-8104-E927E29A68FA}"/>
              </a:ext>
            </a:extLst>
          </p:cNvPr>
          <p:cNvSpPr/>
          <p:nvPr/>
        </p:nvSpPr>
        <p:spPr>
          <a:xfrm>
            <a:off x="3334589" y="3532257"/>
            <a:ext cx="621223" cy="612828"/>
          </a:xfrm>
          <a:custGeom>
            <a:avLst/>
            <a:gdLst/>
            <a:ahLst/>
            <a:cxnLst/>
            <a:rect l="0" t="0" r="0" b="0"/>
            <a:pathLst>
              <a:path w="621223" h="612828">
                <a:moveTo>
                  <a:pt x="11752" y="303056"/>
                </a:moveTo>
                <a:cubicBezTo>
                  <a:pt x="0" y="136837"/>
                  <a:pt x="146911" y="0"/>
                  <a:pt x="313969" y="839"/>
                </a:cubicBezTo>
                <a:cubicBezTo>
                  <a:pt x="393721" y="1678"/>
                  <a:pt x="470115" y="28542"/>
                  <a:pt x="520484" y="82270"/>
                </a:cubicBezTo>
                <a:cubicBezTo>
                  <a:pt x="575891" y="141034"/>
                  <a:pt x="621223" y="216588"/>
                  <a:pt x="616186" y="303056"/>
                </a:cubicBezTo>
                <a:cubicBezTo>
                  <a:pt x="606952" y="469275"/>
                  <a:pt x="481028" y="597717"/>
                  <a:pt x="313969" y="605273"/>
                </a:cubicBezTo>
                <a:cubicBezTo>
                  <a:pt x="146911" y="612828"/>
                  <a:pt x="9234" y="470115"/>
                  <a:pt x="11752" y="303056"/>
                </a:cubicBezTo>
              </a:path>
            </a:pathLst>
          </a:custGeom>
          <a:noFill/>
          <a:ln w="25184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FEB175-71B3-F112-D26F-496116AC8754}"/>
              </a:ext>
            </a:extLst>
          </p:cNvPr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0963D8-3C22-0116-D207-574490024F62}"/>
                </a:ext>
              </a:extLst>
            </p:cNvPr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CC3810-B685-D625-9F69-EE88B03A538E}"/>
                </a:ext>
              </a:extLst>
            </p:cNvPr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122378-13D3-19DD-9ED7-9C1EF6551107}"/>
                </a:ext>
              </a:extLst>
            </p:cNvPr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D6C8A8-3963-6C7A-BF34-94D9D4A3D731}"/>
                </a:ext>
              </a:extLst>
            </p:cNvPr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65BB7-051C-BEE4-E642-4C54EB9196E4}"/>
              </a:ext>
            </a:extLst>
          </p:cNvPr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DEA384-C8FA-D8A9-EC03-77E926708D5D}"/>
                </a:ext>
              </a:extLst>
            </p:cNvPr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26500E-E501-E763-B48F-506926A7D4BC}"/>
                </a:ext>
              </a:extLst>
            </p:cNvPr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7A52A-DE60-B52D-32DA-4C735099F1ED}"/>
              </a:ext>
            </a:extLst>
          </p:cNvPr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00D67C-E303-0555-986F-6BA59890ADDE}"/>
                </a:ext>
              </a:extLst>
            </p:cNvPr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1F9C66-A871-38FC-4BC9-BAF88088C787}"/>
                </a:ext>
              </a:extLst>
            </p:cNvPr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8CA716-A949-D63C-B947-060BE116BBA7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6BDD92-A82C-A6EE-1A3D-366241636F81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385BA-9A6B-07D9-3EAA-524ED3C28F74}"/>
              </a:ext>
            </a:extLst>
          </p:cNvPr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EEC414-B11A-684A-7057-0AC2E8779380}"/>
                </a:ext>
              </a:extLst>
            </p:cNvPr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473F939-84FE-FE21-ED3F-2556B0041CEB}"/>
                </a:ext>
              </a:extLst>
            </p:cNvPr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09327C-F574-B805-AD8D-3AF74ED222CC}"/>
              </a:ext>
            </a:extLst>
          </p:cNvPr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213AB8D-26BA-0931-81A1-5CEC9C8A6E0C}"/>
                </a:ext>
              </a:extLst>
            </p:cNvPr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5139878-039E-74C6-B460-C42DA5707850}"/>
                </a:ext>
              </a:extLst>
            </p:cNvPr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016415-F154-18D1-8A49-CDD80BAE2203}"/>
                </a:ext>
              </a:extLst>
            </p:cNvPr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D7E735-D3FB-C218-40D4-8E5D1DF2B7CB}"/>
                </a:ext>
              </a:extLst>
            </p:cNvPr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4F1606-5FEA-3721-ECFA-786C2A316567}"/>
              </a:ext>
            </a:extLst>
          </p:cNvPr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56E084C-ADEB-23B1-33E9-A8B9605C898F}"/>
                </a:ext>
              </a:extLst>
            </p:cNvPr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887CDE-302C-B5F3-5D9F-E03F9D685C94}"/>
                </a:ext>
              </a:extLst>
            </p:cNvPr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5BBC8-73EE-CC94-543C-A1D8999E0559}"/>
              </a:ext>
            </a:extLst>
          </p:cNvPr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13DB016-033E-B2AB-B005-169898DCCB4B}"/>
                </a:ext>
              </a:extLst>
            </p:cNvPr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C2ED7C1-D8CB-D580-758B-86B46CCCF58A}"/>
                </a:ext>
              </a:extLst>
            </p:cNvPr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02ED62E-97F0-5CDD-4671-B2FA58BD45C7}"/>
                </a:ext>
              </a:extLst>
            </p:cNvPr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A78ACA-6E69-8ABA-E31C-230B61B5F7C2}"/>
                </a:ext>
              </a:extLst>
            </p:cNvPr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11256C-072A-C79C-5240-77F32F349F99}"/>
              </a:ext>
            </a:extLst>
          </p:cNvPr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C3327B5-BADE-F86A-9F2A-0D498671578E}"/>
                </a:ext>
              </a:extLst>
            </p:cNvPr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A0839E7-5425-0240-64BB-69D50A15F85A}"/>
                </a:ext>
              </a:extLst>
            </p:cNvPr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20B4EA-0696-AA58-C631-2FBD0F124E00}"/>
              </a:ext>
            </a:extLst>
          </p:cNvPr>
          <p:cNvSpPr txBox="1"/>
          <p:nvPr/>
        </p:nvSpPr>
        <p:spPr>
          <a:xfrm>
            <a:off x="2143534" y="1930026"/>
            <a:ext cx="13128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C74C0-EF71-6924-DAE0-C0330C0519DA}"/>
              </a:ext>
            </a:extLst>
          </p:cNvPr>
          <p:cNvSpPr txBox="1"/>
          <p:nvPr/>
        </p:nvSpPr>
        <p:spPr>
          <a:xfrm>
            <a:off x="4530225" y="1882657"/>
            <a:ext cx="51135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8296-2BA4-F1DC-8268-683DA42325F4}"/>
              </a:ext>
            </a:extLst>
          </p:cNvPr>
          <p:cNvSpPr txBox="1"/>
          <p:nvPr/>
        </p:nvSpPr>
        <p:spPr>
          <a:xfrm>
            <a:off x="2143534" y="3796697"/>
            <a:ext cx="942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CF0D-C8C9-8E00-B299-343EA8E3D109}"/>
              </a:ext>
            </a:extLst>
          </p:cNvPr>
          <p:cNvSpPr txBox="1"/>
          <p:nvPr/>
        </p:nvSpPr>
        <p:spPr>
          <a:xfrm>
            <a:off x="6486041" y="3695958"/>
            <a:ext cx="50654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D27D8-F190-A64E-9420-16308BB1BEE5}"/>
              </a:ext>
            </a:extLst>
          </p:cNvPr>
          <p:cNvSpPr txBox="1"/>
          <p:nvPr/>
        </p:nvSpPr>
        <p:spPr>
          <a:xfrm>
            <a:off x="4478494" y="3998257"/>
            <a:ext cx="6059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69310-3CEE-BFAF-895F-3720BC83CA78}"/>
              </a:ext>
            </a:extLst>
          </p:cNvPr>
          <p:cNvSpPr txBox="1"/>
          <p:nvPr/>
        </p:nvSpPr>
        <p:spPr>
          <a:xfrm>
            <a:off x="4315721" y="5509260"/>
            <a:ext cx="9217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9F84CF-774D-1C3E-80BC-4F641075616C}"/>
              </a:ext>
            </a:extLst>
          </p:cNvPr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DF886A-F93E-105A-451B-64656C9BE1D0}"/>
                </a:ext>
              </a:extLst>
            </p:cNvPr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F02D35E-1940-7878-C7AD-EA0A4CEB4FF6}"/>
                </a:ext>
              </a:extLst>
            </p:cNvPr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5DC0D6-53A2-B1A3-C434-4C68A966CBC6}"/>
              </a:ext>
            </a:extLst>
          </p:cNvPr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B24814-428B-4B34-4D8B-B4C5D8F1B9AA}"/>
                </a:ext>
              </a:extLst>
            </p:cNvPr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59CEE3A-B948-DD20-525E-4B1EC94E3482}"/>
                </a:ext>
              </a:extLst>
            </p:cNvPr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FD3D61-7197-02A4-A9C8-1CA1CE0CC0A0}"/>
              </a:ext>
            </a:extLst>
          </p:cNvPr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62737A2-42B4-F1CC-0AE8-ADA87E20C84F}"/>
                </a:ext>
              </a:extLst>
            </p:cNvPr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6056B83-FD5C-49A8-959D-3E51A20AB564}"/>
                </a:ext>
              </a:extLst>
            </p:cNvPr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071031-7944-100B-A8DE-01E5209E1B43}"/>
              </a:ext>
            </a:extLst>
          </p:cNvPr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7DBDA43-21BE-DB00-ECB7-DE4CBAC56A7D}"/>
                </a:ext>
              </a:extLst>
            </p:cNvPr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80B2B9-9251-9025-97B8-19FF4291446F}"/>
                </a:ext>
              </a:extLst>
            </p:cNvPr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F18D4F-E4E5-2B99-B8FD-8EE7504E187B}"/>
              </a:ext>
            </a:extLst>
          </p:cNvPr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084725D-B0D3-2407-61EE-A7BC5F9D4B05}"/>
                </a:ext>
              </a:extLst>
            </p:cNvPr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EDE817-9909-9755-CC3C-75CAC122F291}"/>
                </a:ext>
              </a:extLst>
            </p:cNvPr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76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455</Words>
  <Application>Microsoft Macintosh PowerPoint</Application>
  <PresentationFormat>On-screen Show (4:3)</PresentationFormat>
  <Paragraphs>119</Paragraphs>
  <Slides>12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Pablo Díaz</cp:lastModifiedBy>
  <cp:revision>9</cp:revision>
  <dcterms:created xsi:type="dcterms:W3CDTF">2013-01-27T09:14:16Z</dcterms:created>
  <dcterms:modified xsi:type="dcterms:W3CDTF">2025-05-06T18:41:55Z</dcterms:modified>
  <cp:category/>
</cp:coreProperties>
</file>