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71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6" r:id="rId18"/>
    <p:sldId id="279" r:id="rId19"/>
    <p:sldId id="283" r:id="rId20"/>
    <p:sldId id="274" r:id="rId21"/>
    <p:sldId id="280" r:id="rId22"/>
    <p:sldId id="278" r:id="rId23"/>
    <p:sldId id="282" r:id="rId24"/>
    <p:sldId id="281" r:id="rId25"/>
    <p:sldId id="284" r:id="rId26"/>
    <p:sldId id="286" r:id="rId27"/>
    <p:sldId id="287" r:id="rId28"/>
    <p:sldId id="285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9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94658"/>
  </p:normalViewPr>
  <p:slideViewPr>
    <p:cSldViewPr snapToGrid="0" snapToObjects="1">
      <p:cViewPr>
        <p:scale>
          <a:sx n="130" d="100"/>
          <a:sy n="130" d="100"/>
        </p:scale>
        <p:origin x="11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0574D-153A-E646-BCE7-BD55246717FB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A073CA-F6DA-4E4C-A4AE-4F3DC0B90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2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A073CA-F6DA-4E4C-A4AE-4F3DC0B90A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6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2895600" cy="365125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png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9CA4AA-A6C3-CEB7-DCEA-804624343061}"/>
              </a:ext>
            </a:extLst>
          </p:cNvPr>
          <p:cNvSpPr/>
          <p:nvPr userDrawn="1"/>
        </p:nvSpPr>
        <p:spPr>
          <a:xfrm>
            <a:off x="0" y="3165986"/>
            <a:ext cx="9144000" cy="36920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B26C84-9261-6850-1EE9-1E2062A5D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MY OPEN SOURCE JOURNEY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0946D70-41D1-34B8-62E7-38758C26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/content/blog/open-source-</a:t>
            </a:r>
            <a:r>
              <a:rPr lang="en-US" dirty="0" err="1"/>
              <a:t>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1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929D-ED6B-A3EA-C811-5D269EDFB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472FB87-15E3-C8A7-852C-27015D21A9A7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48D5207-0B35-9CF2-8104-E927E29A68FA}"/>
              </a:ext>
            </a:extLst>
          </p:cNvPr>
          <p:cNvSpPr/>
          <p:nvPr/>
        </p:nvSpPr>
        <p:spPr>
          <a:xfrm>
            <a:off x="3334589" y="3532257"/>
            <a:ext cx="621223" cy="612828"/>
          </a:xfrm>
          <a:custGeom>
            <a:avLst/>
            <a:gdLst/>
            <a:ahLst/>
            <a:cxnLst/>
            <a:rect l="0" t="0" r="0" b="0"/>
            <a:pathLst>
              <a:path w="621223" h="612828">
                <a:moveTo>
                  <a:pt x="11752" y="303056"/>
                </a:moveTo>
                <a:cubicBezTo>
                  <a:pt x="0" y="136837"/>
                  <a:pt x="146911" y="0"/>
                  <a:pt x="313969" y="839"/>
                </a:cubicBezTo>
                <a:cubicBezTo>
                  <a:pt x="393721" y="1678"/>
                  <a:pt x="470115" y="28542"/>
                  <a:pt x="520484" y="82270"/>
                </a:cubicBezTo>
                <a:cubicBezTo>
                  <a:pt x="575891" y="141034"/>
                  <a:pt x="621223" y="216588"/>
                  <a:pt x="616186" y="303056"/>
                </a:cubicBezTo>
                <a:cubicBezTo>
                  <a:pt x="606952" y="469275"/>
                  <a:pt x="481028" y="597717"/>
                  <a:pt x="313969" y="605273"/>
                </a:cubicBezTo>
                <a:cubicBezTo>
                  <a:pt x="146911" y="612828"/>
                  <a:pt x="9234" y="470115"/>
                  <a:pt x="11752" y="303056"/>
                </a:cubicBezTo>
              </a:path>
            </a:pathLst>
          </a:custGeom>
          <a:noFill/>
          <a:ln w="25184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FEB175-71B3-F112-D26F-496116AC8754}"/>
              </a:ext>
            </a:extLst>
          </p:cNvPr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D0963D8-3C22-0116-D207-574490024F62}"/>
                </a:ext>
              </a:extLst>
            </p:cNvPr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56CC3810-B685-D625-9F69-EE88B03A538E}"/>
                </a:ext>
              </a:extLst>
            </p:cNvPr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5122378-13D3-19DD-9ED7-9C1EF6551107}"/>
                </a:ext>
              </a:extLst>
            </p:cNvPr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3D6C8A8-3963-6C7A-BF34-94D9D4A3D731}"/>
                </a:ext>
              </a:extLst>
            </p:cNvPr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D65BB7-051C-BEE4-E642-4C54EB9196E4}"/>
              </a:ext>
            </a:extLst>
          </p:cNvPr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ABDEA384-C8FA-D8A9-EC03-77E926708D5D}"/>
                </a:ext>
              </a:extLst>
            </p:cNvPr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E26500E-E501-E763-B48F-506926A7D4BC}"/>
                </a:ext>
              </a:extLst>
            </p:cNvPr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FB7A52A-DE60-B52D-32DA-4C735099F1ED}"/>
              </a:ext>
            </a:extLst>
          </p:cNvPr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00D67C-E303-0555-986F-6BA59890ADDE}"/>
                </a:ext>
              </a:extLst>
            </p:cNvPr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C1F9C66-A871-38FC-4BC9-BAF88088C787}"/>
                </a:ext>
              </a:extLst>
            </p:cNvPr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D8CA716-A949-D63C-B947-060BE116BBA7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56BDD92-A82C-A6EE-1A3D-366241636F81}"/>
                </a:ext>
              </a:extLst>
            </p:cNvPr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E4385BA-9A6B-07D9-3EAA-524ED3C28F74}"/>
              </a:ext>
            </a:extLst>
          </p:cNvPr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60EEC414-B11A-684A-7057-0AC2E8779380}"/>
                </a:ext>
              </a:extLst>
            </p:cNvPr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473F939-84FE-FE21-ED3F-2556B0041CEB}"/>
                </a:ext>
              </a:extLst>
            </p:cNvPr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F09327C-F574-B805-AD8D-3AF74ED222CC}"/>
              </a:ext>
            </a:extLst>
          </p:cNvPr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213AB8D-26BA-0931-81A1-5CEC9C8A6E0C}"/>
                </a:ext>
              </a:extLst>
            </p:cNvPr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5139878-039E-74C6-B460-C42DA5707850}"/>
                </a:ext>
              </a:extLst>
            </p:cNvPr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5016415-F154-18D1-8A49-CDD80BAE2203}"/>
                </a:ext>
              </a:extLst>
            </p:cNvPr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0D7E735-D3FB-C218-40D4-8E5D1DF2B7CB}"/>
                </a:ext>
              </a:extLst>
            </p:cNvPr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94F1606-5FEA-3721-ECFA-786C2A316567}"/>
              </a:ext>
            </a:extLst>
          </p:cNvPr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756E084C-ADEB-23B1-33E9-A8B9605C898F}"/>
                </a:ext>
              </a:extLst>
            </p:cNvPr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D887CDE-302C-B5F3-5D9F-E03F9D685C94}"/>
                </a:ext>
              </a:extLst>
            </p:cNvPr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E5BBC8-73EE-CC94-543C-A1D8999E0559}"/>
              </a:ext>
            </a:extLst>
          </p:cNvPr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13DB016-033E-B2AB-B005-169898DCCB4B}"/>
                </a:ext>
              </a:extLst>
            </p:cNvPr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BC2ED7C1-D8CB-D580-758B-86B46CCCF58A}"/>
                </a:ext>
              </a:extLst>
            </p:cNvPr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402ED62E-97F0-5CDD-4671-B2FA58BD45C7}"/>
                </a:ext>
              </a:extLst>
            </p:cNvPr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8CA78ACA-6E69-8ABA-E31C-230B61B5F7C2}"/>
                </a:ext>
              </a:extLst>
            </p:cNvPr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11256C-072A-C79C-5240-77F32F349F99}"/>
              </a:ext>
            </a:extLst>
          </p:cNvPr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C3327B5-BADE-F86A-9F2A-0D498671578E}"/>
                </a:ext>
              </a:extLst>
            </p:cNvPr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A0839E7-5425-0240-64BB-69D50A15F85A}"/>
                </a:ext>
              </a:extLst>
            </p:cNvPr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2F20B4EA-0696-AA58-C631-2FBD0F124E00}"/>
              </a:ext>
            </a:extLst>
          </p:cNvPr>
          <p:cNvSpPr txBox="1"/>
          <p:nvPr/>
        </p:nvSpPr>
        <p:spPr>
          <a:xfrm>
            <a:off x="2143534" y="1930026"/>
            <a:ext cx="131286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5C74C0-EF71-6924-DAE0-C0330C0519DA}"/>
              </a:ext>
            </a:extLst>
          </p:cNvPr>
          <p:cNvSpPr txBox="1"/>
          <p:nvPr/>
        </p:nvSpPr>
        <p:spPr>
          <a:xfrm>
            <a:off x="4530225" y="1882657"/>
            <a:ext cx="511357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B88296-2BA4-F1DC-8268-683DA42325F4}"/>
              </a:ext>
            </a:extLst>
          </p:cNvPr>
          <p:cNvSpPr txBox="1"/>
          <p:nvPr/>
        </p:nvSpPr>
        <p:spPr>
          <a:xfrm>
            <a:off x="2143534" y="3796697"/>
            <a:ext cx="9425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46CF0D-C8C9-8E00-B299-343EA8E3D109}"/>
              </a:ext>
            </a:extLst>
          </p:cNvPr>
          <p:cNvSpPr txBox="1"/>
          <p:nvPr/>
        </p:nvSpPr>
        <p:spPr>
          <a:xfrm>
            <a:off x="6486041" y="3695958"/>
            <a:ext cx="50654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F4D27D8-F190-A64E-9420-16308BB1BEE5}"/>
              </a:ext>
            </a:extLst>
          </p:cNvPr>
          <p:cNvSpPr txBox="1"/>
          <p:nvPr/>
        </p:nvSpPr>
        <p:spPr>
          <a:xfrm>
            <a:off x="4478494" y="3998257"/>
            <a:ext cx="60593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F69310-3CEE-BFAF-895F-3720BC83CA78}"/>
              </a:ext>
            </a:extLst>
          </p:cNvPr>
          <p:cNvSpPr txBox="1"/>
          <p:nvPr/>
        </p:nvSpPr>
        <p:spPr>
          <a:xfrm>
            <a:off x="4315721" y="5509260"/>
            <a:ext cx="92172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59F84CF-774D-1C3E-80BC-4F641075616C}"/>
              </a:ext>
            </a:extLst>
          </p:cNvPr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0DF886A-F93E-105A-451B-64656C9BE1D0}"/>
                </a:ext>
              </a:extLst>
            </p:cNvPr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0F02D35E-1940-7878-C7AD-EA0A4CEB4FF6}"/>
                </a:ext>
              </a:extLst>
            </p:cNvPr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C5DC0D6-53A2-B1A3-C434-4C68A966CBC6}"/>
              </a:ext>
            </a:extLst>
          </p:cNvPr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0CB24814-428B-4B34-4D8B-B4C5D8F1B9AA}"/>
                </a:ext>
              </a:extLst>
            </p:cNvPr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59CEE3A-B948-DD20-525E-4B1EC94E3482}"/>
                </a:ext>
              </a:extLst>
            </p:cNvPr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FD3D61-7197-02A4-A9C8-1CA1CE0CC0A0}"/>
              </a:ext>
            </a:extLst>
          </p:cNvPr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462737A2-42B4-F1CC-0AE8-ADA87E20C84F}"/>
                </a:ext>
              </a:extLst>
            </p:cNvPr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6056B83-FD5C-49A8-959D-3E51A20AB564}"/>
                </a:ext>
              </a:extLst>
            </p:cNvPr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D071031-7944-100B-A8DE-01E5209E1B43}"/>
              </a:ext>
            </a:extLst>
          </p:cNvPr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27DBDA43-21BE-DB00-ECB7-DE4CBAC56A7D}"/>
                </a:ext>
              </a:extLst>
            </p:cNvPr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380B2B9-9251-9025-97B8-19FF4291446F}"/>
                </a:ext>
              </a:extLst>
            </p:cNvPr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AF18D4F-E4E5-2B99-B8FD-8EE7504E187B}"/>
              </a:ext>
            </a:extLst>
          </p:cNvPr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084725D-B0D3-2407-61EE-A7BC5F9D4B05}"/>
                </a:ext>
              </a:extLst>
            </p:cNvPr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0EDE817-9909-9755-CC3C-75CAC122F291}"/>
                </a:ext>
              </a:extLst>
            </p:cNvPr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44763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2" name="Rounded Rectangle 1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356435" y="1173078"/>
                  </a:lnTo>
                  <a:lnTo>
                    <a:pt x="0" y="816643"/>
                  </a:lnTo>
                  <a:lnTo>
                    <a:pt x="31582" y="573003"/>
                  </a:lnTo>
                  <a:lnTo>
                    <a:pt x="288757" y="654217"/>
                  </a:lnTo>
                  <a:lnTo>
                    <a:pt x="230103" y="424113"/>
                  </a:lnTo>
                  <a:lnTo>
                    <a:pt x="487278" y="0"/>
                  </a:lnTo>
                  <a:lnTo>
                    <a:pt x="767013" y="378994"/>
                  </a:lnTo>
                  <a:lnTo>
                    <a:pt x="703847" y="636169"/>
                  </a:lnTo>
                  <a:lnTo>
                    <a:pt x="1010652" y="5053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74400" y="2335329"/>
            <a:ext cx="1087353" cy="1100889"/>
            <a:chOff x="2057400" y="1290386"/>
            <a:chExt cx="1087353" cy="1100889"/>
          </a:xfrm>
        </p:grpSpPr>
        <p:sp>
          <p:nvSpPr>
            <p:cNvPr id="6" name="Rounded Rectangle 5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lnTo>
                    <a:pt x="1087353" y="514350"/>
                  </a:lnTo>
                  <a:lnTo>
                    <a:pt x="541421" y="11008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cubicBezTo>
                    <a:pt x="174157" y="376287"/>
                    <a:pt x="356435" y="186790"/>
                    <a:pt x="541421" y="0"/>
                  </a:cubicBezTo>
                  <a:moveTo>
                    <a:pt x="0" y="573003"/>
                  </a:moveTo>
                  <a:cubicBezTo>
                    <a:pt x="190399" y="738137"/>
                    <a:pt x="363654" y="922220"/>
                    <a:pt x="541421" y="1100889"/>
                  </a:cubicBezTo>
                  <a:moveTo>
                    <a:pt x="0" y="573003"/>
                  </a:moveTo>
                  <a:cubicBezTo>
                    <a:pt x="236420" y="610001"/>
                    <a:pt x="472841" y="651509"/>
                    <a:pt x="708359" y="694823"/>
                  </a:cubicBezTo>
                  <a:moveTo>
                    <a:pt x="1087353" y="514350"/>
                  </a:moveTo>
                  <a:cubicBezTo>
                    <a:pt x="991702" y="425015"/>
                    <a:pt x="902368" y="329364"/>
                    <a:pt x="802205" y="245444"/>
                  </a:cubicBezTo>
                  <a:cubicBezTo>
                    <a:pt x="710163" y="169645"/>
                    <a:pt x="619927" y="90236"/>
                    <a:pt x="541421" y="0"/>
                  </a:cubicBezTo>
                  <a:moveTo>
                    <a:pt x="708359" y="694823"/>
                  </a:moveTo>
                  <a:cubicBezTo>
                    <a:pt x="645193" y="464719"/>
                    <a:pt x="583832" y="234615"/>
                    <a:pt x="541421" y="0"/>
                  </a:cubicBezTo>
                  <a:moveTo>
                    <a:pt x="541421" y="1100889"/>
                  </a:moveTo>
                  <a:cubicBezTo>
                    <a:pt x="711066" y="894247"/>
                    <a:pt x="897856" y="702945"/>
                    <a:pt x="1087353" y="514350"/>
                  </a:cubicBezTo>
                  <a:moveTo>
                    <a:pt x="1087353" y="514350"/>
                  </a:moveTo>
                  <a:cubicBezTo>
                    <a:pt x="960119" y="572101"/>
                    <a:pt x="837397" y="641583"/>
                    <a:pt x="708359" y="694823"/>
                  </a:cubicBezTo>
                  <a:moveTo>
                    <a:pt x="708359" y="694823"/>
                  </a:moveTo>
                  <a:cubicBezTo>
                    <a:pt x="664143" y="833788"/>
                    <a:pt x="612708" y="973655"/>
                    <a:pt x="541421" y="11008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57400" y="1290386"/>
              <a:ext cx="1087353" cy="1100889"/>
            </a:xfrm>
            <a:custGeom>
              <a:avLst/>
              <a:gdLst/>
              <a:ahLst/>
              <a:cxnLst/>
              <a:rect l="0" t="0" r="0" b="0"/>
              <a:pathLst>
                <a:path w="1087353" h="1100889">
                  <a:moveTo>
                    <a:pt x="0" y="573003"/>
                  </a:moveTo>
                  <a:lnTo>
                    <a:pt x="541421" y="0"/>
                  </a:lnTo>
                  <a:moveTo>
                    <a:pt x="0" y="573003"/>
                  </a:moveTo>
                  <a:lnTo>
                    <a:pt x="541421" y="1100889"/>
                  </a:lnTo>
                  <a:moveTo>
                    <a:pt x="0" y="573003"/>
                  </a:moveTo>
                  <a:lnTo>
                    <a:pt x="708359" y="694823"/>
                  </a:lnTo>
                  <a:moveTo>
                    <a:pt x="541421" y="0"/>
                  </a:moveTo>
                  <a:lnTo>
                    <a:pt x="1087353" y="514350"/>
                  </a:lnTo>
                  <a:moveTo>
                    <a:pt x="541421" y="0"/>
                  </a:moveTo>
                  <a:lnTo>
                    <a:pt x="708359" y="694823"/>
                  </a:lnTo>
                  <a:moveTo>
                    <a:pt x="1087353" y="514350"/>
                  </a:moveTo>
                  <a:lnTo>
                    <a:pt x="541421" y="1100889"/>
                  </a:lnTo>
                  <a:moveTo>
                    <a:pt x="1087353" y="514350"/>
                  </a:moveTo>
                  <a:lnTo>
                    <a:pt x="708359" y="694823"/>
                  </a:lnTo>
                  <a:moveTo>
                    <a:pt x="541421" y="1100889"/>
                  </a:moveTo>
                  <a:lnTo>
                    <a:pt x="708359" y="694823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07686" y="2326306"/>
            <a:ext cx="852738" cy="1123448"/>
            <a:chOff x="3690686" y="1281363"/>
            <a:chExt cx="852738" cy="1123448"/>
          </a:xfrm>
        </p:grpSpPr>
        <p:sp>
          <p:nvSpPr>
            <p:cNvPr id="10" name="Rounded Rectangle 9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lnTo>
                    <a:pt x="852738" y="636169"/>
                  </a:lnTo>
                  <a:lnTo>
                    <a:pt x="428625" y="1123448"/>
                  </a:lnTo>
                  <a:lnTo>
                    <a:pt x="0" y="681288"/>
                  </a:lnTo>
                  <a:close/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lnTo>
                    <a:pt x="99260" y="3880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428625" y="1123448"/>
                  </a:moveTo>
                  <a:cubicBezTo>
                    <a:pt x="351021" y="1061185"/>
                    <a:pt x="290562" y="980874"/>
                    <a:pt x="221982" y="909587"/>
                  </a:cubicBezTo>
                  <a:cubicBezTo>
                    <a:pt x="147988" y="833788"/>
                    <a:pt x="73091" y="758891"/>
                    <a:pt x="0" y="681288"/>
                  </a:cubicBezTo>
                  <a:moveTo>
                    <a:pt x="76701" y="582027"/>
                  </a:moveTo>
                  <a:cubicBezTo>
                    <a:pt x="56849" y="619024"/>
                    <a:pt x="28875" y="651509"/>
                    <a:pt x="0" y="681288"/>
                  </a:cubicBezTo>
                  <a:moveTo>
                    <a:pt x="550444" y="771525"/>
                  </a:moveTo>
                  <a:cubicBezTo>
                    <a:pt x="366361" y="742649"/>
                    <a:pt x="180473" y="724601"/>
                    <a:pt x="0" y="681288"/>
                  </a:cubicBezTo>
                  <a:moveTo>
                    <a:pt x="428625" y="1123448"/>
                  </a:moveTo>
                  <a:cubicBezTo>
                    <a:pt x="557663" y="951096"/>
                    <a:pt x="722797" y="808522"/>
                    <a:pt x="852738" y="636169"/>
                  </a:cubicBezTo>
                  <a:moveTo>
                    <a:pt x="550444" y="771525"/>
                  </a:moveTo>
                  <a:cubicBezTo>
                    <a:pt x="510740" y="888832"/>
                    <a:pt x="469231" y="1006140"/>
                    <a:pt x="428625" y="1123448"/>
                  </a:cubicBezTo>
                  <a:moveTo>
                    <a:pt x="776036" y="545932"/>
                  </a:moveTo>
                  <a:cubicBezTo>
                    <a:pt x="800400" y="577515"/>
                    <a:pt x="833788" y="601879"/>
                    <a:pt x="852738" y="636169"/>
                  </a:cubicBezTo>
                  <a:moveTo>
                    <a:pt x="550444" y="771525"/>
                  </a:moveTo>
                  <a:cubicBezTo>
                    <a:pt x="651509" y="727308"/>
                    <a:pt x="748063" y="670459"/>
                    <a:pt x="852738" y="636169"/>
                  </a:cubicBezTo>
                  <a:moveTo>
                    <a:pt x="76701" y="582027"/>
                  </a:moveTo>
                  <a:cubicBezTo>
                    <a:pt x="156109" y="545932"/>
                    <a:pt x="237322" y="512545"/>
                    <a:pt x="320340" y="487278"/>
                  </a:cubicBezTo>
                  <a:cubicBezTo>
                    <a:pt x="471036" y="513447"/>
                    <a:pt x="623536" y="531495"/>
                    <a:pt x="776036" y="545932"/>
                  </a:cubicBezTo>
                  <a:moveTo>
                    <a:pt x="514350" y="645193"/>
                  </a:moveTo>
                  <a:cubicBezTo>
                    <a:pt x="597367" y="602782"/>
                    <a:pt x="685800" y="570296"/>
                    <a:pt x="776036" y="545932"/>
                  </a:cubicBezTo>
                  <a:moveTo>
                    <a:pt x="76701" y="582027"/>
                  </a:moveTo>
                  <a:cubicBezTo>
                    <a:pt x="223787" y="594660"/>
                    <a:pt x="369971" y="616317"/>
                    <a:pt x="514350" y="645193"/>
                  </a:cubicBezTo>
                  <a:moveTo>
                    <a:pt x="550444" y="771525"/>
                  </a:moveTo>
                  <a:cubicBezTo>
                    <a:pt x="528787" y="733625"/>
                    <a:pt x="529690" y="686702"/>
                    <a:pt x="514350" y="645193"/>
                  </a:cubicBezTo>
                  <a:moveTo>
                    <a:pt x="550444" y="451184"/>
                  </a:moveTo>
                  <a:cubicBezTo>
                    <a:pt x="398846" y="444867"/>
                    <a:pt x="249053" y="410577"/>
                    <a:pt x="99260" y="388018"/>
                  </a:cubicBezTo>
                  <a:cubicBezTo>
                    <a:pt x="228299" y="269808"/>
                    <a:pt x="328462" y="123624"/>
                    <a:pt x="451184" y="0"/>
                  </a:cubicBezTo>
                  <a:moveTo>
                    <a:pt x="451184" y="0"/>
                  </a:moveTo>
                  <a:cubicBezTo>
                    <a:pt x="569394" y="125429"/>
                    <a:pt x="701140" y="237322"/>
                    <a:pt x="830178" y="351923"/>
                  </a:cubicBezTo>
                  <a:cubicBezTo>
                    <a:pt x="734527" y="376287"/>
                    <a:pt x="644291" y="419601"/>
                    <a:pt x="550444" y="451184"/>
                  </a:cubicBezTo>
                  <a:moveTo>
                    <a:pt x="451184" y="0"/>
                  </a:moveTo>
                  <a:cubicBezTo>
                    <a:pt x="473743" y="152500"/>
                    <a:pt x="523373" y="299586"/>
                    <a:pt x="550444" y="451184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690686" y="1281363"/>
              <a:ext cx="852738" cy="1123448"/>
            </a:xfrm>
            <a:custGeom>
              <a:avLst/>
              <a:gdLst/>
              <a:ahLst/>
              <a:cxnLst/>
              <a:rect l="0" t="0" r="0" b="0"/>
              <a:pathLst>
                <a:path w="852738" h="1123448">
                  <a:moveTo>
                    <a:pt x="0" y="681288"/>
                  </a:moveTo>
                  <a:lnTo>
                    <a:pt x="428625" y="1123448"/>
                  </a:lnTo>
                  <a:moveTo>
                    <a:pt x="0" y="681288"/>
                  </a:moveTo>
                  <a:lnTo>
                    <a:pt x="76701" y="582027"/>
                  </a:lnTo>
                  <a:moveTo>
                    <a:pt x="0" y="681288"/>
                  </a:moveTo>
                  <a:lnTo>
                    <a:pt x="550444" y="771525"/>
                  </a:lnTo>
                  <a:moveTo>
                    <a:pt x="428625" y="1123448"/>
                  </a:moveTo>
                  <a:lnTo>
                    <a:pt x="852738" y="636169"/>
                  </a:lnTo>
                  <a:moveTo>
                    <a:pt x="428625" y="1123448"/>
                  </a:moveTo>
                  <a:lnTo>
                    <a:pt x="550444" y="771525"/>
                  </a:lnTo>
                  <a:moveTo>
                    <a:pt x="852738" y="636169"/>
                  </a:moveTo>
                  <a:lnTo>
                    <a:pt x="776036" y="545932"/>
                  </a:lnTo>
                  <a:moveTo>
                    <a:pt x="852738" y="636169"/>
                  </a:moveTo>
                  <a:lnTo>
                    <a:pt x="550444" y="771525"/>
                  </a:lnTo>
                  <a:moveTo>
                    <a:pt x="76701" y="582027"/>
                  </a:moveTo>
                  <a:lnTo>
                    <a:pt x="320340" y="487278"/>
                  </a:lnTo>
                  <a:lnTo>
                    <a:pt x="776036" y="545932"/>
                  </a:lnTo>
                  <a:moveTo>
                    <a:pt x="776036" y="545932"/>
                  </a:moveTo>
                  <a:lnTo>
                    <a:pt x="514350" y="645193"/>
                  </a:lnTo>
                  <a:moveTo>
                    <a:pt x="514350" y="645193"/>
                  </a:moveTo>
                  <a:lnTo>
                    <a:pt x="76701" y="582027"/>
                  </a:lnTo>
                  <a:moveTo>
                    <a:pt x="514350" y="645193"/>
                  </a:moveTo>
                  <a:lnTo>
                    <a:pt x="550444" y="771525"/>
                  </a:lnTo>
                  <a:moveTo>
                    <a:pt x="550444" y="451184"/>
                  </a:moveTo>
                  <a:lnTo>
                    <a:pt x="99260" y="388018"/>
                  </a:lnTo>
                  <a:lnTo>
                    <a:pt x="451184" y="0"/>
                  </a:lnTo>
                  <a:moveTo>
                    <a:pt x="451184" y="0"/>
                  </a:moveTo>
                  <a:lnTo>
                    <a:pt x="830178" y="351923"/>
                  </a:lnTo>
                  <a:lnTo>
                    <a:pt x="550444" y="451184"/>
                  </a:lnTo>
                  <a:moveTo>
                    <a:pt x="451184" y="0"/>
                  </a:moveTo>
                  <a:lnTo>
                    <a:pt x="550444" y="451184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97497" y="2497756"/>
            <a:ext cx="892442" cy="769720"/>
            <a:chOff x="5180497" y="1452813"/>
            <a:chExt cx="892442" cy="769720"/>
          </a:xfrm>
        </p:grpSpPr>
        <p:sp>
          <p:nvSpPr>
            <p:cNvPr id="14" name="Rounded Rectangle 13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  <a:cubicBezTo>
                    <a:pt x="877113" y="172330"/>
                    <a:pt x="881092" y="223831"/>
                    <a:pt x="865180" y="237697"/>
                  </a:cubicBezTo>
                  <a:lnTo>
                    <a:pt x="435574" y="760630"/>
                  </a:lnTo>
                  <a:lnTo>
                    <a:pt x="11933" y="237697"/>
                  </a:lnTo>
                  <a:cubicBezTo>
                    <a:pt x="0" y="211946"/>
                    <a:pt x="0" y="172330"/>
                    <a:pt x="77567" y="831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180497" y="1452813"/>
              <a:ext cx="892442" cy="769720"/>
            </a:xfrm>
            <a:custGeom>
              <a:avLst/>
              <a:gdLst/>
              <a:ahLst/>
              <a:cxnLst/>
              <a:rect l="0" t="0" r="0" b="0"/>
              <a:pathLst>
                <a:path w="892442" h="769720">
                  <a:moveTo>
                    <a:pt x="876199" y="246346"/>
                  </a:moveTo>
                  <a:cubicBezTo>
                    <a:pt x="727308" y="416894"/>
                    <a:pt x="592856" y="598270"/>
                    <a:pt x="446672" y="769720"/>
                  </a:cubicBezTo>
                  <a:cubicBezTo>
                    <a:pt x="307707" y="593758"/>
                    <a:pt x="171450" y="414187"/>
                    <a:pt x="22559" y="246346"/>
                  </a:cubicBezTo>
                  <a:moveTo>
                    <a:pt x="22559" y="246346"/>
                  </a:moveTo>
                  <a:cubicBezTo>
                    <a:pt x="17144" y="219275"/>
                    <a:pt x="0" y="170547"/>
                    <a:pt x="88432" y="92041"/>
                  </a:cubicBezTo>
                  <a:moveTo>
                    <a:pt x="22559" y="246346"/>
                  </a:moveTo>
                  <a:cubicBezTo>
                    <a:pt x="138964" y="305000"/>
                    <a:pt x="301391" y="323047"/>
                    <a:pt x="456598" y="330266"/>
                  </a:cubicBezTo>
                  <a:cubicBezTo>
                    <a:pt x="639779" y="338388"/>
                    <a:pt x="817545" y="302293"/>
                    <a:pt x="876199" y="246346"/>
                  </a:cubicBezTo>
                  <a:moveTo>
                    <a:pt x="798596" y="92041"/>
                  </a:moveTo>
                  <a:cubicBezTo>
                    <a:pt x="878906" y="189497"/>
                    <a:pt x="892442" y="232811"/>
                    <a:pt x="876199" y="246346"/>
                  </a:cubicBezTo>
                  <a:moveTo>
                    <a:pt x="798596" y="92041"/>
                  </a:moveTo>
                  <a:cubicBezTo>
                    <a:pt x="790474" y="123624"/>
                    <a:pt x="699335" y="175059"/>
                    <a:pt x="446672" y="181376"/>
                  </a:cubicBezTo>
                  <a:cubicBezTo>
                    <a:pt x="194009" y="187692"/>
                    <a:pt x="112796" y="114600"/>
                    <a:pt x="88432" y="92041"/>
                  </a:cubicBezTo>
                  <a:moveTo>
                    <a:pt x="88432" y="92041"/>
                  </a:moveTo>
                  <a:cubicBezTo>
                    <a:pt x="110088" y="58653"/>
                    <a:pt x="203032" y="0"/>
                    <a:pt x="446672" y="9023"/>
                  </a:cubicBezTo>
                  <a:cubicBezTo>
                    <a:pt x="690311" y="18047"/>
                    <a:pt x="765208" y="66775"/>
                    <a:pt x="798596" y="92041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191485" y="1461836"/>
              <a:ext cx="881092" cy="760630"/>
            </a:xfrm>
            <a:custGeom>
              <a:avLst/>
              <a:gdLst/>
              <a:ahLst/>
              <a:cxnLst/>
              <a:rect l="0" t="0" r="0" b="0"/>
              <a:pathLst>
                <a:path w="881092" h="760630">
                  <a:moveTo>
                    <a:pt x="865180" y="237697"/>
                  </a:moveTo>
                  <a:lnTo>
                    <a:pt x="435574" y="760630"/>
                  </a:lnTo>
                  <a:lnTo>
                    <a:pt x="11933" y="237697"/>
                  </a:lnTo>
                  <a:moveTo>
                    <a:pt x="11933" y="237697"/>
                  </a:moveTo>
                  <a:cubicBezTo>
                    <a:pt x="0" y="211946"/>
                    <a:pt x="0" y="172330"/>
                    <a:pt x="77567" y="83193"/>
                  </a:cubicBezTo>
                  <a:moveTo>
                    <a:pt x="11933" y="237697"/>
                  </a:moveTo>
                  <a:cubicBezTo>
                    <a:pt x="262537" y="368430"/>
                    <a:pt x="745845" y="326833"/>
                    <a:pt x="865180" y="237697"/>
                  </a:cubicBezTo>
                  <a:moveTo>
                    <a:pt x="787613" y="83193"/>
                  </a:moveTo>
                  <a:cubicBezTo>
                    <a:pt x="877113" y="172330"/>
                    <a:pt x="881092" y="223831"/>
                    <a:pt x="865180" y="237697"/>
                  </a:cubicBezTo>
                  <a:moveTo>
                    <a:pt x="787613" y="83193"/>
                  </a:moveTo>
                  <a:cubicBezTo>
                    <a:pt x="775679" y="112906"/>
                    <a:pt x="688564" y="172330"/>
                    <a:pt x="435574" y="172330"/>
                  </a:cubicBezTo>
                  <a:cubicBezTo>
                    <a:pt x="182583" y="172330"/>
                    <a:pt x="91490" y="112906"/>
                    <a:pt x="77567" y="83193"/>
                  </a:cubicBezTo>
                  <a:moveTo>
                    <a:pt x="77567" y="83193"/>
                  </a:moveTo>
                  <a:cubicBezTo>
                    <a:pt x="103424" y="53481"/>
                    <a:pt x="192129" y="0"/>
                    <a:pt x="435574" y="0"/>
                  </a:cubicBezTo>
                  <a:cubicBezTo>
                    <a:pt x="679017" y="0"/>
                    <a:pt x="757779" y="53481"/>
                    <a:pt x="787613" y="8319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8" name="Rounded Rectangle 17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2062" y="204848"/>
                  </a:moveTo>
                  <a:cubicBezTo>
                    <a:pt x="5628" y="178705"/>
                    <a:pt x="23638" y="141602"/>
                    <a:pt x="72778" y="84349"/>
                  </a:cubicBez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cubicBezTo>
                    <a:pt x="835882" y="137927"/>
                    <a:pt x="858885" y="178093"/>
                    <a:pt x="865504" y="204848"/>
                  </a:cubicBezTo>
                  <a:cubicBezTo>
                    <a:pt x="870050" y="223224"/>
                    <a:pt x="866870" y="235274"/>
                    <a:pt x="860391" y="240998"/>
                  </a:cubicBezTo>
                  <a:lnTo>
                    <a:pt x="430784" y="771194"/>
                  </a:lnTo>
                  <a:lnTo>
                    <a:pt x="7144" y="240998"/>
                  </a:lnTo>
                  <a:cubicBezTo>
                    <a:pt x="2770" y="231429"/>
                    <a:pt x="0" y="219973"/>
                    <a:pt x="2062" y="204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617711" y="1635091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B40770-6794-F433-DDF6-C1B20A2F510F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82A39-08A6-2F6D-A857-08152459D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AE3F2D9-9C0C-6401-B289-20103BFF511C}"/>
              </a:ext>
            </a:extLst>
          </p:cNvPr>
          <p:cNvGrpSpPr/>
          <p:nvPr/>
        </p:nvGrpSpPr>
        <p:grpSpPr>
          <a:xfrm>
            <a:off x="973761" y="2299235"/>
            <a:ext cx="1044942" cy="1184809"/>
            <a:chOff x="556761" y="1254292"/>
            <a:chExt cx="1044942" cy="118480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18ED5308-8602-CE76-67DF-61E477829ADB}"/>
                </a:ext>
              </a:extLst>
            </p:cNvPr>
            <p:cNvSpPr/>
            <p:nvPr/>
          </p:nvSpPr>
          <p:spPr>
            <a:xfrm>
              <a:off x="556761" y="1254292"/>
              <a:ext cx="1044942" cy="1184809"/>
            </a:xfrm>
            <a:custGeom>
              <a:avLst/>
              <a:gdLst/>
              <a:ahLst/>
              <a:cxnLst/>
              <a:rect l="0" t="0" r="0" b="0"/>
              <a:pathLst>
                <a:path w="1044942" h="1184809">
                  <a:moveTo>
                    <a:pt x="1044942" y="771525"/>
                  </a:moveTo>
                  <a:cubicBezTo>
                    <a:pt x="903270" y="915903"/>
                    <a:pt x="745356" y="1043137"/>
                    <a:pt x="598270" y="1182102"/>
                  </a:cubicBezTo>
                  <a:cubicBezTo>
                    <a:pt x="591051" y="1182102"/>
                    <a:pt x="582930" y="1179395"/>
                    <a:pt x="575711" y="1181200"/>
                  </a:cubicBezTo>
                  <a:moveTo>
                    <a:pt x="1044942" y="771525"/>
                  </a:moveTo>
                  <a:cubicBezTo>
                    <a:pt x="1042235" y="682190"/>
                    <a:pt x="1007043" y="594660"/>
                    <a:pt x="1013359" y="505326"/>
                  </a:cubicBezTo>
                  <a:moveTo>
                    <a:pt x="887028" y="780548"/>
                  </a:moveTo>
                  <a:cubicBezTo>
                    <a:pt x="938463" y="768817"/>
                    <a:pt x="992605" y="764306"/>
                    <a:pt x="1044942" y="771525"/>
                  </a:cubicBezTo>
                  <a:moveTo>
                    <a:pt x="706554" y="636169"/>
                  </a:moveTo>
                  <a:cubicBezTo>
                    <a:pt x="807619" y="589246"/>
                    <a:pt x="908685" y="543225"/>
                    <a:pt x="1013359" y="505326"/>
                  </a:cubicBezTo>
                  <a:moveTo>
                    <a:pt x="887028" y="780548"/>
                  </a:moveTo>
                  <a:cubicBezTo>
                    <a:pt x="926732" y="687604"/>
                    <a:pt x="966436" y="594660"/>
                    <a:pt x="1013359" y="505326"/>
                  </a:cubicBezTo>
                  <a:moveTo>
                    <a:pt x="706554" y="636169"/>
                  </a:moveTo>
                  <a:cubicBezTo>
                    <a:pt x="725504" y="549542"/>
                    <a:pt x="741746" y="462915"/>
                    <a:pt x="769720" y="378994"/>
                  </a:cubicBezTo>
                  <a:moveTo>
                    <a:pt x="706554" y="636169"/>
                  </a:moveTo>
                  <a:cubicBezTo>
                    <a:pt x="660533" y="819350"/>
                    <a:pt x="601879" y="998019"/>
                    <a:pt x="553151" y="1180297"/>
                  </a:cubicBezTo>
                  <a:moveTo>
                    <a:pt x="706554" y="636169"/>
                  </a:moveTo>
                  <a:cubicBezTo>
                    <a:pt x="770622" y="679483"/>
                    <a:pt x="823862" y="737234"/>
                    <a:pt x="887028" y="780548"/>
                  </a:cubicBezTo>
                  <a:moveTo>
                    <a:pt x="769720" y="378994"/>
                  </a:moveTo>
                  <a:cubicBezTo>
                    <a:pt x="666850" y="260784"/>
                    <a:pt x="570296" y="135355"/>
                    <a:pt x="489986" y="0"/>
                  </a:cubicBezTo>
                  <a:moveTo>
                    <a:pt x="471938" y="496302"/>
                  </a:moveTo>
                  <a:cubicBezTo>
                    <a:pt x="563980" y="443062"/>
                    <a:pt x="669557" y="415089"/>
                    <a:pt x="769720" y="378994"/>
                  </a:cubicBezTo>
                  <a:moveTo>
                    <a:pt x="489986" y="0"/>
                  </a:moveTo>
                  <a:cubicBezTo>
                    <a:pt x="413284" y="146183"/>
                    <a:pt x="310414" y="277929"/>
                    <a:pt x="232811" y="424113"/>
                  </a:cubicBezTo>
                  <a:moveTo>
                    <a:pt x="489986" y="0"/>
                  </a:moveTo>
                  <a:cubicBezTo>
                    <a:pt x="492693" y="165133"/>
                    <a:pt x="470133" y="331169"/>
                    <a:pt x="471938" y="496302"/>
                  </a:cubicBezTo>
                  <a:moveTo>
                    <a:pt x="232811" y="424113"/>
                  </a:moveTo>
                  <a:cubicBezTo>
                    <a:pt x="258077" y="499009"/>
                    <a:pt x="276124" y="576613"/>
                    <a:pt x="291465" y="654217"/>
                  </a:cubicBezTo>
                  <a:moveTo>
                    <a:pt x="232811" y="424113"/>
                  </a:moveTo>
                  <a:cubicBezTo>
                    <a:pt x="314926" y="439453"/>
                    <a:pt x="392530" y="471938"/>
                    <a:pt x="471938" y="496302"/>
                  </a:cubicBezTo>
                  <a:moveTo>
                    <a:pt x="291465" y="654217"/>
                  </a:moveTo>
                  <a:cubicBezTo>
                    <a:pt x="203032" y="637974"/>
                    <a:pt x="121819" y="593758"/>
                    <a:pt x="34289" y="573003"/>
                  </a:cubicBezTo>
                  <a:moveTo>
                    <a:pt x="291465" y="654217"/>
                  </a:moveTo>
                  <a:cubicBezTo>
                    <a:pt x="235518" y="700237"/>
                    <a:pt x="205739" y="774232"/>
                    <a:pt x="147086" y="816643"/>
                  </a:cubicBezTo>
                  <a:moveTo>
                    <a:pt x="417796" y="1174883"/>
                  </a:moveTo>
                  <a:cubicBezTo>
                    <a:pt x="367263" y="1003433"/>
                    <a:pt x="330266" y="828374"/>
                    <a:pt x="291465" y="654217"/>
                  </a:cubicBezTo>
                  <a:moveTo>
                    <a:pt x="2707" y="816643"/>
                  </a:moveTo>
                  <a:cubicBezTo>
                    <a:pt x="0" y="734527"/>
                    <a:pt x="14437" y="652412"/>
                    <a:pt x="34289" y="573003"/>
                  </a:cubicBezTo>
                  <a:moveTo>
                    <a:pt x="34289" y="573003"/>
                  </a:moveTo>
                  <a:cubicBezTo>
                    <a:pt x="75798" y="652412"/>
                    <a:pt x="118210" y="731820"/>
                    <a:pt x="147086" y="816643"/>
                  </a:cubicBezTo>
                  <a:moveTo>
                    <a:pt x="390725" y="1173981"/>
                  </a:moveTo>
                  <a:cubicBezTo>
                    <a:pt x="379897" y="1174883"/>
                    <a:pt x="369971" y="1173981"/>
                    <a:pt x="359142" y="1173078"/>
                  </a:cubicBezTo>
                  <a:cubicBezTo>
                    <a:pt x="241834" y="1053063"/>
                    <a:pt x="126331" y="930341"/>
                    <a:pt x="2707" y="816643"/>
                  </a:cubicBezTo>
                  <a:moveTo>
                    <a:pt x="147086" y="816643"/>
                  </a:moveTo>
                  <a:cubicBezTo>
                    <a:pt x="99260" y="822057"/>
                    <a:pt x="50532" y="822959"/>
                    <a:pt x="2707" y="816643"/>
                  </a:cubicBezTo>
                  <a:moveTo>
                    <a:pt x="390725" y="1173981"/>
                  </a:moveTo>
                  <a:cubicBezTo>
                    <a:pt x="297781" y="1063892"/>
                    <a:pt x="214763" y="943877"/>
                    <a:pt x="147086" y="816643"/>
                  </a:cubicBezTo>
                  <a:moveTo>
                    <a:pt x="390725" y="1173981"/>
                  </a:moveTo>
                  <a:cubicBezTo>
                    <a:pt x="399749" y="1174883"/>
                    <a:pt x="408772" y="1173981"/>
                    <a:pt x="417796" y="1174883"/>
                  </a:cubicBezTo>
                  <a:moveTo>
                    <a:pt x="471938" y="496302"/>
                  </a:moveTo>
                  <a:cubicBezTo>
                    <a:pt x="497205" y="722797"/>
                    <a:pt x="497205" y="951096"/>
                    <a:pt x="494497" y="1178493"/>
                  </a:cubicBezTo>
                  <a:moveTo>
                    <a:pt x="494497" y="1178493"/>
                  </a:moveTo>
                  <a:cubicBezTo>
                    <a:pt x="469231" y="1175786"/>
                    <a:pt x="441258" y="1184809"/>
                    <a:pt x="417796" y="1174883"/>
                  </a:cubicBezTo>
                  <a:moveTo>
                    <a:pt x="553151" y="1180297"/>
                  </a:moveTo>
                  <a:cubicBezTo>
                    <a:pt x="533299" y="1182102"/>
                    <a:pt x="513447" y="1182102"/>
                    <a:pt x="494497" y="1178493"/>
                  </a:cubicBezTo>
                  <a:moveTo>
                    <a:pt x="575711" y="1181200"/>
                  </a:moveTo>
                  <a:cubicBezTo>
                    <a:pt x="568492" y="1183004"/>
                    <a:pt x="560370" y="1183004"/>
                    <a:pt x="553151" y="1180297"/>
                  </a:cubicBezTo>
                  <a:moveTo>
                    <a:pt x="575711" y="1181200"/>
                  </a:moveTo>
                  <a:cubicBezTo>
                    <a:pt x="671362" y="1042235"/>
                    <a:pt x="774232" y="905977"/>
                    <a:pt x="887028" y="780548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7D9E801D-6EB9-E51D-887C-848555B18F67}"/>
                </a:ext>
              </a:extLst>
            </p:cNvPr>
            <p:cNvSpPr/>
            <p:nvPr/>
          </p:nvSpPr>
          <p:spPr>
            <a:xfrm>
              <a:off x="559468" y="1254292"/>
              <a:ext cx="1042235" cy="1182102"/>
            </a:xfrm>
            <a:custGeom>
              <a:avLst/>
              <a:gdLst/>
              <a:ahLst/>
              <a:cxnLst/>
              <a:rect l="0" t="0" r="0" b="0"/>
              <a:pathLst>
                <a:path w="1042235" h="1182102">
                  <a:moveTo>
                    <a:pt x="1042235" y="771525"/>
                  </a:moveTo>
                  <a:lnTo>
                    <a:pt x="595563" y="1182102"/>
                  </a:lnTo>
                  <a:lnTo>
                    <a:pt x="573003" y="1181251"/>
                  </a:lnTo>
                  <a:moveTo>
                    <a:pt x="1010652" y="505326"/>
                  </a:moveTo>
                  <a:lnTo>
                    <a:pt x="1042235" y="771525"/>
                  </a:lnTo>
                  <a:moveTo>
                    <a:pt x="1042235" y="771525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1010652" y="505326"/>
                  </a:lnTo>
                  <a:moveTo>
                    <a:pt x="1010652" y="505326"/>
                  </a:moveTo>
                  <a:lnTo>
                    <a:pt x="884321" y="780548"/>
                  </a:lnTo>
                  <a:moveTo>
                    <a:pt x="703847" y="636169"/>
                  </a:moveTo>
                  <a:lnTo>
                    <a:pt x="767013" y="378994"/>
                  </a:lnTo>
                  <a:moveTo>
                    <a:pt x="703847" y="636169"/>
                  </a:moveTo>
                  <a:lnTo>
                    <a:pt x="550444" y="1180399"/>
                  </a:lnTo>
                  <a:moveTo>
                    <a:pt x="703847" y="636169"/>
                  </a:moveTo>
                  <a:lnTo>
                    <a:pt x="884321" y="780548"/>
                  </a:lnTo>
                  <a:moveTo>
                    <a:pt x="487278" y="0"/>
                  </a:moveTo>
                  <a:lnTo>
                    <a:pt x="767013" y="378994"/>
                  </a:lnTo>
                  <a:moveTo>
                    <a:pt x="767013" y="378994"/>
                  </a:moveTo>
                  <a:lnTo>
                    <a:pt x="469231" y="496302"/>
                  </a:lnTo>
                  <a:moveTo>
                    <a:pt x="487278" y="0"/>
                  </a:moveTo>
                  <a:lnTo>
                    <a:pt x="230103" y="424113"/>
                  </a:lnTo>
                  <a:moveTo>
                    <a:pt x="487278" y="0"/>
                  </a:moveTo>
                  <a:lnTo>
                    <a:pt x="469231" y="496302"/>
                  </a:lnTo>
                  <a:moveTo>
                    <a:pt x="230103" y="424113"/>
                  </a:moveTo>
                  <a:lnTo>
                    <a:pt x="288757" y="654217"/>
                  </a:lnTo>
                  <a:moveTo>
                    <a:pt x="469231" y="496302"/>
                  </a:moveTo>
                  <a:lnTo>
                    <a:pt x="230103" y="424113"/>
                  </a:lnTo>
                  <a:moveTo>
                    <a:pt x="288757" y="654217"/>
                  </a:moveTo>
                  <a:lnTo>
                    <a:pt x="31582" y="573003"/>
                  </a:lnTo>
                  <a:moveTo>
                    <a:pt x="288757" y="654217"/>
                  </a:moveTo>
                  <a:lnTo>
                    <a:pt x="144378" y="816643"/>
                  </a:lnTo>
                  <a:moveTo>
                    <a:pt x="288757" y="654217"/>
                  </a:moveTo>
                  <a:lnTo>
                    <a:pt x="415089" y="1175292"/>
                  </a:lnTo>
                  <a:moveTo>
                    <a:pt x="31582" y="573003"/>
                  </a:moveTo>
                  <a:lnTo>
                    <a:pt x="0" y="816643"/>
                  </a:lnTo>
                  <a:moveTo>
                    <a:pt x="31582" y="573003"/>
                  </a:moveTo>
                  <a:lnTo>
                    <a:pt x="144378" y="816643"/>
                  </a:lnTo>
                  <a:moveTo>
                    <a:pt x="388018" y="1174270"/>
                  </a:moveTo>
                  <a:lnTo>
                    <a:pt x="356435" y="1173078"/>
                  </a:lnTo>
                  <a:lnTo>
                    <a:pt x="0" y="816643"/>
                  </a:lnTo>
                  <a:moveTo>
                    <a:pt x="0" y="816643"/>
                  </a:moveTo>
                  <a:lnTo>
                    <a:pt x="144378" y="816643"/>
                  </a:lnTo>
                  <a:moveTo>
                    <a:pt x="144378" y="816643"/>
                  </a:moveTo>
                  <a:lnTo>
                    <a:pt x="388018" y="1174270"/>
                  </a:lnTo>
                  <a:moveTo>
                    <a:pt x="388018" y="1174270"/>
                  </a:moveTo>
                  <a:lnTo>
                    <a:pt x="415089" y="1175292"/>
                  </a:lnTo>
                  <a:moveTo>
                    <a:pt x="491790" y="1178186"/>
                  </a:moveTo>
                  <a:lnTo>
                    <a:pt x="469231" y="496302"/>
                  </a:lnTo>
                  <a:moveTo>
                    <a:pt x="415089" y="1175292"/>
                  </a:moveTo>
                  <a:lnTo>
                    <a:pt x="491790" y="1178186"/>
                  </a:lnTo>
                  <a:moveTo>
                    <a:pt x="491790" y="1178186"/>
                  </a:moveTo>
                  <a:lnTo>
                    <a:pt x="550444" y="1180399"/>
                  </a:lnTo>
                  <a:moveTo>
                    <a:pt x="550444" y="1180399"/>
                  </a:moveTo>
                  <a:lnTo>
                    <a:pt x="573003" y="1181251"/>
                  </a:lnTo>
                  <a:moveTo>
                    <a:pt x="573003" y="1181251"/>
                  </a:moveTo>
                  <a:lnTo>
                    <a:pt x="884321" y="780548"/>
                  </a:ln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A6F0AF9-3C19-CC1F-6AE3-E48AA8162EB1}"/>
              </a:ext>
            </a:extLst>
          </p:cNvPr>
          <p:cNvSpPr/>
          <p:nvPr/>
        </p:nvSpPr>
        <p:spPr>
          <a:xfrm>
            <a:off x="2474400" y="2335329"/>
            <a:ext cx="1087353" cy="1100889"/>
          </a:xfrm>
          <a:custGeom>
            <a:avLst/>
            <a:gdLst/>
            <a:ahLst/>
            <a:cxnLst/>
            <a:rect l="0" t="0" r="0" b="0"/>
            <a:pathLst>
              <a:path w="1087353" h="1100889">
                <a:moveTo>
                  <a:pt x="0" y="573003"/>
                </a:moveTo>
                <a:cubicBezTo>
                  <a:pt x="174157" y="376287"/>
                  <a:pt x="356435" y="186790"/>
                  <a:pt x="541421" y="0"/>
                </a:cubicBezTo>
                <a:moveTo>
                  <a:pt x="0" y="573003"/>
                </a:moveTo>
                <a:cubicBezTo>
                  <a:pt x="190399" y="738137"/>
                  <a:pt x="363654" y="922220"/>
                  <a:pt x="541421" y="1100889"/>
                </a:cubicBezTo>
                <a:moveTo>
                  <a:pt x="0" y="573003"/>
                </a:moveTo>
                <a:cubicBezTo>
                  <a:pt x="236420" y="610001"/>
                  <a:pt x="472841" y="651509"/>
                  <a:pt x="708359" y="694823"/>
                </a:cubicBezTo>
                <a:moveTo>
                  <a:pt x="1087353" y="514350"/>
                </a:moveTo>
                <a:cubicBezTo>
                  <a:pt x="991702" y="425015"/>
                  <a:pt x="902368" y="329364"/>
                  <a:pt x="802205" y="245444"/>
                </a:cubicBezTo>
                <a:cubicBezTo>
                  <a:pt x="710163" y="169645"/>
                  <a:pt x="619927" y="90236"/>
                  <a:pt x="541421" y="0"/>
                </a:cubicBezTo>
                <a:moveTo>
                  <a:pt x="708359" y="694823"/>
                </a:moveTo>
                <a:cubicBezTo>
                  <a:pt x="645193" y="464719"/>
                  <a:pt x="583832" y="234615"/>
                  <a:pt x="541421" y="0"/>
                </a:cubicBezTo>
                <a:moveTo>
                  <a:pt x="541421" y="1100889"/>
                </a:moveTo>
                <a:cubicBezTo>
                  <a:pt x="711066" y="894247"/>
                  <a:pt x="897856" y="702945"/>
                  <a:pt x="1087353" y="514350"/>
                </a:cubicBezTo>
                <a:moveTo>
                  <a:pt x="1087353" y="514350"/>
                </a:moveTo>
                <a:cubicBezTo>
                  <a:pt x="960119" y="572101"/>
                  <a:pt x="837397" y="641583"/>
                  <a:pt x="708359" y="694823"/>
                </a:cubicBezTo>
                <a:moveTo>
                  <a:pt x="708359" y="694823"/>
                </a:moveTo>
                <a:cubicBezTo>
                  <a:pt x="664143" y="833788"/>
                  <a:pt x="612708" y="973655"/>
                  <a:pt x="541421" y="1100889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922BD5D-9039-2A20-7527-F3C2FD9F267A}"/>
              </a:ext>
            </a:extLst>
          </p:cNvPr>
          <p:cNvSpPr/>
          <p:nvPr/>
        </p:nvSpPr>
        <p:spPr>
          <a:xfrm>
            <a:off x="4107686" y="2326306"/>
            <a:ext cx="852738" cy="1123448"/>
          </a:xfrm>
          <a:custGeom>
            <a:avLst/>
            <a:gdLst/>
            <a:ahLst/>
            <a:cxnLst/>
            <a:rect l="0" t="0" r="0" b="0"/>
            <a:pathLst>
              <a:path w="852738" h="1123448">
                <a:moveTo>
                  <a:pt x="428625" y="1123448"/>
                </a:moveTo>
                <a:cubicBezTo>
                  <a:pt x="351021" y="1061185"/>
                  <a:pt x="290562" y="980874"/>
                  <a:pt x="221982" y="909587"/>
                </a:cubicBezTo>
                <a:cubicBezTo>
                  <a:pt x="147988" y="833788"/>
                  <a:pt x="73091" y="758891"/>
                  <a:pt x="0" y="681288"/>
                </a:cubicBezTo>
                <a:moveTo>
                  <a:pt x="76701" y="582027"/>
                </a:moveTo>
                <a:cubicBezTo>
                  <a:pt x="56849" y="619024"/>
                  <a:pt x="28875" y="651509"/>
                  <a:pt x="0" y="681288"/>
                </a:cubicBezTo>
                <a:moveTo>
                  <a:pt x="550444" y="771525"/>
                </a:moveTo>
                <a:cubicBezTo>
                  <a:pt x="366361" y="742649"/>
                  <a:pt x="180473" y="724601"/>
                  <a:pt x="0" y="681288"/>
                </a:cubicBezTo>
                <a:moveTo>
                  <a:pt x="428625" y="1123448"/>
                </a:moveTo>
                <a:cubicBezTo>
                  <a:pt x="557663" y="951096"/>
                  <a:pt x="722797" y="808522"/>
                  <a:pt x="852738" y="636169"/>
                </a:cubicBezTo>
                <a:moveTo>
                  <a:pt x="550444" y="771525"/>
                </a:moveTo>
                <a:cubicBezTo>
                  <a:pt x="510740" y="888832"/>
                  <a:pt x="469231" y="1006140"/>
                  <a:pt x="428625" y="1123448"/>
                </a:cubicBezTo>
                <a:moveTo>
                  <a:pt x="776036" y="545932"/>
                </a:moveTo>
                <a:cubicBezTo>
                  <a:pt x="800400" y="577515"/>
                  <a:pt x="833788" y="601879"/>
                  <a:pt x="852738" y="636169"/>
                </a:cubicBezTo>
                <a:moveTo>
                  <a:pt x="550444" y="771525"/>
                </a:moveTo>
                <a:cubicBezTo>
                  <a:pt x="651509" y="727308"/>
                  <a:pt x="748063" y="670459"/>
                  <a:pt x="852738" y="636169"/>
                </a:cubicBezTo>
                <a:moveTo>
                  <a:pt x="76701" y="582027"/>
                </a:moveTo>
                <a:cubicBezTo>
                  <a:pt x="156109" y="545932"/>
                  <a:pt x="237322" y="512545"/>
                  <a:pt x="320340" y="487278"/>
                </a:cubicBezTo>
                <a:cubicBezTo>
                  <a:pt x="471036" y="513447"/>
                  <a:pt x="623536" y="531495"/>
                  <a:pt x="776036" y="545932"/>
                </a:cubicBezTo>
                <a:moveTo>
                  <a:pt x="514350" y="645193"/>
                </a:moveTo>
                <a:cubicBezTo>
                  <a:pt x="597367" y="602782"/>
                  <a:pt x="685800" y="570296"/>
                  <a:pt x="776036" y="545932"/>
                </a:cubicBezTo>
                <a:moveTo>
                  <a:pt x="76701" y="582027"/>
                </a:moveTo>
                <a:cubicBezTo>
                  <a:pt x="223787" y="594660"/>
                  <a:pt x="369971" y="616317"/>
                  <a:pt x="514350" y="645193"/>
                </a:cubicBezTo>
                <a:moveTo>
                  <a:pt x="550444" y="771525"/>
                </a:moveTo>
                <a:cubicBezTo>
                  <a:pt x="528787" y="733625"/>
                  <a:pt x="529690" y="686702"/>
                  <a:pt x="514350" y="645193"/>
                </a:cubicBezTo>
                <a:moveTo>
                  <a:pt x="550444" y="451184"/>
                </a:moveTo>
                <a:cubicBezTo>
                  <a:pt x="398846" y="444867"/>
                  <a:pt x="249053" y="410577"/>
                  <a:pt x="99260" y="388018"/>
                </a:cubicBezTo>
                <a:cubicBezTo>
                  <a:pt x="228299" y="269808"/>
                  <a:pt x="328462" y="123624"/>
                  <a:pt x="451184" y="0"/>
                </a:cubicBezTo>
                <a:moveTo>
                  <a:pt x="451184" y="0"/>
                </a:moveTo>
                <a:cubicBezTo>
                  <a:pt x="569394" y="125429"/>
                  <a:pt x="701140" y="237322"/>
                  <a:pt x="830178" y="351923"/>
                </a:cubicBezTo>
                <a:cubicBezTo>
                  <a:pt x="734527" y="376287"/>
                  <a:pt x="644291" y="419601"/>
                  <a:pt x="550444" y="451184"/>
                </a:cubicBezTo>
                <a:moveTo>
                  <a:pt x="451184" y="0"/>
                </a:moveTo>
                <a:cubicBezTo>
                  <a:pt x="473743" y="152500"/>
                  <a:pt x="523373" y="299586"/>
                  <a:pt x="550444" y="451184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A8A5B05-8ECA-8653-7142-A5F8433CEB3A}"/>
              </a:ext>
            </a:extLst>
          </p:cNvPr>
          <p:cNvSpPr/>
          <p:nvPr/>
        </p:nvSpPr>
        <p:spPr>
          <a:xfrm>
            <a:off x="5597497" y="2497756"/>
            <a:ext cx="892442" cy="769720"/>
          </a:xfrm>
          <a:custGeom>
            <a:avLst/>
            <a:gdLst/>
            <a:ahLst/>
            <a:cxnLst/>
            <a:rect l="0" t="0" r="0" b="0"/>
            <a:pathLst>
              <a:path w="892442" h="769720">
                <a:moveTo>
                  <a:pt x="876199" y="246346"/>
                </a:moveTo>
                <a:cubicBezTo>
                  <a:pt x="727308" y="416894"/>
                  <a:pt x="592856" y="598270"/>
                  <a:pt x="446672" y="769720"/>
                </a:cubicBezTo>
                <a:cubicBezTo>
                  <a:pt x="307707" y="593758"/>
                  <a:pt x="171450" y="414187"/>
                  <a:pt x="22559" y="246346"/>
                </a:cubicBezTo>
                <a:moveTo>
                  <a:pt x="22559" y="246346"/>
                </a:moveTo>
                <a:cubicBezTo>
                  <a:pt x="17144" y="219275"/>
                  <a:pt x="0" y="170547"/>
                  <a:pt x="88432" y="92041"/>
                </a:cubicBezTo>
                <a:moveTo>
                  <a:pt x="22559" y="246346"/>
                </a:moveTo>
                <a:cubicBezTo>
                  <a:pt x="138964" y="305000"/>
                  <a:pt x="301391" y="323047"/>
                  <a:pt x="456598" y="330266"/>
                </a:cubicBezTo>
                <a:cubicBezTo>
                  <a:pt x="639779" y="338388"/>
                  <a:pt x="817545" y="302293"/>
                  <a:pt x="876199" y="246346"/>
                </a:cubicBezTo>
                <a:moveTo>
                  <a:pt x="798596" y="92041"/>
                </a:moveTo>
                <a:cubicBezTo>
                  <a:pt x="878906" y="189497"/>
                  <a:pt x="892442" y="232811"/>
                  <a:pt x="876199" y="246346"/>
                </a:cubicBezTo>
                <a:moveTo>
                  <a:pt x="798596" y="92041"/>
                </a:moveTo>
                <a:cubicBezTo>
                  <a:pt x="790474" y="123624"/>
                  <a:pt x="699335" y="175059"/>
                  <a:pt x="446672" y="181376"/>
                </a:cubicBezTo>
                <a:cubicBezTo>
                  <a:pt x="194009" y="187692"/>
                  <a:pt x="112796" y="114600"/>
                  <a:pt x="88432" y="92041"/>
                </a:cubicBezTo>
                <a:moveTo>
                  <a:pt x="88432" y="92041"/>
                </a:moveTo>
                <a:cubicBezTo>
                  <a:pt x="110088" y="58653"/>
                  <a:pt x="203032" y="0"/>
                  <a:pt x="446672" y="9023"/>
                </a:cubicBezTo>
                <a:cubicBezTo>
                  <a:pt x="690311" y="18047"/>
                  <a:pt x="765208" y="66775"/>
                  <a:pt x="798596" y="92041"/>
                </a:cubicBezTo>
              </a:path>
            </a:pathLst>
          </a:custGeom>
          <a:noFill/>
          <a:ln w="27070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0515BA4-0F09-4D74-9B0A-AA72E090FA00}"/>
              </a:ext>
            </a:extLst>
          </p:cNvPr>
          <p:cNvGrpSpPr/>
          <p:nvPr/>
        </p:nvGrpSpPr>
        <p:grpSpPr>
          <a:xfrm>
            <a:off x="7125206" y="2484220"/>
            <a:ext cx="879809" cy="785060"/>
            <a:chOff x="6708206" y="1439277"/>
            <a:chExt cx="879809" cy="78506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B90D3EB-96B1-93C2-A004-80F27A4E8CAC}"/>
                </a:ext>
              </a:extLst>
            </p:cNvPr>
            <p:cNvSpPr/>
            <p:nvPr/>
          </p:nvSpPr>
          <p:spPr>
            <a:xfrm>
              <a:off x="6708206" y="1439277"/>
              <a:ext cx="879809" cy="785060"/>
            </a:xfrm>
            <a:custGeom>
              <a:avLst/>
              <a:gdLst/>
              <a:ahLst/>
              <a:cxnLst/>
              <a:rect l="0" t="0" r="0" b="0"/>
              <a:pathLst>
                <a:path w="879809" h="785060">
                  <a:moveTo>
                    <a:pt x="10828" y="254467"/>
                  </a:moveTo>
                  <a:cubicBezTo>
                    <a:pt x="85725" y="329364"/>
                    <a:pt x="136257" y="425917"/>
                    <a:pt x="209349" y="502619"/>
                  </a:cubicBezTo>
                  <a:cubicBezTo>
                    <a:pt x="292367" y="589246"/>
                    <a:pt x="360045" y="690311"/>
                    <a:pt x="434941" y="785060"/>
                  </a:cubicBezTo>
                  <a:moveTo>
                    <a:pt x="10828" y="254467"/>
                  </a:moveTo>
                  <a:cubicBezTo>
                    <a:pt x="27973" y="259882"/>
                    <a:pt x="61361" y="276124"/>
                    <a:pt x="76701" y="284246"/>
                  </a:cubicBezTo>
                  <a:moveTo>
                    <a:pt x="10828" y="254467"/>
                  </a:moveTo>
                  <a:cubicBezTo>
                    <a:pt x="8121" y="244541"/>
                    <a:pt x="0" y="232811"/>
                    <a:pt x="6316" y="218373"/>
                  </a:cubicBezTo>
                  <a:moveTo>
                    <a:pt x="864468" y="254467"/>
                  </a:moveTo>
                  <a:cubicBezTo>
                    <a:pt x="796791" y="345607"/>
                    <a:pt x="709261" y="422308"/>
                    <a:pt x="650607" y="518861"/>
                  </a:cubicBezTo>
                  <a:cubicBezTo>
                    <a:pt x="591051" y="616317"/>
                    <a:pt x="508935" y="698433"/>
                    <a:pt x="434941" y="785060"/>
                  </a:cubicBezTo>
                  <a:moveTo>
                    <a:pt x="434941" y="785060"/>
                  </a:moveTo>
                  <a:cubicBezTo>
                    <a:pt x="384408" y="671362"/>
                    <a:pt x="327559" y="560370"/>
                    <a:pt x="291465" y="441258"/>
                  </a:cubicBezTo>
                  <a:moveTo>
                    <a:pt x="434941" y="785060"/>
                  </a:moveTo>
                  <a:cubicBezTo>
                    <a:pt x="468329" y="665045"/>
                    <a:pt x="526080" y="554054"/>
                    <a:pt x="578418" y="441258"/>
                  </a:cubicBezTo>
                  <a:moveTo>
                    <a:pt x="864468" y="254467"/>
                  </a:moveTo>
                  <a:cubicBezTo>
                    <a:pt x="853640" y="261686"/>
                    <a:pt x="814838" y="279734"/>
                    <a:pt x="798596" y="284246"/>
                  </a:cubicBezTo>
                  <a:moveTo>
                    <a:pt x="869883" y="218373"/>
                  </a:moveTo>
                  <a:cubicBezTo>
                    <a:pt x="879809" y="234615"/>
                    <a:pt x="868980" y="247248"/>
                    <a:pt x="864468" y="254467"/>
                  </a:cubicBezTo>
                  <a:moveTo>
                    <a:pt x="76701" y="97455"/>
                  </a:moveTo>
                  <a:cubicBezTo>
                    <a:pt x="101967" y="66775"/>
                    <a:pt x="192204" y="27071"/>
                    <a:pt x="434941" y="13535"/>
                  </a:cubicBezTo>
                  <a:cubicBezTo>
                    <a:pt x="677678" y="0"/>
                    <a:pt x="756184" y="68579"/>
                    <a:pt x="786865" y="97455"/>
                  </a:cubicBezTo>
                  <a:moveTo>
                    <a:pt x="786865" y="97455"/>
                  </a:moveTo>
                  <a:cubicBezTo>
                    <a:pt x="781451" y="104674"/>
                    <a:pt x="775134" y="117307"/>
                    <a:pt x="758891" y="127233"/>
                  </a:cubicBezTo>
                  <a:moveTo>
                    <a:pt x="786865" y="97455"/>
                  </a:moveTo>
                  <a:cubicBezTo>
                    <a:pt x="843714" y="147086"/>
                    <a:pt x="868078" y="190399"/>
                    <a:pt x="869883" y="218373"/>
                  </a:cubicBezTo>
                  <a:moveTo>
                    <a:pt x="106479" y="127233"/>
                  </a:moveTo>
                  <a:cubicBezTo>
                    <a:pt x="91139" y="114600"/>
                    <a:pt x="81213" y="105577"/>
                    <a:pt x="76701" y="97455"/>
                  </a:cubicBezTo>
                  <a:moveTo>
                    <a:pt x="6316" y="218373"/>
                  </a:moveTo>
                  <a:cubicBezTo>
                    <a:pt x="10828" y="192204"/>
                    <a:pt x="18047" y="145281"/>
                    <a:pt x="76701" y="97455"/>
                  </a:cubicBezTo>
                  <a:moveTo>
                    <a:pt x="291465" y="441258"/>
                  </a:moveTo>
                  <a:cubicBezTo>
                    <a:pt x="240030" y="399749"/>
                    <a:pt x="193106" y="351923"/>
                    <a:pt x="148890" y="302293"/>
                  </a:cubicBezTo>
                  <a:moveTo>
                    <a:pt x="416894" y="336583"/>
                  </a:moveTo>
                  <a:cubicBezTo>
                    <a:pt x="386213" y="381701"/>
                    <a:pt x="332973" y="406065"/>
                    <a:pt x="291465" y="441258"/>
                  </a:cubicBezTo>
                  <a:moveTo>
                    <a:pt x="416894" y="336583"/>
                  </a:moveTo>
                  <a:cubicBezTo>
                    <a:pt x="366361" y="349216"/>
                    <a:pt x="199423" y="306805"/>
                    <a:pt x="148890" y="302293"/>
                  </a:cubicBezTo>
                  <a:moveTo>
                    <a:pt x="291465" y="180473"/>
                  </a:moveTo>
                  <a:cubicBezTo>
                    <a:pt x="298683" y="203032"/>
                    <a:pt x="211154" y="278831"/>
                    <a:pt x="148890" y="302293"/>
                  </a:cubicBezTo>
                  <a:moveTo>
                    <a:pt x="148890" y="302293"/>
                  </a:moveTo>
                  <a:cubicBezTo>
                    <a:pt x="125429" y="295976"/>
                    <a:pt x="93846" y="295074"/>
                    <a:pt x="76701" y="284246"/>
                  </a:cubicBezTo>
                  <a:moveTo>
                    <a:pt x="459305" y="336583"/>
                  </a:moveTo>
                  <a:cubicBezTo>
                    <a:pt x="447574" y="340192"/>
                    <a:pt x="429527" y="337485"/>
                    <a:pt x="416894" y="336583"/>
                  </a:cubicBezTo>
                  <a:moveTo>
                    <a:pt x="416894" y="336583"/>
                  </a:moveTo>
                  <a:cubicBezTo>
                    <a:pt x="360947" y="334778"/>
                    <a:pt x="307707" y="219275"/>
                    <a:pt x="291465" y="180473"/>
                  </a:cubicBezTo>
                  <a:moveTo>
                    <a:pt x="703847" y="314926"/>
                  </a:moveTo>
                  <a:cubicBezTo>
                    <a:pt x="666850" y="361849"/>
                    <a:pt x="615415" y="395237"/>
                    <a:pt x="578418" y="441258"/>
                  </a:cubicBezTo>
                  <a:moveTo>
                    <a:pt x="578418" y="441258"/>
                  </a:moveTo>
                  <a:cubicBezTo>
                    <a:pt x="536909" y="407870"/>
                    <a:pt x="499009" y="371775"/>
                    <a:pt x="459305" y="336583"/>
                  </a:cubicBezTo>
                  <a:moveTo>
                    <a:pt x="703847" y="314926"/>
                  </a:moveTo>
                  <a:cubicBezTo>
                    <a:pt x="654217" y="330266"/>
                    <a:pt x="517959" y="340192"/>
                    <a:pt x="459305" y="336583"/>
                  </a:cubicBezTo>
                  <a:moveTo>
                    <a:pt x="703847" y="314926"/>
                  </a:moveTo>
                  <a:cubicBezTo>
                    <a:pt x="648802" y="285148"/>
                    <a:pt x="570296" y="216568"/>
                    <a:pt x="578418" y="180473"/>
                  </a:cubicBezTo>
                  <a:moveTo>
                    <a:pt x="798596" y="284246"/>
                  </a:moveTo>
                  <a:cubicBezTo>
                    <a:pt x="774232" y="294172"/>
                    <a:pt x="724601" y="309512"/>
                    <a:pt x="703847" y="314926"/>
                  </a:cubicBezTo>
                  <a:moveTo>
                    <a:pt x="578418" y="180473"/>
                  </a:moveTo>
                  <a:cubicBezTo>
                    <a:pt x="559468" y="244541"/>
                    <a:pt x="489986" y="315828"/>
                    <a:pt x="459305" y="336583"/>
                  </a:cubicBezTo>
                  <a:moveTo>
                    <a:pt x="578418" y="180473"/>
                  </a:moveTo>
                  <a:cubicBezTo>
                    <a:pt x="537811" y="185887"/>
                    <a:pt x="489986" y="182278"/>
                    <a:pt x="434941" y="188595"/>
                  </a:cubicBezTo>
                  <a:cubicBezTo>
                    <a:pt x="379897" y="194009"/>
                    <a:pt x="331169" y="192204"/>
                    <a:pt x="291465" y="180473"/>
                  </a:cubicBezTo>
                  <a:moveTo>
                    <a:pt x="758891" y="127233"/>
                  </a:moveTo>
                  <a:cubicBezTo>
                    <a:pt x="732723" y="152500"/>
                    <a:pt x="673166" y="179571"/>
                    <a:pt x="578418" y="180473"/>
                  </a:cubicBezTo>
                  <a:moveTo>
                    <a:pt x="291465" y="180473"/>
                  </a:moveTo>
                  <a:cubicBezTo>
                    <a:pt x="195813" y="180473"/>
                    <a:pt x="138964" y="147086"/>
                    <a:pt x="106479" y="127233"/>
                  </a:cubicBezTo>
                  <a:moveTo>
                    <a:pt x="76701" y="284246"/>
                  </a:moveTo>
                  <a:cubicBezTo>
                    <a:pt x="65872" y="264393"/>
                    <a:pt x="38801" y="190399"/>
                    <a:pt x="106479" y="127233"/>
                  </a:cubicBezTo>
                  <a:moveTo>
                    <a:pt x="106479" y="127233"/>
                  </a:moveTo>
                  <a:cubicBezTo>
                    <a:pt x="74896" y="155207"/>
                    <a:pt x="21656" y="221080"/>
                    <a:pt x="6316" y="218373"/>
                  </a:cubicBezTo>
                  <a:moveTo>
                    <a:pt x="758891" y="127233"/>
                  </a:moveTo>
                  <a:cubicBezTo>
                    <a:pt x="784158" y="157012"/>
                    <a:pt x="831081" y="224689"/>
                    <a:pt x="798596" y="284246"/>
                  </a:cubicBezTo>
                  <a:moveTo>
                    <a:pt x="869883" y="218373"/>
                  </a:moveTo>
                  <a:cubicBezTo>
                    <a:pt x="843714" y="188594"/>
                    <a:pt x="776036" y="154304"/>
                    <a:pt x="758891" y="127233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F6E5BD6-09C2-9CC1-D3C3-7A53004E7D0A}"/>
                </a:ext>
              </a:extLst>
            </p:cNvPr>
            <p:cNvSpPr/>
            <p:nvPr/>
          </p:nvSpPr>
          <p:spPr>
            <a:xfrm>
              <a:off x="6712253" y="1452813"/>
              <a:ext cx="870050" cy="771194"/>
            </a:xfrm>
            <a:custGeom>
              <a:avLst/>
              <a:gdLst/>
              <a:ahLst/>
              <a:cxnLst/>
              <a:rect l="0" t="0" r="0" b="0"/>
              <a:pathLst>
                <a:path w="870050" h="771194">
                  <a:moveTo>
                    <a:pt x="7144" y="240998"/>
                  </a:moveTo>
                  <a:lnTo>
                    <a:pt x="430784" y="771194"/>
                  </a:lnTo>
                  <a:moveTo>
                    <a:pt x="72777" y="271122"/>
                  </a:moveTo>
                  <a:cubicBezTo>
                    <a:pt x="56039" y="264353"/>
                    <a:pt x="22310" y="249020"/>
                    <a:pt x="7144" y="240998"/>
                  </a:cubicBezTo>
                  <a:moveTo>
                    <a:pt x="7144" y="240998"/>
                  </a:moveTo>
                  <a:cubicBezTo>
                    <a:pt x="2770" y="231429"/>
                    <a:pt x="0" y="219973"/>
                    <a:pt x="2062" y="204848"/>
                  </a:cubicBezTo>
                  <a:moveTo>
                    <a:pt x="860391" y="240998"/>
                  </a:moveTo>
                  <a:lnTo>
                    <a:pt x="430784" y="771194"/>
                  </a:lnTo>
                  <a:moveTo>
                    <a:pt x="430784" y="771194"/>
                  </a:moveTo>
                  <a:lnTo>
                    <a:pt x="287771" y="427772"/>
                  </a:lnTo>
                  <a:moveTo>
                    <a:pt x="574176" y="427772"/>
                  </a:moveTo>
                  <a:lnTo>
                    <a:pt x="430784" y="771194"/>
                  </a:lnTo>
                  <a:moveTo>
                    <a:pt x="860391" y="240998"/>
                  </a:moveTo>
                  <a:cubicBezTo>
                    <a:pt x="850124" y="248773"/>
                    <a:pt x="810220" y="264142"/>
                    <a:pt x="794946" y="271122"/>
                  </a:cubicBezTo>
                  <a:moveTo>
                    <a:pt x="865503" y="204848"/>
                  </a:moveTo>
                  <a:cubicBezTo>
                    <a:pt x="870050" y="223224"/>
                    <a:pt x="866869" y="235274"/>
                    <a:pt x="860391" y="240998"/>
                  </a:cubicBezTo>
                  <a:moveTo>
                    <a:pt x="72777" y="84349"/>
                  </a:moveTo>
                  <a:cubicBezTo>
                    <a:pt x="98634" y="54224"/>
                    <a:pt x="187339" y="0"/>
                    <a:pt x="430784" y="0"/>
                  </a:cubicBezTo>
                  <a:cubicBezTo>
                    <a:pt x="674228" y="0"/>
                    <a:pt x="752989" y="54224"/>
                    <a:pt x="782823" y="84349"/>
                  </a:cubicBezTo>
                  <a:moveTo>
                    <a:pt x="782823" y="84349"/>
                  </a:moveTo>
                  <a:cubicBezTo>
                    <a:pt x="779588" y="92516"/>
                    <a:pt x="770828" y="102896"/>
                    <a:pt x="754736" y="113689"/>
                  </a:cubicBezTo>
                  <a:moveTo>
                    <a:pt x="782823" y="84349"/>
                  </a:moveTo>
                  <a:cubicBezTo>
                    <a:pt x="835882" y="137927"/>
                    <a:pt x="858885" y="178093"/>
                    <a:pt x="865503" y="204848"/>
                  </a:cubicBezTo>
                  <a:moveTo>
                    <a:pt x="102802" y="113689"/>
                  </a:moveTo>
                  <a:cubicBezTo>
                    <a:pt x="85997" y="102896"/>
                    <a:pt x="76552" y="92516"/>
                    <a:pt x="72777" y="84349"/>
                  </a:cubicBezTo>
                  <a:moveTo>
                    <a:pt x="2062" y="204848"/>
                  </a:moveTo>
                  <a:cubicBezTo>
                    <a:pt x="5628" y="178705"/>
                    <a:pt x="23638" y="141602"/>
                    <a:pt x="72777" y="84349"/>
                  </a:cubicBezTo>
                  <a:moveTo>
                    <a:pt x="144569" y="289198"/>
                  </a:moveTo>
                  <a:lnTo>
                    <a:pt x="287771" y="427772"/>
                  </a:lnTo>
                  <a:moveTo>
                    <a:pt x="287771" y="427772"/>
                  </a:moveTo>
                  <a:lnTo>
                    <a:pt x="413073" y="323275"/>
                  </a:lnTo>
                  <a:moveTo>
                    <a:pt x="413073" y="323275"/>
                  </a:moveTo>
                  <a:cubicBezTo>
                    <a:pt x="360470" y="320438"/>
                    <a:pt x="194661" y="298525"/>
                    <a:pt x="144569" y="289198"/>
                  </a:cubicBezTo>
                  <a:moveTo>
                    <a:pt x="287771" y="167098"/>
                  </a:moveTo>
                  <a:cubicBezTo>
                    <a:pt x="290320" y="190389"/>
                    <a:pt x="210204" y="277148"/>
                    <a:pt x="144569" y="289198"/>
                  </a:cubicBezTo>
                  <a:moveTo>
                    <a:pt x="144569" y="289198"/>
                  </a:moveTo>
                  <a:cubicBezTo>
                    <a:pt x="120702" y="284754"/>
                    <a:pt x="90868" y="278439"/>
                    <a:pt x="72777" y="271122"/>
                  </a:cubicBezTo>
                  <a:moveTo>
                    <a:pt x="454840" y="323275"/>
                  </a:moveTo>
                  <a:cubicBezTo>
                    <a:pt x="442907" y="325348"/>
                    <a:pt x="425007" y="323918"/>
                    <a:pt x="413073" y="323275"/>
                  </a:cubicBezTo>
                  <a:moveTo>
                    <a:pt x="413073" y="323275"/>
                  </a:moveTo>
                  <a:cubicBezTo>
                    <a:pt x="359372" y="307140"/>
                    <a:pt x="293738" y="208424"/>
                    <a:pt x="287771" y="167098"/>
                  </a:cubicBezTo>
                  <a:moveTo>
                    <a:pt x="699478" y="301247"/>
                  </a:moveTo>
                  <a:lnTo>
                    <a:pt x="574176" y="427772"/>
                  </a:lnTo>
                  <a:moveTo>
                    <a:pt x="454840" y="323275"/>
                  </a:moveTo>
                  <a:lnTo>
                    <a:pt x="574176" y="427772"/>
                  </a:lnTo>
                  <a:moveTo>
                    <a:pt x="699478" y="301247"/>
                  </a:moveTo>
                  <a:cubicBezTo>
                    <a:pt x="648370" y="309903"/>
                    <a:pt x="513990" y="320861"/>
                    <a:pt x="454840" y="323275"/>
                  </a:cubicBezTo>
                  <a:moveTo>
                    <a:pt x="699478" y="301247"/>
                  </a:moveTo>
                  <a:cubicBezTo>
                    <a:pt x="642197" y="277042"/>
                    <a:pt x="580143" y="203623"/>
                    <a:pt x="574176" y="166993"/>
                  </a:cubicBezTo>
                  <a:moveTo>
                    <a:pt x="794946" y="271122"/>
                  </a:moveTo>
                  <a:cubicBezTo>
                    <a:pt x="771079" y="283173"/>
                    <a:pt x="720921" y="297616"/>
                    <a:pt x="699478" y="301247"/>
                  </a:cubicBezTo>
                  <a:moveTo>
                    <a:pt x="574176" y="166993"/>
                  </a:moveTo>
                  <a:cubicBezTo>
                    <a:pt x="564629" y="233107"/>
                    <a:pt x="490642" y="313297"/>
                    <a:pt x="454840" y="323275"/>
                  </a:cubicBezTo>
                  <a:moveTo>
                    <a:pt x="574176" y="166993"/>
                  </a:moveTo>
                  <a:cubicBezTo>
                    <a:pt x="533710" y="171829"/>
                    <a:pt x="486231" y="174723"/>
                    <a:pt x="430784" y="174723"/>
                  </a:cubicBezTo>
                  <a:cubicBezTo>
                    <a:pt x="375739" y="174723"/>
                    <a:pt x="328360" y="171871"/>
                    <a:pt x="287771" y="167098"/>
                  </a:cubicBezTo>
                  <a:moveTo>
                    <a:pt x="754736" y="113689"/>
                  </a:moveTo>
                  <a:cubicBezTo>
                    <a:pt x="724478" y="133986"/>
                    <a:pt x="668295" y="155744"/>
                    <a:pt x="574176" y="166993"/>
                  </a:cubicBezTo>
                  <a:moveTo>
                    <a:pt x="287771" y="167098"/>
                  </a:moveTo>
                  <a:cubicBezTo>
                    <a:pt x="192379" y="155879"/>
                    <a:pt x="134498" y="134049"/>
                    <a:pt x="102802" y="113689"/>
                  </a:cubicBezTo>
                  <a:moveTo>
                    <a:pt x="72777" y="271122"/>
                  </a:moveTo>
                  <a:cubicBezTo>
                    <a:pt x="62833" y="249909"/>
                    <a:pt x="40747" y="182362"/>
                    <a:pt x="102802" y="113689"/>
                  </a:cubicBezTo>
                  <a:moveTo>
                    <a:pt x="102802" y="113689"/>
                  </a:moveTo>
                  <a:cubicBezTo>
                    <a:pt x="75420" y="146084"/>
                    <a:pt x="16939" y="209668"/>
                    <a:pt x="2062" y="204848"/>
                  </a:cubicBezTo>
                  <a:moveTo>
                    <a:pt x="754736" y="113689"/>
                  </a:moveTo>
                  <a:cubicBezTo>
                    <a:pt x="786102" y="136766"/>
                    <a:pt x="816502" y="206923"/>
                    <a:pt x="794946" y="271122"/>
                  </a:cubicBezTo>
                  <a:moveTo>
                    <a:pt x="865503" y="204848"/>
                  </a:moveTo>
                  <a:cubicBezTo>
                    <a:pt x="831255" y="185568"/>
                    <a:pt x="777388" y="136042"/>
                    <a:pt x="754736" y="113689"/>
                  </a:cubicBezTo>
                </a:path>
              </a:pathLst>
            </a:custGeom>
            <a:noFill/>
            <a:ln w="27070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ECB67E4-11FC-88A7-678B-EF4212FDBCD5}"/>
              </a:ext>
            </a:extLst>
          </p:cNvPr>
          <p:cNvSpPr txBox="1"/>
          <p:nvPr/>
        </p:nvSpPr>
        <p:spPr>
          <a:xfrm>
            <a:off x="3109337" y="1886559"/>
            <a:ext cx="23564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Idea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Project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2F2544-4407-D75A-2C1D-41AD62751493}"/>
              </a:ext>
            </a:extLst>
          </p:cNvPr>
          <p:cNvSpPr txBox="1"/>
          <p:nvPr/>
        </p:nvSpPr>
        <p:spPr>
          <a:xfrm>
            <a:off x="913302" y="3927107"/>
            <a:ext cx="101516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484848"/>
                </a:solidFill>
                <a:latin typeface="Roboto"/>
              </a:rPr>
              <a:t>Disorganized
Resources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5F8AEC-D88D-B4C4-610E-C4BDC95E0917}"/>
              </a:ext>
            </a:extLst>
          </p:cNvPr>
          <p:cNvSpPr txBox="1"/>
          <p:nvPr/>
        </p:nvSpPr>
        <p:spPr>
          <a:xfrm>
            <a:off x="2599107" y="3981249"/>
            <a:ext cx="568492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Identify
Need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1E8A5A-C9FD-92E5-9F07-280B8919E13B}"/>
              </a:ext>
            </a:extLst>
          </p:cNvPr>
          <p:cNvSpPr txBox="1"/>
          <p:nvPr/>
        </p:nvSpPr>
        <p:spPr>
          <a:xfrm>
            <a:off x="4124651" y="4089534"/>
            <a:ext cx="609098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Develop
Solution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38D7610-4321-23E6-9EEF-797FBF388632}"/>
              </a:ext>
            </a:extLst>
          </p:cNvPr>
          <p:cNvSpPr txBox="1"/>
          <p:nvPr/>
        </p:nvSpPr>
        <p:spPr>
          <a:xfrm>
            <a:off x="5742237" y="4089534"/>
            <a:ext cx="595563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Share
Publicly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BAEA39-C77C-4AB6-4CEA-17D7C4D3F4F9}"/>
              </a:ext>
            </a:extLst>
          </p:cNvPr>
          <p:cNvSpPr txBox="1"/>
          <p:nvPr/>
        </p:nvSpPr>
        <p:spPr>
          <a:xfrm>
            <a:off x="7013132" y="4089534"/>
            <a:ext cx="893344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Community
Resource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1A4DB74-4F92-E0E9-1704-A6AFD0CD2BB4}"/>
              </a:ext>
            </a:extLst>
          </p:cNvPr>
          <p:cNvSpPr txBox="1"/>
          <p:nvPr/>
        </p:nvSpPr>
        <p:spPr>
          <a:xfrm>
            <a:off x="1110470" y="4414386"/>
            <a:ext cx="1001628" cy="8085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 dirty="0">
                <a:solidFill>
                  <a:srgbClr val="484848"/>
                </a:solidFill>
                <a:latin typeface="Roboto"/>
              </a:rPr>
              <a:t>Scattered
development
resources
collection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7CA996-F7D5-CAB6-9620-520EF2B11636}"/>
              </a:ext>
            </a:extLst>
          </p:cNvPr>
          <p:cNvSpPr txBox="1"/>
          <p:nvPr/>
        </p:nvSpPr>
        <p:spPr>
          <a:xfrm>
            <a:off x="2526105" y="4495599"/>
            <a:ext cx="1096377" cy="60639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Recognize the
need for
organization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F1389E-9830-71BA-44A7-F0E4E41212AE}"/>
              </a:ext>
            </a:extLst>
          </p:cNvPr>
          <p:cNvSpPr txBox="1"/>
          <p:nvPr/>
        </p:nvSpPr>
        <p:spPr>
          <a:xfrm>
            <a:off x="3911060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Build a personal
resource organizer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869370-250D-057E-153D-FEFE0580BD13}"/>
              </a:ext>
            </a:extLst>
          </p:cNvPr>
          <p:cNvSpPr txBox="1"/>
          <p:nvPr/>
        </p:nvSpPr>
        <p:spPr>
          <a:xfrm>
            <a:off x="5465751" y="4576813"/>
            <a:ext cx="1434765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Launch as an open
source project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4CDB2C-E274-6C1B-1C29-3131EED9E861}"/>
              </a:ext>
            </a:extLst>
          </p:cNvPr>
          <p:cNvSpPr txBox="1"/>
          <p:nvPr/>
        </p:nvSpPr>
        <p:spPr>
          <a:xfrm>
            <a:off x="7012501" y="4576813"/>
            <a:ext cx="1218197" cy="40426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Curated toolbox
for developers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F1F439-553A-DE36-308C-B1B3DC2BCA7E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-idea-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project.png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98176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965007" y="3359467"/>
            <a:ext cx="5028247" cy="790575"/>
            <a:chOff x="458152" y="2462212"/>
            <a:chExt cx="5028247" cy="790575"/>
          </a:xfrm>
        </p:grpSpPr>
        <p:sp>
          <p:nvSpPr>
            <p:cNvPr id="2" name="Rounded Rectangle 1"/>
            <p:cNvSpPr/>
            <p:nvPr/>
          </p:nvSpPr>
          <p:spPr>
            <a:xfrm>
              <a:off x="458152" y="2462212"/>
              <a:ext cx="5028247" cy="790575"/>
            </a:xfrm>
            <a:custGeom>
              <a:avLst/>
              <a:gdLst/>
              <a:ahLst/>
              <a:cxnLst/>
              <a:rect l="0" t="0" r="0" b="0"/>
              <a:pathLst>
                <a:path w="5028247" h="790575">
                  <a:moveTo>
                    <a:pt x="914400" y="390525"/>
                  </a:moveTo>
                  <a:cubicBezTo>
                    <a:pt x="1182052" y="391477"/>
                    <a:pt x="1450657" y="375284"/>
                    <a:pt x="1717357" y="390525"/>
                  </a:cubicBezTo>
                  <a:cubicBezTo>
                    <a:pt x="1945005" y="403859"/>
                    <a:pt x="2172652" y="386715"/>
                    <a:pt x="2400299" y="390525"/>
                  </a:cubicBezTo>
                  <a:moveTo>
                    <a:pt x="2628900" y="390525"/>
                  </a:moveTo>
                  <a:cubicBezTo>
                    <a:pt x="2876550" y="373379"/>
                    <a:pt x="3127057" y="407670"/>
                    <a:pt x="3374707" y="390525"/>
                  </a:cubicBezTo>
                  <a:cubicBezTo>
                    <a:pt x="3620452" y="373379"/>
                    <a:pt x="3868102" y="385762"/>
                    <a:pt x="4114800" y="390525"/>
                  </a:cubicBezTo>
                  <a:moveTo>
                    <a:pt x="2514600" y="790575"/>
                  </a:moveTo>
                  <a:cubicBezTo>
                    <a:pt x="2522219" y="697229"/>
                    <a:pt x="2500312" y="601979"/>
                    <a:pt x="2514600" y="509587"/>
                  </a:cubicBezTo>
                  <a:moveTo>
                    <a:pt x="4229100" y="280987"/>
                  </a:moveTo>
                  <a:cubicBezTo>
                    <a:pt x="4219575" y="187642"/>
                    <a:pt x="4211002" y="91440"/>
                    <a:pt x="4229100" y="0"/>
                  </a:cubicBezTo>
                  <a:moveTo>
                    <a:pt x="4342447" y="395287"/>
                  </a:moveTo>
                  <a:cubicBezTo>
                    <a:pt x="4571047" y="383857"/>
                    <a:pt x="4799647" y="394334"/>
                    <a:pt x="5028247" y="395287"/>
                  </a:cubicBezTo>
                  <a:moveTo>
                    <a:pt x="0" y="390525"/>
                  </a:moveTo>
                  <a:cubicBezTo>
                    <a:pt x="120967" y="392429"/>
                    <a:pt x="242887" y="397192"/>
                    <a:pt x="363855" y="390525"/>
                  </a:cubicBezTo>
                  <a:cubicBezTo>
                    <a:pt x="470535" y="384809"/>
                    <a:pt x="580072" y="375284"/>
                    <a:pt x="685800" y="390525"/>
                  </a:cubicBezTo>
                  <a:moveTo>
                    <a:pt x="800100" y="0"/>
                  </a:moveTo>
                  <a:cubicBezTo>
                    <a:pt x="802957" y="93345"/>
                    <a:pt x="798195" y="187642"/>
                    <a:pt x="800100" y="28098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58446" y="2462212"/>
              <a:ext cx="5027953" cy="790575"/>
            </a:xfrm>
            <a:custGeom>
              <a:avLst/>
              <a:gdLst/>
              <a:ahLst/>
              <a:cxnLst/>
              <a:rect l="0" t="0" r="0" b="0"/>
              <a:pathLst>
                <a:path w="5027953" h="790575">
                  <a:moveTo>
                    <a:pt x="914399" y="390525"/>
                  </a:moveTo>
                  <a:lnTo>
                    <a:pt x="2400300" y="390525"/>
                  </a:lnTo>
                  <a:moveTo>
                    <a:pt x="2628900" y="390525"/>
                  </a:moveTo>
                  <a:lnTo>
                    <a:pt x="4114800" y="390525"/>
                  </a:lnTo>
                  <a:moveTo>
                    <a:pt x="2514600" y="509587"/>
                  </a:moveTo>
                  <a:lnTo>
                    <a:pt x="2514600" y="790575"/>
                  </a:lnTo>
                  <a:moveTo>
                    <a:pt x="4229100" y="0"/>
                  </a:moveTo>
                  <a:lnTo>
                    <a:pt x="4229100" y="280987"/>
                  </a:lnTo>
                  <a:moveTo>
                    <a:pt x="4342153" y="395287"/>
                  </a:moveTo>
                  <a:lnTo>
                    <a:pt x="5027953" y="395287"/>
                  </a:lnTo>
                  <a:moveTo>
                    <a:pt x="0" y="390525"/>
                  </a:moveTo>
                  <a:lnTo>
                    <a:pt x="685800" y="390525"/>
                  </a:lnTo>
                  <a:moveTo>
                    <a:pt x="800099" y="280987"/>
                  </a:moveTo>
                  <a:lnTo>
                    <a:pt x="800099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11060" y="2177415"/>
            <a:ext cx="882967" cy="1691640"/>
            <a:chOff x="804205" y="1280160"/>
            <a:chExt cx="882967" cy="1691640"/>
          </a:xfrm>
        </p:grpSpPr>
        <p:sp>
          <p:nvSpPr>
            <p:cNvPr id="7" name="Rounded Rectangle 6"/>
            <p:cNvSpPr/>
            <p:nvPr/>
          </p:nvSpPr>
          <p:spPr>
            <a:xfrm>
              <a:off x="804205" y="1280160"/>
              <a:ext cx="882967" cy="1182052"/>
            </a:xfrm>
            <a:custGeom>
              <a:avLst/>
              <a:gdLst/>
              <a:ahLst/>
              <a:cxnLst/>
              <a:rect l="0" t="0" r="0" b="0"/>
              <a:pathLst>
                <a:path w="882967" h="1182052">
                  <a:moveTo>
                    <a:pt x="882967" y="434339"/>
                  </a:moveTo>
                  <a:cubicBezTo>
                    <a:pt x="878204" y="541019"/>
                    <a:pt x="822959" y="644842"/>
                    <a:pt x="778192" y="729615"/>
                  </a:cubicBezTo>
                  <a:cubicBezTo>
                    <a:pt x="671512" y="877252"/>
                    <a:pt x="573404" y="1031557"/>
                    <a:pt x="461962" y="1175385"/>
                  </a:cubicBezTo>
                  <a:cubicBezTo>
                    <a:pt x="458152" y="1181100"/>
                    <a:pt x="449579" y="1182052"/>
                    <a:pt x="446722" y="1175385"/>
                  </a:cubicBezTo>
                  <a:cubicBezTo>
                    <a:pt x="370522" y="1010602"/>
                    <a:pt x="223837" y="885825"/>
                    <a:pt x="130492" y="729615"/>
                  </a:cubicBezTo>
                  <a:cubicBezTo>
                    <a:pt x="76200" y="639127"/>
                    <a:pt x="38100" y="545782"/>
                    <a:pt x="25717" y="434339"/>
                  </a:cubicBezTo>
                  <a:cubicBezTo>
                    <a:pt x="0" y="199072"/>
                    <a:pt x="217170" y="0"/>
                    <a:pt x="454342" y="5714"/>
                  </a:cubicBezTo>
                  <a:cubicBezTo>
                    <a:pt x="690562" y="11429"/>
                    <a:pt x="866775" y="198119"/>
                    <a:pt x="882967" y="434339"/>
                  </a:cubicBezTo>
                  <a:moveTo>
                    <a:pt x="454342" y="777240"/>
                  </a:moveTo>
                  <a:cubicBezTo>
                    <a:pt x="643890" y="780097"/>
                    <a:pt x="789622" y="623887"/>
                    <a:pt x="797242" y="434339"/>
                  </a:cubicBezTo>
                  <a:cubicBezTo>
                    <a:pt x="804862" y="244792"/>
                    <a:pt x="643890" y="81914"/>
                    <a:pt x="454342" y="91439"/>
                  </a:cubicBezTo>
                  <a:cubicBezTo>
                    <a:pt x="264794" y="100964"/>
                    <a:pt x="102869" y="244792"/>
                    <a:pt x="111442" y="434339"/>
                  </a:cubicBezTo>
                  <a:cubicBezTo>
                    <a:pt x="120014" y="623887"/>
                    <a:pt x="265747" y="794385"/>
                    <a:pt x="454342" y="77724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1442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47467" y="3640455"/>
            <a:ext cx="865822" cy="1687829"/>
            <a:chOff x="2540612" y="2743200"/>
            <a:chExt cx="865822" cy="1687829"/>
          </a:xfrm>
        </p:grpSpPr>
        <p:sp>
          <p:nvSpPr>
            <p:cNvPr id="14" name="Rounded Rectangle 13"/>
            <p:cNvSpPr/>
            <p:nvPr/>
          </p:nvSpPr>
          <p:spPr>
            <a:xfrm>
              <a:off x="2540612" y="3253739"/>
              <a:ext cx="865822" cy="1177290"/>
            </a:xfrm>
            <a:custGeom>
              <a:avLst/>
              <a:gdLst/>
              <a:ahLst/>
              <a:cxnLst/>
              <a:rect l="0" t="0" r="0" b="0"/>
              <a:pathLst>
                <a:path w="865822" h="1177290">
                  <a:moveTo>
                    <a:pt x="861059" y="746760"/>
                  </a:moveTo>
                  <a:cubicBezTo>
                    <a:pt x="853439" y="869632"/>
                    <a:pt x="805814" y="978217"/>
                    <a:pt x="725804" y="1060132"/>
                  </a:cubicBezTo>
                  <a:cubicBezTo>
                    <a:pt x="651509" y="1134427"/>
                    <a:pt x="545782" y="1177290"/>
                    <a:pt x="432434" y="1175385"/>
                  </a:cubicBezTo>
                  <a:cubicBezTo>
                    <a:pt x="195262" y="1170622"/>
                    <a:pt x="12382" y="982980"/>
                    <a:pt x="3809" y="746760"/>
                  </a:cubicBezTo>
                  <a:cubicBezTo>
                    <a:pt x="0" y="635317"/>
                    <a:pt x="37147" y="529590"/>
                    <a:pt x="108584" y="451485"/>
                  </a:cubicBezTo>
                  <a:cubicBezTo>
                    <a:pt x="211454" y="300990"/>
                    <a:pt x="313372" y="149542"/>
                    <a:pt x="424814" y="5715"/>
                  </a:cubicBezTo>
                  <a:cubicBezTo>
                    <a:pt x="428624" y="0"/>
                    <a:pt x="437197" y="0"/>
                    <a:pt x="440054" y="5715"/>
                  </a:cubicBezTo>
                  <a:cubicBezTo>
                    <a:pt x="536257" y="160020"/>
                    <a:pt x="648652" y="304800"/>
                    <a:pt x="756284" y="451485"/>
                  </a:cubicBezTo>
                  <a:cubicBezTo>
                    <a:pt x="819150" y="523875"/>
                    <a:pt x="865822" y="640080"/>
                    <a:pt x="861059" y="746760"/>
                  </a:cubicBezTo>
                  <a:moveTo>
                    <a:pt x="432434" y="403860"/>
                  </a:moveTo>
                  <a:cubicBezTo>
                    <a:pt x="242887" y="409575"/>
                    <a:pt x="87629" y="557212"/>
                    <a:pt x="89534" y="746760"/>
                  </a:cubicBezTo>
                  <a:cubicBezTo>
                    <a:pt x="91439" y="936307"/>
                    <a:pt x="242887" y="1098232"/>
                    <a:pt x="432434" y="1089660"/>
                  </a:cubicBezTo>
                  <a:cubicBezTo>
                    <a:pt x="621982" y="1081087"/>
                    <a:pt x="777239" y="936307"/>
                    <a:pt x="775334" y="746760"/>
                  </a:cubicBezTo>
                  <a:cubicBezTo>
                    <a:pt x="773429" y="557212"/>
                    <a:pt x="621982" y="412432"/>
                    <a:pt x="432434" y="40386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44422" y="3253642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428625" y="1175485"/>
                  </a:moveTo>
                  <a:cubicBezTo>
                    <a:pt x="191902" y="1175485"/>
                    <a:pt x="0" y="983584"/>
                    <a:pt x="0" y="746860"/>
                  </a:cubicBezTo>
                  <a:cubicBezTo>
                    <a:pt x="0" y="635147"/>
                    <a:pt x="42862" y="537310"/>
                    <a:pt x="104775" y="451585"/>
                  </a:cubicBezTo>
                  <a:lnTo>
                    <a:pt x="420852" y="5359"/>
                  </a:lnTo>
                  <a:cubicBezTo>
                    <a:pt x="424648" y="0"/>
                    <a:pt x="432601" y="0"/>
                    <a:pt x="436397" y="5359"/>
                  </a:cubicBezTo>
                  <a:lnTo>
                    <a:pt x="752475" y="451585"/>
                  </a:lnTo>
                  <a:cubicBezTo>
                    <a:pt x="804862" y="531715"/>
                    <a:pt x="857250" y="639762"/>
                    <a:pt x="857250" y="746860"/>
                  </a:cubicBezTo>
                  <a:cubicBezTo>
                    <a:pt x="857250" y="983584"/>
                    <a:pt x="665347" y="1175485"/>
                    <a:pt x="428625" y="1175485"/>
                  </a:cubicBezTo>
                  <a:close/>
                  <a:moveTo>
                    <a:pt x="85725" y="746860"/>
                  </a:moveTo>
                  <a:cubicBezTo>
                    <a:pt x="85725" y="936239"/>
                    <a:pt x="239246" y="1089760"/>
                    <a:pt x="428625" y="1089760"/>
                  </a:cubicBezTo>
                  <a:cubicBezTo>
                    <a:pt x="618002" y="1089760"/>
                    <a:pt x="771525" y="936239"/>
                    <a:pt x="771525" y="746860"/>
                  </a:cubicBezTo>
                  <a:cubicBezTo>
                    <a:pt x="771525" y="557483"/>
                    <a:pt x="618002" y="403960"/>
                    <a:pt x="428625" y="403960"/>
                  </a:cubicBezTo>
                  <a:cubicBezTo>
                    <a:pt x="239246" y="403960"/>
                    <a:pt x="85725" y="557483"/>
                    <a:pt x="85725" y="74686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58747" y="2743200"/>
              <a:ext cx="228600" cy="228600"/>
            </a:xfrm>
            <a:custGeom>
              <a:avLst/>
              <a:gdLst/>
              <a:ahLst/>
              <a:cxnLst/>
              <a:rect l="0" t="0" r="0" b="0"/>
              <a:pathLst>
                <a:path w="228600" h="228600">
                  <a:moveTo>
                    <a:pt x="0" y="114300"/>
                  </a:moveTo>
                  <a:cubicBezTo>
                    <a:pt x="0" y="51174"/>
                    <a:pt x="51174" y="0"/>
                    <a:pt x="114300" y="0"/>
                  </a:cubicBezTo>
                  <a:cubicBezTo>
                    <a:pt x="177425" y="0"/>
                    <a:pt x="228600" y="51174"/>
                    <a:pt x="228600" y="114300"/>
                  </a:cubicBezTo>
                  <a:cubicBezTo>
                    <a:pt x="228600" y="177425"/>
                    <a:pt x="177425" y="228600"/>
                    <a:pt x="114300" y="228600"/>
                  </a:cubicBezTo>
                  <a:cubicBezTo>
                    <a:pt x="51174" y="228600"/>
                    <a:pt x="0" y="177425"/>
                    <a:pt x="0" y="114300"/>
                  </a:cubicBezTo>
                  <a:close/>
                  <a:moveTo>
                    <a:pt x="114300" y="171450"/>
                  </a:moveTo>
                  <a:cubicBezTo>
                    <a:pt x="145862" y="171450"/>
                    <a:pt x="171450" y="145862"/>
                    <a:pt x="171450" y="114300"/>
                  </a:cubicBezTo>
                  <a:cubicBezTo>
                    <a:pt x="171450" y="82737"/>
                    <a:pt x="145862" y="57150"/>
                    <a:pt x="114300" y="57150"/>
                  </a:cubicBezTo>
                  <a:cubicBezTo>
                    <a:pt x="82737" y="57150"/>
                    <a:pt x="57150" y="82737"/>
                    <a:pt x="57150" y="114300"/>
                  </a:cubicBezTo>
                  <a:cubicBezTo>
                    <a:pt x="57150" y="145862"/>
                    <a:pt x="82737" y="171450"/>
                    <a:pt x="114300" y="17145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62920" y="2176462"/>
            <a:ext cx="870585" cy="1692592"/>
            <a:chOff x="4256065" y="1279207"/>
            <a:chExt cx="870585" cy="1692592"/>
          </a:xfrm>
        </p:grpSpPr>
        <p:sp>
          <p:nvSpPr>
            <p:cNvPr id="21" name="Rounded Rectangle 20"/>
            <p:cNvSpPr/>
            <p:nvPr/>
          </p:nvSpPr>
          <p:spPr>
            <a:xfrm>
              <a:off x="4256065" y="1279207"/>
              <a:ext cx="870585" cy="1183005"/>
            </a:xfrm>
            <a:custGeom>
              <a:avLst/>
              <a:gdLst/>
              <a:ahLst/>
              <a:cxnLst/>
              <a:rect l="0" t="0" r="0" b="0"/>
              <a:pathLst>
                <a:path w="870585" h="1183005">
                  <a:moveTo>
                    <a:pt x="860107" y="435292"/>
                  </a:moveTo>
                  <a:cubicBezTo>
                    <a:pt x="870585" y="541972"/>
                    <a:pt x="805814" y="649604"/>
                    <a:pt x="755332" y="730567"/>
                  </a:cubicBezTo>
                  <a:cubicBezTo>
                    <a:pt x="637222" y="869632"/>
                    <a:pt x="551497" y="1033462"/>
                    <a:pt x="439102" y="1176337"/>
                  </a:cubicBezTo>
                  <a:cubicBezTo>
                    <a:pt x="435292" y="1182052"/>
                    <a:pt x="426720" y="1183005"/>
                    <a:pt x="423862" y="1176337"/>
                  </a:cubicBezTo>
                  <a:cubicBezTo>
                    <a:pt x="347662" y="1011554"/>
                    <a:pt x="203834" y="885825"/>
                    <a:pt x="107632" y="730567"/>
                  </a:cubicBezTo>
                  <a:cubicBezTo>
                    <a:pt x="60007" y="636269"/>
                    <a:pt x="0" y="546734"/>
                    <a:pt x="2857" y="435292"/>
                  </a:cubicBezTo>
                  <a:cubicBezTo>
                    <a:pt x="9525" y="199072"/>
                    <a:pt x="195262" y="19050"/>
                    <a:pt x="431482" y="6667"/>
                  </a:cubicBezTo>
                  <a:cubicBezTo>
                    <a:pt x="559117" y="0"/>
                    <a:pt x="674370" y="63817"/>
                    <a:pt x="753427" y="152400"/>
                  </a:cubicBezTo>
                  <a:cubicBezTo>
                    <a:pt x="821054" y="226695"/>
                    <a:pt x="859154" y="326707"/>
                    <a:pt x="860107" y="435292"/>
                  </a:cubicBezTo>
                  <a:moveTo>
                    <a:pt x="431482" y="778192"/>
                  </a:moveTo>
                  <a:cubicBezTo>
                    <a:pt x="621029" y="784859"/>
                    <a:pt x="782954" y="624840"/>
                    <a:pt x="774382" y="435292"/>
                  </a:cubicBezTo>
                  <a:cubicBezTo>
                    <a:pt x="765810" y="245744"/>
                    <a:pt x="620077" y="110489"/>
                    <a:pt x="431482" y="92392"/>
                  </a:cubicBezTo>
                  <a:cubicBezTo>
                    <a:pt x="242887" y="75247"/>
                    <a:pt x="103822" y="246697"/>
                    <a:pt x="88582" y="435292"/>
                  </a:cubicBezTo>
                  <a:cubicBezTo>
                    <a:pt x="73342" y="623887"/>
                    <a:pt x="241935" y="787717"/>
                    <a:pt x="431482" y="7781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258922" y="1285875"/>
              <a:ext cx="857250" cy="1175485"/>
            </a:xfrm>
            <a:custGeom>
              <a:avLst/>
              <a:gdLst/>
              <a:ahLst/>
              <a:cxnLst/>
              <a:rect l="0" t="0" r="0" b="0"/>
              <a:pathLst>
                <a:path w="857250" h="1175485">
                  <a:moveTo>
                    <a:pt x="857250" y="428625"/>
                  </a:moveTo>
                  <a:cubicBezTo>
                    <a:pt x="857250" y="535724"/>
                    <a:pt x="804862" y="643770"/>
                    <a:pt x="752475" y="723900"/>
                  </a:cubicBezTo>
                  <a:lnTo>
                    <a:pt x="436397" y="1170127"/>
                  </a:lnTo>
                  <a:cubicBezTo>
                    <a:pt x="432601" y="1175485"/>
                    <a:pt x="424648" y="1175485"/>
                    <a:pt x="420852" y="1170127"/>
                  </a:cubicBezTo>
                  <a:lnTo>
                    <a:pt x="104775" y="723900"/>
                  </a:lnTo>
                  <a:cubicBezTo>
                    <a:pt x="42862" y="638175"/>
                    <a:pt x="0" y="540338"/>
                    <a:pt x="0" y="428625"/>
                  </a:cubicBezTo>
                  <a:cubicBezTo>
                    <a:pt x="0" y="191902"/>
                    <a:pt x="191902" y="0"/>
                    <a:pt x="428625" y="0"/>
                  </a:cubicBezTo>
                  <a:cubicBezTo>
                    <a:pt x="665347" y="0"/>
                    <a:pt x="857250" y="191902"/>
                    <a:pt x="857250" y="428625"/>
                  </a:cubicBezTo>
                  <a:close/>
                  <a:moveTo>
                    <a:pt x="428625" y="771525"/>
                  </a:moveTo>
                  <a:cubicBezTo>
                    <a:pt x="618002" y="771525"/>
                    <a:pt x="771525" y="618002"/>
                    <a:pt x="771525" y="428625"/>
                  </a:cubicBezTo>
                  <a:cubicBezTo>
                    <a:pt x="771525" y="239246"/>
                    <a:pt x="618002" y="85725"/>
                    <a:pt x="428625" y="85725"/>
                  </a:cubicBezTo>
                  <a:cubicBezTo>
                    <a:pt x="239246" y="85725"/>
                    <a:pt x="85725" y="239246"/>
                    <a:pt x="85725" y="428625"/>
                  </a:cubicBezTo>
                  <a:cubicBezTo>
                    <a:pt x="85725" y="618002"/>
                    <a:pt x="239246" y="771525"/>
                    <a:pt x="428625" y="771525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567532" y="2734627"/>
              <a:ext cx="236220" cy="237172"/>
            </a:xfrm>
            <a:custGeom>
              <a:avLst/>
              <a:gdLst/>
              <a:ahLst/>
              <a:cxnLst/>
              <a:rect l="0" t="0" r="0" b="0"/>
              <a:pathLst>
                <a:path w="236220" h="237172">
                  <a:moveTo>
                    <a:pt x="120015" y="237172"/>
                  </a:moveTo>
                  <a:cubicBezTo>
                    <a:pt x="57150" y="229552"/>
                    <a:pt x="0" y="185737"/>
                    <a:pt x="5715" y="122872"/>
                  </a:cubicBezTo>
                  <a:cubicBezTo>
                    <a:pt x="12382" y="60007"/>
                    <a:pt x="57150" y="0"/>
                    <a:pt x="120015" y="8572"/>
                  </a:cubicBezTo>
                  <a:cubicBezTo>
                    <a:pt x="182880" y="17144"/>
                    <a:pt x="232410" y="60007"/>
                    <a:pt x="234315" y="122872"/>
                  </a:cubicBezTo>
                  <a:cubicBezTo>
                    <a:pt x="236220" y="185737"/>
                    <a:pt x="181927" y="226694"/>
                    <a:pt x="120015" y="237172"/>
                  </a:cubicBezTo>
                  <a:moveTo>
                    <a:pt x="120015" y="180022"/>
                  </a:moveTo>
                  <a:cubicBezTo>
                    <a:pt x="151447" y="182879"/>
                    <a:pt x="167640" y="152400"/>
                    <a:pt x="177165" y="122872"/>
                  </a:cubicBezTo>
                  <a:cubicBezTo>
                    <a:pt x="187642" y="93344"/>
                    <a:pt x="151447" y="71437"/>
                    <a:pt x="120015" y="65722"/>
                  </a:cubicBezTo>
                  <a:cubicBezTo>
                    <a:pt x="88582" y="60007"/>
                    <a:pt x="53340" y="92392"/>
                    <a:pt x="62865" y="122872"/>
                  </a:cubicBezTo>
                  <a:cubicBezTo>
                    <a:pt x="72390" y="153352"/>
                    <a:pt x="88582" y="180022"/>
                    <a:pt x="120015" y="18002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025015" y="1520190"/>
            <a:ext cx="30003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Maintainer: Key Milestones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205954" y="2339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707130" y="2625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Became maintainer of
Public APIs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9735" y="4625340"/>
            <a:ext cx="8143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April 2024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920454" y="4625340"/>
            <a:ext cx="7858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July 2024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92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Became maintainer of
</a:t>
            </a:r>
            <a:r>
              <a:rPr sz="1200" b="0" dirty="0" err="1">
                <a:solidFill>
                  <a:srgbClr val="484848"/>
                </a:solidFill>
                <a:latin typeface="Roboto"/>
              </a:rPr>
              <a:t>Confs.tech</a:t>
            </a:r>
            <a:endParaRPr sz="1200" b="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21630" y="4911090"/>
            <a:ext cx="17573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Became maintainer of
Dev Resources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546327" y="2388870"/>
            <a:ext cx="438150" cy="441960"/>
            <a:chOff x="1039472" y="1491615"/>
            <a:chExt cx="438150" cy="441960"/>
          </a:xfrm>
        </p:grpSpPr>
        <p:sp>
          <p:nvSpPr>
            <p:cNvPr id="33" name="Rounded Rectangle 32"/>
            <p:cNvSpPr/>
            <p:nvPr/>
          </p:nvSpPr>
          <p:spPr>
            <a:xfrm>
              <a:off x="1039472" y="1491615"/>
              <a:ext cx="438150" cy="441960"/>
            </a:xfrm>
            <a:custGeom>
              <a:avLst/>
              <a:gdLst/>
              <a:ahLst/>
              <a:cxnLst/>
              <a:rect l="0" t="0" r="0" b="0"/>
              <a:pathLst>
                <a:path w="438150" h="441960">
                  <a:moveTo>
                    <a:pt x="95250" y="156210"/>
                  </a:moveTo>
                  <a:cubicBezTo>
                    <a:pt x="78105" y="114300"/>
                    <a:pt x="99060" y="66675"/>
                    <a:pt x="95250" y="22860"/>
                  </a:cubicBezTo>
                  <a:cubicBezTo>
                    <a:pt x="93344" y="11430"/>
                    <a:pt x="104775" y="1905"/>
                    <a:pt x="114300" y="3810"/>
                  </a:cubicBezTo>
                  <a:cubicBezTo>
                    <a:pt x="196215" y="15239"/>
                    <a:pt x="283845" y="32385"/>
                    <a:pt x="361950" y="3810"/>
                  </a:cubicBezTo>
                  <a:cubicBezTo>
                    <a:pt x="371475" y="0"/>
                    <a:pt x="379095" y="13335"/>
                    <a:pt x="381000" y="22860"/>
                  </a:cubicBezTo>
                  <a:cubicBezTo>
                    <a:pt x="386715" y="66675"/>
                    <a:pt x="367665" y="114300"/>
                    <a:pt x="381000" y="156210"/>
                  </a:cubicBezTo>
                  <a:cubicBezTo>
                    <a:pt x="384810" y="165735"/>
                    <a:pt x="371475" y="171450"/>
                    <a:pt x="361950" y="175260"/>
                  </a:cubicBezTo>
                  <a:cubicBezTo>
                    <a:pt x="312420" y="190500"/>
                    <a:pt x="259080" y="161925"/>
                    <a:pt x="209550" y="175260"/>
                  </a:cubicBezTo>
                  <a:cubicBezTo>
                    <a:pt x="207645" y="194310"/>
                    <a:pt x="211455" y="213360"/>
                    <a:pt x="209550" y="232410"/>
                  </a:cubicBezTo>
                  <a:cubicBezTo>
                    <a:pt x="184785" y="220980"/>
                    <a:pt x="175260" y="188595"/>
                    <a:pt x="152400" y="175260"/>
                  </a:cubicBezTo>
                  <a:cubicBezTo>
                    <a:pt x="139065" y="179070"/>
                    <a:pt x="127635" y="175260"/>
                    <a:pt x="114300" y="175260"/>
                  </a:cubicBezTo>
                  <a:cubicBezTo>
                    <a:pt x="102870" y="175260"/>
                    <a:pt x="95250" y="167639"/>
                    <a:pt x="95250" y="156210"/>
                  </a:cubicBezTo>
                  <a:moveTo>
                    <a:pt x="43814" y="276225"/>
                  </a:moveTo>
                  <a:cubicBezTo>
                    <a:pt x="47625" y="251460"/>
                    <a:pt x="62864" y="226695"/>
                    <a:pt x="85725" y="232410"/>
                  </a:cubicBezTo>
                  <a:cubicBezTo>
                    <a:pt x="108585" y="238125"/>
                    <a:pt x="127635" y="251460"/>
                    <a:pt x="129539" y="276225"/>
                  </a:cubicBezTo>
                  <a:cubicBezTo>
                    <a:pt x="129539" y="299085"/>
                    <a:pt x="108584" y="310514"/>
                    <a:pt x="85725" y="318135"/>
                  </a:cubicBezTo>
                  <a:cubicBezTo>
                    <a:pt x="62864" y="325755"/>
                    <a:pt x="36194" y="297180"/>
                    <a:pt x="43814" y="276225"/>
                  </a:cubicBezTo>
                  <a:moveTo>
                    <a:pt x="0" y="403860"/>
                  </a:moveTo>
                  <a:cubicBezTo>
                    <a:pt x="0" y="373380"/>
                    <a:pt x="30480" y="346710"/>
                    <a:pt x="60960" y="340995"/>
                  </a:cubicBezTo>
                  <a:cubicBezTo>
                    <a:pt x="91440" y="335280"/>
                    <a:pt x="125730" y="337185"/>
                    <a:pt x="146685" y="361950"/>
                  </a:cubicBezTo>
                  <a:moveTo>
                    <a:pt x="310515" y="276225"/>
                  </a:moveTo>
                  <a:cubicBezTo>
                    <a:pt x="306705" y="251460"/>
                    <a:pt x="329565" y="232410"/>
                    <a:pt x="352425" y="232410"/>
                  </a:cubicBezTo>
                  <a:cubicBezTo>
                    <a:pt x="375285" y="232410"/>
                    <a:pt x="392430" y="251460"/>
                    <a:pt x="396240" y="276225"/>
                  </a:cubicBezTo>
                  <a:cubicBezTo>
                    <a:pt x="398145" y="299085"/>
                    <a:pt x="375285" y="320039"/>
                    <a:pt x="352425" y="318135"/>
                  </a:cubicBezTo>
                  <a:cubicBezTo>
                    <a:pt x="329565" y="316230"/>
                    <a:pt x="318135" y="297180"/>
                    <a:pt x="310515" y="276225"/>
                  </a:cubicBezTo>
                  <a:moveTo>
                    <a:pt x="291465" y="361950"/>
                  </a:moveTo>
                  <a:cubicBezTo>
                    <a:pt x="312420" y="337185"/>
                    <a:pt x="346710" y="331470"/>
                    <a:pt x="377190" y="340995"/>
                  </a:cubicBezTo>
                  <a:cubicBezTo>
                    <a:pt x="407670" y="350520"/>
                    <a:pt x="422910" y="377190"/>
                    <a:pt x="438150" y="403860"/>
                  </a:cubicBezTo>
                  <a:moveTo>
                    <a:pt x="177165" y="314325"/>
                  </a:moveTo>
                  <a:cubicBezTo>
                    <a:pt x="180975" y="289560"/>
                    <a:pt x="196215" y="266700"/>
                    <a:pt x="219075" y="270510"/>
                  </a:cubicBezTo>
                  <a:cubicBezTo>
                    <a:pt x="241935" y="274320"/>
                    <a:pt x="264795" y="289560"/>
                    <a:pt x="262890" y="314325"/>
                  </a:cubicBezTo>
                  <a:cubicBezTo>
                    <a:pt x="259080" y="337185"/>
                    <a:pt x="241935" y="360045"/>
                    <a:pt x="219075" y="356235"/>
                  </a:cubicBezTo>
                  <a:cubicBezTo>
                    <a:pt x="196215" y="352425"/>
                    <a:pt x="179070" y="337185"/>
                    <a:pt x="177165" y="314325"/>
                  </a:cubicBezTo>
                  <a:moveTo>
                    <a:pt x="133350" y="441960"/>
                  </a:moveTo>
                  <a:cubicBezTo>
                    <a:pt x="156210" y="409575"/>
                    <a:pt x="179069" y="382905"/>
                    <a:pt x="219075" y="375285"/>
                  </a:cubicBezTo>
                  <a:cubicBezTo>
                    <a:pt x="259080" y="367664"/>
                    <a:pt x="293370" y="403860"/>
                    <a:pt x="304800" y="441960"/>
                  </a:cubicBezTo>
                  <a:moveTo>
                    <a:pt x="295275" y="127635"/>
                  </a:moveTo>
                  <a:cubicBezTo>
                    <a:pt x="304800" y="112395"/>
                    <a:pt x="323850" y="104775"/>
                    <a:pt x="333375" y="89535"/>
                  </a:cubicBezTo>
                  <a:cubicBezTo>
                    <a:pt x="320040" y="78105"/>
                    <a:pt x="304800" y="66675"/>
                    <a:pt x="295275" y="51435"/>
                  </a:cubicBezTo>
                  <a:moveTo>
                    <a:pt x="180975" y="51435"/>
                  </a:moveTo>
                  <a:cubicBezTo>
                    <a:pt x="165735" y="60960"/>
                    <a:pt x="160020" y="81914"/>
                    <a:pt x="142875" y="89535"/>
                  </a:cubicBezTo>
                  <a:cubicBezTo>
                    <a:pt x="158115" y="97155"/>
                    <a:pt x="165735" y="118110"/>
                    <a:pt x="180975" y="127635"/>
                  </a:cubicBezTo>
                  <a:moveTo>
                    <a:pt x="219075" y="127635"/>
                  </a:moveTo>
                  <a:cubicBezTo>
                    <a:pt x="226695" y="100964"/>
                    <a:pt x="249555" y="78105"/>
                    <a:pt x="257175" y="5143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39472" y="1495425"/>
              <a:ext cx="438149" cy="438150"/>
            </a:xfrm>
            <a:custGeom>
              <a:avLst/>
              <a:gdLst/>
              <a:ahLst/>
              <a:cxnLst/>
              <a:rect l="0" t="0" r="0" b="0"/>
              <a:pathLst>
                <a:path w="438149" h="438150">
                  <a:moveTo>
                    <a:pt x="95250" y="19050"/>
                  </a:moveTo>
                  <a:cubicBezTo>
                    <a:pt x="95250" y="8528"/>
                    <a:pt x="103778" y="0"/>
                    <a:pt x="114300" y="0"/>
                  </a:cubicBezTo>
                  <a:lnTo>
                    <a:pt x="361950" y="0"/>
                  </a:lnTo>
                  <a:cubicBezTo>
                    <a:pt x="372471" y="0"/>
                    <a:pt x="381000" y="8528"/>
                    <a:pt x="381000" y="19050"/>
                  </a:cubicBezTo>
                  <a:lnTo>
                    <a:pt x="381000" y="152400"/>
                  </a:lnTo>
                  <a:cubicBezTo>
                    <a:pt x="381000" y="162921"/>
                    <a:pt x="372471" y="171450"/>
                    <a:pt x="361950" y="171450"/>
                  </a:cubicBezTo>
                  <a:lnTo>
                    <a:pt x="209550" y="171450"/>
                  </a:lnTo>
                  <a:lnTo>
                    <a:pt x="209550" y="228600"/>
                  </a:lnTo>
                  <a:lnTo>
                    <a:pt x="152400" y="171450"/>
                  </a:lnTo>
                  <a:lnTo>
                    <a:pt x="114300" y="171450"/>
                  </a:lnTo>
                  <a:cubicBezTo>
                    <a:pt x="103778" y="171450"/>
                    <a:pt x="95250" y="162921"/>
                    <a:pt x="95250" y="152400"/>
                  </a:cubicBezTo>
                  <a:close/>
                  <a:moveTo>
                    <a:pt x="42862" y="271462"/>
                  </a:moveTo>
                  <a:cubicBezTo>
                    <a:pt x="42862" y="247790"/>
                    <a:pt x="62052" y="228600"/>
                    <a:pt x="85725" y="228600"/>
                  </a:cubicBezTo>
                  <a:cubicBezTo>
                    <a:pt x="109397" y="228600"/>
                    <a:pt x="128587" y="247790"/>
                    <a:pt x="128587" y="271462"/>
                  </a:cubicBezTo>
                  <a:cubicBezTo>
                    <a:pt x="128587" y="295134"/>
                    <a:pt x="109397" y="314325"/>
                    <a:pt x="85725" y="314325"/>
                  </a:cubicBezTo>
                  <a:cubicBezTo>
                    <a:pt x="62052" y="314325"/>
                    <a:pt x="42862" y="295134"/>
                    <a:pt x="42862" y="271462"/>
                  </a:cubicBezTo>
                  <a:moveTo>
                    <a:pt x="0" y="400050"/>
                  </a:moveTo>
                  <a:cubicBezTo>
                    <a:pt x="7666" y="369707"/>
                    <a:pt x="30837" y="345699"/>
                    <a:pt x="60889" y="336961"/>
                  </a:cubicBezTo>
                  <a:cubicBezTo>
                    <a:pt x="90941" y="328224"/>
                    <a:pt x="123373" y="336066"/>
                    <a:pt x="146113" y="357568"/>
                  </a:cubicBezTo>
                  <a:moveTo>
                    <a:pt x="309562" y="271462"/>
                  </a:moveTo>
                  <a:cubicBezTo>
                    <a:pt x="309562" y="247790"/>
                    <a:pt x="328752" y="228600"/>
                    <a:pt x="352425" y="228600"/>
                  </a:cubicBezTo>
                  <a:cubicBezTo>
                    <a:pt x="376097" y="228600"/>
                    <a:pt x="395287" y="247790"/>
                    <a:pt x="395287" y="271462"/>
                  </a:cubicBezTo>
                  <a:cubicBezTo>
                    <a:pt x="395287" y="295134"/>
                    <a:pt x="376097" y="314325"/>
                    <a:pt x="352425" y="314325"/>
                  </a:cubicBezTo>
                  <a:cubicBezTo>
                    <a:pt x="328752" y="314325"/>
                    <a:pt x="309562" y="295134"/>
                    <a:pt x="309562" y="271462"/>
                  </a:cubicBezTo>
                  <a:moveTo>
                    <a:pt x="292036" y="357568"/>
                  </a:moveTo>
                  <a:cubicBezTo>
                    <a:pt x="314776" y="336066"/>
                    <a:pt x="347208" y="328224"/>
                    <a:pt x="377260" y="336961"/>
                  </a:cubicBezTo>
                  <a:cubicBezTo>
                    <a:pt x="407312" y="345699"/>
                    <a:pt x="430483" y="369707"/>
                    <a:pt x="438149" y="400049"/>
                  </a:cubicBezTo>
                  <a:moveTo>
                    <a:pt x="176212" y="309562"/>
                  </a:moveTo>
                  <a:cubicBezTo>
                    <a:pt x="176212" y="285890"/>
                    <a:pt x="195402" y="266700"/>
                    <a:pt x="219075" y="266700"/>
                  </a:cubicBezTo>
                  <a:cubicBezTo>
                    <a:pt x="242747" y="266700"/>
                    <a:pt x="261937" y="285890"/>
                    <a:pt x="261937" y="309562"/>
                  </a:cubicBezTo>
                  <a:cubicBezTo>
                    <a:pt x="261937" y="333234"/>
                    <a:pt x="242747" y="352425"/>
                    <a:pt x="219075" y="352425"/>
                  </a:cubicBezTo>
                  <a:cubicBezTo>
                    <a:pt x="195402" y="352425"/>
                    <a:pt x="176212" y="333234"/>
                    <a:pt x="176212" y="309562"/>
                  </a:cubicBezTo>
                  <a:moveTo>
                    <a:pt x="133350" y="438150"/>
                  </a:moveTo>
                  <a:cubicBezTo>
                    <a:pt x="143510" y="399123"/>
                    <a:pt x="178747" y="371885"/>
                    <a:pt x="219075" y="371885"/>
                  </a:cubicBezTo>
                  <a:cubicBezTo>
                    <a:pt x="259402" y="371885"/>
                    <a:pt x="294639" y="399123"/>
                    <a:pt x="304800" y="438150"/>
                  </a:cubicBezTo>
                  <a:moveTo>
                    <a:pt x="295275" y="123825"/>
                  </a:moveTo>
                  <a:lnTo>
                    <a:pt x="333375" y="85725"/>
                  </a:lnTo>
                  <a:lnTo>
                    <a:pt x="295275" y="47625"/>
                  </a:lnTo>
                  <a:moveTo>
                    <a:pt x="180975" y="47625"/>
                  </a:moveTo>
                  <a:lnTo>
                    <a:pt x="142875" y="85725"/>
                  </a:lnTo>
                  <a:lnTo>
                    <a:pt x="180975" y="123825"/>
                  </a:lnTo>
                  <a:moveTo>
                    <a:pt x="219075" y="123825"/>
                  </a:moveTo>
                  <a:lnTo>
                    <a:pt x="257175" y="4762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965802" y="2375535"/>
            <a:ext cx="481964" cy="476249"/>
            <a:chOff x="4458947" y="1478280"/>
            <a:chExt cx="481964" cy="476249"/>
          </a:xfrm>
        </p:grpSpPr>
        <p:sp>
          <p:nvSpPr>
            <p:cNvPr id="36" name="Rounded Rectangle 35"/>
            <p:cNvSpPr/>
            <p:nvPr/>
          </p:nvSpPr>
          <p:spPr>
            <a:xfrm>
              <a:off x="4458947" y="1478280"/>
              <a:ext cx="481964" cy="476249"/>
            </a:xfrm>
            <a:custGeom>
              <a:avLst/>
              <a:gdLst/>
              <a:ahLst/>
              <a:cxnLst/>
              <a:rect l="0" t="0" r="0" b="0"/>
              <a:pathLst>
                <a:path w="481964" h="476249">
                  <a:moveTo>
                    <a:pt x="47624" y="17145"/>
                  </a:moveTo>
                  <a:cubicBezTo>
                    <a:pt x="167639" y="0"/>
                    <a:pt x="289559" y="28575"/>
                    <a:pt x="409574" y="17145"/>
                  </a:cubicBezTo>
                  <a:cubicBezTo>
                    <a:pt x="409574" y="17145"/>
                    <a:pt x="438149" y="19050"/>
                    <a:pt x="447674" y="55245"/>
                  </a:cubicBezTo>
                  <a:cubicBezTo>
                    <a:pt x="476249" y="173354"/>
                    <a:pt x="481964" y="300989"/>
                    <a:pt x="447674" y="417194"/>
                  </a:cubicBezTo>
                  <a:cubicBezTo>
                    <a:pt x="447674" y="417194"/>
                    <a:pt x="447674" y="449579"/>
                    <a:pt x="409574" y="455294"/>
                  </a:cubicBezTo>
                  <a:cubicBezTo>
                    <a:pt x="291464" y="476249"/>
                    <a:pt x="161925" y="417194"/>
                    <a:pt x="47625" y="455294"/>
                  </a:cubicBezTo>
                  <a:cubicBezTo>
                    <a:pt x="47625" y="455294"/>
                    <a:pt x="13334" y="455294"/>
                    <a:pt x="9525" y="417194"/>
                  </a:cubicBezTo>
                  <a:cubicBezTo>
                    <a:pt x="0" y="297179"/>
                    <a:pt x="24765" y="175260"/>
                    <a:pt x="9525" y="55245"/>
                  </a:cubicBezTo>
                  <a:cubicBezTo>
                    <a:pt x="9525" y="55245"/>
                    <a:pt x="9525" y="19050"/>
                    <a:pt x="47625" y="17145"/>
                  </a:cubicBezTo>
                  <a:moveTo>
                    <a:pt x="9524" y="112394"/>
                  </a:moveTo>
                  <a:cubicBezTo>
                    <a:pt x="154304" y="97154"/>
                    <a:pt x="302894" y="137159"/>
                    <a:pt x="447674" y="112394"/>
                  </a:cubicBezTo>
                  <a:moveTo>
                    <a:pt x="266699" y="169544"/>
                  </a:moveTo>
                  <a:cubicBezTo>
                    <a:pt x="257174" y="169544"/>
                    <a:pt x="257174" y="179069"/>
                    <a:pt x="257174" y="179069"/>
                  </a:cubicBezTo>
                  <a:cubicBezTo>
                    <a:pt x="259079" y="203834"/>
                    <a:pt x="259079" y="230504"/>
                    <a:pt x="257174" y="255269"/>
                  </a:cubicBezTo>
                  <a:cubicBezTo>
                    <a:pt x="257174" y="264794"/>
                    <a:pt x="266699" y="264794"/>
                    <a:pt x="266699" y="264794"/>
                  </a:cubicBezTo>
                  <a:cubicBezTo>
                    <a:pt x="304799" y="262889"/>
                    <a:pt x="342899" y="257174"/>
                    <a:pt x="380999" y="264794"/>
                  </a:cubicBezTo>
                  <a:cubicBezTo>
                    <a:pt x="390524" y="266699"/>
                    <a:pt x="390524" y="255269"/>
                    <a:pt x="390524" y="255269"/>
                  </a:cubicBezTo>
                  <a:cubicBezTo>
                    <a:pt x="386714" y="230504"/>
                    <a:pt x="398144" y="203834"/>
                    <a:pt x="390524" y="179069"/>
                  </a:cubicBezTo>
                  <a:cubicBezTo>
                    <a:pt x="386714" y="169544"/>
                    <a:pt x="380999" y="169544"/>
                    <a:pt x="380999" y="169544"/>
                  </a:cubicBezTo>
                  <a:cubicBezTo>
                    <a:pt x="342899" y="173354"/>
                    <a:pt x="304799" y="171449"/>
                    <a:pt x="266699" y="169544"/>
                  </a:cubicBezTo>
                  <a:moveTo>
                    <a:pt x="266699" y="302894"/>
                  </a:moveTo>
                  <a:cubicBezTo>
                    <a:pt x="257174" y="304799"/>
                    <a:pt x="257174" y="312419"/>
                    <a:pt x="257174" y="312419"/>
                  </a:cubicBezTo>
                  <a:cubicBezTo>
                    <a:pt x="257174" y="337184"/>
                    <a:pt x="266699" y="365759"/>
                    <a:pt x="257174" y="388619"/>
                  </a:cubicBezTo>
                  <a:cubicBezTo>
                    <a:pt x="253364" y="398144"/>
                    <a:pt x="266699" y="398144"/>
                    <a:pt x="266699" y="398144"/>
                  </a:cubicBezTo>
                  <a:cubicBezTo>
                    <a:pt x="304799" y="400049"/>
                    <a:pt x="344804" y="411479"/>
                    <a:pt x="380999" y="398144"/>
                  </a:cubicBezTo>
                  <a:cubicBezTo>
                    <a:pt x="390524" y="394334"/>
                    <a:pt x="390524" y="388619"/>
                    <a:pt x="390524" y="388619"/>
                  </a:cubicBezTo>
                  <a:cubicBezTo>
                    <a:pt x="394334" y="363854"/>
                    <a:pt x="390524" y="337184"/>
                    <a:pt x="390524" y="312419"/>
                  </a:cubicBezTo>
                  <a:cubicBezTo>
                    <a:pt x="390524" y="302894"/>
                    <a:pt x="380999" y="302894"/>
                    <a:pt x="380999" y="302894"/>
                  </a:cubicBezTo>
                  <a:cubicBezTo>
                    <a:pt x="342899" y="297179"/>
                    <a:pt x="302894" y="314324"/>
                    <a:pt x="266699" y="302894"/>
                  </a:cubicBezTo>
                  <a:moveTo>
                    <a:pt x="76199" y="169544"/>
                  </a:moveTo>
                  <a:cubicBezTo>
                    <a:pt x="66674" y="165734"/>
                    <a:pt x="66674" y="179069"/>
                    <a:pt x="66674" y="179069"/>
                  </a:cubicBezTo>
                  <a:cubicBezTo>
                    <a:pt x="78104" y="222884"/>
                    <a:pt x="83819" y="270509"/>
                    <a:pt x="66674" y="312419"/>
                  </a:cubicBezTo>
                  <a:cubicBezTo>
                    <a:pt x="62864" y="321944"/>
                    <a:pt x="76199" y="321944"/>
                    <a:pt x="76199" y="321944"/>
                  </a:cubicBezTo>
                  <a:cubicBezTo>
                    <a:pt x="114299" y="321944"/>
                    <a:pt x="152399" y="325754"/>
                    <a:pt x="190499" y="321944"/>
                  </a:cubicBezTo>
                  <a:cubicBezTo>
                    <a:pt x="200024" y="321944"/>
                    <a:pt x="200024" y="312419"/>
                    <a:pt x="200024" y="312419"/>
                  </a:cubicBezTo>
                  <a:cubicBezTo>
                    <a:pt x="194309" y="268604"/>
                    <a:pt x="192404" y="222884"/>
                    <a:pt x="200024" y="179069"/>
                  </a:cubicBezTo>
                  <a:cubicBezTo>
                    <a:pt x="201929" y="169544"/>
                    <a:pt x="190499" y="169544"/>
                    <a:pt x="190499" y="169544"/>
                  </a:cubicBezTo>
                  <a:cubicBezTo>
                    <a:pt x="154304" y="160019"/>
                    <a:pt x="114299" y="169544"/>
                    <a:pt x="76199" y="169544"/>
                  </a:cubicBezTo>
                  <a:moveTo>
                    <a:pt x="104774" y="236219"/>
                  </a:moveTo>
                  <a:cubicBezTo>
                    <a:pt x="102869" y="220979"/>
                    <a:pt x="118109" y="213359"/>
                    <a:pt x="133349" y="207644"/>
                  </a:cubicBezTo>
                  <a:cubicBezTo>
                    <a:pt x="148589" y="201929"/>
                    <a:pt x="160019" y="220979"/>
                    <a:pt x="161924" y="236219"/>
                  </a:cubicBezTo>
                  <a:cubicBezTo>
                    <a:pt x="163829" y="251459"/>
                    <a:pt x="148589" y="260984"/>
                    <a:pt x="133349" y="264794"/>
                  </a:cubicBezTo>
                  <a:cubicBezTo>
                    <a:pt x="118109" y="268604"/>
                    <a:pt x="110489" y="251459"/>
                    <a:pt x="104774" y="236219"/>
                  </a:cubicBezTo>
                  <a:moveTo>
                    <a:pt x="85724" y="321944"/>
                  </a:moveTo>
                  <a:cubicBezTo>
                    <a:pt x="78104" y="293369"/>
                    <a:pt x="104774" y="264794"/>
                    <a:pt x="133349" y="264794"/>
                  </a:cubicBezTo>
                  <a:cubicBezTo>
                    <a:pt x="161924" y="266699"/>
                    <a:pt x="175259" y="293369"/>
                    <a:pt x="180974" y="321944"/>
                  </a:cubicBezTo>
                  <a:moveTo>
                    <a:pt x="76199" y="360044"/>
                  </a:moveTo>
                  <a:cubicBezTo>
                    <a:pt x="100964" y="365759"/>
                    <a:pt x="127634" y="361949"/>
                    <a:pt x="152399" y="360044"/>
                  </a:cubicBezTo>
                  <a:moveTo>
                    <a:pt x="152399" y="398144"/>
                  </a:moveTo>
                  <a:cubicBezTo>
                    <a:pt x="127634" y="401954"/>
                    <a:pt x="100964" y="392429"/>
                    <a:pt x="76199" y="398144"/>
                  </a:cubicBezTo>
                  <a:moveTo>
                    <a:pt x="76199" y="60960"/>
                  </a:moveTo>
                  <a:cubicBezTo>
                    <a:pt x="74294" y="60960"/>
                    <a:pt x="70484" y="62864"/>
                    <a:pt x="72389" y="64770"/>
                  </a:cubicBezTo>
                  <a:cubicBezTo>
                    <a:pt x="72389" y="66675"/>
                    <a:pt x="74294" y="70485"/>
                    <a:pt x="76199" y="70485"/>
                  </a:cubicBezTo>
                  <a:cubicBezTo>
                    <a:pt x="78104" y="68580"/>
                    <a:pt x="81914" y="66675"/>
                    <a:pt x="81914" y="64770"/>
                  </a:cubicBezTo>
                  <a:cubicBezTo>
                    <a:pt x="80009" y="62865"/>
                    <a:pt x="78104" y="60960"/>
                    <a:pt x="76199" y="60960"/>
                  </a:cubicBezTo>
                  <a:moveTo>
                    <a:pt x="133349" y="60960"/>
                  </a:moveTo>
                  <a:cubicBezTo>
                    <a:pt x="131444" y="60960"/>
                    <a:pt x="129539" y="62864"/>
                    <a:pt x="129539" y="64770"/>
                  </a:cubicBezTo>
                  <a:cubicBezTo>
                    <a:pt x="127634" y="66675"/>
                    <a:pt x="131444" y="68580"/>
                    <a:pt x="133349" y="70485"/>
                  </a:cubicBezTo>
                  <a:cubicBezTo>
                    <a:pt x="135254" y="70485"/>
                    <a:pt x="137159" y="66675"/>
                    <a:pt x="139064" y="64770"/>
                  </a:cubicBezTo>
                  <a:cubicBezTo>
                    <a:pt x="139064" y="62865"/>
                    <a:pt x="135254" y="60960"/>
                    <a:pt x="133349" y="60960"/>
                  </a:cubicBezTo>
                  <a:moveTo>
                    <a:pt x="190499" y="60960"/>
                  </a:moveTo>
                  <a:cubicBezTo>
                    <a:pt x="188594" y="60960"/>
                    <a:pt x="186689" y="62864"/>
                    <a:pt x="186689" y="64770"/>
                  </a:cubicBezTo>
                  <a:cubicBezTo>
                    <a:pt x="184784" y="66675"/>
                    <a:pt x="188594" y="68580"/>
                    <a:pt x="190499" y="70485"/>
                  </a:cubicBezTo>
                  <a:cubicBezTo>
                    <a:pt x="192404" y="70485"/>
                    <a:pt x="194309" y="66675"/>
                    <a:pt x="196214" y="64770"/>
                  </a:cubicBezTo>
                  <a:cubicBezTo>
                    <a:pt x="196214" y="62865"/>
                    <a:pt x="192404" y="60960"/>
                    <a:pt x="190499" y="609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468472" y="1495425"/>
              <a:ext cx="438149" cy="438149"/>
            </a:xfrm>
            <a:custGeom>
              <a:avLst/>
              <a:gdLst/>
              <a:ahLst/>
              <a:cxnLst/>
              <a:rect l="0" t="0" r="0" b="0"/>
              <a:pathLst>
                <a:path w="438149" h="438149">
                  <a:moveTo>
                    <a:pt x="38100" y="0"/>
                  </a:moveTo>
                  <a:lnTo>
                    <a:pt x="400049" y="0"/>
                  </a:lnTo>
                  <a:cubicBezTo>
                    <a:pt x="400049" y="0"/>
                    <a:pt x="438149" y="0"/>
                    <a:pt x="438149" y="38100"/>
                  </a:cubicBezTo>
                  <a:lnTo>
                    <a:pt x="438149" y="400049"/>
                  </a:lnTo>
                  <a:cubicBezTo>
                    <a:pt x="438149" y="400049"/>
                    <a:pt x="438149" y="438149"/>
                    <a:pt x="400049" y="438149"/>
                  </a:cubicBezTo>
                  <a:lnTo>
                    <a:pt x="38100" y="438149"/>
                  </a:lnTo>
                  <a:cubicBezTo>
                    <a:pt x="38100" y="438149"/>
                    <a:pt x="0" y="438149"/>
                    <a:pt x="0" y="400049"/>
                  </a:cubicBezTo>
                  <a:lnTo>
                    <a:pt x="0" y="38100"/>
                  </a:lnTo>
                  <a:cubicBezTo>
                    <a:pt x="0" y="38100"/>
                    <a:pt x="0" y="0"/>
                    <a:pt x="38100" y="0"/>
                  </a:cubicBezTo>
                  <a:moveTo>
                    <a:pt x="0" y="95249"/>
                  </a:moveTo>
                  <a:lnTo>
                    <a:pt x="438149" y="95249"/>
                  </a:lnTo>
                  <a:moveTo>
                    <a:pt x="257174" y="152399"/>
                  </a:moveTo>
                  <a:cubicBezTo>
                    <a:pt x="247649" y="152399"/>
                    <a:pt x="247649" y="161924"/>
                    <a:pt x="247649" y="161924"/>
                  </a:cubicBezTo>
                  <a:lnTo>
                    <a:pt x="247649" y="238124"/>
                  </a:lnTo>
                  <a:cubicBezTo>
                    <a:pt x="247649" y="247649"/>
                    <a:pt x="257174" y="247649"/>
                    <a:pt x="257174" y="247649"/>
                  </a:cubicBezTo>
                  <a:lnTo>
                    <a:pt x="371474" y="247649"/>
                  </a:lnTo>
                  <a:cubicBezTo>
                    <a:pt x="380999" y="247649"/>
                    <a:pt x="380999" y="238124"/>
                    <a:pt x="380999" y="238124"/>
                  </a:cubicBezTo>
                  <a:lnTo>
                    <a:pt x="380999" y="161924"/>
                  </a:lnTo>
                  <a:cubicBezTo>
                    <a:pt x="380999" y="152399"/>
                    <a:pt x="371474" y="152399"/>
                    <a:pt x="371474" y="152399"/>
                  </a:cubicBezTo>
                  <a:lnTo>
                    <a:pt x="257174" y="152399"/>
                  </a:lnTo>
                  <a:moveTo>
                    <a:pt x="257174" y="285749"/>
                  </a:moveTo>
                  <a:cubicBezTo>
                    <a:pt x="247649" y="285749"/>
                    <a:pt x="247649" y="295274"/>
                    <a:pt x="247649" y="295274"/>
                  </a:cubicBezTo>
                  <a:lnTo>
                    <a:pt x="247649" y="371474"/>
                  </a:lnTo>
                  <a:cubicBezTo>
                    <a:pt x="247649" y="380999"/>
                    <a:pt x="257174" y="380999"/>
                    <a:pt x="257174" y="380999"/>
                  </a:cubicBezTo>
                  <a:lnTo>
                    <a:pt x="371474" y="380999"/>
                  </a:lnTo>
                  <a:cubicBezTo>
                    <a:pt x="380999" y="380999"/>
                    <a:pt x="380999" y="371474"/>
                    <a:pt x="380999" y="371474"/>
                  </a:cubicBezTo>
                  <a:lnTo>
                    <a:pt x="380999" y="295274"/>
                  </a:lnTo>
                  <a:cubicBezTo>
                    <a:pt x="380999" y="285749"/>
                    <a:pt x="371474" y="285749"/>
                    <a:pt x="371474" y="285749"/>
                  </a:cubicBezTo>
                  <a:lnTo>
                    <a:pt x="257174" y="285749"/>
                  </a:lnTo>
                  <a:moveTo>
                    <a:pt x="66674" y="152399"/>
                  </a:moveTo>
                  <a:cubicBezTo>
                    <a:pt x="57149" y="152399"/>
                    <a:pt x="57149" y="161924"/>
                    <a:pt x="57149" y="161924"/>
                  </a:cubicBezTo>
                  <a:lnTo>
                    <a:pt x="57149" y="295274"/>
                  </a:lnTo>
                  <a:cubicBezTo>
                    <a:pt x="57149" y="304799"/>
                    <a:pt x="66674" y="304799"/>
                    <a:pt x="66674" y="304799"/>
                  </a:cubicBezTo>
                  <a:lnTo>
                    <a:pt x="180974" y="304799"/>
                  </a:lnTo>
                  <a:cubicBezTo>
                    <a:pt x="190499" y="304799"/>
                    <a:pt x="190499" y="295274"/>
                    <a:pt x="190499" y="295274"/>
                  </a:cubicBezTo>
                  <a:lnTo>
                    <a:pt x="190499" y="161924"/>
                  </a:lnTo>
                  <a:cubicBezTo>
                    <a:pt x="190499" y="152399"/>
                    <a:pt x="180974" y="152399"/>
                    <a:pt x="180974" y="152399"/>
                  </a:cubicBezTo>
                  <a:lnTo>
                    <a:pt x="66674" y="152399"/>
                  </a:lnTo>
                  <a:moveTo>
                    <a:pt x="95249" y="219074"/>
                  </a:moveTo>
                  <a:cubicBezTo>
                    <a:pt x="95249" y="203293"/>
                    <a:pt x="108043" y="190499"/>
                    <a:pt x="123824" y="190499"/>
                  </a:cubicBezTo>
                  <a:cubicBezTo>
                    <a:pt x="139606" y="190499"/>
                    <a:pt x="152399" y="203293"/>
                    <a:pt x="152399" y="219074"/>
                  </a:cubicBezTo>
                  <a:cubicBezTo>
                    <a:pt x="152399" y="234856"/>
                    <a:pt x="139606" y="247649"/>
                    <a:pt x="123824" y="247649"/>
                  </a:cubicBezTo>
                  <a:cubicBezTo>
                    <a:pt x="108043" y="247649"/>
                    <a:pt x="95249" y="234856"/>
                    <a:pt x="95249" y="219074"/>
                  </a:cubicBezTo>
                  <a:moveTo>
                    <a:pt x="76199" y="304799"/>
                  </a:moveTo>
                  <a:cubicBezTo>
                    <a:pt x="73812" y="275943"/>
                    <a:pt x="95010" y="250505"/>
                    <a:pt x="123824" y="247649"/>
                  </a:cubicBezTo>
                  <a:cubicBezTo>
                    <a:pt x="152639" y="250505"/>
                    <a:pt x="173837" y="275943"/>
                    <a:pt x="171449" y="304799"/>
                  </a:cubicBezTo>
                  <a:moveTo>
                    <a:pt x="66674" y="342899"/>
                  </a:moveTo>
                  <a:lnTo>
                    <a:pt x="142874" y="342899"/>
                  </a:lnTo>
                  <a:moveTo>
                    <a:pt x="142874" y="380999"/>
                  </a:moveTo>
                  <a:lnTo>
                    <a:pt x="66675" y="380999"/>
                  </a:lnTo>
                  <a:moveTo>
                    <a:pt x="66674" y="42862"/>
                  </a:moveTo>
                  <a:cubicBezTo>
                    <a:pt x="64044" y="42862"/>
                    <a:pt x="61912" y="44994"/>
                    <a:pt x="61912" y="47625"/>
                  </a:cubicBezTo>
                  <a:cubicBezTo>
                    <a:pt x="61912" y="50255"/>
                    <a:pt x="64044" y="52387"/>
                    <a:pt x="66674" y="52387"/>
                  </a:cubicBezTo>
                  <a:cubicBezTo>
                    <a:pt x="69305" y="52387"/>
                    <a:pt x="71437" y="50255"/>
                    <a:pt x="71437" y="47625"/>
                  </a:cubicBezTo>
                  <a:cubicBezTo>
                    <a:pt x="71437" y="44994"/>
                    <a:pt x="69305" y="42862"/>
                    <a:pt x="66674" y="42862"/>
                  </a:cubicBezTo>
                  <a:moveTo>
                    <a:pt x="123824" y="42862"/>
                  </a:moveTo>
                  <a:cubicBezTo>
                    <a:pt x="121194" y="42862"/>
                    <a:pt x="119062" y="44994"/>
                    <a:pt x="119062" y="47625"/>
                  </a:cubicBezTo>
                  <a:cubicBezTo>
                    <a:pt x="119062" y="50255"/>
                    <a:pt x="121194" y="52387"/>
                    <a:pt x="123824" y="52387"/>
                  </a:cubicBezTo>
                  <a:cubicBezTo>
                    <a:pt x="126455" y="52387"/>
                    <a:pt x="128587" y="50255"/>
                    <a:pt x="128587" y="47625"/>
                  </a:cubicBezTo>
                  <a:cubicBezTo>
                    <a:pt x="128587" y="44994"/>
                    <a:pt x="126455" y="42862"/>
                    <a:pt x="123824" y="42862"/>
                  </a:cubicBezTo>
                  <a:moveTo>
                    <a:pt x="180974" y="42862"/>
                  </a:moveTo>
                  <a:cubicBezTo>
                    <a:pt x="178344" y="42862"/>
                    <a:pt x="176212" y="44994"/>
                    <a:pt x="176212" y="47625"/>
                  </a:cubicBezTo>
                  <a:cubicBezTo>
                    <a:pt x="176212" y="50255"/>
                    <a:pt x="178344" y="52387"/>
                    <a:pt x="180974" y="52387"/>
                  </a:cubicBezTo>
                  <a:cubicBezTo>
                    <a:pt x="183605" y="52387"/>
                    <a:pt x="185737" y="50255"/>
                    <a:pt x="185737" y="47625"/>
                  </a:cubicBezTo>
                  <a:cubicBezTo>
                    <a:pt x="185737" y="44994"/>
                    <a:pt x="183605" y="42862"/>
                    <a:pt x="180974" y="4286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251302" y="4667249"/>
            <a:ext cx="443864" cy="462914"/>
            <a:chOff x="2744447" y="3769994"/>
            <a:chExt cx="443864" cy="462914"/>
          </a:xfrm>
        </p:grpSpPr>
        <p:sp>
          <p:nvSpPr>
            <p:cNvPr id="39" name="Rounded Rectangle 38"/>
            <p:cNvSpPr/>
            <p:nvPr/>
          </p:nvSpPr>
          <p:spPr>
            <a:xfrm>
              <a:off x="2744447" y="3769994"/>
              <a:ext cx="443864" cy="462914"/>
            </a:xfrm>
            <a:custGeom>
              <a:avLst/>
              <a:gdLst/>
              <a:ahLst/>
              <a:cxnLst/>
              <a:rect l="0" t="0" r="0" b="0"/>
              <a:pathLst>
                <a:path w="443864" h="462914">
                  <a:moveTo>
                    <a:pt x="329564" y="407669"/>
                  </a:moveTo>
                  <a:cubicBezTo>
                    <a:pt x="331469" y="426719"/>
                    <a:pt x="310514" y="440054"/>
                    <a:pt x="291464" y="445769"/>
                  </a:cubicBezTo>
                  <a:cubicBezTo>
                    <a:pt x="222884" y="462914"/>
                    <a:pt x="150494" y="436244"/>
                    <a:pt x="81915" y="445769"/>
                  </a:cubicBezTo>
                  <a:cubicBezTo>
                    <a:pt x="60960" y="447674"/>
                    <a:pt x="34290" y="426719"/>
                    <a:pt x="43815" y="407669"/>
                  </a:cubicBezTo>
                  <a:cubicBezTo>
                    <a:pt x="85725" y="297179"/>
                    <a:pt x="76200" y="167639"/>
                    <a:pt x="43815" y="55245"/>
                  </a:cubicBezTo>
                  <a:cubicBezTo>
                    <a:pt x="36195" y="34290"/>
                    <a:pt x="60960" y="20954"/>
                    <a:pt x="81915" y="17145"/>
                  </a:cubicBezTo>
                  <a:cubicBezTo>
                    <a:pt x="148590" y="0"/>
                    <a:pt x="222884" y="1904"/>
                    <a:pt x="291464" y="17145"/>
                  </a:cubicBezTo>
                  <a:cubicBezTo>
                    <a:pt x="310514" y="20954"/>
                    <a:pt x="321944" y="34290"/>
                    <a:pt x="329564" y="55245"/>
                  </a:cubicBezTo>
                  <a:cubicBezTo>
                    <a:pt x="340994" y="93345"/>
                    <a:pt x="340994" y="137159"/>
                    <a:pt x="329564" y="175259"/>
                  </a:cubicBezTo>
                  <a:moveTo>
                    <a:pt x="15240" y="102869"/>
                  </a:moveTo>
                  <a:cubicBezTo>
                    <a:pt x="70485" y="110489"/>
                    <a:pt x="131444" y="118109"/>
                    <a:pt x="186689" y="102869"/>
                  </a:cubicBezTo>
                  <a:moveTo>
                    <a:pt x="443864" y="102869"/>
                  </a:moveTo>
                  <a:cubicBezTo>
                    <a:pt x="405764" y="110489"/>
                    <a:pt x="365759" y="99059"/>
                    <a:pt x="329564" y="102869"/>
                  </a:cubicBezTo>
                  <a:moveTo>
                    <a:pt x="0" y="1905"/>
                  </a:moveTo>
                  <a:moveTo>
                    <a:pt x="386714" y="45720"/>
                  </a:moveTo>
                  <a:cubicBezTo>
                    <a:pt x="403859" y="64770"/>
                    <a:pt x="421004" y="85725"/>
                    <a:pt x="443864" y="102870"/>
                  </a:cubicBezTo>
                  <a:cubicBezTo>
                    <a:pt x="419099" y="114300"/>
                    <a:pt x="400049" y="137160"/>
                    <a:pt x="386714" y="160020"/>
                  </a:cubicBezTo>
                  <a:moveTo>
                    <a:pt x="0" y="1905"/>
                  </a:moveTo>
                  <a:moveTo>
                    <a:pt x="443864" y="230504"/>
                  </a:moveTo>
                  <a:cubicBezTo>
                    <a:pt x="424814" y="226694"/>
                    <a:pt x="403859" y="236219"/>
                    <a:pt x="386714" y="230504"/>
                  </a:cubicBezTo>
                  <a:moveTo>
                    <a:pt x="443864" y="344804"/>
                  </a:moveTo>
                  <a:cubicBezTo>
                    <a:pt x="424814" y="350519"/>
                    <a:pt x="403859" y="339089"/>
                    <a:pt x="386714" y="344804"/>
                  </a:cubicBezTo>
                  <a:moveTo>
                    <a:pt x="0" y="1905"/>
                  </a:moveTo>
                  <a:moveTo>
                    <a:pt x="415289" y="230504"/>
                  </a:moveTo>
                  <a:cubicBezTo>
                    <a:pt x="428624" y="266699"/>
                    <a:pt x="413384" y="306704"/>
                    <a:pt x="415289" y="344804"/>
                  </a:cubicBezTo>
                  <a:moveTo>
                    <a:pt x="0" y="1905"/>
                  </a:moveTo>
                  <a:moveTo>
                    <a:pt x="217169" y="344804"/>
                  </a:moveTo>
                  <a:cubicBezTo>
                    <a:pt x="192404" y="316229"/>
                    <a:pt x="200024" y="270509"/>
                    <a:pt x="180974" y="240029"/>
                  </a:cubicBezTo>
                  <a:cubicBezTo>
                    <a:pt x="179069" y="234314"/>
                    <a:pt x="173354" y="228599"/>
                    <a:pt x="169544" y="230504"/>
                  </a:cubicBezTo>
                  <a:cubicBezTo>
                    <a:pt x="163829" y="232409"/>
                    <a:pt x="158114" y="234314"/>
                    <a:pt x="156209" y="240029"/>
                  </a:cubicBezTo>
                  <a:cubicBezTo>
                    <a:pt x="146684" y="274319"/>
                    <a:pt x="129539" y="308609"/>
                    <a:pt x="121919" y="344804"/>
                  </a:cubicBezTo>
                  <a:moveTo>
                    <a:pt x="203834" y="306704"/>
                  </a:moveTo>
                  <a:cubicBezTo>
                    <a:pt x="180974" y="302894"/>
                    <a:pt x="156209" y="312419"/>
                    <a:pt x="133349" y="306704"/>
                  </a:cubicBezTo>
                  <a:moveTo>
                    <a:pt x="0" y="1905"/>
                  </a:moveTo>
                  <a:moveTo>
                    <a:pt x="262889" y="344804"/>
                  </a:moveTo>
                  <a:cubicBezTo>
                    <a:pt x="260984" y="329564"/>
                    <a:pt x="266699" y="312419"/>
                    <a:pt x="262889" y="297179"/>
                  </a:cubicBezTo>
                  <a:moveTo>
                    <a:pt x="262889" y="297179"/>
                  </a:moveTo>
                  <a:cubicBezTo>
                    <a:pt x="278129" y="293369"/>
                    <a:pt x="295274" y="300989"/>
                    <a:pt x="310514" y="297179"/>
                  </a:cubicBezTo>
                  <a:cubicBezTo>
                    <a:pt x="325754" y="293369"/>
                    <a:pt x="342899" y="283844"/>
                    <a:pt x="339089" y="268604"/>
                  </a:cubicBezTo>
                  <a:cubicBezTo>
                    <a:pt x="339089" y="264794"/>
                    <a:pt x="339089" y="262889"/>
                    <a:pt x="339089" y="259079"/>
                  </a:cubicBezTo>
                  <a:cubicBezTo>
                    <a:pt x="342899" y="243839"/>
                    <a:pt x="325754" y="234314"/>
                    <a:pt x="310514" y="230504"/>
                  </a:cubicBezTo>
                  <a:cubicBezTo>
                    <a:pt x="295274" y="226694"/>
                    <a:pt x="278129" y="224789"/>
                    <a:pt x="262889" y="230504"/>
                  </a:cubicBezTo>
                  <a:cubicBezTo>
                    <a:pt x="268604" y="251459"/>
                    <a:pt x="264794" y="274319"/>
                    <a:pt x="262889" y="29717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44447" y="3771900"/>
              <a:ext cx="442912" cy="442912"/>
            </a:xfrm>
            <a:custGeom>
              <a:avLst/>
              <a:gdLst/>
              <a:ahLst/>
              <a:cxnLst/>
              <a:rect l="0" t="0" r="0" b="0"/>
              <a:pathLst>
                <a:path w="442912" h="442912">
                  <a:moveTo>
                    <a:pt x="328612" y="404812"/>
                  </a:moveTo>
                  <a:cubicBezTo>
                    <a:pt x="328612" y="425767"/>
                    <a:pt x="311467" y="442912"/>
                    <a:pt x="290512" y="442912"/>
                  </a:cubicBezTo>
                  <a:lnTo>
                    <a:pt x="80962" y="442912"/>
                  </a:lnTo>
                  <a:cubicBezTo>
                    <a:pt x="60007" y="442912"/>
                    <a:pt x="42862" y="425767"/>
                    <a:pt x="42862" y="404812"/>
                  </a:cubicBezTo>
                  <a:lnTo>
                    <a:pt x="42862" y="52387"/>
                  </a:lnTo>
                  <a:cubicBezTo>
                    <a:pt x="42862" y="31432"/>
                    <a:pt x="60007" y="14287"/>
                    <a:pt x="80962" y="14287"/>
                  </a:cubicBezTo>
                  <a:lnTo>
                    <a:pt x="290512" y="14287"/>
                  </a:lnTo>
                  <a:cubicBezTo>
                    <a:pt x="311467" y="14287"/>
                    <a:pt x="328612" y="31432"/>
                    <a:pt x="328612" y="52387"/>
                  </a:cubicBezTo>
                  <a:lnTo>
                    <a:pt x="328612" y="174307"/>
                  </a:lnTo>
                  <a:moveTo>
                    <a:pt x="185737" y="100012"/>
                  </a:moveTo>
                  <a:lnTo>
                    <a:pt x="14287" y="100012"/>
                  </a:lnTo>
                  <a:moveTo>
                    <a:pt x="442912" y="100012"/>
                  </a:moveTo>
                  <a:lnTo>
                    <a:pt x="328612" y="100012"/>
                  </a:lnTo>
                  <a:moveTo>
                    <a:pt x="0" y="0"/>
                  </a:moveTo>
                  <a:moveTo>
                    <a:pt x="385762" y="42862"/>
                  </a:moveTo>
                  <a:lnTo>
                    <a:pt x="442912" y="100012"/>
                  </a:lnTo>
                  <a:lnTo>
                    <a:pt x="385762" y="157162"/>
                  </a:lnTo>
                  <a:moveTo>
                    <a:pt x="0" y="0"/>
                  </a:moveTo>
                  <a:moveTo>
                    <a:pt x="385762" y="228599"/>
                  </a:moveTo>
                  <a:lnTo>
                    <a:pt x="442912" y="228599"/>
                  </a:lnTo>
                  <a:moveTo>
                    <a:pt x="385762" y="342899"/>
                  </a:moveTo>
                  <a:lnTo>
                    <a:pt x="442912" y="342899"/>
                  </a:lnTo>
                  <a:moveTo>
                    <a:pt x="0" y="0"/>
                  </a:moveTo>
                  <a:moveTo>
                    <a:pt x="414337" y="228599"/>
                  </a:moveTo>
                  <a:lnTo>
                    <a:pt x="414337" y="342899"/>
                  </a:lnTo>
                  <a:moveTo>
                    <a:pt x="0" y="0"/>
                  </a:moveTo>
                  <a:moveTo>
                    <a:pt x="216223" y="342899"/>
                  </a:moveTo>
                  <a:lnTo>
                    <a:pt x="181135" y="237635"/>
                  </a:lnTo>
                  <a:cubicBezTo>
                    <a:pt x="179337" y="232240"/>
                    <a:pt x="174287" y="228599"/>
                    <a:pt x="168598" y="228599"/>
                  </a:cubicBezTo>
                  <a:lnTo>
                    <a:pt x="168598" y="228599"/>
                  </a:lnTo>
                  <a:cubicBezTo>
                    <a:pt x="162910" y="228599"/>
                    <a:pt x="157860" y="232240"/>
                    <a:pt x="156061" y="237635"/>
                  </a:cubicBezTo>
                  <a:lnTo>
                    <a:pt x="120973" y="342899"/>
                  </a:lnTo>
                  <a:moveTo>
                    <a:pt x="133673" y="304799"/>
                  </a:moveTo>
                  <a:lnTo>
                    <a:pt x="203524" y="304799"/>
                  </a:lnTo>
                  <a:moveTo>
                    <a:pt x="0" y="0"/>
                  </a:moveTo>
                  <a:moveTo>
                    <a:pt x="262889" y="342899"/>
                  </a:moveTo>
                  <a:lnTo>
                    <a:pt x="262889" y="295274"/>
                  </a:lnTo>
                  <a:moveTo>
                    <a:pt x="310514" y="295274"/>
                  </a:moveTo>
                  <a:cubicBezTo>
                    <a:pt x="326295" y="295274"/>
                    <a:pt x="339089" y="282480"/>
                    <a:pt x="339089" y="266699"/>
                  </a:cubicBezTo>
                  <a:lnTo>
                    <a:pt x="339089" y="257174"/>
                  </a:lnTo>
                  <a:cubicBezTo>
                    <a:pt x="339089" y="241393"/>
                    <a:pt x="326295" y="228599"/>
                    <a:pt x="310514" y="228599"/>
                  </a:cubicBezTo>
                  <a:lnTo>
                    <a:pt x="262889" y="228599"/>
                  </a:lnTo>
                  <a:lnTo>
                    <a:pt x="262889" y="295274"/>
                  </a:ln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0E93B0F-7144-E45F-F344-170F084B039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oss-maintainer.png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203315" y="5164643"/>
            <a:ext cx="605521" cy="591569"/>
            <a:chOff x="2796700" y="4519089"/>
            <a:chExt cx="605521" cy="591569"/>
          </a:xfrm>
        </p:grpSpPr>
        <p:sp>
          <p:nvSpPr>
            <p:cNvPr id="2" name="Rounded Rectangle 1"/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796700" y="4519089"/>
              <a:ext cx="605521" cy="591569"/>
            </a:xfrm>
            <a:custGeom>
              <a:avLst/>
              <a:gdLst/>
              <a:ahLst/>
              <a:cxnLst/>
              <a:rect l="0" t="0" r="0" b="0"/>
              <a:pathLst>
                <a:path w="605521" h="591569">
                  <a:moveTo>
                    <a:pt x="593662" y="294389"/>
                  </a:moveTo>
                  <a:cubicBezTo>
                    <a:pt x="580407" y="455536"/>
                    <a:pt x="462512" y="583198"/>
                    <a:pt x="300668" y="587383"/>
                  </a:cubicBezTo>
                  <a:cubicBezTo>
                    <a:pt x="138823" y="591569"/>
                    <a:pt x="0" y="456234"/>
                    <a:pt x="7673" y="294389"/>
                  </a:cubicBezTo>
                  <a:cubicBezTo>
                    <a:pt x="15347" y="132545"/>
                    <a:pt x="138823" y="0"/>
                    <a:pt x="300668" y="1395"/>
                  </a:cubicBezTo>
                  <a:cubicBezTo>
                    <a:pt x="462512" y="2790"/>
                    <a:pt x="605521" y="133242"/>
                    <a:pt x="593662" y="294389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03002" y="3856583"/>
            <a:ext cx="966946" cy="1199881"/>
            <a:chOff x="2796387" y="3211029"/>
            <a:chExt cx="966946" cy="1199881"/>
          </a:xfrm>
        </p:grpSpPr>
        <p:sp>
          <p:nvSpPr>
            <p:cNvPr id="6" name="Rounded Rectangle 5"/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796387" y="3211029"/>
              <a:ext cx="966881" cy="1199881"/>
            </a:xfrm>
            <a:custGeom>
              <a:avLst/>
              <a:gdLst/>
              <a:ahLst/>
              <a:cxnLst/>
              <a:rect l="0" t="0" r="0" b="0"/>
              <a:pathLst>
                <a:path w="966881" h="1199881">
                  <a:moveTo>
                    <a:pt x="579012" y="0"/>
                  </a:moveTo>
                  <a:cubicBezTo>
                    <a:pt x="633425" y="32787"/>
                    <a:pt x="669003" y="91386"/>
                    <a:pt x="719231" y="129754"/>
                  </a:cubicBezTo>
                  <a:cubicBezTo>
                    <a:pt x="731788" y="139521"/>
                    <a:pt x="730393" y="157658"/>
                    <a:pt x="721324" y="169518"/>
                  </a:cubicBezTo>
                  <a:cubicBezTo>
                    <a:pt x="718533" y="173006"/>
                    <a:pt x="715045" y="175796"/>
                    <a:pt x="712255" y="179284"/>
                  </a:cubicBezTo>
                  <a:cubicBezTo>
                    <a:pt x="710860" y="180679"/>
                    <a:pt x="708069" y="181377"/>
                    <a:pt x="705279" y="181377"/>
                  </a:cubicBezTo>
                  <a:cubicBezTo>
                    <a:pt x="678770" y="175796"/>
                    <a:pt x="647378" y="182772"/>
                    <a:pt x="629240" y="206491"/>
                  </a:cubicBezTo>
                  <a:cubicBezTo>
                    <a:pt x="602033" y="243464"/>
                    <a:pt x="600638" y="292994"/>
                    <a:pt x="633425" y="325084"/>
                  </a:cubicBezTo>
                  <a:cubicBezTo>
                    <a:pt x="666910" y="357174"/>
                    <a:pt x="721324" y="355081"/>
                    <a:pt x="752018" y="320200"/>
                  </a:cubicBezTo>
                  <a:cubicBezTo>
                    <a:pt x="772249" y="298575"/>
                    <a:pt x="774342" y="269973"/>
                    <a:pt x="771551" y="242766"/>
                  </a:cubicBezTo>
                  <a:cubicBezTo>
                    <a:pt x="771551" y="240673"/>
                    <a:pt x="772249" y="237883"/>
                    <a:pt x="773644" y="235790"/>
                  </a:cubicBezTo>
                  <a:cubicBezTo>
                    <a:pt x="776435" y="232302"/>
                    <a:pt x="778527" y="228117"/>
                    <a:pt x="782713" y="226024"/>
                  </a:cubicBezTo>
                  <a:cubicBezTo>
                    <a:pt x="795968" y="219048"/>
                    <a:pt x="809920" y="214862"/>
                    <a:pt x="821779" y="224629"/>
                  </a:cubicBezTo>
                  <a:cubicBezTo>
                    <a:pt x="872007" y="267182"/>
                    <a:pt x="923629" y="309736"/>
                    <a:pt x="966881" y="359266"/>
                  </a:cubicBezTo>
                  <a:cubicBezTo>
                    <a:pt x="872007" y="431817"/>
                    <a:pt x="792480" y="516228"/>
                    <a:pt x="724812" y="603428"/>
                  </a:cubicBezTo>
                  <a:cubicBezTo>
                    <a:pt x="647378" y="703186"/>
                    <a:pt x="571339" y="823174"/>
                    <a:pt x="598545" y="970369"/>
                  </a:cubicBezTo>
                  <a:cubicBezTo>
                    <a:pt x="606916" y="1017806"/>
                    <a:pt x="583895" y="1068731"/>
                    <a:pt x="598545" y="1114076"/>
                  </a:cubicBezTo>
                  <a:cubicBezTo>
                    <a:pt x="603428" y="1128725"/>
                    <a:pt x="585988" y="1142678"/>
                    <a:pt x="570641" y="1141980"/>
                  </a:cubicBezTo>
                  <a:cubicBezTo>
                    <a:pt x="393449" y="1134306"/>
                    <a:pt x="206491" y="1199881"/>
                    <a:pt x="38368" y="1141980"/>
                  </a:cubicBezTo>
                  <a:cubicBezTo>
                    <a:pt x="23718" y="1137097"/>
                    <a:pt x="11161" y="1129423"/>
                    <a:pt x="10464" y="1114076"/>
                  </a:cubicBezTo>
                  <a:cubicBezTo>
                    <a:pt x="7673" y="1043618"/>
                    <a:pt x="13254" y="973159"/>
                    <a:pt x="10464" y="902701"/>
                  </a:cubicBezTo>
                  <a:cubicBezTo>
                    <a:pt x="0" y="659237"/>
                    <a:pt x="102548" y="491114"/>
                    <a:pt x="216257" y="346012"/>
                  </a:cubicBezTo>
                  <a:cubicBezTo>
                    <a:pt x="320898" y="212072"/>
                    <a:pt x="464605" y="115104"/>
                    <a:pt x="579012" y="0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82014" y="2880159"/>
            <a:ext cx="895028" cy="1336612"/>
            <a:chOff x="3375399" y="2234605"/>
            <a:chExt cx="895028" cy="1336612"/>
          </a:xfrm>
        </p:grpSpPr>
        <p:sp>
          <p:nvSpPr>
            <p:cNvPr id="10" name="Rounded Rectangle 9"/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375399" y="2234605"/>
              <a:ext cx="895028" cy="1336612"/>
            </a:xfrm>
            <a:custGeom>
              <a:avLst/>
              <a:gdLst/>
              <a:ahLst/>
              <a:cxnLst/>
              <a:rect l="0" t="0" r="0" b="0"/>
              <a:pathLst>
                <a:path w="895028" h="1336612">
                  <a:moveTo>
                    <a:pt x="173006" y="1296848"/>
                  </a:moveTo>
                  <a:cubicBezTo>
                    <a:pt x="139521" y="1328938"/>
                    <a:pt x="84410" y="1336612"/>
                    <a:pt x="54413" y="1301034"/>
                  </a:cubicBezTo>
                  <a:cubicBezTo>
                    <a:pt x="24416" y="1266154"/>
                    <a:pt x="13952" y="1211043"/>
                    <a:pt x="50227" y="1183139"/>
                  </a:cubicBezTo>
                  <a:cubicBezTo>
                    <a:pt x="73946" y="1165001"/>
                    <a:pt x="99757" y="1152444"/>
                    <a:pt x="126266" y="1157327"/>
                  </a:cubicBezTo>
                  <a:cubicBezTo>
                    <a:pt x="129057" y="1158025"/>
                    <a:pt x="132545" y="1158025"/>
                    <a:pt x="133242" y="1155234"/>
                  </a:cubicBezTo>
                  <a:cubicBezTo>
                    <a:pt x="134637" y="1151049"/>
                    <a:pt x="139521" y="1149654"/>
                    <a:pt x="141613" y="1146166"/>
                  </a:cubicBezTo>
                  <a:cubicBezTo>
                    <a:pt x="149985" y="1132911"/>
                    <a:pt x="154868" y="1111983"/>
                    <a:pt x="140218" y="1106402"/>
                  </a:cubicBezTo>
                  <a:cubicBezTo>
                    <a:pt x="80922" y="1084079"/>
                    <a:pt x="48134" y="1017806"/>
                    <a:pt x="0" y="976647"/>
                  </a:cubicBezTo>
                  <a:cubicBezTo>
                    <a:pt x="89991" y="906887"/>
                    <a:pt x="161844" y="818989"/>
                    <a:pt x="206491" y="720626"/>
                  </a:cubicBezTo>
                  <a:cubicBezTo>
                    <a:pt x="243464" y="640401"/>
                    <a:pt x="270670" y="553898"/>
                    <a:pt x="272066" y="449258"/>
                  </a:cubicBezTo>
                  <a:cubicBezTo>
                    <a:pt x="272763" y="394844"/>
                    <a:pt x="267182" y="343221"/>
                    <a:pt x="253230" y="295784"/>
                  </a:cubicBezTo>
                  <a:cubicBezTo>
                    <a:pt x="322293" y="272066"/>
                    <a:pt x="392054" y="250440"/>
                    <a:pt x="462512" y="232302"/>
                  </a:cubicBezTo>
                  <a:cubicBezTo>
                    <a:pt x="477859" y="228117"/>
                    <a:pt x="487626" y="211374"/>
                    <a:pt x="481347" y="197422"/>
                  </a:cubicBezTo>
                  <a:cubicBezTo>
                    <a:pt x="479255" y="193236"/>
                    <a:pt x="477859" y="189748"/>
                    <a:pt x="477859" y="185563"/>
                  </a:cubicBezTo>
                  <a:cubicBezTo>
                    <a:pt x="477162" y="182772"/>
                    <a:pt x="475069" y="180679"/>
                    <a:pt x="472279" y="180679"/>
                  </a:cubicBezTo>
                  <a:cubicBezTo>
                    <a:pt x="445072" y="175796"/>
                    <a:pt x="425539" y="152078"/>
                    <a:pt x="415075" y="124173"/>
                  </a:cubicBezTo>
                  <a:cubicBezTo>
                    <a:pt x="399030" y="80922"/>
                    <a:pt x="429027" y="39763"/>
                    <a:pt x="470186" y="19532"/>
                  </a:cubicBezTo>
                  <a:cubicBezTo>
                    <a:pt x="512042" y="0"/>
                    <a:pt x="562967" y="30694"/>
                    <a:pt x="574827" y="75341"/>
                  </a:cubicBezTo>
                  <a:cubicBezTo>
                    <a:pt x="583198" y="103943"/>
                    <a:pt x="581105" y="136730"/>
                    <a:pt x="558782" y="153473"/>
                  </a:cubicBezTo>
                  <a:cubicBezTo>
                    <a:pt x="557386" y="155566"/>
                    <a:pt x="557386" y="158356"/>
                    <a:pt x="557386" y="160449"/>
                  </a:cubicBezTo>
                  <a:cubicBezTo>
                    <a:pt x="558084" y="165332"/>
                    <a:pt x="559479" y="169518"/>
                    <a:pt x="561572" y="173006"/>
                  </a:cubicBezTo>
                  <a:cubicBezTo>
                    <a:pt x="569246" y="186260"/>
                    <a:pt x="581105" y="192539"/>
                    <a:pt x="596452" y="191841"/>
                  </a:cubicBezTo>
                  <a:cubicBezTo>
                    <a:pt x="679467" y="185563"/>
                    <a:pt x="754111" y="133242"/>
                    <a:pt x="836429" y="118592"/>
                  </a:cubicBezTo>
                  <a:cubicBezTo>
                    <a:pt x="860147" y="226024"/>
                    <a:pt x="880378" y="336943"/>
                    <a:pt x="886656" y="456931"/>
                  </a:cubicBezTo>
                  <a:cubicBezTo>
                    <a:pt x="895028" y="608312"/>
                    <a:pt x="853869" y="731788"/>
                    <a:pt x="810617" y="840614"/>
                  </a:cubicBezTo>
                  <a:cubicBezTo>
                    <a:pt x="765970" y="952231"/>
                    <a:pt x="697605" y="1045013"/>
                    <a:pt x="618078" y="1121749"/>
                  </a:cubicBezTo>
                  <a:cubicBezTo>
                    <a:pt x="541341" y="1196393"/>
                    <a:pt x="470883" y="1275920"/>
                    <a:pt x="387868" y="1335914"/>
                  </a:cubicBezTo>
                  <a:cubicBezTo>
                    <a:pt x="334153" y="1297546"/>
                    <a:pt x="294389" y="1242435"/>
                    <a:pt x="242766" y="1201276"/>
                  </a:cubicBezTo>
                  <a:cubicBezTo>
                    <a:pt x="230907" y="1191510"/>
                    <a:pt x="211374" y="1189417"/>
                    <a:pt x="203700" y="1202672"/>
                  </a:cubicBezTo>
                  <a:cubicBezTo>
                    <a:pt x="201608" y="1206857"/>
                    <a:pt x="198120" y="1209648"/>
                    <a:pt x="194631" y="1212438"/>
                  </a:cubicBezTo>
                  <a:cubicBezTo>
                    <a:pt x="192539" y="1213833"/>
                    <a:pt x="192539" y="1216624"/>
                    <a:pt x="192539" y="1219414"/>
                  </a:cubicBezTo>
                  <a:cubicBezTo>
                    <a:pt x="195329" y="1246621"/>
                    <a:pt x="191841" y="1273827"/>
                    <a:pt x="173006" y="1296848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247341" y="2317714"/>
            <a:ext cx="1371492" cy="858752"/>
            <a:chOff x="2840726" y="1672160"/>
            <a:chExt cx="1371492" cy="858752"/>
          </a:xfrm>
        </p:grpSpPr>
        <p:sp>
          <p:nvSpPr>
            <p:cNvPr id="14" name="Rounded Rectangle 13"/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840726" y="1672160"/>
              <a:ext cx="1371492" cy="858752"/>
            </a:xfrm>
            <a:custGeom>
              <a:avLst/>
              <a:gdLst/>
              <a:ahLst/>
              <a:cxnLst/>
              <a:rect l="0" t="0" r="0" b="0"/>
              <a:pathLst>
                <a:path w="1371492" h="858752">
                  <a:moveTo>
                    <a:pt x="300668" y="516925"/>
                  </a:moveTo>
                  <a:cubicBezTo>
                    <a:pt x="233697" y="506461"/>
                    <a:pt x="173006" y="528785"/>
                    <a:pt x="117895" y="542039"/>
                  </a:cubicBezTo>
                  <a:cubicBezTo>
                    <a:pt x="99060" y="481347"/>
                    <a:pt x="87200" y="417865"/>
                    <a:pt x="74643" y="355081"/>
                  </a:cubicBezTo>
                  <a:cubicBezTo>
                    <a:pt x="71155" y="339733"/>
                    <a:pt x="80922" y="326479"/>
                    <a:pt x="94874" y="321596"/>
                  </a:cubicBezTo>
                  <a:cubicBezTo>
                    <a:pt x="98362" y="320200"/>
                    <a:pt x="101850" y="318805"/>
                    <a:pt x="105338" y="319503"/>
                  </a:cubicBezTo>
                  <a:cubicBezTo>
                    <a:pt x="108128" y="319503"/>
                    <a:pt x="110221" y="319503"/>
                    <a:pt x="112314" y="320898"/>
                  </a:cubicBezTo>
                  <a:cubicBezTo>
                    <a:pt x="131149" y="341129"/>
                    <a:pt x="161844" y="352290"/>
                    <a:pt x="189748" y="341826"/>
                  </a:cubicBezTo>
                  <a:cubicBezTo>
                    <a:pt x="233000" y="325781"/>
                    <a:pt x="274856" y="281135"/>
                    <a:pt x="251835" y="241371"/>
                  </a:cubicBezTo>
                  <a:cubicBezTo>
                    <a:pt x="228117" y="200910"/>
                    <a:pt x="194631" y="165332"/>
                    <a:pt x="150682" y="179284"/>
                  </a:cubicBezTo>
                  <a:cubicBezTo>
                    <a:pt x="122080" y="187655"/>
                    <a:pt x="99060" y="206491"/>
                    <a:pt x="91386" y="233000"/>
                  </a:cubicBezTo>
                  <a:cubicBezTo>
                    <a:pt x="90688" y="235093"/>
                    <a:pt x="88595" y="237883"/>
                    <a:pt x="85805" y="237883"/>
                  </a:cubicBezTo>
                  <a:cubicBezTo>
                    <a:pt x="83015" y="237883"/>
                    <a:pt x="79527" y="239278"/>
                    <a:pt x="76736" y="239976"/>
                  </a:cubicBezTo>
                  <a:cubicBezTo>
                    <a:pt x="61389" y="243464"/>
                    <a:pt x="46739" y="234395"/>
                    <a:pt x="43251" y="219048"/>
                  </a:cubicBezTo>
                  <a:cubicBezTo>
                    <a:pt x="27904" y="156961"/>
                    <a:pt x="16044" y="94176"/>
                    <a:pt x="0" y="32787"/>
                  </a:cubicBezTo>
                  <a:cubicBezTo>
                    <a:pt x="95571" y="9068"/>
                    <a:pt x="199515" y="0"/>
                    <a:pt x="308341" y="2092"/>
                  </a:cubicBezTo>
                  <a:cubicBezTo>
                    <a:pt x="425539" y="4185"/>
                    <a:pt x="538551" y="1395"/>
                    <a:pt x="635518" y="36973"/>
                  </a:cubicBezTo>
                  <a:cubicBezTo>
                    <a:pt x="727602" y="70458"/>
                    <a:pt x="823872" y="80922"/>
                    <a:pt x="897818" y="129057"/>
                  </a:cubicBezTo>
                  <a:cubicBezTo>
                    <a:pt x="968974" y="175099"/>
                    <a:pt x="1049896" y="204398"/>
                    <a:pt x="1101519" y="265090"/>
                  </a:cubicBezTo>
                  <a:cubicBezTo>
                    <a:pt x="1151746" y="324386"/>
                    <a:pt x="1212438" y="372521"/>
                    <a:pt x="1253597" y="437398"/>
                  </a:cubicBezTo>
                  <a:cubicBezTo>
                    <a:pt x="1301732" y="512740"/>
                    <a:pt x="1340100" y="594359"/>
                    <a:pt x="1371492" y="680863"/>
                  </a:cubicBezTo>
                  <a:cubicBezTo>
                    <a:pt x="1295453" y="716440"/>
                    <a:pt x="1211043" y="731090"/>
                    <a:pt x="1130818" y="754111"/>
                  </a:cubicBezTo>
                  <a:cubicBezTo>
                    <a:pt x="1116169" y="758297"/>
                    <a:pt x="1099426" y="750623"/>
                    <a:pt x="1095938" y="735973"/>
                  </a:cubicBezTo>
                  <a:cubicBezTo>
                    <a:pt x="1095240" y="731090"/>
                    <a:pt x="1095240" y="726207"/>
                    <a:pt x="1092450" y="723417"/>
                  </a:cubicBezTo>
                  <a:cubicBezTo>
                    <a:pt x="1091055" y="721324"/>
                    <a:pt x="1091752" y="717836"/>
                    <a:pt x="1093845" y="716440"/>
                  </a:cubicBezTo>
                  <a:cubicBezTo>
                    <a:pt x="1115471" y="699000"/>
                    <a:pt x="1119657" y="665515"/>
                    <a:pt x="1109890" y="637611"/>
                  </a:cubicBezTo>
                  <a:cubicBezTo>
                    <a:pt x="1094543" y="593662"/>
                    <a:pt x="1047106" y="562270"/>
                    <a:pt x="1005249" y="582500"/>
                  </a:cubicBezTo>
                  <a:cubicBezTo>
                    <a:pt x="963393" y="602033"/>
                    <a:pt x="932698" y="643889"/>
                    <a:pt x="949441" y="686443"/>
                  </a:cubicBezTo>
                  <a:cubicBezTo>
                    <a:pt x="960602" y="714348"/>
                    <a:pt x="980833" y="734578"/>
                    <a:pt x="1007342" y="742949"/>
                  </a:cubicBezTo>
                  <a:cubicBezTo>
                    <a:pt x="1009435" y="743647"/>
                    <a:pt x="1012225" y="745042"/>
                    <a:pt x="1012225" y="747833"/>
                  </a:cubicBezTo>
                  <a:cubicBezTo>
                    <a:pt x="1012923" y="752018"/>
                    <a:pt x="1015713" y="755506"/>
                    <a:pt x="1015713" y="759692"/>
                  </a:cubicBezTo>
                  <a:cubicBezTo>
                    <a:pt x="1017109" y="775039"/>
                    <a:pt x="1011528" y="788991"/>
                    <a:pt x="997576" y="794572"/>
                  </a:cubicBezTo>
                  <a:cubicBezTo>
                    <a:pt x="929210" y="821081"/>
                    <a:pt x="857357" y="836429"/>
                    <a:pt x="787596" y="858752"/>
                  </a:cubicBezTo>
                  <a:cubicBezTo>
                    <a:pt x="758994" y="749926"/>
                    <a:pt x="703884" y="651563"/>
                    <a:pt x="607614" y="599940"/>
                  </a:cubicBezTo>
                  <a:cubicBezTo>
                    <a:pt x="523901" y="555294"/>
                    <a:pt x="425539" y="518320"/>
                    <a:pt x="300668" y="516925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378048" y="2350273"/>
            <a:ext cx="1131627" cy="1104309"/>
            <a:chOff x="1971433" y="1704719"/>
            <a:chExt cx="1131627" cy="1104309"/>
          </a:xfrm>
        </p:grpSpPr>
        <p:sp>
          <p:nvSpPr>
            <p:cNvPr id="18" name="Rounded Rectangle 17"/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71433" y="1704719"/>
              <a:ext cx="1123145" cy="1104309"/>
            </a:xfrm>
            <a:custGeom>
              <a:avLst/>
              <a:gdLst/>
              <a:ahLst/>
              <a:cxnLst/>
              <a:rect l="0" t="0" r="0" b="0"/>
              <a:pathLst>
                <a:path w="1123145" h="1104309">
                  <a:moveTo>
                    <a:pt x="618776" y="1077103"/>
                  </a:moveTo>
                  <a:cubicBezTo>
                    <a:pt x="622961" y="1091055"/>
                    <a:pt x="605521" y="1104309"/>
                    <a:pt x="590871" y="1102914"/>
                  </a:cubicBezTo>
                  <a:cubicBezTo>
                    <a:pt x="414377" y="1088264"/>
                    <a:pt x="236488" y="1097333"/>
                    <a:pt x="59296" y="1102914"/>
                  </a:cubicBezTo>
                  <a:cubicBezTo>
                    <a:pt x="43949" y="1103612"/>
                    <a:pt x="34880" y="1089660"/>
                    <a:pt x="31392" y="1074312"/>
                  </a:cubicBezTo>
                  <a:cubicBezTo>
                    <a:pt x="0" y="923629"/>
                    <a:pt x="62784" y="780620"/>
                    <a:pt x="106733" y="657842"/>
                  </a:cubicBezTo>
                  <a:cubicBezTo>
                    <a:pt x="146497" y="544830"/>
                    <a:pt x="190446" y="435305"/>
                    <a:pt x="268578" y="357871"/>
                  </a:cubicBezTo>
                  <a:cubicBezTo>
                    <a:pt x="352988" y="273461"/>
                    <a:pt x="433213" y="187655"/>
                    <a:pt x="536458" y="125569"/>
                  </a:cubicBezTo>
                  <a:cubicBezTo>
                    <a:pt x="634123" y="66272"/>
                    <a:pt x="749926" y="39065"/>
                    <a:pt x="869216" y="0"/>
                  </a:cubicBezTo>
                  <a:cubicBezTo>
                    <a:pt x="878285" y="63482"/>
                    <a:pt x="906189" y="122778"/>
                    <a:pt x="912468" y="186260"/>
                  </a:cubicBezTo>
                  <a:cubicBezTo>
                    <a:pt x="913863" y="202305"/>
                    <a:pt x="930605" y="208584"/>
                    <a:pt x="945953" y="207188"/>
                  </a:cubicBezTo>
                  <a:cubicBezTo>
                    <a:pt x="949441" y="207188"/>
                    <a:pt x="952231" y="206491"/>
                    <a:pt x="955022" y="205096"/>
                  </a:cubicBezTo>
                  <a:cubicBezTo>
                    <a:pt x="957812" y="204398"/>
                    <a:pt x="959207" y="202305"/>
                    <a:pt x="960602" y="200212"/>
                  </a:cubicBezTo>
                  <a:cubicBezTo>
                    <a:pt x="973857" y="176494"/>
                    <a:pt x="991995" y="156961"/>
                    <a:pt x="1019899" y="146497"/>
                  </a:cubicBezTo>
                  <a:cubicBezTo>
                    <a:pt x="1063150" y="131149"/>
                    <a:pt x="1118959" y="162542"/>
                    <a:pt x="1121052" y="208584"/>
                  </a:cubicBezTo>
                  <a:cubicBezTo>
                    <a:pt x="1123145" y="254626"/>
                    <a:pt x="1104309" y="300668"/>
                    <a:pt x="1058965" y="309736"/>
                  </a:cubicBezTo>
                  <a:cubicBezTo>
                    <a:pt x="1029665" y="314620"/>
                    <a:pt x="999668" y="309039"/>
                    <a:pt x="981531" y="288808"/>
                  </a:cubicBezTo>
                  <a:cubicBezTo>
                    <a:pt x="980135" y="286715"/>
                    <a:pt x="977345" y="286018"/>
                    <a:pt x="974555" y="286715"/>
                  </a:cubicBezTo>
                  <a:cubicBezTo>
                    <a:pt x="971764" y="288111"/>
                    <a:pt x="967579" y="287413"/>
                    <a:pt x="964788" y="288808"/>
                  </a:cubicBezTo>
                  <a:cubicBezTo>
                    <a:pt x="950836" y="295784"/>
                    <a:pt x="940372" y="307644"/>
                    <a:pt x="943860" y="322293"/>
                  </a:cubicBezTo>
                  <a:cubicBezTo>
                    <a:pt x="959207" y="384380"/>
                    <a:pt x="966183" y="449258"/>
                    <a:pt x="987111" y="509949"/>
                  </a:cubicBezTo>
                  <a:cubicBezTo>
                    <a:pt x="758297" y="576919"/>
                    <a:pt x="640401" y="786201"/>
                    <a:pt x="618776" y="1077103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254374" y="1101788"/>
            <a:ext cx="2691442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484848"/>
                </a:solidFill>
                <a:latin typeface="Roboto"/>
              </a:rPr>
              <a:t>How to overcome challenges in </a:t>
            </a:r>
            <a:r>
              <a:rPr lang="en-US" sz="8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800" b="1" dirty="0">
                <a:solidFill>
                  <a:srgbClr val="484848"/>
                </a:solidFill>
                <a:latin typeface="Roboto"/>
              </a:rPr>
              <a:t> contribution?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91317" y="1450590"/>
            <a:ext cx="1287082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Seek Community Help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3549" y="1659872"/>
            <a:ext cx="1716109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0">
                <a:solidFill>
                  <a:srgbClr val="484848"/>
                </a:solidFill>
                <a:latin typeface="Roboto"/>
              </a:rPr>
              <a:t>Reaching out to community
members on platforms like
Discord can offer support and
guidance.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34430" y="2538855"/>
            <a:ext cx="690629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484848"/>
                </a:solidFill>
                <a:latin typeface="Roboto"/>
              </a:rPr>
              <a:t>Ask for Help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790298" y="2748137"/>
            <a:ext cx="1674253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0">
                <a:solidFill>
                  <a:srgbClr val="484848"/>
                </a:solidFill>
                <a:latin typeface="Roboto"/>
              </a:rPr>
              <a:t>Being humble enough to ask
for help when needed can
prevent mistakes and
enhance learning.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57338" y="3208557"/>
            <a:ext cx="722021" cy="15626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Use AI Tools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857338" y="3417838"/>
            <a:ext cx="1496364" cy="6250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AI tools like ChatGPT can
help understand complex
concepts and provide
solutions.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187637" y="4129396"/>
            <a:ext cx="899911" cy="31252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Consult
Documentation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7637" y="4568888"/>
            <a:ext cx="1621933" cy="78131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Thoroughly reviewing
documentation can provide
clarity on unfamiliar
technologies and
frameworks.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755122" y="2487232"/>
            <a:ext cx="246952" cy="245905"/>
            <a:chOff x="3348507" y="1841678"/>
            <a:chExt cx="246952" cy="245905"/>
          </a:xfrm>
        </p:grpSpPr>
        <p:sp>
          <p:nvSpPr>
            <p:cNvPr id="31" name="Rounded Rectangle 30"/>
            <p:cNvSpPr/>
            <p:nvPr/>
          </p:nvSpPr>
          <p:spPr>
            <a:xfrm>
              <a:off x="3348507" y="1841678"/>
              <a:ext cx="246952" cy="245905"/>
            </a:xfrm>
            <a:custGeom>
              <a:avLst/>
              <a:gdLst/>
              <a:ahLst/>
              <a:cxnLst/>
              <a:rect l="0" t="0" r="0" b="0"/>
              <a:pathLst>
                <a:path w="246952" h="245905">
                  <a:moveTo>
                    <a:pt x="235441" y="141265"/>
                  </a:moveTo>
                  <a:cubicBezTo>
                    <a:pt x="240673" y="143357"/>
                    <a:pt x="246952" y="146497"/>
                    <a:pt x="245905" y="151729"/>
                  </a:cubicBezTo>
                  <a:cubicBezTo>
                    <a:pt x="241720" y="172657"/>
                    <a:pt x="243813" y="193585"/>
                    <a:pt x="245905" y="214513"/>
                  </a:cubicBezTo>
                  <a:cubicBezTo>
                    <a:pt x="245905" y="219745"/>
                    <a:pt x="241720" y="224977"/>
                    <a:pt x="235441" y="224977"/>
                  </a:cubicBezTo>
                  <a:cubicBezTo>
                    <a:pt x="221838" y="224977"/>
                    <a:pt x="207188" y="227070"/>
                    <a:pt x="193585" y="224977"/>
                  </a:cubicBezTo>
                  <a:cubicBezTo>
                    <a:pt x="184167" y="233349"/>
                    <a:pt x="173703" y="239627"/>
                    <a:pt x="162193" y="245905"/>
                  </a:cubicBezTo>
                  <a:cubicBezTo>
                    <a:pt x="164286" y="239627"/>
                    <a:pt x="162193" y="232302"/>
                    <a:pt x="162193" y="224977"/>
                  </a:cubicBezTo>
                  <a:cubicBezTo>
                    <a:pt x="159054" y="226024"/>
                    <a:pt x="154868" y="226024"/>
                    <a:pt x="151729" y="224977"/>
                  </a:cubicBezTo>
                  <a:cubicBezTo>
                    <a:pt x="146497" y="222884"/>
                    <a:pt x="140218" y="219745"/>
                    <a:pt x="141265" y="214513"/>
                  </a:cubicBezTo>
                  <a:cubicBezTo>
                    <a:pt x="143357" y="193585"/>
                    <a:pt x="148590" y="171610"/>
                    <a:pt x="141265" y="151729"/>
                  </a:cubicBezTo>
                  <a:cubicBezTo>
                    <a:pt x="139172" y="146497"/>
                    <a:pt x="146497" y="140218"/>
                    <a:pt x="151729" y="141265"/>
                  </a:cubicBezTo>
                  <a:cubicBezTo>
                    <a:pt x="178935" y="146497"/>
                    <a:pt x="208235" y="147543"/>
                    <a:pt x="235441" y="141265"/>
                  </a:cubicBezTo>
                  <a:moveTo>
                    <a:pt x="0" y="0"/>
                  </a:moveTo>
                  <a:moveTo>
                    <a:pt x="172657" y="172657"/>
                  </a:moveTo>
                  <a:cubicBezTo>
                    <a:pt x="186260" y="170564"/>
                    <a:pt x="200910" y="175796"/>
                    <a:pt x="214513" y="172657"/>
                  </a:cubicBezTo>
                  <a:moveTo>
                    <a:pt x="0" y="0"/>
                  </a:moveTo>
                  <a:moveTo>
                    <a:pt x="172657" y="193585"/>
                  </a:moveTo>
                  <a:cubicBezTo>
                    <a:pt x="183121" y="194631"/>
                    <a:pt x="193585" y="194631"/>
                    <a:pt x="204049" y="193585"/>
                  </a:cubicBezTo>
                  <a:moveTo>
                    <a:pt x="109872" y="141265"/>
                  </a:moveTo>
                  <a:cubicBezTo>
                    <a:pt x="75341" y="148590"/>
                    <a:pt x="39763" y="139172"/>
                    <a:pt x="5232" y="141265"/>
                  </a:cubicBezTo>
                  <a:cubicBezTo>
                    <a:pt x="8371" y="131847"/>
                    <a:pt x="10464" y="122429"/>
                    <a:pt x="11510" y="113012"/>
                  </a:cubicBezTo>
                  <a:cubicBezTo>
                    <a:pt x="14649" y="104640"/>
                    <a:pt x="32438" y="97315"/>
                    <a:pt x="54413" y="91037"/>
                  </a:cubicBezTo>
                  <a:cubicBezTo>
                    <a:pt x="60691" y="88944"/>
                    <a:pt x="59645" y="73248"/>
                    <a:pt x="56506" y="70109"/>
                  </a:cubicBezTo>
                  <a:cubicBezTo>
                    <a:pt x="47088" y="61738"/>
                    <a:pt x="42902" y="49181"/>
                    <a:pt x="46041" y="36624"/>
                  </a:cubicBezTo>
                  <a:cubicBezTo>
                    <a:pt x="43949" y="28253"/>
                    <a:pt x="48134" y="20928"/>
                    <a:pt x="52320" y="14649"/>
                  </a:cubicBezTo>
                  <a:cubicBezTo>
                    <a:pt x="57552" y="8371"/>
                    <a:pt x="65923" y="3139"/>
                    <a:pt x="73248" y="5232"/>
                  </a:cubicBezTo>
                  <a:cubicBezTo>
                    <a:pt x="81619" y="4185"/>
                    <a:pt x="88944" y="8371"/>
                    <a:pt x="94176" y="14649"/>
                  </a:cubicBezTo>
                  <a:cubicBezTo>
                    <a:pt x="98362" y="20928"/>
                    <a:pt x="103594" y="29299"/>
                    <a:pt x="100455" y="36624"/>
                  </a:cubicBezTo>
                  <a:cubicBezTo>
                    <a:pt x="99408" y="49181"/>
                    <a:pt x="97315" y="60691"/>
                    <a:pt x="89991" y="70109"/>
                  </a:cubicBezTo>
                  <a:cubicBezTo>
                    <a:pt x="86851" y="73248"/>
                    <a:pt x="85805" y="89991"/>
                    <a:pt x="92083" y="91037"/>
                  </a:cubicBezTo>
                  <a:cubicBezTo>
                    <a:pt x="117197" y="93130"/>
                    <a:pt x="136033" y="105687"/>
                    <a:pt x="136033" y="115104"/>
                  </a:cubicBezTo>
                  <a:moveTo>
                    <a:pt x="114058" y="7324"/>
                  </a:moveTo>
                  <a:cubicBezTo>
                    <a:pt x="117197" y="5232"/>
                    <a:pt x="121383" y="4185"/>
                    <a:pt x="125569" y="5232"/>
                  </a:cubicBezTo>
                  <a:cubicBezTo>
                    <a:pt x="132893" y="7324"/>
                    <a:pt x="141265" y="9417"/>
                    <a:pt x="146497" y="14649"/>
                  </a:cubicBezTo>
                  <a:cubicBezTo>
                    <a:pt x="151729" y="20928"/>
                    <a:pt x="151729" y="29299"/>
                    <a:pt x="152775" y="36624"/>
                  </a:cubicBezTo>
                  <a:cubicBezTo>
                    <a:pt x="152775" y="49181"/>
                    <a:pt x="152775" y="64877"/>
                    <a:pt x="142311" y="70109"/>
                  </a:cubicBezTo>
                  <a:cubicBezTo>
                    <a:pt x="138125" y="72202"/>
                    <a:pt x="139172" y="87898"/>
                    <a:pt x="144404" y="91037"/>
                  </a:cubicBezTo>
                  <a:cubicBezTo>
                    <a:pt x="164286" y="102548"/>
                    <a:pt x="183121" y="104640"/>
                    <a:pt x="187307" y="113012"/>
                  </a:cubicBezTo>
                  <a:cubicBezTo>
                    <a:pt x="188353" y="114058"/>
                    <a:pt x="188353" y="114058"/>
                    <a:pt x="188353" y="115104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348507" y="1841678"/>
              <a:ext cx="245905" cy="245905"/>
            </a:xfrm>
            <a:custGeom>
              <a:avLst/>
              <a:gdLst/>
              <a:ahLst/>
              <a:cxnLst/>
              <a:rect l="0" t="0" r="0" b="0"/>
              <a:pathLst>
                <a:path w="245905" h="245905">
                  <a:moveTo>
                    <a:pt x="245905" y="151729"/>
                  </a:moveTo>
                  <a:lnTo>
                    <a:pt x="245905" y="214513"/>
                  </a:lnTo>
                  <a:cubicBezTo>
                    <a:pt x="245905" y="220292"/>
                    <a:pt x="241221" y="224977"/>
                    <a:pt x="235441" y="224977"/>
                  </a:cubicBezTo>
                  <a:lnTo>
                    <a:pt x="193585" y="224977"/>
                  </a:lnTo>
                  <a:lnTo>
                    <a:pt x="162193" y="245905"/>
                  </a:lnTo>
                  <a:lnTo>
                    <a:pt x="162193" y="224977"/>
                  </a:lnTo>
                  <a:lnTo>
                    <a:pt x="151729" y="224977"/>
                  </a:lnTo>
                  <a:cubicBezTo>
                    <a:pt x="145950" y="224977"/>
                    <a:pt x="141265" y="220292"/>
                    <a:pt x="141265" y="214513"/>
                  </a:cubicBezTo>
                  <a:lnTo>
                    <a:pt x="141265" y="151729"/>
                  </a:lnTo>
                  <a:cubicBezTo>
                    <a:pt x="141265" y="145950"/>
                    <a:pt x="145950" y="141265"/>
                    <a:pt x="151729" y="141265"/>
                  </a:cubicBezTo>
                  <a:lnTo>
                    <a:pt x="235441" y="141265"/>
                  </a:lnTo>
                  <a:cubicBezTo>
                    <a:pt x="241221" y="141265"/>
                    <a:pt x="245905" y="145950"/>
                    <a:pt x="245905" y="151729"/>
                  </a:cubicBezTo>
                  <a:close/>
                  <a:moveTo>
                    <a:pt x="0" y="0"/>
                  </a:moveTo>
                  <a:moveTo>
                    <a:pt x="214513" y="172657"/>
                  </a:moveTo>
                  <a:lnTo>
                    <a:pt x="172657" y="172657"/>
                  </a:lnTo>
                  <a:moveTo>
                    <a:pt x="0" y="0"/>
                  </a:moveTo>
                  <a:moveTo>
                    <a:pt x="204049" y="193585"/>
                  </a:moveTo>
                  <a:lnTo>
                    <a:pt x="172657" y="193585"/>
                  </a:lnTo>
                  <a:moveTo>
                    <a:pt x="109872" y="141265"/>
                  </a:moveTo>
                  <a:lnTo>
                    <a:pt x="5232" y="141265"/>
                  </a:lnTo>
                  <a:cubicBezTo>
                    <a:pt x="5333" y="131551"/>
                    <a:pt x="7342" y="121951"/>
                    <a:pt x="11144" y="113012"/>
                  </a:cubicBezTo>
                  <a:cubicBezTo>
                    <a:pt x="15329" y="104640"/>
                    <a:pt x="32731" y="98885"/>
                    <a:pt x="54601" y="90786"/>
                  </a:cubicBezTo>
                  <a:cubicBezTo>
                    <a:pt x="60513" y="88599"/>
                    <a:pt x="59540" y="73164"/>
                    <a:pt x="56924" y="70276"/>
                  </a:cubicBezTo>
                  <a:cubicBezTo>
                    <a:pt x="48493" y="61140"/>
                    <a:pt x="44362" y="48840"/>
                    <a:pt x="45571" y="36467"/>
                  </a:cubicBezTo>
                  <a:cubicBezTo>
                    <a:pt x="44813" y="28589"/>
                    <a:pt x="47364" y="20750"/>
                    <a:pt x="52613" y="14827"/>
                  </a:cubicBezTo>
                  <a:cubicBezTo>
                    <a:pt x="57861" y="8903"/>
                    <a:pt x="65336" y="5427"/>
                    <a:pt x="73248" y="5232"/>
                  </a:cubicBezTo>
                  <a:cubicBezTo>
                    <a:pt x="81160" y="5428"/>
                    <a:pt x="88635" y="8903"/>
                    <a:pt x="93884" y="14827"/>
                  </a:cubicBezTo>
                  <a:cubicBezTo>
                    <a:pt x="99132" y="20750"/>
                    <a:pt x="101683" y="28589"/>
                    <a:pt x="100926" y="36467"/>
                  </a:cubicBezTo>
                  <a:cubicBezTo>
                    <a:pt x="102137" y="48843"/>
                    <a:pt x="98006" y="61148"/>
                    <a:pt x="89572" y="70287"/>
                  </a:cubicBezTo>
                  <a:cubicBezTo>
                    <a:pt x="86956" y="73175"/>
                    <a:pt x="85983" y="88609"/>
                    <a:pt x="91895" y="90796"/>
                  </a:cubicBezTo>
                  <a:cubicBezTo>
                    <a:pt x="115523" y="99555"/>
                    <a:pt x="133940" y="105593"/>
                    <a:pt x="136095" y="115104"/>
                  </a:cubicBezTo>
                  <a:moveTo>
                    <a:pt x="114184" y="7712"/>
                  </a:moveTo>
                  <a:cubicBezTo>
                    <a:pt x="117752" y="6064"/>
                    <a:pt x="121638" y="5217"/>
                    <a:pt x="125569" y="5232"/>
                  </a:cubicBezTo>
                  <a:cubicBezTo>
                    <a:pt x="133481" y="5428"/>
                    <a:pt x="140955" y="8903"/>
                    <a:pt x="146204" y="14827"/>
                  </a:cubicBezTo>
                  <a:cubicBezTo>
                    <a:pt x="151453" y="20750"/>
                    <a:pt x="154004" y="28589"/>
                    <a:pt x="153246" y="36467"/>
                  </a:cubicBezTo>
                  <a:cubicBezTo>
                    <a:pt x="154457" y="48843"/>
                    <a:pt x="150327" y="61148"/>
                    <a:pt x="141892" y="70287"/>
                  </a:cubicBezTo>
                  <a:cubicBezTo>
                    <a:pt x="139276" y="73175"/>
                    <a:pt x="138303" y="88609"/>
                    <a:pt x="144216" y="90796"/>
                  </a:cubicBezTo>
                  <a:cubicBezTo>
                    <a:pt x="166085" y="98896"/>
                    <a:pt x="183498" y="104682"/>
                    <a:pt x="187673" y="113022"/>
                  </a:cubicBezTo>
                  <a:cubicBezTo>
                    <a:pt x="188008" y="113681"/>
                    <a:pt x="188322" y="114361"/>
                    <a:pt x="188615" y="115052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20224" y="2827315"/>
            <a:ext cx="227070" cy="240673"/>
            <a:chOff x="2313609" y="2181761"/>
            <a:chExt cx="227070" cy="240673"/>
          </a:xfrm>
        </p:grpSpPr>
        <p:sp>
          <p:nvSpPr>
            <p:cNvPr id="34" name="Rounded Rectangle 33"/>
            <p:cNvSpPr/>
            <p:nvPr/>
          </p:nvSpPr>
          <p:spPr>
            <a:xfrm>
              <a:off x="2313609" y="2181761"/>
              <a:ext cx="227070" cy="240673"/>
            </a:xfrm>
            <a:custGeom>
              <a:avLst/>
              <a:gdLst/>
              <a:ahLst/>
              <a:cxnLst/>
              <a:rect l="0" t="0" r="0" b="0"/>
              <a:pathLst>
                <a:path w="227070" h="240673">
                  <a:moveTo>
                    <a:pt x="86851" y="40809"/>
                  </a:moveTo>
                  <a:cubicBezTo>
                    <a:pt x="84759" y="33485"/>
                    <a:pt x="86851" y="26160"/>
                    <a:pt x="86851" y="18835"/>
                  </a:cubicBezTo>
                  <a:cubicBezTo>
                    <a:pt x="86851" y="9417"/>
                    <a:pt x="94176" y="0"/>
                    <a:pt x="103594" y="2092"/>
                  </a:cubicBezTo>
                  <a:cubicBezTo>
                    <a:pt x="111965" y="4185"/>
                    <a:pt x="117197" y="10464"/>
                    <a:pt x="119290" y="18835"/>
                  </a:cubicBezTo>
                  <a:cubicBezTo>
                    <a:pt x="121383" y="26160"/>
                    <a:pt x="117197" y="33485"/>
                    <a:pt x="119290" y="40809"/>
                  </a:cubicBezTo>
                  <a:moveTo>
                    <a:pt x="119290" y="106733"/>
                  </a:moveTo>
                  <a:cubicBezTo>
                    <a:pt x="115104" y="84759"/>
                    <a:pt x="117197" y="62784"/>
                    <a:pt x="119290" y="40809"/>
                  </a:cubicBezTo>
                  <a:cubicBezTo>
                    <a:pt x="120336" y="36624"/>
                    <a:pt x="120336" y="31392"/>
                    <a:pt x="124522" y="28253"/>
                  </a:cubicBezTo>
                  <a:cubicBezTo>
                    <a:pt x="127661" y="26160"/>
                    <a:pt x="131847" y="23020"/>
                    <a:pt x="136033" y="24067"/>
                  </a:cubicBezTo>
                  <a:cubicBezTo>
                    <a:pt x="140218" y="25113"/>
                    <a:pt x="145450" y="25113"/>
                    <a:pt x="147543" y="29299"/>
                  </a:cubicBezTo>
                  <a:cubicBezTo>
                    <a:pt x="150682" y="32438"/>
                    <a:pt x="152775" y="36624"/>
                    <a:pt x="152775" y="40809"/>
                  </a:cubicBezTo>
                  <a:cubicBezTo>
                    <a:pt x="151729" y="51274"/>
                    <a:pt x="154868" y="62784"/>
                    <a:pt x="152775" y="73248"/>
                  </a:cubicBezTo>
                  <a:moveTo>
                    <a:pt x="130801" y="238581"/>
                  </a:moveTo>
                  <a:cubicBezTo>
                    <a:pt x="118244" y="240673"/>
                    <a:pt x="106733" y="239627"/>
                    <a:pt x="94176" y="238581"/>
                  </a:cubicBezTo>
                  <a:cubicBezTo>
                    <a:pt x="75341" y="237534"/>
                    <a:pt x="53366" y="230209"/>
                    <a:pt x="48134" y="212420"/>
                  </a:cubicBezTo>
                  <a:cubicBezTo>
                    <a:pt x="36624" y="179982"/>
                    <a:pt x="5232" y="133940"/>
                    <a:pt x="5232" y="133940"/>
                  </a:cubicBezTo>
                  <a:cubicBezTo>
                    <a:pt x="0" y="129754"/>
                    <a:pt x="1046" y="119290"/>
                    <a:pt x="7324" y="117197"/>
                  </a:cubicBezTo>
                  <a:cubicBezTo>
                    <a:pt x="13603" y="114058"/>
                    <a:pt x="19881" y="111965"/>
                    <a:pt x="25113" y="116151"/>
                  </a:cubicBezTo>
                  <a:cubicBezTo>
                    <a:pt x="31392" y="129754"/>
                    <a:pt x="42902" y="141265"/>
                    <a:pt x="53366" y="150682"/>
                  </a:cubicBezTo>
                  <a:cubicBezTo>
                    <a:pt x="49181" y="114058"/>
                    <a:pt x="55459" y="77434"/>
                    <a:pt x="53366" y="40809"/>
                  </a:cubicBezTo>
                  <a:cubicBezTo>
                    <a:pt x="54413" y="34531"/>
                    <a:pt x="56506" y="29299"/>
                    <a:pt x="61738" y="26160"/>
                  </a:cubicBezTo>
                  <a:cubicBezTo>
                    <a:pt x="66970" y="23020"/>
                    <a:pt x="73248" y="23020"/>
                    <a:pt x="78480" y="26160"/>
                  </a:cubicBezTo>
                  <a:cubicBezTo>
                    <a:pt x="83712" y="29299"/>
                    <a:pt x="88944" y="34531"/>
                    <a:pt x="86851" y="40809"/>
                  </a:cubicBezTo>
                  <a:cubicBezTo>
                    <a:pt x="80573" y="61738"/>
                    <a:pt x="83712" y="84759"/>
                    <a:pt x="86851" y="106733"/>
                  </a:cubicBezTo>
                  <a:moveTo>
                    <a:pt x="152775" y="123476"/>
                  </a:moveTo>
                  <a:cubicBezTo>
                    <a:pt x="154868" y="106733"/>
                    <a:pt x="148590" y="89991"/>
                    <a:pt x="152775" y="73248"/>
                  </a:cubicBezTo>
                  <a:cubicBezTo>
                    <a:pt x="154868" y="64877"/>
                    <a:pt x="160100" y="58598"/>
                    <a:pt x="169518" y="57552"/>
                  </a:cubicBezTo>
                  <a:cubicBezTo>
                    <a:pt x="177889" y="56506"/>
                    <a:pt x="185214" y="64877"/>
                    <a:pt x="185214" y="73248"/>
                  </a:cubicBezTo>
                  <a:cubicBezTo>
                    <a:pt x="187307" y="89991"/>
                    <a:pt x="190446" y="107780"/>
                    <a:pt x="185214" y="123476"/>
                  </a:cubicBezTo>
                  <a:moveTo>
                    <a:pt x="144404" y="164286"/>
                  </a:moveTo>
                  <a:cubicBezTo>
                    <a:pt x="147543" y="154868"/>
                    <a:pt x="152775" y="144404"/>
                    <a:pt x="161146" y="147543"/>
                  </a:cubicBezTo>
                  <a:cubicBezTo>
                    <a:pt x="169518" y="150682"/>
                    <a:pt x="173703" y="155914"/>
                    <a:pt x="176843" y="164286"/>
                  </a:cubicBezTo>
                  <a:cubicBezTo>
                    <a:pt x="181028" y="173703"/>
                    <a:pt x="176843" y="185214"/>
                    <a:pt x="176843" y="195678"/>
                  </a:cubicBezTo>
                  <a:cubicBezTo>
                    <a:pt x="176843" y="205096"/>
                    <a:pt x="169518" y="209281"/>
                    <a:pt x="161146" y="212420"/>
                  </a:cubicBezTo>
                  <a:cubicBezTo>
                    <a:pt x="152775" y="214513"/>
                    <a:pt x="142311" y="204049"/>
                    <a:pt x="144404" y="195678"/>
                  </a:cubicBezTo>
                  <a:cubicBezTo>
                    <a:pt x="147543" y="185214"/>
                    <a:pt x="147543" y="173703"/>
                    <a:pt x="144404" y="164286"/>
                  </a:cubicBezTo>
                  <a:moveTo>
                    <a:pt x="118244" y="147543"/>
                  </a:moveTo>
                  <a:cubicBezTo>
                    <a:pt x="106733" y="163239"/>
                    <a:pt x="101501" y="185214"/>
                    <a:pt x="85805" y="195678"/>
                  </a:cubicBezTo>
                  <a:cubicBezTo>
                    <a:pt x="99408" y="193585"/>
                    <a:pt x="114058" y="194631"/>
                    <a:pt x="128708" y="195678"/>
                  </a:cubicBezTo>
                  <a:moveTo>
                    <a:pt x="118244" y="211374"/>
                  </a:moveTo>
                  <a:cubicBezTo>
                    <a:pt x="114058" y="190446"/>
                    <a:pt x="120336" y="168471"/>
                    <a:pt x="118244" y="147543"/>
                  </a:cubicBezTo>
                  <a:moveTo>
                    <a:pt x="198817" y="152775"/>
                  </a:moveTo>
                  <a:cubicBezTo>
                    <a:pt x="201956" y="148589"/>
                    <a:pt x="207188" y="147543"/>
                    <a:pt x="213467" y="148589"/>
                  </a:cubicBezTo>
                  <a:cubicBezTo>
                    <a:pt x="218699" y="148589"/>
                    <a:pt x="222885" y="155914"/>
                    <a:pt x="222885" y="161146"/>
                  </a:cubicBezTo>
                  <a:cubicBezTo>
                    <a:pt x="222885" y="162193"/>
                    <a:pt x="222885" y="162193"/>
                    <a:pt x="222885" y="163239"/>
                  </a:cubicBezTo>
                  <a:cubicBezTo>
                    <a:pt x="223931" y="170564"/>
                    <a:pt x="215560" y="178935"/>
                    <a:pt x="209281" y="176843"/>
                  </a:cubicBezTo>
                  <a:cubicBezTo>
                    <a:pt x="217652" y="176843"/>
                    <a:pt x="227070" y="184167"/>
                    <a:pt x="224977" y="193585"/>
                  </a:cubicBezTo>
                  <a:cubicBezTo>
                    <a:pt x="224977" y="193585"/>
                    <a:pt x="224977" y="194631"/>
                    <a:pt x="224977" y="195678"/>
                  </a:cubicBezTo>
                  <a:cubicBezTo>
                    <a:pt x="223931" y="205096"/>
                    <a:pt x="217652" y="210328"/>
                    <a:pt x="209281" y="211374"/>
                  </a:cubicBezTo>
                  <a:cubicBezTo>
                    <a:pt x="201956" y="213467"/>
                    <a:pt x="196724" y="207188"/>
                    <a:pt x="193585" y="20091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15056" y="2184032"/>
              <a:ext cx="223770" cy="236142"/>
            </a:xfrm>
            <a:custGeom>
              <a:avLst/>
              <a:gdLst/>
              <a:ahLst/>
              <a:cxnLst/>
              <a:rect l="0" t="0" r="0" b="0"/>
              <a:pathLst>
                <a:path w="223770" h="236142">
                  <a:moveTo>
                    <a:pt x="85299" y="38465"/>
                  </a:moveTo>
                  <a:lnTo>
                    <a:pt x="85299" y="16491"/>
                  </a:lnTo>
                  <a:cubicBezTo>
                    <a:pt x="85299" y="7383"/>
                    <a:pt x="92683" y="0"/>
                    <a:pt x="101790" y="0"/>
                  </a:cubicBezTo>
                  <a:cubicBezTo>
                    <a:pt x="110898" y="0"/>
                    <a:pt x="118282" y="7383"/>
                    <a:pt x="118282" y="16491"/>
                  </a:cubicBezTo>
                  <a:lnTo>
                    <a:pt x="118282" y="38465"/>
                  </a:lnTo>
                  <a:moveTo>
                    <a:pt x="118282" y="104410"/>
                  </a:moveTo>
                  <a:lnTo>
                    <a:pt x="118282" y="38465"/>
                  </a:lnTo>
                  <a:cubicBezTo>
                    <a:pt x="118152" y="34013"/>
                    <a:pt x="119831" y="29697"/>
                    <a:pt x="122936" y="26503"/>
                  </a:cubicBezTo>
                  <a:cubicBezTo>
                    <a:pt x="126041" y="23309"/>
                    <a:pt x="130308" y="21509"/>
                    <a:pt x="134763" y="21514"/>
                  </a:cubicBezTo>
                  <a:cubicBezTo>
                    <a:pt x="139215" y="21518"/>
                    <a:pt x="143476" y="23320"/>
                    <a:pt x="146580" y="26512"/>
                  </a:cubicBezTo>
                  <a:cubicBezTo>
                    <a:pt x="149683" y="29705"/>
                    <a:pt x="151365" y="34015"/>
                    <a:pt x="151244" y="38465"/>
                  </a:cubicBezTo>
                  <a:lnTo>
                    <a:pt x="151244" y="71427"/>
                  </a:lnTo>
                  <a:moveTo>
                    <a:pt x="129301" y="236142"/>
                  </a:moveTo>
                  <a:lnTo>
                    <a:pt x="92624" y="236142"/>
                  </a:lnTo>
                  <a:cubicBezTo>
                    <a:pt x="73805" y="236122"/>
                    <a:pt x="56301" y="226488"/>
                    <a:pt x="46216" y="210600"/>
                  </a:cubicBezTo>
                  <a:cubicBezTo>
                    <a:pt x="27276" y="180955"/>
                    <a:pt x="3784" y="131878"/>
                    <a:pt x="3784" y="131878"/>
                  </a:cubicBezTo>
                  <a:cubicBezTo>
                    <a:pt x="0" y="126441"/>
                    <a:pt x="838" y="119040"/>
                    <a:pt x="5742" y="114586"/>
                  </a:cubicBezTo>
                  <a:cubicBezTo>
                    <a:pt x="10646" y="110132"/>
                    <a:pt x="18094" y="110009"/>
                    <a:pt x="23142" y="114299"/>
                  </a:cubicBezTo>
                  <a:lnTo>
                    <a:pt x="52337" y="148359"/>
                  </a:lnTo>
                  <a:lnTo>
                    <a:pt x="52337" y="38518"/>
                  </a:lnTo>
                  <a:cubicBezTo>
                    <a:pt x="52122" y="32490"/>
                    <a:pt x="55216" y="26825"/>
                    <a:pt x="60403" y="23747"/>
                  </a:cubicBezTo>
                  <a:cubicBezTo>
                    <a:pt x="65591" y="20670"/>
                    <a:pt x="72045" y="20670"/>
                    <a:pt x="77233" y="23747"/>
                  </a:cubicBezTo>
                  <a:cubicBezTo>
                    <a:pt x="82420" y="26825"/>
                    <a:pt x="85514" y="32490"/>
                    <a:pt x="85299" y="38518"/>
                  </a:cubicBezTo>
                  <a:lnTo>
                    <a:pt x="85299" y="104410"/>
                  </a:lnTo>
                  <a:moveTo>
                    <a:pt x="151244" y="120828"/>
                  </a:moveTo>
                  <a:lnTo>
                    <a:pt x="151244" y="71375"/>
                  </a:lnTo>
                  <a:cubicBezTo>
                    <a:pt x="151244" y="62267"/>
                    <a:pt x="158627" y="54884"/>
                    <a:pt x="167735" y="54884"/>
                  </a:cubicBezTo>
                  <a:cubicBezTo>
                    <a:pt x="176843" y="54884"/>
                    <a:pt x="184227" y="62267"/>
                    <a:pt x="184227" y="71375"/>
                  </a:cubicBezTo>
                  <a:lnTo>
                    <a:pt x="184227" y="120828"/>
                  </a:lnTo>
                  <a:moveTo>
                    <a:pt x="159390" y="145529"/>
                  </a:moveTo>
                  <a:cubicBezTo>
                    <a:pt x="168241" y="145529"/>
                    <a:pt x="175416" y="152704"/>
                    <a:pt x="175416" y="161555"/>
                  </a:cubicBezTo>
                  <a:lnTo>
                    <a:pt x="175416" y="193606"/>
                  </a:lnTo>
                  <a:cubicBezTo>
                    <a:pt x="175416" y="202457"/>
                    <a:pt x="168241" y="209632"/>
                    <a:pt x="159390" y="209632"/>
                  </a:cubicBezTo>
                  <a:cubicBezTo>
                    <a:pt x="150539" y="209632"/>
                    <a:pt x="143364" y="202457"/>
                    <a:pt x="143364" y="193606"/>
                  </a:cubicBezTo>
                  <a:lnTo>
                    <a:pt x="143364" y="161555"/>
                  </a:lnTo>
                  <a:cubicBezTo>
                    <a:pt x="143364" y="152704"/>
                    <a:pt x="150539" y="145529"/>
                    <a:pt x="159390" y="145529"/>
                  </a:cubicBezTo>
                  <a:close/>
                  <a:moveTo>
                    <a:pt x="116377" y="145534"/>
                  </a:moveTo>
                  <a:lnTo>
                    <a:pt x="84326" y="193606"/>
                  </a:lnTo>
                  <a:lnTo>
                    <a:pt x="127051" y="193606"/>
                  </a:lnTo>
                  <a:moveTo>
                    <a:pt x="116377" y="145534"/>
                  </a:moveTo>
                  <a:lnTo>
                    <a:pt x="116377" y="209627"/>
                  </a:lnTo>
                  <a:moveTo>
                    <a:pt x="197066" y="150860"/>
                  </a:moveTo>
                  <a:cubicBezTo>
                    <a:pt x="200514" y="146260"/>
                    <a:pt x="206520" y="144384"/>
                    <a:pt x="211974" y="146202"/>
                  </a:cubicBezTo>
                  <a:cubicBezTo>
                    <a:pt x="217428" y="148021"/>
                    <a:pt x="221105" y="153127"/>
                    <a:pt x="221102" y="158876"/>
                  </a:cubicBezTo>
                  <a:lnTo>
                    <a:pt x="221102" y="161021"/>
                  </a:lnTo>
                  <a:cubicBezTo>
                    <a:pt x="221102" y="168691"/>
                    <a:pt x="214886" y="174907"/>
                    <a:pt x="207216" y="174907"/>
                  </a:cubicBezTo>
                  <a:lnTo>
                    <a:pt x="207750" y="174907"/>
                  </a:lnTo>
                  <a:cubicBezTo>
                    <a:pt x="216592" y="174907"/>
                    <a:pt x="223770" y="182085"/>
                    <a:pt x="223770" y="190927"/>
                  </a:cubicBezTo>
                  <a:lnTo>
                    <a:pt x="223770" y="193606"/>
                  </a:lnTo>
                  <a:cubicBezTo>
                    <a:pt x="223770" y="202452"/>
                    <a:pt x="216596" y="209622"/>
                    <a:pt x="207750" y="209616"/>
                  </a:cubicBezTo>
                  <a:cubicBezTo>
                    <a:pt x="200770" y="209616"/>
                    <a:pt x="193916" y="205169"/>
                    <a:pt x="191719" y="198943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215541" y="3408072"/>
            <a:ext cx="236488" cy="239097"/>
            <a:chOff x="3808926" y="2762518"/>
            <a:chExt cx="236488" cy="239097"/>
          </a:xfrm>
        </p:grpSpPr>
        <p:sp>
          <p:nvSpPr>
            <p:cNvPr id="37" name="Rounded Rectangle 36"/>
            <p:cNvSpPr/>
            <p:nvPr/>
          </p:nvSpPr>
          <p:spPr>
            <a:xfrm>
              <a:off x="3808926" y="2762518"/>
              <a:ext cx="236488" cy="238581"/>
            </a:xfrm>
            <a:custGeom>
              <a:avLst/>
              <a:gdLst/>
              <a:ahLst/>
              <a:cxnLst/>
              <a:rect l="0" t="0" r="0" b="0"/>
              <a:pathLst>
                <a:path w="236488" h="238581">
                  <a:moveTo>
                    <a:pt x="134986" y="129754"/>
                  </a:moveTo>
                  <a:cubicBezTo>
                    <a:pt x="123476" y="140218"/>
                    <a:pt x="123476" y="159054"/>
                    <a:pt x="117197" y="174750"/>
                  </a:cubicBezTo>
                  <a:cubicBezTo>
                    <a:pt x="115104" y="181028"/>
                    <a:pt x="119290" y="189399"/>
                    <a:pt x="117197" y="195678"/>
                  </a:cubicBezTo>
                  <a:cubicBezTo>
                    <a:pt x="113012" y="209281"/>
                    <a:pt x="105687" y="220792"/>
                    <a:pt x="92083" y="221838"/>
                  </a:cubicBezTo>
                  <a:cubicBezTo>
                    <a:pt x="87898" y="221838"/>
                    <a:pt x="83712" y="219745"/>
                    <a:pt x="79527" y="221838"/>
                  </a:cubicBezTo>
                  <a:cubicBezTo>
                    <a:pt x="65923" y="226024"/>
                    <a:pt x="56506" y="209281"/>
                    <a:pt x="53366" y="195678"/>
                  </a:cubicBezTo>
                  <a:cubicBezTo>
                    <a:pt x="52320" y="189399"/>
                    <a:pt x="55459" y="181028"/>
                    <a:pt x="53366" y="174750"/>
                  </a:cubicBezTo>
                  <a:cubicBezTo>
                    <a:pt x="50227" y="158007"/>
                    <a:pt x="49181" y="139172"/>
                    <a:pt x="36624" y="129754"/>
                  </a:cubicBezTo>
                  <a:cubicBezTo>
                    <a:pt x="20928" y="123476"/>
                    <a:pt x="17788" y="100455"/>
                    <a:pt x="15696" y="81619"/>
                  </a:cubicBezTo>
                  <a:cubicBezTo>
                    <a:pt x="11510" y="43949"/>
                    <a:pt x="48134" y="10464"/>
                    <a:pt x="85805" y="12556"/>
                  </a:cubicBezTo>
                  <a:cubicBezTo>
                    <a:pt x="99408" y="12556"/>
                    <a:pt x="113012" y="15696"/>
                    <a:pt x="123476" y="23020"/>
                  </a:cubicBezTo>
                  <a:moveTo>
                    <a:pt x="85805" y="238581"/>
                  </a:moveTo>
                  <a:cubicBezTo>
                    <a:pt x="84759" y="233349"/>
                    <a:pt x="85805" y="227070"/>
                    <a:pt x="85805" y="221838"/>
                  </a:cubicBezTo>
                  <a:moveTo>
                    <a:pt x="53366" y="170564"/>
                  </a:moveTo>
                  <a:cubicBezTo>
                    <a:pt x="74294" y="175796"/>
                    <a:pt x="96269" y="168471"/>
                    <a:pt x="117197" y="170564"/>
                  </a:cubicBezTo>
                  <a:moveTo>
                    <a:pt x="168471" y="38717"/>
                  </a:moveTo>
                  <a:cubicBezTo>
                    <a:pt x="183121" y="40809"/>
                    <a:pt x="199864" y="35577"/>
                    <a:pt x="214513" y="38717"/>
                  </a:cubicBezTo>
                  <a:cubicBezTo>
                    <a:pt x="214513" y="38717"/>
                    <a:pt x="233349" y="38717"/>
                    <a:pt x="235441" y="59645"/>
                  </a:cubicBezTo>
                  <a:cubicBezTo>
                    <a:pt x="236488" y="69062"/>
                    <a:pt x="234395" y="77434"/>
                    <a:pt x="235441" y="86851"/>
                  </a:cubicBezTo>
                  <a:cubicBezTo>
                    <a:pt x="235441" y="86851"/>
                    <a:pt x="235441" y="106733"/>
                    <a:pt x="214513" y="107780"/>
                  </a:cubicBezTo>
                  <a:cubicBezTo>
                    <a:pt x="198817" y="107780"/>
                    <a:pt x="183121" y="102548"/>
                    <a:pt x="168471" y="107780"/>
                  </a:cubicBezTo>
                  <a:cubicBezTo>
                    <a:pt x="168471" y="107780"/>
                    <a:pt x="154868" y="105687"/>
                    <a:pt x="147543" y="86851"/>
                  </a:cubicBezTo>
                  <a:cubicBezTo>
                    <a:pt x="144404" y="78480"/>
                    <a:pt x="146497" y="69062"/>
                    <a:pt x="147543" y="59645"/>
                  </a:cubicBezTo>
                  <a:cubicBezTo>
                    <a:pt x="147543" y="59645"/>
                    <a:pt x="147543" y="37670"/>
                    <a:pt x="168471" y="38717"/>
                  </a:cubicBezTo>
                  <a:moveTo>
                    <a:pt x="0" y="0"/>
                  </a:moveTo>
                  <a:moveTo>
                    <a:pt x="191492" y="12556"/>
                  </a:moveTo>
                  <a:cubicBezTo>
                    <a:pt x="193585" y="20928"/>
                    <a:pt x="193585" y="30345"/>
                    <a:pt x="191492" y="38717"/>
                  </a:cubicBezTo>
                  <a:moveTo>
                    <a:pt x="0" y="0"/>
                  </a:moveTo>
                  <a:moveTo>
                    <a:pt x="176843" y="79527"/>
                  </a:moveTo>
                  <a:cubicBezTo>
                    <a:pt x="177889" y="75341"/>
                    <a:pt x="177889" y="71155"/>
                    <a:pt x="176843" y="66970"/>
                  </a:cubicBezTo>
                  <a:moveTo>
                    <a:pt x="0" y="0"/>
                  </a:moveTo>
                  <a:moveTo>
                    <a:pt x="206142" y="79527"/>
                  </a:moveTo>
                  <a:cubicBezTo>
                    <a:pt x="207188" y="75341"/>
                    <a:pt x="206142" y="71155"/>
                    <a:pt x="206142" y="6697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3808926" y="2762518"/>
              <a:ext cx="235316" cy="239097"/>
            </a:xfrm>
            <a:custGeom>
              <a:avLst/>
              <a:gdLst/>
              <a:ahLst/>
              <a:cxnLst/>
              <a:rect l="0" t="0" r="0" b="0"/>
              <a:pathLst>
                <a:path w="235316" h="239097">
                  <a:moveTo>
                    <a:pt x="135047" y="130018"/>
                  </a:moveTo>
                  <a:cubicBezTo>
                    <a:pt x="123632" y="141433"/>
                    <a:pt x="117289" y="157922"/>
                    <a:pt x="117289" y="174412"/>
                  </a:cubicBezTo>
                  <a:lnTo>
                    <a:pt x="117289" y="195974"/>
                  </a:lnTo>
                  <a:cubicBezTo>
                    <a:pt x="117289" y="209926"/>
                    <a:pt x="105874" y="221342"/>
                    <a:pt x="91922" y="221342"/>
                  </a:cubicBezTo>
                  <a:lnTo>
                    <a:pt x="79238" y="221342"/>
                  </a:lnTo>
                  <a:cubicBezTo>
                    <a:pt x="65285" y="221342"/>
                    <a:pt x="53870" y="209926"/>
                    <a:pt x="53870" y="195974"/>
                  </a:cubicBezTo>
                  <a:lnTo>
                    <a:pt x="53870" y="174412"/>
                  </a:lnTo>
                  <a:cubicBezTo>
                    <a:pt x="53870" y="157922"/>
                    <a:pt x="47528" y="141433"/>
                    <a:pt x="36112" y="130018"/>
                  </a:cubicBezTo>
                  <a:cubicBezTo>
                    <a:pt x="23429" y="118603"/>
                    <a:pt x="15818" y="100845"/>
                    <a:pt x="15818" y="81819"/>
                  </a:cubicBezTo>
                  <a:cubicBezTo>
                    <a:pt x="15818" y="43767"/>
                    <a:pt x="47528" y="12058"/>
                    <a:pt x="85580" y="12058"/>
                  </a:cubicBezTo>
                  <a:cubicBezTo>
                    <a:pt x="99428" y="12058"/>
                    <a:pt x="112436" y="16258"/>
                    <a:pt x="123382" y="23435"/>
                  </a:cubicBezTo>
                  <a:moveTo>
                    <a:pt x="85593" y="221339"/>
                  </a:moveTo>
                  <a:lnTo>
                    <a:pt x="85593" y="239097"/>
                  </a:lnTo>
                  <a:moveTo>
                    <a:pt x="117292" y="170613"/>
                  </a:moveTo>
                  <a:lnTo>
                    <a:pt x="53873" y="170613"/>
                  </a:lnTo>
                  <a:moveTo>
                    <a:pt x="168492" y="38999"/>
                  </a:moveTo>
                  <a:lnTo>
                    <a:pt x="214388" y="38999"/>
                  </a:lnTo>
                  <a:cubicBezTo>
                    <a:pt x="214388" y="38999"/>
                    <a:pt x="235316" y="38999"/>
                    <a:pt x="235316" y="59927"/>
                  </a:cubicBezTo>
                  <a:lnTo>
                    <a:pt x="235316" y="86339"/>
                  </a:lnTo>
                  <a:cubicBezTo>
                    <a:pt x="235316" y="86339"/>
                    <a:pt x="235316" y="107267"/>
                    <a:pt x="214388" y="107267"/>
                  </a:cubicBezTo>
                  <a:lnTo>
                    <a:pt x="168492" y="107267"/>
                  </a:lnTo>
                  <a:cubicBezTo>
                    <a:pt x="168492" y="107267"/>
                    <a:pt x="147564" y="107267"/>
                    <a:pt x="147564" y="86339"/>
                  </a:cubicBezTo>
                  <a:lnTo>
                    <a:pt x="147564" y="59927"/>
                  </a:lnTo>
                  <a:cubicBezTo>
                    <a:pt x="147564" y="59927"/>
                    <a:pt x="147564" y="38999"/>
                    <a:pt x="168492" y="38999"/>
                  </a:cubicBezTo>
                  <a:moveTo>
                    <a:pt x="0" y="0"/>
                  </a:moveTo>
                  <a:moveTo>
                    <a:pt x="191449" y="12069"/>
                  </a:moveTo>
                  <a:lnTo>
                    <a:pt x="191449" y="38995"/>
                  </a:lnTo>
                  <a:moveTo>
                    <a:pt x="0" y="0"/>
                  </a:moveTo>
                  <a:moveTo>
                    <a:pt x="177061" y="79216"/>
                  </a:moveTo>
                  <a:lnTo>
                    <a:pt x="177061" y="67059"/>
                  </a:lnTo>
                  <a:moveTo>
                    <a:pt x="0" y="0"/>
                  </a:moveTo>
                  <a:moveTo>
                    <a:pt x="205837" y="79216"/>
                  </a:moveTo>
                  <a:lnTo>
                    <a:pt x="205837" y="67059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506076" y="4334143"/>
            <a:ext cx="233349" cy="240673"/>
            <a:chOff x="3099461" y="3688589"/>
            <a:chExt cx="233349" cy="240673"/>
          </a:xfrm>
        </p:grpSpPr>
        <p:sp>
          <p:nvSpPr>
            <p:cNvPr id="40" name="Rounded Rectangle 39"/>
            <p:cNvSpPr/>
            <p:nvPr/>
          </p:nvSpPr>
          <p:spPr>
            <a:xfrm>
              <a:off x="3099461" y="3688589"/>
              <a:ext cx="233349" cy="240673"/>
            </a:xfrm>
            <a:custGeom>
              <a:avLst/>
              <a:gdLst/>
              <a:ahLst/>
              <a:cxnLst/>
              <a:rect l="0" t="0" r="0" b="0"/>
              <a:pathLst>
                <a:path w="233349" h="240673">
                  <a:moveTo>
                    <a:pt x="124522" y="240673"/>
                  </a:moveTo>
                  <a:cubicBezTo>
                    <a:pt x="95223" y="233349"/>
                    <a:pt x="64877" y="240673"/>
                    <a:pt x="34531" y="240673"/>
                  </a:cubicBezTo>
                  <a:cubicBezTo>
                    <a:pt x="23020" y="240673"/>
                    <a:pt x="15696" y="231256"/>
                    <a:pt x="13603" y="219745"/>
                  </a:cubicBezTo>
                  <a:cubicBezTo>
                    <a:pt x="0" y="154868"/>
                    <a:pt x="27206" y="85805"/>
                    <a:pt x="13603" y="20928"/>
                  </a:cubicBezTo>
                  <a:moveTo>
                    <a:pt x="212420" y="120336"/>
                  </a:moveTo>
                  <a:cubicBezTo>
                    <a:pt x="208235" y="98362"/>
                    <a:pt x="211374" y="75341"/>
                    <a:pt x="212420" y="52320"/>
                  </a:cubicBezTo>
                  <a:cubicBezTo>
                    <a:pt x="212420" y="46041"/>
                    <a:pt x="208235" y="41856"/>
                    <a:pt x="201956" y="41856"/>
                  </a:cubicBezTo>
                  <a:cubicBezTo>
                    <a:pt x="146497" y="39763"/>
                    <a:pt x="87898" y="25113"/>
                    <a:pt x="34531" y="41856"/>
                  </a:cubicBezTo>
                  <a:cubicBezTo>
                    <a:pt x="23020" y="44995"/>
                    <a:pt x="16742" y="32438"/>
                    <a:pt x="13603" y="20928"/>
                  </a:cubicBezTo>
                  <a:cubicBezTo>
                    <a:pt x="10464" y="9417"/>
                    <a:pt x="23020" y="0"/>
                    <a:pt x="34531" y="0"/>
                  </a:cubicBezTo>
                  <a:cubicBezTo>
                    <a:pt x="94176" y="2092"/>
                    <a:pt x="154868" y="13603"/>
                    <a:pt x="212420" y="0"/>
                  </a:cubicBezTo>
                  <a:moveTo>
                    <a:pt x="201956" y="20928"/>
                  </a:moveTo>
                  <a:cubicBezTo>
                    <a:pt x="149636" y="3139"/>
                    <a:pt x="88944" y="10464"/>
                    <a:pt x="34531" y="20928"/>
                  </a:cubicBezTo>
                  <a:moveTo>
                    <a:pt x="118244" y="172657"/>
                  </a:moveTo>
                  <a:cubicBezTo>
                    <a:pt x="114058" y="147543"/>
                    <a:pt x="139172" y="124522"/>
                    <a:pt x="165332" y="125569"/>
                  </a:cubicBezTo>
                  <a:cubicBezTo>
                    <a:pt x="191492" y="126615"/>
                    <a:pt x="207188" y="147543"/>
                    <a:pt x="213467" y="172657"/>
                  </a:cubicBezTo>
                  <a:cubicBezTo>
                    <a:pt x="219745" y="198817"/>
                    <a:pt x="191492" y="224977"/>
                    <a:pt x="165332" y="220792"/>
                  </a:cubicBezTo>
                  <a:cubicBezTo>
                    <a:pt x="140218" y="215560"/>
                    <a:pt x="114058" y="198817"/>
                    <a:pt x="118244" y="172657"/>
                  </a:cubicBezTo>
                  <a:moveTo>
                    <a:pt x="233349" y="240673"/>
                  </a:moveTo>
                  <a:cubicBezTo>
                    <a:pt x="218699" y="234395"/>
                    <a:pt x="211374" y="216606"/>
                    <a:pt x="199864" y="207188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3113065" y="3688589"/>
              <a:ext cx="219745" cy="240673"/>
            </a:xfrm>
            <a:custGeom>
              <a:avLst/>
              <a:gdLst/>
              <a:ahLst/>
              <a:cxnLst/>
              <a:rect l="0" t="0" r="0" b="0"/>
              <a:pathLst>
                <a:path w="219745" h="240673">
                  <a:moveTo>
                    <a:pt x="110720" y="240673"/>
                  </a:moveTo>
                  <a:lnTo>
                    <a:pt x="20928" y="240673"/>
                  </a:lnTo>
                  <a:cubicBezTo>
                    <a:pt x="9369" y="240673"/>
                    <a:pt x="0" y="231304"/>
                    <a:pt x="0" y="219745"/>
                  </a:cubicBezTo>
                  <a:lnTo>
                    <a:pt x="0" y="20928"/>
                  </a:lnTo>
                  <a:moveTo>
                    <a:pt x="198817" y="120609"/>
                  </a:moveTo>
                  <a:lnTo>
                    <a:pt x="198817" y="52320"/>
                  </a:lnTo>
                  <a:cubicBezTo>
                    <a:pt x="198817" y="46541"/>
                    <a:pt x="194132" y="41856"/>
                    <a:pt x="188353" y="41856"/>
                  </a:cubicBezTo>
                  <a:lnTo>
                    <a:pt x="20928" y="41856"/>
                  </a:lnTo>
                  <a:cubicBezTo>
                    <a:pt x="9369" y="41856"/>
                    <a:pt x="0" y="32486"/>
                    <a:pt x="0" y="20928"/>
                  </a:cubicBezTo>
                  <a:cubicBezTo>
                    <a:pt x="0" y="9369"/>
                    <a:pt x="9369" y="0"/>
                    <a:pt x="20928" y="0"/>
                  </a:cubicBezTo>
                  <a:lnTo>
                    <a:pt x="198817" y="0"/>
                  </a:lnTo>
                  <a:moveTo>
                    <a:pt x="188353" y="20928"/>
                  </a:moveTo>
                  <a:lnTo>
                    <a:pt x="20928" y="20928"/>
                  </a:lnTo>
                  <a:moveTo>
                    <a:pt x="152032" y="125569"/>
                  </a:moveTo>
                  <a:cubicBezTo>
                    <a:pt x="178206" y="125569"/>
                    <a:pt x="199424" y="146787"/>
                    <a:pt x="199424" y="172960"/>
                  </a:cubicBezTo>
                  <a:cubicBezTo>
                    <a:pt x="199424" y="199134"/>
                    <a:pt x="178206" y="220352"/>
                    <a:pt x="152032" y="220352"/>
                  </a:cubicBezTo>
                  <a:cubicBezTo>
                    <a:pt x="125858" y="220352"/>
                    <a:pt x="104640" y="199134"/>
                    <a:pt x="104640" y="172960"/>
                  </a:cubicBezTo>
                  <a:cubicBezTo>
                    <a:pt x="104640" y="146787"/>
                    <a:pt x="125858" y="125569"/>
                    <a:pt x="152032" y="125569"/>
                  </a:cubicBezTo>
                  <a:close/>
                  <a:moveTo>
                    <a:pt x="219745" y="240673"/>
                  </a:moveTo>
                  <a:lnTo>
                    <a:pt x="185758" y="206686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EF8A39A-5ABF-8BCD-2D05-BD2124461B3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oss-challenges.png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EA94-FFD2-4CED-F373-FEDBCD986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18DD788-B668-5CB7-E6A7-71D30ADF1F1D}"/>
              </a:ext>
            </a:extLst>
          </p:cNvPr>
          <p:cNvGrpSpPr/>
          <p:nvPr/>
        </p:nvGrpSpPr>
        <p:grpSpPr>
          <a:xfrm>
            <a:off x="4203315" y="5164643"/>
            <a:ext cx="605521" cy="591569"/>
            <a:chOff x="2796700" y="4519089"/>
            <a:chExt cx="605521" cy="591569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8861681E-BC45-E230-E936-1475C58DE771}"/>
                </a:ext>
              </a:extLst>
            </p:cNvPr>
            <p:cNvSpPr/>
            <p:nvPr/>
          </p:nvSpPr>
          <p:spPr>
            <a:xfrm>
              <a:off x="2796700" y="4519089"/>
              <a:ext cx="605521" cy="591569"/>
            </a:xfrm>
            <a:custGeom>
              <a:avLst/>
              <a:gdLst/>
              <a:ahLst/>
              <a:cxnLst/>
              <a:rect l="0" t="0" r="0" b="0"/>
              <a:pathLst>
                <a:path w="605521" h="591569">
                  <a:moveTo>
                    <a:pt x="593662" y="294389"/>
                  </a:moveTo>
                  <a:cubicBezTo>
                    <a:pt x="580407" y="455536"/>
                    <a:pt x="462512" y="583198"/>
                    <a:pt x="300668" y="587383"/>
                  </a:cubicBezTo>
                  <a:cubicBezTo>
                    <a:pt x="138823" y="591569"/>
                    <a:pt x="0" y="456234"/>
                    <a:pt x="7673" y="294389"/>
                  </a:cubicBezTo>
                  <a:cubicBezTo>
                    <a:pt x="15347" y="132545"/>
                    <a:pt x="138823" y="0"/>
                    <a:pt x="300668" y="1395"/>
                  </a:cubicBezTo>
                  <a:cubicBezTo>
                    <a:pt x="462512" y="2790"/>
                    <a:pt x="605521" y="133242"/>
                    <a:pt x="593662" y="294389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2989828-6C1E-9386-999E-F3C1C8AABCE1}"/>
                </a:ext>
              </a:extLst>
            </p:cNvPr>
            <p:cNvSpPr/>
            <p:nvPr/>
          </p:nvSpPr>
          <p:spPr>
            <a:xfrm>
              <a:off x="2804374" y="4520484"/>
              <a:ext cx="585988" cy="585988"/>
            </a:xfrm>
            <a:custGeom>
              <a:avLst/>
              <a:gdLst/>
              <a:ahLst/>
              <a:cxnLst/>
              <a:rect l="0" t="0" r="0" b="0"/>
              <a:pathLst>
                <a:path w="585988" h="585988">
                  <a:moveTo>
                    <a:pt x="585988" y="292994"/>
                  </a:moveTo>
                  <a:cubicBezTo>
                    <a:pt x="585988" y="454810"/>
                    <a:pt x="454810" y="585988"/>
                    <a:pt x="292994" y="585988"/>
                  </a:cubicBezTo>
                  <a:cubicBezTo>
                    <a:pt x="131177" y="585988"/>
                    <a:pt x="0" y="454810"/>
                    <a:pt x="0" y="292994"/>
                  </a:cubicBezTo>
                  <a:cubicBezTo>
                    <a:pt x="0" y="131177"/>
                    <a:pt x="131177" y="0"/>
                    <a:pt x="292994" y="0"/>
                  </a:cubicBezTo>
                  <a:cubicBezTo>
                    <a:pt x="454810" y="0"/>
                    <a:pt x="585988" y="131177"/>
                    <a:pt x="585988" y="292994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80EE7AB-56D1-D95A-90A4-386205524638}"/>
              </a:ext>
            </a:extLst>
          </p:cNvPr>
          <p:cNvGrpSpPr/>
          <p:nvPr/>
        </p:nvGrpSpPr>
        <p:grpSpPr>
          <a:xfrm>
            <a:off x="4203002" y="3856583"/>
            <a:ext cx="966946" cy="1199881"/>
            <a:chOff x="2796387" y="3211029"/>
            <a:chExt cx="966946" cy="119988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A73D5B4-399E-FF7D-6A02-FFE248A99B34}"/>
                </a:ext>
              </a:extLst>
            </p:cNvPr>
            <p:cNvSpPr/>
            <p:nvPr/>
          </p:nvSpPr>
          <p:spPr>
            <a:xfrm>
              <a:off x="2796387" y="3211029"/>
              <a:ext cx="966881" cy="1199881"/>
            </a:xfrm>
            <a:custGeom>
              <a:avLst/>
              <a:gdLst/>
              <a:ahLst/>
              <a:cxnLst/>
              <a:rect l="0" t="0" r="0" b="0"/>
              <a:pathLst>
                <a:path w="966881" h="1199881">
                  <a:moveTo>
                    <a:pt x="579012" y="0"/>
                  </a:moveTo>
                  <a:cubicBezTo>
                    <a:pt x="633425" y="32787"/>
                    <a:pt x="669003" y="91386"/>
                    <a:pt x="719231" y="129754"/>
                  </a:cubicBezTo>
                  <a:cubicBezTo>
                    <a:pt x="731788" y="139521"/>
                    <a:pt x="730393" y="157658"/>
                    <a:pt x="721324" y="169518"/>
                  </a:cubicBezTo>
                  <a:cubicBezTo>
                    <a:pt x="718533" y="173006"/>
                    <a:pt x="715045" y="175796"/>
                    <a:pt x="712255" y="179284"/>
                  </a:cubicBezTo>
                  <a:cubicBezTo>
                    <a:pt x="710860" y="180679"/>
                    <a:pt x="708069" y="181377"/>
                    <a:pt x="705279" y="181377"/>
                  </a:cubicBezTo>
                  <a:cubicBezTo>
                    <a:pt x="678770" y="175796"/>
                    <a:pt x="647378" y="182772"/>
                    <a:pt x="629240" y="206491"/>
                  </a:cubicBezTo>
                  <a:cubicBezTo>
                    <a:pt x="602033" y="243464"/>
                    <a:pt x="600638" y="292994"/>
                    <a:pt x="633425" y="325084"/>
                  </a:cubicBezTo>
                  <a:cubicBezTo>
                    <a:pt x="666910" y="357174"/>
                    <a:pt x="721324" y="355081"/>
                    <a:pt x="752018" y="320200"/>
                  </a:cubicBezTo>
                  <a:cubicBezTo>
                    <a:pt x="772249" y="298575"/>
                    <a:pt x="774342" y="269973"/>
                    <a:pt x="771551" y="242766"/>
                  </a:cubicBezTo>
                  <a:cubicBezTo>
                    <a:pt x="771551" y="240673"/>
                    <a:pt x="772249" y="237883"/>
                    <a:pt x="773644" y="235790"/>
                  </a:cubicBezTo>
                  <a:cubicBezTo>
                    <a:pt x="776435" y="232302"/>
                    <a:pt x="778527" y="228117"/>
                    <a:pt x="782713" y="226024"/>
                  </a:cubicBezTo>
                  <a:cubicBezTo>
                    <a:pt x="795968" y="219048"/>
                    <a:pt x="809920" y="214862"/>
                    <a:pt x="821779" y="224629"/>
                  </a:cubicBezTo>
                  <a:cubicBezTo>
                    <a:pt x="872007" y="267182"/>
                    <a:pt x="923629" y="309736"/>
                    <a:pt x="966881" y="359266"/>
                  </a:cubicBezTo>
                  <a:cubicBezTo>
                    <a:pt x="872007" y="431817"/>
                    <a:pt x="792480" y="516228"/>
                    <a:pt x="724812" y="603428"/>
                  </a:cubicBezTo>
                  <a:cubicBezTo>
                    <a:pt x="647378" y="703186"/>
                    <a:pt x="571339" y="823174"/>
                    <a:pt x="598545" y="970369"/>
                  </a:cubicBezTo>
                  <a:cubicBezTo>
                    <a:pt x="606916" y="1017806"/>
                    <a:pt x="583895" y="1068731"/>
                    <a:pt x="598545" y="1114076"/>
                  </a:cubicBezTo>
                  <a:cubicBezTo>
                    <a:pt x="603428" y="1128725"/>
                    <a:pt x="585988" y="1142678"/>
                    <a:pt x="570641" y="1141980"/>
                  </a:cubicBezTo>
                  <a:cubicBezTo>
                    <a:pt x="393449" y="1134306"/>
                    <a:pt x="206491" y="1199881"/>
                    <a:pt x="38368" y="1141980"/>
                  </a:cubicBezTo>
                  <a:cubicBezTo>
                    <a:pt x="23718" y="1137097"/>
                    <a:pt x="11161" y="1129423"/>
                    <a:pt x="10464" y="1114076"/>
                  </a:cubicBezTo>
                  <a:cubicBezTo>
                    <a:pt x="7673" y="1043618"/>
                    <a:pt x="13254" y="973159"/>
                    <a:pt x="10464" y="902701"/>
                  </a:cubicBezTo>
                  <a:cubicBezTo>
                    <a:pt x="0" y="659237"/>
                    <a:pt x="102548" y="491114"/>
                    <a:pt x="216257" y="346012"/>
                  </a:cubicBezTo>
                  <a:cubicBezTo>
                    <a:pt x="320898" y="212072"/>
                    <a:pt x="464605" y="115104"/>
                    <a:pt x="579012" y="0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D815FC5-64A0-4996-0BE2-BB6F1098542A}"/>
                </a:ext>
              </a:extLst>
            </p:cNvPr>
            <p:cNvSpPr/>
            <p:nvPr/>
          </p:nvSpPr>
          <p:spPr>
            <a:xfrm>
              <a:off x="2806851" y="3211029"/>
              <a:ext cx="956482" cy="1142028"/>
            </a:xfrm>
            <a:custGeom>
              <a:avLst/>
              <a:gdLst/>
              <a:ahLst/>
              <a:cxnLst/>
              <a:rect l="0" t="0" r="0" b="0"/>
              <a:pathLst>
                <a:path w="956482" h="1142028">
                  <a:moveTo>
                    <a:pt x="709035" y="130077"/>
                  </a:moveTo>
                  <a:cubicBezTo>
                    <a:pt x="720360" y="140563"/>
                    <a:pt x="721022" y="158250"/>
                    <a:pt x="710513" y="169553"/>
                  </a:cubicBezTo>
                  <a:lnTo>
                    <a:pt x="701754" y="178973"/>
                  </a:lnTo>
                  <a:cubicBezTo>
                    <a:pt x="700059" y="180797"/>
                    <a:pt x="697522" y="181556"/>
                    <a:pt x="695071" y="181118"/>
                  </a:cubicBezTo>
                  <a:cubicBezTo>
                    <a:pt x="667997" y="176289"/>
                    <a:pt x="639103" y="184887"/>
                    <a:pt x="618985" y="206525"/>
                  </a:cubicBezTo>
                  <a:cubicBezTo>
                    <a:pt x="587503" y="240385"/>
                    <a:pt x="589432" y="293354"/>
                    <a:pt x="623291" y="324835"/>
                  </a:cubicBezTo>
                  <a:cubicBezTo>
                    <a:pt x="657151" y="356316"/>
                    <a:pt x="710119" y="354387"/>
                    <a:pt x="741600" y="320528"/>
                  </a:cubicBezTo>
                  <a:cubicBezTo>
                    <a:pt x="761719" y="298889"/>
                    <a:pt x="768193" y="269447"/>
                    <a:pt x="761408" y="242796"/>
                  </a:cubicBezTo>
                  <a:cubicBezTo>
                    <a:pt x="760794" y="240383"/>
                    <a:pt x="761366" y="237798"/>
                    <a:pt x="763062" y="235974"/>
                  </a:cubicBezTo>
                  <a:lnTo>
                    <a:pt x="772016" y="226344"/>
                  </a:lnTo>
                  <a:cubicBezTo>
                    <a:pt x="782495" y="215073"/>
                    <a:pt x="800119" y="214414"/>
                    <a:pt x="811410" y="224869"/>
                  </a:cubicBezTo>
                  <a:lnTo>
                    <a:pt x="956482" y="359195"/>
                  </a:lnTo>
                  <a:cubicBezTo>
                    <a:pt x="763443" y="527882"/>
                    <a:pt x="588067" y="689911"/>
                    <a:pt x="588067" y="970388"/>
                  </a:cubicBezTo>
                  <a:lnTo>
                    <a:pt x="588067" y="1114124"/>
                  </a:lnTo>
                  <a:cubicBezTo>
                    <a:pt x="588067" y="1129535"/>
                    <a:pt x="575574" y="1142028"/>
                    <a:pt x="560163" y="1142028"/>
                  </a:cubicBezTo>
                  <a:lnTo>
                    <a:pt x="27904" y="1142028"/>
                  </a:lnTo>
                  <a:cubicBezTo>
                    <a:pt x="12493" y="1142028"/>
                    <a:pt x="0" y="1129535"/>
                    <a:pt x="0" y="1114124"/>
                  </a:cubicBezTo>
                  <a:lnTo>
                    <a:pt x="0" y="902747"/>
                  </a:lnTo>
                  <a:cubicBezTo>
                    <a:pt x="0" y="434211"/>
                    <a:pt x="323015" y="231749"/>
                    <a:pt x="568552" y="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8C0FE7-D967-9AFA-AB08-537005909514}"/>
              </a:ext>
            </a:extLst>
          </p:cNvPr>
          <p:cNvGrpSpPr/>
          <p:nvPr/>
        </p:nvGrpSpPr>
        <p:grpSpPr>
          <a:xfrm>
            <a:off x="4782014" y="2880159"/>
            <a:ext cx="895028" cy="1336612"/>
            <a:chOff x="3375399" y="2234605"/>
            <a:chExt cx="895028" cy="133661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99AF85F-DBCC-6753-0B18-15F04E0D0477}"/>
                </a:ext>
              </a:extLst>
            </p:cNvPr>
            <p:cNvSpPr/>
            <p:nvPr/>
          </p:nvSpPr>
          <p:spPr>
            <a:xfrm>
              <a:off x="3375399" y="2234605"/>
              <a:ext cx="895028" cy="1336612"/>
            </a:xfrm>
            <a:custGeom>
              <a:avLst/>
              <a:gdLst/>
              <a:ahLst/>
              <a:cxnLst/>
              <a:rect l="0" t="0" r="0" b="0"/>
              <a:pathLst>
                <a:path w="895028" h="1336612">
                  <a:moveTo>
                    <a:pt x="173006" y="1296848"/>
                  </a:moveTo>
                  <a:cubicBezTo>
                    <a:pt x="139521" y="1328938"/>
                    <a:pt x="84410" y="1336612"/>
                    <a:pt x="54413" y="1301034"/>
                  </a:cubicBezTo>
                  <a:cubicBezTo>
                    <a:pt x="24416" y="1266154"/>
                    <a:pt x="13952" y="1211043"/>
                    <a:pt x="50227" y="1183139"/>
                  </a:cubicBezTo>
                  <a:cubicBezTo>
                    <a:pt x="73946" y="1165001"/>
                    <a:pt x="99757" y="1152444"/>
                    <a:pt x="126266" y="1157327"/>
                  </a:cubicBezTo>
                  <a:cubicBezTo>
                    <a:pt x="129057" y="1158025"/>
                    <a:pt x="132545" y="1158025"/>
                    <a:pt x="133242" y="1155234"/>
                  </a:cubicBezTo>
                  <a:cubicBezTo>
                    <a:pt x="134637" y="1151049"/>
                    <a:pt x="139521" y="1149654"/>
                    <a:pt x="141613" y="1146166"/>
                  </a:cubicBezTo>
                  <a:cubicBezTo>
                    <a:pt x="149985" y="1132911"/>
                    <a:pt x="154868" y="1111983"/>
                    <a:pt x="140218" y="1106402"/>
                  </a:cubicBezTo>
                  <a:cubicBezTo>
                    <a:pt x="80922" y="1084079"/>
                    <a:pt x="48134" y="1017806"/>
                    <a:pt x="0" y="976647"/>
                  </a:cubicBezTo>
                  <a:cubicBezTo>
                    <a:pt x="89991" y="906887"/>
                    <a:pt x="161844" y="818989"/>
                    <a:pt x="206491" y="720626"/>
                  </a:cubicBezTo>
                  <a:cubicBezTo>
                    <a:pt x="243464" y="640401"/>
                    <a:pt x="270670" y="553898"/>
                    <a:pt x="272066" y="449258"/>
                  </a:cubicBezTo>
                  <a:cubicBezTo>
                    <a:pt x="272763" y="394844"/>
                    <a:pt x="267182" y="343221"/>
                    <a:pt x="253230" y="295784"/>
                  </a:cubicBezTo>
                  <a:cubicBezTo>
                    <a:pt x="322293" y="272066"/>
                    <a:pt x="392054" y="250440"/>
                    <a:pt x="462512" y="232302"/>
                  </a:cubicBezTo>
                  <a:cubicBezTo>
                    <a:pt x="477859" y="228117"/>
                    <a:pt x="487626" y="211374"/>
                    <a:pt x="481347" y="197422"/>
                  </a:cubicBezTo>
                  <a:cubicBezTo>
                    <a:pt x="479255" y="193236"/>
                    <a:pt x="477859" y="189748"/>
                    <a:pt x="477859" y="185563"/>
                  </a:cubicBezTo>
                  <a:cubicBezTo>
                    <a:pt x="477162" y="182772"/>
                    <a:pt x="475069" y="180679"/>
                    <a:pt x="472279" y="180679"/>
                  </a:cubicBezTo>
                  <a:cubicBezTo>
                    <a:pt x="445072" y="175796"/>
                    <a:pt x="425539" y="152078"/>
                    <a:pt x="415075" y="124173"/>
                  </a:cubicBezTo>
                  <a:cubicBezTo>
                    <a:pt x="399030" y="80922"/>
                    <a:pt x="429027" y="39763"/>
                    <a:pt x="470186" y="19532"/>
                  </a:cubicBezTo>
                  <a:cubicBezTo>
                    <a:pt x="512042" y="0"/>
                    <a:pt x="562967" y="30694"/>
                    <a:pt x="574827" y="75341"/>
                  </a:cubicBezTo>
                  <a:cubicBezTo>
                    <a:pt x="583198" y="103943"/>
                    <a:pt x="581105" y="136730"/>
                    <a:pt x="558782" y="153473"/>
                  </a:cubicBezTo>
                  <a:cubicBezTo>
                    <a:pt x="557386" y="155566"/>
                    <a:pt x="557386" y="158356"/>
                    <a:pt x="557386" y="160449"/>
                  </a:cubicBezTo>
                  <a:cubicBezTo>
                    <a:pt x="558084" y="165332"/>
                    <a:pt x="559479" y="169518"/>
                    <a:pt x="561572" y="173006"/>
                  </a:cubicBezTo>
                  <a:cubicBezTo>
                    <a:pt x="569246" y="186260"/>
                    <a:pt x="581105" y="192539"/>
                    <a:pt x="596452" y="191841"/>
                  </a:cubicBezTo>
                  <a:cubicBezTo>
                    <a:pt x="679467" y="185563"/>
                    <a:pt x="754111" y="133242"/>
                    <a:pt x="836429" y="118592"/>
                  </a:cubicBezTo>
                  <a:cubicBezTo>
                    <a:pt x="860147" y="226024"/>
                    <a:pt x="880378" y="336943"/>
                    <a:pt x="886656" y="456931"/>
                  </a:cubicBezTo>
                  <a:cubicBezTo>
                    <a:pt x="895028" y="608312"/>
                    <a:pt x="853869" y="731788"/>
                    <a:pt x="810617" y="840614"/>
                  </a:cubicBezTo>
                  <a:cubicBezTo>
                    <a:pt x="765970" y="952231"/>
                    <a:pt x="697605" y="1045013"/>
                    <a:pt x="618078" y="1121749"/>
                  </a:cubicBezTo>
                  <a:cubicBezTo>
                    <a:pt x="541341" y="1196393"/>
                    <a:pt x="470883" y="1275920"/>
                    <a:pt x="387868" y="1335914"/>
                  </a:cubicBezTo>
                  <a:cubicBezTo>
                    <a:pt x="334153" y="1297546"/>
                    <a:pt x="294389" y="1242435"/>
                    <a:pt x="242766" y="1201276"/>
                  </a:cubicBezTo>
                  <a:cubicBezTo>
                    <a:pt x="230907" y="1191510"/>
                    <a:pt x="211374" y="1189417"/>
                    <a:pt x="203700" y="1202672"/>
                  </a:cubicBezTo>
                  <a:cubicBezTo>
                    <a:pt x="201608" y="1206857"/>
                    <a:pt x="198120" y="1209648"/>
                    <a:pt x="194631" y="1212438"/>
                  </a:cubicBezTo>
                  <a:cubicBezTo>
                    <a:pt x="192539" y="1213833"/>
                    <a:pt x="192539" y="1216624"/>
                    <a:pt x="192539" y="1219414"/>
                  </a:cubicBezTo>
                  <a:cubicBezTo>
                    <a:pt x="195329" y="1246621"/>
                    <a:pt x="191841" y="1273827"/>
                    <a:pt x="173006" y="1296848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12FB01B-1DAC-CEB9-823A-06BE2DC228B5}"/>
                </a:ext>
              </a:extLst>
            </p:cNvPr>
            <p:cNvSpPr/>
            <p:nvPr/>
          </p:nvSpPr>
          <p:spPr>
            <a:xfrm>
              <a:off x="3375399" y="2240791"/>
              <a:ext cx="886960" cy="1329436"/>
            </a:xfrm>
            <a:custGeom>
              <a:avLst/>
              <a:gdLst/>
              <a:ahLst/>
              <a:cxnLst/>
              <a:rect l="0" t="0" r="0" b="0"/>
              <a:pathLst>
                <a:path w="886960" h="1329436">
                  <a:moveTo>
                    <a:pt x="173049" y="1290768"/>
                  </a:moveTo>
                  <a:cubicBezTo>
                    <a:pt x="141568" y="1324628"/>
                    <a:pt x="88599" y="1326556"/>
                    <a:pt x="54740" y="1295075"/>
                  </a:cubicBezTo>
                  <a:cubicBezTo>
                    <a:pt x="20880" y="1263594"/>
                    <a:pt x="18952" y="1210625"/>
                    <a:pt x="50433" y="1176766"/>
                  </a:cubicBezTo>
                  <a:cubicBezTo>
                    <a:pt x="70551" y="1155128"/>
                    <a:pt x="99445" y="1146530"/>
                    <a:pt x="126519" y="1151359"/>
                  </a:cubicBezTo>
                  <a:cubicBezTo>
                    <a:pt x="128971" y="1151796"/>
                    <a:pt x="131507" y="1151037"/>
                    <a:pt x="133202" y="1149213"/>
                  </a:cubicBezTo>
                  <a:lnTo>
                    <a:pt x="141961" y="1139793"/>
                  </a:lnTo>
                  <a:cubicBezTo>
                    <a:pt x="152470" y="1128490"/>
                    <a:pt x="151808" y="1110803"/>
                    <a:pt x="140483" y="1100318"/>
                  </a:cubicBezTo>
                  <a:lnTo>
                    <a:pt x="0" y="970240"/>
                  </a:lnTo>
                  <a:cubicBezTo>
                    <a:pt x="150534" y="828158"/>
                    <a:pt x="271946" y="675068"/>
                    <a:pt x="271946" y="442906"/>
                  </a:cubicBezTo>
                  <a:cubicBezTo>
                    <a:pt x="271946" y="388892"/>
                    <a:pt x="265595" y="337579"/>
                    <a:pt x="253052" y="289887"/>
                  </a:cubicBezTo>
                  <a:lnTo>
                    <a:pt x="462724" y="226109"/>
                  </a:lnTo>
                  <a:cubicBezTo>
                    <a:pt x="477495" y="221616"/>
                    <a:pt x="485809" y="205984"/>
                    <a:pt x="481279" y="191225"/>
                  </a:cubicBezTo>
                  <a:lnTo>
                    <a:pt x="477541" y="179043"/>
                  </a:lnTo>
                  <a:cubicBezTo>
                    <a:pt x="476809" y="176663"/>
                    <a:pt x="474858" y="174873"/>
                    <a:pt x="472461" y="174198"/>
                  </a:cubicBezTo>
                  <a:cubicBezTo>
                    <a:pt x="445991" y="166738"/>
                    <a:pt x="423738" y="146402"/>
                    <a:pt x="415069" y="118156"/>
                  </a:cubicBezTo>
                  <a:cubicBezTo>
                    <a:pt x="401502" y="73958"/>
                    <a:pt x="426335" y="27131"/>
                    <a:pt x="470533" y="13565"/>
                  </a:cubicBezTo>
                  <a:cubicBezTo>
                    <a:pt x="514731" y="0"/>
                    <a:pt x="561558" y="24831"/>
                    <a:pt x="575124" y="69030"/>
                  </a:cubicBezTo>
                  <a:cubicBezTo>
                    <a:pt x="583794" y="97275"/>
                    <a:pt x="576781" y="126594"/>
                    <a:pt x="559054" y="147620"/>
                  </a:cubicBezTo>
                  <a:cubicBezTo>
                    <a:pt x="557449" y="149524"/>
                    <a:pt x="556837" y="152099"/>
                    <a:pt x="557568" y="154479"/>
                  </a:cubicBezTo>
                  <a:lnTo>
                    <a:pt x="561410" y="166997"/>
                  </a:lnTo>
                  <a:cubicBezTo>
                    <a:pt x="565924" y="181703"/>
                    <a:pt x="581489" y="189983"/>
                    <a:pt x="596207" y="185506"/>
                  </a:cubicBezTo>
                  <a:lnTo>
                    <a:pt x="836537" y="112402"/>
                  </a:lnTo>
                  <a:cubicBezTo>
                    <a:pt x="869820" y="217009"/>
                    <a:pt x="886960" y="330540"/>
                    <a:pt x="886960" y="450670"/>
                  </a:cubicBezTo>
                  <a:cubicBezTo>
                    <a:pt x="886960" y="906513"/>
                    <a:pt x="624213" y="1122962"/>
                    <a:pt x="387931" y="1329436"/>
                  </a:cubicBezTo>
                  <a:lnTo>
                    <a:pt x="242859" y="1195110"/>
                  </a:lnTo>
                  <a:cubicBezTo>
                    <a:pt x="231567" y="1184655"/>
                    <a:pt x="213943" y="1185314"/>
                    <a:pt x="203465" y="1196584"/>
                  </a:cubicBezTo>
                  <a:lnTo>
                    <a:pt x="194510" y="1206215"/>
                  </a:lnTo>
                  <a:cubicBezTo>
                    <a:pt x="192815" y="1208038"/>
                    <a:pt x="192242" y="1210623"/>
                    <a:pt x="192857" y="1213036"/>
                  </a:cubicBezTo>
                  <a:cubicBezTo>
                    <a:pt x="199641" y="1239687"/>
                    <a:pt x="193167" y="1269130"/>
                    <a:pt x="173049" y="1290768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8C4747-DEFA-838D-14DE-05BD15039148}"/>
              </a:ext>
            </a:extLst>
          </p:cNvPr>
          <p:cNvGrpSpPr/>
          <p:nvPr/>
        </p:nvGrpSpPr>
        <p:grpSpPr>
          <a:xfrm>
            <a:off x="4247341" y="2317714"/>
            <a:ext cx="1371492" cy="858752"/>
            <a:chOff x="2840726" y="1672160"/>
            <a:chExt cx="1371492" cy="85875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82B4959-C096-7C24-33EA-E07204D46A63}"/>
                </a:ext>
              </a:extLst>
            </p:cNvPr>
            <p:cNvSpPr/>
            <p:nvPr/>
          </p:nvSpPr>
          <p:spPr>
            <a:xfrm>
              <a:off x="2840726" y="1672160"/>
              <a:ext cx="1371492" cy="858752"/>
            </a:xfrm>
            <a:custGeom>
              <a:avLst/>
              <a:gdLst/>
              <a:ahLst/>
              <a:cxnLst/>
              <a:rect l="0" t="0" r="0" b="0"/>
              <a:pathLst>
                <a:path w="1371492" h="858752">
                  <a:moveTo>
                    <a:pt x="300668" y="516925"/>
                  </a:moveTo>
                  <a:cubicBezTo>
                    <a:pt x="233697" y="506461"/>
                    <a:pt x="173006" y="528785"/>
                    <a:pt x="117895" y="542039"/>
                  </a:cubicBezTo>
                  <a:cubicBezTo>
                    <a:pt x="99060" y="481347"/>
                    <a:pt x="87200" y="417865"/>
                    <a:pt x="74643" y="355081"/>
                  </a:cubicBezTo>
                  <a:cubicBezTo>
                    <a:pt x="71155" y="339733"/>
                    <a:pt x="80922" y="326479"/>
                    <a:pt x="94874" y="321596"/>
                  </a:cubicBezTo>
                  <a:cubicBezTo>
                    <a:pt x="98362" y="320200"/>
                    <a:pt x="101850" y="318805"/>
                    <a:pt x="105338" y="319503"/>
                  </a:cubicBezTo>
                  <a:cubicBezTo>
                    <a:pt x="108128" y="319503"/>
                    <a:pt x="110221" y="319503"/>
                    <a:pt x="112314" y="320898"/>
                  </a:cubicBezTo>
                  <a:cubicBezTo>
                    <a:pt x="131149" y="341129"/>
                    <a:pt x="161844" y="352290"/>
                    <a:pt x="189748" y="341826"/>
                  </a:cubicBezTo>
                  <a:cubicBezTo>
                    <a:pt x="233000" y="325781"/>
                    <a:pt x="274856" y="281135"/>
                    <a:pt x="251835" y="241371"/>
                  </a:cubicBezTo>
                  <a:cubicBezTo>
                    <a:pt x="228117" y="200910"/>
                    <a:pt x="194631" y="165332"/>
                    <a:pt x="150682" y="179284"/>
                  </a:cubicBezTo>
                  <a:cubicBezTo>
                    <a:pt x="122080" y="187655"/>
                    <a:pt x="99060" y="206491"/>
                    <a:pt x="91386" y="233000"/>
                  </a:cubicBezTo>
                  <a:cubicBezTo>
                    <a:pt x="90688" y="235093"/>
                    <a:pt x="88595" y="237883"/>
                    <a:pt x="85805" y="237883"/>
                  </a:cubicBezTo>
                  <a:cubicBezTo>
                    <a:pt x="83015" y="237883"/>
                    <a:pt x="79527" y="239278"/>
                    <a:pt x="76736" y="239976"/>
                  </a:cubicBezTo>
                  <a:cubicBezTo>
                    <a:pt x="61389" y="243464"/>
                    <a:pt x="46739" y="234395"/>
                    <a:pt x="43251" y="219048"/>
                  </a:cubicBezTo>
                  <a:cubicBezTo>
                    <a:pt x="27904" y="156961"/>
                    <a:pt x="16044" y="94176"/>
                    <a:pt x="0" y="32787"/>
                  </a:cubicBezTo>
                  <a:cubicBezTo>
                    <a:pt x="95571" y="9068"/>
                    <a:pt x="199515" y="0"/>
                    <a:pt x="308341" y="2092"/>
                  </a:cubicBezTo>
                  <a:cubicBezTo>
                    <a:pt x="425539" y="4185"/>
                    <a:pt x="538551" y="1395"/>
                    <a:pt x="635518" y="36973"/>
                  </a:cubicBezTo>
                  <a:cubicBezTo>
                    <a:pt x="727602" y="70458"/>
                    <a:pt x="823872" y="80922"/>
                    <a:pt x="897818" y="129057"/>
                  </a:cubicBezTo>
                  <a:cubicBezTo>
                    <a:pt x="968974" y="175099"/>
                    <a:pt x="1049896" y="204398"/>
                    <a:pt x="1101519" y="265090"/>
                  </a:cubicBezTo>
                  <a:cubicBezTo>
                    <a:pt x="1151746" y="324386"/>
                    <a:pt x="1212438" y="372521"/>
                    <a:pt x="1253597" y="437398"/>
                  </a:cubicBezTo>
                  <a:cubicBezTo>
                    <a:pt x="1301732" y="512740"/>
                    <a:pt x="1340100" y="594359"/>
                    <a:pt x="1371492" y="680863"/>
                  </a:cubicBezTo>
                  <a:cubicBezTo>
                    <a:pt x="1295453" y="716440"/>
                    <a:pt x="1211043" y="731090"/>
                    <a:pt x="1130818" y="754111"/>
                  </a:cubicBezTo>
                  <a:cubicBezTo>
                    <a:pt x="1116169" y="758297"/>
                    <a:pt x="1099426" y="750623"/>
                    <a:pt x="1095938" y="735973"/>
                  </a:cubicBezTo>
                  <a:cubicBezTo>
                    <a:pt x="1095240" y="731090"/>
                    <a:pt x="1095240" y="726207"/>
                    <a:pt x="1092450" y="723417"/>
                  </a:cubicBezTo>
                  <a:cubicBezTo>
                    <a:pt x="1091055" y="721324"/>
                    <a:pt x="1091752" y="717836"/>
                    <a:pt x="1093845" y="716440"/>
                  </a:cubicBezTo>
                  <a:cubicBezTo>
                    <a:pt x="1115471" y="699000"/>
                    <a:pt x="1119657" y="665515"/>
                    <a:pt x="1109890" y="637611"/>
                  </a:cubicBezTo>
                  <a:cubicBezTo>
                    <a:pt x="1094543" y="593662"/>
                    <a:pt x="1047106" y="562270"/>
                    <a:pt x="1005249" y="582500"/>
                  </a:cubicBezTo>
                  <a:cubicBezTo>
                    <a:pt x="963393" y="602033"/>
                    <a:pt x="932698" y="643889"/>
                    <a:pt x="949441" y="686443"/>
                  </a:cubicBezTo>
                  <a:cubicBezTo>
                    <a:pt x="960602" y="714348"/>
                    <a:pt x="980833" y="734578"/>
                    <a:pt x="1007342" y="742949"/>
                  </a:cubicBezTo>
                  <a:cubicBezTo>
                    <a:pt x="1009435" y="743647"/>
                    <a:pt x="1012225" y="745042"/>
                    <a:pt x="1012225" y="747833"/>
                  </a:cubicBezTo>
                  <a:cubicBezTo>
                    <a:pt x="1012923" y="752018"/>
                    <a:pt x="1015713" y="755506"/>
                    <a:pt x="1015713" y="759692"/>
                  </a:cubicBezTo>
                  <a:cubicBezTo>
                    <a:pt x="1017109" y="775039"/>
                    <a:pt x="1011528" y="788991"/>
                    <a:pt x="997576" y="794572"/>
                  </a:cubicBezTo>
                  <a:cubicBezTo>
                    <a:pt x="929210" y="821081"/>
                    <a:pt x="857357" y="836429"/>
                    <a:pt x="787596" y="858752"/>
                  </a:cubicBezTo>
                  <a:cubicBezTo>
                    <a:pt x="758994" y="749926"/>
                    <a:pt x="703884" y="651563"/>
                    <a:pt x="607614" y="599940"/>
                  </a:cubicBezTo>
                  <a:cubicBezTo>
                    <a:pt x="523901" y="555294"/>
                    <a:pt x="425539" y="518320"/>
                    <a:pt x="300668" y="516925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F57E1A-719D-024A-78CE-772DCABCB094}"/>
                </a:ext>
              </a:extLst>
            </p:cNvPr>
            <p:cNvSpPr/>
            <p:nvPr/>
          </p:nvSpPr>
          <p:spPr>
            <a:xfrm>
              <a:off x="2840726" y="1674253"/>
              <a:ext cx="1371231" cy="856424"/>
            </a:xfrm>
            <a:custGeom>
              <a:avLst/>
              <a:gdLst/>
              <a:ahLst/>
              <a:cxnLst/>
              <a:rect l="0" t="0" r="0" b="0"/>
              <a:pathLst>
                <a:path w="1371231" h="856424">
                  <a:moveTo>
                    <a:pt x="117801" y="540183"/>
                  </a:moveTo>
                  <a:lnTo>
                    <a:pt x="74528" y="352946"/>
                  </a:lnTo>
                  <a:cubicBezTo>
                    <a:pt x="71077" y="338017"/>
                    <a:pt x="80311" y="323098"/>
                    <a:pt x="95213" y="319527"/>
                  </a:cubicBezTo>
                  <a:lnTo>
                    <a:pt x="105487" y="317065"/>
                  </a:lnTo>
                  <a:cubicBezTo>
                    <a:pt x="107908" y="316484"/>
                    <a:pt x="110440" y="317257"/>
                    <a:pt x="112240" y="318978"/>
                  </a:cubicBezTo>
                  <a:cubicBezTo>
                    <a:pt x="132116" y="337985"/>
                    <a:pt x="160938" y="346818"/>
                    <a:pt x="189671" y="339933"/>
                  </a:cubicBezTo>
                  <a:cubicBezTo>
                    <a:pt x="234631" y="329158"/>
                    <a:pt x="262345" y="283977"/>
                    <a:pt x="251570" y="239017"/>
                  </a:cubicBezTo>
                  <a:cubicBezTo>
                    <a:pt x="240796" y="194057"/>
                    <a:pt x="195614" y="166343"/>
                    <a:pt x="150654" y="177117"/>
                  </a:cubicBezTo>
                  <a:cubicBezTo>
                    <a:pt x="121921" y="184002"/>
                    <a:pt x="100233" y="204940"/>
                    <a:pt x="91131" y="230891"/>
                  </a:cubicBezTo>
                  <a:cubicBezTo>
                    <a:pt x="90307" y="233241"/>
                    <a:pt x="88400" y="235077"/>
                    <a:pt x="85978" y="235657"/>
                  </a:cubicBezTo>
                  <a:lnTo>
                    <a:pt x="76800" y="237857"/>
                  </a:lnTo>
                  <a:cubicBezTo>
                    <a:pt x="61728" y="241468"/>
                    <a:pt x="46600" y="232105"/>
                    <a:pt x="43110" y="217004"/>
                  </a:cubicBezTo>
                  <a:lnTo>
                    <a:pt x="0" y="30468"/>
                  </a:lnTo>
                  <a:cubicBezTo>
                    <a:pt x="96243" y="10251"/>
                    <a:pt x="199305" y="0"/>
                    <a:pt x="308400" y="0"/>
                  </a:cubicBezTo>
                  <a:cubicBezTo>
                    <a:pt x="867858" y="0"/>
                    <a:pt x="1241733" y="271923"/>
                    <a:pt x="1371231" y="678938"/>
                  </a:cubicBezTo>
                  <a:lnTo>
                    <a:pt x="1130901" y="752042"/>
                  </a:lnTo>
                  <a:cubicBezTo>
                    <a:pt x="1116183" y="756519"/>
                    <a:pt x="1100619" y="748240"/>
                    <a:pt x="1096105" y="733533"/>
                  </a:cubicBezTo>
                  <a:lnTo>
                    <a:pt x="1092263" y="721016"/>
                  </a:lnTo>
                  <a:cubicBezTo>
                    <a:pt x="1091532" y="718635"/>
                    <a:pt x="1092144" y="716060"/>
                    <a:pt x="1093749" y="714156"/>
                  </a:cubicBezTo>
                  <a:cubicBezTo>
                    <a:pt x="1111476" y="693130"/>
                    <a:pt x="1118488" y="663811"/>
                    <a:pt x="1109819" y="635566"/>
                  </a:cubicBezTo>
                  <a:cubicBezTo>
                    <a:pt x="1096253" y="591367"/>
                    <a:pt x="1049426" y="566535"/>
                    <a:pt x="1005228" y="580101"/>
                  </a:cubicBezTo>
                  <a:cubicBezTo>
                    <a:pt x="961029" y="593667"/>
                    <a:pt x="936197" y="640494"/>
                    <a:pt x="949763" y="684692"/>
                  </a:cubicBezTo>
                  <a:cubicBezTo>
                    <a:pt x="958432" y="712938"/>
                    <a:pt x="980686" y="733274"/>
                    <a:pt x="1007156" y="740735"/>
                  </a:cubicBezTo>
                  <a:cubicBezTo>
                    <a:pt x="1009553" y="741410"/>
                    <a:pt x="1011504" y="743199"/>
                    <a:pt x="1012235" y="745579"/>
                  </a:cubicBezTo>
                  <a:lnTo>
                    <a:pt x="1015974" y="757761"/>
                  </a:lnTo>
                  <a:cubicBezTo>
                    <a:pt x="1020504" y="772520"/>
                    <a:pt x="1012189" y="788152"/>
                    <a:pt x="997419" y="792646"/>
                  </a:cubicBezTo>
                  <a:lnTo>
                    <a:pt x="787747" y="856424"/>
                  </a:lnTo>
                  <a:cubicBezTo>
                    <a:pt x="734176" y="652725"/>
                    <a:pt x="567658" y="515074"/>
                    <a:pt x="300615" y="515074"/>
                  </a:cubicBezTo>
                  <a:cubicBezTo>
                    <a:pt x="233221" y="515074"/>
                    <a:pt x="172351" y="523691"/>
                    <a:pt x="117801" y="540183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D5F8D47-7FB9-13AC-7AB0-B3CBFD0C8F70}"/>
              </a:ext>
            </a:extLst>
          </p:cNvPr>
          <p:cNvGrpSpPr/>
          <p:nvPr/>
        </p:nvGrpSpPr>
        <p:grpSpPr>
          <a:xfrm>
            <a:off x="3378048" y="2350273"/>
            <a:ext cx="1131627" cy="1104309"/>
            <a:chOff x="1971433" y="1704719"/>
            <a:chExt cx="1131627" cy="110430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521F3DA5-5B77-C7BF-1E16-1ADBBA29D548}"/>
                </a:ext>
              </a:extLst>
            </p:cNvPr>
            <p:cNvSpPr/>
            <p:nvPr/>
          </p:nvSpPr>
          <p:spPr>
            <a:xfrm>
              <a:off x="1971433" y="1704719"/>
              <a:ext cx="1123145" cy="1104309"/>
            </a:xfrm>
            <a:custGeom>
              <a:avLst/>
              <a:gdLst/>
              <a:ahLst/>
              <a:cxnLst/>
              <a:rect l="0" t="0" r="0" b="0"/>
              <a:pathLst>
                <a:path w="1123145" h="1104309">
                  <a:moveTo>
                    <a:pt x="618776" y="1077103"/>
                  </a:moveTo>
                  <a:cubicBezTo>
                    <a:pt x="622961" y="1091055"/>
                    <a:pt x="605521" y="1104309"/>
                    <a:pt x="590871" y="1102914"/>
                  </a:cubicBezTo>
                  <a:cubicBezTo>
                    <a:pt x="414377" y="1088264"/>
                    <a:pt x="236488" y="1097333"/>
                    <a:pt x="59296" y="1102914"/>
                  </a:cubicBezTo>
                  <a:cubicBezTo>
                    <a:pt x="43949" y="1103612"/>
                    <a:pt x="34880" y="1089660"/>
                    <a:pt x="31392" y="1074312"/>
                  </a:cubicBezTo>
                  <a:cubicBezTo>
                    <a:pt x="0" y="923629"/>
                    <a:pt x="62784" y="780620"/>
                    <a:pt x="106733" y="657842"/>
                  </a:cubicBezTo>
                  <a:cubicBezTo>
                    <a:pt x="146497" y="544830"/>
                    <a:pt x="190446" y="435305"/>
                    <a:pt x="268578" y="357871"/>
                  </a:cubicBezTo>
                  <a:cubicBezTo>
                    <a:pt x="352988" y="273461"/>
                    <a:pt x="433213" y="187655"/>
                    <a:pt x="536458" y="125569"/>
                  </a:cubicBezTo>
                  <a:cubicBezTo>
                    <a:pt x="634123" y="66272"/>
                    <a:pt x="749926" y="39065"/>
                    <a:pt x="869216" y="0"/>
                  </a:cubicBezTo>
                  <a:cubicBezTo>
                    <a:pt x="878285" y="63482"/>
                    <a:pt x="906189" y="122778"/>
                    <a:pt x="912468" y="186260"/>
                  </a:cubicBezTo>
                  <a:cubicBezTo>
                    <a:pt x="913863" y="202305"/>
                    <a:pt x="930605" y="208584"/>
                    <a:pt x="945953" y="207188"/>
                  </a:cubicBezTo>
                  <a:cubicBezTo>
                    <a:pt x="949441" y="207188"/>
                    <a:pt x="952231" y="206491"/>
                    <a:pt x="955022" y="205096"/>
                  </a:cubicBezTo>
                  <a:cubicBezTo>
                    <a:pt x="957812" y="204398"/>
                    <a:pt x="959207" y="202305"/>
                    <a:pt x="960602" y="200212"/>
                  </a:cubicBezTo>
                  <a:cubicBezTo>
                    <a:pt x="973857" y="176494"/>
                    <a:pt x="991995" y="156961"/>
                    <a:pt x="1019899" y="146497"/>
                  </a:cubicBezTo>
                  <a:cubicBezTo>
                    <a:pt x="1063150" y="131149"/>
                    <a:pt x="1118959" y="162542"/>
                    <a:pt x="1121052" y="208584"/>
                  </a:cubicBezTo>
                  <a:cubicBezTo>
                    <a:pt x="1123145" y="254626"/>
                    <a:pt x="1104309" y="300668"/>
                    <a:pt x="1058965" y="309736"/>
                  </a:cubicBezTo>
                  <a:cubicBezTo>
                    <a:pt x="1029665" y="314620"/>
                    <a:pt x="999668" y="309039"/>
                    <a:pt x="981531" y="288808"/>
                  </a:cubicBezTo>
                  <a:cubicBezTo>
                    <a:pt x="980135" y="286715"/>
                    <a:pt x="977345" y="286018"/>
                    <a:pt x="974555" y="286715"/>
                  </a:cubicBezTo>
                  <a:cubicBezTo>
                    <a:pt x="971764" y="288111"/>
                    <a:pt x="967579" y="287413"/>
                    <a:pt x="964788" y="288808"/>
                  </a:cubicBezTo>
                  <a:cubicBezTo>
                    <a:pt x="950836" y="295784"/>
                    <a:pt x="940372" y="307644"/>
                    <a:pt x="943860" y="322293"/>
                  </a:cubicBezTo>
                  <a:cubicBezTo>
                    <a:pt x="959207" y="384380"/>
                    <a:pt x="966183" y="449258"/>
                    <a:pt x="987111" y="509949"/>
                  </a:cubicBezTo>
                  <a:cubicBezTo>
                    <a:pt x="758297" y="576919"/>
                    <a:pt x="640401" y="786201"/>
                    <a:pt x="618776" y="1077103"/>
                  </a:cubicBezTo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6E32F2DB-9937-714E-FF63-1690B8355D0A}"/>
                </a:ext>
              </a:extLst>
            </p:cNvPr>
            <p:cNvSpPr/>
            <p:nvPr/>
          </p:nvSpPr>
          <p:spPr>
            <a:xfrm>
              <a:off x="2002431" y="1704719"/>
              <a:ext cx="1100629" cy="1103213"/>
            </a:xfrm>
            <a:custGeom>
              <a:avLst/>
              <a:gdLst/>
              <a:ahLst/>
              <a:cxnLst/>
              <a:rect l="0" t="0" r="0" b="0"/>
              <a:pathLst>
                <a:path w="1100629" h="1103213">
                  <a:moveTo>
                    <a:pt x="587893" y="1076850"/>
                  </a:moveTo>
                  <a:cubicBezTo>
                    <a:pt x="586772" y="1091620"/>
                    <a:pt x="574575" y="1103213"/>
                    <a:pt x="559762" y="1103213"/>
                  </a:cubicBezTo>
                  <a:lnTo>
                    <a:pt x="28301" y="1103213"/>
                  </a:lnTo>
                  <a:cubicBezTo>
                    <a:pt x="12619" y="1103213"/>
                    <a:pt x="0" y="1090128"/>
                    <a:pt x="636" y="1074459"/>
                  </a:cubicBezTo>
                  <a:cubicBezTo>
                    <a:pt x="24952" y="475921"/>
                    <a:pt x="340371" y="104593"/>
                    <a:pt x="838284" y="0"/>
                  </a:cubicBezTo>
                  <a:lnTo>
                    <a:pt x="881394" y="186535"/>
                  </a:lnTo>
                  <a:cubicBezTo>
                    <a:pt x="884884" y="201636"/>
                    <a:pt x="900012" y="210999"/>
                    <a:pt x="915084" y="207388"/>
                  </a:cubicBezTo>
                  <a:lnTo>
                    <a:pt x="924263" y="205188"/>
                  </a:lnTo>
                  <a:cubicBezTo>
                    <a:pt x="926684" y="204608"/>
                    <a:pt x="928591" y="202773"/>
                    <a:pt x="929416" y="200422"/>
                  </a:cubicBezTo>
                  <a:cubicBezTo>
                    <a:pt x="938517" y="174471"/>
                    <a:pt x="960206" y="153533"/>
                    <a:pt x="988939" y="146649"/>
                  </a:cubicBezTo>
                  <a:cubicBezTo>
                    <a:pt x="1033898" y="135874"/>
                    <a:pt x="1079080" y="163588"/>
                    <a:pt x="1089855" y="208548"/>
                  </a:cubicBezTo>
                  <a:cubicBezTo>
                    <a:pt x="1100629" y="253509"/>
                    <a:pt x="1072915" y="298691"/>
                    <a:pt x="1027955" y="309464"/>
                  </a:cubicBezTo>
                  <a:cubicBezTo>
                    <a:pt x="999223" y="316350"/>
                    <a:pt x="970400" y="307517"/>
                    <a:pt x="950524" y="288509"/>
                  </a:cubicBezTo>
                  <a:cubicBezTo>
                    <a:pt x="948724" y="286788"/>
                    <a:pt x="946193" y="286016"/>
                    <a:pt x="943771" y="286596"/>
                  </a:cubicBezTo>
                  <a:lnTo>
                    <a:pt x="933497" y="289058"/>
                  </a:lnTo>
                  <a:cubicBezTo>
                    <a:pt x="918595" y="292629"/>
                    <a:pt x="909362" y="307548"/>
                    <a:pt x="912812" y="322477"/>
                  </a:cubicBezTo>
                  <a:lnTo>
                    <a:pt x="956085" y="509715"/>
                  </a:lnTo>
                  <a:cubicBezTo>
                    <a:pt x="727615" y="578788"/>
                    <a:pt x="609968" y="785999"/>
                    <a:pt x="587893" y="1076850"/>
                  </a:cubicBezTo>
                  <a:close/>
                </a:path>
              </a:pathLst>
            </a:custGeom>
            <a:noFill/>
            <a:ln w="2092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DE5D6D-02A0-D9FB-2271-7C4041A2E1BC}"/>
              </a:ext>
            </a:extLst>
          </p:cNvPr>
          <p:cNvSpPr txBox="1"/>
          <p:nvPr/>
        </p:nvSpPr>
        <p:spPr>
          <a:xfrm>
            <a:off x="1747827" y="1101788"/>
            <a:ext cx="3704540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484848"/>
                </a:solidFill>
                <a:latin typeface="Roboto"/>
              </a:rPr>
              <a:t>How to overcome challenges in 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100" b="1" dirty="0">
                <a:solidFill>
                  <a:srgbClr val="484848"/>
                </a:solidFill>
                <a:latin typeface="Roboto"/>
              </a:rPr>
              <a:t> contribution?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F3F08-51F2-F733-81FD-5BA4816841D7}"/>
              </a:ext>
            </a:extLst>
          </p:cNvPr>
          <p:cNvSpPr txBox="1"/>
          <p:nvPr/>
        </p:nvSpPr>
        <p:spPr>
          <a:xfrm>
            <a:off x="4130338" y="1450590"/>
            <a:ext cx="1409039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>
                <a:solidFill>
                  <a:srgbClr val="484848"/>
                </a:solidFill>
                <a:latin typeface="Roboto"/>
              </a:rPr>
              <a:t>Seek Community Help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638DE-5EE3-E940-C4E6-2DD8AEAF9A3C}"/>
              </a:ext>
            </a:extLst>
          </p:cNvPr>
          <p:cNvSpPr txBox="1"/>
          <p:nvPr/>
        </p:nvSpPr>
        <p:spPr>
          <a:xfrm>
            <a:off x="4115450" y="1659872"/>
            <a:ext cx="1872307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Reaching out to community
members on platforms like
Discord can offer support and
guidance.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B74121-5DCF-5AD8-9092-D87640983677}"/>
              </a:ext>
            </a:extLst>
          </p:cNvPr>
          <p:cNvSpPr txBox="1"/>
          <p:nvPr/>
        </p:nvSpPr>
        <p:spPr>
          <a:xfrm>
            <a:off x="2237985" y="2538855"/>
            <a:ext cx="787074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1">
                <a:solidFill>
                  <a:srgbClr val="484848"/>
                </a:solidFill>
                <a:latin typeface="Roboto"/>
              </a:rPr>
              <a:t>Ask for Help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29D954-0540-46A1-CC6A-D8FF650A98B4}"/>
              </a:ext>
            </a:extLst>
          </p:cNvPr>
          <p:cNvSpPr txBox="1"/>
          <p:nvPr/>
        </p:nvSpPr>
        <p:spPr>
          <a:xfrm>
            <a:off x="1686821" y="2748137"/>
            <a:ext cx="1777730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Being humble enough to ask
for help when needed can
prevent mistakes and
enhance learning.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EFABBC-4CAC-6244-5514-46E6D29E76FB}"/>
              </a:ext>
            </a:extLst>
          </p:cNvPr>
          <p:cNvSpPr txBox="1"/>
          <p:nvPr/>
        </p:nvSpPr>
        <p:spPr>
          <a:xfrm>
            <a:off x="5857338" y="3208557"/>
            <a:ext cx="80631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>
                <a:solidFill>
                  <a:srgbClr val="484848"/>
                </a:solidFill>
                <a:latin typeface="Roboto"/>
              </a:rPr>
              <a:t>Use AI Tools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0858BC-D881-F7E3-C1F9-D3FE1B82F724}"/>
              </a:ext>
            </a:extLst>
          </p:cNvPr>
          <p:cNvSpPr txBox="1"/>
          <p:nvPr/>
        </p:nvSpPr>
        <p:spPr>
          <a:xfrm>
            <a:off x="5857338" y="3417838"/>
            <a:ext cx="1590179" cy="67710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AI tools like ChatGPT can
help understand complex
concepts and provide
solutions.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A654D3-26BE-7A2E-B80E-2572648E35C2}"/>
              </a:ext>
            </a:extLst>
          </p:cNvPr>
          <p:cNvSpPr txBox="1"/>
          <p:nvPr/>
        </p:nvSpPr>
        <p:spPr>
          <a:xfrm>
            <a:off x="5330751" y="4335114"/>
            <a:ext cx="968214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1" dirty="0">
                <a:solidFill>
                  <a:srgbClr val="484848"/>
                </a:solidFill>
                <a:latin typeface="Roboto"/>
              </a:rPr>
              <a:t>Consult
Documentation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12AA80-EF95-1B2E-B719-6A1738FBBC0A}"/>
              </a:ext>
            </a:extLst>
          </p:cNvPr>
          <p:cNvSpPr txBox="1"/>
          <p:nvPr/>
        </p:nvSpPr>
        <p:spPr>
          <a:xfrm>
            <a:off x="5330751" y="4774606"/>
            <a:ext cx="1716817" cy="84638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Thoroughly reviewing
documentation can provide
clarity on unfamiliar
technologies and
frameworks.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9D14B3E-2049-E05C-C55E-006A4D537D2B}"/>
              </a:ext>
            </a:extLst>
          </p:cNvPr>
          <p:cNvGrpSpPr/>
          <p:nvPr/>
        </p:nvGrpSpPr>
        <p:grpSpPr>
          <a:xfrm>
            <a:off x="4755122" y="2487232"/>
            <a:ext cx="246952" cy="245905"/>
            <a:chOff x="3348507" y="1841678"/>
            <a:chExt cx="246952" cy="245905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76615686-BC8D-78B7-09D7-EACAE8C551A2}"/>
                </a:ext>
              </a:extLst>
            </p:cNvPr>
            <p:cNvSpPr/>
            <p:nvPr/>
          </p:nvSpPr>
          <p:spPr>
            <a:xfrm>
              <a:off x="3348507" y="1841678"/>
              <a:ext cx="246952" cy="245905"/>
            </a:xfrm>
            <a:custGeom>
              <a:avLst/>
              <a:gdLst/>
              <a:ahLst/>
              <a:cxnLst/>
              <a:rect l="0" t="0" r="0" b="0"/>
              <a:pathLst>
                <a:path w="246952" h="245905">
                  <a:moveTo>
                    <a:pt x="235441" y="141265"/>
                  </a:moveTo>
                  <a:cubicBezTo>
                    <a:pt x="240673" y="143357"/>
                    <a:pt x="246952" y="146497"/>
                    <a:pt x="245905" y="151729"/>
                  </a:cubicBezTo>
                  <a:cubicBezTo>
                    <a:pt x="241720" y="172657"/>
                    <a:pt x="243813" y="193585"/>
                    <a:pt x="245905" y="214513"/>
                  </a:cubicBezTo>
                  <a:cubicBezTo>
                    <a:pt x="245905" y="219745"/>
                    <a:pt x="241720" y="224977"/>
                    <a:pt x="235441" y="224977"/>
                  </a:cubicBezTo>
                  <a:cubicBezTo>
                    <a:pt x="221838" y="224977"/>
                    <a:pt x="207188" y="227070"/>
                    <a:pt x="193585" y="224977"/>
                  </a:cubicBezTo>
                  <a:cubicBezTo>
                    <a:pt x="184167" y="233349"/>
                    <a:pt x="173703" y="239627"/>
                    <a:pt x="162193" y="245905"/>
                  </a:cubicBezTo>
                  <a:cubicBezTo>
                    <a:pt x="164286" y="239627"/>
                    <a:pt x="162193" y="232302"/>
                    <a:pt x="162193" y="224977"/>
                  </a:cubicBezTo>
                  <a:cubicBezTo>
                    <a:pt x="159054" y="226024"/>
                    <a:pt x="154868" y="226024"/>
                    <a:pt x="151729" y="224977"/>
                  </a:cubicBezTo>
                  <a:cubicBezTo>
                    <a:pt x="146497" y="222884"/>
                    <a:pt x="140218" y="219745"/>
                    <a:pt x="141265" y="214513"/>
                  </a:cubicBezTo>
                  <a:cubicBezTo>
                    <a:pt x="143357" y="193585"/>
                    <a:pt x="148590" y="171610"/>
                    <a:pt x="141265" y="151729"/>
                  </a:cubicBezTo>
                  <a:cubicBezTo>
                    <a:pt x="139172" y="146497"/>
                    <a:pt x="146497" y="140218"/>
                    <a:pt x="151729" y="141265"/>
                  </a:cubicBezTo>
                  <a:cubicBezTo>
                    <a:pt x="178935" y="146497"/>
                    <a:pt x="208235" y="147543"/>
                    <a:pt x="235441" y="141265"/>
                  </a:cubicBezTo>
                  <a:moveTo>
                    <a:pt x="0" y="0"/>
                  </a:moveTo>
                  <a:moveTo>
                    <a:pt x="172657" y="172657"/>
                  </a:moveTo>
                  <a:cubicBezTo>
                    <a:pt x="186260" y="170564"/>
                    <a:pt x="200910" y="175796"/>
                    <a:pt x="214513" y="172657"/>
                  </a:cubicBezTo>
                  <a:moveTo>
                    <a:pt x="0" y="0"/>
                  </a:moveTo>
                  <a:moveTo>
                    <a:pt x="172657" y="193585"/>
                  </a:moveTo>
                  <a:cubicBezTo>
                    <a:pt x="183121" y="194631"/>
                    <a:pt x="193585" y="194631"/>
                    <a:pt x="204049" y="193585"/>
                  </a:cubicBezTo>
                  <a:moveTo>
                    <a:pt x="109872" y="141265"/>
                  </a:moveTo>
                  <a:cubicBezTo>
                    <a:pt x="75341" y="148590"/>
                    <a:pt x="39763" y="139172"/>
                    <a:pt x="5232" y="141265"/>
                  </a:cubicBezTo>
                  <a:cubicBezTo>
                    <a:pt x="8371" y="131847"/>
                    <a:pt x="10464" y="122429"/>
                    <a:pt x="11510" y="113012"/>
                  </a:cubicBezTo>
                  <a:cubicBezTo>
                    <a:pt x="14649" y="104640"/>
                    <a:pt x="32438" y="97315"/>
                    <a:pt x="54413" y="91037"/>
                  </a:cubicBezTo>
                  <a:cubicBezTo>
                    <a:pt x="60691" y="88944"/>
                    <a:pt x="59645" y="73248"/>
                    <a:pt x="56506" y="70109"/>
                  </a:cubicBezTo>
                  <a:cubicBezTo>
                    <a:pt x="47088" y="61738"/>
                    <a:pt x="42902" y="49181"/>
                    <a:pt x="46041" y="36624"/>
                  </a:cubicBezTo>
                  <a:cubicBezTo>
                    <a:pt x="43949" y="28253"/>
                    <a:pt x="48134" y="20928"/>
                    <a:pt x="52320" y="14649"/>
                  </a:cubicBezTo>
                  <a:cubicBezTo>
                    <a:pt x="57552" y="8371"/>
                    <a:pt x="65923" y="3139"/>
                    <a:pt x="73248" y="5232"/>
                  </a:cubicBezTo>
                  <a:cubicBezTo>
                    <a:pt x="81619" y="4185"/>
                    <a:pt x="88944" y="8371"/>
                    <a:pt x="94176" y="14649"/>
                  </a:cubicBezTo>
                  <a:cubicBezTo>
                    <a:pt x="98362" y="20928"/>
                    <a:pt x="103594" y="29299"/>
                    <a:pt x="100455" y="36624"/>
                  </a:cubicBezTo>
                  <a:cubicBezTo>
                    <a:pt x="99408" y="49181"/>
                    <a:pt x="97315" y="60691"/>
                    <a:pt x="89991" y="70109"/>
                  </a:cubicBezTo>
                  <a:cubicBezTo>
                    <a:pt x="86851" y="73248"/>
                    <a:pt x="85805" y="89991"/>
                    <a:pt x="92083" y="91037"/>
                  </a:cubicBezTo>
                  <a:cubicBezTo>
                    <a:pt x="117197" y="93130"/>
                    <a:pt x="136033" y="105687"/>
                    <a:pt x="136033" y="115104"/>
                  </a:cubicBezTo>
                  <a:moveTo>
                    <a:pt x="114058" y="7324"/>
                  </a:moveTo>
                  <a:cubicBezTo>
                    <a:pt x="117197" y="5232"/>
                    <a:pt x="121383" y="4185"/>
                    <a:pt x="125569" y="5232"/>
                  </a:cubicBezTo>
                  <a:cubicBezTo>
                    <a:pt x="132893" y="7324"/>
                    <a:pt x="141265" y="9417"/>
                    <a:pt x="146497" y="14649"/>
                  </a:cubicBezTo>
                  <a:cubicBezTo>
                    <a:pt x="151729" y="20928"/>
                    <a:pt x="151729" y="29299"/>
                    <a:pt x="152775" y="36624"/>
                  </a:cubicBezTo>
                  <a:cubicBezTo>
                    <a:pt x="152775" y="49181"/>
                    <a:pt x="152775" y="64877"/>
                    <a:pt x="142311" y="70109"/>
                  </a:cubicBezTo>
                  <a:cubicBezTo>
                    <a:pt x="138125" y="72202"/>
                    <a:pt x="139172" y="87898"/>
                    <a:pt x="144404" y="91037"/>
                  </a:cubicBezTo>
                  <a:cubicBezTo>
                    <a:pt x="164286" y="102548"/>
                    <a:pt x="183121" y="104640"/>
                    <a:pt x="187307" y="113012"/>
                  </a:cubicBezTo>
                  <a:cubicBezTo>
                    <a:pt x="188353" y="114058"/>
                    <a:pt x="188353" y="114058"/>
                    <a:pt x="188353" y="115104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479DFF7-9914-0D7E-9A0D-C9BE24B9F03B}"/>
                </a:ext>
              </a:extLst>
            </p:cNvPr>
            <p:cNvSpPr/>
            <p:nvPr/>
          </p:nvSpPr>
          <p:spPr>
            <a:xfrm>
              <a:off x="3348507" y="1841678"/>
              <a:ext cx="245905" cy="245905"/>
            </a:xfrm>
            <a:custGeom>
              <a:avLst/>
              <a:gdLst/>
              <a:ahLst/>
              <a:cxnLst/>
              <a:rect l="0" t="0" r="0" b="0"/>
              <a:pathLst>
                <a:path w="245905" h="245905">
                  <a:moveTo>
                    <a:pt x="245905" y="151729"/>
                  </a:moveTo>
                  <a:lnTo>
                    <a:pt x="245905" y="214513"/>
                  </a:lnTo>
                  <a:cubicBezTo>
                    <a:pt x="245905" y="220292"/>
                    <a:pt x="241221" y="224977"/>
                    <a:pt x="235441" y="224977"/>
                  </a:cubicBezTo>
                  <a:lnTo>
                    <a:pt x="193585" y="224977"/>
                  </a:lnTo>
                  <a:lnTo>
                    <a:pt x="162193" y="245905"/>
                  </a:lnTo>
                  <a:lnTo>
                    <a:pt x="162193" y="224977"/>
                  </a:lnTo>
                  <a:lnTo>
                    <a:pt x="151729" y="224977"/>
                  </a:lnTo>
                  <a:cubicBezTo>
                    <a:pt x="145950" y="224977"/>
                    <a:pt x="141265" y="220292"/>
                    <a:pt x="141265" y="214513"/>
                  </a:cubicBezTo>
                  <a:lnTo>
                    <a:pt x="141265" y="151729"/>
                  </a:lnTo>
                  <a:cubicBezTo>
                    <a:pt x="141265" y="145950"/>
                    <a:pt x="145950" y="141265"/>
                    <a:pt x="151729" y="141265"/>
                  </a:cubicBezTo>
                  <a:lnTo>
                    <a:pt x="235441" y="141265"/>
                  </a:lnTo>
                  <a:cubicBezTo>
                    <a:pt x="241221" y="141265"/>
                    <a:pt x="245905" y="145950"/>
                    <a:pt x="245905" y="151729"/>
                  </a:cubicBezTo>
                  <a:close/>
                  <a:moveTo>
                    <a:pt x="0" y="0"/>
                  </a:moveTo>
                  <a:moveTo>
                    <a:pt x="214513" y="172657"/>
                  </a:moveTo>
                  <a:lnTo>
                    <a:pt x="172657" y="172657"/>
                  </a:lnTo>
                  <a:moveTo>
                    <a:pt x="0" y="0"/>
                  </a:moveTo>
                  <a:moveTo>
                    <a:pt x="204049" y="193585"/>
                  </a:moveTo>
                  <a:lnTo>
                    <a:pt x="172657" y="193585"/>
                  </a:lnTo>
                  <a:moveTo>
                    <a:pt x="109872" y="141265"/>
                  </a:moveTo>
                  <a:lnTo>
                    <a:pt x="5232" y="141265"/>
                  </a:lnTo>
                  <a:cubicBezTo>
                    <a:pt x="5333" y="131551"/>
                    <a:pt x="7342" y="121951"/>
                    <a:pt x="11144" y="113012"/>
                  </a:cubicBezTo>
                  <a:cubicBezTo>
                    <a:pt x="15329" y="104640"/>
                    <a:pt x="32731" y="98885"/>
                    <a:pt x="54601" y="90786"/>
                  </a:cubicBezTo>
                  <a:cubicBezTo>
                    <a:pt x="60513" y="88599"/>
                    <a:pt x="59540" y="73164"/>
                    <a:pt x="56924" y="70276"/>
                  </a:cubicBezTo>
                  <a:cubicBezTo>
                    <a:pt x="48493" y="61140"/>
                    <a:pt x="44362" y="48840"/>
                    <a:pt x="45571" y="36467"/>
                  </a:cubicBezTo>
                  <a:cubicBezTo>
                    <a:pt x="44813" y="28589"/>
                    <a:pt x="47364" y="20750"/>
                    <a:pt x="52613" y="14827"/>
                  </a:cubicBezTo>
                  <a:cubicBezTo>
                    <a:pt x="57861" y="8903"/>
                    <a:pt x="65336" y="5427"/>
                    <a:pt x="73248" y="5232"/>
                  </a:cubicBezTo>
                  <a:cubicBezTo>
                    <a:pt x="81160" y="5428"/>
                    <a:pt x="88635" y="8903"/>
                    <a:pt x="93884" y="14827"/>
                  </a:cubicBezTo>
                  <a:cubicBezTo>
                    <a:pt x="99132" y="20750"/>
                    <a:pt x="101683" y="28589"/>
                    <a:pt x="100926" y="36467"/>
                  </a:cubicBezTo>
                  <a:cubicBezTo>
                    <a:pt x="102137" y="48843"/>
                    <a:pt x="98006" y="61148"/>
                    <a:pt x="89572" y="70287"/>
                  </a:cubicBezTo>
                  <a:cubicBezTo>
                    <a:pt x="86956" y="73175"/>
                    <a:pt x="85983" y="88609"/>
                    <a:pt x="91895" y="90796"/>
                  </a:cubicBezTo>
                  <a:cubicBezTo>
                    <a:pt x="115523" y="99555"/>
                    <a:pt x="133940" y="105593"/>
                    <a:pt x="136095" y="115104"/>
                  </a:cubicBezTo>
                  <a:moveTo>
                    <a:pt x="114184" y="7712"/>
                  </a:moveTo>
                  <a:cubicBezTo>
                    <a:pt x="117752" y="6064"/>
                    <a:pt x="121638" y="5217"/>
                    <a:pt x="125569" y="5232"/>
                  </a:cubicBezTo>
                  <a:cubicBezTo>
                    <a:pt x="133481" y="5428"/>
                    <a:pt x="140955" y="8903"/>
                    <a:pt x="146204" y="14827"/>
                  </a:cubicBezTo>
                  <a:cubicBezTo>
                    <a:pt x="151453" y="20750"/>
                    <a:pt x="154004" y="28589"/>
                    <a:pt x="153246" y="36467"/>
                  </a:cubicBezTo>
                  <a:cubicBezTo>
                    <a:pt x="154457" y="48843"/>
                    <a:pt x="150327" y="61148"/>
                    <a:pt x="141892" y="70287"/>
                  </a:cubicBezTo>
                  <a:cubicBezTo>
                    <a:pt x="139276" y="73175"/>
                    <a:pt x="138303" y="88609"/>
                    <a:pt x="144216" y="90796"/>
                  </a:cubicBezTo>
                  <a:cubicBezTo>
                    <a:pt x="166085" y="98896"/>
                    <a:pt x="183498" y="104682"/>
                    <a:pt x="187673" y="113022"/>
                  </a:cubicBezTo>
                  <a:cubicBezTo>
                    <a:pt x="188008" y="113681"/>
                    <a:pt x="188322" y="114361"/>
                    <a:pt x="188615" y="115052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CBF7F0-9BDB-DF4A-A737-C798AF46391B}"/>
              </a:ext>
            </a:extLst>
          </p:cNvPr>
          <p:cNvGrpSpPr/>
          <p:nvPr/>
        </p:nvGrpSpPr>
        <p:grpSpPr>
          <a:xfrm>
            <a:off x="3720224" y="2827315"/>
            <a:ext cx="227070" cy="240673"/>
            <a:chOff x="2313609" y="2181761"/>
            <a:chExt cx="227070" cy="24067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625556A4-A9F4-F381-E6BB-27B1C827934E}"/>
                </a:ext>
              </a:extLst>
            </p:cNvPr>
            <p:cNvSpPr/>
            <p:nvPr/>
          </p:nvSpPr>
          <p:spPr>
            <a:xfrm>
              <a:off x="2313609" y="2181761"/>
              <a:ext cx="227070" cy="240673"/>
            </a:xfrm>
            <a:custGeom>
              <a:avLst/>
              <a:gdLst/>
              <a:ahLst/>
              <a:cxnLst/>
              <a:rect l="0" t="0" r="0" b="0"/>
              <a:pathLst>
                <a:path w="227070" h="240673">
                  <a:moveTo>
                    <a:pt x="86851" y="40809"/>
                  </a:moveTo>
                  <a:cubicBezTo>
                    <a:pt x="84759" y="33485"/>
                    <a:pt x="86851" y="26160"/>
                    <a:pt x="86851" y="18835"/>
                  </a:cubicBezTo>
                  <a:cubicBezTo>
                    <a:pt x="86851" y="9417"/>
                    <a:pt x="94176" y="0"/>
                    <a:pt x="103594" y="2092"/>
                  </a:cubicBezTo>
                  <a:cubicBezTo>
                    <a:pt x="111965" y="4185"/>
                    <a:pt x="117197" y="10464"/>
                    <a:pt x="119290" y="18835"/>
                  </a:cubicBezTo>
                  <a:cubicBezTo>
                    <a:pt x="121383" y="26160"/>
                    <a:pt x="117197" y="33485"/>
                    <a:pt x="119290" y="40809"/>
                  </a:cubicBezTo>
                  <a:moveTo>
                    <a:pt x="119290" y="106733"/>
                  </a:moveTo>
                  <a:cubicBezTo>
                    <a:pt x="115104" y="84759"/>
                    <a:pt x="117197" y="62784"/>
                    <a:pt x="119290" y="40809"/>
                  </a:cubicBezTo>
                  <a:cubicBezTo>
                    <a:pt x="120336" y="36624"/>
                    <a:pt x="120336" y="31392"/>
                    <a:pt x="124522" y="28253"/>
                  </a:cubicBezTo>
                  <a:cubicBezTo>
                    <a:pt x="127661" y="26160"/>
                    <a:pt x="131847" y="23020"/>
                    <a:pt x="136033" y="24067"/>
                  </a:cubicBezTo>
                  <a:cubicBezTo>
                    <a:pt x="140218" y="25113"/>
                    <a:pt x="145450" y="25113"/>
                    <a:pt x="147543" y="29299"/>
                  </a:cubicBezTo>
                  <a:cubicBezTo>
                    <a:pt x="150682" y="32438"/>
                    <a:pt x="152775" y="36624"/>
                    <a:pt x="152775" y="40809"/>
                  </a:cubicBezTo>
                  <a:cubicBezTo>
                    <a:pt x="151729" y="51274"/>
                    <a:pt x="154868" y="62784"/>
                    <a:pt x="152775" y="73248"/>
                  </a:cubicBezTo>
                  <a:moveTo>
                    <a:pt x="130801" y="238581"/>
                  </a:moveTo>
                  <a:cubicBezTo>
                    <a:pt x="118244" y="240673"/>
                    <a:pt x="106733" y="239627"/>
                    <a:pt x="94176" y="238581"/>
                  </a:cubicBezTo>
                  <a:cubicBezTo>
                    <a:pt x="75341" y="237534"/>
                    <a:pt x="53366" y="230209"/>
                    <a:pt x="48134" y="212420"/>
                  </a:cubicBezTo>
                  <a:cubicBezTo>
                    <a:pt x="36624" y="179982"/>
                    <a:pt x="5232" y="133940"/>
                    <a:pt x="5232" y="133940"/>
                  </a:cubicBezTo>
                  <a:cubicBezTo>
                    <a:pt x="0" y="129754"/>
                    <a:pt x="1046" y="119290"/>
                    <a:pt x="7324" y="117197"/>
                  </a:cubicBezTo>
                  <a:cubicBezTo>
                    <a:pt x="13603" y="114058"/>
                    <a:pt x="19881" y="111965"/>
                    <a:pt x="25113" y="116151"/>
                  </a:cubicBezTo>
                  <a:cubicBezTo>
                    <a:pt x="31392" y="129754"/>
                    <a:pt x="42902" y="141265"/>
                    <a:pt x="53366" y="150682"/>
                  </a:cubicBezTo>
                  <a:cubicBezTo>
                    <a:pt x="49181" y="114058"/>
                    <a:pt x="55459" y="77434"/>
                    <a:pt x="53366" y="40809"/>
                  </a:cubicBezTo>
                  <a:cubicBezTo>
                    <a:pt x="54413" y="34531"/>
                    <a:pt x="56506" y="29299"/>
                    <a:pt x="61738" y="26160"/>
                  </a:cubicBezTo>
                  <a:cubicBezTo>
                    <a:pt x="66970" y="23020"/>
                    <a:pt x="73248" y="23020"/>
                    <a:pt x="78480" y="26160"/>
                  </a:cubicBezTo>
                  <a:cubicBezTo>
                    <a:pt x="83712" y="29299"/>
                    <a:pt x="88944" y="34531"/>
                    <a:pt x="86851" y="40809"/>
                  </a:cubicBezTo>
                  <a:cubicBezTo>
                    <a:pt x="80573" y="61738"/>
                    <a:pt x="83712" y="84759"/>
                    <a:pt x="86851" y="106733"/>
                  </a:cubicBezTo>
                  <a:moveTo>
                    <a:pt x="152775" y="123476"/>
                  </a:moveTo>
                  <a:cubicBezTo>
                    <a:pt x="154868" y="106733"/>
                    <a:pt x="148590" y="89991"/>
                    <a:pt x="152775" y="73248"/>
                  </a:cubicBezTo>
                  <a:cubicBezTo>
                    <a:pt x="154868" y="64877"/>
                    <a:pt x="160100" y="58598"/>
                    <a:pt x="169518" y="57552"/>
                  </a:cubicBezTo>
                  <a:cubicBezTo>
                    <a:pt x="177889" y="56506"/>
                    <a:pt x="185214" y="64877"/>
                    <a:pt x="185214" y="73248"/>
                  </a:cubicBezTo>
                  <a:cubicBezTo>
                    <a:pt x="187307" y="89991"/>
                    <a:pt x="190446" y="107780"/>
                    <a:pt x="185214" y="123476"/>
                  </a:cubicBezTo>
                  <a:moveTo>
                    <a:pt x="144404" y="164286"/>
                  </a:moveTo>
                  <a:cubicBezTo>
                    <a:pt x="147543" y="154868"/>
                    <a:pt x="152775" y="144404"/>
                    <a:pt x="161146" y="147543"/>
                  </a:cubicBezTo>
                  <a:cubicBezTo>
                    <a:pt x="169518" y="150682"/>
                    <a:pt x="173703" y="155914"/>
                    <a:pt x="176843" y="164286"/>
                  </a:cubicBezTo>
                  <a:cubicBezTo>
                    <a:pt x="181028" y="173703"/>
                    <a:pt x="176843" y="185214"/>
                    <a:pt x="176843" y="195678"/>
                  </a:cubicBezTo>
                  <a:cubicBezTo>
                    <a:pt x="176843" y="205096"/>
                    <a:pt x="169518" y="209281"/>
                    <a:pt x="161146" y="212420"/>
                  </a:cubicBezTo>
                  <a:cubicBezTo>
                    <a:pt x="152775" y="214513"/>
                    <a:pt x="142311" y="204049"/>
                    <a:pt x="144404" y="195678"/>
                  </a:cubicBezTo>
                  <a:cubicBezTo>
                    <a:pt x="147543" y="185214"/>
                    <a:pt x="147543" y="173703"/>
                    <a:pt x="144404" y="164286"/>
                  </a:cubicBezTo>
                  <a:moveTo>
                    <a:pt x="118244" y="147543"/>
                  </a:moveTo>
                  <a:cubicBezTo>
                    <a:pt x="106733" y="163239"/>
                    <a:pt x="101501" y="185214"/>
                    <a:pt x="85805" y="195678"/>
                  </a:cubicBezTo>
                  <a:cubicBezTo>
                    <a:pt x="99408" y="193585"/>
                    <a:pt x="114058" y="194631"/>
                    <a:pt x="128708" y="195678"/>
                  </a:cubicBezTo>
                  <a:moveTo>
                    <a:pt x="118244" y="211374"/>
                  </a:moveTo>
                  <a:cubicBezTo>
                    <a:pt x="114058" y="190446"/>
                    <a:pt x="120336" y="168471"/>
                    <a:pt x="118244" y="147543"/>
                  </a:cubicBezTo>
                  <a:moveTo>
                    <a:pt x="198817" y="152775"/>
                  </a:moveTo>
                  <a:cubicBezTo>
                    <a:pt x="201956" y="148589"/>
                    <a:pt x="207188" y="147543"/>
                    <a:pt x="213467" y="148589"/>
                  </a:cubicBezTo>
                  <a:cubicBezTo>
                    <a:pt x="218699" y="148589"/>
                    <a:pt x="222885" y="155914"/>
                    <a:pt x="222885" y="161146"/>
                  </a:cubicBezTo>
                  <a:cubicBezTo>
                    <a:pt x="222885" y="162193"/>
                    <a:pt x="222885" y="162193"/>
                    <a:pt x="222885" y="163239"/>
                  </a:cubicBezTo>
                  <a:cubicBezTo>
                    <a:pt x="223931" y="170564"/>
                    <a:pt x="215560" y="178935"/>
                    <a:pt x="209281" y="176843"/>
                  </a:cubicBezTo>
                  <a:cubicBezTo>
                    <a:pt x="217652" y="176843"/>
                    <a:pt x="227070" y="184167"/>
                    <a:pt x="224977" y="193585"/>
                  </a:cubicBezTo>
                  <a:cubicBezTo>
                    <a:pt x="224977" y="193585"/>
                    <a:pt x="224977" y="194631"/>
                    <a:pt x="224977" y="195678"/>
                  </a:cubicBezTo>
                  <a:cubicBezTo>
                    <a:pt x="223931" y="205096"/>
                    <a:pt x="217652" y="210328"/>
                    <a:pt x="209281" y="211374"/>
                  </a:cubicBezTo>
                  <a:cubicBezTo>
                    <a:pt x="201956" y="213467"/>
                    <a:pt x="196724" y="207188"/>
                    <a:pt x="193585" y="20091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F50E004-5ACD-5614-12FB-7CD22667B4A8}"/>
                </a:ext>
              </a:extLst>
            </p:cNvPr>
            <p:cNvSpPr/>
            <p:nvPr/>
          </p:nvSpPr>
          <p:spPr>
            <a:xfrm>
              <a:off x="2315056" y="2184032"/>
              <a:ext cx="223770" cy="236142"/>
            </a:xfrm>
            <a:custGeom>
              <a:avLst/>
              <a:gdLst/>
              <a:ahLst/>
              <a:cxnLst/>
              <a:rect l="0" t="0" r="0" b="0"/>
              <a:pathLst>
                <a:path w="223770" h="236142">
                  <a:moveTo>
                    <a:pt x="85299" y="38465"/>
                  </a:moveTo>
                  <a:lnTo>
                    <a:pt x="85299" y="16491"/>
                  </a:lnTo>
                  <a:cubicBezTo>
                    <a:pt x="85299" y="7383"/>
                    <a:pt x="92683" y="0"/>
                    <a:pt x="101790" y="0"/>
                  </a:cubicBezTo>
                  <a:cubicBezTo>
                    <a:pt x="110898" y="0"/>
                    <a:pt x="118282" y="7383"/>
                    <a:pt x="118282" y="16491"/>
                  </a:cubicBezTo>
                  <a:lnTo>
                    <a:pt x="118282" y="38465"/>
                  </a:lnTo>
                  <a:moveTo>
                    <a:pt x="118282" y="104410"/>
                  </a:moveTo>
                  <a:lnTo>
                    <a:pt x="118282" y="38465"/>
                  </a:lnTo>
                  <a:cubicBezTo>
                    <a:pt x="118152" y="34013"/>
                    <a:pt x="119831" y="29697"/>
                    <a:pt x="122936" y="26503"/>
                  </a:cubicBezTo>
                  <a:cubicBezTo>
                    <a:pt x="126041" y="23309"/>
                    <a:pt x="130308" y="21509"/>
                    <a:pt x="134763" y="21514"/>
                  </a:cubicBezTo>
                  <a:cubicBezTo>
                    <a:pt x="139215" y="21518"/>
                    <a:pt x="143476" y="23320"/>
                    <a:pt x="146580" y="26512"/>
                  </a:cubicBezTo>
                  <a:cubicBezTo>
                    <a:pt x="149683" y="29705"/>
                    <a:pt x="151365" y="34015"/>
                    <a:pt x="151244" y="38465"/>
                  </a:cubicBezTo>
                  <a:lnTo>
                    <a:pt x="151244" y="71427"/>
                  </a:lnTo>
                  <a:moveTo>
                    <a:pt x="129301" y="236142"/>
                  </a:moveTo>
                  <a:lnTo>
                    <a:pt x="92624" y="236142"/>
                  </a:lnTo>
                  <a:cubicBezTo>
                    <a:pt x="73805" y="236122"/>
                    <a:pt x="56301" y="226488"/>
                    <a:pt x="46216" y="210600"/>
                  </a:cubicBezTo>
                  <a:cubicBezTo>
                    <a:pt x="27276" y="180955"/>
                    <a:pt x="3784" y="131878"/>
                    <a:pt x="3784" y="131878"/>
                  </a:cubicBezTo>
                  <a:cubicBezTo>
                    <a:pt x="0" y="126441"/>
                    <a:pt x="838" y="119040"/>
                    <a:pt x="5742" y="114586"/>
                  </a:cubicBezTo>
                  <a:cubicBezTo>
                    <a:pt x="10646" y="110132"/>
                    <a:pt x="18094" y="110009"/>
                    <a:pt x="23142" y="114299"/>
                  </a:cubicBezTo>
                  <a:lnTo>
                    <a:pt x="52337" y="148359"/>
                  </a:lnTo>
                  <a:lnTo>
                    <a:pt x="52337" y="38518"/>
                  </a:lnTo>
                  <a:cubicBezTo>
                    <a:pt x="52122" y="32490"/>
                    <a:pt x="55216" y="26825"/>
                    <a:pt x="60403" y="23747"/>
                  </a:cubicBezTo>
                  <a:cubicBezTo>
                    <a:pt x="65591" y="20670"/>
                    <a:pt x="72045" y="20670"/>
                    <a:pt x="77233" y="23747"/>
                  </a:cubicBezTo>
                  <a:cubicBezTo>
                    <a:pt x="82420" y="26825"/>
                    <a:pt x="85514" y="32490"/>
                    <a:pt x="85299" y="38518"/>
                  </a:cubicBezTo>
                  <a:lnTo>
                    <a:pt x="85299" y="104410"/>
                  </a:lnTo>
                  <a:moveTo>
                    <a:pt x="151244" y="120828"/>
                  </a:moveTo>
                  <a:lnTo>
                    <a:pt x="151244" y="71375"/>
                  </a:lnTo>
                  <a:cubicBezTo>
                    <a:pt x="151244" y="62267"/>
                    <a:pt x="158627" y="54884"/>
                    <a:pt x="167735" y="54884"/>
                  </a:cubicBezTo>
                  <a:cubicBezTo>
                    <a:pt x="176843" y="54884"/>
                    <a:pt x="184227" y="62267"/>
                    <a:pt x="184227" y="71375"/>
                  </a:cubicBezTo>
                  <a:lnTo>
                    <a:pt x="184227" y="120828"/>
                  </a:lnTo>
                  <a:moveTo>
                    <a:pt x="159390" y="145529"/>
                  </a:moveTo>
                  <a:cubicBezTo>
                    <a:pt x="168241" y="145529"/>
                    <a:pt x="175416" y="152704"/>
                    <a:pt x="175416" y="161555"/>
                  </a:cubicBezTo>
                  <a:lnTo>
                    <a:pt x="175416" y="193606"/>
                  </a:lnTo>
                  <a:cubicBezTo>
                    <a:pt x="175416" y="202457"/>
                    <a:pt x="168241" y="209632"/>
                    <a:pt x="159390" y="209632"/>
                  </a:cubicBezTo>
                  <a:cubicBezTo>
                    <a:pt x="150539" y="209632"/>
                    <a:pt x="143364" y="202457"/>
                    <a:pt x="143364" y="193606"/>
                  </a:cubicBezTo>
                  <a:lnTo>
                    <a:pt x="143364" y="161555"/>
                  </a:lnTo>
                  <a:cubicBezTo>
                    <a:pt x="143364" y="152704"/>
                    <a:pt x="150539" y="145529"/>
                    <a:pt x="159390" y="145529"/>
                  </a:cubicBezTo>
                  <a:close/>
                  <a:moveTo>
                    <a:pt x="116377" y="145534"/>
                  </a:moveTo>
                  <a:lnTo>
                    <a:pt x="84326" y="193606"/>
                  </a:lnTo>
                  <a:lnTo>
                    <a:pt x="127051" y="193606"/>
                  </a:lnTo>
                  <a:moveTo>
                    <a:pt x="116377" y="145534"/>
                  </a:moveTo>
                  <a:lnTo>
                    <a:pt x="116377" y="209627"/>
                  </a:lnTo>
                  <a:moveTo>
                    <a:pt x="197066" y="150860"/>
                  </a:moveTo>
                  <a:cubicBezTo>
                    <a:pt x="200514" y="146260"/>
                    <a:pt x="206520" y="144384"/>
                    <a:pt x="211974" y="146202"/>
                  </a:cubicBezTo>
                  <a:cubicBezTo>
                    <a:pt x="217428" y="148021"/>
                    <a:pt x="221105" y="153127"/>
                    <a:pt x="221102" y="158876"/>
                  </a:cubicBezTo>
                  <a:lnTo>
                    <a:pt x="221102" y="161021"/>
                  </a:lnTo>
                  <a:cubicBezTo>
                    <a:pt x="221102" y="168691"/>
                    <a:pt x="214886" y="174907"/>
                    <a:pt x="207216" y="174907"/>
                  </a:cubicBezTo>
                  <a:lnTo>
                    <a:pt x="207750" y="174907"/>
                  </a:lnTo>
                  <a:cubicBezTo>
                    <a:pt x="216592" y="174907"/>
                    <a:pt x="223770" y="182085"/>
                    <a:pt x="223770" y="190927"/>
                  </a:cubicBezTo>
                  <a:lnTo>
                    <a:pt x="223770" y="193606"/>
                  </a:lnTo>
                  <a:cubicBezTo>
                    <a:pt x="223770" y="202452"/>
                    <a:pt x="216596" y="209622"/>
                    <a:pt x="207750" y="209616"/>
                  </a:cubicBezTo>
                  <a:cubicBezTo>
                    <a:pt x="200770" y="209616"/>
                    <a:pt x="193916" y="205169"/>
                    <a:pt x="191719" y="198943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9FE351-45DC-3D50-A080-C63E2AB29EFD}"/>
              </a:ext>
            </a:extLst>
          </p:cNvPr>
          <p:cNvGrpSpPr/>
          <p:nvPr/>
        </p:nvGrpSpPr>
        <p:grpSpPr>
          <a:xfrm>
            <a:off x="5215541" y="3408072"/>
            <a:ext cx="236488" cy="239097"/>
            <a:chOff x="3808926" y="2762518"/>
            <a:chExt cx="236488" cy="239097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36B6D94-6287-A363-97C6-FD6BDDB637A2}"/>
                </a:ext>
              </a:extLst>
            </p:cNvPr>
            <p:cNvSpPr/>
            <p:nvPr/>
          </p:nvSpPr>
          <p:spPr>
            <a:xfrm>
              <a:off x="3808926" y="2762518"/>
              <a:ext cx="236488" cy="238581"/>
            </a:xfrm>
            <a:custGeom>
              <a:avLst/>
              <a:gdLst/>
              <a:ahLst/>
              <a:cxnLst/>
              <a:rect l="0" t="0" r="0" b="0"/>
              <a:pathLst>
                <a:path w="236488" h="238581">
                  <a:moveTo>
                    <a:pt x="134986" y="129754"/>
                  </a:moveTo>
                  <a:cubicBezTo>
                    <a:pt x="123476" y="140218"/>
                    <a:pt x="123476" y="159054"/>
                    <a:pt x="117197" y="174750"/>
                  </a:cubicBezTo>
                  <a:cubicBezTo>
                    <a:pt x="115104" y="181028"/>
                    <a:pt x="119290" y="189399"/>
                    <a:pt x="117197" y="195678"/>
                  </a:cubicBezTo>
                  <a:cubicBezTo>
                    <a:pt x="113012" y="209281"/>
                    <a:pt x="105687" y="220792"/>
                    <a:pt x="92083" y="221838"/>
                  </a:cubicBezTo>
                  <a:cubicBezTo>
                    <a:pt x="87898" y="221838"/>
                    <a:pt x="83712" y="219745"/>
                    <a:pt x="79527" y="221838"/>
                  </a:cubicBezTo>
                  <a:cubicBezTo>
                    <a:pt x="65923" y="226024"/>
                    <a:pt x="56506" y="209281"/>
                    <a:pt x="53366" y="195678"/>
                  </a:cubicBezTo>
                  <a:cubicBezTo>
                    <a:pt x="52320" y="189399"/>
                    <a:pt x="55459" y="181028"/>
                    <a:pt x="53366" y="174750"/>
                  </a:cubicBezTo>
                  <a:cubicBezTo>
                    <a:pt x="50227" y="158007"/>
                    <a:pt x="49181" y="139172"/>
                    <a:pt x="36624" y="129754"/>
                  </a:cubicBezTo>
                  <a:cubicBezTo>
                    <a:pt x="20928" y="123476"/>
                    <a:pt x="17788" y="100455"/>
                    <a:pt x="15696" y="81619"/>
                  </a:cubicBezTo>
                  <a:cubicBezTo>
                    <a:pt x="11510" y="43949"/>
                    <a:pt x="48134" y="10464"/>
                    <a:pt x="85805" y="12556"/>
                  </a:cubicBezTo>
                  <a:cubicBezTo>
                    <a:pt x="99408" y="12556"/>
                    <a:pt x="113012" y="15696"/>
                    <a:pt x="123476" y="23020"/>
                  </a:cubicBezTo>
                  <a:moveTo>
                    <a:pt x="85805" y="238581"/>
                  </a:moveTo>
                  <a:cubicBezTo>
                    <a:pt x="84759" y="233349"/>
                    <a:pt x="85805" y="227070"/>
                    <a:pt x="85805" y="221838"/>
                  </a:cubicBezTo>
                  <a:moveTo>
                    <a:pt x="53366" y="170564"/>
                  </a:moveTo>
                  <a:cubicBezTo>
                    <a:pt x="74294" y="175796"/>
                    <a:pt x="96269" y="168471"/>
                    <a:pt x="117197" y="170564"/>
                  </a:cubicBezTo>
                  <a:moveTo>
                    <a:pt x="168471" y="38717"/>
                  </a:moveTo>
                  <a:cubicBezTo>
                    <a:pt x="183121" y="40809"/>
                    <a:pt x="199864" y="35577"/>
                    <a:pt x="214513" y="38717"/>
                  </a:cubicBezTo>
                  <a:cubicBezTo>
                    <a:pt x="214513" y="38717"/>
                    <a:pt x="233349" y="38717"/>
                    <a:pt x="235441" y="59645"/>
                  </a:cubicBezTo>
                  <a:cubicBezTo>
                    <a:pt x="236488" y="69062"/>
                    <a:pt x="234395" y="77434"/>
                    <a:pt x="235441" y="86851"/>
                  </a:cubicBezTo>
                  <a:cubicBezTo>
                    <a:pt x="235441" y="86851"/>
                    <a:pt x="235441" y="106733"/>
                    <a:pt x="214513" y="107780"/>
                  </a:cubicBezTo>
                  <a:cubicBezTo>
                    <a:pt x="198817" y="107780"/>
                    <a:pt x="183121" y="102548"/>
                    <a:pt x="168471" y="107780"/>
                  </a:cubicBezTo>
                  <a:cubicBezTo>
                    <a:pt x="168471" y="107780"/>
                    <a:pt x="154868" y="105687"/>
                    <a:pt x="147543" y="86851"/>
                  </a:cubicBezTo>
                  <a:cubicBezTo>
                    <a:pt x="144404" y="78480"/>
                    <a:pt x="146497" y="69062"/>
                    <a:pt x="147543" y="59645"/>
                  </a:cubicBezTo>
                  <a:cubicBezTo>
                    <a:pt x="147543" y="59645"/>
                    <a:pt x="147543" y="37670"/>
                    <a:pt x="168471" y="38717"/>
                  </a:cubicBezTo>
                  <a:moveTo>
                    <a:pt x="0" y="0"/>
                  </a:moveTo>
                  <a:moveTo>
                    <a:pt x="191492" y="12556"/>
                  </a:moveTo>
                  <a:cubicBezTo>
                    <a:pt x="193585" y="20928"/>
                    <a:pt x="193585" y="30345"/>
                    <a:pt x="191492" y="38717"/>
                  </a:cubicBezTo>
                  <a:moveTo>
                    <a:pt x="0" y="0"/>
                  </a:moveTo>
                  <a:moveTo>
                    <a:pt x="176843" y="79527"/>
                  </a:moveTo>
                  <a:cubicBezTo>
                    <a:pt x="177889" y="75341"/>
                    <a:pt x="177889" y="71155"/>
                    <a:pt x="176843" y="66970"/>
                  </a:cubicBezTo>
                  <a:moveTo>
                    <a:pt x="0" y="0"/>
                  </a:moveTo>
                  <a:moveTo>
                    <a:pt x="206142" y="79527"/>
                  </a:moveTo>
                  <a:cubicBezTo>
                    <a:pt x="207188" y="75341"/>
                    <a:pt x="206142" y="71155"/>
                    <a:pt x="206142" y="66970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3A0F1ADD-299D-5784-E6A6-5A72CAB163A1}"/>
                </a:ext>
              </a:extLst>
            </p:cNvPr>
            <p:cNvSpPr/>
            <p:nvPr/>
          </p:nvSpPr>
          <p:spPr>
            <a:xfrm>
              <a:off x="3808926" y="2762518"/>
              <a:ext cx="235316" cy="239097"/>
            </a:xfrm>
            <a:custGeom>
              <a:avLst/>
              <a:gdLst/>
              <a:ahLst/>
              <a:cxnLst/>
              <a:rect l="0" t="0" r="0" b="0"/>
              <a:pathLst>
                <a:path w="235316" h="239097">
                  <a:moveTo>
                    <a:pt x="135047" y="130018"/>
                  </a:moveTo>
                  <a:cubicBezTo>
                    <a:pt x="123632" y="141433"/>
                    <a:pt x="117289" y="157922"/>
                    <a:pt x="117289" y="174412"/>
                  </a:cubicBezTo>
                  <a:lnTo>
                    <a:pt x="117289" y="195974"/>
                  </a:lnTo>
                  <a:cubicBezTo>
                    <a:pt x="117289" y="209926"/>
                    <a:pt x="105874" y="221342"/>
                    <a:pt x="91922" y="221342"/>
                  </a:cubicBezTo>
                  <a:lnTo>
                    <a:pt x="79238" y="221342"/>
                  </a:lnTo>
                  <a:cubicBezTo>
                    <a:pt x="65285" y="221342"/>
                    <a:pt x="53870" y="209926"/>
                    <a:pt x="53870" y="195974"/>
                  </a:cubicBezTo>
                  <a:lnTo>
                    <a:pt x="53870" y="174412"/>
                  </a:lnTo>
                  <a:cubicBezTo>
                    <a:pt x="53870" y="157922"/>
                    <a:pt x="47528" y="141433"/>
                    <a:pt x="36112" y="130018"/>
                  </a:cubicBezTo>
                  <a:cubicBezTo>
                    <a:pt x="23429" y="118603"/>
                    <a:pt x="15818" y="100845"/>
                    <a:pt x="15818" y="81819"/>
                  </a:cubicBezTo>
                  <a:cubicBezTo>
                    <a:pt x="15818" y="43767"/>
                    <a:pt x="47528" y="12058"/>
                    <a:pt x="85580" y="12058"/>
                  </a:cubicBezTo>
                  <a:cubicBezTo>
                    <a:pt x="99428" y="12058"/>
                    <a:pt x="112436" y="16258"/>
                    <a:pt x="123382" y="23435"/>
                  </a:cubicBezTo>
                  <a:moveTo>
                    <a:pt x="85593" y="221339"/>
                  </a:moveTo>
                  <a:lnTo>
                    <a:pt x="85593" y="239097"/>
                  </a:lnTo>
                  <a:moveTo>
                    <a:pt x="117292" y="170613"/>
                  </a:moveTo>
                  <a:lnTo>
                    <a:pt x="53873" y="170613"/>
                  </a:lnTo>
                  <a:moveTo>
                    <a:pt x="168492" y="38999"/>
                  </a:moveTo>
                  <a:lnTo>
                    <a:pt x="214388" y="38999"/>
                  </a:lnTo>
                  <a:cubicBezTo>
                    <a:pt x="214388" y="38999"/>
                    <a:pt x="235316" y="38999"/>
                    <a:pt x="235316" y="59927"/>
                  </a:cubicBezTo>
                  <a:lnTo>
                    <a:pt x="235316" y="86339"/>
                  </a:lnTo>
                  <a:cubicBezTo>
                    <a:pt x="235316" y="86339"/>
                    <a:pt x="235316" y="107267"/>
                    <a:pt x="214388" y="107267"/>
                  </a:cubicBezTo>
                  <a:lnTo>
                    <a:pt x="168492" y="107267"/>
                  </a:lnTo>
                  <a:cubicBezTo>
                    <a:pt x="168492" y="107267"/>
                    <a:pt x="147564" y="107267"/>
                    <a:pt x="147564" y="86339"/>
                  </a:cubicBezTo>
                  <a:lnTo>
                    <a:pt x="147564" y="59927"/>
                  </a:lnTo>
                  <a:cubicBezTo>
                    <a:pt x="147564" y="59927"/>
                    <a:pt x="147564" y="38999"/>
                    <a:pt x="168492" y="38999"/>
                  </a:cubicBezTo>
                  <a:moveTo>
                    <a:pt x="0" y="0"/>
                  </a:moveTo>
                  <a:moveTo>
                    <a:pt x="191449" y="12069"/>
                  </a:moveTo>
                  <a:lnTo>
                    <a:pt x="191449" y="38995"/>
                  </a:lnTo>
                  <a:moveTo>
                    <a:pt x="0" y="0"/>
                  </a:moveTo>
                  <a:moveTo>
                    <a:pt x="177061" y="79216"/>
                  </a:moveTo>
                  <a:lnTo>
                    <a:pt x="177061" y="67059"/>
                  </a:lnTo>
                  <a:moveTo>
                    <a:pt x="0" y="0"/>
                  </a:moveTo>
                  <a:moveTo>
                    <a:pt x="205837" y="79216"/>
                  </a:moveTo>
                  <a:lnTo>
                    <a:pt x="205837" y="67059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1E28D0-75DB-AE63-C56F-BB3B3DE5321F}"/>
              </a:ext>
            </a:extLst>
          </p:cNvPr>
          <p:cNvGrpSpPr/>
          <p:nvPr/>
        </p:nvGrpSpPr>
        <p:grpSpPr>
          <a:xfrm>
            <a:off x="4506076" y="4334143"/>
            <a:ext cx="233349" cy="240673"/>
            <a:chOff x="3099461" y="3688589"/>
            <a:chExt cx="233349" cy="240673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90D49B7-1FC6-37E0-14CB-ED996E6552FB}"/>
                </a:ext>
              </a:extLst>
            </p:cNvPr>
            <p:cNvSpPr/>
            <p:nvPr/>
          </p:nvSpPr>
          <p:spPr>
            <a:xfrm>
              <a:off x="3099461" y="3688589"/>
              <a:ext cx="233349" cy="240673"/>
            </a:xfrm>
            <a:custGeom>
              <a:avLst/>
              <a:gdLst/>
              <a:ahLst/>
              <a:cxnLst/>
              <a:rect l="0" t="0" r="0" b="0"/>
              <a:pathLst>
                <a:path w="233349" h="240673">
                  <a:moveTo>
                    <a:pt x="124522" y="240673"/>
                  </a:moveTo>
                  <a:cubicBezTo>
                    <a:pt x="95223" y="233349"/>
                    <a:pt x="64877" y="240673"/>
                    <a:pt x="34531" y="240673"/>
                  </a:cubicBezTo>
                  <a:cubicBezTo>
                    <a:pt x="23020" y="240673"/>
                    <a:pt x="15696" y="231256"/>
                    <a:pt x="13603" y="219745"/>
                  </a:cubicBezTo>
                  <a:cubicBezTo>
                    <a:pt x="0" y="154868"/>
                    <a:pt x="27206" y="85805"/>
                    <a:pt x="13603" y="20928"/>
                  </a:cubicBezTo>
                  <a:moveTo>
                    <a:pt x="212420" y="120336"/>
                  </a:moveTo>
                  <a:cubicBezTo>
                    <a:pt x="208235" y="98362"/>
                    <a:pt x="211374" y="75341"/>
                    <a:pt x="212420" y="52320"/>
                  </a:cubicBezTo>
                  <a:cubicBezTo>
                    <a:pt x="212420" y="46041"/>
                    <a:pt x="208235" y="41856"/>
                    <a:pt x="201956" y="41856"/>
                  </a:cubicBezTo>
                  <a:cubicBezTo>
                    <a:pt x="146497" y="39763"/>
                    <a:pt x="87898" y="25113"/>
                    <a:pt x="34531" y="41856"/>
                  </a:cubicBezTo>
                  <a:cubicBezTo>
                    <a:pt x="23020" y="44995"/>
                    <a:pt x="16742" y="32438"/>
                    <a:pt x="13603" y="20928"/>
                  </a:cubicBezTo>
                  <a:cubicBezTo>
                    <a:pt x="10464" y="9417"/>
                    <a:pt x="23020" y="0"/>
                    <a:pt x="34531" y="0"/>
                  </a:cubicBezTo>
                  <a:cubicBezTo>
                    <a:pt x="94176" y="2092"/>
                    <a:pt x="154868" y="13603"/>
                    <a:pt x="212420" y="0"/>
                  </a:cubicBezTo>
                  <a:moveTo>
                    <a:pt x="201956" y="20928"/>
                  </a:moveTo>
                  <a:cubicBezTo>
                    <a:pt x="149636" y="3139"/>
                    <a:pt x="88944" y="10464"/>
                    <a:pt x="34531" y="20928"/>
                  </a:cubicBezTo>
                  <a:moveTo>
                    <a:pt x="118244" y="172657"/>
                  </a:moveTo>
                  <a:cubicBezTo>
                    <a:pt x="114058" y="147543"/>
                    <a:pt x="139172" y="124522"/>
                    <a:pt x="165332" y="125569"/>
                  </a:cubicBezTo>
                  <a:cubicBezTo>
                    <a:pt x="191492" y="126615"/>
                    <a:pt x="207188" y="147543"/>
                    <a:pt x="213467" y="172657"/>
                  </a:cubicBezTo>
                  <a:cubicBezTo>
                    <a:pt x="219745" y="198817"/>
                    <a:pt x="191492" y="224977"/>
                    <a:pt x="165332" y="220792"/>
                  </a:cubicBezTo>
                  <a:cubicBezTo>
                    <a:pt x="140218" y="215560"/>
                    <a:pt x="114058" y="198817"/>
                    <a:pt x="118244" y="172657"/>
                  </a:cubicBezTo>
                  <a:moveTo>
                    <a:pt x="233349" y="240673"/>
                  </a:moveTo>
                  <a:cubicBezTo>
                    <a:pt x="218699" y="234395"/>
                    <a:pt x="211374" y="216606"/>
                    <a:pt x="199864" y="207188"/>
                  </a:cubicBez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DB0C70F-59A3-67C1-7DBF-F4DD3031EA8B}"/>
                </a:ext>
              </a:extLst>
            </p:cNvPr>
            <p:cNvSpPr/>
            <p:nvPr/>
          </p:nvSpPr>
          <p:spPr>
            <a:xfrm>
              <a:off x="3113065" y="3688589"/>
              <a:ext cx="219745" cy="240673"/>
            </a:xfrm>
            <a:custGeom>
              <a:avLst/>
              <a:gdLst/>
              <a:ahLst/>
              <a:cxnLst/>
              <a:rect l="0" t="0" r="0" b="0"/>
              <a:pathLst>
                <a:path w="219745" h="240673">
                  <a:moveTo>
                    <a:pt x="110720" y="240673"/>
                  </a:moveTo>
                  <a:lnTo>
                    <a:pt x="20928" y="240673"/>
                  </a:lnTo>
                  <a:cubicBezTo>
                    <a:pt x="9369" y="240673"/>
                    <a:pt x="0" y="231304"/>
                    <a:pt x="0" y="219745"/>
                  </a:cubicBezTo>
                  <a:lnTo>
                    <a:pt x="0" y="20928"/>
                  </a:lnTo>
                  <a:moveTo>
                    <a:pt x="198817" y="120609"/>
                  </a:moveTo>
                  <a:lnTo>
                    <a:pt x="198817" y="52320"/>
                  </a:lnTo>
                  <a:cubicBezTo>
                    <a:pt x="198817" y="46541"/>
                    <a:pt x="194132" y="41856"/>
                    <a:pt x="188353" y="41856"/>
                  </a:cubicBezTo>
                  <a:lnTo>
                    <a:pt x="20928" y="41856"/>
                  </a:lnTo>
                  <a:cubicBezTo>
                    <a:pt x="9369" y="41856"/>
                    <a:pt x="0" y="32486"/>
                    <a:pt x="0" y="20928"/>
                  </a:cubicBezTo>
                  <a:cubicBezTo>
                    <a:pt x="0" y="9369"/>
                    <a:pt x="9369" y="0"/>
                    <a:pt x="20928" y="0"/>
                  </a:cubicBezTo>
                  <a:lnTo>
                    <a:pt x="198817" y="0"/>
                  </a:lnTo>
                  <a:moveTo>
                    <a:pt x="188353" y="20928"/>
                  </a:moveTo>
                  <a:lnTo>
                    <a:pt x="20928" y="20928"/>
                  </a:lnTo>
                  <a:moveTo>
                    <a:pt x="152032" y="125569"/>
                  </a:moveTo>
                  <a:cubicBezTo>
                    <a:pt x="178206" y="125569"/>
                    <a:pt x="199424" y="146787"/>
                    <a:pt x="199424" y="172960"/>
                  </a:cubicBezTo>
                  <a:cubicBezTo>
                    <a:pt x="199424" y="199134"/>
                    <a:pt x="178206" y="220352"/>
                    <a:pt x="152032" y="220352"/>
                  </a:cubicBezTo>
                  <a:cubicBezTo>
                    <a:pt x="125858" y="220352"/>
                    <a:pt x="104640" y="199134"/>
                    <a:pt x="104640" y="172960"/>
                  </a:cubicBezTo>
                  <a:cubicBezTo>
                    <a:pt x="104640" y="146787"/>
                    <a:pt x="125858" y="125569"/>
                    <a:pt x="152032" y="125569"/>
                  </a:cubicBezTo>
                  <a:close/>
                  <a:moveTo>
                    <a:pt x="219745" y="240673"/>
                  </a:moveTo>
                  <a:lnTo>
                    <a:pt x="185758" y="206686"/>
                  </a:lnTo>
                </a:path>
              </a:pathLst>
            </a:custGeom>
            <a:noFill/>
            <a:ln w="1046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100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F032973-CF88-7885-3F94-6A2B4915795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oss-challenges.png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341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C7F2C-000E-8913-061C-2794E11E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137121-5368-740C-E170-F76C658B3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76C154-AFD1-DB30-C1C3-C6AC2F71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A740CE-EACC-EF5B-60D1-00EE0ED0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B644FB-D6E2-2409-6193-33FED574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180D06-42B3-12E6-C34A-CDA418DC2B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63702B8-1B38-7CE2-18DF-AA7207563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4ED83D-7AA5-E164-CC34-FF002F681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FREE FOR GEEKS JOURNEY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D0BBC9F-3CD5-CE9A-5A56-C2DC35C0D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</a:t>
            </a:r>
            <a:r>
              <a:rPr lang="en-US" dirty="0" err="1"/>
              <a:t>freeforgeeks-journey.md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0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519488" y="1523196"/>
            <a:ext cx="897593" cy="463297"/>
            <a:chOff x="1978448" y="1060492"/>
            <a:chExt cx="897593" cy="463297"/>
          </a:xfrm>
        </p:grpSpPr>
        <p:sp>
          <p:nvSpPr>
            <p:cNvPr id="2" name="Rounded Rectangle 1"/>
            <p:cNvSpPr/>
            <p:nvPr/>
          </p:nvSpPr>
          <p:spPr>
            <a:xfrm>
              <a:off x="1981199" y="1062226"/>
              <a:ext cx="891540" cy="461563"/>
            </a:xfrm>
            <a:custGeom>
              <a:avLst/>
              <a:gdLst/>
              <a:ahLst/>
              <a:cxnLst/>
              <a:rect l="0" t="0" r="0" b="0"/>
              <a:pathLst>
                <a:path w="891540" h="461563">
                  <a:moveTo>
                    <a:pt x="29545" y="201670"/>
                  </a:moveTo>
                  <a:cubicBezTo>
                    <a:pt x="9848" y="194132"/>
                    <a:pt x="0" y="184252"/>
                    <a:pt x="0" y="174372"/>
                  </a:cubicBezTo>
                  <a:cubicBezTo>
                    <a:pt x="0" y="164492"/>
                    <a:pt x="9848" y="154612"/>
                    <a:pt x="29545" y="147074"/>
                  </a:cubicBezTo>
                  <a:lnTo>
                    <a:pt x="374441" y="15076"/>
                  </a:lnTo>
                  <a:cubicBezTo>
                    <a:pt x="413835" y="0"/>
                    <a:pt x="477704" y="0"/>
                    <a:pt x="517098" y="15076"/>
                  </a:cubicBezTo>
                  <a:lnTo>
                    <a:pt x="861994" y="147074"/>
                  </a:lnTo>
                  <a:cubicBezTo>
                    <a:pt x="881667" y="154602"/>
                    <a:pt x="891515" y="164468"/>
                    <a:pt x="891540" y="174335"/>
                  </a:cubicBezTo>
                  <a:cubicBezTo>
                    <a:pt x="891540" y="174360"/>
                    <a:pt x="891540" y="174384"/>
                    <a:pt x="891540" y="174409"/>
                  </a:cubicBezTo>
                  <a:cubicBezTo>
                    <a:pt x="891515" y="184276"/>
                    <a:pt x="881667" y="194142"/>
                    <a:pt x="861994" y="201670"/>
                  </a:cubicBezTo>
                  <a:lnTo>
                    <a:pt x="821226" y="217273"/>
                  </a:lnTo>
                  <a:lnTo>
                    <a:pt x="586105" y="307258"/>
                  </a:lnTo>
                  <a:lnTo>
                    <a:pt x="517098" y="333668"/>
                  </a:lnTo>
                  <a:cubicBezTo>
                    <a:pt x="477704" y="348745"/>
                    <a:pt x="413835" y="348745"/>
                    <a:pt x="374441" y="333668"/>
                  </a:cubicBezTo>
                  <a:close/>
                  <a:moveTo>
                    <a:pt x="517098" y="333668"/>
                  </a:moveTo>
                  <a:lnTo>
                    <a:pt x="586105" y="307258"/>
                  </a:lnTo>
                  <a:lnTo>
                    <a:pt x="586105" y="420076"/>
                  </a:lnTo>
                  <a:lnTo>
                    <a:pt x="517098" y="446487"/>
                  </a:lnTo>
                  <a:cubicBezTo>
                    <a:pt x="477704" y="461563"/>
                    <a:pt x="413835" y="461563"/>
                    <a:pt x="374441" y="446487"/>
                  </a:cubicBezTo>
                  <a:lnTo>
                    <a:pt x="29545" y="314489"/>
                  </a:lnTo>
                  <a:cubicBezTo>
                    <a:pt x="9848" y="306951"/>
                    <a:pt x="0" y="297071"/>
                    <a:pt x="0" y="287190"/>
                  </a:cubicBezTo>
                  <a:lnTo>
                    <a:pt x="0" y="174372"/>
                  </a:lnTo>
                  <a:cubicBezTo>
                    <a:pt x="0" y="184252"/>
                    <a:pt x="9848" y="194132"/>
                    <a:pt x="29545" y="201670"/>
                  </a:cubicBezTo>
                  <a:lnTo>
                    <a:pt x="374441" y="333668"/>
                  </a:lnTo>
                  <a:cubicBezTo>
                    <a:pt x="413835" y="348745"/>
                    <a:pt x="477704" y="348745"/>
                    <a:pt x="517098" y="333668"/>
                  </a:cubicBezTo>
                  <a:close/>
                  <a:moveTo>
                    <a:pt x="891540" y="252445"/>
                  </a:moveTo>
                  <a:lnTo>
                    <a:pt x="821226" y="217273"/>
                  </a:lnTo>
                  <a:lnTo>
                    <a:pt x="861994" y="201670"/>
                  </a:lnTo>
                  <a:cubicBezTo>
                    <a:pt x="881667" y="194142"/>
                    <a:pt x="891515" y="184276"/>
                    <a:pt x="891540" y="174409"/>
                  </a:cubicBezTo>
                  <a:close/>
                  <a:moveTo>
                    <a:pt x="891540" y="174409"/>
                  </a:moveTo>
                  <a:lnTo>
                    <a:pt x="891540" y="174335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978448" y="1060492"/>
              <a:ext cx="897593" cy="462830"/>
            </a:xfrm>
            <a:custGeom>
              <a:avLst/>
              <a:gdLst/>
              <a:ahLst/>
              <a:cxnLst/>
              <a:rect l="0" t="0" r="0" b="0"/>
              <a:pathLst>
                <a:path w="897593" h="462830">
                  <a:moveTo>
                    <a:pt x="32469" y="203623"/>
                  </a:moveTo>
                  <a:cubicBezTo>
                    <a:pt x="12657" y="195368"/>
                    <a:pt x="1100" y="186012"/>
                    <a:pt x="2751" y="176106"/>
                  </a:cubicBezTo>
                  <a:cubicBezTo>
                    <a:pt x="4402" y="166200"/>
                    <a:pt x="14308" y="160146"/>
                    <a:pt x="32469" y="148590"/>
                  </a:cubicBezTo>
                  <a:cubicBezTo>
                    <a:pt x="135932" y="82549"/>
                    <a:pt x="260307" y="55033"/>
                    <a:pt x="376978" y="17060"/>
                  </a:cubicBezTo>
                  <a:cubicBezTo>
                    <a:pt x="417152" y="3852"/>
                    <a:pt x="480991" y="0"/>
                    <a:pt x="520064" y="17060"/>
                  </a:cubicBezTo>
                  <a:cubicBezTo>
                    <a:pt x="632883" y="65489"/>
                    <a:pt x="749003" y="106214"/>
                    <a:pt x="864573" y="148590"/>
                  </a:cubicBezTo>
                  <a:cubicBezTo>
                    <a:pt x="884385" y="156294"/>
                    <a:pt x="897593" y="166751"/>
                    <a:pt x="894291" y="176106"/>
                  </a:cubicBezTo>
                  <a:cubicBezTo>
                    <a:pt x="890989" y="185462"/>
                    <a:pt x="881633" y="190965"/>
                    <a:pt x="864573" y="203623"/>
                  </a:cubicBezTo>
                  <a:cubicBezTo>
                    <a:pt x="853016" y="211878"/>
                    <a:pt x="838157" y="215180"/>
                    <a:pt x="823848" y="219032"/>
                  </a:cubicBezTo>
                  <a:cubicBezTo>
                    <a:pt x="742949" y="241596"/>
                    <a:pt x="668104" y="281770"/>
                    <a:pt x="588856" y="308737"/>
                  </a:cubicBezTo>
                  <a:cubicBezTo>
                    <a:pt x="565742" y="316992"/>
                    <a:pt x="543178" y="327998"/>
                    <a:pt x="520064" y="335153"/>
                  </a:cubicBezTo>
                  <a:cubicBezTo>
                    <a:pt x="479340" y="347810"/>
                    <a:pt x="416052" y="352213"/>
                    <a:pt x="376978" y="335153"/>
                  </a:cubicBezTo>
                  <a:cubicBezTo>
                    <a:pt x="264710" y="285623"/>
                    <a:pt x="144737" y="253703"/>
                    <a:pt x="32469" y="203623"/>
                  </a:cubicBezTo>
                  <a:moveTo>
                    <a:pt x="376978" y="335152"/>
                  </a:moveTo>
                  <a:cubicBezTo>
                    <a:pt x="414951" y="354414"/>
                    <a:pt x="481541" y="353314"/>
                    <a:pt x="520064" y="335152"/>
                  </a:cubicBezTo>
                  <a:cubicBezTo>
                    <a:pt x="542078" y="325246"/>
                    <a:pt x="565192" y="315341"/>
                    <a:pt x="588856" y="308737"/>
                  </a:cubicBezTo>
                  <a:cubicBezTo>
                    <a:pt x="587755" y="346709"/>
                    <a:pt x="593259" y="384682"/>
                    <a:pt x="588856" y="421555"/>
                  </a:cubicBezTo>
                  <a:cubicBezTo>
                    <a:pt x="567943" y="434763"/>
                    <a:pt x="543178" y="439716"/>
                    <a:pt x="520064" y="447971"/>
                  </a:cubicBezTo>
                  <a:cubicBezTo>
                    <a:pt x="480440" y="462830"/>
                    <a:pt x="418253" y="456776"/>
                    <a:pt x="376978" y="447971"/>
                  </a:cubicBezTo>
                  <a:cubicBezTo>
                    <a:pt x="318642" y="435864"/>
                    <a:pt x="261408" y="414400"/>
                    <a:pt x="209676" y="384132"/>
                  </a:cubicBezTo>
                  <a:cubicBezTo>
                    <a:pt x="155193" y="352213"/>
                    <a:pt x="86952" y="348360"/>
                    <a:pt x="32469" y="316441"/>
                  </a:cubicBezTo>
                  <a:cubicBezTo>
                    <a:pt x="14308" y="305434"/>
                    <a:pt x="1650" y="298830"/>
                    <a:pt x="2751" y="288924"/>
                  </a:cubicBezTo>
                  <a:cubicBezTo>
                    <a:pt x="7704" y="251502"/>
                    <a:pt x="0" y="213529"/>
                    <a:pt x="2751" y="176106"/>
                  </a:cubicBezTo>
                  <a:cubicBezTo>
                    <a:pt x="1651" y="186012"/>
                    <a:pt x="12107" y="196468"/>
                    <a:pt x="32469" y="203623"/>
                  </a:cubicBezTo>
                  <a:cubicBezTo>
                    <a:pt x="149140" y="242696"/>
                    <a:pt x="264710" y="285622"/>
                    <a:pt x="376978" y="335152"/>
                  </a:cubicBezTo>
                  <a:moveTo>
                    <a:pt x="894291" y="176106"/>
                  </a:moveTo>
                  <a:cubicBezTo>
                    <a:pt x="886586" y="200871"/>
                    <a:pt x="893190" y="228388"/>
                    <a:pt x="894291" y="254253"/>
                  </a:cubicBezTo>
                  <a:cubicBezTo>
                    <a:pt x="868976" y="246549"/>
                    <a:pt x="846962" y="231139"/>
                    <a:pt x="823848" y="219032"/>
                  </a:cubicBezTo>
                  <a:cubicBezTo>
                    <a:pt x="837607" y="214629"/>
                    <a:pt x="853016" y="211878"/>
                    <a:pt x="864573" y="203623"/>
                  </a:cubicBezTo>
                  <a:cubicBezTo>
                    <a:pt x="882184" y="191515"/>
                    <a:pt x="895392" y="186012"/>
                    <a:pt x="894291" y="176106"/>
                  </a:cubicBezTo>
                  <a:moveTo>
                    <a:pt x="894291" y="176106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981199" y="1062226"/>
              <a:ext cx="891540" cy="461563"/>
            </a:xfrm>
            <a:custGeom>
              <a:avLst/>
              <a:gdLst/>
              <a:ahLst/>
              <a:cxnLst/>
              <a:rect l="0" t="0" r="0" b="0"/>
              <a:pathLst>
                <a:path w="891540" h="461563">
                  <a:moveTo>
                    <a:pt x="29545" y="201670"/>
                  </a:moveTo>
                  <a:cubicBezTo>
                    <a:pt x="9848" y="194132"/>
                    <a:pt x="0" y="184252"/>
                    <a:pt x="0" y="174372"/>
                  </a:cubicBezTo>
                  <a:cubicBezTo>
                    <a:pt x="0" y="164492"/>
                    <a:pt x="9848" y="154612"/>
                    <a:pt x="29545" y="147074"/>
                  </a:cubicBezTo>
                  <a:lnTo>
                    <a:pt x="374441" y="15076"/>
                  </a:lnTo>
                  <a:cubicBezTo>
                    <a:pt x="413835" y="0"/>
                    <a:pt x="477704" y="0"/>
                    <a:pt x="517098" y="15076"/>
                  </a:cubicBezTo>
                  <a:lnTo>
                    <a:pt x="861994" y="147074"/>
                  </a:lnTo>
                  <a:cubicBezTo>
                    <a:pt x="881667" y="154602"/>
                    <a:pt x="891515" y="164468"/>
                    <a:pt x="891540" y="174335"/>
                  </a:cubicBezTo>
                  <a:cubicBezTo>
                    <a:pt x="891540" y="174360"/>
                    <a:pt x="891540" y="174384"/>
                    <a:pt x="891540" y="174409"/>
                  </a:cubicBezTo>
                  <a:cubicBezTo>
                    <a:pt x="891515" y="184276"/>
                    <a:pt x="881667" y="194142"/>
                    <a:pt x="861994" y="201670"/>
                  </a:cubicBezTo>
                  <a:lnTo>
                    <a:pt x="821226" y="217273"/>
                  </a:lnTo>
                  <a:lnTo>
                    <a:pt x="586105" y="307258"/>
                  </a:lnTo>
                  <a:lnTo>
                    <a:pt x="517098" y="333668"/>
                  </a:lnTo>
                  <a:cubicBezTo>
                    <a:pt x="477704" y="348745"/>
                    <a:pt x="413835" y="348745"/>
                    <a:pt x="374441" y="333668"/>
                  </a:cubicBezTo>
                  <a:close/>
                  <a:moveTo>
                    <a:pt x="517098" y="333668"/>
                  </a:moveTo>
                  <a:lnTo>
                    <a:pt x="586105" y="307258"/>
                  </a:lnTo>
                  <a:lnTo>
                    <a:pt x="586105" y="420076"/>
                  </a:lnTo>
                  <a:lnTo>
                    <a:pt x="517098" y="446487"/>
                  </a:lnTo>
                  <a:cubicBezTo>
                    <a:pt x="477704" y="461563"/>
                    <a:pt x="413835" y="461563"/>
                    <a:pt x="374441" y="446487"/>
                  </a:cubicBezTo>
                  <a:lnTo>
                    <a:pt x="29545" y="314489"/>
                  </a:lnTo>
                  <a:cubicBezTo>
                    <a:pt x="9848" y="306951"/>
                    <a:pt x="0" y="297071"/>
                    <a:pt x="0" y="287190"/>
                  </a:cubicBezTo>
                  <a:lnTo>
                    <a:pt x="0" y="174372"/>
                  </a:lnTo>
                  <a:cubicBezTo>
                    <a:pt x="0" y="184252"/>
                    <a:pt x="9848" y="194132"/>
                    <a:pt x="29545" y="201670"/>
                  </a:cubicBezTo>
                  <a:lnTo>
                    <a:pt x="374441" y="333668"/>
                  </a:lnTo>
                  <a:cubicBezTo>
                    <a:pt x="413835" y="348745"/>
                    <a:pt x="477704" y="348745"/>
                    <a:pt x="517098" y="333668"/>
                  </a:cubicBezTo>
                  <a:close/>
                  <a:moveTo>
                    <a:pt x="891540" y="252445"/>
                  </a:moveTo>
                  <a:lnTo>
                    <a:pt x="821226" y="217273"/>
                  </a:lnTo>
                  <a:lnTo>
                    <a:pt x="861994" y="201670"/>
                  </a:lnTo>
                  <a:cubicBezTo>
                    <a:pt x="881667" y="194142"/>
                    <a:pt x="891515" y="184276"/>
                    <a:pt x="891540" y="174409"/>
                  </a:cubicBezTo>
                  <a:close/>
                  <a:moveTo>
                    <a:pt x="891540" y="174409"/>
                  </a:moveTo>
                  <a:lnTo>
                    <a:pt x="891540" y="174335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06143" y="1742229"/>
            <a:ext cx="1202478" cy="800735"/>
            <a:chOff x="2565103" y="1279525"/>
            <a:chExt cx="1202478" cy="800735"/>
          </a:xfrm>
        </p:grpSpPr>
        <p:sp>
          <p:nvSpPr>
            <p:cNvPr id="6" name="Rounded Rectangle 5"/>
            <p:cNvSpPr/>
            <p:nvPr/>
          </p:nvSpPr>
          <p:spPr>
            <a:xfrm>
              <a:off x="2566982" y="127953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65103" y="1279525"/>
              <a:ext cx="1202478" cy="800735"/>
            </a:xfrm>
            <a:custGeom>
              <a:avLst/>
              <a:gdLst/>
              <a:ahLst/>
              <a:cxnLst/>
              <a:rect l="0" t="0" r="0" b="0"/>
              <a:pathLst>
                <a:path w="1202478" h="800735">
                  <a:moveTo>
                    <a:pt x="316991" y="371475"/>
                  </a:moveTo>
                  <a:cubicBezTo>
                    <a:pt x="396790" y="345059"/>
                    <a:pt x="473836" y="310938"/>
                    <a:pt x="552534" y="281770"/>
                  </a:cubicBezTo>
                  <a:cubicBezTo>
                    <a:pt x="551433" y="295529"/>
                    <a:pt x="549782" y="309837"/>
                    <a:pt x="552534" y="323596"/>
                  </a:cubicBezTo>
                  <a:cubicBezTo>
                    <a:pt x="474937" y="354965"/>
                    <a:pt x="394588" y="381381"/>
                    <a:pt x="316991" y="412750"/>
                  </a:cubicBezTo>
                  <a:cubicBezTo>
                    <a:pt x="312038" y="400092"/>
                    <a:pt x="320293" y="384682"/>
                    <a:pt x="316991" y="371475"/>
                  </a:cubicBezTo>
                  <a:moveTo>
                    <a:pt x="473836" y="242697"/>
                  </a:moveTo>
                  <a:cubicBezTo>
                    <a:pt x="499152" y="257556"/>
                    <a:pt x="527769" y="266361"/>
                    <a:pt x="552534" y="281770"/>
                  </a:cubicBezTo>
                  <a:cubicBezTo>
                    <a:pt x="474387" y="312039"/>
                    <a:pt x="395689" y="341757"/>
                    <a:pt x="316991" y="371475"/>
                  </a:cubicBezTo>
                  <a:cubicBezTo>
                    <a:pt x="291126" y="358267"/>
                    <a:pt x="263609" y="346710"/>
                    <a:pt x="238294" y="331851"/>
                  </a:cubicBezTo>
                  <a:cubicBezTo>
                    <a:pt x="318642" y="308186"/>
                    <a:pt x="394038" y="268012"/>
                    <a:pt x="473836" y="242697"/>
                  </a:cubicBezTo>
                  <a:moveTo>
                    <a:pt x="238294" y="290576"/>
                  </a:moveTo>
                  <a:cubicBezTo>
                    <a:pt x="318092" y="264710"/>
                    <a:pt x="395689" y="231140"/>
                    <a:pt x="473836" y="201422"/>
                  </a:cubicBezTo>
                  <a:cubicBezTo>
                    <a:pt x="471635" y="214630"/>
                    <a:pt x="479340" y="230039"/>
                    <a:pt x="473836" y="242697"/>
                  </a:cubicBezTo>
                  <a:cubicBezTo>
                    <a:pt x="395139" y="271864"/>
                    <a:pt x="319743" y="309837"/>
                    <a:pt x="238294" y="331851"/>
                  </a:cubicBezTo>
                  <a:cubicBezTo>
                    <a:pt x="238294" y="318092"/>
                    <a:pt x="236092" y="304334"/>
                    <a:pt x="238294" y="290576"/>
                  </a:cubicBezTo>
                  <a:moveTo>
                    <a:pt x="395689" y="161798"/>
                  </a:moveTo>
                  <a:cubicBezTo>
                    <a:pt x="422655" y="172804"/>
                    <a:pt x="449622" y="185462"/>
                    <a:pt x="473837" y="201421"/>
                  </a:cubicBezTo>
                  <a:cubicBezTo>
                    <a:pt x="392387" y="221784"/>
                    <a:pt x="319743" y="269663"/>
                    <a:pt x="238294" y="290575"/>
                  </a:cubicBezTo>
                  <a:cubicBezTo>
                    <a:pt x="210777" y="281770"/>
                    <a:pt x="182710" y="269663"/>
                    <a:pt x="159596" y="251502"/>
                  </a:cubicBezTo>
                  <a:cubicBezTo>
                    <a:pt x="237743" y="219032"/>
                    <a:pt x="315340" y="186562"/>
                    <a:pt x="395689" y="161797"/>
                  </a:cubicBezTo>
                  <a:moveTo>
                    <a:pt x="159596" y="210227"/>
                  </a:moveTo>
                  <a:cubicBezTo>
                    <a:pt x="237193" y="177757"/>
                    <a:pt x="315891" y="146939"/>
                    <a:pt x="395689" y="120523"/>
                  </a:cubicBezTo>
                  <a:cubicBezTo>
                    <a:pt x="392937" y="134281"/>
                    <a:pt x="393488" y="148039"/>
                    <a:pt x="395689" y="161798"/>
                  </a:cubicBezTo>
                  <a:cubicBezTo>
                    <a:pt x="320844" y="199770"/>
                    <a:pt x="236643" y="217381"/>
                    <a:pt x="159596" y="251502"/>
                  </a:cubicBezTo>
                  <a:cubicBezTo>
                    <a:pt x="157395" y="237744"/>
                    <a:pt x="160697" y="223985"/>
                    <a:pt x="159596" y="210227"/>
                  </a:cubicBezTo>
                  <a:moveTo>
                    <a:pt x="81449" y="170603"/>
                  </a:moveTo>
                  <a:cubicBezTo>
                    <a:pt x="159046" y="139234"/>
                    <a:pt x="241045" y="117771"/>
                    <a:pt x="316991" y="81449"/>
                  </a:cubicBezTo>
                  <a:cubicBezTo>
                    <a:pt x="343407" y="94107"/>
                    <a:pt x="372025" y="103462"/>
                    <a:pt x="395689" y="120523"/>
                  </a:cubicBezTo>
                  <a:cubicBezTo>
                    <a:pt x="319743" y="156845"/>
                    <a:pt x="239394" y="183811"/>
                    <a:pt x="159596" y="210227"/>
                  </a:cubicBezTo>
                  <a:cubicBezTo>
                    <a:pt x="153542" y="205824"/>
                    <a:pt x="145838" y="202522"/>
                    <a:pt x="139234" y="199771"/>
                  </a:cubicBezTo>
                  <a:cubicBezTo>
                    <a:pt x="119422" y="190415"/>
                    <a:pt x="101811" y="177207"/>
                    <a:pt x="81449" y="170603"/>
                  </a:cubicBezTo>
                  <a:moveTo>
                    <a:pt x="81449" y="129328"/>
                  </a:moveTo>
                  <a:cubicBezTo>
                    <a:pt x="155193" y="89704"/>
                    <a:pt x="237743" y="67691"/>
                    <a:pt x="316991" y="39624"/>
                  </a:cubicBezTo>
                  <a:cubicBezTo>
                    <a:pt x="318642" y="53382"/>
                    <a:pt x="313139" y="67691"/>
                    <a:pt x="316991" y="81449"/>
                  </a:cubicBezTo>
                  <a:cubicBezTo>
                    <a:pt x="237743" y="108415"/>
                    <a:pt x="159046" y="138684"/>
                    <a:pt x="81449" y="170603"/>
                  </a:cubicBezTo>
                  <a:cubicBezTo>
                    <a:pt x="84200" y="156845"/>
                    <a:pt x="84200" y="143086"/>
                    <a:pt x="81449" y="129328"/>
                  </a:cubicBezTo>
                  <a:moveTo>
                    <a:pt x="1650" y="89704"/>
                  </a:moveTo>
                  <a:cubicBezTo>
                    <a:pt x="78147" y="54483"/>
                    <a:pt x="160146" y="33570"/>
                    <a:pt x="237193" y="0"/>
                  </a:cubicBezTo>
                  <a:cubicBezTo>
                    <a:pt x="259207" y="19811"/>
                    <a:pt x="287824" y="33570"/>
                    <a:pt x="316992" y="39623"/>
                  </a:cubicBezTo>
                  <a:cubicBezTo>
                    <a:pt x="235542" y="60536"/>
                    <a:pt x="161798" y="105663"/>
                    <a:pt x="81449" y="129328"/>
                  </a:cubicBezTo>
                  <a:cubicBezTo>
                    <a:pt x="54483" y="116120"/>
                    <a:pt x="30818" y="94657"/>
                    <a:pt x="1651" y="89704"/>
                  </a:cubicBezTo>
                  <a:moveTo>
                    <a:pt x="337354" y="531071"/>
                  </a:moveTo>
                  <a:cubicBezTo>
                    <a:pt x="319743" y="521165"/>
                    <a:pt x="307085" y="514561"/>
                    <a:pt x="307636" y="505206"/>
                  </a:cubicBezTo>
                  <a:cubicBezTo>
                    <a:pt x="307636" y="504655"/>
                    <a:pt x="307636" y="504105"/>
                    <a:pt x="307636" y="503555"/>
                  </a:cubicBezTo>
                  <a:cubicBezTo>
                    <a:pt x="304334" y="494199"/>
                    <a:pt x="318642" y="486494"/>
                    <a:pt x="337354" y="476038"/>
                  </a:cubicBezTo>
                  <a:cubicBezTo>
                    <a:pt x="356065" y="465582"/>
                    <a:pt x="377528" y="461729"/>
                    <a:pt x="397340" y="453474"/>
                  </a:cubicBezTo>
                  <a:cubicBezTo>
                    <a:pt x="474387" y="419904"/>
                    <a:pt x="553084" y="390736"/>
                    <a:pt x="632332" y="363220"/>
                  </a:cubicBezTo>
                  <a:cubicBezTo>
                    <a:pt x="649393" y="357716"/>
                    <a:pt x="664802" y="348361"/>
                    <a:pt x="681862" y="344508"/>
                  </a:cubicBezTo>
                  <a:cubicBezTo>
                    <a:pt x="723137" y="334052"/>
                    <a:pt x="786976" y="324696"/>
                    <a:pt x="824949" y="344508"/>
                  </a:cubicBezTo>
                  <a:cubicBezTo>
                    <a:pt x="933915" y="400642"/>
                    <a:pt x="1056089" y="429260"/>
                    <a:pt x="1169458" y="476038"/>
                  </a:cubicBezTo>
                  <a:cubicBezTo>
                    <a:pt x="1189270" y="484293"/>
                    <a:pt x="1202478" y="494199"/>
                    <a:pt x="1199176" y="503555"/>
                  </a:cubicBezTo>
                  <a:cubicBezTo>
                    <a:pt x="1195323" y="512910"/>
                    <a:pt x="1190370" y="526118"/>
                    <a:pt x="1169458" y="531071"/>
                  </a:cubicBezTo>
                  <a:cubicBezTo>
                    <a:pt x="1049485" y="557487"/>
                    <a:pt x="939969" y="619125"/>
                    <a:pt x="824949" y="662601"/>
                  </a:cubicBezTo>
                  <a:cubicBezTo>
                    <a:pt x="785325" y="678010"/>
                    <a:pt x="722037" y="676910"/>
                    <a:pt x="681862" y="662601"/>
                  </a:cubicBezTo>
                  <a:cubicBezTo>
                    <a:pt x="659849" y="654896"/>
                    <a:pt x="638937" y="642789"/>
                    <a:pt x="615822" y="637285"/>
                  </a:cubicBezTo>
                  <a:cubicBezTo>
                    <a:pt x="533823" y="619675"/>
                    <a:pt x="461729" y="568494"/>
                    <a:pt x="380830" y="547581"/>
                  </a:cubicBezTo>
                  <a:cubicBezTo>
                    <a:pt x="365421" y="543729"/>
                    <a:pt x="351662" y="536024"/>
                    <a:pt x="337354" y="531071"/>
                  </a:cubicBezTo>
                  <a:moveTo>
                    <a:pt x="81449" y="170603"/>
                  </a:moveTo>
                  <a:cubicBezTo>
                    <a:pt x="96858" y="185462"/>
                    <a:pt x="119972" y="189314"/>
                    <a:pt x="139234" y="199771"/>
                  </a:cubicBezTo>
                  <a:cubicBezTo>
                    <a:pt x="145838" y="203073"/>
                    <a:pt x="152442" y="208576"/>
                    <a:pt x="159596" y="210227"/>
                  </a:cubicBezTo>
                  <a:cubicBezTo>
                    <a:pt x="159596" y="223985"/>
                    <a:pt x="159596" y="237744"/>
                    <a:pt x="159596" y="251502"/>
                  </a:cubicBezTo>
                  <a:cubicBezTo>
                    <a:pt x="185462" y="265260"/>
                    <a:pt x="212428" y="276817"/>
                    <a:pt x="238294" y="290576"/>
                  </a:cubicBezTo>
                  <a:cubicBezTo>
                    <a:pt x="235542" y="304334"/>
                    <a:pt x="236643" y="318092"/>
                    <a:pt x="238294" y="331851"/>
                  </a:cubicBezTo>
                  <a:cubicBezTo>
                    <a:pt x="263609" y="347260"/>
                    <a:pt x="291676" y="356616"/>
                    <a:pt x="316991" y="371475"/>
                  </a:cubicBezTo>
                  <a:cubicBezTo>
                    <a:pt x="312038" y="384132"/>
                    <a:pt x="318092" y="398991"/>
                    <a:pt x="316991" y="412750"/>
                  </a:cubicBezTo>
                  <a:cubicBezTo>
                    <a:pt x="346159" y="419354"/>
                    <a:pt x="372575" y="435864"/>
                    <a:pt x="397340" y="453474"/>
                  </a:cubicBezTo>
                  <a:cubicBezTo>
                    <a:pt x="376427" y="457326"/>
                    <a:pt x="358266" y="471635"/>
                    <a:pt x="337354" y="476038"/>
                  </a:cubicBezTo>
                  <a:cubicBezTo>
                    <a:pt x="316441" y="480441"/>
                    <a:pt x="305435" y="493649"/>
                    <a:pt x="307636" y="503555"/>
                  </a:cubicBezTo>
                  <a:cubicBezTo>
                    <a:pt x="307636" y="504105"/>
                    <a:pt x="307636" y="504655"/>
                    <a:pt x="307636" y="505206"/>
                  </a:cubicBezTo>
                  <a:cubicBezTo>
                    <a:pt x="307636" y="508508"/>
                    <a:pt x="308186" y="512360"/>
                    <a:pt x="307636" y="516212"/>
                  </a:cubicBezTo>
                  <a:cubicBezTo>
                    <a:pt x="252602" y="465582"/>
                    <a:pt x="195368" y="416602"/>
                    <a:pt x="151341" y="356065"/>
                  </a:cubicBezTo>
                  <a:cubicBezTo>
                    <a:pt x="109516" y="298280"/>
                    <a:pt x="58885" y="245999"/>
                    <a:pt x="1651" y="202522"/>
                  </a:cubicBezTo>
                  <a:cubicBezTo>
                    <a:pt x="0" y="165100"/>
                    <a:pt x="0" y="127127"/>
                    <a:pt x="1651" y="89704"/>
                  </a:cubicBezTo>
                  <a:cubicBezTo>
                    <a:pt x="28617" y="101811"/>
                    <a:pt x="56684" y="112268"/>
                    <a:pt x="81449" y="129328"/>
                  </a:cubicBezTo>
                  <a:cubicBezTo>
                    <a:pt x="85301" y="142536"/>
                    <a:pt x="82549" y="156845"/>
                    <a:pt x="81449" y="170603"/>
                  </a:cubicBezTo>
                  <a:moveTo>
                    <a:pt x="552534" y="323596"/>
                  </a:moveTo>
                  <a:cubicBezTo>
                    <a:pt x="580601" y="333502"/>
                    <a:pt x="603165" y="357166"/>
                    <a:pt x="632332" y="363220"/>
                  </a:cubicBezTo>
                  <a:cubicBezTo>
                    <a:pt x="554735" y="395139"/>
                    <a:pt x="477138" y="427609"/>
                    <a:pt x="397340" y="453474"/>
                  </a:cubicBezTo>
                  <a:cubicBezTo>
                    <a:pt x="370374" y="440266"/>
                    <a:pt x="344508" y="425407"/>
                    <a:pt x="316991" y="412750"/>
                  </a:cubicBezTo>
                  <a:cubicBezTo>
                    <a:pt x="391286" y="373676"/>
                    <a:pt x="476038" y="357166"/>
                    <a:pt x="552534" y="323596"/>
                  </a:cubicBezTo>
                  <a:moveTo>
                    <a:pt x="1169458" y="531071"/>
                  </a:moveTo>
                  <a:cubicBezTo>
                    <a:pt x="1189270" y="522816"/>
                    <a:pt x="1196974" y="513461"/>
                    <a:pt x="1199176" y="503555"/>
                  </a:cubicBezTo>
                  <a:cubicBezTo>
                    <a:pt x="1194773" y="540977"/>
                    <a:pt x="1185417" y="581152"/>
                    <a:pt x="1199176" y="616373"/>
                  </a:cubicBezTo>
                  <a:cubicBezTo>
                    <a:pt x="1202478" y="625729"/>
                    <a:pt x="1189820" y="637836"/>
                    <a:pt x="1169458" y="643890"/>
                  </a:cubicBezTo>
                  <a:cubicBezTo>
                    <a:pt x="1113874" y="659849"/>
                    <a:pt x="1063243" y="691769"/>
                    <a:pt x="1006559" y="706077"/>
                  </a:cubicBezTo>
                  <a:cubicBezTo>
                    <a:pt x="943821" y="722037"/>
                    <a:pt x="882734" y="746802"/>
                    <a:pt x="824949" y="775419"/>
                  </a:cubicBezTo>
                  <a:cubicBezTo>
                    <a:pt x="786976" y="794681"/>
                    <a:pt x="715983" y="800735"/>
                    <a:pt x="681862" y="775419"/>
                  </a:cubicBezTo>
                  <a:cubicBezTo>
                    <a:pt x="663151" y="761661"/>
                    <a:pt x="635634" y="763312"/>
                    <a:pt x="615822" y="750104"/>
                  </a:cubicBezTo>
                  <a:cubicBezTo>
                    <a:pt x="611420" y="713232"/>
                    <a:pt x="614722" y="675259"/>
                    <a:pt x="615822" y="637286"/>
                  </a:cubicBezTo>
                  <a:cubicBezTo>
                    <a:pt x="639487" y="640588"/>
                    <a:pt x="660399" y="653796"/>
                    <a:pt x="681862" y="662601"/>
                  </a:cubicBezTo>
                  <a:cubicBezTo>
                    <a:pt x="720936" y="679111"/>
                    <a:pt x="784775" y="676359"/>
                    <a:pt x="824949" y="662601"/>
                  </a:cubicBezTo>
                  <a:cubicBezTo>
                    <a:pt x="941620" y="624078"/>
                    <a:pt x="1051136" y="565192"/>
                    <a:pt x="1169458" y="531071"/>
                  </a:cubicBezTo>
                  <a:moveTo>
                    <a:pt x="307636" y="505206"/>
                  </a:moveTo>
                  <a:cubicBezTo>
                    <a:pt x="307085" y="514561"/>
                    <a:pt x="317542" y="527219"/>
                    <a:pt x="337354" y="531071"/>
                  </a:cubicBezTo>
                  <a:cubicBezTo>
                    <a:pt x="352213" y="533273"/>
                    <a:pt x="368723" y="537675"/>
                    <a:pt x="380830" y="547581"/>
                  </a:cubicBezTo>
                  <a:cubicBezTo>
                    <a:pt x="357716" y="561890"/>
                    <a:pt x="330750" y="569595"/>
                    <a:pt x="307636" y="583903"/>
                  </a:cubicBezTo>
                  <a:cubicBezTo>
                    <a:pt x="303233" y="561890"/>
                    <a:pt x="312038" y="538226"/>
                    <a:pt x="307636" y="516212"/>
                  </a:cubicBezTo>
                  <a:cubicBezTo>
                    <a:pt x="307085" y="512360"/>
                    <a:pt x="306535" y="508508"/>
                    <a:pt x="307636" y="505206"/>
                  </a:cubicBezTo>
                  <a:moveTo>
                    <a:pt x="307636" y="503555"/>
                  </a:moveTo>
                  <a:cubicBezTo>
                    <a:pt x="307636" y="504105"/>
                    <a:pt x="307636" y="504655"/>
                    <a:pt x="307636" y="505206"/>
                  </a:cubicBezTo>
                  <a:moveTo>
                    <a:pt x="1199176" y="503555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66982" y="127953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16736" y="2289810"/>
            <a:ext cx="1212384" cy="798533"/>
            <a:chOff x="1975696" y="1827106"/>
            <a:chExt cx="1212384" cy="798533"/>
          </a:xfrm>
        </p:grpSpPr>
        <p:sp>
          <p:nvSpPr>
            <p:cNvPr id="10" name="Rounded Rectangle 9"/>
            <p:cNvSpPr/>
            <p:nvPr/>
          </p:nvSpPr>
          <p:spPr>
            <a:xfrm>
              <a:off x="1983629" y="1827106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975696" y="1827106"/>
              <a:ext cx="1212384" cy="798533"/>
            </a:xfrm>
            <a:custGeom>
              <a:avLst/>
              <a:gdLst/>
              <a:ahLst/>
              <a:cxnLst/>
              <a:rect l="0" t="0" r="0" b="0"/>
              <a:pathLst>
                <a:path w="1212384" h="798533">
                  <a:moveTo>
                    <a:pt x="889888" y="371474"/>
                  </a:moveTo>
                  <a:cubicBezTo>
                    <a:pt x="888237" y="385233"/>
                    <a:pt x="893741" y="399542"/>
                    <a:pt x="889888" y="412749"/>
                  </a:cubicBezTo>
                  <a:cubicBezTo>
                    <a:pt x="816144" y="373126"/>
                    <a:pt x="729741" y="361018"/>
                    <a:pt x="654346" y="323596"/>
                  </a:cubicBezTo>
                  <a:cubicBezTo>
                    <a:pt x="653795" y="309287"/>
                    <a:pt x="649393" y="294978"/>
                    <a:pt x="654346" y="281770"/>
                  </a:cubicBezTo>
                  <a:cubicBezTo>
                    <a:pt x="733594" y="310938"/>
                    <a:pt x="811191" y="343407"/>
                    <a:pt x="889888" y="371474"/>
                  </a:cubicBezTo>
                  <a:moveTo>
                    <a:pt x="733043" y="242697"/>
                  </a:moveTo>
                  <a:cubicBezTo>
                    <a:pt x="813942" y="265811"/>
                    <a:pt x="889338" y="304334"/>
                    <a:pt x="968586" y="331851"/>
                  </a:cubicBezTo>
                  <a:cubicBezTo>
                    <a:pt x="942170" y="344508"/>
                    <a:pt x="917955" y="361568"/>
                    <a:pt x="889888" y="371474"/>
                  </a:cubicBezTo>
                  <a:cubicBezTo>
                    <a:pt x="809540" y="347260"/>
                    <a:pt x="732493" y="313139"/>
                    <a:pt x="654346" y="281770"/>
                  </a:cubicBezTo>
                  <a:cubicBezTo>
                    <a:pt x="676359" y="262508"/>
                    <a:pt x="707178" y="257005"/>
                    <a:pt x="733043" y="242696"/>
                  </a:cubicBezTo>
                  <a:moveTo>
                    <a:pt x="968586" y="290576"/>
                  </a:moveTo>
                  <a:cubicBezTo>
                    <a:pt x="968586" y="304334"/>
                    <a:pt x="969687" y="318092"/>
                    <a:pt x="968586" y="331851"/>
                  </a:cubicBezTo>
                  <a:cubicBezTo>
                    <a:pt x="888237" y="308186"/>
                    <a:pt x="809540" y="277918"/>
                    <a:pt x="733043" y="242697"/>
                  </a:cubicBezTo>
                  <a:cubicBezTo>
                    <a:pt x="729741" y="229489"/>
                    <a:pt x="736896" y="214629"/>
                    <a:pt x="733043" y="201422"/>
                  </a:cubicBezTo>
                  <a:cubicBezTo>
                    <a:pt x="813392" y="226187"/>
                    <a:pt x="887137" y="271314"/>
                    <a:pt x="968586" y="290576"/>
                  </a:cubicBezTo>
                  <a:moveTo>
                    <a:pt x="811741" y="161797"/>
                  </a:moveTo>
                  <a:cubicBezTo>
                    <a:pt x="888237" y="195918"/>
                    <a:pt x="966385" y="228388"/>
                    <a:pt x="1047284" y="251502"/>
                  </a:cubicBezTo>
                  <a:cubicBezTo>
                    <a:pt x="1021418" y="265260"/>
                    <a:pt x="995002" y="277918"/>
                    <a:pt x="968586" y="290576"/>
                  </a:cubicBezTo>
                  <a:cubicBezTo>
                    <a:pt x="888788" y="264160"/>
                    <a:pt x="811741" y="230589"/>
                    <a:pt x="733043" y="201422"/>
                  </a:cubicBezTo>
                  <a:cubicBezTo>
                    <a:pt x="757808" y="185462"/>
                    <a:pt x="783674" y="170603"/>
                    <a:pt x="811741" y="161798"/>
                  </a:cubicBezTo>
                  <a:moveTo>
                    <a:pt x="1047284" y="210227"/>
                  </a:moveTo>
                  <a:cubicBezTo>
                    <a:pt x="1050035" y="223435"/>
                    <a:pt x="1052237" y="238294"/>
                    <a:pt x="1047284" y="251502"/>
                  </a:cubicBezTo>
                  <a:cubicBezTo>
                    <a:pt x="972989" y="212428"/>
                    <a:pt x="890989" y="188764"/>
                    <a:pt x="811741" y="161797"/>
                  </a:cubicBezTo>
                  <a:cubicBezTo>
                    <a:pt x="810090" y="148039"/>
                    <a:pt x="806788" y="133180"/>
                    <a:pt x="811741" y="120522"/>
                  </a:cubicBezTo>
                  <a:cubicBezTo>
                    <a:pt x="892090" y="144187"/>
                    <a:pt x="967485" y="183811"/>
                    <a:pt x="1047284" y="210227"/>
                  </a:cubicBezTo>
                  <a:moveTo>
                    <a:pt x="1125981" y="170603"/>
                  </a:moveTo>
                  <a:cubicBezTo>
                    <a:pt x="1105619" y="178307"/>
                    <a:pt x="1086357" y="188213"/>
                    <a:pt x="1068196" y="199771"/>
                  </a:cubicBezTo>
                  <a:cubicBezTo>
                    <a:pt x="1061592" y="203623"/>
                    <a:pt x="1054988" y="209126"/>
                    <a:pt x="1047284" y="210227"/>
                  </a:cubicBezTo>
                  <a:cubicBezTo>
                    <a:pt x="967485" y="182710"/>
                    <a:pt x="893190" y="140335"/>
                    <a:pt x="811741" y="120522"/>
                  </a:cubicBezTo>
                  <a:cubicBezTo>
                    <a:pt x="840358" y="116120"/>
                    <a:pt x="862372" y="90804"/>
                    <a:pt x="889888" y="81449"/>
                  </a:cubicBezTo>
                  <a:cubicBezTo>
                    <a:pt x="968036" y="112818"/>
                    <a:pt x="1051136" y="132630"/>
                    <a:pt x="1125981" y="170603"/>
                  </a:cubicBezTo>
                  <a:moveTo>
                    <a:pt x="1125981" y="129328"/>
                  </a:moveTo>
                  <a:cubicBezTo>
                    <a:pt x="1125431" y="143086"/>
                    <a:pt x="1126532" y="156844"/>
                    <a:pt x="1125981" y="170603"/>
                  </a:cubicBezTo>
                  <a:cubicBezTo>
                    <a:pt x="1051686" y="131529"/>
                    <a:pt x="968036" y="112818"/>
                    <a:pt x="889888" y="81449"/>
                  </a:cubicBezTo>
                  <a:cubicBezTo>
                    <a:pt x="894291" y="68241"/>
                    <a:pt x="889338" y="53382"/>
                    <a:pt x="889888" y="39623"/>
                  </a:cubicBezTo>
                  <a:cubicBezTo>
                    <a:pt x="966385" y="75395"/>
                    <a:pt x="1051136" y="90804"/>
                    <a:pt x="1125981" y="129328"/>
                  </a:cubicBezTo>
                  <a:moveTo>
                    <a:pt x="1205230" y="89704"/>
                  </a:moveTo>
                  <a:cubicBezTo>
                    <a:pt x="1177713" y="100160"/>
                    <a:pt x="1152397" y="116670"/>
                    <a:pt x="1125982" y="129328"/>
                  </a:cubicBezTo>
                  <a:cubicBezTo>
                    <a:pt x="1048935" y="95207"/>
                    <a:pt x="969687" y="66590"/>
                    <a:pt x="889889" y="39623"/>
                  </a:cubicBezTo>
                  <a:cubicBezTo>
                    <a:pt x="912452" y="19811"/>
                    <a:pt x="941069" y="7154"/>
                    <a:pt x="969687" y="0"/>
                  </a:cubicBezTo>
                  <a:cubicBezTo>
                    <a:pt x="1050036" y="24764"/>
                    <a:pt x="1125431" y="63838"/>
                    <a:pt x="1205230" y="89704"/>
                  </a:cubicBezTo>
                  <a:moveTo>
                    <a:pt x="870076" y="531071"/>
                  </a:moveTo>
                  <a:cubicBezTo>
                    <a:pt x="855768" y="536575"/>
                    <a:pt x="841459" y="542628"/>
                    <a:pt x="826600" y="547581"/>
                  </a:cubicBezTo>
                  <a:cubicBezTo>
                    <a:pt x="746251" y="572346"/>
                    <a:pt x="671406" y="611970"/>
                    <a:pt x="591057" y="637285"/>
                  </a:cubicBezTo>
                  <a:cubicBezTo>
                    <a:pt x="568494" y="644990"/>
                    <a:pt x="547581" y="655447"/>
                    <a:pt x="525017" y="662601"/>
                  </a:cubicBezTo>
                  <a:cubicBezTo>
                    <a:pt x="484843" y="675809"/>
                    <a:pt x="423206" y="673608"/>
                    <a:pt x="382481" y="662601"/>
                  </a:cubicBezTo>
                  <a:cubicBezTo>
                    <a:pt x="326347" y="648292"/>
                    <a:pt x="276267" y="616373"/>
                    <a:pt x="220683" y="600964"/>
                  </a:cubicBezTo>
                  <a:cubicBezTo>
                    <a:pt x="157395" y="583903"/>
                    <a:pt x="98509" y="553635"/>
                    <a:pt x="37422" y="531071"/>
                  </a:cubicBezTo>
                  <a:cubicBezTo>
                    <a:pt x="17610" y="523367"/>
                    <a:pt x="6603" y="513461"/>
                    <a:pt x="7704" y="503555"/>
                  </a:cubicBezTo>
                  <a:cubicBezTo>
                    <a:pt x="9355" y="493649"/>
                    <a:pt x="18711" y="485394"/>
                    <a:pt x="37422" y="476038"/>
                  </a:cubicBezTo>
                  <a:cubicBezTo>
                    <a:pt x="148039" y="422656"/>
                    <a:pt x="263059" y="373676"/>
                    <a:pt x="382481" y="344508"/>
                  </a:cubicBezTo>
                  <a:cubicBezTo>
                    <a:pt x="423206" y="334052"/>
                    <a:pt x="483192" y="340656"/>
                    <a:pt x="525017" y="344508"/>
                  </a:cubicBezTo>
                  <a:cubicBezTo>
                    <a:pt x="542628" y="345609"/>
                    <a:pt x="558037" y="357716"/>
                    <a:pt x="574547" y="363220"/>
                  </a:cubicBezTo>
                  <a:cubicBezTo>
                    <a:pt x="654346" y="389636"/>
                    <a:pt x="733043" y="419904"/>
                    <a:pt x="809540" y="452924"/>
                  </a:cubicBezTo>
                  <a:cubicBezTo>
                    <a:pt x="829352" y="461729"/>
                    <a:pt x="849164" y="471635"/>
                    <a:pt x="870076" y="476038"/>
                  </a:cubicBezTo>
                  <a:cubicBezTo>
                    <a:pt x="890439" y="480441"/>
                    <a:pt x="895392" y="494199"/>
                    <a:pt x="899244" y="503555"/>
                  </a:cubicBezTo>
                  <a:cubicBezTo>
                    <a:pt x="899794" y="504105"/>
                    <a:pt x="899794" y="504655"/>
                    <a:pt x="899244" y="505206"/>
                  </a:cubicBezTo>
                  <a:cubicBezTo>
                    <a:pt x="894841" y="513461"/>
                    <a:pt x="888237" y="523367"/>
                    <a:pt x="870076" y="531071"/>
                  </a:cubicBezTo>
                  <a:moveTo>
                    <a:pt x="1125981" y="170603"/>
                  </a:moveTo>
                  <a:cubicBezTo>
                    <a:pt x="1122679" y="157395"/>
                    <a:pt x="1123780" y="143086"/>
                    <a:pt x="1125981" y="129328"/>
                  </a:cubicBezTo>
                  <a:cubicBezTo>
                    <a:pt x="1150196" y="112818"/>
                    <a:pt x="1178813" y="103462"/>
                    <a:pt x="1205229" y="89704"/>
                  </a:cubicBezTo>
                  <a:cubicBezTo>
                    <a:pt x="1210182" y="127127"/>
                    <a:pt x="1212384" y="165650"/>
                    <a:pt x="1205229" y="202522"/>
                  </a:cubicBezTo>
                  <a:cubicBezTo>
                    <a:pt x="1160652" y="255354"/>
                    <a:pt x="1112223" y="305435"/>
                    <a:pt x="1060492" y="351112"/>
                  </a:cubicBezTo>
                  <a:cubicBezTo>
                    <a:pt x="1002707" y="401743"/>
                    <a:pt x="953727" y="461729"/>
                    <a:pt x="899244" y="516212"/>
                  </a:cubicBezTo>
                  <a:cubicBezTo>
                    <a:pt x="899244" y="512360"/>
                    <a:pt x="900895" y="508508"/>
                    <a:pt x="899244" y="505206"/>
                  </a:cubicBezTo>
                  <a:cubicBezTo>
                    <a:pt x="899244" y="504655"/>
                    <a:pt x="899244" y="504105"/>
                    <a:pt x="899244" y="503554"/>
                  </a:cubicBezTo>
                  <a:cubicBezTo>
                    <a:pt x="899794" y="493648"/>
                    <a:pt x="890989" y="478239"/>
                    <a:pt x="870077" y="476038"/>
                  </a:cubicBezTo>
                  <a:cubicBezTo>
                    <a:pt x="848614" y="473837"/>
                    <a:pt x="830453" y="458427"/>
                    <a:pt x="809540" y="452924"/>
                  </a:cubicBezTo>
                  <a:cubicBezTo>
                    <a:pt x="833754" y="435313"/>
                    <a:pt x="864023" y="427608"/>
                    <a:pt x="889889" y="412749"/>
                  </a:cubicBezTo>
                  <a:cubicBezTo>
                    <a:pt x="890439" y="398991"/>
                    <a:pt x="889338" y="385233"/>
                    <a:pt x="889889" y="371474"/>
                  </a:cubicBezTo>
                  <a:cubicBezTo>
                    <a:pt x="917405" y="360468"/>
                    <a:pt x="941620" y="343407"/>
                    <a:pt x="968586" y="331851"/>
                  </a:cubicBezTo>
                  <a:cubicBezTo>
                    <a:pt x="966935" y="318643"/>
                    <a:pt x="969137" y="304334"/>
                    <a:pt x="968586" y="290576"/>
                  </a:cubicBezTo>
                  <a:cubicBezTo>
                    <a:pt x="994452" y="276817"/>
                    <a:pt x="1021418" y="264710"/>
                    <a:pt x="1047284" y="251502"/>
                  </a:cubicBezTo>
                  <a:cubicBezTo>
                    <a:pt x="1043982" y="238294"/>
                    <a:pt x="1047834" y="223985"/>
                    <a:pt x="1047284" y="210227"/>
                  </a:cubicBezTo>
                  <a:cubicBezTo>
                    <a:pt x="1054438" y="206925"/>
                    <a:pt x="1061592" y="203623"/>
                    <a:pt x="1068196" y="199771"/>
                  </a:cubicBezTo>
                  <a:cubicBezTo>
                    <a:pt x="1086357" y="187663"/>
                    <a:pt x="1105619" y="178308"/>
                    <a:pt x="1125981" y="170603"/>
                  </a:cubicBezTo>
                  <a:moveTo>
                    <a:pt x="654346" y="323596"/>
                  </a:moveTo>
                  <a:cubicBezTo>
                    <a:pt x="729191" y="362119"/>
                    <a:pt x="808989" y="391287"/>
                    <a:pt x="889888" y="412749"/>
                  </a:cubicBezTo>
                  <a:cubicBezTo>
                    <a:pt x="864023" y="427608"/>
                    <a:pt x="833754" y="435313"/>
                    <a:pt x="809540" y="452924"/>
                  </a:cubicBezTo>
                  <a:cubicBezTo>
                    <a:pt x="729191" y="430360"/>
                    <a:pt x="653245" y="393488"/>
                    <a:pt x="574547" y="363219"/>
                  </a:cubicBezTo>
                  <a:cubicBezTo>
                    <a:pt x="599312" y="346159"/>
                    <a:pt x="626279" y="332951"/>
                    <a:pt x="654346" y="323596"/>
                  </a:cubicBezTo>
                  <a:moveTo>
                    <a:pt x="37422" y="531071"/>
                  </a:moveTo>
                  <a:cubicBezTo>
                    <a:pt x="150791" y="579501"/>
                    <a:pt x="271314" y="609219"/>
                    <a:pt x="382481" y="662601"/>
                  </a:cubicBezTo>
                  <a:cubicBezTo>
                    <a:pt x="420454" y="681312"/>
                    <a:pt x="489246" y="685164"/>
                    <a:pt x="525017" y="662601"/>
                  </a:cubicBezTo>
                  <a:cubicBezTo>
                    <a:pt x="544829" y="650493"/>
                    <a:pt x="571245" y="649393"/>
                    <a:pt x="591057" y="637285"/>
                  </a:cubicBezTo>
                  <a:cubicBezTo>
                    <a:pt x="582802" y="674158"/>
                    <a:pt x="594910" y="712681"/>
                    <a:pt x="591057" y="750104"/>
                  </a:cubicBezTo>
                  <a:cubicBezTo>
                    <a:pt x="568494" y="756157"/>
                    <a:pt x="547031" y="766614"/>
                    <a:pt x="525017" y="775419"/>
                  </a:cubicBezTo>
                  <a:cubicBezTo>
                    <a:pt x="485944" y="791929"/>
                    <a:pt x="417702" y="798533"/>
                    <a:pt x="382481" y="775419"/>
                  </a:cubicBezTo>
                  <a:cubicBezTo>
                    <a:pt x="333501" y="743500"/>
                    <a:pt x="272965" y="735245"/>
                    <a:pt x="219032" y="713231"/>
                  </a:cubicBezTo>
                  <a:cubicBezTo>
                    <a:pt x="159046" y="688466"/>
                    <a:pt x="96858" y="669755"/>
                    <a:pt x="37422" y="643889"/>
                  </a:cubicBezTo>
                  <a:cubicBezTo>
                    <a:pt x="18160" y="635084"/>
                    <a:pt x="8805" y="626279"/>
                    <a:pt x="7704" y="616373"/>
                  </a:cubicBezTo>
                  <a:cubicBezTo>
                    <a:pt x="4402" y="578950"/>
                    <a:pt x="0" y="540427"/>
                    <a:pt x="7704" y="503554"/>
                  </a:cubicBezTo>
                  <a:cubicBezTo>
                    <a:pt x="8255" y="513460"/>
                    <a:pt x="17060" y="525017"/>
                    <a:pt x="37422" y="531071"/>
                  </a:cubicBezTo>
                  <a:moveTo>
                    <a:pt x="899244" y="516212"/>
                  </a:moveTo>
                  <a:cubicBezTo>
                    <a:pt x="893741" y="538226"/>
                    <a:pt x="900895" y="561340"/>
                    <a:pt x="899244" y="583903"/>
                  </a:cubicBezTo>
                  <a:cubicBezTo>
                    <a:pt x="874479" y="572897"/>
                    <a:pt x="853016" y="553635"/>
                    <a:pt x="826600" y="547581"/>
                  </a:cubicBezTo>
                  <a:cubicBezTo>
                    <a:pt x="842009" y="544830"/>
                    <a:pt x="854667" y="532172"/>
                    <a:pt x="870077" y="531071"/>
                  </a:cubicBezTo>
                  <a:cubicBezTo>
                    <a:pt x="889889" y="529420"/>
                    <a:pt x="897043" y="514011"/>
                    <a:pt x="899244" y="505206"/>
                  </a:cubicBezTo>
                  <a:cubicBezTo>
                    <a:pt x="899244" y="508508"/>
                    <a:pt x="899794" y="512360"/>
                    <a:pt x="899244" y="516212"/>
                  </a:cubicBezTo>
                  <a:moveTo>
                    <a:pt x="899244" y="505206"/>
                  </a:moveTo>
                  <a:cubicBezTo>
                    <a:pt x="899244" y="504655"/>
                    <a:pt x="899244" y="504105"/>
                    <a:pt x="899244" y="503554"/>
                  </a:cubicBezTo>
                  <a:moveTo>
                    <a:pt x="7704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983629" y="1827106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00640" y="2837392"/>
            <a:ext cx="1206881" cy="796882"/>
            <a:chOff x="2559600" y="2374688"/>
            <a:chExt cx="1206881" cy="796882"/>
          </a:xfrm>
        </p:grpSpPr>
        <p:sp>
          <p:nvSpPr>
            <p:cNvPr id="14" name="Rounded Rectangle 13"/>
            <p:cNvSpPr/>
            <p:nvPr/>
          </p:nvSpPr>
          <p:spPr>
            <a:xfrm>
              <a:off x="2566982" y="237469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59600" y="2374688"/>
              <a:ext cx="1206881" cy="796882"/>
            </a:xfrm>
            <a:custGeom>
              <a:avLst/>
              <a:gdLst/>
              <a:ahLst/>
              <a:cxnLst/>
              <a:rect l="0" t="0" r="0" b="0"/>
              <a:pathLst>
                <a:path w="1206881" h="796882">
                  <a:moveTo>
                    <a:pt x="322495" y="371474"/>
                  </a:moveTo>
                  <a:cubicBezTo>
                    <a:pt x="402843" y="347810"/>
                    <a:pt x="479340" y="311488"/>
                    <a:pt x="558037" y="281770"/>
                  </a:cubicBezTo>
                  <a:cubicBezTo>
                    <a:pt x="562440" y="294978"/>
                    <a:pt x="559688" y="309837"/>
                    <a:pt x="558037" y="323596"/>
                  </a:cubicBezTo>
                  <a:cubicBezTo>
                    <a:pt x="480440" y="354964"/>
                    <a:pt x="398991" y="377528"/>
                    <a:pt x="322495" y="412749"/>
                  </a:cubicBezTo>
                  <a:cubicBezTo>
                    <a:pt x="320293" y="398991"/>
                    <a:pt x="324146" y="385233"/>
                    <a:pt x="322495" y="371474"/>
                  </a:cubicBezTo>
                  <a:moveTo>
                    <a:pt x="479340" y="242697"/>
                  </a:moveTo>
                  <a:cubicBezTo>
                    <a:pt x="501353" y="261958"/>
                    <a:pt x="530521" y="272415"/>
                    <a:pt x="558037" y="281770"/>
                  </a:cubicBezTo>
                  <a:cubicBezTo>
                    <a:pt x="478789" y="309837"/>
                    <a:pt x="403944" y="351663"/>
                    <a:pt x="322495" y="371475"/>
                  </a:cubicBezTo>
                  <a:cubicBezTo>
                    <a:pt x="295528" y="359367"/>
                    <a:pt x="263609" y="353864"/>
                    <a:pt x="243797" y="331851"/>
                  </a:cubicBezTo>
                  <a:cubicBezTo>
                    <a:pt x="322495" y="301582"/>
                    <a:pt x="398991" y="265811"/>
                    <a:pt x="479340" y="242697"/>
                  </a:cubicBezTo>
                  <a:moveTo>
                    <a:pt x="243797" y="290576"/>
                  </a:moveTo>
                  <a:cubicBezTo>
                    <a:pt x="320844" y="257556"/>
                    <a:pt x="399541" y="226737"/>
                    <a:pt x="479340" y="201422"/>
                  </a:cubicBezTo>
                  <a:cubicBezTo>
                    <a:pt x="483192" y="214629"/>
                    <a:pt x="482642" y="228938"/>
                    <a:pt x="479340" y="242697"/>
                  </a:cubicBezTo>
                  <a:cubicBezTo>
                    <a:pt x="403394" y="277918"/>
                    <a:pt x="319743" y="295529"/>
                    <a:pt x="243797" y="331851"/>
                  </a:cubicBezTo>
                  <a:cubicBezTo>
                    <a:pt x="247649" y="318643"/>
                    <a:pt x="244898" y="304334"/>
                    <a:pt x="243797" y="290576"/>
                  </a:cubicBezTo>
                  <a:moveTo>
                    <a:pt x="401193" y="161798"/>
                  </a:moveTo>
                  <a:cubicBezTo>
                    <a:pt x="429260" y="169502"/>
                    <a:pt x="452373" y="190415"/>
                    <a:pt x="479340" y="201422"/>
                  </a:cubicBezTo>
                  <a:cubicBezTo>
                    <a:pt x="399542" y="226187"/>
                    <a:pt x="325247" y="268562"/>
                    <a:pt x="243797" y="290576"/>
                  </a:cubicBezTo>
                  <a:cubicBezTo>
                    <a:pt x="215730" y="281770"/>
                    <a:pt x="190965" y="265260"/>
                    <a:pt x="165100" y="251502"/>
                  </a:cubicBezTo>
                  <a:cubicBezTo>
                    <a:pt x="243797" y="221233"/>
                    <a:pt x="322495" y="191516"/>
                    <a:pt x="401193" y="161797"/>
                  </a:cubicBezTo>
                  <a:moveTo>
                    <a:pt x="165099" y="210227"/>
                  </a:moveTo>
                  <a:cubicBezTo>
                    <a:pt x="245998" y="186563"/>
                    <a:pt x="322495" y="149690"/>
                    <a:pt x="401193" y="120523"/>
                  </a:cubicBezTo>
                  <a:cubicBezTo>
                    <a:pt x="396240" y="133731"/>
                    <a:pt x="398991" y="148039"/>
                    <a:pt x="401193" y="161798"/>
                  </a:cubicBezTo>
                  <a:cubicBezTo>
                    <a:pt x="324696" y="196469"/>
                    <a:pt x="243247" y="219583"/>
                    <a:pt x="165100" y="251502"/>
                  </a:cubicBezTo>
                  <a:cubicBezTo>
                    <a:pt x="161798" y="238294"/>
                    <a:pt x="160147" y="222885"/>
                    <a:pt x="165100" y="210227"/>
                  </a:cubicBezTo>
                  <a:moveTo>
                    <a:pt x="86952" y="170603"/>
                  </a:moveTo>
                  <a:cubicBezTo>
                    <a:pt x="167301" y="146388"/>
                    <a:pt x="243797" y="110617"/>
                    <a:pt x="322495" y="81449"/>
                  </a:cubicBezTo>
                  <a:cubicBezTo>
                    <a:pt x="348361" y="95207"/>
                    <a:pt x="372575" y="115019"/>
                    <a:pt x="401192" y="120523"/>
                  </a:cubicBezTo>
                  <a:cubicBezTo>
                    <a:pt x="325246" y="156845"/>
                    <a:pt x="239394" y="170053"/>
                    <a:pt x="165099" y="210227"/>
                  </a:cubicBezTo>
                  <a:cubicBezTo>
                    <a:pt x="158495" y="206375"/>
                    <a:pt x="149690" y="205274"/>
                    <a:pt x="144737" y="199771"/>
                  </a:cubicBezTo>
                  <a:cubicBezTo>
                    <a:pt x="130428" y="183261"/>
                    <a:pt x="106764" y="177757"/>
                    <a:pt x="86952" y="170603"/>
                  </a:cubicBezTo>
                  <a:moveTo>
                    <a:pt x="86952" y="129328"/>
                  </a:moveTo>
                  <a:cubicBezTo>
                    <a:pt x="167301" y="105113"/>
                    <a:pt x="247099" y="77597"/>
                    <a:pt x="322495" y="39623"/>
                  </a:cubicBezTo>
                  <a:cubicBezTo>
                    <a:pt x="318642" y="52831"/>
                    <a:pt x="317542" y="68241"/>
                    <a:pt x="322495" y="81449"/>
                  </a:cubicBezTo>
                  <a:cubicBezTo>
                    <a:pt x="247099" y="118872"/>
                    <a:pt x="161797" y="133180"/>
                    <a:pt x="86952" y="170603"/>
                  </a:cubicBezTo>
                  <a:cubicBezTo>
                    <a:pt x="84751" y="156844"/>
                    <a:pt x="90254" y="142536"/>
                    <a:pt x="86952" y="129328"/>
                  </a:cubicBezTo>
                  <a:moveTo>
                    <a:pt x="7154" y="89704"/>
                  </a:moveTo>
                  <a:cubicBezTo>
                    <a:pt x="88053" y="66590"/>
                    <a:pt x="162898" y="25865"/>
                    <a:pt x="242697" y="0"/>
                  </a:cubicBezTo>
                  <a:cubicBezTo>
                    <a:pt x="271314" y="8805"/>
                    <a:pt x="293878" y="32469"/>
                    <a:pt x="322495" y="39623"/>
                  </a:cubicBezTo>
                  <a:cubicBezTo>
                    <a:pt x="242146" y="64388"/>
                    <a:pt x="163449" y="94657"/>
                    <a:pt x="86952" y="129328"/>
                  </a:cubicBezTo>
                  <a:cubicBezTo>
                    <a:pt x="59436" y="117771"/>
                    <a:pt x="29718" y="109516"/>
                    <a:pt x="7154" y="89704"/>
                  </a:cubicBezTo>
                  <a:moveTo>
                    <a:pt x="342857" y="531071"/>
                  </a:moveTo>
                  <a:cubicBezTo>
                    <a:pt x="323045" y="528870"/>
                    <a:pt x="315891" y="514011"/>
                    <a:pt x="313139" y="505205"/>
                  </a:cubicBezTo>
                  <a:cubicBezTo>
                    <a:pt x="313139" y="504655"/>
                    <a:pt x="313139" y="504105"/>
                    <a:pt x="313139" y="503554"/>
                  </a:cubicBezTo>
                  <a:cubicBezTo>
                    <a:pt x="313139" y="493649"/>
                    <a:pt x="324696" y="487595"/>
                    <a:pt x="342857" y="476038"/>
                  </a:cubicBezTo>
                  <a:cubicBezTo>
                    <a:pt x="361018" y="465031"/>
                    <a:pt x="381931" y="457877"/>
                    <a:pt x="402843" y="453474"/>
                  </a:cubicBezTo>
                  <a:cubicBezTo>
                    <a:pt x="484843" y="434212"/>
                    <a:pt x="560239" y="394588"/>
                    <a:pt x="637836" y="363219"/>
                  </a:cubicBezTo>
                  <a:cubicBezTo>
                    <a:pt x="654346" y="356616"/>
                    <a:pt x="670856" y="349461"/>
                    <a:pt x="687366" y="344508"/>
                  </a:cubicBezTo>
                  <a:cubicBezTo>
                    <a:pt x="727540" y="331300"/>
                    <a:pt x="788627" y="336804"/>
                    <a:pt x="830453" y="344508"/>
                  </a:cubicBezTo>
                  <a:cubicBezTo>
                    <a:pt x="951526" y="366522"/>
                    <a:pt x="1058841" y="436414"/>
                    <a:pt x="1174961" y="476038"/>
                  </a:cubicBezTo>
                  <a:cubicBezTo>
                    <a:pt x="1195324" y="483192"/>
                    <a:pt x="1206881" y="494199"/>
                    <a:pt x="1204679" y="503554"/>
                  </a:cubicBezTo>
                  <a:cubicBezTo>
                    <a:pt x="1202478" y="512910"/>
                    <a:pt x="1194223" y="521715"/>
                    <a:pt x="1174961" y="531071"/>
                  </a:cubicBezTo>
                  <a:cubicBezTo>
                    <a:pt x="1063794" y="583903"/>
                    <a:pt x="943271" y="614172"/>
                    <a:pt x="830453" y="662601"/>
                  </a:cubicBezTo>
                  <a:cubicBezTo>
                    <a:pt x="791379" y="679661"/>
                    <a:pt x="727540" y="676359"/>
                    <a:pt x="687366" y="662601"/>
                  </a:cubicBezTo>
                  <a:cubicBezTo>
                    <a:pt x="665353" y="655447"/>
                    <a:pt x="643890" y="645540"/>
                    <a:pt x="621326" y="637285"/>
                  </a:cubicBezTo>
                  <a:cubicBezTo>
                    <a:pt x="542078" y="609769"/>
                    <a:pt x="462280" y="582802"/>
                    <a:pt x="386333" y="547581"/>
                  </a:cubicBezTo>
                  <a:cubicBezTo>
                    <a:pt x="372025" y="540977"/>
                    <a:pt x="358266" y="531071"/>
                    <a:pt x="342857" y="531071"/>
                  </a:cubicBezTo>
                  <a:moveTo>
                    <a:pt x="86952" y="170603"/>
                  </a:moveTo>
                  <a:cubicBezTo>
                    <a:pt x="101261" y="186562"/>
                    <a:pt x="129328" y="183811"/>
                    <a:pt x="144737" y="199771"/>
                  </a:cubicBezTo>
                  <a:cubicBezTo>
                    <a:pt x="149690" y="205274"/>
                    <a:pt x="158496" y="206374"/>
                    <a:pt x="165099" y="210227"/>
                  </a:cubicBezTo>
                  <a:cubicBezTo>
                    <a:pt x="166200" y="223985"/>
                    <a:pt x="166751" y="237743"/>
                    <a:pt x="165099" y="251502"/>
                  </a:cubicBezTo>
                  <a:cubicBezTo>
                    <a:pt x="188213" y="269112"/>
                    <a:pt x="216831" y="279018"/>
                    <a:pt x="243797" y="290576"/>
                  </a:cubicBezTo>
                  <a:cubicBezTo>
                    <a:pt x="244898" y="304334"/>
                    <a:pt x="244898" y="318092"/>
                    <a:pt x="243797" y="331851"/>
                  </a:cubicBezTo>
                  <a:cubicBezTo>
                    <a:pt x="265811" y="351663"/>
                    <a:pt x="298280" y="355515"/>
                    <a:pt x="322495" y="371474"/>
                  </a:cubicBezTo>
                  <a:cubicBezTo>
                    <a:pt x="327448" y="384132"/>
                    <a:pt x="323045" y="398991"/>
                    <a:pt x="322495" y="412749"/>
                  </a:cubicBezTo>
                  <a:cubicBezTo>
                    <a:pt x="352213" y="418803"/>
                    <a:pt x="375877" y="439716"/>
                    <a:pt x="402843" y="453474"/>
                  </a:cubicBezTo>
                  <a:cubicBezTo>
                    <a:pt x="383031" y="461729"/>
                    <a:pt x="361568" y="466132"/>
                    <a:pt x="342857" y="476038"/>
                  </a:cubicBezTo>
                  <a:cubicBezTo>
                    <a:pt x="324146" y="486494"/>
                    <a:pt x="313139" y="493649"/>
                    <a:pt x="313139" y="503554"/>
                  </a:cubicBezTo>
                  <a:cubicBezTo>
                    <a:pt x="313139" y="504105"/>
                    <a:pt x="313139" y="504655"/>
                    <a:pt x="313139" y="505205"/>
                  </a:cubicBezTo>
                  <a:cubicBezTo>
                    <a:pt x="312038" y="508507"/>
                    <a:pt x="312038" y="512360"/>
                    <a:pt x="313139" y="516212"/>
                  </a:cubicBezTo>
                  <a:cubicBezTo>
                    <a:pt x="273515" y="462279"/>
                    <a:pt x="217381" y="422655"/>
                    <a:pt x="172804" y="372025"/>
                  </a:cubicBezTo>
                  <a:cubicBezTo>
                    <a:pt x="120523" y="313139"/>
                    <a:pt x="64389" y="257005"/>
                    <a:pt x="7154" y="202522"/>
                  </a:cubicBezTo>
                  <a:cubicBezTo>
                    <a:pt x="14858" y="165650"/>
                    <a:pt x="0" y="126576"/>
                    <a:pt x="7154" y="89704"/>
                  </a:cubicBezTo>
                  <a:cubicBezTo>
                    <a:pt x="35771" y="97959"/>
                    <a:pt x="60536" y="115569"/>
                    <a:pt x="86952" y="129328"/>
                  </a:cubicBezTo>
                  <a:cubicBezTo>
                    <a:pt x="90254" y="142536"/>
                    <a:pt x="84201" y="156844"/>
                    <a:pt x="86952" y="170603"/>
                  </a:cubicBezTo>
                  <a:moveTo>
                    <a:pt x="558038" y="323596"/>
                  </a:moveTo>
                  <a:cubicBezTo>
                    <a:pt x="585554" y="334602"/>
                    <a:pt x="611970" y="348361"/>
                    <a:pt x="637836" y="363219"/>
                  </a:cubicBezTo>
                  <a:cubicBezTo>
                    <a:pt x="561340" y="397891"/>
                    <a:pt x="482642" y="427058"/>
                    <a:pt x="402843" y="453474"/>
                  </a:cubicBezTo>
                  <a:cubicBezTo>
                    <a:pt x="376978" y="438065"/>
                    <a:pt x="347810" y="428709"/>
                    <a:pt x="322495" y="412749"/>
                  </a:cubicBezTo>
                  <a:cubicBezTo>
                    <a:pt x="402843" y="389085"/>
                    <a:pt x="480991" y="356616"/>
                    <a:pt x="558037" y="323596"/>
                  </a:cubicBezTo>
                  <a:moveTo>
                    <a:pt x="1174961" y="531071"/>
                  </a:moveTo>
                  <a:cubicBezTo>
                    <a:pt x="1195324" y="523917"/>
                    <a:pt x="1204129" y="513460"/>
                    <a:pt x="1204679" y="503554"/>
                  </a:cubicBezTo>
                  <a:cubicBezTo>
                    <a:pt x="1198625" y="540977"/>
                    <a:pt x="1201927" y="578950"/>
                    <a:pt x="1204679" y="616373"/>
                  </a:cubicBezTo>
                  <a:cubicBezTo>
                    <a:pt x="1205229" y="626279"/>
                    <a:pt x="1195323" y="636735"/>
                    <a:pt x="1174961" y="643889"/>
                  </a:cubicBezTo>
                  <a:cubicBezTo>
                    <a:pt x="1116075" y="663702"/>
                    <a:pt x="1059391" y="689017"/>
                    <a:pt x="1001056" y="710480"/>
                  </a:cubicBezTo>
                  <a:cubicBezTo>
                    <a:pt x="943821" y="731392"/>
                    <a:pt x="882734" y="744601"/>
                    <a:pt x="830452" y="775419"/>
                  </a:cubicBezTo>
                  <a:cubicBezTo>
                    <a:pt x="794130" y="796882"/>
                    <a:pt x="729191" y="783674"/>
                    <a:pt x="687366" y="775419"/>
                  </a:cubicBezTo>
                  <a:cubicBezTo>
                    <a:pt x="664252" y="771017"/>
                    <a:pt x="643339" y="758359"/>
                    <a:pt x="621326" y="750104"/>
                  </a:cubicBezTo>
                  <a:cubicBezTo>
                    <a:pt x="614171" y="713231"/>
                    <a:pt x="620775" y="675258"/>
                    <a:pt x="621326" y="637285"/>
                  </a:cubicBezTo>
                  <a:cubicBezTo>
                    <a:pt x="644990" y="640037"/>
                    <a:pt x="668104" y="649393"/>
                    <a:pt x="687366" y="662601"/>
                  </a:cubicBezTo>
                  <a:cubicBezTo>
                    <a:pt x="722037" y="686815"/>
                    <a:pt x="789728" y="675258"/>
                    <a:pt x="830452" y="662601"/>
                  </a:cubicBezTo>
                  <a:cubicBezTo>
                    <a:pt x="948224" y="627379"/>
                    <a:pt x="1061042" y="576749"/>
                    <a:pt x="1174961" y="531071"/>
                  </a:cubicBezTo>
                  <a:moveTo>
                    <a:pt x="313139" y="505206"/>
                  </a:moveTo>
                  <a:cubicBezTo>
                    <a:pt x="316992" y="513461"/>
                    <a:pt x="327448" y="517863"/>
                    <a:pt x="342857" y="531071"/>
                  </a:cubicBezTo>
                  <a:cubicBezTo>
                    <a:pt x="354414" y="540977"/>
                    <a:pt x="372575" y="539877"/>
                    <a:pt x="386333" y="547581"/>
                  </a:cubicBezTo>
                  <a:cubicBezTo>
                    <a:pt x="361018" y="558038"/>
                    <a:pt x="336253" y="569044"/>
                    <a:pt x="313139" y="583903"/>
                  </a:cubicBezTo>
                  <a:cubicBezTo>
                    <a:pt x="307086" y="562440"/>
                    <a:pt x="315891" y="538776"/>
                    <a:pt x="313139" y="516212"/>
                  </a:cubicBezTo>
                  <a:cubicBezTo>
                    <a:pt x="312589" y="512360"/>
                    <a:pt x="312589" y="508508"/>
                    <a:pt x="313139" y="505206"/>
                  </a:cubicBezTo>
                  <a:moveTo>
                    <a:pt x="313139" y="503554"/>
                  </a:moveTo>
                  <a:cubicBezTo>
                    <a:pt x="313139" y="504105"/>
                    <a:pt x="313139" y="504655"/>
                    <a:pt x="313139" y="505205"/>
                  </a:cubicBezTo>
                  <a:moveTo>
                    <a:pt x="1204679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66982" y="237469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521139" y="3384973"/>
            <a:ext cx="1204679" cy="794681"/>
            <a:chOff x="1980099" y="2922269"/>
            <a:chExt cx="1204679" cy="794681"/>
          </a:xfrm>
        </p:grpSpPr>
        <p:sp>
          <p:nvSpPr>
            <p:cNvPr id="18" name="Rounded Rectangle 17"/>
            <p:cNvSpPr/>
            <p:nvPr/>
          </p:nvSpPr>
          <p:spPr>
            <a:xfrm>
              <a:off x="1983629" y="292226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980099" y="2922269"/>
              <a:ext cx="1204679" cy="794681"/>
            </a:xfrm>
            <a:custGeom>
              <a:avLst/>
              <a:gdLst/>
              <a:ahLst/>
              <a:cxnLst/>
              <a:rect l="0" t="0" r="0" b="0"/>
              <a:pathLst>
                <a:path w="1204679" h="794681">
                  <a:moveTo>
                    <a:pt x="885486" y="371474"/>
                  </a:moveTo>
                  <a:cubicBezTo>
                    <a:pt x="882734" y="384682"/>
                    <a:pt x="885486" y="398991"/>
                    <a:pt x="885486" y="412749"/>
                  </a:cubicBezTo>
                  <a:cubicBezTo>
                    <a:pt x="806238" y="384682"/>
                    <a:pt x="728090" y="354414"/>
                    <a:pt x="649943" y="323595"/>
                  </a:cubicBezTo>
                  <a:cubicBezTo>
                    <a:pt x="654346" y="310387"/>
                    <a:pt x="655446" y="294428"/>
                    <a:pt x="649943" y="281770"/>
                  </a:cubicBezTo>
                  <a:cubicBezTo>
                    <a:pt x="730842" y="304884"/>
                    <a:pt x="807338" y="340656"/>
                    <a:pt x="885486" y="371474"/>
                  </a:cubicBezTo>
                  <a:moveTo>
                    <a:pt x="728641" y="242697"/>
                  </a:moveTo>
                  <a:cubicBezTo>
                    <a:pt x="808439" y="269112"/>
                    <a:pt x="883284" y="310938"/>
                    <a:pt x="964183" y="331851"/>
                  </a:cubicBezTo>
                  <a:cubicBezTo>
                    <a:pt x="941069" y="349461"/>
                    <a:pt x="911902" y="358817"/>
                    <a:pt x="885486" y="371475"/>
                  </a:cubicBezTo>
                  <a:cubicBezTo>
                    <a:pt x="804036" y="351663"/>
                    <a:pt x="728090" y="313690"/>
                    <a:pt x="649943" y="281770"/>
                  </a:cubicBezTo>
                  <a:cubicBezTo>
                    <a:pt x="675258" y="266911"/>
                    <a:pt x="706627" y="261958"/>
                    <a:pt x="728641" y="242697"/>
                  </a:cubicBezTo>
                  <a:moveTo>
                    <a:pt x="964184" y="290575"/>
                  </a:moveTo>
                  <a:cubicBezTo>
                    <a:pt x="966385" y="304334"/>
                    <a:pt x="960882" y="318642"/>
                    <a:pt x="964184" y="331850"/>
                  </a:cubicBezTo>
                  <a:cubicBezTo>
                    <a:pt x="886587" y="299931"/>
                    <a:pt x="806238" y="274616"/>
                    <a:pt x="728641" y="242696"/>
                  </a:cubicBezTo>
                  <a:cubicBezTo>
                    <a:pt x="731943" y="228938"/>
                    <a:pt x="729191" y="215180"/>
                    <a:pt x="728641" y="201421"/>
                  </a:cubicBezTo>
                  <a:cubicBezTo>
                    <a:pt x="809540" y="225086"/>
                    <a:pt x="884385" y="264159"/>
                    <a:pt x="964184" y="290575"/>
                  </a:cubicBezTo>
                  <a:moveTo>
                    <a:pt x="807339" y="161797"/>
                  </a:moveTo>
                  <a:cubicBezTo>
                    <a:pt x="886036" y="190415"/>
                    <a:pt x="961432" y="230589"/>
                    <a:pt x="1042881" y="251502"/>
                  </a:cubicBezTo>
                  <a:cubicBezTo>
                    <a:pt x="1015915" y="263059"/>
                    <a:pt x="990599" y="277367"/>
                    <a:pt x="964184" y="290575"/>
                  </a:cubicBezTo>
                  <a:cubicBezTo>
                    <a:pt x="887137" y="257005"/>
                    <a:pt x="804587" y="236643"/>
                    <a:pt x="728641" y="201421"/>
                  </a:cubicBezTo>
                  <a:cubicBezTo>
                    <a:pt x="755607" y="189314"/>
                    <a:pt x="782574" y="177757"/>
                    <a:pt x="807339" y="161797"/>
                  </a:cubicBezTo>
                  <a:moveTo>
                    <a:pt x="1042881" y="210227"/>
                  </a:moveTo>
                  <a:cubicBezTo>
                    <a:pt x="1044532" y="223985"/>
                    <a:pt x="1044532" y="237744"/>
                    <a:pt x="1042881" y="251502"/>
                  </a:cubicBezTo>
                  <a:cubicBezTo>
                    <a:pt x="965834" y="217381"/>
                    <a:pt x="887137" y="188214"/>
                    <a:pt x="807338" y="161798"/>
                  </a:cubicBezTo>
                  <a:cubicBezTo>
                    <a:pt x="806788" y="148039"/>
                    <a:pt x="804587" y="134281"/>
                    <a:pt x="807338" y="120523"/>
                  </a:cubicBezTo>
                  <a:cubicBezTo>
                    <a:pt x="883835" y="155744"/>
                    <a:pt x="963083" y="183261"/>
                    <a:pt x="1042881" y="210227"/>
                  </a:cubicBezTo>
                  <a:moveTo>
                    <a:pt x="1121579" y="170603"/>
                  </a:moveTo>
                  <a:cubicBezTo>
                    <a:pt x="1100116" y="173354"/>
                    <a:pt x="1078102" y="183260"/>
                    <a:pt x="1063794" y="199770"/>
                  </a:cubicBezTo>
                  <a:cubicBezTo>
                    <a:pt x="1058841" y="205274"/>
                    <a:pt x="1050586" y="208025"/>
                    <a:pt x="1042881" y="210227"/>
                  </a:cubicBezTo>
                  <a:cubicBezTo>
                    <a:pt x="965284" y="177207"/>
                    <a:pt x="884935" y="152442"/>
                    <a:pt x="807338" y="120522"/>
                  </a:cubicBezTo>
                  <a:cubicBezTo>
                    <a:pt x="835956" y="115019"/>
                    <a:pt x="858519" y="92455"/>
                    <a:pt x="885486" y="81449"/>
                  </a:cubicBezTo>
                  <a:cubicBezTo>
                    <a:pt x="961982" y="117220"/>
                    <a:pt x="1045633" y="134281"/>
                    <a:pt x="1121579" y="170603"/>
                  </a:cubicBezTo>
                  <a:moveTo>
                    <a:pt x="1121579" y="129328"/>
                  </a:moveTo>
                  <a:cubicBezTo>
                    <a:pt x="1124881" y="142536"/>
                    <a:pt x="1120478" y="156844"/>
                    <a:pt x="1121579" y="170603"/>
                  </a:cubicBezTo>
                  <a:cubicBezTo>
                    <a:pt x="1040680" y="148039"/>
                    <a:pt x="960331" y="119422"/>
                    <a:pt x="885486" y="81449"/>
                  </a:cubicBezTo>
                  <a:cubicBezTo>
                    <a:pt x="890439" y="68241"/>
                    <a:pt x="886036" y="53382"/>
                    <a:pt x="885486" y="39623"/>
                  </a:cubicBezTo>
                  <a:cubicBezTo>
                    <a:pt x="967485" y="59986"/>
                    <a:pt x="1045633" y="92455"/>
                    <a:pt x="1121579" y="129328"/>
                  </a:cubicBezTo>
                  <a:moveTo>
                    <a:pt x="1200827" y="89704"/>
                  </a:moveTo>
                  <a:cubicBezTo>
                    <a:pt x="1172760" y="99059"/>
                    <a:pt x="1146344" y="113368"/>
                    <a:pt x="1121579" y="129328"/>
                  </a:cubicBezTo>
                  <a:cubicBezTo>
                    <a:pt x="1042881" y="99059"/>
                    <a:pt x="965284" y="67690"/>
                    <a:pt x="885486" y="39624"/>
                  </a:cubicBezTo>
                  <a:cubicBezTo>
                    <a:pt x="908050" y="20362"/>
                    <a:pt x="937217" y="8805"/>
                    <a:pt x="965284" y="0"/>
                  </a:cubicBezTo>
                  <a:cubicBezTo>
                    <a:pt x="1043982" y="30268"/>
                    <a:pt x="1122129" y="61087"/>
                    <a:pt x="1200827" y="89704"/>
                  </a:cubicBezTo>
                  <a:moveTo>
                    <a:pt x="865674" y="531071"/>
                  </a:moveTo>
                  <a:cubicBezTo>
                    <a:pt x="850815" y="535474"/>
                    <a:pt x="835956" y="540427"/>
                    <a:pt x="822197" y="547581"/>
                  </a:cubicBezTo>
                  <a:cubicBezTo>
                    <a:pt x="747902" y="586105"/>
                    <a:pt x="670856" y="637836"/>
                    <a:pt x="586655" y="637285"/>
                  </a:cubicBezTo>
                  <a:cubicBezTo>
                    <a:pt x="562990" y="637285"/>
                    <a:pt x="543729" y="658748"/>
                    <a:pt x="520615" y="662601"/>
                  </a:cubicBezTo>
                  <a:cubicBezTo>
                    <a:pt x="478789" y="669755"/>
                    <a:pt x="418253" y="675809"/>
                    <a:pt x="378078" y="662601"/>
                  </a:cubicBezTo>
                  <a:cubicBezTo>
                    <a:pt x="260857" y="625178"/>
                    <a:pt x="154643" y="549232"/>
                    <a:pt x="33020" y="531071"/>
                  </a:cubicBezTo>
                  <a:cubicBezTo>
                    <a:pt x="12107" y="527769"/>
                    <a:pt x="4952" y="513460"/>
                    <a:pt x="3302" y="503554"/>
                  </a:cubicBezTo>
                  <a:cubicBezTo>
                    <a:pt x="2201" y="493649"/>
                    <a:pt x="13758" y="484293"/>
                    <a:pt x="33020" y="476038"/>
                  </a:cubicBezTo>
                  <a:cubicBezTo>
                    <a:pt x="146388" y="428159"/>
                    <a:pt x="259207" y="375877"/>
                    <a:pt x="378078" y="344508"/>
                  </a:cubicBezTo>
                  <a:cubicBezTo>
                    <a:pt x="418803" y="333502"/>
                    <a:pt x="478239" y="342857"/>
                    <a:pt x="520615" y="344508"/>
                  </a:cubicBezTo>
                  <a:cubicBezTo>
                    <a:pt x="538225" y="345059"/>
                    <a:pt x="554185" y="356616"/>
                    <a:pt x="570145" y="363219"/>
                  </a:cubicBezTo>
                  <a:cubicBezTo>
                    <a:pt x="647742" y="395139"/>
                    <a:pt x="725889" y="425957"/>
                    <a:pt x="805137" y="452924"/>
                  </a:cubicBezTo>
                  <a:cubicBezTo>
                    <a:pt x="825499" y="460078"/>
                    <a:pt x="847513" y="463930"/>
                    <a:pt x="865674" y="476038"/>
                  </a:cubicBezTo>
                  <a:cubicBezTo>
                    <a:pt x="882734" y="488145"/>
                    <a:pt x="892090" y="494199"/>
                    <a:pt x="894841" y="503554"/>
                  </a:cubicBezTo>
                  <a:cubicBezTo>
                    <a:pt x="895392" y="504105"/>
                    <a:pt x="894841" y="504655"/>
                    <a:pt x="894841" y="505205"/>
                  </a:cubicBezTo>
                  <a:cubicBezTo>
                    <a:pt x="893741" y="514561"/>
                    <a:pt x="883835" y="522816"/>
                    <a:pt x="865674" y="531071"/>
                  </a:cubicBezTo>
                  <a:moveTo>
                    <a:pt x="1121579" y="170603"/>
                  </a:moveTo>
                  <a:cubicBezTo>
                    <a:pt x="1119928" y="156844"/>
                    <a:pt x="1122680" y="143086"/>
                    <a:pt x="1121579" y="129328"/>
                  </a:cubicBezTo>
                  <a:cubicBezTo>
                    <a:pt x="1148545" y="116670"/>
                    <a:pt x="1179914" y="110066"/>
                    <a:pt x="1200827" y="89704"/>
                  </a:cubicBezTo>
                  <a:cubicBezTo>
                    <a:pt x="1192021" y="126026"/>
                    <a:pt x="1204679" y="165099"/>
                    <a:pt x="1200827" y="202522"/>
                  </a:cubicBezTo>
                  <a:cubicBezTo>
                    <a:pt x="1147995" y="256455"/>
                    <a:pt x="1091310" y="307085"/>
                    <a:pt x="1042881" y="364870"/>
                  </a:cubicBezTo>
                  <a:cubicBezTo>
                    <a:pt x="997203" y="418253"/>
                    <a:pt x="946022" y="467232"/>
                    <a:pt x="894841" y="516212"/>
                  </a:cubicBezTo>
                  <a:cubicBezTo>
                    <a:pt x="895942" y="512360"/>
                    <a:pt x="893741" y="508507"/>
                    <a:pt x="894841" y="505205"/>
                  </a:cubicBezTo>
                  <a:cubicBezTo>
                    <a:pt x="895392" y="504655"/>
                    <a:pt x="894841" y="504105"/>
                    <a:pt x="894841" y="503554"/>
                  </a:cubicBezTo>
                  <a:cubicBezTo>
                    <a:pt x="897043" y="493649"/>
                    <a:pt x="883284" y="487595"/>
                    <a:pt x="865674" y="476038"/>
                  </a:cubicBezTo>
                  <a:cubicBezTo>
                    <a:pt x="847513" y="464481"/>
                    <a:pt x="824399" y="463380"/>
                    <a:pt x="805137" y="452924"/>
                  </a:cubicBezTo>
                  <a:cubicBezTo>
                    <a:pt x="834855" y="448521"/>
                    <a:pt x="863472" y="433112"/>
                    <a:pt x="885486" y="412749"/>
                  </a:cubicBezTo>
                  <a:cubicBezTo>
                    <a:pt x="884935" y="398991"/>
                    <a:pt x="890989" y="384132"/>
                    <a:pt x="885486" y="371474"/>
                  </a:cubicBezTo>
                  <a:cubicBezTo>
                    <a:pt x="913553" y="362119"/>
                    <a:pt x="937217" y="342307"/>
                    <a:pt x="964183" y="331850"/>
                  </a:cubicBezTo>
                  <a:cubicBezTo>
                    <a:pt x="962532" y="318092"/>
                    <a:pt x="966935" y="304334"/>
                    <a:pt x="964183" y="290575"/>
                  </a:cubicBezTo>
                  <a:cubicBezTo>
                    <a:pt x="992250" y="282871"/>
                    <a:pt x="1019767" y="269663"/>
                    <a:pt x="1042881" y="251502"/>
                  </a:cubicBezTo>
                  <a:cubicBezTo>
                    <a:pt x="1037928" y="238294"/>
                    <a:pt x="1042881" y="223985"/>
                    <a:pt x="1042881" y="210227"/>
                  </a:cubicBezTo>
                  <a:cubicBezTo>
                    <a:pt x="1049485" y="205824"/>
                    <a:pt x="1057740" y="204723"/>
                    <a:pt x="1063794" y="199770"/>
                  </a:cubicBezTo>
                  <a:cubicBezTo>
                    <a:pt x="1079753" y="184911"/>
                    <a:pt x="1101767" y="179408"/>
                    <a:pt x="1121579" y="170603"/>
                  </a:cubicBezTo>
                  <a:moveTo>
                    <a:pt x="649943" y="323595"/>
                  </a:moveTo>
                  <a:cubicBezTo>
                    <a:pt x="730842" y="346159"/>
                    <a:pt x="806788" y="384132"/>
                    <a:pt x="885486" y="412749"/>
                  </a:cubicBezTo>
                  <a:cubicBezTo>
                    <a:pt x="857969" y="423756"/>
                    <a:pt x="833754" y="444119"/>
                    <a:pt x="805137" y="452924"/>
                  </a:cubicBezTo>
                  <a:cubicBezTo>
                    <a:pt x="728641" y="418803"/>
                    <a:pt x="651594" y="383031"/>
                    <a:pt x="570145" y="363219"/>
                  </a:cubicBezTo>
                  <a:cubicBezTo>
                    <a:pt x="598212" y="353314"/>
                    <a:pt x="621876" y="332401"/>
                    <a:pt x="649943" y="323595"/>
                  </a:cubicBezTo>
                  <a:moveTo>
                    <a:pt x="33020" y="531071"/>
                  </a:moveTo>
                  <a:cubicBezTo>
                    <a:pt x="96308" y="549232"/>
                    <a:pt x="152442" y="588306"/>
                    <a:pt x="216831" y="600964"/>
                  </a:cubicBezTo>
                  <a:cubicBezTo>
                    <a:pt x="273515" y="612521"/>
                    <a:pt x="323045" y="646091"/>
                    <a:pt x="378078" y="662601"/>
                  </a:cubicBezTo>
                  <a:cubicBezTo>
                    <a:pt x="418253" y="674708"/>
                    <a:pt x="483192" y="681863"/>
                    <a:pt x="520615" y="662601"/>
                  </a:cubicBezTo>
                  <a:cubicBezTo>
                    <a:pt x="541527" y="652145"/>
                    <a:pt x="563541" y="641688"/>
                    <a:pt x="586655" y="637286"/>
                  </a:cubicBezTo>
                  <a:cubicBezTo>
                    <a:pt x="596561" y="673608"/>
                    <a:pt x="596561" y="713782"/>
                    <a:pt x="586655" y="750104"/>
                  </a:cubicBezTo>
                  <a:cubicBezTo>
                    <a:pt x="564641" y="758359"/>
                    <a:pt x="542078" y="764963"/>
                    <a:pt x="520615" y="775419"/>
                  </a:cubicBezTo>
                  <a:cubicBezTo>
                    <a:pt x="482642" y="794681"/>
                    <a:pt x="417702" y="790278"/>
                    <a:pt x="378078" y="775419"/>
                  </a:cubicBezTo>
                  <a:cubicBezTo>
                    <a:pt x="315891" y="752305"/>
                    <a:pt x="254804" y="725889"/>
                    <a:pt x="192066" y="704426"/>
                  </a:cubicBezTo>
                  <a:cubicBezTo>
                    <a:pt x="138683" y="686265"/>
                    <a:pt x="82549" y="671957"/>
                    <a:pt x="33020" y="643890"/>
                  </a:cubicBezTo>
                  <a:cubicBezTo>
                    <a:pt x="14858" y="633433"/>
                    <a:pt x="0" y="625729"/>
                    <a:pt x="3302" y="616373"/>
                  </a:cubicBezTo>
                  <a:cubicBezTo>
                    <a:pt x="17060" y="581152"/>
                    <a:pt x="0" y="540977"/>
                    <a:pt x="3302" y="503555"/>
                  </a:cubicBezTo>
                  <a:cubicBezTo>
                    <a:pt x="3302" y="513461"/>
                    <a:pt x="14308" y="521165"/>
                    <a:pt x="33020" y="531071"/>
                  </a:cubicBezTo>
                  <a:moveTo>
                    <a:pt x="894842" y="516212"/>
                  </a:moveTo>
                  <a:cubicBezTo>
                    <a:pt x="894842" y="538776"/>
                    <a:pt x="889889" y="561890"/>
                    <a:pt x="894842" y="583903"/>
                  </a:cubicBezTo>
                  <a:cubicBezTo>
                    <a:pt x="869526" y="575098"/>
                    <a:pt x="848614" y="553084"/>
                    <a:pt x="822198" y="547581"/>
                  </a:cubicBezTo>
                  <a:cubicBezTo>
                    <a:pt x="834305" y="538225"/>
                    <a:pt x="850815" y="536574"/>
                    <a:pt x="865674" y="531071"/>
                  </a:cubicBezTo>
                  <a:cubicBezTo>
                    <a:pt x="884385" y="523917"/>
                    <a:pt x="894842" y="514561"/>
                    <a:pt x="894842" y="505205"/>
                  </a:cubicBezTo>
                  <a:cubicBezTo>
                    <a:pt x="895942" y="508507"/>
                    <a:pt x="896492" y="512910"/>
                    <a:pt x="894842" y="516212"/>
                  </a:cubicBezTo>
                  <a:moveTo>
                    <a:pt x="894842" y="505205"/>
                  </a:moveTo>
                  <a:cubicBezTo>
                    <a:pt x="894842" y="504655"/>
                    <a:pt x="894842" y="504105"/>
                    <a:pt x="894842" y="503554"/>
                  </a:cubicBezTo>
                  <a:moveTo>
                    <a:pt x="3302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983629" y="292226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02841" y="3932555"/>
            <a:ext cx="1204679" cy="794681"/>
            <a:chOff x="2561801" y="3469851"/>
            <a:chExt cx="1204679" cy="794681"/>
          </a:xfrm>
        </p:grpSpPr>
        <p:sp>
          <p:nvSpPr>
            <p:cNvPr id="22" name="Rounded Rectangle 21"/>
            <p:cNvSpPr/>
            <p:nvPr/>
          </p:nvSpPr>
          <p:spPr>
            <a:xfrm>
              <a:off x="2566982" y="3469862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561801" y="3469851"/>
              <a:ext cx="1204679" cy="794681"/>
            </a:xfrm>
            <a:custGeom>
              <a:avLst/>
              <a:gdLst/>
              <a:ahLst/>
              <a:cxnLst/>
              <a:rect l="0" t="0" r="0" b="0"/>
              <a:pathLst>
                <a:path w="1204679" h="794681">
                  <a:moveTo>
                    <a:pt x="320293" y="371474"/>
                  </a:moveTo>
                  <a:cubicBezTo>
                    <a:pt x="396239" y="335703"/>
                    <a:pt x="476038" y="308737"/>
                    <a:pt x="555836" y="281770"/>
                  </a:cubicBezTo>
                  <a:cubicBezTo>
                    <a:pt x="556937" y="295529"/>
                    <a:pt x="553635" y="309837"/>
                    <a:pt x="555836" y="323596"/>
                  </a:cubicBezTo>
                  <a:cubicBezTo>
                    <a:pt x="475487" y="347260"/>
                    <a:pt x="400642" y="388535"/>
                    <a:pt x="320293" y="412750"/>
                  </a:cubicBezTo>
                  <a:cubicBezTo>
                    <a:pt x="320293" y="398991"/>
                    <a:pt x="320844" y="385233"/>
                    <a:pt x="320293" y="371475"/>
                  </a:cubicBezTo>
                  <a:moveTo>
                    <a:pt x="477138" y="242697"/>
                  </a:moveTo>
                  <a:cubicBezTo>
                    <a:pt x="500803" y="260307"/>
                    <a:pt x="532722" y="264160"/>
                    <a:pt x="555836" y="281770"/>
                  </a:cubicBezTo>
                  <a:cubicBezTo>
                    <a:pt x="478789" y="314790"/>
                    <a:pt x="400092" y="345609"/>
                    <a:pt x="320293" y="371474"/>
                  </a:cubicBezTo>
                  <a:cubicBezTo>
                    <a:pt x="295528" y="356065"/>
                    <a:pt x="261958" y="353314"/>
                    <a:pt x="241596" y="331850"/>
                  </a:cubicBezTo>
                  <a:cubicBezTo>
                    <a:pt x="320293" y="301582"/>
                    <a:pt x="395689" y="263059"/>
                    <a:pt x="477138" y="242696"/>
                  </a:cubicBezTo>
                  <a:moveTo>
                    <a:pt x="241596" y="290575"/>
                  </a:moveTo>
                  <a:cubicBezTo>
                    <a:pt x="321944" y="265810"/>
                    <a:pt x="397890" y="228938"/>
                    <a:pt x="477138" y="201421"/>
                  </a:cubicBezTo>
                  <a:cubicBezTo>
                    <a:pt x="477138" y="215180"/>
                    <a:pt x="473836" y="229488"/>
                    <a:pt x="477138" y="242696"/>
                  </a:cubicBezTo>
                  <a:cubicBezTo>
                    <a:pt x="398991" y="272965"/>
                    <a:pt x="319743" y="301582"/>
                    <a:pt x="241596" y="331850"/>
                  </a:cubicBezTo>
                  <a:cubicBezTo>
                    <a:pt x="245998" y="319193"/>
                    <a:pt x="238294" y="304334"/>
                    <a:pt x="241596" y="290575"/>
                  </a:cubicBezTo>
                  <a:moveTo>
                    <a:pt x="398991" y="161797"/>
                  </a:moveTo>
                  <a:cubicBezTo>
                    <a:pt x="423756" y="177207"/>
                    <a:pt x="449072" y="194267"/>
                    <a:pt x="477139" y="201422"/>
                  </a:cubicBezTo>
                  <a:cubicBezTo>
                    <a:pt x="397340" y="226737"/>
                    <a:pt x="319193" y="258656"/>
                    <a:pt x="241596" y="290576"/>
                  </a:cubicBezTo>
                  <a:cubicBezTo>
                    <a:pt x="215730" y="276817"/>
                    <a:pt x="189865" y="264160"/>
                    <a:pt x="162898" y="251502"/>
                  </a:cubicBezTo>
                  <a:cubicBezTo>
                    <a:pt x="244898" y="232240"/>
                    <a:pt x="320844" y="192616"/>
                    <a:pt x="398991" y="161798"/>
                  </a:cubicBezTo>
                  <a:moveTo>
                    <a:pt x="162898" y="210227"/>
                  </a:moveTo>
                  <a:cubicBezTo>
                    <a:pt x="244347" y="188213"/>
                    <a:pt x="321944" y="154643"/>
                    <a:pt x="398991" y="120522"/>
                  </a:cubicBezTo>
                  <a:cubicBezTo>
                    <a:pt x="394589" y="133730"/>
                    <a:pt x="400642" y="148039"/>
                    <a:pt x="398991" y="161797"/>
                  </a:cubicBezTo>
                  <a:cubicBezTo>
                    <a:pt x="321394" y="194817"/>
                    <a:pt x="240495" y="217932"/>
                    <a:pt x="162898" y="251502"/>
                  </a:cubicBezTo>
                  <a:cubicBezTo>
                    <a:pt x="163449" y="237743"/>
                    <a:pt x="165099" y="223435"/>
                    <a:pt x="162898" y="210227"/>
                  </a:cubicBezTo>
                  <a:moveTo>
                    <a:pt x="84751" y="170603"/>
                  </a:moveTo>
                  <a:cubicBezTo>
                    <a:pt x="163448" y="141435"/>
                    <a:pt x="239945" y="105113"/>
                    <a:pt x="320293" y="81449"/>
                  </a:cubicBezTo>
                  <a:cubicBezTo>
                    <a:pt x="342307" y="100710"/>
                    <a:pt x="376978" y="101261"/>
                    <a:pt x="398991" y="120522"/>
                  </a:cubicBezTo>
                  <a:cubicBezTo>
                    <a:pt x="317542" y="141435"/>
                    <a:pt x="239394" y="173905"/>
                    <a:pt x="162898" y="210227"/>
                  </a:cubicBezTo>
                  <a:cubicBezTo>
                    <a:pt x="157395" y="204723"/>
                    <a:pt x="149140" y="203072"/>
                    <a:pt x="142536" y="199770"/>
                  </a:cubicBezTo>
                  <a:cubicBezTo>
                    <a:pt x="123274" y="189864"/>
                    <a:pt x="105113" y="176106"/>
                    <a:pt x="84751" y="170603"/>
                  </a:cubicBezTo>
                  <a:moveTo>
                    <a:pt x="84751" y="129328"/>
                  </a:moveTo>
                  <a:cubicBezTo>
                    <a:pt x="162348" y="97409"/>
                    <a:pt x="243797" y="74845"/>
                    <a:pt x="320293" y="39624"/>
                  </a:cubicBezTo>
                  <a:cubicBezTo>
                    <a:pt x="322495" y="53382"/>
                    <a:pt x="317542" y="67691"/>
                    <a:pt x="320293" y="81449"/>
                  </a:cubicBezTo>
                  <a:cubicBezTo>
                    <a:pt x="241045" y="109516"/>
                    <a:pt x="161797" y="137583"/>
                    <a:pt x="84751" y="170603"/>
                  </a:cubicBezTo>
                  <a:cubicBezTo>
                    <a:pt x="84751" y="156845"/>
                    <a:pt x="87502" y="143086"/>
                    <a:pt x="84751" y="129328"/>
                  </a:cubicBezTo>
                  <a:moveTo>
                    <a:pt x="4952" y="89704"/>
                  </a:moveTo>
                  <a:cubicBezTo>
                    <a:pt x="79247" y="50080"/>
                    <a:pt x="162348" y="29717"/>
                    <a:pt x="240495" y="0"/>
                  </a:cubicBezTo>
                  <a:cubicBezTo>
                    <a:pt x="266361" y="14859"/>
                    <a:pt x="293327" y="26966"/>
                    <a:pt x="320294" y="39624"/>
                  </a:cubicBezTo>
                  <a:cubicBezTo>
                    <a:pt x="245999" y="79248"/>
                    <a:pt x="164549" y="104013"/>
                    <a:pt x="84751" y="129328"/>
                  </a:cubicBezTo>
                  <a:cubicBezTo>
                    <a:pt x="57234" y="117771"/>
                    <a:pt x="31919" y="101811"/>
                    <a:pt x="4953" y="89704"/>
                  </a:cubicBezTo>
                  <a:moveTo>
                    <a:pt x="340656" y="531071"/>
                  </a:moveTo>
                  <a:cubicBezTo>
                    <a:pt x="323045" y="521715"/>
                    <a:pt x="310387" y="514561"/>
                    <a:pt x="310938" y="505205"/>
                  </a:cubicBezTo>
                  <a:cubicBezTo>
                    <a:pt x="310938" y="504655"/>
                    <a:pt x="310938" y="504105"/>
                    <a:pt x="310938" y="503554"/>
                  </a:cubicBezTo>
                  <a:cubicBezTo>
                    <a:pt x="312039" y="493649"/>
                    <a:pt x="321394" y="485394"/>
                    <a:pt x="340656" y="476038"/>
                  </a:cubicBezTo>
                  <a:cubicBezTo>
                    <a:pt x="359917" y="466682"/>
                    <a:pt x="383032" y="465582"/>
                    <a:pt x="400642" y="453474"/>
                  </a:cubicBezTo>
                  <a:cubicBezTo>
                    <a:pt x="469984" y="405595"/>
                    <a:pt x="555836" y="388535"/>
                    <a:pt x="635634" y="363219"/>
                  </a:cubicBezTo>
                  <a:cubicBezTo>
                    <a:pt x="652695" y="357716"/>
                    <a:pt x="669205" y="352213"/>
                    <a:pt x="685164" y="344508"/>
                  </a:cubicBezTo>
                  <a:cubicBezTo>
                    <a:pt x="723137" y="325797"/>
                    <a:pt x="787527" y="333502"/>
                    <a:pt x="828251" y="344508"/>
                  </a:cubicBezTo>
                  <a:cubicBezTo>
                    <a:pt x="947123" y="375877"/>
                    <a:pt x="1054989" y="440817"/>
                    <a:pt x="1172760" y="476038"/>
                  </a:cubicBezTo>
                  <a:cubicBezTo>
                    <a:pt x="1193122" y="482092"/>
                    <a:pt x="1204679" y="494199"/>
                    <a:pt x="1202478" y="503554"/>
                  </a:cubicBezTo>
                  <a:cubicBezTo>
                    <a:pt x="1200277" y="512910"/>
                    <a:pt x="1193122" y="524467"/>
                    <a:pt x="1172760" y="531071"/>
                  </a:cubicBezTo>
                  <a:cubicBezTo>
                    <a:pt x="1113324" y="550883"/>
                    <a:pt x="1055539" y="575648"/>
                    <a:pt x="997204" y="598212"/>
                  </a:cubicBezTo>
                  <a:cubicBezTo>
                    <a:pt x="941069" y="619675"/>
                    <a:pt x="884936" y="642789"/>
                    <a:pt x="828251" y="662601"/>
                  </a:cubicBezTo>
                  <a:cubicBezTo>
                    <a:pt x="788077" y="676910"/>
                    <a:pt x="725339" y="675809"/>
                    <a:pt x="685164" y="662601"/>
                  </a:cubicBezTo>
                  <a:cubicBezTo>
                    <a:pt x="663151" y="655447"/>
                    <a:pt x="640037" y="648292"/>
                    <a:pt x="619125" y="637286"/>
                  </a:cubicBezTo>
                  <a:cubicBezTo>
                    <a:pt x="544830" y="598762"/>
                    <a:pt x="460629" y="581702"/>
                    <a:pt x="384132" y="547581"/>
                  </a:cubicBezTo>
                  <a:cubicBezTo>
                    <a:pt x="369823" y="540977"/>
                    <a:pt x="354414" y="537675"/>
                    <a:pt x="340656" y="531071"/>
                  </a:cubicBezTo>
                  <a:moveTo>
                    <a:pt x="84751" y="170603"/>
                  </a:moveTo>
                  <a:cubicBezTo>
                    <a:pt x="100160" y="185462"/>
                    <a:pt x="122173" y="192066"/>
                    <a:pt x="142536" y="199770"/>
                  </a:cubicBezTo>
                  <a:cubicBezTo>
                    <a:pt x="149690" y="201972"/>
                    <a:pt x="156294" y="206374"/>
                    <a:pt x="162898" y="210227"/>
                  </a:cubicBezTo>
                  <a:cubicBezTo>
                    <a:pt x="161247" y="223435"/>
                    <a:pt x="166200" y="237743"/>
                    <a:pt x="162898" y="251502"/>
                  </a:cubicBezTo>
                  <a:cubicBezTo>
                    <a:pt x="189314" y="264710"/>
                    <a:pt x="213529" y="282320"/>
                    <a:pt x="241596" y="290575"/>
                  </a:cubicBezTo>
                  <a:cubicBezTo>
                    <a:pt x="244347" y="304334"/>
                    <a:pt x="244347" y="318642"/>
                    <a:pt x="241596" y="331850"/>
                  </a:cubicBezTo>
                  <a:cubicBezTo>
                    <a:pt x="269112" y="342307"/>
                    <a:pt x="291676" y="365421"/>
                    <a:pt x="320293" y="371474"/>
                  </a:cubicBezTo>
                  <a:cubicBezTo>
                    <a:pt x="322495" y="385233"/>
                    <a:pt x="319193" y="398991"/>
                    <a:pt x="320293" y="412749"/>
                  </a:cubicBezTo>
                  <a:cubicBezTo>
                    <a:pt x="347810" y="424857"/>
                    <a:pt x="373676" y="440817"/>
                    <a:pt x="400642" y="453474"/>
                  </a:cubicBezTo>
                  <a:cubicBezTo>
                    <a:pt x="379729" y="457877"/>
                    <a:pt x="359367" y="466132"/>
                    <a:pt x="340656" y="476038"/>
                  </a:cubicBezTo>
                  <a:cubicBezTo>
                    <a:pt x="321944" y="485944"/>
                    <a:pt x="314240" y="494199"/>
                    <a:pt x="310938" y="503554"/>
                  </a:cubicBezTo>
                  <a:cubicBezTo>
                    <a:pt x="310938" y="504105"/>
                    <a:pt x="310938" y="504655"/>
                    <a:pt x="310938" y="505205"/>
                  </a:cubicBezTo>
                  <a:cubicBezTo>
                    <a:pt x="312039" y="508507"/>
                    <a:pt x="312589" y="512910"/>
                    <a:pt x="310938" y="516212"/>
                  </a:cubicBezTo>
                  <a:cubicBezTo>
                    <a:pt x="203623" y="417152"/>
                    <a:pt x="111167" y="302683"/>
                    <a:pt x="4952" y="202522"/>
                  </a:cubicBezTo>
                  <a:cubicBezTo>
                    <a:pt x="0" y="165099"/>
                    <a:pt x="2751" y="127126"/>
                    <a:pt x="4952" y="89704"/>
                  </a:cubicBezTo>
                  <a:cubicBezTo>
                    <a:pt x="27516" y="108965"/>
                    <a:pt x="57234" y="117771"/>
                    <a:pt x="84751" y="129328"/>
                  </a:cubicBezTo>
                  <a:cubicBezTo>
                    <a:pt x="81449" y="142536"/>
                    <a:pt x="85851" y="156844"/>
                    <a:pt x="84751" y="170603"/>
                  </a:cubicBezTo>
                  <a:moveTo>
                    <a:pt x="555836" y="323595"/>
                  </a:moveTo>
                  <a:cubicBezTo>
                    <a:pt x="585554" y="326897"/>
                    <a:pt x="608118" y="352213"/>
                    <a:pt x="635634" y="363219"/>
                  </a:cubicBezTo>
                  <a:cubicBezTo>
                    <a:pt x="560789" y="401192"/>
                    <a:pt x="480440" y="426508"/>
                    <a:pt x="400642" y="453474"/>
                  </a:cubicBezTo>
                  <a:cubicBezTo>
                    <a:pt x="375877" y="435863"/>
                    <a:pt x="347260" y="426508"/>
                    <a:pt x="320293" y="412749"/>
                  </a:cubicBezTo>
                  <a:cubicBezTo>
                    <a:pt x="398991" y="383582"/>
                    <a:pt x="474937" y="346159"/>
                    <a:pt x="555836" y="323595"/>
                  </a:cubicBezTo>
                  <a:moveTo>
                    <a:pt x="1172760" y="531071"/>
                  </a:moveTo>
                  <a:cubicBezTo>
                    <a:pt x="1192572" y="523367"/>
                    <a:pt x="1203578" y="513460"/>
                    <a:pt x="1202478" y="503554"/>
                  </a:cubicBezTo>
                  <a:cubicBezTo>
                    <a:pt x="1200827" y="540977"/>
                    <a:pt x="1199176" y="578950"/>
                    <a:pt x="1202478" y="616373"/>
                  </a:cubicBezTo>
                  <a:cubicBezTo>
                    <a:pt x="1203578" y="626279"/>
                    <a:pt x="1192572" y="635634"/>
                    <a:pt x="1172760" y="643889"/>
                  </a:cubicBezTo>
                  <a:cubicBezTo>
                    <a:pt x="1058841" y="690117"/>
                    <a:pt x="937767" y="720386"/>
                    <a:pt x="828251" y="775419"/>
                  </a:cubicBezTo>
                  <a:cubicBezTo>
                    <a:pt x="790278" y="794681"/>
                    <a:pt x="724238" y="792479"/>
                    <a:pt x="685164" y="775419"/>
                  </a:cubicBezTo>
                  <a:cubicBezTo>
                    <a:pt x="663701" y="766063"/>
                    <a:pt x="638386" y="763862"/>
                    <a:pt x="619124" y="750104"/>
                  </a:cubicBezTo>
                  <a:cubicBezTo>
                    <a:pt x="620225" y="712681"/>
                    <a:pt x="626279" y="674708"/>
                    <a:pt x="619124" y="637285"/>
                  </a:cubicBezTo>
                  <a:cubicBezTo>
                    <a:pt x="642789" y="638386"/>
                    <a:pt x="664252" y="652144"/>
                    <a:pt x="685164" y="662601"/>
                  </a:cubicBezTo>
                  <a:cubicBezTo>
                    <a:pt x="723137" y="681862"/>
                    <a:pt x="789728" y="680762"/>
                    <a:pt x="828251" y="662601"/>
                  </a:cubicBezTo>
                  <a:cubicBezTo>
                    <a:pt x="938868" y="609769"/>
                    <a:pt x="1061042" y="581702"/>
                    <a:pt x="1172760" y="531071"/>
                  </a:cubicBezTo>
                  <a:moveTo>
                    <a:pt x="310938" y="505205"/>
                  </a:moveTo>
                  <a:cubicBezTo>
                    <a:pt x="313689" y="514011"/>
                    <a:pt x="324696" y="518413"/>
                    <a:pt x="340656" y="531071"/>
                  </a:cubicBezTo>
                  <a:cubicBezTo>
                    <a:pt x="352763" y="540427"/>
                    <a:pt x="369823" y="540977"/>
                    <a:pt x="384132" y="547581"/>
                  </a:cubicBezTo>
                  <a:cubicBezTo>
                    <a:pt x="359917" y="560789"/>
                    <a:pt x="334052" y="569595"/>
                    <a:pt x="310938" y="583903"/>
                  </a:cubicBezTo>
                  <a:cubicBezTo>
                    <a:pt x="311488" y="561340"/>
                    <a:pt x="304884" y="537675"/>
                    <a:pt x="310938" y="516212"/>
                  </a:cubicBezTo>
                  <a:cubicBezTo>
                    <a:pt x="312039" y="512360"/>
                    <a:pt x="310387" y="508508"/>
                    <a:pt x="310938" y="505206"/>
                  </a:cubicBezTo>
                  <a:moveTo>
                    <a:pt x="310938" y="503554"/>
                  </a:moveTo>
                  <a:cubicBezTo>
                    <a:pt x="310938" y="504105"/>
                    <a:pt x="310938" y="504655"/>
                    <a:pt x="310938" y="505205"/>
                  </a:cubicBezTo>
                  <a:moveTo>
                    <a:pt x="1202478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566982" y="3469862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518387" y="4480137"/>
            <a:ext cx="1203579" cy="794130"/>
            <a:chOff x="1977347" y="4017433"/>
            <a:chExt cx="1203579" cy="794130"/>
          </a:xfrm>
        </p:grpSpPr>
        <p:sp>
          <p:nvSpPr>
            <p:cNvPr id="26" name="Rounded Rectangle 25"/>
            <p:cNvSpPr/>
            <p:nvPr/>
          </p:nvSpPr>
          <p:spPr>
            <a:xfrm>
              <a:off x="1983629" y="4017433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07"/>
                  </a:moveTo>
                  <a:lnTo>
                    <a:pt x="0" y="50358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977347" y="4017433"/>
              <a:ext cx="1203579" cy="794130"/>
            </a:xfrm>
            <a:custGeom>
              <a:avLst/>
              <a:gdLst/>
              <a:ahLst/>
              <a:cxnLst/>
              <a:rect l="0" t="0" r="0" b="0"/>
              <a:pathLst>
                <a:path w="1203579" h="794130">
                  <a:moveTo>
                    <a:pt x="888237" y="371474"/>
                  </a:moveTo>
                  <a:cubicBezTo>
                    <a:pt x="884385" y="384682"/>
                    <a:pt x="892090" y="399542"/>
                    <a:pt x="888237" y="412749"/>
                  </a:cubicBezTo>
                  <a:cubicBezTo>
                    <a:pt x="810640" y="381380"/>
                    <a:pt x="729741" y="356615"/>
                    <a:pt x="652695" y="323595"/>
                  </a:cubicBezTo>
                  <a:cubicBezTo>
                    <a:pt x="653795" y="309837"/>
                    <a:pt x="654346" y="295528"/>
                    <a:pt x="652695" y="281770"/>
                  </a:cubicBezTo>
                  <a:cubicBezTo>
                    <a:pt x="728641" y="318092"/>
                    <a:pt x="808989" y="343958"/>
                    <a:pt x="888237" y="371474"/>
                  </a:cubicBezTo>
                  <a:moveTo>
                    <a:pt x="731392" y="242697"/>
                  </a:moveTo>
                  <a:cubicBezTo>
                    <a:pt x="812291" y="265811"/>
                    <a:pt x="891539" y="294978"/>
                    <a:pt x="966935" y="331851"/>
                  </a:cubicBezTo>
                  <a:cubicBezTo>
                    <a:pt x="939969" y="343408"/>
                    <a:pt x="911902" y="353864"/>
                    <a:pt x="888237" y="371475"/>
                  </a:cubicBezTo>
                  <a:cubicBezTo>
                    <a:pt x="809540" y="342307"/>
                    <a:pt x="734144" y="302683"/>
                    <a:pt x="652695" y="281770"/>
                  </a:cubicBezTo>
                  <a:cubicBezTo>
                    <a:pt x="675809" y="263609"/>
                    <a:pt x="705527" y="256455"/>
                    <a:pt x="731392" y="242697"/>
                  </a:cubicBezTo>
                  <a:moveTo>
                    <a:pt x="966935" y="290575"/>
                  </a:moveTo>
                  <a:cubicBezTo>
                    <a:pt x="970237" y="304334"/>
                    <a:pt x="965284" y="318642"/>
                    <a:pt x="966935" y="331850"/>
                  </a:cubicBezTo>
                  <a:cubicBezTo>
                    <a:pt x="890989" y="296079"/>
                    <a:pt x="811191" y="269663"/>
                    <a:pt x="731393" y="242696"/>
                  </a:cubicBezTo>
                  <a:cubicBezTo>
                    <a:pt x="733594" y="228938"/>
                    <a:pt x="726440" y="214079"/>
                    <a:pt x="731393" y="201421"/>
                  </a:cubicBezTo>
                  <a:cubicBezTo>
                    <a:pt x="805688" y="239945"/>
                    <a:pt x="892640" y="251502"/>
                    <a:pt x="966935" y="290575"/>
                  </a:cubicBezTo>
                  <a:moveTo>
                    <a:pt x="810090" y="161797"/>
                  </a:moveTo>
                  <a:cubicBezTo>
                    <a:pt x="890989" y="183260"/>
                    <a:pt x="966935" y="221784"/>
                    <a:pt x="1045633" y="251502"/>
                  </a:cubicBezTo>
                  <a:cubicBezTo>
                    <a:pt x="1018667" y="262508"/>
                    <a:pt x="995002" y="282320"/>
                    <a:pt x="966935" y="290575"/>
                  </a:cubicBezTo>
                  <a:cubicBezTo>
                    <a:pt x="886587" y="265810"/>
                    <a:pt x="810641" y="229488"/>
                    <a:pt x="731393" y="201421"/>
                  </a:cubicBezTo>
                  <a:cubicBezTo>
                    <a:pt x="758909" y="191515"/>
                    <a:pt x="786426" y="179958"/>
                    <a:pt x="810090" y="161797"/>
                  </a:cubicBezTo>
                  <a:moveTo>
                    <a:pt x="1045633" y="210227"/>
                  </a:moveTo>
                  <a:cubicBezTo>
                    <a:pt x="1047834" y="223435"/>
                    <a:pt x="1046183" y="237744"/>
                    <a:pt x="1045633" y="251502"/>
                  </a:cubicBezTo>
                  <a:cubicBezTo>
                    <a:pt x="966385" y="223435"/>
                    <a:pt x="886587" y="196469"/>
                    <a:pt x="810090" y="161798"/>
                  </a:cubicBezTo>
                  <a:cubicBezTo>
                    <a:pt x="813392" y="148590"/>
                    <a:pt x="808439" y="134281"/>
                    <a:pt x="810090" y="120523"/>
                  </a:cubicBezTo>
                  <a:cubicBezTo>
                    <a:pt x="887137" y="153543"/>
                    <a:pt x="967485" y="179959"/>
                    <a:pt x="1045633" y="210227"/>
                  </a:cubicBezTo>
                  <a:moveTo>
                    <a:pt x="1124330" y="170603"/>
                  </a:moveTo>
                  <a:cubicBezTo>
                    <a:pt x="1103968" y="177207"/>
                    <a:pt x="1084706" y="188764"/>
                    <a:pt x="1066545" y="199770"/>
                  </a:cubicBezTo>
                  <a:cubicBezTo>
                    <a:pt x="1059941" y="203623"/>
                    <a:pt x="1052237" y="205274"/>
                    <a:pt x="1045633" y="210227"/>
                  </a:cubicBezTo>
                  <a:cubicBezTo>
                    <a:pt x="965284" y="185462"/>
                    <a:pt x="890439" y="145287"/>
                    <a:pt x="810090" y="120522"/>
                  </a:cubicBezTo>
                  <a:cubicBezTo>
                    <a:pt x="838157" y="112267"/>
                    <a:pt x="860170" y="88053"/>
                    <a:pt x="888237" y="81449"/>
                  </a:cubicBezTo>
                  <a:cubicBezTo>
                    <a:pt x="965834" y="113918"/>
                    <a:pt x="1045633" y="140885"/>
                    <a:pt x="1124330" y="170603"/>
                  </a:cubicBezTo>
                  <a:moveTo>
                    <a:pt x="1124330" y="129328"/>
                  </a:moveTo>
                  <a:cubicBezTo>
                    <a:pt x="1122680" y="143086"/>
                    <a:pt x="1119928" y="157395"/>
                    <a:pt x="1124330" y="170603"/>
                  </a:cubicBezTo>
                  <a:cubicBezTo>
                    <a:pt x="1045082" y="141985"/>
                    <a:pt x="968036" y="108965"/>
                    <a:pt x="888237" y="81449"/>
                  </a:cubicBezTo>
                  <a:cubicBezTo>
                    <a:pt x="887687" y="67690"/>
                    <a:pt x="883835" y="52831"/>
                    <a:pt x="888237" y="39623"/>
                  </a:cubicBezTo>
                  <a:cubicBezTo>
                    <a:pt x="968036" y="66590"/>
                    <a:pt x="1048384" y="93006"/>
                    <a:pt x="1124330" y="129328"/>
                  </a:cubicBezTo>
                  <a:moveTo>
                    <a:pt x="1203579" y="89704"/>
                  </a:moveTo>
                  <a:cubicBezTo>
                    <a:pt x="1175512" y="97959"/>
                    <a:pt x="1151297" y="117771"/>
                    <a:pt x="1124331" y="129328"/>
                  </a:cubicBezTo>
                  <a:cubicBezTo>
                    <a:pt x="1045633" y="100160"/>
                    <a:pt x="964184" y="76496"/>
                    <a:pt x="888238" y="39624"/>
                  </a:cubicBezTo>
                  <a:cubicBezTo>
                    <a:pt x="916855" y="30268"/>
                    <a:pt x="943271" y="16510"/>
                    <a:pt x="968036" y="0"/>
                  </a:cubicBezTo>
                  <a:cubicBezTo>
                    <a:pt x="1045633" y="32469"/>
                    <a:pt x="1124331" y="61087"/>
                    <a:pt x="1203579" y="89704"/>
                  </a:cubicBezTo>
                  <a:moveTo>
                    <a:pt x="868425" y="531071"/>
                  </a:moveTo>
                  <a:cubicBezTo>
                    <a:pt x="854667" y="538776"/>
                    <a:pt x="839808" y="542628"/>
                    <a:pt x="824949" y="547581"/>
                  </a:cubicBezTo>
                  <a:cubicBezTo>
                    <a:pt x="745701" y="574547"/>
                    <a:pt x="660399" y="592158"/>
                    <a:pt x="589406" y="637285"/>
                  </a:cubicBezTo>
                  <a:cubicBezTo>
                    <a:pt x="569594" y="650493"/>
                    <a:pt x="543729" y="651044"/>
                    <a:pt x="523366" y="662601"/>
                  </a:cubicBezTo>
                  <a:cubicBezTo>
                    <a:pt x="486494" y="683513"/>
                    <a:pt x="419904" y="678010"/>
                    <a:pt x="380830" y="662601"/>
                  </a:cubicBezTo>
                  <a:cubicBezTo>
                    <a:pt x="265811" y="619125"/>
                    <a:pt x="152992" y="568494"/>
                    <a:pt x="35771" y="531071"/>
                  </a:cubicBezTo>
                  <a:cubicBezTo>
                    <a:pt x="15959" y="524467"/>
                    <a:pt x="7154" y="513460"/>
                    <a:pt x="6053" y="503554"/>
                  </a:cubicBezTo>
                  <a:cubicBezTo>
                    <a:pt x="5503" y="493649"/>
                    <a:pt x="16510" y="483742"/>
                    <a:pt x="35771" y="476038"/>
                  </a:cubicBezTo>
                  <a:cubicBezTo>
                    <a:pt x="150241" y="430910"/>
                    <a:pt x="269112" y="396239"/>
                    <a:pt x="380830" y="344508"/>
                  </a:cubicBezTo>
                  <a:cubicBezTo>
                    <a:pt x="418803" y="326347"/>
                    <a:pt x="485944" y="324696"/>
                    <a:pt x="523366" y="344508"/>
                  </a:cubicBezTo>
                  <a:cubicBezTo>
                    <a:pt x="539326" y="352213"/>
                    <a:pt x="556937" y="356616"/>
                    <a:pt x="572896" y="363219"/>
                  </a:cubicBezTo>
                  <a:cubicBezTo>
                    <a:pt x="650493" y="395139"/>
                    <a:pt x="738547" y="406145"/>
                    <a:pt x="807889" y="452924"/>
                  </a:cubicBezTo>
                  <a:cubicBezTo>
                    <a:pt x="826050" y="465031"/>
                    <a:pt x="848063" y="468333"/>
                    <a:pt x="868425" y="476038"/>
                  </a:cubicBezTo>
                  <a:cubicBezTo>
                    <a:pt x="887687" y="483742"/>
                    <a:pt x="899794" y="493649"/>
                    <a:pt x="897593" y="503554"/>
                  </a:cubicBezTo>
                  <a:cubicBezTo>
                    <a:pt x="897593" y="504105"/>
                    <a:pt x="898143" y="504655"/>
                    <a:pt x="897593" y="505205"/>
                  </a:cubicBezTo>
                  <a:cubicBezTo>
                    <a:pt x="893741" y="513460"/>
                    <a:pt x="886586" y="522816"/>
                    <a:pt x="868425" y="531071"/>
                  </a:cubicBezTo>
                  <a:moveTo>
                    <a:pt x="1124330" y="170603"/>
                  </a:moveTo>
                  <a:cubicBezTo>
                    <a:pt x="1122680" y="156844"/>
                    <a:pt x="1123230" y="143086"/>
                    <a:pt x="1124330" y="129328"/>
                  </a:cubicBezTo>
                  <a:cubicBezTo>
                    <a:pt x="1152948" y="121073"/>
                    <a:pt x="1177713" y="103462"/>
                    <a:pt x="1203578" y="89704"/>
                  </a:cubicBezTo>
                  <a:cubicBezTo>
                    <a:pt x="1194773" y="126026"/>
                    <a:pt x="1201377" y="165099"/>
                    <a:pt x="1203578" y="202522"/>
                  </a:cubicBezTo>
                  <a:cubicBezTo>
                    <a:pt x="1151847" y="254804"/>
                    <a:pt x="1103968" y="310938"/>
                    <a:pt x="1049485" y="360468"/>
                  </a:cubicBezTo>
                  <a:cubicBezTo>
                    <a:pt x="996103" y="408897"/>
                    <a:pt x="954828" y="471085"/>
                    <a:pt x="897593" y="516212"/>
                  </a:cubicBezTo>
                  <a:cubicBezTo>
                    <a:pt x="898694" y="512360"/>
                    <a:pt x="898143" y="508507"/>
                    <a:pt x="897593" y="505205"/>
                  </a:cubicBezTo>
                  <a:cubicBezTo>
                    <a:pt x="897593" y="504655"/>
                    <a:pt x="897593" y="504105"/>
                    <a:pt x="897593" y="503554"/>
                  </a:cubicBezTo>
                  <a:cubicBezTo>
                    <a:pt x="899794" y="493649"/>
                    <a:pt x="889338" y="479890"/>
                    <a:pt x="868425" y="476038"/>
                  </a:cubicBezTo>
                  <a:cubicBezTo>
                    <a:pt x="846962" y="472736"/>
                    <a:pt x="829352" y="457327"/>
                    <a:pt x="807889" y="452924"/>
                  </a:cubicBezTo>
                  <a:cubicBezTo>
                    <a:pt x="834855" y="440266"/>
                    <a:pt x="860170" y="422655"/>
                    <a:pt x="888237" y="412749"/>
                  </a:cubicBezTo>
                  <a:cubicBezTo>
                    <a:pt x="884385" y="399542"/>
                    <a:pt x="890989" y="385233"/>
                    <a:pt x="888237" y="371474"/>
                  </a:cubicBezTo>
                  <a:cubicBezTo>
                    <a:pt x="911902" y="353864"/>
                    <a:pt x="942170" y="347810"/>
                    <a:pt x="966935" y="331850"/>
                  </a:cubicBezTo>
                  <a:cubicBezTo>
                    <a:pt x="965834" y="318092"/>
                    <a:pt x="969136" y="304334"/>
                    <a:pt x="966935" y="290575"/>
                  </a:cubicBezTo>
                  <a:cubicBezTo>
                    <a:pt x="993901" y="279018"/>
                    <a:pt x="1020317" y="266361"/>
                    <a:pt x="1045633" y="251502"/>
                  </a:cubicBezTo>
                  <a:cubicBezTo>
                    <a:pt x="1049485" y="238294"/>
                    <a:pt x="1050035" y="222884"/>
                    <a:pt x="1045633" y="210227"/>
                  </a:cubicBezTo>
                  <a:cubicBezTo>
                    <a:pt x="1052237" y="206374"/>
                    <a:pt x="1059391" y="203072"/>
                    <a:pt x="1066545" y="199770"/>
                  </a:cubicBezTo>
                  <a:cubicBezTo>
                    <a:pt x="1085807" y="189864"/>
                    <a:pt x="1105619" y="181059"/>
                    <a:pt x="1124330" y="170603"/>
                  </a:cubicBezTo>
                  <a:moveTo>
                    <a:pt x="652695" y="323595"/>
                  </a:moveTo>
                  <a:cubicBezTo>
                    <a:pt x="733594" y="345609"/>
                    <a:pt x="812292" y="378078"/>
                    <a:pt x="888237" y="412749"/>
                  </a:cubicBezTo>
                  <a:cubicBezTo>
                    <a:pt x="859620" y="419904"/>
                    <a:pt x="834305" y="439165"/>
                    <a:pt x="807889" y="452924"/>
                  </a:cubicBezTo>
                  <a:cubicBezTo>
                    <a:pt x="728090" y="427058"/>
                    <a:pt x="650493" y="395689"/>
                    <a:pt x="572896" y="363219"/>
                  </a:cubicBezTo>
                  <a:cubicBezTo>
                    <a:pt x="599312" y="349461"/>
                    <a:pt x="622977" y="326347"/>
                    <a:pt x="652695" y="323595"/>
                  </a:cubicBezTo>
                  <a:moveTo>
                    <a:pt x="35771" y="531071"/>
                  </a:moveTo>
                  <a:cubicBezTo>
                    <a:pt x="152992" y="567944"/>
                    <a:pt x="265811" y="618574"/>
                    <a:pt x="380830" y="662601"/>
                  </a:cubicBezTo>
                  <a:cubicBezTo>
                    <a:pt x="419904" y="678010"/>
                    <a:pt x="483192" y="674708"/>
                    <a:pt x="523366" y="662601"/>
                  </a:cubicBezTo>
                  <a:cubicBezTo>
                    <a:pt x="545930" y="655997"/>
                    <a:pt x="567393" y="646091"/>
                    <a:pt x="589406" y="637285"/>
                  </a:cubicBezTo>
                  <a:cubicBezTo>
                    <a:pt x="592158" y="675258"/>
                    <a:pt x="597661" y="713782"/>
                    <a:pt x="589406" y="750104"/>
                  </a:cubicBezTo>
                  <a:cubicBezTo>
                    <a:pt x="566292" y="755057"/>
                    <a:pt x="547031" y="772117"/>
                    <a:pt x="523366" y="775419"/>
                  </a:cubicBezTo>
                  <a:cubicBezTo>
                    <a:pt x="481541" y="782023"/>
                    <a:pt x="418803" y="794130"/>
                    <a:pt x="380830" y="775419"/>
                  </a:cubicBezTo>
                  <a:cubicBezTo>
                    <a:pt x="270213" y="721487"/>
                    <a:pt x="149690" y="690668"/>
                    <a:pt x="35771" y="643889"/>
                  </a:cubicBezTo>
                  <a:cubicBezTo>
                    <a:pt x="16510" y="635634"/>
                    <a:pt x="5503" y="626279"/>
                    <a:pt x="6053" y="616373"/>
                  </a:cubicBezTo>
                  <a:cubicBezTo>
                    <a:pt x="9906" y="578950"/>
                    <a:pt x="0" y="540427"/>
                    <a:pt x="6053" y="503554"/>
                  </a:cubicBezTo>
                  <a:cubicBezTo>
                    <a:pt x="5503" y="513460"/>
                    <a:pt x="14859" y="529420"/>
                    <a:pt x="35771" y="531071"/>
                  </a:cubicBezTo>
                  <a:moveTo>
                    <a:pt x="897593" y="516212"/>
                  </a:moveTo>
                  <a:cubicBezTo>
                    <a:pt x="899244" y="538776"/>
                    <a:pt x="894291" y="561340"/>
                    <a:pt x="897593" y="583903"/>
                  </a:cubicBezTo>
                  <a:cubicBezTo>
                    <a:pt x="871177" y="577849"/>
                    <a:pt x="851365" y="553635"/>
                    <a:pt x="824949" y="547581"/>
                  </a:cubicBezTo>
                  <a:cubicBezTo>
                    <a:pt x="837607" y="538776"/>
                    <a:pt x="853016" y="533823"/>
                    <a:pt x="868426" y="531071"/>
                  </a:cubicBezTo>
                  <a:cubicBezTo>
                    <a:pt x="887687" y="526668"/>
                    <a:pt x="898144" y="514561"/>
                    <a:pt x="897593" y="505205"/>
                  </a:cubicBezTo>
                  <a:cubicBezTo>
                    <a:pt x="897593" y="508507"/>
                    <a:pt x="897593" y="512360"/>
                    <a:pt x="897593" y="516212"/>
                  </a:cubicBezTo>
                  <a:moveTo>
                    <a:pt x="897593" y="505205"/>
                  </a:moveTo>
                  <a:cubicBezTo>
                    <a:pt x="897593" y="504655"/>
                    <a:pt x="897593" y="504105"/>
                    <a:pt x="897593" y="503554"/>
                  </a:cubicBezTo>
                  <a:moveTo>
                    <a:pt x="6053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1983629" y="4017433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07"/>
                  </a:moveTo>
                  <a:lnTo>
                    <a:pt x="0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101190" y="5027719"/>
            <a:ext cx="1209082" cy="790744"/>
            <a:chOff x="2560150" y="4565015"/>
            <a:chExt cx="1209082" cy="790744"/>
          </a:xfrm>
        </p:grpSpPr>
        <p:sp>
          <p:nvSpPr>
            <p:cNvPr id="30" name="Rounded Rectangle 29"/>
            <p:cNvSpPr/>
            <p:nvPr/>
          </p:nvSpPr>
          <p:spPr>
            <a:xfrm>
              <a:off x="2565767" y="456502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335302" y="643661"/>
                  </a:lnTo>
                  <a:cubicBezTo>
                    <a:pt x="315605" y="636122"/>
                    <a:pt x="305757" y="626242"/>
                    <a:pt x="305757" y="616362"/>
                  </a:cubicBez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1197297" y="503507"/>
                  </a:moveTo>
                  <a:lnTo>
                    <a:pt x="1197297" y="503580"/>
                  </a:ln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335302" y="530842"/>
                  </a:ln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80"/>
                  </a:moveTo>
                  <a:cubicBezTo>
                    <a:pt x="1197297" y="503556"/>
                    <a:pt x="1197297" y="503531"/>
                    <a:pt x="1197297" y="5035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560150" y="4565015"/>
              <a:ext cx="1209082" cy="789728"/>
            </a:xfrm>
            <a:custGeom>
              <a:avLst/>
              <a:gdLst/>
              <a:ahLst/>
              <a:cxnLst/>
              <a:rect l="0" t="0" r="0" b="0"/>
              <a:pathLst>
                <a:path w="1209082" h="789728">
                  <a:moveTo>
                    <a:pt x="1173310" y="531071"/>
                  </a:moveTo>
                  <a:cubicBezTo>
                    <a:pt x="1193122" y="524467"/>
                    <a:pt x="1204679" y="513460"/>
                    <a:pt x="1203028" y="503554"/>
                  </a:cubicBezTo>
                  <a:cubicBezTo>
                    <a:pt x="1203578" y="540977"/>
                    <a:pt x="1209082" y="579500"/>
                    <a:pt x="1203028" y="616373"/>
                  </a:cubicBezTo>
                  <a:cubicBezTo>
                    <a:pt x="1201377" y="626279"/>
                    <a:pt x="1192572" y="635084"/>
                    <a:pt x="1173310" y="643889"/>
                  </a:cubicBezTo>
                  <a:cubicBezTo>
                    <a:pt x="1061042" y="693419"/>
                    <a:pt x="944371" y="734694"/>
                    <a:pt x="828251" y="775419"/>
                  </a:cubicBezTo>
                  <a:cubicBezTo>
                    <a:pt x="788627" y="789728"/>
                    <a:pt x="725889" y="789177"/>
                    <a:pt x="685715" y="775419"/>
                  </a:cubicBezTo>
                  <a:cubicBezTo>
                    <a:pt x="569594" y="735795"/>
                    <a:pt x="462279" y="665352"/>
                    <a:pt x="340656" y="643889"/>
                  </a:cubicBezTo>
                  <a:cubicBezTo>
                    <a:pt x="320293" y="640037"/>
                    <a:pt x="310938" y="626279"/>
                    <a:pt x="311488" y="616373"/>
                  </a:cubicBezTo>
                  <a:cubicBezTo>
                    <a:pt x="313689" y="582802"/>
                    <a:pt x="301582" y="548132"/>
                    <a:pt x="311488" y="516212"/>
                  </a:cubicBezTo>
                  <a:cubicBezTo>
                    <a:pt x="312589" y="512360"/>
                    <a:pt x="311488" y="508507"/>
                    <a:pt x="311488" y="505205"/>
                  </a:cubicBezTo>
                  <a:cubicBezTo>
                    <a:pt x="314240" y="514011"/>
                    <a:pt x="321944" y="525017"/>
                    <a:pt x="340656" y="531071"/>
                  </a:cubicBezTo>
                  <a:cubicBezTo>
                    <a:pt x="401743" y="549782"/>
                    <a:pt x="459528" y="577850"/>
                    <a:pt x="519514" y="599312"/>
                  </a:cubicBezTo>
                  <a:cubicBezTo>
                    <a:pt x="575098" y="619125"/>
                    <a:pt x="636185" y="630682"/>
                    <a:pt x="685715" y="662601"/>
                  </a:cubicBezTo>
                  <a:cubicBezTo>
                    <a:pt x="720936" y="685715"/>
                    <a:pt x="789177" y="678010"/>
                    <a:pt x="828251" y="662601"/>
                  </a:cubicBezTo>
                  <a:cubicBezTo>
                    <a:pt x="943271" y="618024"/>
                    <a:pt x="1059941" y="578400"/>
                    <a:pt x="1173310" y="531071"/>
                  </a:cubicBezTo>
                  <a:moveTo>
                    <a:pt x="1173310" y="476038"/>
                  </a:moveTo>
                  <a:cubicBezTo>
                    <a:pt x="1194223" y="480440"/>
                    <a:pt x="1204679" y="493649"/>
                    <a:pt x="1203028" y="503554"/>
                  </a:cubicBezTo>
                  <a:cubicBezTo>
                    <a:pt x="1201377" y="513460"/>
                    <a:pt x="1193122" y="523917"/>
                    <a:pt x="1173310" y="531071"/>
                  </a:cubicBezTo>
                  <a:cubicBezTo>
                    <a:pt x="1056639" y="570695"/>
                    <a:pt x="944922" y="623527"/>
                    <a:pt x="828251" y="662601"/>
                  </a:cubicBezTo>
                  <a:cubicBezTo>
                    <a:pt x="788627" y="676359"/>
                    <a:pt x="725339" y="677460"/>
                    <a:pt x="685715" y="662601"/>
                  </a:cubicBezTo>
                  <a:cubicBezTo>
                    <a:pt x="570145" y="620225"/>
                    <a:pt x="458427" y="567393"/>
                    <a:pt x="340656" y="531071"/>
                  </a:cubicBezTo>
                  <a:cubicBezTo>
                    <a:pt x="321944" y="525017"/>
                    <a:pt x="313689" y="514011"/>
                    <a:pt x="311488" y="505205"/>
                  </a:cubicBezTo>
                  <a:cubicBezTo>
                    <a:pt x="311488" y="504655"/>
                    <a:pt x="311488" y="504105"/>
                    <a:pt x="311488" y="503554"/>
                  </a:cubicBezTo>
                  <a:cubicBezTo>
                    <a:pt x="313139" y="493649"/>
                    <a:pt x="321394" y="483742"/>
                    <a:pt x="340656" y="476038"/>
                  </a:cubicBezTo>
                  <a:cubicBezTo>
                    <a:pt x="361018" y="468333"/>
                    <a:pt x="381380" y="462279"/>
                    <a:pt x="401192" y="453474"/>
                  </a:cubicBezTo>
                  <a:cubicBezTo>
                    <a:pt x="477138" y="418253"/>
                    <a:pt x="560789" y="400092"/>
                    <a:pt x="636185" y="363219"/>
                  </a:cubicBezTo>
                  <a:cubicBezTo>
                    <a:pt x="652144" y="355515"/>
                    <a:pt x="669205" y="350562"/>
                    <a:pt x="685715" y="344508"/>
                  </a:cubicBezTo>
                  <a:cubicBezTo>
                    <a:pt x="724788" y="328549"/>
                    <a:pt x="788077" y="331851"/>
                    <a:pt x="828251" y="344508"/>
                  </a:cubicBezTo>
                  <a:cubicBezTo>
                    <a:pt x="946022" y="380280"/>
                    <a:pt x="1055539" y="440266"/>
                    <a:pt x="1173310" y="476038"/>
                  </a:cubicBezTo>
                  <a:moveTo>
                    <a:pt x="84751" y="170603"/>
                  </a:moveTo>
                  <a:cubicBezTo>
                    <a:pt x="102361" y="183811"/>
                    <a:pt x="122173" y="193167"/>
                    <a:pt x="142536" y="199770"/>
                  </a:cubicBezTo>
                  <a:cubicBezTo>
                    <a:pt x="150240" y="201972"/>
                    <a:pt x="156844" y="206374"/>
                    <a:pt x="163448" y="210227"/>
                  </a:cubicBezTo>
                  <a:cubicBezTo>
                    <a:pt x="168401" y="222884"/>
                    <a:pt x="166751" y="238294"/>
                    <a:pt x="163448" y="251502"/>
                  </a:cubicBezTo>
                  <a:cubicBezTo>
                    <a:pt x="192066" y="257555"/>
                    <a:pt x="216831" y="276267"/>
                    <a:pt x="242146" y="290575"/>
                  </a:cubicBezTo>
                  <a:cubicBezTo>
                    <a:pt x="243797" y="304334"/>
                    <a:pt x="243247" y="318092"/>
                    <a:pt x="242146" y="331850"/>
                  </a:cubicBezTo>
                  <a:cubicBezTo>
                    <a:pt x="268012" y="345609"/>
                    <a:pt x="293327" y="360468"/>
                    <a:pt x="320844" y="371474"/>
                  </a:cubicBezTo>
                  <a:cubicBezTo>
                    <a:pt x="318642" y="385233"/>
                    <a:pt x="321944" y="398991"/>
                    <a:pt x="320844" y="412749"/>
                  </a:cubicBezTo>
                  <a:cubicBezTo>
                    <a:pt x="343958" y="432011"/>
                    <a:pt x="376427" y="435864"/>
                    <a:pt x="401192" y="453474"/>
                  </a:cubicBezTo>
                  <a:cubicBezTo>
                    <a:pt x="381380" y="461729"/>
                    <a:pt x="361018" y="468333"/>
                    <a:pt x="340656" y="476038"/>
                  </a:cubicBezTo>
                  <a:cubicBezTo>
                    <a:pt x="321394" y="484293"/>
                    <a:pt x="308186" y="494199"/>
                    <a:pt x="311488" y="503554"/>
                  </a:cubicBezTo>
                  <a:cubicBezTo>
                    <a:pt x="311488" y="504105"/>
                    <a:pt x="311488" y="504655"/>
                    <a:pt x="311488" y="505205"/>
                  </a:cubicBezTo>
                  <a:cubicBezTo>
                    <a:pt x="309837" y="508507"/>
                    <a:pt x="311488" y="512360"/>
                    <a:pt x="311488" y="516212"/>
                  </a:cubicBezTo>
                  <a:cubicBezTo>
                    <a:pt x="208576" y="412749"/>
                    <a:pt x="105113" y="309287"/>
                    <a:pt x="5503" y="202522"/>
                  </a:cubicBezTo>
                  <a:cubicBezTo>
                    <a:pt x="0" y="165099"/>
                    <a:pt x="8805" y="127126"/>
                    <a:pt x="5503" y="89704"/>
                  </a:cubicBezTo>
                  <a:cubicBezTo>
                    <a:pt x="30818" y="105113"/>
                    <a:pt x="58335" y="116120"/>
                    <a:pt x="84751" y="129328"/>
                  </a:cubicBezTo>
                  <a:cubicBezTo>
                    <a:pt x="81999" y="143086"/>
                    <a:pt x="86402" y="156844"/>
                    <a:pt x="84751" y="170603"/>
                  </a:cubicBezTo>
                  <a:moveTo>
                    <a:pt x="556387" y="323595"/>
                  </a:moveTo>
                  <a:cubicBezTo>
                    <a:pt x="584454" y="332951"/>
                    <a:pt x="612521" y="345609"/>
                    <a:pt x="636185" y="363219"/>
                  </a:cubicBezTo>
                  <a:cubicBezTo>
                    <a:pt x="556387" y="389635"/>
                    <a:pt x="480441" y="425957"/>
                    <a:pt x="401192" y="453474"/>
                  </a:cubicBezTo>
                  <a:cubicBezTo>
                    <a:pt x="372575" y="443568"/>
                    <a:pt x="348360" y="424857"/>
                    <a:pt x="320844" y="412749"/>
                  </a:cubicBezTo>
                  <a:cubicBezTo>
                    <a:pt x="400092" y="385233"/>
                    <a:pt x="478239" y="354414"/>
                    <a:pt x="556386" y="323595"/>
                  </a:cubicBezTo>
                  <a:moveTo>
                    <a:pt x="320844" y="371474"/>
                  </a:moveTo>
                  <a:cubicBezTo>
                    <a:pt x="397340" y="336804"/>
                    <a:pt x="479890" y="317542"/>
                    <a:pt x="556386" y="281770"/>
                  </a:cubicBezTo>
                  <a:cubicBezTo>
                    <a:pt x="559138" y="295529"/>
                    <a:pt x="554185" y="309837"/>
                    <a:pt x="556386" y="323596"/>
                  </a:cubicBezTo>
                  <a:cubicBezTo>
                    <a:pt x="481541" y="361018"/>
                    <a:pt x="395139" y="373676"/>
                    <a:pt x="320844" y="412750"/>
                  </a:cubicBezTo>
                  <a:cubicBezTo>
                    <a:pt x="324146" y="399542"/>
                    <a:pt x="325797" y="384132"/>
                    <a:pt x="320844" y="371475"/>
                  </a:cubicBezTo>
                  <a:moveTo>
                    <a:pt x="477689" y="242697"/>
                  </a:moveTo>
                  <a:cubicBezTo>
                    <a:pt x="504105" y="255354"/>
                    <a:pt x="529970" y="269663"/>
                    <a:pt x="556386" y="281770"/>
                  </a:cubicBezTo>
                  <a:cubicBezTo>
                    <a:pt x="477689" y="310938"/>
                    <a:pt x="396790" y="336253"/>
                    <a:pt x="320844" y="371474"/>
                  </a:cubicBezTo>
                  <a:cubicBezTo>
                    <a:pt x="296079" y="355515"/>
                    <a:pt x="270213" y="341206"/>
                    <a:pt x="242146" y="331850"/>
                  </a:cubicBezTo>
                  <a:cubicBezTo>
                    <a:pt x="320844" y="302132"/>
                    <a:pt x="396790" y="264160"/>
                    <a:pt x="477689" y="242696"/>
                  </a:cubicBezTo>
                  <a:moveTo>
                    <a:pt x="242146" y="290575"/>
                  </a:moveTo>
                  <a:cubicBezTo>
                    <a:pt x="323595" y="269663"/>
                    <a:pt x="403944" y="241045"/>
                    <a:pt x="477689" y="201421"/>
                  </a:cubicBezTo>
                  <a:cubicBezTo>
                    <a:pt x="476588" y="215180"/>
                    <a:pt x="475487" y="228938"/>
                    <a:pt x="477689" y="242696"/>
                  </a:cubicBezTo>
                  <a:cubicBezTo>
                    <a:pt x="396239" y="262508"/>
                    <a:pt x="318642" y="297730"/>
                    <a:pt x="242146" y="331850"/>
                  </a:cubicBezTo>
                  <a:cubicBezTo>
                    <a:pt x="243247" y="318092"/>
                    <a:pt x="237193" y="303783"/>
                    <a:pt x="242146" y="290575"/>
                  </a:cubicBezTo>
                  <a:moveTo>
                    <a:pt x="399542" y="161797"/>
                  </a:moveTo>
                  <a:cubicBezTo>
                    <a:pt x="426508" y="173354"/>
                    <a:pt x="453474" y="184912"/>
                    <a:pt x="477689" y="201422"/>
                  </a:cubicBezTo>
                  <a:cubicBezTo>
                    <a:pt x="400092" y="232791"/>
                    <a:pt x="323045" y="268562"/>
                    <a:pt x="242146" y="290576"/>
                  </a:cubicBezTo>
                  <a:cubicBezTo>
                    <a:pt x="215730" y="277918"/>
                    <a:pt x="186563" y="269663"/>
                    <a:pt x="163449" y="251502"/>
                  </a:cubicBezTo>
                  <a:cubicBezTo>
                    <a:pt x="241046" y="219032"/>
                    <a:pt x="319193" y="187113"/>
                    <a:pt x="399542" y="161798"/>
                  </a:cubicBezTo>
                  <a:moveTo>
                    <a:pt x="163448" y="210227"/>
                  </a:moveTo>
                  <a:cubicBezTo>
                    <a:pt x="244347" y="187113"/>
                    <a:pt x="320293" y="148589"/>
                    <a:pt x="399542" y="120522"/>
                  </a:cubicBezTo>
                  <a:cubicBezTo>
                    <a:pt x="401743" y="134281"/>
                    <a:pt x="400092" y="148039"/>
                    <a:pt x="399542" y="161797"/>
                  </a:cubicBezTo>
                  <a:cubicBezTo>
                    <a:pt x="319193" y="186562"/>
                    <a:pt x="243247" y="224535"/>
                    <a:pt x="163449" y="251502"/>
                  </a:cubicBezTo>
                  <a:cubicBezTo>
                    <a:pt x="164549" y="237743"/>
                    <a:pt x="167301" y="223435"/>
                    <a:pt x="163449" y="210227"/>
                  </a:cubicBezTo>
                  <a:moveTo>
                    <a:pt x="84751" y="170603"/>
                  </a:moveTo>
                  <a:cubicBezTo>
                    <a:pt x="165650" y="146939"/>
                    <a:pt x="239945" y="104563"/>
                    <a:pt x="320844" y="81449"/>
                  </a:cubicBezTo>
                  <a:cubicBezTo>
                    <a:pt x="342857" y="100710"/>
                    <a:pt x="375327" y="104012"/>
                    <a:pt x="399541" y="120522"/>
                  </a:cubicBezTo>
                  <a:cubicBezTo>
                    <a:pt x="320293" y="149690"/>
                    <a:pt x="238294" y="172254"/>
                    <a:pt x="163448" y="210227"/>
                  </a:cubicBezTo>
                  <a:cubicBezTo>
                    <a:pt x="156844" y="205824"/>
                    <a:pt x="150240" y="201972"/>
                    <a:pt x="142536" y="199770"/>
                  </a:cubicBezTo>
                  <a:cubicBezTo>
                    <a:pt x="122173" y="192616"/>
                    <a:pt x="101261" y="184361"/>
                    <a:pt x="84751" y="170603"/>
                  </a:cubicBezTo>
                  <a:moveTo>
                    <a:pt x="84751" y="129328"/>
                  </a:moveTo>
                  <a:cubicBezTo>
                    <a:pt x="159596" y="90804"/>
                    <a:pt x="242696" y="70992"/>
                    <a:pt x="320844" y="39624"/>
                  </a:cubicBezTo>
                  <a:cubicBezTo>
                    <a:pt x="323595" y="53382"/>
                    <a:pt x="320293" y="67691"/>
                    <a:pt x="320844" y="81449"/>
                  </a:cubicBezTo>
                  <a:cubicBezTo>
                    <a:pt x="240495" y="106214"/>
                    <a:pt x="162898" y="139234"/>
                    <a:pt x="84751" y="170603"/>
                  </a:cubicBezTo>
                  <a:cubicBezTo>
                    <a:pt x="84200" y="156845"/>
                    <a:pt x="87502" y="143086"/>
                    <a:pt x="84751" y="129328"/>
                  </a:cubicBezTo>
                  <a:moveTo>
                    <a:pt x="5503" y="89704"/>
                  </a:moveTo>
                  <a:cubicBezTo>
                    <a:pt x="81449" y="53382"/>
                    <a:pt x="162348" y="29717"/>
                    <a:pt x="241046" y="0"/>
                  </a:cubicBezTo>
                  <a:cubicBezTo>
                    <a:pt x="270213" y="6053"/>
                    <a:pt x="291126" y="35771"/>
                    <a:pt x="320844" y="39624"/>
                  </a:cubicBezTo>
                  <a:cubicBezTo>
                    <a:pt x="242697" y="70442"/>
                    <a:pt x="162348" y="96308"/>
                    <a:pt x="84751" y="129328"/>
                  </a:cubicBezTo>
                  <a:cubicBezTo>
                    <a:pt x="59986" y="112818"/>
                    <a:pt x="34671" y="95757"/>
                    <a:pt x="5503" y="89704"/>
                  </a:cubicBezTo>
                  <a:moveTo>
                    <a:pt x="311488" y="503554"/>
                  </a:moveTo>
                  <a:cubicBezTo>
                    <a:pt x="311488" y="504105"/>
                    <a:pt x="311488" y="504655"/>
                    <a:pt x="311488" y="505205"/>
                  </a:cubicBezTo>
                  <a:moveTo>
                    <a:pt x="1203028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565767" y="456502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335302" y="643661"/>
                  </a:lnTo>
                  <a:cubicBezTo>
                    <a:pt x="315605" y="636122"/>
                    <a:pt x="305757" y="626242"/>
                    <a:pt x="305757" y="616362"/>
                  </a:cubicBez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1197297" y="503507"/>
                  </a:moveTo>
                  <a:lnTo>
                    <a:pt x="1197297" y="503580"/>
                  </a:ln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335302" y="530842"/>
                  </a:ln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80"/>
                  </a:moveTo>
                  <a:cubicBezTo>
                    <a:pt x="1197297" y="503556"/>
                    <a:pt x="1197297" y="503531"/>
                    <a:pt x="1197297" y="503507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426943" y="5412952"/>
            <a:ext cx="343407" cy="336804"/>
            <a:chOff x="3885903" y="4950248"/>
            <a:chExt cx="343407" cy="336804"/>
          </a:xfrm>
        </p:grpSpPr>
        <p:sp>
          <p:nvSpPr>
            <p:cNvPr id="34" name="Rounded Rectangle 33"/>
            <p:cNvSpPr/>
            <p:nvPr/>
          </p:nvSpPr>
          <p:spPr>
            <a:xfrm>
              <a:off x="3896359" y="495300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85903" y="4950248"/>
              <a:ext cx="343407" cy="336804"/>
            </a:xfrm>
            <a:custGeom>
              <a:avLst/>
              <a:gdLst/>
              <a:ahLst/>
              <a:cxnLst/>
              <a:rect l="0" t="0" r="0" b="0"/>
              <a:pathLst>
                <a:path w="343407" h="336804">
                  <a:moveTo>
                    <a:pt x="10456" y="167851"/>
                  </a:moveTo>
                  <a:cubicBezTo>
                    <a:pt x="14308" y="76496"/>
                    <a:pt x="84200" y="0"/>
                    <a:pt x="175556" y="2751"/>
                  </a:cubicBezTo>
                  <a:cubicBezTo>
                    <a:pt x="266911" y="5503"/>
                    <a:pt x="343407" y="76496"/>
                    <a:pt x="340656" y="167851"/>
                  </a:cubicBezTo>
                  <a:cubicBezTo>
                    <a:pt x="337904" y="259207"/>
                    <a:pt x="266361" y="329099"/>
                    <a:pt x="175556" y="332951"/>
                  </a:cubicBezTo>
                  <a:cubicBezTo>
                    <a:pt x="84200" y="336804"/>
                    <a:pt x="0" y="258656"/>
                    <a:pt x="10456" y="167851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896359" y="495300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057758" y="4886283"/>
            <a:ext cx="337904" cy="333502"/>
            <a:chOff x="1516718" y="4423579"/>
            <a:chExt cx="337904" cy="333502"/>
          </a:xfrm>
        </p:grpSpPr>
        <p:sp>
          <p:nvSpPr>
            <p:cNvPr id="38" name="Rounded Rectangle 37"/>
            <p:cNvSpPr/>
            <p:nvPr/>
          </p:nvSpPr>
          <p:spPr>
            <a:xfrm>
              <a:off x="1518919" y="4424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516718" y="4423579"/>
              <a:ext cx="337904" cy="333502"/>
            </a:xfrm>
            <a:custGeom>
              <a:avLst/>
              <a:gdLst/>
              <a:ahLst/>
              <a:cxnLst/>
              <a:rect l="0" t="0" r="0" b="0"/>
              <a:pathLst>
                <a:path w="337904" h="333502">
                  <a:moveTo>
                    <a:pt x="2201" y="166200"/>
                  </a:moveTo>
                  <a:cubicBezTo>
                    <a:pt x="0" y="74845"/>
                    <a:pt x="75945" y="2201"/>
                    <a:pt x="167301" y="1100"/>
                  </a:cubicBezTo>
                  <a:cubicBezTo>
                    <a:pt x="258656" y="0"/>
                    <a:pt x="326897" y="75395"/>
                    <a:pt x="332401" y="166200"/>
                  </a:cubicBezTo>
                  <a:cubicBezTo>
                    <a:pt x="337904" y="257005"/>
                    <a:pt x="258656" y="329099"/>
                    <a:pt x="167301" y="331300"/>
                  </a:cubicBezTo>
                  <a:cubicBezTo>
                    <a:pt x="75945" y="333502"/>
                    <a:pt x="3301" y="257556"/>
                    <a:pt x="2201" y="166200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518919" y="4424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26943" y="4319439"/>
            <a:ext cx="343407" cy="344508"/>
            <a:chOff x="3885903" y="3856735"/>
            <a:chExt cx="343407" cy="344508"/>
          </a:xfrm>
        </p:grpSpPr>
        <p:sp>
          <p:nvSpPr>
            <p:cNvPr id="42" name="Rounded Rectangle 41"/>
            <p:cNvSpPr/>
            <p:nvPr/>
          </p:nvSpPr>
          <p:spPr>
            <a:xfrm>
              <a:off x="3896359" y="386333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885903" y="3856735"/>
              <a:ext cx="343407" cy="344508"/>
            </a:xfrm>
            <a:custGeom>
              <a:avLst/>
              <a:gdLst/>
              <a:ahLst/>
              <a:cxnLst/>
              <a:rect l="0" t="0" r="0" b="0"/>
              <a:pathLst>
                <a:path w="343407" h="344508">
                  <a:moveTo>
                    <a:pt x="10456" y="171704"/>
                  </a:moveTo>
                  <a:cubicBezTo>
                    <a:pt x="19812" y="80899"/>
                    <a:pt x="84751" y="13208"/>
                    <a:pt x="175556" y="6604"/>
                  </a:cubicBezTo>
                  <a:cubicBezTo>
                    <a:pt x="266361" y="0"/>
                    <a:pt x="343407" y="80348"/>
                    <a:pt x="340656" y="171704"/>
                  </a:cubicBezTo>
                  <a:cubicBezTo>
                    <a:pt x="337904" y="263059"/>
                    <a:pt x="266361" y="329099"/>
                    <a:pt x="175556" y="336804"/>
                  </a:cubicBezTo>
                  <a:cubicBezTo>
                    <a:pt x="84751" y="344508"/>
                    <a:pt x="0" y="262509"/>
                    <a:pt x="10456" y="1717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3896359" y="386333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052255" y="3797723"/>
            <a:ext cx="346709" cy="337354"/>
            <a:chOff x="1511215" y="3335019"/>
            <a:chExt cx="346709" cy="337354"/>
          </a:xfrm>
        </p:grpSpPr>
        <p:sp>
          <p:nvSpPr>
            <p:cNvPr id="46" name="Rounded Rectangle 45"/>
            <p:cNvSpPr/>
            <p:nvPr/>
          </p:nvSpPr>
          <p:spPr>
            <a:xfrm>
              <a:off x="1518919" y="333501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511215" y="3335019"/>
              <a:ext cx="346709" cy="337354"/>
            </a:xfrm>
            <a:custGeom>
              <a:avLst/>
              <a:gdLst/>
              <a:ahLst/>
              <a:cxnLst/>
              <a:rect l="0" t="0" r="0" b="0"/>
              <a:pathLst>
                <a:path w="346709" h="337354">
                  <a:moveTo>
                    <a:pt x="7704" y="165099"/>
                  </a:moveTo>
                  <a:cubicBezTo>
                    <a:pt x="0" y="74295"/>
                    <a:pt x="81449" y="0"/>
                    <a:pt x="172804" y="0"/>
                  </a:cubicBezTo>
                  <a:cubicBezTo>
                    <a:pt x="264160" y="0"/>
                    <a:pt x="329099" y="74295"/>
                    <a:pt x="337904" y="165099"/>
                  </a:cubicBezTo>
                  <a:cubicBezTo>
                    <a:pt x="346709" y="255904"/>
                    <a:pt x="263609" y="337354"/>
                    <a:pt x="172804" y="330199"/>
                  </a:cubicBezTo>
                  <a:cubicBezTo>
                    <a:pt x="81999" y="323045"/>
                    <a:pt x="2201" y="255904"/>
                    <a:pt x="7704" y="165099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518919" y="333501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432446" y="3199511"/>
            <a:ext cx="341206" cy="334602"/>
            <a:chOff x="3891406" y="2736807"/>
            <a:chExt cx="341206" cy="334602"/>
          </a:xfrm>
        </p:grpSpPr>
        <p:sp>
          <p:nvSpPr>
            <p:cNvPr id="50" name="Rounded Rectangle 49"/>
            <p:cNvSpPr/>
            <p:nvPr/>
          </p:nvSpPr>
          <p:spPr>
            <a:xfrm>
              <a:off x="3896359" y="274065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891406" y="2736807"/>
              <a:ext cx="341206" cy="334602"/>
            </a:xfrm>
            <a:custGeom>
              <a:avLst/>
              <a:gdLst/>
              <a:ahLst/>
              <a:cxnLst/>
              <a:rect l="0" t="0" r="0" b="0"/>
              <a:pathLst>
                <a:path w="341206" h="334602">
                  <a:moveTo>
                    <a:pt x="4952" y="168952"/>
                  </a:moveTo>
                  <a:cubicBezTo>
                    <a:pt x="9355" y="77596"/>
                    <a:pt x="78697" y="7704"/>
                    <a:pt x="170052" y="3852"/>
                  </a:cubicBezTo>
                  <a:cubicBezTo>
                    <a:pt x="261408" y="0"/>
                    <a:pt x="329099" y="78147"/>
                    <a:pt x="335152" y="168952"/>
                  </a:cubicBezTo>
                  <a:cubicBezTo>
                    <a:pt x="341206" y="259757"/>
                    <a:pt x="261408" y="334602"/>
                    <a:pt x="170052" y="334052"/>
                  </a:cubicBezTo>
                  <a:cubicBezTo>
                    <a:pt x="78697" y="333501"/>
                    <a:pt x="0" y="259757"/>
                    <a:pt x="4952" y="168952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896359" y="274065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058859" y="2700359"/>
            <a:ext cx="335703" cy="343407"/>
            <a:chOff x="1517819" y="2237655"/>
            <a:chExt cx="335703" cy="343407"/>
          </a:xfrm>
        </p:grpSpPr>
        <p:sp>
          <p:nvSpPr>
            <p:cNvPr id="54" name="Rounded Rectangle 53"/>
            <p:cNvSpPr/>
            <p:nvPr/>
          </p:nvSpPr>
          <p:spPr>
            <a:xfrm>
              <a:off x="1518919" y="224536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17819" y="2237655"/>
              <a:ext cx="335703" cy="343407"/>
            </a:xfrm>
            <a:custGeom>
              <a:avLst/>
              <a:gdLst/>
              <a:ahLst/>
              <a:cxnLst/>
              <a:rect l="0" t="0" r="0" b="0"/>
              <a:pathLst>
                <a:path w="335703" h="343407">
                  <a:moveTo>
                    <a:pt x="1100" y="172804"/>
                  </a:moveTo>
                  <a:cubicBezTo>
                    <a:pt x="3852" y="81449"/>
                    <a:pt x="75395" y="0"/>
                    <a:pt x="166200" y="7704"/>
                  </a:cubicBezTo>
                  <a:cubicBezTo>
                    <a:pt x="257005" y="15409"/>
                    <a:pt x="335703" y="81449"/>
                    <a:pt x="331300" y="172804"/>
                  </a:cubicBezTo>
                  <a:cubicBezTo>
                    <a:pt x="326897" y="263609"/>
                    <a:pt x="257005" y="343407"/>
                    <a:pt x="166200" y="337904"/>
                  </a:cubicBezTo>
                  <a:cubicBezTo>
                    <a:pt x="75395" y="332401"/>
                    <a:pt x="0" y="264160"/>
                    <a:pt x="1100" y="1728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518919" y="224536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5431346" y="2075180"/>
            <a:ext cx="347260" cy="339005"/>
            <a:chOff x="3890306" y="1612476"/>
            <a:chExt cx="347260" cy="339005"/>
          </a:xfrm>
        </p:grpSpPr>
        <p:sp>
          <p:nvSpPr>
            <p:cNvPr id="58" name="Rounded Rectangle 57"/>
            <p:cNvSpPr/>
            <p:nvPr/>
          </p:nvSpPr>
          <p:spPr>
            <a:xfrm>
              <a:off x="3896359" y="161797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3890306" y="1612476"/>
              <a:ext cx="347260" cy="339005"/>
            </a:xfrm>
            <a:custGeom>
              <a:avLst/>
              <a:gdLst/>
              <a:ahLst/>
              <a:cxnLst/>
              <a:rect l="0" t="0" r="0" b="0"/>
              <a:pathLst>
                <a:path w="347260" h="339005">
                  <a:moveTo>
                    <a:pt x="6053" y="170603"/>
                  </a:moveTo>
                  <a:cubicBezTo>
                    <a:pt x="13207" y="79798"/>
                    <a:pt x="80348" y="11006"/>
                    <a:pt x="171153" y="5503"/>
                  </a:cubicBezTo>
                  <a:cubicBezTo>
                    <a:pt x="261958" y="0"/>
                    <a:pt x="347260" y="80348"/>
                    <a:pt x="336253" y="170603"/>
                  </a:cubicBezTo>
                  <a:cubicBezTo>
                    <a:pt x="325247" y="260857"/>
                    <a:pt x="262509" y="339005"/>
                    <a:pt x="171153" y="335703"/>
                  </a:cubicBezTo>
                  <a:cubicBezTo>
                    <a:pt x="79798" y="332401"/>
                    <a:pt x="0" y="261408"/>
                    <a:pt x="6053" y="170603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896359" y="161797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3059959" y="1574927"/>
            <a:ext cx="339005" cy="348360"/>
            <a:chOff x="1518919" y="1112223"/>
            <a:chExt cx="339005" cy="348360"/>
          </a:xfrm>
        </p:grpSpPr>
        <p:sp>
          <p:nvSpPr>
            <p:cNvPr id="62" name="Rounded Rectangle 61"/>
            <p:cNvSpPr/>
            <p:nvPr/>
          </p:nvSpPr>
          <p:spPr>
            <a:xfrm>
              <a:off x="1518919" y="1122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518919" y="1112223"/>
              <a:ext cx="339005" cy="348360"/>
            </a:xfrm>
            <a:custGeom>
              <a:avLst/>
              <a:gdLst/>
              <a:ahLst/>
              <a:cxnLst/>
              <a:rect l="0" t="0" r="0" b="0"/>
              <a:pathLst>
                <a:path w="339005" h="348360">
                  <a:moveTo>
                    <a:pt x="0" y="175556"/>
                  </a:moveTo>
                  <a:cubicBezTo>
                    <a:pt x="9355" y="84751"/>
                    <a:pt x="74295" y="20912"/>
                    <a:pt x="165099" y="10456"/>
                  </a:cubicBezTo>
                  <a:cubicBezTo>
                    <a:pt x="255904" y="0"/>
                    <a:pt x="339005" y="84751"/>
                    <a:pt x="330199" y="175556"/>
                  </a:cubicBezTo>
                  <a:cubicBezTo>
                    <a:pt x="321394" y="266361"/>
                    <a:pt x="255904" y="348360"/>
                    <a:pt x="165099" y="340656"/>
                  </a:cubicBezTo>
                  <a:cubicBezTo>
                    <a:pt x="74295" y="332951"/>
                    <a:pt x="9906" y="266361"/>
                    <a:pt x="0" y="175556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518919" y="1122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992313" y="2759795"/>
            <a:ext cx="76771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Growth &amp; Impact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910686" y="5649045"/>
            <a:ext cx="1279524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Recognizing the problem of
disorganized development
resources.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10686" y="2314025"/>
            <a:ext cx="1147445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Reflecting on the journey
and gaining valuable
insights.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53789" y="2941405"/>
            <a:ext cx="1147445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Expanding the collection
and receiving positive
feedback.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60344" y="340368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5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10686" y="3255095"/>
            <a:ext cx="619125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Challenges &amp;
Solutions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910686" y="2132415"/>
            <a:ext cx="792479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Lessons Learned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910686" y="3568785"/>
            <a:ext cx="1023619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Overcoming technical
hurdles like updating
GitHub star counts.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53789" y="3849455"/>
            <a:ext cx="602615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Structure &amp;
Organization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558198" y="228100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7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171732" y="3998045"/>
            <a:ext cx="66040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992313" y="1802215"/>
            <a:ext cx="1287779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 dirty="0">
                <a:solidFill>
                  <a:srgbClr val="484848"/>
                </a:solidFill>
                <a:latin typeface="Roboto"/>
              </a:rPr>
              <a:t>Considering enhancements
like Jekyll or RAG systems.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986809" y="4163145"/>
            <a:ext cx="1196975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Organizing resources into
categories for easy
navigation.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562160" y="452636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910686" y="4377775"/>
            <a:ext cx="86677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Technical Choices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180097" y="178570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8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10686" y="4559385"/>
            <a:ext cx="1056640" cy="36982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Selecting Docsify for its
simplicity and focus on
content.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953789" y="4939115"/>
            <a:ext cx="619125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997816" y="1637115"/>
            <a:ext cx="569595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Roboto"/>
              </a:rPr>
              <a:t>Future Plans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6630" y="508770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997816" y="5104215"/>
            <a:ext cx="1329054" cy="24654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Deciding to create a
personal resource collection.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75851" y="839131"/>
            <a:ext cx="156019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 dirty="0">
                <a:solidFill>
                  <a:srgbClr val="484848"/>
                </a:solidFill>
                <a:latin typeface="Roboto"/>
              </a:rPr>
              <a:t>Journey to Building </a:t>
            </a:r>
            <a:r>
              <a:rPr sz="600" b="1" dirty="0" err="1">
                <a:solidFill>
                  <a:srgbClr val="484848"/>
                </a:solidFill>
                <a:latin typeface="Roboto"/>
              </a:rPr>
              <a:t>FreeForGeeks</a:t>
            </a:r>
            <a:endParaRPr sz="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564637" y="561602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910686" y="5467435"/>
            <a:ext cx="75120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Roboto"/>
              </a:rPr>
              <a:t>Resource Chaos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175970" y="2908385"/>
            <a:ext cx="57784" cy="1232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Roboto"/>
              </a:rPr>
              <a:t>6</a:t>
            </a:r>
          </a:p>
        </p:txBody>
      </p:sp>
      <p:grpSp>
        <p:nvGrpSpPr>
          <p:cNvPr id="93" name="Group 92"/>
          <p:cNvGrpSpPr/>
          <p:nvPr/>
        </p:nvGrpSpPr>
        <p:grpSpPr>
          <a:xfrm>
            <a:off x="4742604" y="2764473"/>
            <a:ext cx="266911" cy="332951"/>
            <a:chOff x="3201564" y="2301769"/>
            <a:chExt cx="266911" cy="332951"/>
          </a:xfrm>
        </p:grpSpPr>
        <p:sp>
          <p:nvSpPr>
            <p:cNvPr id="91" name="Rounded Rectangle 90"/>
            <p:cNvSpPr/>
            <p:nvPr/>
          </p:nvSpPr>
          <p:spPr>
            <a:xfrm>
              <a:off x="3201564" y="2301769"/>
              <a:ext cx="266911" cy="332951"/>
            </a:xfrm>
            <a:custGeom>
              <a:avLst/>
              <a:gdLst/>
              <a:ahLst/>
              <a:cxnLst/>
              <a:rect l="0" t="0" r="0" b="0"/>
              <a:pathLst>
                <a:path w="266911" h="332951">
                  <a:moveTo>
                    <a:pt x="141710" y="26140"/>
                  </a:moveTo>
                  <a:cubicBezTo>
                    <a:pt x="184361" y="0"/>
                    <a:pt x="225636" y="33020"/>
                    <a:pt x="262784" y="66040"/>
                  </a:cubicBezTo>
                  <a:cubicBezTo>
                    <a:pt x="265535" y="68791"/>
                    <a:pt x="264160" y="71543"/>
                    <a:pt x="266911" y="74295"/>
                  </a:cubicBezTo>
                  <a:cubicBezTo>
                    <a:pt x="260032" y="75670"/>
                    <a:pt x="254529" y="79798"/>
                    <a:pt x="249025" y="82549"/>
                  </a:cubicBezTo>
                  <a:cubicBezTo>
                    <a:pt x="246274" y="83925"/>
                    <a:pt x="244898" y="86677"/>
                    <a:pt x="246274" y="89429"/>
                  </a:cubicBezTo>
                  <a:cubicBezTo>
                    <a:pt x="247649" y="99059"/>
                    <a:pt x="244898" y="110066"/>
                    <a:pt x="235267" y="112818"/>
                  </a:cubicBezTo>
                  <a:cubicBezTo>
                    <a:pt x="225636" y="115569"/>
                    <a:pt x="217381" y="112818"/>
                    <a:pt x="209126" y="107314"/>
                  </a:cubicBezTo>
                  <a:cubicBezTo>
                    <a:pt x="207750" y="105939"/>
                    <a:pt x="204999" y="104563"/>
                    <a:pt x="203623" y="105939"/>
                  </a:cubicBezTo>
                  <a:cubicBezTo>
                    <a:pt x="198119" y="110066"/>
                    <a:pt x="191240" y="112818"/>
                    <a:pt x="184361" y="115569"/>
                  </a:cubicBezTo>
                  <a:cubicBezTo>
                    <a:pt x="178858" y="110066"/>
                    <a:pt x="177482" y="103187"/>
                    <a:pt x="174730" y="96308"/>
                  </a:cubicBezTo>
                  <a:cubicBezTo>
                    <a:pt x="174730" y="93556"/>
                    <a:pt x="174730" y="92180"/>
                    <a:pt x="176106" y="89429"/>
                  </a:cubicBezTo>
                  <a:cubicBezTo>
                    <a:pt x="182985" y="82549"/>
                    <a:pt x="188489" y="71543"/>
                    <a:pt x="181609" y="64664"/>
                  </a:cubicBezTo>
                  <a:cubicBezTo>
                    <a:pt x="176106" y="56409"/>
                    <a:pt x="167851" y="55033"/>
                    <a:pt x="158220" y="53657"/>
                  </a:cubicBezTo>
                  <a:cubicBezTo>
                    <a:pt x="155469" y="53657"/>
                    <a:pt x="154093" y="53657"/>
                    <a:pt x="152717" y="50905"/>
                  </a:cubicBezTo>
                  <a:cubicBezTo>
                    <a:pt x="147214" y="44026"/>
                    <a:pt x="145838" y="34395"/>
                    <a:pt x="141710" y="26140"/>
                  </a:cubicBezTo>
                  <a:moveTo>
                    <a:pt x="138959" y="265535"/>
                  </a:moveTo>
                  <a:cubicBezTo>
                    <a:pt x="126576" y="262784"/>
                    <a:pt x="112818" y="264160"/>
                    <a:pt x="100435" y="265535"/>
                  </a:cubicBezTo>
                  <a:cubicBezTo>
                    <a:pt x="100435" y="251777"/>
                    <a:pt x="99059" y="238019"/>
                    <a:pt x="100435" y="225636"/>
                  </a:cubicBezTo>
                  <a:cubicBezTo>
                    <a:pt x="100435" y="222884"/>
                    <a:pt x="99059" y="220133"/>
                    <a:pt x="96308" y="220133"/>
                  </a:cubicBezTo>
                  <a:cubicBezTo>
                    <a:pt x="85301" y="218757"/>
                    <a:pt x="77046" y="207750"/>
                    <a:pt x="77046" y="196744"/>
                  </a:cubicBezTo>
                  <a:cubicBezTo>
                    <a:pt x="78422" y="185737"/>
                    <a:pt x="85301" y="176106"/>
                    <a:pt x="96308" y="173354"/>
                  </a:cubicBezTo>
                  <a:cubicBezTo>
                    <a:pt x="99059" y="173354"/>
                    <a:pt x="99059" y="170603"/>
                    <a:pt x="100435" y="167851"/>
                  </a:cubicBezTo>
                  <a:cubicBezTo>
                    <a:pt x="103187" y="160972"/>
                    <a:pt x="103187" y="152717"/>
                    <a:pt x="100435" y="144462"/>
                  </a:cubicBezTo>
                  <a:cubicBezTo>
                    <a:pt x="107314" y="147214"/>
                    <a:pt x="116945" y="145838"/>
                    <a:pt x="123824" y="144462"/>
                  </a:cubicBezTo>
                  <a:cubicBezTo>
                    <a:pt x="126576" y="144462"/>
                    <a:pt x="129328" y="147214"/>
                    <a:pt x="129328" y="148590"/>
                  </a:cubicBezTo>
                  <a:cubicBezTo>
                    <a:pt x="132080" y="159596"/>
                    <a:pt x="141710" y="170603"/>
                    <a:pt x="152717" y="167851"/>
                  </a:cubicBezTo>
                  <a:cubicBezTo>
                    <a:pt x="163724" y="165099"/>
                    <a:pt x="174730" y="159596"/>
                    <a:pt x="174730" y="148590"/>
                  </a:cubicBezTo>
                  <a:cubicBezTo>
                    <a:pt x="176106" y="145838"/>
                    <a:pt x="178858" y="144462"/>
                    <a:pt x="180234" y="144462"/>
                  </a:cubicBezTo>
                  <a:cubicBezTo>
                    <a:pt x="188489" y="147214"/>
                    <a:pt x="196744" y="143086"/>
                    <a:pt x="203623" y="144462"/>
                  </a:cubicBezTo>
                  <a:cubicBezTo>
                    <a:pt x="196744" y="174730"/>
                    <a:pt x="191240" y="211878"/>
                    <a:pt x="162348" y="221509"/>
                  </a:cubicBezTo>
                  <a:cubicBezTo>
                    <a:pt x="145838" y="228388"/>
                    <a:pt x="137583" y="247649"/>
                    <a:pt x="138959" y="265535"/>
                  </a:cubicBezTo>
                  <a:moveTo>
                    <a:pt x="100435" y="225636"/>
                  </a:moveTo>
                  <a:cubicBezTo>
                    <a:pt x="101811" y="238019"/>
                    <a:pt x="103187" y="253153"/>
                    <a:pt x="100435" y="265535"/>
                  </a:cubicBezTo>
                  <a:cubicBezTo>
                    <a:pt x="89429" y="269663"/>
                    <a:pt x="77046" y="269663"/>
                    <a:pt x="66040" y="265535"/>
                  </a:cubicBezTo>
                  <a:cubicBezTo>
                    <a:pt x="61912" y="249025"/>
                    <a:pt x="52281" y="235267"/>
                    <a:pt x="42650" y="221509"/>
                  </a:cubicBezTo>
                  <a:cubicBezTo>
                    <a:pt x="16510" y="206374"/>
                    <a:pt x="9630" y="173354"/>
                    <a:pt x="1375" y="144462"/>
                  </a:cubicBezTo>
                  <a:cubicBezTo>
                    <a:pt x="6879" y="147214"/>
                    <a:pt x="13758" y="144462"/>
                    <a:pt x="20637" y="144462"/>
                  </a:cubicBezTo>
                  <a:cubicBezTo>
                    <a:pt x="23389" y="144462"/>
                    <a:pt x="24764" y="143086"/>
                    <a:pt x="26140" y="140335"/>
                  </a:cubicBezTo>
                  <a:cubicBezTo>
                    <a:pt x="30268" y="130704"/>
                    <a:pt x="37147" y="122449"/>
                    <a:pt x="48154" y="121073"/>
                  </a:cubicBezTo>
                  <a:cubicBezTo>
                    <a:pt x="59160" y="119697"/>
                    <a:pt x="64664" y="130704"/>
                    <a:pt x="71543" y="140335"/>
                  </a:cubicBezTo>
                  <a:cubicBezTo>
                    <a:pt x="72919" y="143086"/>
                    <a:pt x="74295" y="144462"/>
                    <a:pt x="77046" y="144462"/>
                  </a:cubicBezTo>
                  <a:cubicBezTo>
                    <a:pt x="83925" y="147214"/>
                    <a:pt x="93556" y="143086"/>
                    <a:pt x="100435" y="144462"/>
                  </a:cubicBezTo>
                  <a:cubicBezTo>
                    <a:pt x="99059" y="152717"/>
                    <a:pt x="100435" y="160972"/>
                    <a:pt x="100435" y="167851"/>
                  </a:cubicBezTo>
                  <a:cubicBezTo>
                    <a:pt x="100435" y="170603"/>
                    <a:pt x="99059" y="173354"/>
                    <a:pt x="96308" y="174730"/>
                  </a:cubicBezTo>
                  <a:cubicBezTo>
                    <a:pt x="85301" y="177482"/>
                    <a:pt x="77046" y="185737"/>
                    <a:pt x="77046" y="196744"/>
                  </a:cubicBezTo>
                  <a:cubicBezTo>
                    <a:pt x="78422" y="207750"/>
                    <a:pt x="85301" y="214629"/>
                    <a:pt x="96308" y="220133"/>
                  </a:cubicBezTo>
                  <a:cubicBezTo>
                    <a:pt x="99059" y="220133"/>
                    <a:pt x="100435" y="222884"/>
                    <a:pt x="100435" y="225636"/>
                  </a:cubicBezTo>
                  <a:moveTo>
                    <a:pt x="104563" y="70167"/>
                  </a:moveTo>
                  <a:cubicBezTo>
                    <a:pt x="115569" y="72919"/>
                    <a:pt x="122449" y="81174"/>
                    <a:pt x="123824" y="92180"/>
                  </a:cubicBezTo>
                  <a:cubicBezTo>
                    <a:pt x="125200" y="103187"/>
                    <a:pt x="114194" y="110066"/>
                    <a:pt x="104563" y="115569"/>
                  </a:cubicBezTo>
                  <a:cubicBezTo>
                    <a:pt x="103187" y="116945"/>
                    <a:pt x="99059" y="118321"/>
                    <a:pt x="100435" y="121073"/>
                  </a:cubicBezTo>
                  <a:cubicBezTo>
                    <a:pt x="103187" y="127952"/>
                    <a:pt x="103187" y="137583"/>
                    <a:pt x="100435" y="144462"/>
                  </a:cubicBezTo>
                  <a:cubicBezTo>
                    <a:pt x="93556" y="143086"/>
                    <a:pt x="85301" y="144462"/>
                    <a:pt x="77046" y="144462"/>
                  </a:cubicBezTo>
                  <a:cubicBezTo>
                    <a:pt x="74295" y="144462"/>
                    <a:pt x="70167" y="143086"/>
                    <a:pt x="71543" y="140335"/>
                  </a:cubicBezTo>
                  <a:cubicBezTo>
                    <a:pt x="72919" y="129328"/>
                    <a:pt x="59160" y="118321"/>
                    <a:pt x="48154" y="121073"/>
                  </a:cubicBezTo>
                  <a:cubicBezTo>
                    <a:pt x="38523" y="125200"/>
                    <a:pt x="24764" y="129328"/>
                    <a:pt x="26140" y="140335"/>
                  </a:cubicBezTo>
                  <a:cubicBezTo>
                    <a:pt x="26140" y="143086"/>
                    <a:pt x="23389" y="145838"/>
                    <a:pt x="20637" y="144462"/>
                  </a:cubicBezTo>
                  <a:cubicBezTo>
                    <a:pt x="13758" y="143086"/>
                    <a:pt x="6879" y="144462"/>
                    <a:pt x="1375" y="144462"/>
                  </a:cubicBezTo>
                  <a:cubicBezTo>
                    <a:pt x="0" y="141710"/>
                    <a:pt x="1375" y="138959"/>
                    <a:pt x="0" y="134831"/>
                  </a:cubicBezTo>
                  <a:cubicBezTo>
                    <a:pt x="2751" y="79798"/>
                    <a:pt x="45402" y="44026"/>
                    <a:pt x="100435" y="34395"/>
                  </a:cubicBezTo>
                  <a:cubicBezTo>
                    <a:pt x="100435" y="44026"/>
                    <a:pt x="101811" y="55033"/>
                    <a:pt x="100435" y="64664"/>
                  </a:cubicBezTo>
                  <a:cubicBezTo>
                    <a:pt x="100435" y="67415"/>
                    <a:pt x="101811" y="70167"/>
                    <a:pt x="104563" y="70167"/>
                  </a:cubicBezTo>
                  <a:moveTo>
                    <a:pt x="66040" y="312314"/>
                  </a:moveTo>
                  <a:cubicBezTo>
                    <a:pt x="90804" y="312314"/>
                    <a:pt x="115569" y="310938"/>
                    <a:pt x="140335" y="312314"/>
                  </a:cubicBezTo>
                  <a:moveTo>
                    <a:pt x="66040" y="288925"/>
                  </a:moveTo>
                  <a:cubicBezTo>
                    <a:pt x="90804" y="288925"/>
                    <a:pt x="115569" y="288925"/>
                    <a:pt x="140335" y="288925"/>
                  </a:cubicBezTo>
                  <a:moveTo>
                    <a:pt x="103187" y="332951"/>
                  </a:moveTo>
                  <a:cubicBezTo>
                    <a:pt x="101811" y="326072"/>
                    <a:pt x="101811" y="319193"/>
                    <a:pt x="103187" y="312314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201935" y="2305442"/>
              <a:ext cx="266113" cy="329278"/>
            </a:xfrm>
            <a:custGeom>
              <a:avLst/>
              <a:gdLst/>
              <a:ahLst/>
              <a:cxnLst/>
              <a:rect l="0" t="0" r="0" b="0"/>
              <a:pathLst>
                <a:path w="266113" h="329278">
                  <a:moveTo>
                    <a:pt x="262467" y="62697"/>
                  </a:moveTo>
                  <a:cubicBezTo>
                    <a:pt x="263857" y="65173"/>
                    <a:pt x="264985" y="67732"/>
                    <a:pt x="266113" y="70291"/>
                  </a:cubicBezTo>
                  <a:lnTo>
                    <a:pt x="248227" y="79262"/>
                  </a:lnTo>
                  <a:cubicBezTo>
                    <a:pt x="246036" y="80294"/>
                    <a:pt x="244883" y="82733"/>
                    <a:pt x="245476" y="85082"/>
                  </a:cubicBezTo>
                  <a:cubicBezTo>
                    <a:pt x="248104" y="94574"/>
                    <a:pt x="243658" y="104601"/>
                    <a:pt x="234858" y="109026"/>
                  </a:cubicBezTo>
                  <a:cubicBezTo>
                    <a:pt x="226058" y="113451"/>
                    <a:pt x="215358" y="111041"/>
                    <a:pt x="209305" y="103270"/>
                  </a:cubicBezTo>
                  <a:cubicBezTo>
                    <a:pt x="207787" y="101403"/>
                    <a:pt x="205164" y="100862"/>
                    <a:pt x="203031" y="101977"/>
                  </a:cubicBezTo>
                  <a:lnTo>
                    <a:pt x="184141" y="111484"/>
                  </a:lnTo>
                  <a:lnTo>
                    <a:pt x="174620" y="92580"/>
                  </a:lnTo>
                  <a:cubicBezTo>
                    <a:pt x="173532" y="90431"/>
                    <a:pt x="174107" y="87814"/>
                    <a:pt x="175996" y="86320"/>
                  </a:cubicBezTo>
                  <a:cubicBezTo>
                    <a:pt x="183794" y="80273"/>
                    <a:pt x="186221" y="69552"/>
                    <a:pt x="181786" y="60737"/>
                  </a:cubicBezTo>
                  <a:cubicBezTo>
                    <a:pt x="177352" y="51921"/>
                    <a:pt x="167297" y="47479"/>
                    <a:pt x="157794" y="50135"/>
                  </a:cubicBezTo>
                  <a:cubicBezTo>
                    <a:pt x="155449" y="50727"/>
                    <a:pt x="153015" y="49573"/>
                    <a:pt x="151988" y="47384"/>
                  </a:cubicBezTo>
                  <a:lnTo>
                    <a:pt x="139784" y="23128"/>
                  </a:lnTo>
                  <a:cubicBezTo>
                    <a:pt x="140183" y="22921"/>
                    <a:pt x="140541" y="22674"/>
                    <a:pt x="140940" y="22467"/>
                  </a:cubicBezTo>
                  <a:cubicBezTo>
                    <a:pt x="185607" y="0"/>
                    <a:pt x="240029" y="18015"/>
                    <a:pt x="262467" y="62697"/>
                  </a:cubicBezTo>
                  <a:close/>
                  <a:moveTo>
                    <a:pt x="100146" y="262041"/>
                  </a:moveTo>
                  <a:lnTo>
                    <a:pt x="100146" y="221385"/>
                  </a:lnTo>
                  <a:cubicBezTo>
                    <a:pt x="100186" y="218687"/>
                    <a:pt x="98314" y="216336"/>
                    <a:pt x="95675" y="215772"/>
                  </a:cubicBezTo>
                  <a:cubicBezTo>
                    <a:pt x="84836" y="213627"/>
                    <a:pt x="77026" y="204119"/>
                    <a:pt x="77026" y="193071"/>
                  </a:cubicBezTo>
                  <a:cubicBezTo>
                    <a:pt x="77026" y="182022"/>
                    <a:pt x="84836" y="172514"/>
                    <a:pt x="95675" y="170369"/>
                  </a:cubicBezTo>
                  <a:cubicBezTo>
                    <a:pt x="98313" y="169794"/>
                    <a:pt x="100182" y="167442"/>
                    <a:pt x="100146" y="164742"/>
                  </a:cubicBezTo>
                  <a:lnTo>
                    <a:pt x="100146" y="141023"/>
                  </a:lnTo>
                  <a:lnTo>
                    <a:pt x="123880" y="141023"/>
                  </a:lnTo>
                  <a:cubicBezTo>
                    <a:pt x="126575" y="140986"/>
                    <a:pt x="128926" y="142848"/>
                    <a:pt x="129507" y="145481"/>
                  </a:cubicBezTo>
                  <a:cubicBezTo>
                    <a:pt x="131652" y="156319"/>
                    <a:pt x="141159" y="164130"/>
                    <a:pt x="152208" y="164130"/>
                  </a:cubicBezTo>
                  <a:cubicBezTo>
                    <a:pt x="163257" y="164130"/>
                    <a:pt x="172764" y="156319"/>
                    <a:pt x="174909" y="145481"/>
                  </a:cubicBezTo>
                  <a:cubicBezTo>
                    <a:pt x="175485" y="142845"/>
                    <a:pt x="177839" y="140980"/>
                    <a:pt x="180536" y="141023"/>
                  </a:cubicBezTo>
                  <a:lnTo>
                    <a:pt x="202935" y="141023"/>
                  </a:lnTo>
                  <a:cubicBezTo>
                    <a:pt x="201459" y="171468"/>
                    <a:pt x="186286" y="199611"/>
                    <a:pt x="161660" y="217574"/>
                  </a:cubicBezTo>
                  <a:cubicBezTo>
                    <a:pt x="147123" y="227685"/>
                    <a:pt x="138321" y="244158"/>
                    <a:pt x="137996" y="261862"/>
                  </a:cubicBezTo>
                  <a:lnTo>
                    <a:pt x="137996" y="262082"/>
                  </a:lnTo>
                  <a:close/>
                  <a:moveTo>
                    <a:pt x="100146" y="262082"/>
                  </a:moveTo>
                  <a:lnTo>
                    <a:pt x="65503" y="262082"/>
                  </a:lnTo>
                  <a:cubicBezTo>
                    <a:pt x="65177" y="244336"/>
                    <a:pt x="56335" y="227830"/>
                    <a:pt x="41742" y="217726"/>
                  </a:cubicBezTo>
                  <a:cubicBezTo>
                    <a:pt x="17030" y="199764"/>
                    <a:pt x="1795" y="171565"/>
                    <a:pt x="316" y="141050"/>
                  </a:cubicBezTo>
                  <a:lnTo>
                    <a:pt x="19770" y="141050"/>
                  </a:lnTo>
                  <a:cubicBezTo>
                    <a:pt x="22468" y="141081"/>
                    <a:pt x="24817" y="139214"/>
                    <a:pt x="25397" y="136579"/>
                  </a:cubicBezTo>
                  <a:cubicBezTo>
                    <a:pt x="27542" y="125740"/>
                    <a:pt x="37050" y="117930"/>
                    <a:pt x="48099" y="117930"/>
                  </a:cubicBezTo>
                  <a:cubicBezTo>
                    <a:pt x="59147" y="117930"/>
                    <a:pt x="68655" y="125740"/>
                    <a:pt x="70800" y="136579"/>
                  </a:cubicBezTo>
                  <a:cubicBezTo>
                    <a:pt x="71369" y="139215"/>
                    <a:pt x="73717" y="141085"/>
                    <a:pt x="76413" y="141050"/>
                  </a:cubicBezTo>
                  <a:lnTo>
                    <a:pt x="100146" y="141050"/>
                  </a:lnTo>
                  <a:lnTo>
                    <a:pt x="100146" y="164784"/>
                  </a:lnTo>
                  <a:cubicBezTo>
                    <a:pt x="100182" y="167483"/>
                    <a:pt x="98313" y="169836"/>
                    <a:pt x="95675" y="170411"/>
                  </a:cubicBezTo>
                  <a:cubicBezTo>
                    <a:pt x="84836" y="172556"/>
                    <a:pt x="77026" y="182063"/>
                    <a:pt x="77026" y="193112"/>
                  </a:cubicBezTo>
                  <a:cubicBezTo>
                    <a:pt x="77026" y="204161"/>
                    <a:pt x="84836" y="213668"/>
                    <a:pt x="95675" y="215813"/>
                  </a:cubicBezTo>
                  <a:cubicBezTo>
                    <a:pt x="98314" y="216378"/>
                    <a:pt x="100186" y="218728"/>
                    <a:pt x="100146" y="221427"/>
                  </a:cubicBezTo>
                  <a:close/>
                  <a:moveTo>
                    <a:pt x="104604" y="66288"/>
                  </a:moveTo>
                  <a:cubicBezTo>
                    <a:pt x="115468" y="68404"/>
                    <a:pt x="123311" y="77920"/>
                    <a:pt x="123311" y="88989"/>
                  </a:cubicBezTo>
                  <a:cubicBezTo>
                    <a:pt x="123311" y="100057"/>
                    <a:pt x="115468" y="109574"/>
                    <a:pt x="104604" y="111690"/>
                  </a:cubicBezTo>
                  <a:cubicBezTo>
                    <a:pt x="101971" y="112271"/>
                    <a:pt x="100109" y="114622"/>
                    <a:pt x="100146" y="117317"/>
                  </a:cubicBezTo>
                  <a:lnTo>
                    <a:pt x="100146" y="141050"/>
                  </a:lnTo>
                  <a:lnTo>
                    <a:pt x="76400" y="141050"/>
                  </a:lnTo>
                  <a:cubicBezTo>
                    <a:pt x="73703" y="141085"/>
                    <a:pt x="71355" y="139215"/>
                    <a:pt x="70786" y="136579"/>
                  </a:cubicBezTo>
                  <a:cubicBezTo>
                    <a:pt x="68641" y="125740"/>
                    <a:pt x="59134" y="117930"/>
                    <a:pt x="48085" y="117930"/>
                  </a:cubicBezTo>
                  <a:cubicBezTo>
                    <a:pt x="37036" y="117930"/>
                    <a:pt x="27529" y="125740"/>
                    <a:pt x="25384" y="136579"/>
                  </a:cubicBezTo>
                  <a:cubicBezTo>
                    <a:pt x="24804" y="139214"/>
                    <a:pt x="22455" y="141081"/>
                    <a:pt x="19756" y="141050"/>
                  </a:cubicBezTo>
                  <a:lnTo>
                    <a:pt x="316" y="141050"/>
                  </a:lnTo>
                  <a:cubicBezTo>
                    <a:pt x="151" y="137914"/>
                    <a:pt x="0" y="134790"/>
                    <a:pt x="151" y="131598"/>
                  </a:cubicBezTo>
                  <a:cubicBezTo>
                    <a:pt x="168" y="76150"/>
                    <a:pt x="44704" y="30989"/>
                    <a:pt x="100146" y="30200"/>
                  </a:cubicBezTo>
                  <a:lnTo>
                    <a:pt x="100146" y="60660"/>
                  </a:lnTo>
                  <a:cubicBezTo>
                    <a:pt x="100109" y="63356"/>
                    <a:pt x="101971" y="65707"/>
                    <a:pt x="104604" y="66288"/>
                  </a:cubicBezTo>
                  <a:close/>
                  <a:moveTo>
                    <a:pt x="65035" y="308957"/>
                  </a:moveTo>
                  <a:lnTo>
                    <a:pt x="139564" y="308957"/>
                  </a:lnTo>
                  <a:moveTo>
                    <a:pt x="139564" y="285637"/>
                  </a:moveTo>
                  <a:lnTo>
                    <a:pt x="65035" y="285637"/>
                  </a:lnTo>
                  <a:moveTo>
                    <a:pt x="102293" y="308957"/>
                  </a:moveTo>
                  <a:lnTo>
                    <a:pt x="102293" y="32927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3727239" y="2252663"/>
            <a:ext cx="316441" cy="321944"/>
            <a:chOff x="2186199" y="1789959"/>
            <a:chExt cx="316441" cy="321944"/>
          </a:xfrm>
        </p:grpSpPr>
        <p:sp>
          <p:nvSpPr>
            <p:cNvPr id="94" name="Rounded Rectangle 93"/>
            <p:cNvSpPr/>
            <p:nvPr/>
          </p:nvSpPr>
          <p:spPr>
            <a:xfrm>
              <a:off x="2186199" y="1789959"/>
              <a:ext cx="316441" cy="321944"/>
            </a:xfrm>
            <a:custGeom>
              <a:avLst/>
              <a:gdLst/>
              <a:ahLst/>
              <a:cxnLst/>
              <a:rect l="0" t="0" r="0" b="0"/>
              <a:pathLst>
                <a:path w="316441" h="321944">
                  <a:moveTo>
                    <a:pt x="178858" y="0"/>
                  </a:moveTo>
                  <a:cubicBezTo>
                    <a:pt x="176106" y="94932"/>
                    <a:pt x="93556" y="191240"/>
                    <a:pt x="0" y="165099"/>
                  </a:cubicBezTo>
                  <a:moveTo>
                    <a:pt x="151341" y="27516"/>
                  </a:moveTo>
                  <a:cubicBezTo>
                    <a:pt x="156844" y="16510"/>
                    <a:pt x="171979" y="11006"/>
                    <a:pt x="178858" y="0"/>
                  </a:cubicBezTo>
                  <a:cubicBezTo>
                    <a:pt x="187113" y="9630"/>
                    <a:pt x="195368" y="20637"/>
                    <a:pt x="206374" y="27516"/>
                  </a:cubicBezTo>
                  <a:moveTo>
                    <a:pt x="305435" y="34395"/>
                  </a:moveTo>
                  <a:cubicBezTo>
                    <a:pt x="308186" y="33020"/>
                    <a:pt x="310938" y="33020"/>
                    <a:pt x="312314" y="34395"/>
                  </a:cubicBezTo>
                  <a:cubicBezTo>
                    <a:pt x="315065" y="35771"/>
                    <a:pt x="316441" y="38523"/>
                    <a:pt x="316441" y="41274"/>
                  </a:cubicBezTo>
                  <a:cubicBezTo>
                    <a:pt x="313689" y="67415"/>
                    <a:pt x="301307" y="140335"/>
                    <a:pt x="257280" y="127952"/>
                  </a:cubicBezTo>
                  <a:cubicBezTo>
                    <a:pt x="235267" y="130704"/>
                    <a:pt x="218757" y="108690"/>
                    <a:pt x="218757" y="86677"/>
                  </a:cubicBezTo>
                  <a:cubicBezTo>
                    <a:pt x="217381" y="64664"/>
                    <a:pt x="236643" y="52281"/>
                    <a:pt x="257280" y="46778"/>
                  </a:cubicBezTo>
                  <a:cubicBezTo>
                    <a:pt x="275166" y="45402"/>
                    <a:pt x="293052" y="44026"/>
                    <a:pt x="305435" y="34395"/>
                  </a:cubicBezTo>
                  <a:moveTo>
                    <a:pt x="224260" y="316441"/>
                  </a:moveTo>
                  <a:cubicBezTo>
                    <a:pt x="204999" y="261408"/>
                    <a:pt x="220133" y="202247"/>
                    <a:pt x="222884" y="144462"/>
                  </a:cubicBezTo>
                  <a:cubicBezTo>
                    <a:pt x="224260" y="138959"/>
                    <a:pt x="224260" y="133455"/>
                    <a:pt x="225636" y="129328"/>
                  </a:cubicBezTo>
                  <a:cubicBezTo>
                    <a:pt x="238019" y="107314"/>
                    <a:pt x="251777" y="85301"/>
                    <a:pt x="275166" y="78422"/>
                  </a:cubicBezTo>
                  <a:moveTo>
                    <a:pt x="316441" y="316441"/>
                  </a:moveTo>
                  <a:cubicBezTo>
                    <a:pt x="210502" y="316441"/>
                    <a:pt x="105939" y="321944"/>
                    <a:pt x="0" y="316441"/>
                  </a:cubicBezTo>
                  <a:moveTo>
                    <a:pt x="59160" y="282045"/>
                  </a:moveTo>
                  <a:cubicBezTo>
                    <a:pt x="31644" y="275166"/>
                    <a:pt x="31644" y="316441"/>
                    <a:pt x="31644" y="316441"/>
                  </a:cubicBezTo>
                  <a:cubicBezTo>
                    <a:pt x="30268" y="282045"/>
                    <a:pt x="4127" y="282045"/>
                    <a:pt x="4127" y="282045"/>
                  </a:cubicBezTo>
                  <a:moveTo>
                    <a:pt x="127952" y="288925"/>
                  </a:moveTo>
                  <a:cubicBezTo>
                    <a:pt x="130704" y="276542"/>
                    <a:pt x="143086" y="269663"/>
                    <a:pt x="155469" y="268287"/>
                  </a:cubicBezTo>
                  <a:moveTo>
                    <a:pt x="121073" y="227012"/>
                  </a:moveTo>
                  <a:cubicBezTo>
                    <a:pt x="129328" y="233891"/>
                    <a:pt x="127952" y="246274"/>
                    <a:pt x="121073" y="255904"/>
                  </a:cubicBezTo>
                  <a:cubicBezTo>
                    <a:pt x="114194" y="264160"/>
                    <a:pt x="100435" y="262784"/>
                    <a:pt x="90804" y="255904"/>
                  </a:cubicBezTo>
                  <a:cubicBezTo>
                    <a:pt x="81174" y="246274"/>
                    <a:pt x="77046" y="232515"/>
                    <a:pt x="75670" y="220133"/>
                  </a:cubicBezTo>
                  <a:cubicBezTo>
                    <a:pt x="75670" y="217381"/>
                    <a:pt x="75670" y="214629"/>
                    <a:pt x="77046" y="211878"/>
                  </a:cubicBezTo>
                  <a:cubicBezTo>
                    <a:pt x="78422" y="210502"/>
                    <a:pt x="81174" y="209126"/>
                    <a:pt x="83925" y="210502"/>
                  </a:cubicBezTo>
                  <a:cubicBezTo>
                    <a:pt x="96308" y="217381"/>
                    <a:pt x="108690" y="220133"/>
                    <a:pt x="121073" y="227012"/>
                  </a:cubicBezTo>
                  <a:moveTo>
                    <a:pt x="119697" y="255904"/>
                  </a:moveTo>
                  <a:cubicBezTo>
                    <a:pt x="126576" y="261408"/>
                    <a:pt x="125200" y="273790"/>
                    <a:pt x="126576" y="282045"/>
                  </a:cubicBezTo>
                  <a:cubicBezTo>
                    <a:pt x="130704" y="293052"/>
                    <a:pt x="129328" y="305435"/>
                    <a:pt x="127952" y="316441"/>
                  </a:cubicBezTo>
                  <a:moveTo>
                    <a:pt x="119697" y="160972"/>
                  </a:moveTo>
                  <a:cubicBezTo>
                    <a:pt x="132080" y="159596"/>
                    <a:pt x="144462" y="154093"/>
                    <a:pt x="155469" y="149965"/>
                  </a:cubicBezTo>
                  <a:cubicBezTo>
                    <a:pt x="170603" y="138959"/>
                    <a:pt x="187113" y="148590"/>
                    <a:pt x="200871" y="159596"/>
                  </a:cubicBezTo>
                  <a:cubicBezTo>
                    <a:pt x="214629" y="170603"/>
                    <a:pt x="202247" y="191240"/>
                    <a:pt x="191240" y="203623"/>
                  </a:cubicBezTo>
                  <a:cubicBezTo>
                    <a:pt x="167851" y="231139"/>
                    <a:pt x="123824" y="192616"/>
                    <a:pt x="115569" y="171979"/>
                  </a:cubicBezTo>
                  <a:cubicBezTo>
                    <a:pt x="115569" y="170603"/>
                    <a:pt x="114194" y="167851"/>
                    <a:pt x="114194" y="165099"/>
                  </a:cubicBezTo>
                  <a:cubicBezTo>
                    <a:pt x="115569" y="163724"/>
                    <a:pt x="118321" y="160972"/>
                    <a:pt x="119697" y="160972"/>
                  </a:cubicBezTo>
                  <a:moveTo>
                    <a:pt x="222884" y="199495"/>
                  </a:moveTo>
                  <a:cubicBezTo>
                    <a:pt x="221509" y="195368"/>
                    <a:pt x="217381" y="193992"/>
                    <a:pt x="214629" y="189864"/>
                  </a:cubicBezTo>
                  <a:cubicBezTo>
                    <a:pt x="203623" y="174730"/>
                    <a:pt x="177482" y="166475"/>
                    <a:pt x="160972" y="17610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2186199" y="178995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178734" y="0"/>
                  </a:moveTo>
                  <a:cubicBezTo>
                    <a:pt x="175116" y="95592"/>
                    <a:pt x="96473" y="165099"/>
                    <a:pt x="0" y="165099"/>
                  </a:cubicBezTo>
                  <a:moveTo>
                    <a:pt x="151341" y="27516"/>
                  </a:moveTo>
                  <a:lnTo>
                    <a:pt x="178858" y="0"/>
                  </a:lnTo>
                  <a:lnTo>
                    <a:pt x="206374" y="27516"/>
                  </a:lnTo>
                  <a:moveTo>
                    <a:pt x="306109" y="33735"/>
                  </a:moveTo>
                  <a:cubicBezTo>
                    <a:pt x="308341" y="32707"/>
                    <a:pt x="310951" y="32948"/>
                    <a:pt x="312958" y="34367"/>
                  </a:cubicBezTo>
                  <a:cubicBezTo>
                    <a:pt x="314964" y="35786"/>
                    <a:pt x="316061" y="38167"/>
                    <a:pt x="315836" y="40614"/>
                  </a:cubicBezTo>
                  <a:cubicBezTo>
                    <a:pt x="313676" y="67003"/>
                    <a:pt x="303701" y="127649"/>
                    <a:pt x="257899" y="127649"/>
                  </a:cubicBezTo>
                  <a:cubicBezTo>
                    <a:pt x="235809" y="127242"/>
                    <a:pt x="218114" y="109218"/>
                    <a:pt x="218114" y="87124"/>
                  </a:cubicBezTo>
                  <a:cubicBezTo>
                    <a:pt x="218114" y="65030"/>
                    <a:pt x="235809" y="47006"/>
                    <a:pt x="257899" y="46599"/>
                  </a:cubicBezTo>
                  <a:cubicBezTo>
                    <a:pt x="274668" y="45581"/>
                    <a:pt x="291062" y="41207"/>
                    <a:pt x="306109" y="33735"/>
                  </a:cubicBezTo>
                  <a:close/>
                  <a:moveTo>
                    <a:pt x="223572" y="316441"/>
                  </a:moveTo>
                  <a:lnTo>
                    <a:pt x="223572" y="144462"/>
                  </a:lnTo>
                  <a:cubicBezTo>
                    <a:pt x="223561" y="139110"/>
                    <a:pt x="224449" y="133794"/>
                    <a:pt x="226200" y="128736"/>
                  </a:cubicBezTo>
                  <a:cubicBezTo>
                    <a:pt x="234149" y="105494"/>
                    <a:pt x="251953" y="86946"/>
                    <a:pt x="274850" y="78051"/>
                  </a:cubicBezTo>
                  <a:moveTo>
                    <a:pt x="0" y="316441"/>
                  </a:moveTo>
                  <a:lnTo>
                    <a:pt x="316441" y="316441"/>
                  </a:lnTo>
                  <a:moveTo>
                    <a:pt x="58472" y="282045"/>
                  </a:moveTo>
                  <a:cubicBezTo>
                    <a:pt x="30956" y="282045"/>
                    <a:pt x="30956" y="316441"/>
                    <a:pt x="30956" y="316441"/>
                  </a:cubicBezTo>
                  <a:cubicBezTo>
                    <a:pt x="30956" y="282045"/>
                    <a:pt x="3439" y="282045"/>
                    <a:pt x="3439" y="282045"/>
                  </a:cubicBezTo>
                  <a:moveTo>
                    <a:pt x="127264" y="288925"/>
                  </a:moveTo>
                  <a:cubicBezTo>
                    <a:pt x="131352" y="277065"/>
                    <a:pt x="142251" y="268891"/>
                    <a:pt x="154781" y="268287"/>
                  </a:cubicBezTo>
                  <a:moveTo>
                    <a:pt x="120385" y="226517"/>
                  </a:moveTo>
                  <a:cubicBezTo>
                    <a:pt x="128444" y="234575"/>
                    <a:pt x="128446" y="247641"/>
                    <a:pt x="120389" y="255702"/>
                  </a:cubicBezTo>
                  <a:cubicBezTo>
                    <a:pt x="112332" y="263763"/>
                    <a:pt x="99266" y="263768"/>
                    <a:pt x="91203" y="255712"/>
                  </a:cubicBezTo>
                  <a:cubicBezTo>
                    <a:pt x="84130" y="244509"/>
                    <a:pt x="78830" y="232280"/>
                    <a:pt x="75491" y="219459"/>
                  </a:cubicBezTo>
                  <a:cubicBezTo>
                    <a:pt x="74712" y="217008"/>
                    <a:pt x="75365" y="214328"/>
                    <a:pt x="77183" y="212510"/>
                  </a:cubicBezTo>
                  <a:cubicBezTo>
                    <a:pt x="79001" y="210692"/>
                    <a:pt x="81681" y="210039"/>
                    <a:pt x="84132" y="210818"/>
                  </a:cubicBezTo>
                  <a:cubicBezTo>
                    <a:pt x="96950" y="214159"/>
                    <a:pt x="109178" y="219454"/>
                    <a:pt x="120385" y="226517"/>
                  </a:cubicBezTo>
                  <a:close/>
                  <a:moveTo>
                    <a:pt x="119697" y="256414"/>
                  </a:moveTo>
                  <a:cubicBezTo>
                    <a:pt x="124648" y="264045"/>
                    <a:pt x="127277" y="272949"/>
                    <a:pt x="127264" y="282045"/>
                  </a:cubicBezTo>
                  <a:lnTo>
                    <a:pt x="127264" y="316441"/>
                  </a:lnTo>
                  <a:moveTo>
                    <a:pt x="155978" y="149621"/>
                  </a:moveTo>
                  <a:cubicBezTo>
                    <a:pt x="171076" y="139994"/>
                    <a:pt x="191121" y="144431"/>
                    <a:pt x="200746" y="159531"/>
                  </a:cubicBezTo>
                  <a:cubicBezTo>
                    <a:pt x="210371" y="174631"/>
                    <a:pt x="205930" y="194675"/>
                    <a:pt x="190828" y="204297"/>
                  </a:cubicBezTo>
                  <a:cubicBezTo>
                    <a:pt x="161068" y="223339"/>
                    <a:pt x="129575" y="189975"/>
                    <a:pt x="115817" y="172433"/>
                  </a:cubicBezTo>
                  <a:cubicBezTo>
                    <a:pt x="114328" y="170507"/>
                    <a:pt x="113967" y="167938"/>
                    <a:pt x="114869" y="165676"/>
                  </a:cubicBezTo>
                  <a:cubicBezTo>
                    <a:pt x="115771" y="163415"/>
                    <a:pt x="117800" y="161799"/>
                    <a:pt x="120206" y="161426"/>
                  </a:cubicBezTo>
                  <a:cubicBezTo>
                    <a:pt x="132787" y="159869"/>
                    <a:pt x="144941" y="155858"/>
                    <a:pt x="155978" y="149621"/>
                  </a:cubicBezTo>
                  <a:close/>
                  <a:moveTo>
                    <a:pt x="223572" y="199495"/>
                  </a:moveTo>
                  <a:cubicBezTo>
                    <a:pt x="221277" y="195882"/>
                    <a:pt x="218394" y="192678"/>
                    <a:pt x="215042" y="190016"/>
                  </a:cubicBezTo>
                  <a:cubicBezTo>
                    <a:pt x="199681" y="177758"/>
                    <a:pt x="179695" y="172900"/>
                    <a:pt x="160422" y="176739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3725863" y="3323061"/>
            <a:ext cx="320569" cy="342582"/>
            <a:chOff x="2184823" y="2860357"/>
            <a:chExt cx="320569" cy="342582"/>
          </a:xfrm>
        </p:grpSpPr>
        <p:sp>
          <p:nvSpPr>
            <p:cNvPr id="97" name="Rounded Rectangle 96"/>
            <p:cNvSpPr/>
            <p:nvPr/>
          </p:nvSpPr>
          <p:spPr>
            <a:xfrm>
              <a:off x="2184823" y="2860357"/>
              <a:ext cx="320569" cy="342582"/>
            </a:xfrm>
            <a:custGeom>
              <a:avLst/>
              <a:gdLst/>
              <a:ahLst/>
              <a:cxnLst/>
              <a:rect l="0" t="0" r="0" b="0"/>
              <a:pathLst>
                <a:path w="320569" h="342582">
                  <a:moveTo>
                    <a:pt x="317817" y="321944"/>
                  </a:moveTo>
                  <a:cubicBezTo>
                    <a:pt x="320569" y="328824"/>
                    <a:pt x="310938" y="335703"/>
                    <a:pt x="304059" y="335703"/>
                  </a:cubicBezTo>
                  <a:cubicBezTo>
                    <a:pt x="207750" y="341206"/>
                    <a:pt x="111442" y="338454"/>
                    <a:pt x="15134" y="335703"/>
                  </a:cubicBezTo>
                  <a:cubicBezTo>
                    <a:pt x="6879" y="335703"/>
                    <a:pt x="0" y="328824"/>
                    <a:pt x="1375" y="321944"/>
                  </a:cubicBezTo>
                  <a:cubicBezTo>
                    <a:pt x="26140" y="228388"/>
                    <a:pt x="0" y="129328"/>
                    <a:pt x="1375" y="33020"/>
                  </a:cubicBezTo>
                  <a:cubicBezTo>
                    <a:pt x="1375" y="24764"/>
                    <a:pt x="8255" y="16510"/>
                    <a:pt x="15134" y="19261"/>
                  </a:cubicBezTo>
                  <a:cubicBezTo>
                    <a:pt x="104563" y="55033"/>
                    <a:pt x="209126" y="0"/>
                    <a:pt x="304059" y="19261"/>
                  </a:cubicBezTo>
                  <a:cubicBezTo>
                    <a:pt x="310938" y="20637"/>
                    <a:pt x="317817" y="24764"/>
                    <a:pt x="317817" y="33020"/>
                  </a:cubicBezTo>
                  <a:cubicBezTo>
                    <a:pt x="319193" y="129328"/>
                    <a:pt x="316441" y="225636"/>
                    <a:pt x="317817" y="321944"/>
                  </a:cubicBezTo>
                  <a:moveTo>
                    <a:pt x="317817" y="184361"/>
                  </a:moveTo>
                  <a:cubicBezTo>
                    <a:pt x="211878" y="184361"/>
                    <a:pt x="107314" y="181609"/>
                    <a:pt x="1375" y="184361"/>
                  </a:cubicBezTo>
                  <a:moveTo>
                    <a:pt x="97684" y="335703"/>
                  </a:moveTo>
                  <a:cubicBezTo>
                    <a:pt x="97684" y="297180"/>
                    <a:pt x="111442" y="254529"/>
                    <a:pt x="97684" y="218757"/>
                  </a:cubicBezTo>
                  <a:cubicBezTo>
                    <a:pt x="96308" y="214629"/>
                    <a:pt x="94932" y="211878"/>
                    <a:pt x="90804" y="211878"/>
                  </a:cubicBezTo>
                  <a:cubicBezTo>
                    <a:pt x="77046" y="211878"/>
                    <a:pt x="63288" y="211878"/>
                    <a:pt x="49529" y="211878"/>
                  </a:cubicBezTo>
                  <a:cubicBezTo>
                    <a:pt x="45402" y="211878"/>
                    <a:pt x="42650" y="214629"/>
                    <a:pt x="42650" y="218757"/>
                  </a:cubicBezTo>
                  <a:cubicBezTo>
                    <a:pt x="35771" y="257280"/>
                    <a:pt x="42650" y="297180"/>
                    <a:pt x="42650" y="335703"/>
                  </a:cubicBezTo>
                  <a:cubicBezTo>
                    <a:pt x="60536" y="332951"/>
                    <a:pt x="79798" y="334327"/>
                    <a:pt x="97684" y="335703"/>
                  </a:cubicBezTo>
                  <a:moveTo>
                    <a:pt x="180234" y="74295"/>
                  </a:moveTo>
                  <a:cubicBezTo>
                    <a:pt x="178858" y="111442"/>
                    <a:pt x="177482" y="147214"/>
                    <a:pt x="180234" y="184361"/>
                  </a:cubicBezTo>
                  <a:cubicBezTo>
                    <a:pt x="193992" y="187113"/>
                    <a:pt x="207750" y="182985"/>
                    <a:pt x="221509" y="184361"/>
                  </a:cubicBezTo>
                  <a:cubicBezTo>
                    <a:pt x="225636" y="148590"/>
                    <a:pt x="222884" y="111442"/>
                    <a:pt x="221509" y="74295"/>
                  </a:cubicBezTo>
                  <a:cubicBezTo>
                    <a:pt x="207750" y="74295"/>
                    <a:pt x="193992" y="71543"/>
                    <a:pt x="180234" y="74295"/>
                  </a:cubicBezTo>
                  <a:moveTo>
                    <a:pt x="304059" y="184361"/>
                  </a:moveTo>
                  <a:cubicBezTo>
                    <a:pt x="288925" y="137583"/>
                    <a:pt x="262784" y="93556"/>
                    <a:pt x="255904" y="45402"/>
                  </a:cubicBezTo>
                  <a:cubicBezTo>
                    <a:pt x="255904" y="42650"/>
                    <a:pt x="250401" y="41274"/>
                    <a:pt x="247649" y="41274"/>
                  </a:cubicBezTo>
                  <a:cubicBezTo>
                    <a:pt x="238019" y="42650"/>
                    <a:pt x="228388" y="45402"/>
                    <a:pt x="221509" y="50905"/>
                  </a:cubicBezTo>
                  <a:cubicBezTo>
                    <a:pt x="217381" y="52281"/>
                    <a:pt x="214629" y="56409"/>
                    <a:pt x="217381" y="59160"/>
                  </a:cubicBezTo>
                  <a:cubicBezTo>
                    <a:pt x="239394" y="97684"/>
                    <a:pt x="253153" y="140335"/>
                    <a:pt x="260032" y="184361"/>
                  </a:cubicBezTo>
                  <a:moveTo>
                    <a:pt x="180234" y="184361"/>
                  </a:moveTo>
                  <a:cubicBezTo>
                    <a:pt x="167851" y="147214"/>
                    <a:pt x="166475" y="103187"/>
                    <a:pt x="180234" y="67415"/>
                  </a:cubicBezTo>
                  <a:cubicBezTo>
                    <a:pt x="181609" y="63288"/>
                    <a:pt x="177482" y="61912"/>
                    <a:pt x="173354" y="60536"/>
                  </a:cubicBezTo>
                  <a:cubicBezTo>
                    <a:pt x="160972" y="55033"/>
                    <a:pt x="145838" y="59160"/>
                    <a:pt x="132080" y="60536"/>
                  </a:cubicBezTo>
                  <a:cubicBezTo>
                    <a:pt x="127952" y="60536"/>
                    <a:pt x="125200" y="63288"/>
                    <a:pt x="125200" y="67415"/>
                  </a:cubicBezTo>
                  <a:cubicBezTo>
                    <a:pt x="126576" y="105939"/>
                    <a:pt x="126576" y="145838"/>
                    <a:pt x="125200" y="184361"/>
                  </a:cubicBezTo>
                  <a:cubicBezTo>
                    <a:pt x="143086" y="185737"/>
                    <a:pt x="162348" y="181609"/>
                    <a:pt x="180234" y="184361"/>
                  </a:cubicBezTo>
                  <a:moveTo>
                    <a:pt x="152717" y="335703"/>
                  </a:moveTo>
                  <a:cubicBezTo>
                    <a:pt x="154093" y="297180"/>
                    <a:pt x="159596" y="257280"/>
                    <a:pt x="152717" y="218757"/>
                  </a:cubicBezTo>
                  <a:cubicBezTo>
                    <a:pt x="151341" y="214629"/>
                    <a:pt x="149965" y="213254"/>
                    <a:pt x="145838" y="211878"/>
                  </a:cubicBezTo>
                  <a:cubicBezTo>
                    <a:pt x="132080" y="207750"/>
                    <a:pt x="118321" y="210502"/>
                    <a:pt x="104563" y="211878"/>
                  </a:cubicBezTo>
                  <a:cubicBezTo>
                    <a:pt x="100435" y="211878"/>
                    <a:pt x="97684" y="214629"/>
                    <a:pt x="97684" y="218757"/>
                  </a:cubicBezTo>
                  <a:cubicBezTo>
                    <a:pt x="92180" y="257280"/>
                    <a:pt x="104563" y="297180"/>
                    <a:pt x="97684" y="335703"/>
                  </a:cubicBezTo>
                  <a:cubicBezTo>
                    <a:pt x="115569" y="342582"/>
                    <a:pt x="134831" y="332951"/>
                    <a:pt x="152717" y="335703"/>
                  </a:cubicBezTo>
                  <a:moveTo>
                    <a:pt x="276542" y="335703"/>
                  </a:moveTo>
                  <a:cubicBezTo>
                    <a:pt x="271039" y="297180"/>
                    <a:pt x="290300" y="254529"/>
                    <a:pt x="276542" y="218757"/>
                  </a:cubicBezTo>
                  <a:cubicBezTo>
                    <a:pt x="275166" y="214629"/>
                    <a:pt x="273790" y="213254"/>
                    <a:pt x="269663" y="211878"/>
                  </a:cubicBezTo>
                  <a:cubicBezTo>
                    <a:pt x="261408" y="210502"/>
                    <a:pt x="251777" y="211878"/>
                    <a:pt x="242146" y="211878"/>
                  </a:cubicBezTo>
                  <a:cubicBezTo>
                    <a:pt x="238019" y="211878"/>
                    <a:pt x="236643" y="214629"/>
                    <a:pt x="235267" y="218757"/>
                  </a:cubicBezTo>
                  <a:cubicBezTo>
                    <a:pt x="225636" y="255904"/>
                    <a:pt x="232515" y="297180"/>
                    <a:pt x="235267" y="335703"/>
                  </a:cubicBezTo>
                  <a:cubicBezTo>
                    <a:pt x="247649" y="339830"/>
                    <a:pt x="262784" y="331575"/>
                    <a:pt x="276542" y="335703"/>
                  </a:cubicBezTo>
                  <a:moveTo>
                    <a:pt x="235267" y="335703"/>
                  </a:moveTo>
                  <a:cubicBezTo>
                    <a:pt x="224260" y="302683"/>
                    <a:pt x="242146" y="266911"/>
                    <a:pt x="235267" y="232515"/>
                  </a:cubicBezTo>
                  <a:cubicBezTo>
                    <a:pt x="235267" y="228388"/>
                    <a:pt x="232515" y="225636"/>
                    <a:pt x="228388" y="225636"/>
                  </a:cubicBezTo>
                  <a:cubicBezTo>
                    <a:pt x="218757" y="225636"/>
                    <a:pt x="210502" y="225636"/>
                    <a:pt x="200871" y="225636"/>
                  </a:cubicBezTo>
                  <a:cubicBezTo>
                    <a:pt x="196744" y="225636"/>
                    <a:pt x="195368" y="228388"/>
                    <a:pt x="193992" y="232515"/>
                  </a:cubicBezTo>
                  <a:cubicBezTo>
                    <a:pt x="184361" y="265535"/>
                    <a:pt x="187113" y="301307"/>
                    <a:pt x="193992" y="335703"/>
                  </a:cubicBezTo>
                  <a:cubicBezTo>
                    <a:pt x="207750" y="332951"/>
                    <a:pt x="222884" y="331575"/>
                    <a:pt x="235267" y="335703"/>
                  </a:cubicBezTo>
                  <a:moveTo>
                    <a:pt x="70167" y="253153"/>
                  </a:moveTo>
                  <a:cubicBezTo>
                    <a:pt x="74295" y="265535"/>
                    <a:pt x="72919" y="280670"/>
                    <a:pt x="70167" y="294428"/>
                  </a:cubicBezTo>
                  <a:moveTo>
                    <a:pt x="125200" y="294428"/>
                  </a:moveTo>
                  <a:cubicBezTo>
                    <a:pt x="123824" y="280670"/>
                    <a:pt x="119697" y="265535"/>
                    <a:pt x="125200" y="253153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2186199" y="287961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316441" y="302683"/>
                  </a:moveTo>
                  <a:cubicBezTo>
                    <a:pt x="316441" y="310281"/>
                    <a:pt x="310281" y="316441"/>
                    <a:pt x="302683" y="316441"/>
                  </a:cubicBezTo>
                  <a:lnTo>
                    <a:pt x="13758" y="316441"/>
                  </a:lnTo>
                  <a:cubicBezTo>
                    <a:pt x="6159" y="316441"/>
                    <a:pt x="0" y="310281"/>
                    <a:pt x="0" y="302683"/>
                  </a:cubicBezTo>
                  <a:lnTo>
                    <a:pt x="0" y="13758"/>
                  </a:lnTo>
                  <a:cubicBezTo>
                    <a:pt x="0" y="6159"/>
                    <a:pt x="6159" y="0"/>
                    <a:pt x="13758" y="0"/>
                  </a:cubicBezTo>
                  <a:lnTo>
                    <a:pt x="302683" y="0"/>
                  </a:lnTo>
                  <a:cubicBezTo>
                    <a:pt x="310281" y="0"/>
                    <a:pt x="316441" y="6159"/>
                    <a:pt x="316441" y="13758"/>
                  </a:cubicBezTo>
                  <a:close/>
                  <a:moveTo>
                    <a:pt x="0" y="165099"/>
                  </a:moveTo>
                  <a:lnTo>
                    <a:pt x="316441" y="165099"/>
                  </a:lnTo>
                  <a:moveTo>
                    <a:pt x="96308" y="199495"/>
                  </a:moveTo>
                  <a:cubicBezTo>
                    <a:pt x="96308" y="195696"/>
                    <a:pt x="93228" y="192616"/>
                    <a:pt x="89429" y="192616"/>
                  </a:cubicBezTo>
                  <a:lnTo>
                    <a:pt x="48154" y="192616"/>
                  </a:lnTo>
                  <a:cubicBezTo>
                    <a:pt x="44354" y="192616"/>
                    <a:pt x="41274" y="195696"/>
                    <a:pt x="41274" y="199495"/>
                  </a:cubicBezTo>
                  <a:lnTo>
                    <a:pt x="41274" y="316441"/>
                  </a:lnTo>
                  <a:lnTo>
                    <a:pt x="96308" y="316441"/>
                  </a:lnTo>
                  <a:close/>
                  <a:moveTo>
                    <a:pt x="178858" y="165099"/>
                  </a:moveTo>
                  <a:lnTo>
                    <a:pt x="220133" y="165099"/>
                  </a:lnTo>
                  <a:lnTo>
                    <a:pt x="220133" y="55033"/>
                  </a:lnTo>
                  <a:lnTo>
                    <a:pt x="178858" y="55033"/>
                  </a:lnTo>
                  <a:close/>
                  <a:moveTo>
                    <a:pt x="302077" y="165099"/>
                  </a:moveTo>
                  <a:lnTo>
                    <a:pt x="254529" y="26581"/>
                  </a:lnTo>
                  <a:cubicBezTo>
                    <a:pt x="253298" y="22987"/>
                    <a:pt x="249386" y="21071"/>
                    <a:pt x="245792" y="22302"/>
                  </a:cubicBezTo>
                  <a:lnTo>
                    <a:pt x="219761" y="31245"/>
                  </a:lnTo>
                  <a:cubicBezTo>
                    <a:pt x="216167" y="32476"/>
                    <a:pt x="214252" y="36387"/>
                    <a:pt x="215483" y="39981"/>
                  </a:cubicBezTo>
                  <a:lnTo>
                    <a:pt x="258436" y="165099"/>
                  </a:lnTo>
                  <a:moveTo>
                    <a:pt x="178858" y="48154"/>
                  </a:moveTo>
                  <a:cubicBezTo>
                    <a:pt x="178858" y="44354"/>
                    <a:pt x="175778" y="41274"/>
                    <a:pt x="171979" y="41274"/>
                  </a:cubicBezTo>
                  <a:lnTo>
                    <a:pt x="130704" y="41274"/>
                  </a:lnTo>
                  <a:cubicBezTo>
                    <a:pt x="126904" y="41274"/>
                    <a:pt x="123824" y="44354"/>
                    <a:pt x="123824" y="48154"/>
                  </a:cubicBezTo>
                  <a:lnTo>
                    <a:pt x="123824" y="165099"/>
                  </a:lnTo>
                  <a:lnTo>
                    <a:pt x="178858" y="165099"/>
                  </a:lnTo>
                  <a:close/>
                  <a:moveTo>
                    <a:pt x="151341" y="199495"/>
                  </a:moveTo>
                  <a:cubicBezTo>
                    <a:pt x="151341" y="195696"/>
                    <a:pt x="148261" y="192616"/>
                    <a:pt x="144462" y="192616"/>
                  </a:cubicBezTo>
                  <a:lnTo>
                    <a:pt x="103187" y="192616"/>
                  </a:lnTo>
                  <a:cubicBezTo>
                    <a:pt x="99388" y="192616"/>
                    <a:pt x="96308" y="195696"/>
                    <a:pt x="96308" y="199495"/>
                  </a:cubicBezTo>
                  <a:lnTo>
                    <a:pt x="96308" y="316441"/>
                  </a:lnTo>
                  <a:lnTo>
                    <a:pt x="151341" y="316441"/>
                  </a:lnTo>
                  <a:close/>
                  <a:moveTo>
                    <a:pt x="275166" y="199495"/>
                  </a:moveTo>
                  <a:cubicBezTo>
                    <a:pt x="275166" y="195696"/>
                    <a:pt x="272086" y="192616"/>
                    <a:pt x="268287" y="192616"/>
                  </a:cubicBezTo>
                  <a:lnTo>
                    <a:pt x="240770" y="192616"/>
                  </a:lnTo>
                  <a:cubicBezTo>
                    <a:pt x="236971" y="192616"/>
                    <a:pt x="233891" y="195696"/>
                    <a:pt x="233891" y="199495"/>
                  </a:cubicBezTo>
                  <a:lnTo>
                    <a:pt x="233891" y="316441"/>
                  </a:lnTo>
                  <a:lnTo>
                    <a:pt x="275166" y="316441"/>
                  </a:lnTo>
                  <a:close/>
                  <a:moveTo>
                    <a:pt x="233891" y="213254"/>
                  </a:moveTo>
                  <a:cubicBezTo>
                    <a:pt x="233891" y="209454"/>
                    <a:pt x="230811" y="206374"/>
                    <a:pt x="227012" y="206374"/>
                  </a:cubicBezTo>
                  <a:lnTo>
                    <a:pt x="199495" y="206374"/>
                  </a:lnTo>
                  <a:cubicBezTo>
                    <a:pt x="195696" y="206374"/>
                    <a:pt x="192616" y="209454"/>
                    <a:pt x="192616" y="213254"/>
                  </a:cubicBezTo>
                  <a:lnTo>
                    <a:pt x="192616" y="316441"/>
                  </a:lnTo>
                  <a:lnTo>
                    <a:pt x="233891" y="316441"/>
                  </a:lnTo>
                  <a:close/>
                  <a:moveTo>
                    <a:pt x="68791" y="233891"/>
                  </a:moveTo>
                  <a:lnTo>
                    <a:pt x="68791" y="275166"/>
                  </a:lnTo>
                  <a:moveTo>
                    <a:pt x="123824" y="233891"/>
                  </a:moveTo>
                  <a:lnTo>
                    <a:pt x="123824" y="27516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4716463" y="3905038"/>
            <a:ext cx="327448" cy="269663"/>
            <a:chOff x="3175423" y="3442334"/>
            <a:chExt cx="327448" cy="269663"/>
          </a:xfrm>
        </p:grpSpPr>
        <p:sp>
          <p:nvSpPr>
            <p:cNvPr id="100" name="Rounded Rectangle 99"/>
            <p:cNvSpPr/>
            <p:nvPr/>
          </p:nvSpPr>
          <p:spPr>
            <a:xfrm>
              <a:off x="3175423" y="3442334"/>
              <a:ext cx="327448" cy="269663"/>
            </a:xfrm>
            <a:custGeom>
              <a:avLst/>
              <a:gdLst/>
              <a:ahLst/>
              <a:cxnLst/>
              <a:rect l="0" t="0" r="0" b="0"/>
              <a:pathLst>
                <a:path w="327448" h="269663">
                  <a:moveTo>
                    <a:pt x="28892" y="0"/>
                  </a:moveTo>
                  <a:cubicBezTo>
                    <a:pt x="115569" y="8255"/>
                    <a:pt x="203623" y="1375"/>
                    <a:pt x="290300" y="0"/>
                  </a:cubicBezTo>
                  <a:cubicBezTo>
                    <a:pt x="290300" y="0"/>
                    <a:pt x="313689" y="0"/>
                    <a:pt x="317817" y="27516"/>
                  </a:cubicBezTo>
                  <a:cubicBezTo>
                    <a:pt x="327448" y="90804"/>
                    <a:pt x="302683" y="158220"/>
                    <a:pt x="317817" y="220133"/>
                  </a:cubicBezTo>
                  <a:cubicBezTo>
                    <a:pt x="317817" y="220133"/>
                    <a:pt x="316441" y="240770"/>
                    <a:pt x="290300" y="247649"/>
                  </a:cubicBezTo>
                  <a:cubicBezTo>
                    <a:pt x="206374" y="269663"/>
                    <a:pt x="115569" y="240770"/>
                    <a:pt x="28892" y="247649"/>
                  </a:cubicBezTo>
                  <a:cubicBezTo>
                    <a:pt x="28892" y="247649"/>
                    <a:pt x="1375" y="247649"/>
                    <a:pt x="1375" y="220133"/>
                  </a:cubicBezTo>
                  <a:cubicBezTo>
                    <a:pt x="0" y="155469"/>
                    <a:pt x="4127" y="92180"/>
                    <a:pt x="1375" y="27516"/>
                  </a:cubicBezTo>
                  <a:cubicBezTo>
                    <a:pt x="1375" y="27516"/>
                    <a:pt x="1375" y="1375"/>
                    <a:pt x="28892" y="0"/>
                  </a:cubicBezTo>
                  <a:moveTo>
                    <a:pt x="1375" y="68791"/>
                  </a:moveTo>
                  <a:cubicBezTo>
                    <a:pt x="107314" y="68791"/>
                    <a:pt x="214629" y="89429"/>
                    <a:pt x="317817" y="68791"/>
                  </a:cubicBezTo>
                  <a:moveTo>
                    <a:pt x="49529" y="31644"/>
                  </a:moveTo>
                  <a:cubicBezTo>
                    <a:pt x="48154" y="31644"/>
                    <a:pt x="45402" y="33020"/>
                    <a:pt x="46778" y="34395"/>
                  </a:cubicBezTo>
                  <a:cubicBezTo>
                    <a:pt x="46778" y="35771"/>
                    <a:pt x="48154" y="38523"/>
                    <a:pt x="49529" y="38523"/>
                  </a:cubicBezTo>
                  <a:cubicBezTo>
                    <a:pt x="50905" y="37147"/>
                    <a:pt x="53657" y="35771"/>
                    <a:pt x="53657" y="34395"/>
                  </a:cubicBezTo>
                  <a:cubicBezTo>
                    <a:pt x="52281" y="33020"/>
                    <a:pt x="50905" y="30268"/>
                    <a:pt x="49529" y="31644"/>
                  </a:cubicBezTo>
                  <a:moveTo>
                    <a:pt x="90804" y="31644"/>
                  </a:moveTo>
                  <a:cubicBezTo>
                    <a:pt x="89429" y="30268"/>
                    <a:pt x="86677" y="33020"/>
                    <a:pt x="88053" y="34395"/>
                  </a:cubicBezTo>
                  <a:cubicBezTo>
                    <a:pt x="88053" y="35771"/>
                    <a:pt x="89429" y="37147"/>
                    <a:pt x="90804" y="38523"/>
                  </a:cubicBezTo>
                  <a:cubicBezTo>
                    <a:pt x="92180" y="38523"/>
                    <a:pt x="93556" y="35771"/>
                    <a:pt x="94932" y="34395"/>
                  </a:cubicBezTo>
                  <a:cubicBezTo>
                    <a:pt x="94932" y="33020"/>
                    <a:pt x="92180" y="31644"/>
                    <a:pt x="90804" y="31644"/>
                  </a:cubicBezTo>
                  <a:moveTo>
                    <a:pt x="132080" y="31644"/>
                  </a:moveTo>
                  <a:cubicBezTo>
                    <a:pt x="130704" y="31644"/>
                    <a:pt x="129328" y="33020"/>
                    <a:pt x="129328" y="34395"/>
                  </a:cubicBezTo>
                  <a:cubicBezTo>
                    <a:pt x="127952" y="35771"/>
                    <a:pt x="130704" y="38523"/>
                    <a:pt x="132080" y="38523"/>
                  </a:cubicBezTo>
                  <a:cubicBezTo>
                    <a:pt x="133455" y="37147"/>
                    <a:pt x="136207" y="35771"/>
                    <a:pt x="136207" y="34395"/>
                  </a:cubicBezTo>
                  <a:cubicBezTo>
                    <a:pt x="134831" y="33020"/>
                    <a:pt x="133455" y="30268"/>
                    <a:pt x="132080" y="31644"/>
                  </a:cubicBezTo>
                  <a:moveTo>
                    <a:pt x="49529" y="110066"/>
                  </a:moveTo>
                  <a:cubicBezTo>
                    <a:pt x="42650" y="108690"/>
                    <a:pt x="42650" y="116945"/>
                    <a:pt x="42650" y="116945"/>
                  </a:cubicBezTo>
                  <a:cubicBezTo>
                    <a:pt x="41274" y="121073"/>
                    <a:pt x="41274" y="126576"/>
                    <a:pt x="42650" y="130704"/>
                  </a:cubicBezTo>
                  <a:cubicBezTo>
                    <a:pt x="45402" y="137583"/>
                    <a:pt x="49529" y="137583"/>
                    <a:pt x="49529" y="137583"/>
                  </a:cubicBezTo>
                  <a:cubicBezTo>
                    <a:pt x="57784" y="140335"/>
                    <a:pt x="67415" y="138959"/>
                    <a:pt x="77046" y="137583"/>
                  </a:cubicBezTo>
                  <a:cubicBezTo>
                    <a:pt x="83925" y="136207"/>
                    <a:pt x="83925" y="130704"/>
                    <a:pt x="83925" y="130704"/>
                  </a:cubicBezTo>
                  <a:cubicBezTo>
                    <a:pt x="83925" y="126576"/>
                    <a:pt x="82549" y="121073"/>
                    <a:pt x="83925" y="116945"/>
                  </a:cubicBezTo>
                  <a:cubicBezTo>
                    <a:pt x="85301" y="110066"/>
                    <a:pt x="77046" y="110066"/>
                    <a:pt x="77046" y="110066"/>
                  </a:cubicBezTo>
                  <a:cubicBezTo>
                    <a:pt x="68791" y="107314"/>
                    <a:pt x="59160" y="110066"/>
                    <a:pt x="49529" y="110066"/>
                  </a:cubicBezTo>
                  <a:moveTo>
                    <a:pt x="49529" y="178858"/>
                  </a:moveTo>
                  <a:cubicBezTo>
                    <a:pt x="42650" y="181609"/>
                    <a:pt x="42650" y="185737"/>
                    <a:pt x="42650" y="185737"/>
                  </a:cubicBezTo>
                  <a:cubicBezTo>
                    <a:pt x="42650" y="189864"/>
                    <a:pt x="42650" y="195368"/>
                    <a:pt x="42650" y="199495"/>
                  </a:cubicBezTo>
                  <a:cubicBezTo>
                    <a:pt x="42650" y="206374"/>
                    <a:pt x="49529" y="206374"/>
                    <a:pt x="49529" y="206374"/>
                  </a:cubicBezTo>
                  <a:cubicBezTo>
                    <a:pt x="57784" y="209126"/>
                    <a:pt x="68791" y="204999"/>
                    <a:pt x="77046" y="206374"/>
                  </a:cubicBezTo>
                  <a:cubicBezTo>
                    <a:pt x="83925" y="207750"/>
                    <a:pt x="83925" y="199495"/>
                    <a:pt x="83925" y="199495"/>
                  </a:cubicBezTo>
                  <a:cubicBezTo>
                    <a:pt x="82549" y="195368"/>
                    <a:pt x="82549" y="189864"/>
                    <a:pt x="83925" y="185737"/>
                  </a:cubicBezTo>
                  <a:cubicBezTo>
                    <a:pt x="86677" y="178858"/>
                    <a:pt x="77046" y="178858"/>
                    <a:pt x="77046" y="178858"/>
                  </a:cubicBezTo>
                  <a:cubicBezTo>
                    <a:pt x="68791" y="181609"/>
                    <a:pt x="59160" y="178858"/>
                    <a:pt x="49529" y="178858"/>
                  </a:cubicBezTo>
                  <a:moveTo>
                    <a:pt x="125200" y="123824"/>
                  </a:moveTo>
                  <a:cubicBezTo>
                    <a:pt x="174730" y="129328"/>
                    <a:pt x="227012" y="133455"/>
                    <a:pt x="276542" y="123824"/>
                  </a:cubicBezTo>
                  <a:moveTo>
                    <a:pt x="125200" y="192616"/>
                  </a:moveTo>
                  <a:cubicBezTo>
                    <a:pt x="176106" y="195368"/>
                    <a:pt x="228388" y="207750"/>
                    <a:pt x="276542" y="19261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3176799" y="3442390"/>
              <a:ext cx="316441" cy="247649"/>
            </a:xfrm>
            <a:custGeom>
              <a:avLst/>
              <a:gdLst/>
              <a:ahLst/>
              <a:cxnLst/>
              <a:rect l="0" t="0" r="0" b="0"/>
              <a:pathLst>
                <a:path w="316441" h="247649">
                  <a:moveTo>
                    <a:pt x="27516" y="0"/>
                  </a:moveTo>
                  <a:lnTo>
                    <a:pt x="288925" y="0"/>
                  </a:lnTo>
                  <a:cubicBezTo>
                    <a:pt x="288925" y="0"/>
                    <a:pt x="316441" y="0"/>
                    <a:pt x="316441" y="27516"/>
                  </a:cubicBezTo>
                  <a:lnTo>
                    <a:pt x="316441" y="220133"/>
                  </a:lnTo>
                  <a:cubicBezTo>
                    <a:pt x="316441" y="220133"/>
                    <a:pt x="316441" y="247649"/>
                    <a:pt x="288925" y="247649"/>
                  </a:cubicBezTo>
                  <a:lnTo>
                    <a:pt x="27516" y="247649"/>
                  </a:lnTo>
                  <a:cubicBezTo>
                    <a:pt x="27516" y="247649"/>
                    <a:pt x="0" y="247649"/>
                    <a:pt x="0" y="220133"/>
                  </a:cubicBezTo>
                  <a:lnTo>
                    <a:pt x="0" y="27516"/>
                  </a:lnTo>
                  <a:cubicBezTo>
                    <a:pt x="0" y="27516"/>
                    <a:pt x="0" y="0"/>
                    <a:pt x="27516" y="0"/>
                  </a:cubicBezTo>
                  <a:moveTo>
                    <a:pt x="0" y="68791"/>
                  </a:moveTo>
                  <a:lnTo>
                    <a:pt x="316441" y="68791"/>
                  </a:lnTo>
                  <a:moveTo>
                    <a:pt x="48154" y="30956"/>
                  </a:moveTo>
                  <a:cubicBezTo>
                    <a:pt x="46254" y="30956"/>
                    <a:pt x="44714" y="32496"/>
                    <a:pt x="44714" y="34395"/>
                  </a:cubicBezTo>
                  <a:cubicBezTo>
                    <a:pt x="44714" y="36295"/>
                    <a:pt x="46254" y="37835"/>
                    <a:pt x="48154" y="37835"/>
                  </a:cubicBezTo>
                  <a:cubicBezTo>
                    <a:pt x="50053" y="37835"/>
                    <a:pt x="51593" y="36295"/>
                    <a:pt x="51593" y="34395"/>
                  </a:cubicBezTo>
                  <a:cubicBezTo>
                    <a:pt x="51593" y="32496"/>
                    <a:pt x="50053" y="30956"/>
                    <a:pt x="48154" y="30956"/>
                  </a:cubicBezTo>
                  <a:moveTo>
                    <a:pt x="89429" y="30956"/>
                  </a:moveTo>
                  <a:cubicBezTo>
                    <a:pt x="87529" y="30956"/>
                    <a:pt x="85989" y="32496"/>
                    <a:pt x="85989" y="34395"/>
                  </a:cubicBezTo>
                  <a:cubicBezTo>
                    <a:pt x="85989" y="36295"/>
                    <a:pt x="87529" y="37835"/>
                    <a:pt x="89429" y="37835"/>
                  </a:cubicBezTo>
                  <a:cubicBezTo>
                    <a:pt x="91328" y="37835"/>
                    <a:pt x="92868" y="36295"/>
                    <a:pt x="92868" y="34395"/>
                  </a:cubicBezTo>
                  <a:cubicBezTo>
                    <a:pt x="92868" y="32496"/>
                    <a:pt x="91328" y="30956"/>
                    <a:pt x="89429" y="30956"/>
                  </a:cubicBezTo>
                  <a:moveTo>
                    <a:pt x="130704" y="30956"/>
                  </a:moveTo>
                  <a:cubicBezTo>
                    <a:pt x="128804" y="30956"/>
                    <a:pt x="127264" y="32496"/>
                    <a:pt x="127264" y="34395"/>
                  </a:cubicBezTo>
                  <a:cubicBezTo>
                    <a:pt x="127264" y="36295"/>
                    <a:pt x="128804" y="37835"/>
                    <a:pt x="130704" y="37835"/>
                  </a:cubicBezTo>
                  <a:cubicBezTo>
                    <a:pt x="132603" y="37835"/>
                    <a:pt x="134143" y="36295"/>
                    <a:pt x="134143" y="34395"/>
                  </a:cubicBezTo>
                  <a:cubicBezTo>
                    <a:pt x="134143" y="32496"/>
                    <a:pt x="132603" y="30956"/>
                    <a:pt x="130704" y="30956"/>
                  </a:cubicBezTo>
                  <a:moveTo>
                    <a:pt x="48154" y="110066"/>
                  </a:moveTo>
                  <a:cubicBezTo>
                    <a:pt x="41274" y="110066"/>
                    <a:pt x="41274" y="116945"/>
                    <a:pt x="41274" y="116945"/>
                  </a:cubicBezTo>
                  <a:lnTo>
                    <a:pt x="41274" y="130704"/>
                  </a:lnTo>
                  <a:cubicBezTo>
                    <a:pt x="41274" y="137583"/>
                    <a:pt x="48154" y="137583"/>
                    <a:pt x="48154" y="137583"/>
                  </a:cubicBezTo>
                  <a:lnTo>
                    <a:pt x="75670" y="137583"/>
                  </a:lnTo>
                  <a:cubicBezTo>
                    <a:pt x="82549" y="137583"/>
                    <a:pt x="82549" y="130704"/>
                    <a:pt x="82549" y="130704"/>
                  </a:cubicBezTo>
                  <a:lnTo>
                    <a:pt x="82549" y="116945"/>
                  </a:lnTo>
                  <a:cubicBezTo>
                    <a:pt x="82549" y="110066"/>
                    <a:pt x="75670" y="110066"/>
                    <a:pt x="75670" y="110066"/>
                  </a:cubicBezTo>
                  <a:lnTo>
                    <a:pt x="48154" y="110066"/>
                  </a:lnTo>
                  <a:moveTo>
                    <a:pt x="48154" y="178858"/>
                  </a:moveTo>
                  <a:cubicBezTo>
                    <a:pt x="41274" y="178858"/>
                    <a:pt x="41274" y="185737"/>
                    <a:pt x="41274" y="185737"/>
                  </a:cubicBezTo>
                  <a:lnTo>
                    <a:pt x="41274" y="199495"/>
                  </a:lnTo>
                  <a:cubicBezTo>
                    <a:pt x="41274" y="206374"/>
                    <a:pt x="48154" y="206374"/>
                    <a:pt x="48154" y="206374"/>
                  </a:cubicBezTo>
                  <a:lnTo>
                    <a:pt x="75670" y="206374"/>
                  </a:lnTo>
                  <a:cubicBezTo>
                    <a:pt x="82549" y="206374"/>
                    <a:pt x="82549" y="199495"/>
                    <a:pt x="82549" y="199495"/>
                  </a:cubicBezTo>
                  <a:lnTo>
                    <a:pt x="82549" y="185737"/>
                  </a:lnTo>
                  <a:cubicBezTo>
                    <a:pt x="82549" y="178858"/>
                    <a:pt x="75670" y="178858"/>
                    <a:pt x="75670" y="178858"/>
                  </a:cubicBezTo>
                  <a:lnTo>
                    <a:pt x="48154" y="178858"/>
                  </a:lnTo>
                  <a:moveTo>
                    <a:pt x="275166" y="123824"/>
                  </a:moveTo>
                  <a:lnTo>
                    <a:pt x="123824" y="123824"/>
                  </a:lnTo>
                  <a:moveTo>
                    <a:pt x="275166" y="192616"/>
                  </a:moveTo>
                  <a:lnTo>
                    <a:pt x="123824" y="19261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4713711" y="1655551"/>
            <a:ext cx="312314" cy="324696"/>
            <a:chOff x="3172671" y="1192847"/>
            <a:chExt cx="312314" cy="324696"/>
          </a:xfrm>
        </p:grpSpPr>
        <p:sp>
          <p:nvSpPr>
            <p:cNvPr id="103" name="Rounded Rectangle 102"/>
            <p:cNvSpPr/>
            <p:nvPr/>
          </p:nvSpPr>
          <p:spPr>
            <a:xfrm>
              <a:off x="3172671" y="1192847"/>
              <a:ext cx="312314" cy="324696"/>
            </a:xfrm>
            <a:custGeom>
              <a:avLst/>
              <a:gdLst/>
              <a:ahLst/>
              <a:cxnLst/>
              <a:rect l="0" t="0" r="0" b="0"/>
              <a:pathLst>
                <a:path w="312314" h="324696">
                  <a:moveTo>
                    <a:pt x="100435" y="319193"/>
                  </a:moveTo>
                  <a:cubicBezTo>
                    <a:pt x="83925" y="312314"/>
                    <a:pt x="63288" y="324696"/>
                    <a:pt x="45402" y="319193"/>
                  </a:cubicBezTo>
                  <a:cubicBezTo>
                    <a:pt x="30268" y="315065"/>
                    <a:pt x="20637" y="306810"/>
                    <a:pt x="17885" y="291676"/>
                  </a:cubicBezTo>
                  <a:cubicBezTo>
                    <a:pt x="0" y="206374"/>
                    <a:pt x="24764" y="116945"/>
                    <a:pt x="17885" y="30268"/>
                  </a:cubicBezTo>
                  <a:moveTo>
                    <a:pt x="279294" y="119697"/>
                  </a:moveTo>
                  <a:cubicBezTo>
                    <a:pt x="277918" y="103187"/>
                    <a:pt x="277918" y="88053"/>
                    <a:pt x="279294" y="71543"/>
                  </a:cubicBezTo>
                  <a:cubicBezTo>
                    <a:pt x="279294" y="63288"/>
                    <a:pt x="272415" y="59160"/>
                    <a:pt x="265535" y="57784"/>
                  </a:cubicBezTo>
                  <a:cubicBezTo>
                    <a:pt x="193992" y="44026"/>
                    <a:pt x="114194" y="31644"/>
                    <a:pt x="45402" y="57784"/>
                  </a:cubicBezTo>
                  <a:cubicBezTo>
                    <a:pt x="31644" y="63288"/>
                    <a:pt x="20637" y="45402"/>
                    <a:pt x="17885" y="30268"/>
                  </a:cubicBezTo>
                  <a:cubicBezTo>
                    <a:pt x="15134" y="15134"/>
                    <a:pt x="30268" y="0"/>
                    <a:pt x="45402" y="2751"/>
                  </a:cubicBezTo>
                  <a:cubicBezTo>
                    <a:pt x="122449" y="15134"/>
                    <a:pt x="202247" y="11006"/>
                    <a:pt x="279294" y="2751"/>
                  </a:cubicBezTo>
                  <a:moveTo>
                    <a:pt x="45402" y="30268"/>
                  </a:moveTo>
                  <a:cubicBezTo>
                    <a:pt x="118321" y="37147"/>
                    <a:pt x="192616" y="33020"/>
                    <a:pt x="265535" y="30268"/>
                  </a:cubicBezTo>
                  <a:moveTo>
                    <a:pt x="199495" y="302683"/>
                  </a:moveTo>
                  <a:cubicBezTo>
                    <a:pt x="180234" y="305435"/>
                    <a:pt x="159596" y="310938"/>
                    <a:pt x="141710" y="319193"/>
                  </a:cubicBezTo>
                  <a:cubicBezTo>
                    <a:pt x="143086" y="298555"/>
                    <a:pt x="148590" y="279294"/>
                    <a:pt x="158220" y="261408"/>
                  </a:cubicBezTo>
                  <a:cubicBezTo>
                    <a:pt x="198119" y="236643"/>
                    <a:pt x="222884" y="193992"/>
                    <a:pt x="257280" y="162348"/>
                  </a:cubicBezTo>
                  <a:cubicBezTo>
                    <a:pt x="268287" y="151341"/>
                    <a:pt x="283421" y="155469"/>
                    <a:pt x="298555" y="162348"/>
                  </a:cubicBezTo>
                  <a:cubicBezTo>
                    <a:pt x="312314" y="170603"/>
                    <a:pt x="309562" y="192616"/>
                    <a:pt x="298555" y="203623"/>
                  </a:cubicBezTo>
                  <a:cubicBezTo>
                    <a:pt x="265535" y="236643"/>
                    <a:pt x="232515" y="269663"/>
                    <a:pt x="199495" y="302683"/>
                  </a:cubicBezTo>
                  <a:moveTo>
                    <a:pt x="286173" y="216005"/>
                  </a:moveTo>
                  <a:cubicBezTo>
                    <a:pt x="276542" y="199495"/>
                    <a:pt x="260032" y="187113"/>
                    <a:pt x="244898" y="174730"/>
                  </a:cubicBezTo>
                  <a:moveTo>
                    <a:pt x="199495" y="302683"/>
                  </a:moveTo>
                  <a:cubicBezTo>
                    <a:pt x="185737" y="288925"/>
                    <a:pt x="173354" y="273790"/>
                    <a:pt x="158220" y="26140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3190557" y="1195599"/>
              <a:ext cx="291778" cy="316441"/>
            </a:xfrm>
            <a:custGeom>
              <a:avLst/>
              <a:gdLst/>
              <a:ahLst/>
              <a:cxnLst/>
              <a:rect l="0" t="0" r="0" b="0"/>
              <a:pathLst>
                <a:path w="291778" h="316441">
                  <a:moveTo>
                    <a:pt x="82549" y="316441"/>
                  </a:moveTo>
                  <a:lnTo>
                    <a:pt x="27516" y="316441"/>
                  </a:lnTo>
                  <a:cubicBezTo>
                    <a:pt x="12319" y="316441"/>
                    <a:pt x="0" y="304122"/>
                    <a:pt x="0" y="288925"/>
                  </a:cubicBezTo>
                  <a:lnTo>
                    <a:pt x="0" y="27516"/>
                  </a:lnTo>
                  <a:moveTo>
                    <a:pt x="261408" y="116945"/>
                  </a:moveTo>
                  <a:lnTo>
                    <a:pt x="261408" y="68791"/>
                  </a:lnTo>
                  <a:cubicBezTo>
                    <a:pt x="261408" y="61193"/>
                    <a:pt x="255248" y="55033"/>
                    <a:pt x="247649" y="55033"/>
                  </a:cubicBezTo>
                  <a:lnTo>
                    <a:pt x="27516" y="55033"/>
                  </a:lnTo>
                  <a:cubicBezTo>
                    <a:pt x="12319" y="55033"/>
                    <a:pt x="0" y="42713"/>
                    <a:pt x="0" y="27516"/>
                  </a:cubicBezTo>
                  <a:cubicBezTo>
                    <a:pt x="0" y="12319"/>
                    <a:pt x="12319" y="0"/>
                    <a:pt x="27516" y="0"/>
                  </a:cubicBezTo>
                  <a:lnTo>
                    <a:pt x="261408" y="0"/>
                  </a:lnTo>
                  <a:moveTo>
                    <a:pt x="247677" y="27516"/>
                  </a:moveTo>
                  <a:lnTo>
                    <a:pt x="27544" y="27516"/>
                  </a:lnTo>
                  <a:moveTo>
                    <a:pt x="181609" y="299931"/>
                  </a:moveTo>
                  <a:lnTo>
                    <a:pt x="123824" y="316441"/>
                  </a:lnTo>
                  <a:lnTo>
                    <a:pt x="140335" y="258656"/>
                  </a:lnTo>
                  <a:lnTo>
                    <a:pt x="239106" y="159885"/>
                  </a:lnTo>
                  <a:cubicBezTo>
                    <a:pt x="250503" y="148487"/>
                    <a:pt x="268983" y="148487"/>
                    <a:pt x="280381" y="159885"/>
                  </a:cubicBezTo>
                  <a:cubicBezTo>
                    <a:pt x="291778" y="171283"/>
                    <a:pt x="291778" y="189762"/>
                    <a:pt x="280381" y="201160"/>
                  </a:cubicBezTo>
                  <a:close/>
                  <a:moveTo>
                    <a:pt x="226723" y="172268"/>
                  </a:moveTo>
                  <a:lnTo>
                    <a:pt x="267998" y="213543"/>
                  </a:lnTo>
                  <a:moveTo>
                    <a:pt x="181609" y="299931"/>
                  </a:moveTo>
                  <a:lnTo>
                    <a:pt x="140335" y="25865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3720360" y="4425103"/>
            <a:ext cx="320569" cy="337079"/>
            <a:chOff x="2179320" y="3962399"/>
            <a:chExt cx="320569" cy="337079"/>
          </a:xfrm>
        </p:grpSpPr>
        <p:sp>
          <p:nvSpPr>
            <p:cNvPr id="106" name="Rounded Rectangle 105"/>
            <p:cNvSpPr/>
            <p:nvPr/>
          </p:nvSpPr>
          <p:spPr>
            <a:xfrm>
              <a:off x="2179320" y="3962399"/>
              <a:ext cx="320569" cy="337079"/>
            </a:xfrm>
            <a:custGeom>
              <a:avLst/>
              <a:gdLst/>
              <a:ahLst/>
              <a:cxnLst/>
              <a:rect l="0" t="0" r="0" b="0"/>
              <a:pathLst>
                <a:path w="320569" h="337079">
                  <a:moveTo>
                    <a:pt x="320569" y="320569"/>
                  </a:moveTo>
                  <a:cubicBezTo>
                    <a:pt x="218757" y="337079"/>
                    <a:pt x="111442" y="337079"/>
                    <a:pt x="11006" y="320569"/>
                  </a:cubicBezTo>
                  <a:moveTo>
                    <a:pt x="244898" y="320569"/>
                  </a:moveTo>
                  <a:cubicBezTo>
                    <a:pt x="191240" y="316441"/>
                    <a:pt x="136207" y="312314"/>
                    <a:pt x="82549" y="320569"/>
                  </a:cubicBezTo>
                  <a:cubicBezTo>
                    <a:pt x="74295" y="287549"/>
                    <a:pt x="75670" y="253153"/>
                    <a:pt x="61912" y="224260"/>
                  </a:cubicBezTo>
                  <a:cubicBezTo>
                    <a:pt x="61912" y="218757"/>
                    <a:pt x="61912" y="214629"/>
                    <a:pt x="64664" y="211878"/>
                  </a:cubicBezTo>
                  <a:cubicBezTo>
                    <a:pt x="68791" y="207750"/>
                    <a:pt x="70167" y="206374"/>
                    <a:pt x="74295" y="206374"/>
                  </a:cubicBezTo>
                  <a:cubicBezTo>
                    <a:pt x="134831" y="199495"/>
                    <a:pt x="195368" y="199495"/>
                    <a:pt x="255904" y="206374"/>
                  </a:cubicBezTo>
                  <a:cubicBezTo>
                    <a:pt x="260032" y="206374"/>
                    <a:pt x="264160" y="206374"/>
                    <a:pt x="265535" y="211878"/>
                  </a:cubicBezTo>
                  <a:cubicBezTo>
                    <a:pt x="266911" y="216005"/>
                    <a:pt x="268287" y="218757"/>
                    <a:pt x="268287" y="224260"/>
                  </a:cubicBezTo>
                  <a:cubicBezTo>
                    <a:pt x="266911" y="255904"/>
                    <a:pt x="242146" y="287549"/>
                    <a:pt x="244898" y="320569"/>
                  </a:cubicBezTo>
                  <a:moveTo>
                    <a:pt x="165099" y="286173"/>
                  </a:moveTo>
                  <a:cubicBezTo>
                    <a:pt x="176106" y="286173"/>
                    <a:pt x="188489" y="275166"/>
                    <a:pt x="185737" y="265535"/>
                  </a:cubicBezTo>
                  <a:cubicBezTo>
                    <a:pt x="182985" y="254529"/>
                    <a:pt x="176106" y="247649"/>
                    <a:pt x="165099" y="244898"/>
                  </a:cubicBezTo>
                  <a:cubicBezTo>
                    <a:pt x="154093" y="240770"/>
                    <a:pt x="141710" y="254529"/>
                    <a:pt x="144462" y="265535"/>
                  </a:cubicBezTo>
                  <a:cubicBezTo>
                    <a:pt x="147214" y="276542"/>
                    <a:pt x="154093" y="283421"/>
                    <a:pt x="165099" y="286173"/>
                  </a:cubicBezTo>
                  <a:moveTo>
                    <a:pt x="221509" y="133455"/>
                  </a:moveTo>
                  <a:cubicBezTo>
                    <a:pt x="209126" y="137583"/>
                    <a:pt x="196744" y="140335"/>
                    <a:pt x="182985" y="143086"/>
                  </a:cubicBezTo>
                  <a:cubicBezTo>
                    <a:pt x="156844" y="145838"/>
                    <a:pt x="130704" y="132080"/>
                    <a:pt x="115569" y="112818"/>
                  </a:cubicBezTo>
                  <a:moveTo>
                    <a:pt x="216005" y="165099"/>
                  </a:moveTo>
                  <a:cubicBezTo>
                    <a:pt x="221509" y="159596"/>
                    <a:pt x="218757" y="148590"/>
                    <a:pt x="221509" y="138959"/>
                  </a:cubicBezTo>
                  <a:cubicBezTo>
                    <a:pt x="232515" y="110066"/>
                    <a:pt x="196744" y="83925"/>
                    <a:pt x="165099" y="82549"/>
                  </a:cubicBezTo>
                  <a:cubicBezTo>
                    <a:pt x="133455" y="82549"/>
                    <a:pt x="118321" y="108690"/>
                    <a:pt x="108690" y="138959"/>
                  </a:cubicBezTo>
                  <a:cubicBezTo>
                    <a:pt x="105939" y="148590"/>
                    <a:pt x="110066" y="158220"/>
                    <a:pt x="114194" y="165099"/>
                  </a:cubicBezTo>
                  <a:moveTo>
                    <a:pt x="0" y="0"/>
                  </a:moveTo>
                  <a:moveTo>
                    <a:pt x="31644" y="123824"/>
                  </a:moveTo>
                  <a:cubicBezTo>
                    <a:pt x="67415" y="77046"/>
                    <a:pt x="119697" y="46778"/>
                    <a:pt x="166475" y="11006"/>
                  </a:cubicBezTo>
                  <a:cubicBezTo>
                    <a:pt x="216005" y="39899"/>
                    <a:pt x="258656" y="81174"/>
                    <a:pt x="299931" y="123824"/>
                  </a:cubicBezTo>
                  <a:moveTo>
                    <a:pt x="238019" y="19261"/>
                  </a:moveTo>
                  <a:cubicBezTo>
                    <a:pt x="251777" y="22013"/>
                    <a:pt x="265535" y="22013"/>
                    <a:pt x="279294" y="19261"/>
                  </a:cubicBezTo>
                  <a:cubicBezTo>
                    <a:pt x="280670" y="34395"/>
                    <a:pt x="280670" y="48154"/>
                    <a:pt x="279294" y="6053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2179320" y="3962399"/>
              <a:ext cx="319881" cy="319882"/>
            </a:xfrm>
            <a:custGeom>
              <a:avLst/>
              <a:gdLst/>
              <a:ahLst/>
              <a:cxnLst/>
              <a:rect l="0" t="0" r="0" b="0"/>
              <a:pathLst>
                <a:path w="319881" h="319882">
                  <a:moveTo>
                    <a:pt x="10318" y="319881"/>
                  </a:moveTo>
                  <a:lnTo>
                    <a:pt x="319881" y="319881"/>
                  </a:lnTo>
                  <a:moveTo>
                    <a:pt x="245169" y="319882"/>
                  </a:moveTo>
                  <a:lnTo>
                    <a:pt x="82821" y="319882"/>
                  </a:lnTo>
                  <a:lnTo>
                    <a:pt x="62183" y="223574"/>
                  </a:lnTo>
                  <a:cubicBezTo>
                    <a:pt x="60807" y="219446"/>
                    <a:pt x="62183" y="215319"/>
                    <a:pt x="64935" y="211191"/>
                  </a:cubicBezTo>
                  <a:cubicBezTo>
                    <a:pt x="67686" y="207064"/>
                    <a:pt x="70438" y="205688"/>
                    <a:pt x="74566" y="205688"/>
                  </a:cubicBezTo>
                  <a:lnTo>
                    <a:pt x="256176" y="205688"/>
                  </a:lnTo>
                  <a:cubicBezTo>
                    <a:pt x="260303" y="205688"/>
                    <a:pt x="263055" y="207064"/>
                    <a:pt x="265806" y="211191"/>
                  </a:cubicBezTo>
                  <a:cubicBezTo>
                    <a:pt x="268558" y="215319"/>
                    <a:pt x="268558" y="219446"/>
                    <a:pt x="268558" y="223574"/>
                  </a:cubicBezTo>
                  <a:close/>
                  <a:moveTo>
                    <a:pt x="165099" y="285485"/>
                  </a:moveTo>
                  <a:cubicBezTo>
                    <a:pt x="176497" y="285485"/>
                    <a:pt x="185737" y="276245"/>
                    <a:pt x="185737" y="264847"/>
                  </a:cubicBezTo>
                  <a:cubicBezTo>
                    <a:pt x="185737" y="253450"/>
                    <a:pt x="176497" y="244210"/>
                    <a:pt x="165099" y="244210"/>
                  </a:cubicBezTo>
                  <a:cubicBezTo>
                    <a:pt x="153702" y="244210"/>
                    <a:pt x="144462" y="253450"/>
                    <a:pt x="144462" y="264847"/>
                  </a:cubicBezTo>
                  <a:cubicBezTo>
                    <a:pt x="144462" y="276245"/>
                    <a:pt x="153702" y="285485"/>
                    <a:pt x="165099" y="285485"/>
                  </a:cubicBezTo>
                  <a:close/>
                  <a:moveTo>
                    <a:pt x="114984" y="113183"/>
                  </a:moveTo>
                  <a:cubicBezTo>
                    <a:pt x="131688" y="131269"/>
                    <a:pt x="156744" y="142398"/>
                    <a:pt x="183193" y="142398"/>
                  </a:cubicBezTo>
                  <a:cubicBezTo>
                    <a:pt x="197114" y="142398"/>
                    <a:pt x="209964" y="139546"/>
                    <a:pt x="221100" y="133982"/>
                  </a:cubicBezTo>
                  <a:moveTo>
                    <a:pt x="114192" y="165786"/>
                  </a:moveTo>
                  <a:cubicBezTo>
                    <a:pt x="110065" y="157531"/>
                    <a:pt x="108689" y="149276"/>
                    <a:pt x="108689" y="139645"/>
                  </a:cubicBezTo>
                  <a:cubicBezTo>
                    <a:pt x="108689" y="108001"/>
                    <a:pt x="133454" y="83236"/>
                    <a:pt x="165098" y="83236"/>
                  </a:cubicBezTo>
                  <a:cubicBezTo>
                    <a:pt x="196742" y="83236"/>
                    <a:pt x="221507" y="108001"/>
                    <a:pt x="221507" y="139645"/>
                  </a:cubicBezTo>
                  <a:cubicBezTo>
                    <a:pt x="221507" y="149276"/>
                    <a:pt x="218756" y="157531"/>
                    <a:pt x="216004" y="165786"/>
                  </a:cubicBezTo>
                  <a:moveTo>
                    <a:pt x="0" y="0"/>
                  </a:moveTo>
                  <a:moveTo>
                    <a:pt x="30956" y="123137"/>
                  </a:moveTo>
                  <a:lnTo>
                    <a:pt x="165787" y="10318"/>
                  </a:lnTo>
                  <a:lnTo>
                    <a:pt x="299243" y="123137"/>
                  </a:lnTo>
                  <a:moveTo>
                    <a:pt x="238019" y="19948"/>
                  </a:moveTo>
                  <a:lnTo>
                    <a:pt x="279294" y="19948"/>
                  </a:lnTo>
                  <a:lnTo>
                    <a:pt x="279294" y="6122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3717608" y="1123103"/>
            <a:ext cx="324696" cy="319193"/>
            <a:chOff x="2176568" y="660399"/>
            <a:chExt cx="324696" cy="319193"/>
          </a:xfrm>
        </p:grpSpPr>
        <p:sp>
          <p:nvSpPr>
            <p:cNvPr id="109" name="Rounded Rectangle 108"/>
            <p:cNvSpPr/>
            <p:nvPr/>
          </p:nvSpPr>
          <p:spPr>
            <a:xfrm>
              <a:off x="2176568" y="660399"/>
              <a:ext cx="324696" cy="319193"/>
            </a:xfrm>
            <a:custGeom>
              <a:avLst/>
              <a:gdLst/>
              <a:ahLst/>
              <a:cxnLst/>
              <a:rect l="0" t="0" r="0" b="0"/>
              <a:pathLst>
                <a:path w="324696" h="319193">
                  <a:moveTo>
                    <a:pt x="107314" y="319193"/>
                  </a:moveTo>
                  <a:cubicBezTo>
                    <a:pt x="78422" y="302683"/>
                    <a:pt x="48154" y="283421"/>
                    <a:pt x="15134" y="277918"/>
                  </a:cubicBezTo>
                  <a:cubicBezTo>
                    <a:pt x="0" y="207750"/>
                    <a:pt x="8255" y="133455"/>
                    <a:pt x="15134" y="61912"/>
                  </a:cubicBezTo>
                  <a:cubicBezTo>
                    <a:pt x="48154" y="67415"/>
                    <a:pt x="74295" y="99059"/>
                    <a:pt x="107314" y="103187"/>
                  </a:cubicBezTo>
                  <a:moveTo>
                    <a:pt x="200871" y="177482"/>
                  </a:moveTo>
                  <a:cubicBezTo>
                    <a:pt x="213254" y="207750"/>
                    <a:pt x="199495" y="243522"/>
                    <a:pt x="200871" y="277918"/>
                  </a:cubicBezTo>
                  <a:cubicBezTo>
                    <a:pt x="169227" y="288925"/>
                    <a:pt x="137583" y="302683"/>
                    <a:pt x="107314" y="319193"/>
                  </a:cubicBezTo>
                  <a:cubicBezTo>
                    <a:pt x="118321" y="247649"/>
                    <a:pt x="97684" y="174730"/>
                    <a:pt x="107314" y="103187"/>
                  </a:cubicBezTo>
                  <a:cubicBezTo>
                    <a:pt x="123824" y="92180"/>
                    <a:pt x="144462" y="86677"/>
                    <a:pt x="162348" y="78422"/>
                  </a:cubicBezTo>
                  <a:moveTo>
                    <a:pt x="2751" y="0"/>
                  </a:moveTo>
                  <a:moveTo>
                    <a:pt x="294428" y="177482"/>
                  </a:moveTo>
                  <a:cubicBezTo>
                    <a:pt x="291676" y="224260"/>
                    <a:pt x="304059" y="272415"/>
                    <a:pt x="294428" y="319193"/>
                  </a:cubicBezTo>
                  <a:cubicBezTo>
                    <a:pt x="268287" y="298555"/>
                    <a:pt x="231139" y="293052"/>
                    <a:pt x="200871" y="277918"/>
                  </a:cubicBezTo>
                  <a:moveTo>
                    <a:pt x="233891" y="46778"/>
                  </a:moveTo>
                  <a:cubicBezTo>
                    <a:pt x="253153" y="46778"/>
                    <a:pt x="273790" y="49529"/>
                    <a:pt x="293052" y="46778"/>
                  </a:cubicBezTo>
                  <a:cubicBezTo>
                    <a:pt x="293052" y="46778"/>
                    <a:pt x="312314" y="48154"/>
                    <a:pt x="320569" y="74295"/>
                  </a:cubicBezTo>
                  <a:cubicBezTo>
                    <a:pt x="324696" y="85301"/>
                    <a:pt x="319193" y="97684"/>
                    <a:pt x="320569" y="108690"/>
                  </a:cubicBezTo>
                  <a:cubicBezTo>
                    <a:pt x="320569" y="108690"/>
                    <a:pt x="320569" y="140335"/>
                    <a:pt x="293052" y="136207"/>
                  </a:cubicBezTo>
                  <a:cubicBezTo>
                    <a:pt x="273790" y="133455"/>
                    <a:pt x="253153" y="136207"/>
                    <a:pt x="233891" y="136207"/>
                  </a:cubicBezTo>
                  <a:cubicBezTo>
                    <a:pt x="233891" y="136207"/>
                    <a:pt x="213254" y="134831"/>
                    <a:pt x="206374" y="108690"/>
                  </a:cubicBezTo>
                  <a:cubicBezTo>
                    <a:pt x="202247" y="97684"/>
                    <a:pt x="206374" y="85301"/>
                    <a:pt x="206374" y="74295"/>
                  </a:cubicBezTo>
                  <a:cubicBezTo>
                    <a:pt x="206374" y="74295"/>
                    <a:pt x="206374" y="45402"/>
                    <a:pt x="233891" y="46778"/>
                  </a:cubicBezTo>
                  <a:moveTo>
                    <a:pt x="2751" y="0"/>
                  </a:moveTo>
                  <a:moveTo>
                    <a:pt x="262784" y="11006"/>
                  </a:moveTo>
                  <a:cubicBezTo>
                    <a:pt x="265535" y="23389"/>
                    <a:pt x="262784" y="34395"/>
                    <a:pt x="262784" y="46778"/>
                  </a:cubicBezTo>
                  <a:moveTo>
                    <a:pt x="2751" y="0"/>
                  </a:moveTo>
                  <a:moveTo>
                    <a:pt x="244898" y="99059"/>
                  </a:moveTo>
                  <a:cubicBezTo>
                    <a:pt x="246274" y="94932"/>
                    <a:pt x="246274" y="88053"/>
                    <a:pt x="244898" y="83925"/>
                  </a:cubicBezTo>
                  <a:moveTo>
                    <a:pt x="2751" y="0"/>
                  </a:moveTo>
                  <a:moveTo>
                    <a:pt x="282045" y="99059"/>
                  </a:moveTo>
                  <a:cubicBezTo>
                    <a:pt x="283421" y="94932"/>
                    <a:pt x="283421" y="88053"/>
                    <a:pt x="282045" y="83925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179320" y="660399"/>
              <a:ext cx="318367" cy="318959"/>
            </a:xfrm>
            <a:custGeom>
              <a:avLst/>
              <a:gdLst/>
              <a:ahLst/>
              <a:cxnLst/>
              <a:rect l="0" t="0" r="0" b="0"/>
              <a:pathLst>
                <a:path w="318367" h="318959">
                  <a:moveTo>
                    <a:pt x="105223" y="318959"/>
                  </a:moveTo>
                  <a:lnTo>
                    <a:pt x="11837" y="277687"/>
                  </a:lnTo>
                  <a:lnTo>
                    <a:pt x="11837" y="61643"/>
                  </a:lnTo>
                  <a:lnTo>
                    <a:pt x="105223" y="102916"/>
                  </a:lnTo>
                  <a:moveTo>
                    <a:pt x="198602" y="176859"/>
                  </a:moveTo>
                  <a:lnTo>
                    <a:pt x="198602" y="277674"/>
                  </a:lnTo>
                  <a:lnTo>
                    <a:pt x="105216" y="318945"/>
                  </a:lnTo>
                  <a:lnTo>
                    <a:pt x="105216" y="102903"/>
                  </a:lnTo>
                  <a:lnTo>
                    <a:pt x="159962" y="78250"/>
                  </a:lnTo>
                  <a:moveTo>
                    <a:pt x="0" y="0"/>
                  </a:moveTo>
                  <a:moveTo>
                    <a:pt x="291982" y="176816"/>
                  </a:moveTo>
                  <a:lnTo>
                    <a:pt x="291982" y="318956"/>
                  </a:lnTo>
                  <a:lnTo>
                    <a:pt x="198596" y="277684"/>
                  </a:lnTo>
                  <a:moveTo>
                    <a:pt x="230507" y="46654"/>
                  </a:moveTo>
                  <a:lnTo>
                    <a:pt x="290851" y="46654"/>
                  </a:lnTo>
                  <a:cubicBezTo>
                    <a:pt x="290851" y="46654"/>
                    <a:pt x="318367" y="46654"/>
                    <a:pt x="318367" y="74171"/>
                  </a:cubicBezTo>
                  <a:lnTo>
                    <a:pt x="318367" y="108897"/>
                  </a:lnTo>
                  <a:cubicBezTo>
                    <a:pt x="318367" y="108897"/>
                    <a:pt x="318367" y="136413"/>
                    <a:pt x="290851" y="136413"/>
                  </a:cubicBezTo>
                  <a:lnTo>
                    <a:pt x="230507" y="136413"/>
                  </a:lnTo>
                  <a:cubicBezTo>
                    <a:pt x="230507" y="136413"/>
                    <a:pt x="202990" y="136413"/>
                    <a:pt x="202990" y="108897"/>
                  </a:cubicBezTo>
                  <a:lnTo>
                    <a:pt x="202990" y="74171"/>
                  </a:lnTo>
                  <a:cubicBezTo>
                    <a:pt x="202990" y="74171"/>
                    <a:pt x="202990" y="46654"/>
                    <a:pt x="230507" y="46654"/>
                  </a:cubicBezTo>
                  <a:moveTo>
                    <a:pt x="0" y="0"/>
                  </a:moveTo>
                  <a:moveTo>
                    <a:pt x="260683" y="11246"/>
                  </a:moveTo>
                  <a:lnTo>
                    <a:pt x="260683" y="46649"/>
                  </a:lnTo>
                  <a:moveTo>
                    <a:pt x="0" y="0"/>
                  </a:moveTo>
                  <a:moveTo>
                    <a:pt x="241765" y="99533"/>
                  </a:moveTo>
                  <a:lnTo>
                    <a:pt x="241765" y="83548"/>
                  </a:lnTo>
                  <a:moveTo>
                    <a:pt x="0" y="0"/>
                  </a:moveTo>
                  <a:moveTo>
                    <a:pt x="279600" y="99533"/>
                  </a:moveTo>
                  <a:lnTo>
                    <a:pt x="279600" y="8354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702704" y="4950672"/>
            <a:ext cx="331576" cy="331575"/>
            <a:chOff x="3161664" y="4487968"/>
            <a:chExt cx="331576" cy="331575"/>
          </a:xfrm>
        </p:grpSpPr>
        <p:sp>
          <p:nvSpPr>
            <p:cNvPr id="112" name="Rounded Rectangle 111"/>
            <p:cNvSpPr/>
            <p:nvPr/>
          </p:nvSpPr>
          <p:spPr>
            <a:xfrm>
              <a:off x="3161664" y="4487968"/>
              <a:ext cx="331575" cy="331575"/>
            </a:xfrm>
            <a:custGeom>
              <a:avLst/>
              <a:gdLst/>
              <a:ahLst/>
              <a:cxnLst/>
              <a:rect l="0" t="0" r="0" b="0"/>
              <a:pathLst>
                <a:path w="331575" h="331575">
                  <a:moveTo>
                    <a:pt x="255904" y="160972"/>
                  </a:moveTo>
                  <a:cubicBezTo>
                    <a:pt x="297180" y="160972"/>
                    <a:pt x="331575" y="195368"/>
                    <a:pt x="331575" y="236643"/>
                  </a:cubicBezTo>
                  <a:cubicBezTo>
                    <a:pt x="331575" y="247649"/>
                    <a:pt x="331575" y="260032"/>
                    <a:pt x="331575" y="271039"/>
                  </a:cubicBezTo>
                  <a:cubicBezTo>
                    <a:pt x="331575" y="277918"/>
                    <a:pt x="326072" y="284797"/>
                    <a:pt x="315065" y="284797"/>
                  </a:cubicBezTo>
                  <a:cubicBezTo>
                    <a:pt x="309562" y="284797"/>
                    <a:pt x="305435" y="290300"/>
                    <a:pt x="302683" y="295804"/>
                  </a:cubicBezTo>
                  <a:cubicBezTo>
                    <a:pt x="299931" y="302683"/>
                    <a:pt x="301307" y="309562"/>
                    <a:pt x="298555" y="315065"/>
                  </a:cubicBezTo>
                  <a:cubicBezTo>
                    <a:pt x="295804" y="320569"/>
                    <a:pt x="291676" y="326072"/>
                    <a:pt x="286173" y="326072"/>
                  </a:cubicBezTo>
                  <a:cubicBezTo>
                    <a:pt x="265535" y="326072"/>
                    <a:pt x="244898" y="331575"/>
                    <a:pt x="225636" y="326072"/>
                  </a:cubicBezTo>
                  <a:cubicBezTo>
                    <a:pt x="220133" y="324696"/>
                    <a:pt x="211878" y="320569"/>
                    <a:pt x="213254" y="315065"/>
                  </a:cubicBezTo>
                  <a:cubicBezTo>
                    <a:pt x="213254" y="308186"/>
                    <a:pt x="211878" y="302683"/>
                    <a:pt x="209126" y="295804"/>
                  </a:cubicBezTo>
                  <a:cubicBezTo>
                    <a:pt x="207750" y="290300"/>
                    <a:pt x="202247" y="282045"/>
                    <a:pt x="193992" y="284797"/>
                  </a:cubicBezTo>
                  <a:cubicBezTo>
                    <a:pt x="187113" y="287549"/>
                    <a:pt x="177482" y="277918"/>
                    <a:pt x="180234" y="271039"/>
                  </a:cubicBezTo>
                  <a:cubicBezTo>
                    <a:pt x="184361" y="260032"/>
                    <a:pt x="181609" y="247649"/>
                    <a:pt x="180234" y="236643"/>
                  </a:cubicBezTo>
                  <a:cubicBezTo>
                    <a:pt x="177482" y="195368"/>
                    <a:pt x="216005" y="147214"/>
                    <a:pt x="255904" y="160972"/>
                  </a:cubicBezTo>
                  <a:moveTo>
                    <a:pt x="207750" y="243522"/>
                  </a:moveTo>
                  <a:cubicBezTo>
                    <a:pt x="204999" y="250401"/>
                    <a:pt x="213254" y="257280"/>
                    <a:pt x="221509" y="257280"/>
                  </a:cubicBezTo>
                  <a:cubicBezTo>
                    <a:pt x="229764" y="257280"/>
                    <a:pt x="238019" y="250401"/>
                    <a:pt x="235267" y="243522"/>
                  </a:cubicBezTo>
                  <a:cubicBezTo>
                    <a:pt x="232515" y="236643"/>
                    <a:pt x="228388" y="229764"/>
                    <a:pt x="221509" y="229764"/>
                  </a:cubicBezTo>
                  <a:cubicBezTo>
                    <a:pt x="213254" y="229764"/>
                    <a:pt x="209126" y="236643"/>
                    <a:pt x="207750" y="243522"/>
                  </a:cubicBezTo>
                  <a:moveTo>
                    <a:pt x="276542" y="243522"/>
                  </a:moveTo>
                  <a:cubicBezTo>
                    <a:pt x="276542" y="250401"/>
                    <a:pt x="283421" y="258656"/>
                    <a:pt x="290300" y="257280"/>
                  </a:cubicBezTo>
                  <a:cubicBezTo>
                    <a:pt x="297180" y="255904"/>
                    <a:pt x="306810" y="250401"/>
                    <a:pt x="304059" y="243522"/>
                  </a:cubicBezTo>
                  <a:cubicBezTo>
                    <a:pt x="301307" y="236643"/>
                    <a:pt x="297180" y="232515"/>
                    <a:pt x="290300" y="229764"/>
                  </a:cubicBezTo>
                  <a:cubicBezTo>
                    <a:pt x="283421" y="227012"/>
                    <a:pt x="277918" y="236643"/>
                    <a:pt x="276542" y="243522"/>
                  </a:cubicBezTo>
                  <a:moveTo>
                    <a:pt x="235267" y="291676"/>
                  </a:moveTo>
                  <a:cubicBezTo>
                    <a:pt x="235267" y="302683"/>
                    <a:pt x="232515" y="315065"/>
                    <a:pt x="235267" y="326072"/>
                  </a:cubicBezTo>
                  <a:moveTo>
                    <a:pt x="276542" y="291676"/>
                  </a:moveTo>
                  <a:cubicBezTo>
                    <a:pt x="277918" y="302683"/>
                    <a:pt x="272415" y="315065"/>
                    <a:pt x="276542" y="326072"/>
                  </a:cubicBezTo>
                  <a:moveTo>
                    <a:pt x="180234" y="133455"/>
                  </a:moveTo>
                  <a:cubicBezTo>
                    <a:pt x="165099" y="141710"/>
                    <a:pt x="148590" y="143086"/>
                    <a:pt x="132080" y="147214"/>
                  </a:cubicBezTo>
                  <a:cubicBezTo>
                    <a:pt x="133455" y="130704"/>
                    <a:pt x="140335" y="114194"/>
                    <a:pt x="145838" y="99059"/>
                  </a:cubicBezTo>
                  <a:cubicBezTo>
                    <a:pt x="162348" y="63288"/>
                    <a:pt x="200871" y="44026"/>
                    <a:pt x="228388" y="16510"/>
                  </a:cubicBezTo>
                  <a:cubicBezTo>
                    <a:pt x="238019" y="8255"/>
                    <a:pt x="255904" y="5503"/>
                    <a:pt x="262784" y="16510"/>
                  </a:cubicBezTo>
                  <a:cubicBezTo>
                    <a:pt x="269663" y="28892"/>
                    <a:pt x="275166" y="45402"/>
                    <a:pt x="262784" y="50905"/>
                  </a:cubicBezTo>
                  <a:cubicBezTo>
                    <a:pt x="236643" y="79798"/>
                    <a:pt x="216005" y="116945"/>
                    <a:pt x="180234" y="133455"/>
                  </a:cubicBezTo>
                  <a:moveTo>
                    <a:pt x="138959" y="257280"/>
                  </a:moveTo>
                  <a:cubicBezTo>
                    <a:pt x="104563" y="246274"/>
                    <a:pt x="66040" y="258656"/>
                    <a:pt x="28892" y="257280"/>
                  </a:cubicBezTo>
                  <a:cubicBezTo>
                    <a:pt x="20637" y="257280"/>
                    <a:pt x="16510" y="250401"/>
                    <a:pt x="15134" y="243522"/>
                  </a:cubicBezTo>
                  <a:cubicBezTo>
                    <a:pt x="0" y="171979"/>
                    <a:pt x="26140" y="96308"/>
                    <a:pt x="15134" y="23389"/>
                  </a:cubicBezTo>
                  <a:cubicBezTo>
                    <a:pt x="13758" y="16510"/>
                    <a:pt x="22013" y="6879"/>
                    <a:pt x="28892" y="9630"/>
                  </a:cubicBezTo>
                  <a:cubicBezTo>
                    <a:pt x="77046" y="24764"/>
                    <a:pt x="130704" y="0"/>
                    <a:pt x="180234" y="9630"/>
                  </a:cubicBezTo>
                  <a:moveTo>
                    <a:pt x="125200" y="64664"/>
                  </a:moveTo>
                  <a:cubicBezTo>
                    <a:pt x="112818" y="59160"/>
                    <a:pt x="97684" y="68791"/>
                    <a:pt x="83925" y="64664"/>
                  </a:cubicBezTo>
                  <a:moveTo>
                    <a:pt x="56409" y="105939"/>
                  </a:moveTo>
                  <a:cubicBezTo>
                    <a:pt x="70167" y="105939"/>
                    <a:pt x="83925" y="105939"/>
                    <a:pt x="97684" y="105939"/>
                  </a:cubicBezTo>
                  <a:moveTo>
                    <a:pt x="56409" y="147214"/>
                  </a:moveTo>
                  <a:cubicBezTo>
                    <a:pt x="68791" y="152717"/>
                    <a:pt x="83925" y="151341"/>
                    <a:pt x="97684" y="147214"/>
                  </a:cubicBezTo>
                  <a:moveTo>
                    <a:pt x="125200" y="188489"/>
                  </a:moveTo>
                  <a:cubicBezTo>
                    <a:pt x="101811" y="189864"/>
                    <a:pt x="78422" y="181609"/>
                    <a:pt x="56409" y="188489"/>
                  </a:cubicBezTo>
                  <a:moveTo>
                    <a:pt x="187113" y="126576"/>
                  </a:moveTo>
                  <a:cubicBezTo>
                    <a:pt x="176106" y="114194"/>
                    <a:pt x="166475" y="100435"/>
                    <a:pt x="152717" y="92180"/>
                  </a:cubicBezTo>
                  <a:moveTo>
                    <a:pt x="249025" y="64664"/>
                  </a:moveTo>
                  <a:cubicBezTo>
                    <a:pt x="240770" y="50905"/>
                    <a:pt x="225636" y="42650"/>
                    <a:pt x="214629" y="3026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3176799" y="4495502"/>
              <a:ext cx="316441" cy="318537"/>
            </a:xfrm>
            <a:custGeom>
              <a:avLst/>
              <a:gdLst/>
              <a:ahLst/>
              <a:cxnLst/>
              <a:rect l="0" t="0" r="0" b="0"/>
              <a:pathLst>
                <a:path w="316441" h="318537">
                  <a:moveTo>
                    <a:pt x="316441" y="229108"/>
                  </a:moveTo>
                  <a:lnTo>
                    <a:pt x="316441" y="263504"/>
                  </a:lnTo>
                  <a:cubicBezTo>
                    <a:pt x="316441" y="271103"/>
                    <a:pt x="310281" y="277262"/>
                    <a:pt x="302683" y="277262"/>
                  </a:cubicBezTo>
                  <a:lnTo>
                    <a:pt x="300578" y="277262"/>
                  </a:lnTo>
                  <a:cubicBezTo>
                    <a:pt x="293852" y="277266"/>
                    <a:pt x="288115" y="282130"/>
                    <a:pt x="287012" y="288764"/>
                  </a:cubicBezTo>
                  <a:lnTo>
                    <a:pt x="283958" y="307035"/>
                  </a:lnTo>
                  <a:cubicBezTo>
                    <a:pt x="282855" y="313670"/>
                    <a:pt x="277117" y="318534"/>
                    <a:pt x="270392" y="318537"/>
                  </a:cubicBezTo>
                  <a:lnTo>
                    <a:pt x="211149" y="318537"/>
                  </a:lnTo>
                  <a:cubicBezTo>
                    <a:pt x="204423" y="318534"/>
                    <a:pt x="198686" y="313670"/>
                    <a:pt x="197583" y="307035"/>
                  </a:cubicBezTo>
                  <a:lnTo>
                    <a:pt x="194529" y="288764"/>
                  </a:lnTo>
                  <a:cubicBezTo>
                    <a:pt x="193426" y="282130"/>
                    <a:pt x="187688" y="277266"/>
                    <a:pt x="180963" y="277262"/>
                  </a:cubicBezTo>
                  <a:lnTo>
                    <a:pt x="178858" y="277262"/>
                  </a:lnTo>
                  <a:cubicBezTo>
                    <a:pt x="171259" y="277262"/>
                    <a:pt x="165099" y="271103"/>
                    <a:pt x="165099" y="263504"/>
                  </a:cubicBezTo>
                  <a:lnTo>
                    <a:pt x="165099" y="229108"/>
                  </a:lnTo>
                  <a:cubicBezTo>
                    <a:pt x="165099" y="187316"/>
                    <a:pt x="198979" y="153437"/>
                    <a:pt x="240770" y="153437"/>
                  </a:cubicBezTo>
                  <a:cubicBezTo>
                    <a:pt x="282562" y="153437"/>
                    <a:pt x="316441" y="187316"/>
                    <a:pt x="316441" y="229108"/>
                  </a:cubicBezTo>
                  <a:close/>
                  <a:moveTo>
                    <a:pt x="192616" y="235974"/>
                  </a:moveTo>
                  <a:cubicBezTo>
                    <a:pt x="192616" y="243572"/>
                    <a:pt x="198776" y="249732"/>
                    <a:pt x="206374" y="249732"/>
                  </a:cubicBezTo>
                  <a:cubicBezTo>
                    <a:pt x="213973" y="249732"/>
                    <a:pt x="220133" y="243572"/>
                    <a:pt x="220133" y="235974"/>
                  </a:cubicBezTo>
                  <a:cubicBezTo>
                    <a:pt x="220133" y="228375"/>
                    <a:pt x="213973" y="222215"/>
                    <a:pt x="206374" y="222215"/>
                  </a:cubicBezTo>
                  <a:cubicBezTo>
                    <a:pt x="198776" y="222215"/>
                    <a:pt x="192616" y="228375"/>
                    <a:pt x="192616" y="235974"/>
                  </a:cubicBezTo>
                  <a:moveTo>
                    <a:pt x="261408" y="235974"/>
                  </a:moveTo>
                  <a:cubicBezTo>
                    <a:pt x="261408" y="243572"/>
                    <a:pt x="267568" y="249732"/>
                    <a:pt x="275166" y="249732"/>
                  </a:cubicBezTo>
                  <a:cubicBezTo>
                    <a:pt x="282765" y="249732"/>
                    <a:pt x="288925" y="243572"/>
                    <a:pt x="288925" y="235974"/>
                  </a:cubicBezTo>
                  <a:cubicBezTo>
                    <a:pt x="288925" y="228375"/>
                    <a:pt x="282765" y="222215"/>
                    <a:pt x="275166" y="222215"/>
                  </a:cubicBezTo>
                  <a:cubicBezTo>
                    <a:pt x="267568" y="222215"/>
                    <a:pt x="261408" y="228375"/>
                    <a:pt x="261408" y="235974"/>
                  </a:cubicBezTo>
                  <a:moveTo>
                    <a:pt x="220133" y="284128"/>
                  </a:moveTo>
                  <a:lnTo>
                    <a:pt x="220133" y="318524"/>
                  </a:lnTo>
                  <a:moveTo>
                    <a:pt x="261408" y="284128"/>
                  </a:moveTo>
                  <a:lnTo>
                    <a:pt x="261408" y="318524"/>
                  </a:lnTo>
                  <a:moveTo>
                    <a:pt x="165099" y="125921"/>
                  </a:moveTo>
                  <a:lnTo>
                    <a:pt x="116945" y="139679"/>
                  </a:lnTo>
                  <a:lnTo>
                    <a:pt x="130704" y="91525"/>
                  </a:lnTo>
                  <a:lnTo>
                    <a:pt x="213006" y="9236"/>
                  </a:lnTo>
                  <a:cubicBezTo>
                    <a:pt x="222548" y="0"/>
                    <a:pt x="237734" y="123"/>
                    <a:pt x="247125" y="9513"/>
                  </a:cubicBezTo>
                  <a:cubicBezTo>
                    <a:pt x="256515" y="18904"/>
                    <a:pt x="256639" y="34090"/>
                    <a:pt x="247402" y="43632"/>
                  </a:cubicBezTo>
                  <a:close/>
                  <a:moveTo>
                    <a:pt x="123824" y="249746"/>
                  </a:moveTo>
                  <a:lnTo>
                    <a:pt x="13758" y="249746"/>
                  </a:lnTo>
                  <a:cubicBezTo>
                    <a:pt x="6159" y="249746"/>
                    <a:pt x="0" y="243586"/>
                    <a:pt x="0" y="235987"/>
                  </a:cubicBezTo>
                  <a:lnTo>
                    <a:pt x="0" y="15854"/>
                  </a:lnTo>
                  <a:cubicBezTo>
                    <a:pt x="0" y="8256"/>
                    <a:pt x="6159" y="2096"/>
                    <a:pt x="13758" y="2096"/>
                  </a:cubicBezTo>
                  <a:lnTo>
                    <a:pt x="165099" y="2096"/>
                  </a:lnTo>
                  <a:moveTo>
                    <a:pt x="68791" y="57143"/>
                  </a:moveTo>
                  <a:lnTo>
                    <a:pt x="110066" y="57143"/>
                  </a:lnTo>
                  <a:moveTo>
                    <a:pt x="41274" y="98404"/>
                  </a:moveTo>
                  <a:lnTo>
                    <a:pt x="82549" y="98404"/>
                  </a:lnTo>
                  <a:moveTo>
                    <a:pt x="82549" y="139679"/>
                  </a:moveTo>
                  <a:lnTo>
                    <a:pt x="41274" y="139679"/>
                  </a:lnTo>
                  <a:moveTo>
                    <a:pt x="110066" y="180954"/>
                  </a:moveTo>
                  <a:lnTo>
                    <a:pt x="41274" y="180954"/>
                  </a:lnTo>
                  <a:moveTo>
                    <a:pt x="171979" y="119042"/>
                  </a:moveTo>
                  <a:lnTo>
                    <a:pt x="137583" y="84660"/>
                  </a:lnTo>
                  <a:moveTo>
                    <a:pt x="199495" y="22747"/>
                  </a:moveTo>
                  <a:lnTo>
                    <a:pt x="233891" y="5714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A7A59-0BB1-93FE-6180-C6F601C17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2F27BE7-B05C-86ED-CC59-3A7592811895}"/>
              </a:ext>
            </a:extLst>
          </p:cNvPr>
          <p:cNvGrpSpPr/>
          <p:nvPr/>
        </p:nvGrpSpPr>
        <p:grpSpPr>
          <a:xfrm>
            <a:off x="3519488" y="1523196"/>
            <a:ext cx="897593" cy="463297"/>
            <a:chOff x="1978448" y="1060492"/>
            <a:chExt cx="897593" cy="46329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982DECA-EBB6-5301-5827-BAEDC1E975D6}"/>
                </a:ext>
              </a:extLst>
            </p:cNvPr>
            <p:cNvSpPr/>
            <p:nvPr/>
          </p:nvSpPr>
          <p:spPr>
            <a:xfrm>
              <a:off x="1978448" y="1060492"/>
              <a:ext cx="897593" cy="462830"/>
            </a:xfrm>
            <a:custGeom>
              <a:avLst/>
              <a:gdLst/>
              <a:ahLst/>
              <a:cxnLst/>
              <a:rect l="0" t="0" r="0" b="0"/>
              <a:pathLst>
                <a:path w="897593" h="462830">
                  <a:moveTo>
                    <a:pt x="32469" y="203623"/>
                  </a:moveTo>
                  <a:cubicBezTo>
                    <a:pt x="12657" y="195368"/>
                    <a:pt x="1100" y="186012"/>
                    <a:pt x="2751" y="176106"/>
                  </a:cubicBezTo>
                  <a:cubicBezTo>
                    <a:pt x="4402" y="166200"/>
                    <a:pt x="14308" y="160146"/>
                    <a:pt x="32469" y="148590"/>
                  </a:cubicBezTo>
                  <a:cubicBezTo>
                    <a:pt x="135932" y="82549"/>
                    <a:pt x="260307" y="55033"/>
                    <a:pt x="376978" y="17060"/>
                  </a:cubicBezTo>
                  <a:cubicBezTo>
                    <a:pt x="417152" y="3852"/>
                    <a:pt x="480991" y="0"/>
                    <a:pt x="520064" y="17060"/>
                  </a:cubicBezTo>
                  <a:cubicBezTo>
                    <a:pt x="632883" y="65489"/>
                    <a:pt x="749003" y="106214"/>
                    <a:pt x="864573" y="148590"/>
                  </a:cubicBezTo>
                  <a:cubicBezTo>
                    <a:pt x="884385" y="156294"/>
                    <a:pt x="897593" y="166751"/>
                    <a:pt x="894291" y="176106"/>
                  </a:cubicBezTo>
                  <a:cubicBezTo>
                    <a:pt x="890989" y="185462"/>
                    <a:pt x="881633" y="190965"/>
                    <a:pt x="864573" y="203623"/>
                  </a:cubicBezTo>
                  <a:cubicBezTo>
                    <a:pt x="853016" y="211878"/>
                    <a:pt x="838157" y="215180"/>
                    <a:pt x="823848" y="219032"/>
                  </a:cubicBezTo>
                  <a:cubicBezTo>
                    <a:pt x="742949" y="241596"/>
                    <a:pt x="668104" y="281770"/>
                    <a:pt x="588856" y="308737"/>
                  </a:cubicBezTo>
                  <a:cubicBezTo>
                    <a:pt x="565742" y="316992"/>
                    <a:pt x="543178" y="327998"/>
                    <a:pt x="520064" y="335153"/>
                  </a:cubicBezTo>
                  <a:cubicBezTo>
                    <a:pt x="479340" y="347810"/>
                    <a:pt x="416052" y="352213"/>
                    <a:pt x="376978" y="335153"/>
                  </a:cubicBezTo>
                  <a:cubicBezTo>
                    <a:pt x="264710" y="285623"/>
                    <a:pt x="144737" y="253703"/>
                    <a:pt x="32469" y="203623"/>
                  </a:cubicBezTo>
                  <a:moveTo>
                    <a:pt x="376978" y="335152"/>
                  </a:moveTo>
                  <a:cubicBezTo>
                    <a:pt x="414951" y="354414"/>
                    <a:pt x="481541" y="353314"/>
                    <a:pt x="520064" y="335152"/>
                  </a:cubicBezTo>
                  <a:cubicBezTo>
                    <a:pt x="542078" y="325246"/>
                    <a:pt x="565192" y="315341"/>
                    <a:pt x="588856" y="308737"/>
                  </a:cubicBezTo>
                  <a:cubicBezTo>
                    <a:pt x="587755" y="346709"/>
                    <a:pt x="593259" y="384682"/>
                    <a:pt x="588856" y="421555"/>
                  </a:cubicBezTo>
                  <a:cubicBezTo>
                    <a:pt x="567943" y="434763"/>
                    <a:pt x="543178" y="439716"/>
                    <a:pt x="520064" y="447971"/>
                  </a:cubicBezTo>
                  <a:cubicBezTo>
                    <a:pt x="480440" y="462830"/>
                    <a:pt x="418253" y="456776"/>
                    <a:pt x="376978" y="447971"/>
                  </a:cubicBezTo>
                  <a:cubicBezTo>
                    <a:pt x="318642" y="435864"/>
                    <a:pt x="261408" y="414400"/>
                    <a:pt x="209676" y="384132"/>
                  </a:cubicBezTo>
                  <a:cubicBezTo>
                    <a:pt x="155193" y="352213"/>
                    <a:pt x="86952" y="348360"/>
                    <a:pt x="32469" y="316441"/>
                  </a:cubicBezTo>
                  <a:cubicBezTo>
                    <a:pt x="14308" y="305434"/>
                    <a:pt x="1650" y="298830"/>
                    <a:pt x="2751" y="288924"/>
                  </a:cubicBezTo>
                  <a:cubicBezTo>
                    <a:pt x="7704" y="251502"/>
                    <a:pt x="0" y="213529"/>
                    <a:pt x="2751" y="176106"/>
                  </a:cubicBezTo>
                  <a:cubicBezTo>
                    <a:pt x="1651" y="186012"/>
                    <a:pt x="12107" y="196468"/>
                    <a:pt x="32469" y="203623"/>
                  </a:cubicBezTo>
                  <a:cubicBezTo>
                    <a:pt x="149140" y="242696"/>
                    <a:pt x="264710" y="285622"/>
                    <a:pt x="376978" y="335152"/>
                  </a:cubicBezTo>
                  <a:moveTo>
                    <a:pt x="894291" y="176106"/>
                  </a:moveTo>
                  <a:cubicBezTo>
                    <a:pt x="886586" y="200871"/>
                    <a:pt x="893190" y="228388"/>
                    <a:pt x="894291" y="254253"/>
                  </a:cubicBezTo>
                  <a:cubicBezTo>
                    <a:pt x="868976" y="246549"/>
                    <a:pt x="846962" y="231139"/>
                    <a:pt x="823848" y="219032"/>
                  </a:cubicBezTo>
                  <a:cubicBezTo>
                    <a:pt x="837607" y="214629"/>
                    <a:pt x="853016" y="211878"/>
                    <a:pt x="864573" y="203623"/>
                  </a:cubicBezTo>
                  <a:cubicBezTo>
                    <a:pt x="882184" y="191515"/>
                    <a:pt x="895392" y="186012"/>
                    <a:pt x="894291" y="176106"/>
                  </a:cubicBezTo>
                  <a:moveTo>
                    <a:pt x="894291" y="176106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330E812-091D-21EE-7D13-51E758D77073}"/>
                </a:ext>
              </a:extLst>
            </p:cNvPr>
            <p:cNvSpPr/>
            <p:nvPr/>
          </p:nvSpPr>
          <p:spPr>
            <a:xfrm>
              <a:off x="1981199" y="1062226"/>
              <a:ext cx="891540" cy="461563"/>
            </a:xfrm>
            <a:custGeom>
              <a:avLst/>
              <a:gdLst/>
              <a:ahLst/>
              <a:cxnLst/>
              <a:rect l="0" t="0" r="0" b="0"/>
              <a:pathLst>
                <a:path w="891540" h="461563">
                  <a:moveTo>
                    <a:pt x="29545" y="201670"/>
                  </a:moveTo>
                  <a:cubicBezTo>
                    <a:pt x="9848" y="194132"/>
                    <a:pt x="0" y="184252"/>
                    <a:pt x="0" y="174372"/>
                  </a:cubicBezTo>
                  <a:cubicBezTo>
                    <a:pt x="0" y="164492"/>
                    <a:pt x="9848" y="154612"/>
                    <a:pt x="29545" y="147074"/>
                  </a:cubicBezTo>
                  <a:lnTo>
                    <a:pt x="374441" y="15076"/>
                  </a:lnTo>
                  <a:cubicBezTo>
                    <a:pt x="413835" y="0"/>
                    <a:pt x="477704" y="0"/>
                    <a:pt x="517098" y="15076"/>
                  </a:cubicBezTo>
                  <a:lnTo>
                    <a:pt x="861994" y="147074"/>
                  </a:lnTo>
                  <a:cubicBezTo>
                    <a:pt x="881667" y="154602"/>
                    <a:pt x="891515" y="164468"/>
                    <a:pt x="891540" y="174335"/>
                  </a:cubicBezTo>
                  <a:cubicBezTo>
                    <a:pt x="891540" y="174360"/>
                    <a:pt x="891540" y="174384"/>
                    <a:pt x="891540" y="174409"/>
                  </a:cubicBezTo>
                  <a:cubicBezTo>
                    <a:pt x="891515" y="184276"/>
                    <a:pt x="881667" y="194142"/>
                    <a:pt x="861994" y="201670"/>
                  </a:cubicBezTo>
                  <a:lnTo>
                    <a:pt x="821226" y="217273"/>
                  </a:lnTo>
                  <a:lnTo>
                    <a:pt x="586105" y="307258"/>
                  </a:lnTo>
                  <a:lnTo>
                    <a:pt x="517098" y="333668"/>
                  </a:lnTo>
                  <a:cubicBezTo>
                    <a:pt x="477704" y="348745"/>
                    <a:pt x="413835" y="348745"/>
                    <a:pt x="374441" y="333668"/>
                  </a:cubicBezTo>
                  <a:close/>
                  <a:moveTo>
                    <a:pt x="517098" y="333668"/>
                  </a:moveTo>
                  <a:lnTo>
                    <a:pt x="586105" y="307258"/>
                  </a:lnTo>
                  <a:lnTo>
                    <a:pt x="586105" y="420076"/>
                  </a:lnTo>
                  <a:lnTo>
                    <a:pt x="517098" y="446487"/>
                  </a:lnTo>
                  <a:cubicBezTo>
                    <a:pt x="477704" y="461563"/>
                    <a:pt x="413835" y="461563"/>
                    <a:pt x="374441" y="446487"/>
                  </a:cubicBezTo>
                  <a:lnTo>
                    <a:pt x="29545" y="314489"/>
                  </a:lnTo>
                  <a:cubicBezTo>
                    <a:pt x="9848" y="306951"/>
                    <a:pt x="0" y="297071"/>
                    <a:pt x="0" y="287190"/>
                  </a:cubicBezTo>
                  <a:lnTo>
                    <a:pt x="0" y="174372"/>
                  </a:lnTo>
                  <a:cubicBezTo>
                    <a:pt x="0" y="184252"/>
                    <a:pt x="9848" y="194132"/>
                    <a:pt x="29545" y="201670"/>
                  </a:cubicBezTo>
                  <a:lnTo>
                    <a:pt x="374441" y="333668"/>
                  </a:lnTo>
                  <a:cubicBezTo>
                    <a:pt x="413835" y="348745"/>
                    <a:pt x="477704" y="348745"/>
                    <a:pt x="517098" y="333668"/>
                  </a:cubicBezTo>
                  <a:close/>
                  <a:moveTo>
                    <a:pt x="891540" y="252445"/>
                  </a:moveTo>
                  <a:lnTo>
                    <a:pt x="821226" y="217273"/>
                  </a:lnTo>
                  <a:lnTo>
                    <a:pt x="861994" y="201670"/>
                  </a:lnTo>
                  <a:cubicBezTo>
                    <a:pt x="881667" y="194142"/>
                    <a:pt x="891515" y="184276"/>
                    <a:pt x="891540" y="174409"/>
                  </a:cubicBezTo>
                  <a:close/>
                  <a:moveTo>
                    <a:pt x="891540" y="174409"/>
                  </a:moveTo>
                  <a:lnTo>
                    <a:pt x="891540" y="174335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1A5365E-1690-18C2-E7D7-6DBF826D5A70}"/>
              </a:ext>
            </a:extLst>
          </p:cNvPr>
          <p:cNvGrpSpPr/>
          <p:nvPr/>
        </p:nvGrpSpPr>
        <p:grpSpPr>
          <a:xfrm>
            <a:off x="4106143" y="1742229"/>
            <a:ext cx="1202478" cy="800735"/>
            <a:chOff x="2565103" y="1279525"/>
            <a:chExt cx="1202478" cy="800735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118BF1F-273D-7732-20CB-26F85B4E0727}"/>
                </a:ext>
              </a:extLst>
            </p:cNvPr>
            <p:cNvSpPr/>
            <p:nvPr/>
          </p:nvSpPr>
          <p:spPr>
            <a:xfrm>
              <a:off x="2565103" y="1279525"/>
              <a:ext cx="1202478" cy="800735"/>
            </a:xfrm>
            <a:custGeom>
              <a:avLst/>
              <a:gdLst/>
              <a:ahLst/>
              <a:cxnLst/>
              <a:rect l="0" t="0" r="0" b="0"/>
              <a:pathLst>
                <a:path w="1202478" h="800735">
                  <a:moveTo>
                    <a:pt x="316991" y="371475"/>
                  </a:moveTo>
                  <a:cubicBezTo>
                    <a:pt x="396790" y="345059"/>
                    <a:pt x="473836" y="310938"/>
                    <a:pt x="552534" y="281770"/>
                  </a:cubicBezTo>
                  <a:cubicBezTo>
                    <a:pt x="551433" y="295529"/>
                    <a:pt x="549782" y="309837"/>
                    <a:pt x="552534" y="323596"/>
                  </a:cubicBezTo>
                  <a:cubicBezTo>
                    <a:pt x="474937" y="354965"/>
                    <a:pt x="394588" y="381381"/>
                    <a:pt x="316991" y="412750"/>
                  </a:cubicBezTo>
                  <a:cubicBezTo>
                    <a:pt x="312038" y="400092"/>
                    <a:pt x="320293" y="384682"/>
                    <a:pt x="316991" y="371475"/>
                  </a:cubicBezTo>
                  <a:moveTo>
                    <a:pt x="473836" y="242697"/>
                  </a:moveTo>
                  <a:cubicBezTo>
                    <a:pt x="499152" y="257556"/>
                    <a:pt x="527769" y="266361"/>
                    <a:pt x="552534" y="281770"/>
                  </a:cubicBezTo>
                  <a:cubicBezTo>
                    <a:pt x="474387" y="312039"/>
                    <a:pt x="395689" y="341757"/>
                    <a:pt x="316991" y="371475"/>
                  </a:cubicBezTo>
                  <a:cubicBezTo>
                    <a:pt x="291126" y="358267"/>
                    <a:pt x="263609" y="346710"/>
                    <a:pt x="238294" y="331851"/>
                  </a:cubicBezTo>
                  <a:cubicBezTo>
                    <a:pt x="318642" y="308186"/>
                    <a:pt x="394038" y="268012"/>
                    <a:pt x="473836" y="242697"/>
                  </a:cubicBezTo>
                  <a:moveTo>
                    <a:pt x="238294" y="290576"/>
                  </a:moveTo>
                  <a:cubicBezTo>
                    <a:pt x="318092" y="264710"/>
                    <a:pt x="395689" y="231140"/>
                    <a:pt x="473836" y="201422"/>
                  </a:cubicBezTo>
                  <a:cubicBezTo>
                    <a:pt x="471635" y="214630"/>
                    <a:pt x="479340" y="230039"/>
                    <a:pt x="473836" y="242697"/>
                  </a:cubicBezTo>
                  <a:cubicBezTo>
                    <a:pt x="395139" y="271864"/>
                    <a:pt x="319743" y="309837"/>
                    <a:pt x="238294" y="331851"/>
                  </a:cubicBezTo>
                  <a:cubicBezTo>
                    <a:pt x="238294" y="318092"/>
                    <a:pt x="236092" y="304334"/>
                    <a:pt x="238294" y="290576"/>
                  </a:cubicBezTo>
                  <a:moveTo>
                    <a:pt x="395689" y="161798"/>
                  </a:moveTo>
                  <a:cubicBezTo>
                    <a:pt x="422655" y="172804"/>
                    <a:pt x="449622" y="185462"/>
                    <a:pt x="473837" y="201421"/>
                  </a:cubicBezTo>
                  <a:cubicBezTo>
                    <a:pt x="392387" y="221784"/>
                    <a:pt x="319743" y="269663"/>
                    <a:pt x="238294" y="290575"/>
                  </a:cubicBezTo>
                  <a:cubicBezTo>
                    <a:pt x="210777" y="281770"/>
                    <a:pt x="182710" y="269663"/>
                    <a:pt x="159596" y="251502"/>
                  </a:cubicBezTo>
                  <a:cubicBezTo>
                    <a:pt x="237743" y="219032"/>
                    <a:pt x="315340" y="186562"/>
                    <a:pt x="395689" y="161797"/>
                  </a:cubicBezTo>
                  <a:moveTo>
                    <a:pt x="159596" y="210227"/>
                  </a:moveTo>
                  <a:cubicBezTo>
                    <a:pt x="237193" y="177757"/>
                    <a:pt x="315891" y="146939"/>
                    <a:pt x="395689" y="120523"/>
                  </a:cubicBezTo>
                  <a:cubicBezTo>
                    <a:pt x="392937" y="134281"/>
                    <a:pt x="393488" y="148039"/>
                    <a:pt x="395689" y="161798"/>
                  </a:cubicBezTo>
                  <a:cubicBezTo>
                    <a:pt x="320844" y="199770"/>
                    <a:pt x="236643" y="217381"/>
                    <a:pt x="159596" y="251502"/>
                  </a:cubicBezTo>
                  <a:cubicBezTo>
                    <a:pt x="157395" y="237744"/>
                    <a:pt x="160697" y="223985"/>
                    <a:pt x="159596" y="210227"/>
                  </a:cubicBezTo>
                  <a:moveTo>
                    <a:pt x="81449" y="170603"/>
                  </a:moveTo>
                  <a:cubicBezTo>
                    <a:pt x="159046" y="139234"/>
                    <a:pt x="241045" y="117771"/>
                    <a:pt x="316991" y="81449"/>
                  </a:cubicBezTo>
                  <a:cubicBezTo>
                    <a:pt x="343407" y="94107"/>
                    <a:pt x="372025" y="103462"/>
                    <a:pt x="395689" y="120523"/>
                  </a:cubicBezTo>
                  <a:cubicBezTo>
                    <a:pt x="319743" y="156845"/>
                    <a:pt x="239394" y="183811"/>
                    <a:pt x="159596" y="210227"/>
                  </a:cubicBezTo>
                  <a:cubicBezTo>
                    <a:pt x="153542" y="205824"/>
                    <a:pt x="145838" y="202522"/>
                    <a:pt x="139234" y="199771"/>
                  </a:cubicBezTo>
                  <a:cubicBezTo>
                    <a:pt x="119422" y="190415"/>
                    <a:pt x="101811" y="177207"/>
                    <a:pt x="81449" y="170603"/>
                  </a:cubicBezTo>
                  <a:moveTo>
                    <a:pt x="81449" y="129328"/>
                  </a:moveTo>
                  <a:cubicBezTo>
                    <a:pt x="155193" y="89704"/>
                    <a:pt x="237743" y="67691"/>
                    <a:pt x="316991" y="39624"/>
                  </a:cubicBezTo>
                  <a:cubicBezTo>
                    <a:pt x="318642" y="53382"/>
                    <a:pt x="313139" y="67691"/>
                    <a:pt x="316991" y="81449"/>
                  </a:cubicBezTo>
                  <a:cubicBezTo>
                    <a:pt x="237743" y="108415"/>
                    <a:pt x="159046" y="138684"/>
                    <a:pt x="81449" y="170603"/>
                  </a:cubicBezTo>
                  <a:cubicBezTo>
                    <a:pt x="84200" y="156845"/>
                    <a:pt x="84200" y="143086"/>
                    <a:pt x="81449" y="129328"/>
                  </a:cubicBezTo>
                  <a:moveTo>
                    <a:pt x="1650" y="89704"/>
                  </a:moveTo>
                  <a:cubicBezTo>
                    <a:pt x="78147" y="54483"/>
                    <a:pt x="160146" y="33570"/>
                    <a:pt x="237193" y="0"/>
                  </a:cubicBezTo>
                  <a:cubicBezTo>
                    <a:pt x="259207" y="19811"/>
                    <a:pt x="287824" y="33570"/>
                    <a:pt x="316992" y="39623"/>
                  </a:cubicBezTo>
                  <a:cubicBezTo>
                    <a:pt x="235542" y="60536"/>
                    <a:pt x="161798" y="105663"/>
                    <a:pt x="81449" y="129328"/>
                  </a:cubicBezTo>
                  <a:cubicBezTo>
                    <a:pt x="54483" y="116120"/>
                    <a:pt x="30818" y="94657"/>
                    <a:pt x="1651" y="89704"/>
                  </a:cubicBezTo>
                  <a:moveTo>
                    <a:pt x="337354" y="531071"/>
                  </a:moveTo>
                  <a:cubicBezTo>
                    <a:pt x="319743" y="521165"/>
                    <a:pt x="307085" y="514561"/>
                    <a:pt x="307636" y="505206"/>
                  </a:cubicBezTo>
                  <a:cubicBezTo>
                    <a:pt x="307636" y="504655"/>
                    <a:pt x="307636" y="504105"/>
                    <a:pt x="307636" y="503555"/>
                  </a:cubicBezTo>
                  <a:cubicBezTo>
                    <a:pt x="304334" y="494199"/>
                    <a:pt x="318642" y="486494"/>
                    <a:pt x="337354" y="476038"/>
                  </a:cubicBezTo>
                  <a:cubicBezTo>
                    <a:pt x="356065" y="465582"/>
                    <a:pt x="377528" y="461729"/>
                    <a:pt x="397340" y="453474"/>
                  </a:cubicBezTo>
                  <a:cubicBezTo>
                    <a:pt x="474387" y="419904"/>
                    <a:pt x="553084" y="390736"/>
                    <a:pt x="632332" y="363220"/>
                  </a:cubicBezTo>
                  <a:cubicBezTo>
                    <a:pt x="649393" y="357716"/>
                    <a:pt x="664802" y="348361"/>
                    <a:pt x="681862" y="344508"/>
                  </a:cubicBezTo>
                  <a:cubicBezTo>
                    <a:pt x="723137" y="334052"/>
                    <a:pt x="786976" y="324696"/>
                    <a:pt x="824949" y="344508"/>
                  </a:cubicBezTo>
                  <a:cubicBezTo>
                    <a:pt x="933915" y="400642"/>
                    <a:pt x="1056089" y="429260"/>
                    <a:pt x="1169458" y="476038"/>
                  </a:cubicBezTo>
                  <a:cubicBezTo>
                    <a:pt x="1189270" y="484293"/>
                    <a:pt x="1202478" y="494199"/>
                    <a:pt x="1199176" y="503555"/>
                  </a:cubicBezTo>
                  <a:cubicBezTo>
                    <a:pt x="1195323" y="512910"/>
                    <a:pt x="1190370" y="526118"/>
                    <a:pt x="1169458" y="531071"/>
                  </a:cubicBezTo>
                  <a:cubicBezTo>
                    <a:pt x="1049485" y="557487"/>
                    <a:pt x="939969" y="619125"/>
                    <a:pt x="824949" y="662601"/>
                  </a:cubicBezTo>
                  <a:cubicBezTo>
                    <a:pt x="785325" y="678010"/>
                    <a:pt x="722037" y="676910"/>
                    <a:pt x="681862" y="662601"/>
                  </a:cubicBezTo>
                  <a:cubicBezTo>
                    <a:pt x="659849" y="654896"/>
                    <a:pt x="638937" y="642789"/>
                    <a:pt x="615822" y="637285"/>
                  </a:cubicBezTo>
                  <a:cubicBezTo>
                    <a:pt x="533823" y="619675"/>
                    <a:pt x="461729" y="568494"/>
                    <a:pt x="380830" y="547581"/>
                  </a:cubicBezTo>
                  <a:cubicBezTo>
                    <a:pt x="365421" y="543729"/>
                    <a:pt x="351662" y="536024"/>
                    <a:pt x="337354" y="531071"/>
                  </a:cubicBezTo>
                  <a:moveTo>
                    <a:pt x="81449" y="170603"/>
                  </a:moveTo>
                  <a:cubicBezTo>
                    <a:pt x="96858" y="185462"/>
                    <a:pt x="119972" y="189314"/>
                    <a:pt x="139234" y="199771"/>
                  </a:cubicBezTo>
                  <a:cubicBezTo>
                    <a:pt x="145838" y="203073"/>
                    <a:pt x="152442" y="208576"/>
                    <a:pt x="159596" y="210227"/>
                  </a:cubicBezTo>
                  <a:cubicBezTo>
                    <a:pt x="159596" y="223985"/>
                    <a:pt x="159596" y="237744"/>
                    <a:pt x="159596" y="251502"/>
                  </a:cubicBezTo>
                  <a:cubicBezTo>
                    <a:pt x="185462" y="265260"/>
                    <a:pt x="212428" y="276817"/>
                    <a:pt x="238294" y="290576"/>
                  </a:cubicBezTo>
                  <a:cubicBezTo>
                    <a:pt x="235542" y="304334"/>
                    <a:pt x="236643" y="318092"/>
                    <a:pt x="238294" y="331851"/>
                  </a:cubicBezTo>
                  <a:cubicBezTo>
                    <a:pt x="263609" y="347260"/>
                    <a:pt x="291676" y="356616"/>
                    <a:pt x="316991" y="371475"/>
                  </a:cubicBezTo>
                  <a:cubicBezTo>
                    <a:pt x="312038" y="384132"/>
                    <a:pt x="318092" y="398991"/>
                    <a:pt x="316991" y="412750"/>
                  </a:cubicBezTo>
                  <a:cubicBezTo>
                    <a:pt x="346159" y="419354"/>
                    <a:pt x="372575" y="435864"/>
                    <a:pt x="397340" y="453474"/>
                  </a:cubicBezTo>
                  <a:cubicBezTo>
                    <a:pt x="376427" y="457326"/>
                    <a:pt x="358266" y="471635"/>
                    <a:pt x="337354" y="476038"/>
                  </a:cubicBezTo>
                  <a:cubicBezTo>
                    <a:pt x="316441" y="480441"/>
                    <a:pt x="305435" y="493649"/>
                    <a:pt x="307636" y="503555"/>
                  </a:cubicBezTo>
                  <a:cubicBezTo>
                    <a:pt x="307636" y="504105"/>
                    <a:pt x="307636" y="504655"/>
                    <a:pt x="307636" y="505206"/>
                  </a:cubicBezTo>
                  <a:cubicBezTo>
                    <a:pt x="307636" y="508508"/>
                    <a:pt x="308186" y="512360"/>
                    <a:pt x="307636" y="516212"/>
                  </a:cubicBezTo>
                  <a:cubicBezTo>
                    <a:pt x="252602" y="465582"/>
                    <a:pt x="195368" y="416602"/>
                    <a:pt x="151341" y="356065"/>
                  </a:cubicBezTo>
                  <a:cubicBezTo>
                    <a:pt x="109516" y="298280"/>
                    <a:pt x="58885" y="245999"/>
                    <a:pt x="1651" y="202522"/>
                  </a:cubicBezTo>
                  <a:cubicBezTo>
                    <a:pt x="0" y="165100"/>
                    <a:pt x="0" y="127127"/>
                    <a:pt x="1651" y="89704"/>
                  </a:cubicBezTo>
                  <a:cubicBezTo>
                    <a:pt x="28617" y="101811"/>
                    <a:pt x="56684" y="112268"/>
                    <a:pt x="81449" y="129328"/>
                  </a:cubicBezTo>
                  <a:cubicBezTo>
                    <a:pt x="85301" y="142536"/>
                    <a:pt x="82549" y="156845"/>
                    <a:pt x="81449" y="170603"/>
                  </a:cubicBezTo>
                  <a:moveTo>
                    <a:pt x="552534" y="323596"/>
                  </a:moveTo>
                  <a:cubicBezTo>
                    <a:pt x="580601" y="333502"/>
                    <a:pt x="603165" y="357166"/>
                    <a:pt x="632332" y="363220"/>
                  </a:cubicBezTo>
                  <a:cubicBezTo>
                    <a:pt x="554735" y="395139"/>
                    <a:pt x="477138" y="427609"/>
                    <a:pt x="397340" y="453474"/>
                  </a:cubicBezTo>
                  <a:cubicBezTo>
                    <a:pt x="370374" y="440266"/>
                    <a:pt x="344508" y="425407"/>
                    <a:pt x="316991" y="412750"/>
                  </a:cubicBezTo>
                  <a:cubicBezTo>
                    <a:pt x="391286" y="373676"/>
                    <a:pt x="476038" y="357166"/>
                    <a:pt x="552534" y="323596"/>
                  </a:cubicBezTo>
                  <a:moveTo>
                    <a:pt x="1169458" y="531071"/>
                  </a:moveTo>
                  <a:cubicBezTo>
                    <a:pt x="1189270" y="522816"/>
                    <a:pt x="1196974" y="513461"/>
                    <a:pt x="1199176" y="503555"/>
                  </a:cubicBezTo>
                  <a:cubicBezTo>
                    <a:pt x="1194773" y="540977"/>
                    <a:pt x="1185417" y="581152"/>
                    <a:pt x="1199176" y="616373"/>
                  </a:cubicBezTo>
                  <a:cubicBezTo>
                    <a:pt x="1202478" y="625729"/>
                    <a:pt x="1189820" y="637836"/>
                    <a:pt x="1169458" y="643890"/>
                  </a:cubicBezTo>
                  <a:cubicBezTo>
                    <a:pt x="1113874" y="659849"/>
                    <a:pt x="1063243" y="691769"/>
                    <a:pt x="1006559" y="706077"/>
                  </a:cubicBezTo>
                  <a:cubicBezTo>
                    <a:pt x="943821" y="722037"/>
                    <a:pt x="882734" y="746802"/>
                    <a:pt x="824949" y="775419"/>
                  </a:cubicBezTo>
                  <a:cubicBezTo>
                    <a:pt x="786976" y="794681"/>
                    <a:pt x="715983" y="800735"/>
                    <a:pt x="681862" y="775419"/>
                  </a:cubicBezTo>
                  <a:cubicBezTo>
                    <a:pt x="663151" y="761661"/>
                    <a:pt x="635634" y="763312"/>
                    <a:pt x="615822" y="750104"/>
                  </a:cubicBezTo>
                  <a:cubicBezTo>
                    <a:pt x="611420" y="713232"/>
                    <a:pt x="614722" y="675259"/>
                    <a:pt x="615822" y="637286"/>
                  </a:cubicBezTo>
                  <a:cubicBezTo>
                    <a:pt x="639487" y="640588"/>
                    <a:pt x="660399" y="653796"/>
                    <a:pt x="681862" y="662601"/>
                  </a:cubicBezTo>
                  <a:cubicBezTo>
                    <a:pt x="720936" y="679111"/>
                    <a:pt x="784775" y="676359"/>
                    <a:pt x="824949" y="662601"/>
                  </a:cubicBezTo>
                  <a:cubicBezTo>
                    <a:pt x="941620" y="624078"/>
                    <a:pt x="1051136" y="565192"/>
                    <a:pt x="1169458" y="531071"/>
                  </a:cubicBezTo>
                  <a:moveTo>
                    <a:pt x="307636" y="505206"/>
                  </a:moveTo>
                  <a:cubicBezTo>
                    <a:pt x="307085" y="514561"/>
                    <a:pt x="317542" y="527219"/>
                    <a:pt x="337354" y="531071"/>
                  </a:cubicBezTo>
                  <a:cubicBezTo>
                    <a:pt x="352213" y="533273"/>
                    <a:pt x="368723" y="537675"/>
                    <a:pt x="380830" y="547581"/>
                  </a:cubicBezTo>
                  <a:cubicBezTo>
                    <a:pt x="357716" y="561890"/>
                    <a:pt x="330750" y="569595"/>
                    <a:pt x="307636" y="583903"/>
                  </a:cubicBezTo>
                  <a:cubicBezTo>
                    <a:pt x="303233" y="561890"/>
                    <a:pt x="312038" y="538226"/>
                    <a:pt x="307636" y="516212"/>
                  </a:cubicBezTo>
                  <a:cubicBezTo>
                    <a:pt x="307085" y="512360"/>
                    <a:pt x="306535" y="508508"/>
                    <a:pt x="307636" y="505206"/>
                  </a:cubicBezTo>
                  <a:moveTo>
                    <a:pt x="307636" y="503555"/>
                  </a:moveTo>
                  <a:cubicBezTo>
                    <a:pt x="307636" y="504105"/>
                    <a:pt x="307636" y="504655"/>
                    <a:pt x="307636" y="505206"/>
                  </a:cubicBezTo>
                  <a:moveTo>
                    <a:pt x="1199176" y="503555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7BC087D-CDEB-4834-B50E-6A1291A8B072}"/>
                </a:ext>
              </a:extLst>
            </p:cNvPr>
            <p:cNvSpPr/>
            <p:nvPr/>
          </p:nvSpPr>
          <p:spPr>
            <a:xfrm>
              <a:off x="2566982" y="127953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E34224-4930-8369-7818-5530FD953D73}"/>
              </a:ext>
            </a:extLst>
          </p:cNvPr>
          <p:cNvGrpSpPr/>
          <p:nvPr/>
        </p:nvGrpSpPr>
        <p:grpSpPr>
          <a:xfrm>
            <a:off x="3516736" y="2289810"/>
            <a:ext cx="1212384" cy="798533"/>
            <a:chOff x="1975696" y="1827106"/>
            <a:chExt cx="1212384" cy="79853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DDE7776-E7B6-BF26-28A0-615BA44F22BF}"/>
                </a:ext>
              </a:extLst>
            </p:cNvPr>
            <p:cNvSpPr/>
            <p:nvPr/>
          </p:nvSpPr>
          <p:spPr>
            <a:xfrm>
              <a:off x="1975696" y="1827106"/>
              <a:ext cx="1212384" cy="798533"/>
            </a:xfrm>
            <a:custGeom>
              <a:avLst/>
              <a:gdLst/>
              <a:ahLst/>
              <a:cxnLst/>
              <a:rect l="0" t="0" r="0" b="0"/>
              <a:pathLst>
                <a:path w="1212384" h="798533">
                  <a:moveTo>
                    <a:pt x="889888" y="371474"/>
                  </a:moveTo>
                  <a:cubicBezTo>
                    <a:pt x="888237" y="385233"/>
                    <a:pt x="893741" y="399542"/>
                    <a:pt x="889888" y="412749"/>
                  </a:cubicBezTo>
                  <a:cubicBezTo>
                    <a:pt x="816144" y="373126"/>
                    <a:pt x="729741" y="361018"/>
                    <a:pt x="654346" y="323596"/>
                  </a:cubicBezTo>
                  <a:cubicBezTo>
                    <a:pt x="653795" y="309287"/>
                    <a:pt x="649393" y="294978"/>
                    <a:pt x="654346" y="281770"/>
                  </a:cubicBezTo>
                  <a:cubicBezTo>
                    <a:pt x="733594" y="310938"/>
                    <a:pt x="811191" y="343407"/>
                    <a:pt x="889888" y="371474"/>
                  </a:cubicBezTo>
                  <a:moveTo>
                    <a:pt x="733043" y="242697"/>
                  </a:moveTo>
                  <a:cubicBezTo>
                    <a:pt x="813942" y="265811"/>
                    <a:pt x="889338" y="304334"/>
                    <a:pt x="968586" y="331851"/>
                  </a:cubicBezTo>
                  <a:cubicBezTo>
                    <a:pt x="942170" y="344508"/>
                    <a:pt x="917955" y="361568"/>
                    <a:pt x="889888" y="371474"/>
                  </a:cubicBezTo>
                  <a:cubicBezTo>
                    <a:pt x="809540" y="347260"/>
                    <a:pt x="732493" y="313139"/>
                    <a:pt x="654346" y="281770"/>
                  </a:cubicBezTo>
                  <a:cubicBezTo>
                    <a:pt x="676359" y="262508"/>
                    <a:pt x="707178" y="257005"/>
                    <a:pt x="733043" y="242696"/>
                  </a:cubicBezTo>
                  <a:moveTo>
                    <a:pt x="968586" y="290576"/>
                  </a:moveTo>
                  <a:cubicBezTo>
                    <a:pt x="968586" y="304334"/>
                    <a:pt x="969687" y="318092"/>
                    <a:pt x="968586" y="331851"/>
                  </a:cubicBezTo>
                  <a:cubicBezTo>
                    <a:pt x="888237" y="308186"/>
                    <a:pt x="809540" y="277918"/>
                    <a:pt x="733043" y="242697"/>
                  </a:cubicBezTo>
                  <a:cubicBezTo>
                    <a:pt x="729741" y="229489"/>
                    <a:pt x="736896" y="214629"/>
                    <a:pt x="733043" y="201422"/>
                  </a:cubicBezTo>
                  <a:cubicBezTo>
                    <a:pt x="813392" y="226187"/>
                    <a:pt x="887137" y="271314"/>
                    <a:pt x="968586" y="290576"/>
                  </a:cubicBezTo>
                  <a:moveTo>
                    <a:pt x="811741" y="161797"/>
                  </a:moveTo>
                  <a:cubicBezTo>
                    <a:pt x="888237" y="195918"/>
                    <a:pt x="966385" y="228388"/>
                    <a:pt x="1047284" y="251502"/>
                  </a:cubicBezTo>
                  <a:cubicBezTo>
                    <a:pt x="1021418" y="265260"/>
                    <a:pt x="995002" y="277918"/>
                    <a:pt x="968586" y="290576"/>
                  </a:cubicBezTo>
                  <a:cubicBezTo>
                    <a:pt x="888788" y="264160"/>
                    <a:pt x="811741" y="230589"/>
                    <a:pt x="733043" y="201422"/>
                  </a:cubicBezTo>
                  <a:cubicBezTo>
                    <a:pt x="757808" y="185462"/>
                    <a:pt x="783674" y="170603"/>
                    <a:pt x="811741" y="161798"/>
                  </a:cubicBezTo>
                  <a:moveTo>
                    <a:pt x="1047284" y="210227"/>
                  </a:moveTo>
                  <a:cubicBezTo>
                    <a:pt x="1050035" y="223435"/>
                    <a:pt x="1052237" y="238294"/>
                    <a:pt x="1047284" y="251502"/>
                  </a:cubicBezTo>
                  <a:cubicBezTo>
                    <a:pt x="972989" y="212428"/>
                    <a:pt x="890989" y="188764"/>
                    <a:pt x="811741" y="161797"/>
                  </a:cubicBezTo>
                  <a:cubicBezTo>
                    <a:pt x="810090" y="148039"/>
                    <a:pt x="806788" y="133180"/>
                    <a:pt x="811741" y="120522"/>
                  </a:cubicBezTo>
                  <a:cubicBezTo>
                    <a:pt x="892090" y="144187"/>
                    <a:pt x="967485" y="183811"/>
                    <a:pt x="1047284" y="210227"/>
                  </a:cubicBezTo>
                  <a:moveTo>
                    <a:pt x="1125981" y="170603"/>
                  </a:moveTo>
                  <a:cubicBezTo>
                    <a:pt x="1105619" y="178307"/>
                    <a:pt x="1086357" y="188213"/>
                    <a:pt x="1068196" y="199771"/>
                  </a:cubicBezTo>
                  <a:cubicBezTo>
                    <a:pt x="1061592" y="203623"/>
                    <a:pt x="1054988" y="209126"/>
                    <a:pt x="1047284" y="210227"/>
                  </a:cubicBezTo>
                  <a:cubicBezTo>
                    <a:pt x="967485" y="182710"/>
                    <a:pt x="893190" y="140335"/>
                    <a:pt x="811741" y="120522"/>
                  </a:cubicBezTo>
                  <a:cubicBezTo>
                    <a:pt x="840358" y="116120"/>
                    <a:pt x="862372" y="90804"/>
                    <a:pt x="889888" y="81449"/>
                  </a:cubicBezTo>
                  <a:cubicBezTo>
                    <a:pt x="968036" y="112818"/>
                    <a:pt x="1051136" y="132630"/>
                    <a:pt x="1125981" y="170603"/>
                  </a:cubicBezTo>
                  <a:moveTo>
                    <a:pt x="1125981" y="129328"/>
                  </a:moveTo>
                  <a:cubicBezTo>
                    <a:pt x="1125431" y="143086"/>
                    <a:pt x="1126532" y="156844"/>
                    <a:pt x="1125981" y="170603"/>
                  </a:cubicBezTo>
                  <a:cubicBezTo>
                    <a:pt x="1051686" y="131529"/>
                    <a:pt x="968036" y="112818"/>
                    <a:pt x="889888" y="81449"/>
                  </a:cubicBezTo>
                  <a:cubicBezTo>
                    <a:pt x="894291" y="68241"/>
                    <a:pt x="889338" y="53382"/>
                    <a:pt x="889888" y="39623"/>
                  </a:cubicBezTo>
                  <a:cubicBezTo>
                    <a:pt x="966385" y="75395"/>
                    <a:pt x="1051136" y="90804"/>
                    <a:pt x="1125981" y="129328"/>
                  </a:cubicBezTo>
                  <a:moveTo>
                    <a:pt x="1205230" y="89704"/>
                  </a:moveTo>
                  <a:cubicBezTo>
                    <a:pt x="1177713" y="100160"/>
                    <a:pt x="1152397" y="116670"/>
                    <a:pt x="1125982" y="129328"/>
                  </a:cubicBezTo>
                  <a:cubicBezTo>
                    <a:pt x="1048935" y="95207"/>
                    <a:pt x="969687" y="66590"/>
                    <a:pt x="889889" y="39623"/>
                  </a:cubicBezTo>
                  <a:cubicBezTo>
                    <a:pt x="912452" y="19811"/>
                    <a:pt x="941069" y="7154"/>
                    <a:pt x="969687" y="0"/>
                  </a:cubicBezTo>
                  <a:cubicBezTo>
                    <a:pt x="1050036" y="24764"/>
                    <a:pt x="1125431" y="63838"/>
                    <a:pt x="1205230" y="89704"/>
                  </a:cubicBezTo>
                  <a:moveTo>
                    <a:pt x="870076" y="531071"/>
                  </a:moveTo>
                  <a:cubicBezTo>
                    <a:pt x="855768" y="536575"/>
                    <a:pt x="841459" y="542628"/>
                    <a:pt x="826600" y="547581"/>
                  </a:cubicBezTo>
                  <a:cubicBezTo>
                    <a:pt x="746251" y="572346"/>
                    <a:pt x="671406" y="611970"/>
                    <a:pt x="591057" y="637285"/>
                  </a:cubicBezTo>
                  <a:cubicBezTo>
                    <a:pt x="568494" y="644990"/>
                    <a:pt x="547581" y="655447"/>
                    <a:pt x="525017" y="662601"/>
                  </a:cubicBezTo>
                  <a:cubicBezTo>
                    <a:pt x="484843" y="675809"/>
                    <a:pt x="423206" y="673608"/>
                    <a:pt x="382481" y="662601"/>
                  </a:cubicBezTo>
                  <a:cubicBezTo>
                    <a:pt x="326347" y="648292"/>
                    <a:pt x="276267" y="616373"/>
                    <a:pt x="220683" y="600964"/>
                  </a:cubicBezTo>
                  <a:cubicBezTo>
                    <a:pt x="157395" y="583903"/>
                    <a:pt x="98509" y="553635"/>
                    <a:pt x="37422" y="531071"/>
                  </a:cubicBezTo>
                  <a:cubicBezTo>
                    <a:pt x="17610" y="523367"/>
                    <a:pt x="6603" y="513461"/>
                    <a:pt x="7704" y="503555"/>
                  </a:cubicBezTo>
                  <a:cubicBezTo>
                    <a:pt x="9355" y="493649"/>
                    <a:pt x="18711" y="485394"/>
                    <a:pt x="37422" y="476038"/>
                  </a:cubicBezTo>
                  <a:cubicBezTo>
                    <a:pt x="148039" y="422656"/>
                    <a:pt x="263059" y="373676"/>
                    <a:pt x="382481" y="344508"/>
                  </a:cubicBezTo>
                  <a:cubicBezTo>
                    <a:pt x="423206" y="334052"/>
                    <a:pt x="483192" y="340656"/>
                    <a:pt x="525017" y="344508"/>
                  </a:cubicBezTo>
                  <a:cubicBezTo>
                    <a:pt x="542628" y="345609"/>
                    <a:pt x="558037" y="357716"/>
                    <a:pt x="574547" y="363220"/>
                  </a:cubicBezTo>
                  <a:cubicBezTo>
                    <a:pt x="654346" y="389636"/>
                    <a:pt x="733043" y="419904"/>
                    <a:pt x="809540" y="452924"/>
                  </a:cubicBezTo>
                  <a:cubicBezTo>
                    <a:pt x="829352" y="461729"/>
                    <a:pt x="849164" y="471635"/>
                    <a:pt x="870076" y="476038"/>
                  </a:cubicBezTo>
                  <a:cubicBezTo>
                    <a:pt x="890439" y="480441"/>
                    <a:pt x="895392" y="494199"/>
                    <a:pt x="899244" y="503555"/>
                  </a:cubicBezTo>
                  <a:cubicBezTo>
                    <a:pt x="899794" y="504105"/>
                    <a:pt x="899794" y="504655"/>
                    <a:pt x="899244" y="505206"/>
                  </a:cubicBezTo>
                  <a:cubicBezTo>
                    <a:pt x="894841" y="513461"/>
                    <a:pt x="888237" y="523367"/>
                    <a:pt x="870076" y="531071"/>
                  </a:cubicBezTo>
                  <a:moveTo>
                    <a:pt x="1125981" y="170603"/>
                  </a:moveTo>
                  <a:cubicBezTo>
                    <a:pt x="1122679" y="157395"/>
                    <a:pt x="1123780" y="143086"/>
                    <a:pt x="1125981" y="129328"/>
                  </a:cubicBezTo>
                  <a:cubicBezTo>
                    <a:pt x="1150196" y="112818"/>
                    <a:pt x="1178813" y="103462"/>
                    <a:pt x="1205229" y="89704"/>
                  </a:cubicBezTo>
                  <a:cubicBezTo>
                    <a:pt x="1210182" y="127127"/>
                    <a:pt x="1212384" y="165650"/>
                    <a:pt x="1205229" y="202522"/>
                  </a:cubicBezTo>
                  <a:cubicBezTo>
                    <a:pt x="1160652" y="255354"/>
                    <a:pt x="1112223" y="305435"/>
                    <a:pt x="1060492" y="351112"/>
                  </a:cubicBezTo>
                  <a:cubicBezTo>
                    <a:pt x="1002707" y="401743"/>
                    <a:pt x="953727" y="461729"/>
                    <a:pt x="899244" y="516212"/>
                  </a:cubicBezTo>
                  <a:cubicBezTo>
                    <a:pt x="899244" y="512360"/>
                    <a:pt x="900895" y="508508"/>
                    <a:pt x="899244" y="505206"/>
                  </a:cubicBezTo>
                  <a:cubicBezTo>
                    <a:pt x="899244" y="504655"/>
                    <a:pt x="899244" y="504105"/>
                    <a:pt x="899244" y="503554"/>
                  </a:cubicBezTo>
                  <a:cubicBezTo>
                    <a:pt x="899794" y="493648"/>
                    <a:pt x="890989" y="478239"/>
                    <a:pt x="870077" y="476038"/>
                  </a:cubicBezTo>
                  <a:cubicBezTo>
                    <a:pt x="848614" y="473837"/>
                    <a:pt x="830453" y="458427"/>
                    <a:pt x="809540" y="452924"/>
                  </a:cubicBezTo>
                  <a:cubicBezTo>
                    <a:pt x="833754" y="435313"/>
                    <a:pt x="864023" y="427608"/>
                    <a:pt x="889889" y="412749"/>
                  </a:cubicBezTo>
                  <a:cubicBezTo>
                    <a:pt x="890439" y="398991"/>
                    <a:pt x="889338" y="385233"/>
                    <a:pt x="889889" y="371474"/>
                  </a:cubicBezTo>
                  <a:cubicBezTo>
                    <a:pt x="917405" y="360468"/>
                    <a:pt x="941620" y="343407"/>
                    <a:pt x="968586" y="331851"/>
                  </a:cubicBezTo>
                  <a:cubicBezTo>
                    <a:pt x="966935" y="318643"/>
                    <a:pt x="969137" y="304334"/>
                    <a:pt x="968586" y="290576"/>
                  </a:cubicBezTo>
                  <a:cubicBezTo>
                    <a:pt x="994452" y="276817"/>
                    <a:pt x="1021418" y="264710"/>
                    <a:pt x="1047284" y="251502"/>
                  </a:cubicBezTo>
                  <a:cubicBezTo>
                    <a:pt x="1043982" y="238294"/>
                    <a:pt x="1047834" y="223985"/>
                    <a:pt x="1047284" y="210227"/>
                  </a:cubicBezTo>
                  <a:cubicBezTo>
                    <a:pt x="1054438" y="206925"/>
                    <a:pt x="1061592" y="203623"/>
                    <a:pt x="1068196" y="199771"/>
                  </a:cubicBezTo>
                  <a:cubicBezTo>
                    <a:pt x="1086357" y="187663"/>
                    <a:pt x="1105619" y="178308"/>
                    <a:pt x="1125981" y="170603"/>
                  </a:cubicBezTo>
                  <a:moveTo>
                    <a:pt x="654346" y="323596"/>
                  </a:moveTo>
                  <a:cubicBezTo>
                    <a:pt x="729191" y="362119"/>
                    <a:pt x="808989" y="391287"/>
                    <a:pt x="889888" y="412749"/>
                  </a:cubicBezTo>
                  <a:cubicBezTo>
                    <a:pt x="864023" y="427608"/>
                    <a:pt x="833754" y="435313"/>
                    <a:pt x="809540" y="452924"/>
                  </a:cubicBezTo>
                  <a:cubicBezTo>
                    <a:pt x="729191" y="430360"/>
                    <a:pt x="653245" y="393488"/>
                    <a:pt x="574547" y="363219"/>
                  </a:cubicBezTo>
                  <a:cubicBezTo>
                    <a:pt x="599312" y="346159"/>
                    <a:pt x="626279" y="332951"/>
                    <a:pt x="654346" y="323596"/>
                  </a:cubicBezTo>
                  <a:moveTo>
                    <a:pt x="37422" y="531071"/>
                  </a:moveTo>
                  <a:cubicBezTo>
                    <a:pt x="150791" y="579501"/>
                    <a:pt x="271314" y="609219"/>
                    <a:pt x="382481" y="662601"/>
                  </a:cubicBezTo>
                  <a:cubicBezTo>
                    <a:pt x="420454" y="681312"/>
                    <a:pt x="489246" y="685164"/>
                    <a:pt x="525017" y="662601"/>
                  </a:cubicBezTo>
                  <a:cubicBezTo>
                    <a:pt x="544829" y="650493"/>
                    <a:pt x="571245" y="649393"/>
                    <a:pt x="591057" y="637285"/>
                  </a:cubicBezTo>
                  <a:cubicBezTo>
                    <a:pt x="582802" y="674158"/>
                    <a:pt x="594910" y="712681"/>
                    <a:pt x="591057" y="750104"/>
                  </a:cubicBezTo>
                  <a:cubicBezTo>
                    <a:pt x="568494" y="756157"/>
                    <a:pt x="547031" y="766614"/>
                    <a:pt x="525017" y="775419"/>
                  </a:cubicBezTo>
                  <a:cubicBezTo>
                    <a:pt x="485944" y="791929"/>
                    <a:pt x="417702" y="798533"/>
                    <a:pt x="382481" y="775419"/>
                  </a:cubicBezTo>
                  <a:cubicBezTo>
                    <a:pt x="333501" y="743500"/>
                    <a:pt x="272965" y="735245"/>
                    <a:pt x="219032" y="713231"/>
                  </a:cubicBezTo>
                  <a:cubicBezTo>
                    <a:pt x="159046" y="688466"/>
                    <a:pt x="96858" y="669755"/>
                    <a:pt x="37422" y="643889"/>
                  </a:cubicBezTo>
                  <a:cubicBezTo>
                    <a:pt x="18160" y="635084"/>
                    <a:pt x="8805" y="626279"/>
                    <a:pt x="7704" y="616373"/>
                  </a:cubicBezTo>
                  <a:cubicBezTo>
                    <a:pt x="4402" y="578950"/>
                    <a:pt x="0" y="540427"/>
                    <a:pt x="7704" y="503554"/>
                  </a:cubicBezTo>
                  <a:cubicBezTo>
                    <a:pt x="8255" y="513460"/>
                    <a:pt x="17060" y="525017"/>
                    <a:pt x="37422" y="531071"/>
                  </a:cubicBezTo>
                  <a:moveTo>
                    <a:pt x="899244" y="516212"/>
                  </a:moveTo>
                  <a:cubicBezTo>
                    <a:pt x="893741" y="538226"/>
                    <a:pt x="900895" y="561340"/>
                    <a:pt x="899244" y="583903"/>
                  </a:cubicBezTo>
                  <a:cubicBezTo>
                    <a:pt x="874479" y="572897"/>
                    <a:pt x="853016" y="553635"/>
                    <a:pt x="826600" y="547581"/>
                  </a:cubicBezTo>
                  <a:cubicBezTo>
                    <a:pt x="842009" y="544830"/>
                    <a:pt x="854667" y="532172"/>
                    <a:pt x="870077" y="531071"/>
                  </a:cubicBezTo>
                  <a:cubicBezTo>
                    <a:pt x="889889" y="529420"/>
                    <a:pt x="897043" y="514011"/>
                    <a:pt x="899244" y="505206"/>
                  </a:cubicBezTo>
                  <a:cubicBezTo>
                    <a:pt x="899244" y="508508"/>
                    <a:pt x="899794" y="512360"/>
                    <a:pt x="899244" y="516212"/>
                  </a:cubicBezTo>
                  <a:moveTo>
                    <a:pt x="899244" y="505206"/>
                  </a:moveTo>
                  <a:cubicBezTo>
                    <a:pt x="899244" y="504655"/>
                    <a:pt x="899244" y="504105"/>
                    <a:pt x="899244" y="503554"/>
                  </a:cubicBezTo>
                  <a:moveTo>
                    <a:pt x="7704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CBD34DB1-0B30-90AE-EC6F-3AA3700AEA58}"/>
                </a:ext>
              </a:extLst>
            </p:cNvPr>
            <p:cNvSpPr/>
            <p:nvPr/>
          </p:nvSpPr>
          <p:spPr>
            <a:xfrm>
              <a:off x="1983629" y="1827106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373C99-6D71-AACD-3A94-0C83F7E79965}"/>
              </a:ext>
            </a:extLst>
          </p:cNvPr>
          <p:cNvGrpSpPr/>
          <p:nvPr/>
        </p:nvGrpSpPr>
        <p:grpSpPr>
          <a:xfrm>
            <a:off x="4100640" y="2837392"/>
            <a:ext cx="1206881" cy="796882"/>
            <a:chOff x="2559600" y="2374688"/>
            <a:chExt cx="1206881" cy="79688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F7890C0-C01A-1ABB-6C71-92CFBE6A101C}"/>
                </a:ext>
              </a:extLst>
            </p:cNvPr>
            <p:cNvSpPr/>
            <p:nvPr/>
          </p:nvSpPr>
          <p:spPr>
            <a:xfrm>
              <a:off x="2559600" y="2374688"/>
              <a:ext cx="1206881" cy="796882"/>
            </a:xfrm>
            <a:custGeom>
              <a:avLst/>
              <a:gdLst/>
              <a:ahLst/>
              <a:cxnLst/>
              <a:rect l="0" t="0" r="0" b="0"/>
              <a:pathLst>
                <a:path w="1206881" h="796882">
                  <a:moveTo>
                    <a:pt x="322495" y="371474"/>
                  </a:moveTo>
                  <a:cubicBezTo>
                    <a:pt x="402843" y="347810"/>
                    <a:pt x="479340" y="311488"/>
                    <a:pt x="558037" y="281770"/>
                  </a:cubicBezTo>
                  <a:cubicBezTo>
                    <a:pt x="562440" y="294978"/>
                    <a:pt x="559688" y="309837"/>
                    <a:pt x="558037" y="323596"/>
                  </a:cubicBezTo>
                  <a:cubicBezTo>
                    <a:pt x="480440" y="354964"/>
                    <a:pt x="398991" y="377528"/>
                    <a:pt x="322495" y="412749"/>
                  </a:cubicBezTo>
                  <a:cubicBezTo>
                    <a:pt x="320293" y="398991"/>
                    <a:pt x="324146" y="385233"/>
                    <a:pt x="322495" y="371474"/>
                  </a:cubicBezTo>
                  <a:moveTo>
                    <a:pt x="479340" y="242697"/>
                  </a:moveTo>
                  <a:cubicBezTo>
                    <a:pt x="501353" y="261958"/>
                    <a:pt x="530521" y="272415"/>
                    <a:pt x="558037" y="281770"/>
                  </a:cubicBezTo>
                  <a:cubicBezTo>
                    <a:pt x="478789" y="309837"/>
                    <a:pt x="403944" y="351663"/>
                    <a:pt x="322495" y="371475"/>
                  </a:cubicBezTo>
                  <a:cubicBezTo>
                    <a:pt x="295528" y="359367"/>
                    <a:pt x="263609" y="353864"/>
                    <a:pt x="243797" y="331851"/>
                  </a:cubicBezTo>
                  <a:cubicBezTo>
                    <a:pt x="322495" y="301582"/>
                    <a:pt x="398991" y="265811"/>
                    <a:pt x="479340" y="242697"/>
                  </a:cubicBezTo>
                  <a:moveTo>
                    <a:pt x="243797" y="290576"/>
                  </a:moveTo>
                  <a:cubicBezTo>
                    <a:pt x="320844" y="257556"/>
                    <a:pt x="399541" y="226737"/>
                    <a:pt x="479340" y="201422"/>
                  </a:cubicBezTo>
                  <a:cubicBezTo>
                    <a:pt x="483192" y="214629"/>
                    <a:pt x="482642" y="228938"/>
                    <a:pt x="479340" y="242697"/>
                  </a:cubicBezTo>
                  <a:cubicBezTo>
                    <a:pt x="403394" y="277918"/>
                    <a:pt x="319743" y="295529"/>
                    <a:pt x="243797" y="331851"/>
                  </a:cubicBezTo>
                  <a:cubicBezTo>
                    <a:pt x="247649" y="318643"/>
                    <a:pt x="244898" y="304334"/>
                    <a:pt x="243797" y="290576"/>
                  </a:cubicBezTo>
                  <a:moveTo>
                    <a:pt x="401193" y="161798"/>
                  </a:moveTo>
                  <a:cubicBezTo>
                    <a:pt x="429260" y="169502"/>
                    <a:pt x="452373" y="190415"/>
                    <a:pt x="479340" y="201422"/>
                  </a:cubicBezTo>
                  <a:cubicBezTo>
                    <a:pt x="399542" y="226187"/>
                    <a:pt x="325247" y="268562"/>
                    <a:pt x="243797" y="290576"/>
                  </a:cubicBezTo>
                  <a:cubicBezTo>
                    <a:pt x="215730" y="281770"/>
                    <a:pt x="190965" y="265260"/>
                    <a:pt x="165100" y="251502"/>
                  </a:cubicBezTo>
                  <a:cubicBezTo>
                    <a:pt x="243797" y="221233"/>
                    <a:pt x="322495" y="191516"/>
                    <a:pt x="401193" y="161797"/>
                  </a:cubicBezTo>
                  <a:moveTo>
                    <a:pt x="165099" y="210227"/>
                  </a:moveTo>
                  <a:cubicBezTo>
                    <a:pt x="245998" y="186563"/>
                    <a:pt x="322495" y="149690"/>
                    <a:pt x="401193" y="120523"/>
                  </a:cubicBezTo>
                  <a:cubicBezTo>
                    <a:pt x="396240" y="133731"/>
                    <a:pt x="398991" y="148039"/>
                    <a:pt x="401193" y="161798"/>
                  </a:cubicBezTo>
                  <a:cubicBezTo>
                    <a:pt x="324696" y="196469"/>
                    <a:pt x="243247" y="219583"/>
                    <a:pt x="165100" y="251502"/>
                  </a:cubicBezTo>
                  <a:cubicBezTo>
                    <a:pt x="161798" y="238294"/>
                    <a:pt x="160147" y="222885"/>
                    <a:pt x="165100" y="210227"/>
                  </a:cubicBezTo>
                  <a:moveTo>
                    <a:pt x="86952" y="170603"/>
                  </a:moveTo>
                  <a:cubicBezTo>
                    <a:pt x="167301" y="146388"/>
                    <a:pt x="243797" y="110617"/>
                    <a:pt x="322495" y="81449"/>
                  </a:cubicBezTo>
                  <a:cubicBezTo>
                    <a:pt x="348361" y="95207"/>
                    <a:pt x="372575" y="115019"/>
                    <a:pt x="401192" y="120523"/>
                  </a:cubicBezTo>
                  <a:cubicBezTo>
                    <a:pt x="325246" y="156845"/>
                    <a:pt x="239394" y="170053"/>
                    <a:pt x="165099" y="210227"/>
                  </a:cubicBezTo>
                  <a:cubicBezTo>
                    <a:pt x="158495" y="206375"/>
                    <a:pt x="149690" y="205274"/>
                    <a:pt x="144737" y="199771"/>
                  </a:cubicBezTo>
                  <a:cubicBezTo>
                    <a:pt x="130428" y="183261"/>
                    <a:pt x="106764" y="177757"/>
                    <a:pt x="86952" y="170603"/>
                  </a:cubicBezTo>
                  <a:moveTo>
                    <a:pt x="86952" y="129328"/>
                  </a:moveTo>
                  <a:cubicBezTo>
                    <a:pt x="167301" y="105113"/>
                    <a:pt x="247099" y="77597"/>
                    <a:pt x="322495" y="39623"/>
                  </a:cubicBezTo>
                  <a:cubicBezTo>
                    <a:pt x="318642" y="52831"/>
                    <a:pt x="317542" y="68241"/>
                    <a:pt x="322495" y="81449"/>
                  </a:cubicBezTo>
                  <a:cubicBezTo>
                    <a:pt x="247099" y="118872"/>
                    <a:pt x="161797" y="133180"/>
                    <a:pt x="86952" y="170603"/>
                  </a:cubicBezTo>
                  <a:cubicBezTo>
                    <a:pt x="84751" y="156844"/>
                    <a:pt x="90254" y="142536"/>
                    <a:pt x="86952" y="129328"/>
                  </a:cubicBezTo>
                  <a:moveTo>
                    <a:pt x="7154" y="89704"/>
                  </a:moveTo>
                  <a:cubicBezTo>
                    <a:pt x="88053" y="66590"/>
                    <a:pt x="162898" y="25865"/>
                    <a:pt x="242697" y="0"/>
                  </a:cubicBezTo>
                  <a:cubicBezTo>
                    <a:pt x="271314" y="8805"/>
                    <a:pt x="293878" y="32469"/>
                    <a:pt x="322495" y="39623"/>
                  </a:cubicBezTo>
                  <a:cubicBezTo>
                    <a:pt x="242146" y="64388"/>
                    <a:pt x="163449" y="94657"/>
                    <a:pt x="86952" y="129328"/>
                  </a:cubicBezTo>
                  <a:cubicBezTo>
                    <a:pt x="59436" y="117771"/>
                    <a:pt x="29718" y="109516"/>
                    <a:pt x="7154" y="89704"/>
                  </a:cubicBezTo>
                  <a:moveTo>
                    <a:pt x="342857" y="531071"/>
                  </a:moveTo>
                  <a:cubicBezTo>
                    <a:pt x="323045" y="528870"/>
                    <a:pt x="315891" y="514011"/>
                    <a:pt x="313139" y="505205"/>
                  </a:cubicBezTo>
                  <a:cubicBezTo>
                    <a:pt x="313139" y="504655"/>
                    <a:pt x="313139" y="504105"/>
                    <a:pt x="313139" y="503554"/>
                  </a:cubicBezTo>
                  <a:cubicBezTo>
                    <a:pt x="313139" y="493649"/>
                    <a:pt x="324696" y="487595"/>
                    <a:pt x="342857" y="476038"/>
                  </a:cubicBezTo>
                  <a:cubicBezTo>
                    <a:pt x="361018" y="465031"/>
                    <a:pt x="381931" y="457877"/>
                    <a:pt x="402843" y="453474"/>
                  </a:cubicBezTo>
                  <a:cubicBezTo>
                    <a:pt x="484843" y="434212"/>
                    <a:pt x="560239" y="394588"/>
                    <a:pt x="637836" y="363219"/>
                  </a:cubicBezTo>
                  <a:cubicBezTo>
                    <a:pt x="654346" y="356616"/>
                    <a:pt x="670856" y="349461"/>
                    <a:pt x="687366" y="344508"/>
                  </a:cubicBezTo>
                  <a:cubicBezTo>
                    <a:pt x="727540" y="331300"/>
                    <a:pt x="788627" y="336804"/>
                    <a:pt x="830453" y="344508"/>
                  </a:cubicBezTo>
                  <a:cubicBezTo>
                    <a:pt x="951526" y="366522"/>
                    <a:pt x="1058841" y="436414"/>
                    <a:pt x="1174961" y="476038"/>
                  </a:cubicBezTo>
                  <a:cubicBezTo>
                    <a:pt x="1195324" y="483192"/>
                    <a:pt x="1206881" y="494199"/>
                    <a:pt x="1204679" y="503554"/>
                  </a:cubicBezTo>
                  <a:cubicBezTo>
                    <a:pt x="1202478" y="512910"/>
                    <a:pt x="1194223" y="521715"/>
                    <a:pt x="1174961" y="531071"/>
                  </a:cubicBezTo>
                  <a:cubicBezTo>
                    <a:pt x="1063794" y="583903"/>
                    <a:pt x="943271" y="614172"/>
                    <a:pt x="830453" y="662601"/>
                  </a:cubicBezTo>
                  <a:cubicBezTo>
                    <a:pt x="791379" y="679661"/>
                    <a:pt x="727540" y="676359"/>
                    <a:pt x="687366" y="662601"/>
                  </a:cubicBezTo>
                  <a:cubicBezTo>
                    <a:pt x="665353" y="655447"/>
                    <a:pt x="643890" y="645540"/>
                    <a:pt x="621326" y="637285"/>
                  </a:cubicBezTo>
                  <a:cubicBezTo>
                    <a:pt x="542078" y="609769"/>
                    <a:pt x="462280" y="582802"/>
                    <a:pt x="386333" y="547581"/>
                  </a:cubicBezTo>
                  <a:cubicBezTo>
                    <a:pt x="372025" y="540977"/>
                    <a:pt x="358266" y="531071"/>
                    <a:pt x="342857" y="531071"/>
                  </a:cubicBezTo>
                  <a:moveTo>
                    <a:pt x="86952" y="170603"/>
                  </a:moveTo>
                  <a:cubicBezTo>
                    <a:pt x="101261" y="186562"/>
                    <a:pt x="129328" y="183811"/>
                    <a:pt x="144737" y="199771"/>
                  </a:cubicBezTo>
                  <a:cubicBezTo>
                    <a:pt x="149690" y="205274"/>
                    <a:pt x="158496" y="206374"/>
                    <a:pt x="165099" y="210227"/>
                  </a:cubicBezTo>
                  <a:cubicBezTo>
                    <a:pt x="166200" y="223985"/>
                    <a:pt x="166751" y="237743"/>
                    <a:pt x="165099" y="251502"/>
                  </a:cubicBezTo>
                  <a:cubicBezTo>
                    <a:pt x="188213" y="269112"/>
                    <a:pt x="216831" y="279018"/>
                    <a:pt x="243797" y="290576"/>
                  </a:cubicBezTo>
                  <a:cubicBezTo>
                    <a:pt x="244898" y="304334"/>
                    <a:pt x="244898" y="318092"/>
                    <a:pt x="243797" y="331851"/>
                  </a:cubicBezTo>
                  <a:cubicBezTo>
                    <a:pt x="265811" y="351663"/>
                    <a:pt x="298280" y="355515"/>
                    <a:pt x="322495" y="371474"/>
                  </a:cubicBezTo>
                  <a:cubicBezTo>
                    <a:pt x="327448" y="384132"/>
                    <a:pt x="323045" y="398991"/>
                    <a:pt x="322495" y="412749"/>
                  </a:cubicBezTo>
                  <a:cubicBezTo>
                    <a:pt x="352213" y="418803"/>
                    <a:pt x="375877" y="439716"/>
                    <a:pt x="402843" y="453474"/>
                  </a:cubicBezTo>
                  <a:cubicBezTo>
                    <a:pt x="383031" y="461729"/>
                    <a:pt x="361568" y="466132"/>
                    <a:pt x="342857" y="476038"/>
                  </a:cubicBezTo>
                  <a:cubicBezTo>
                    <a:pt x="324146" y="486494"/>
                    <a:pt x="313139" y="493649"/>
                    <a:pt x="313139" y="503554"/>
                  </a:cubicBezTo>
                  <a:cubicBezTo>
                    <a:pt x="313139" y="504105"/>
                    <a:pt x="313139" y="504655"/>
                    <a:pt x="313139" y="505205"/>
                  </a:cubicBezTo>
                  <a:cubicBezTo>
                    <a:pt x="312038" y="508507"/>
                    <a:pt x="312038" y="512360"/>
                    <a:pt x="313139" y="516212"/>
                  </a:cubicBezTo>
                  <a:cubicBezTo>
                    <a:pt x="273515" y="462279"/>
                    <a:pt x="217381" y="422655"/>
                    <a:pt x="172804" y="372025"/>
                  </a:cubicBezTo>
                  <a:cubicBezTo>
                    <a:pt x="120523" y="313139"/>
                    <a:pt x="64389" y="257005"/>
                    <a:pt x="7154" y="202522"/>
                  </a:cubicBezTo>
                  <a:cubicBezTo>
                    <a:pt x="14858" y="165650"/>
                    <a:pt x="0" y="126576"/>
                    <a:pt x="7154" y="89704"/>
                  </a:cubicBezTo>
                  <a:cubicBezTo>
                    <a:pt x="35771" y="97959"/>
                    <a:pt x="60536" y="115569"/>
                    <a:pt x="86952" y="129328"/>
                  </a:cubicBezTo>
                  <a:cubicBezTo>
                    <a:pt x="90254" y="142536"/>
                    <a:pt x="84201" y="156844"/>
                    <a:pt x="86952" y="170603"/>
                  </a:cubicBezTo>
                  <a:moveTo>
                    <a:pt x="558038" y="323596"/>
                  </a:moveTo>
                  <a:cubicBezTo>
                    <a:pt x="585554" y="334602"/>
                    <a:pt x="611970" y="348361"/>
                    <a:pt x="637836" y="363219"/>
                  </a:cubicBezTo>
                  <a:cubicBezTo>
                    <a:pt x="561340" y="397891"/>
                    <a:pt x="482642" y="427058"/>
                    <a:pt x="402843" y="453474"/>
                  </a:cubicBezTo>
                  <a:cubicBezTo>
                    <a:pt x="376978" y="438065"/>
                    <a:pt x="347810" y="428709"/>
                    <a:pt x="322495" y="412749"/>
                  </a:cubicBezTo>
                  <a:cubicBezTo>
                    <a:pt x="402843" y="389085"/>
                    <a:pt x="480991" y="356616"/>
                    <a:pt x="558037" y="323596"/>
                  </a:cubicBezTo>
                  <a:moveTo>
                    <a:pt x="1174961" y="531071"/>
                  </a:moveTo>
                  <a:cubicBezTo>
                    <a:pt x="1195324" y="523917"/>
                    <a:pt x="1204129" y="513460"/>
                    <a:pt x="1204679" y="503554"/>
                  </a:cubicBezTo>
                  <a:cubicBezTo>
                    <a:pt x="1198625" y="540977"/>
                    <a:pt x="1201927" y="578950"/>
                    <a:pt x="1204679" y="616373"/>
                  </a:cubicBezTo>
                  <a:cubicBezTo>
                    <a:pt x="1205229" y="626279"/>
                    <a:pt x="1195323" y="636735"/>
                    <a:pt x="1174961" y="643889"/>
                  </a:cubicBezTo>
                  <a:cubicBezTo>
                    <a:pt x="1116075" y="663702"/>
                    <a:pt x="1059391" y="689017"/>
                    <a:pt x="1001056" y="710480"/>
                  </a:cubicBezTo>
                  <a:cubicBezTo>
                    <a:pt x="943821" y="731392"/>
                    <a:pt x="882734" y="744601"/>
                    <a:pt x="830452" y="775419"/>
                  </a:cubicBezTo>
                  <a:cubicBezTo>
                    <a:pt x="794130" y="796882"/>
                    <a:pt x="729191" y="783674"/>
                    <a:pt x="687366" y="775419"/>
                  </a:cubicBezTo>
                  <a:cubicBezTo>
                    <a:pt x="664252" y="771017"/>
                    <a:pt x="643339" y="758359"/>
                    <a:pt x="621326" y="750104"/>
                  </a:cubicBezTo>
                  <a:cubicBezTo>
                    <a:pt x="614171" y="713231"/>
                    <a:pt x="620775" y="675258"/>
                    <a:pt x="621326" y="637285"/>
                  </a:cubicBezTo>
                  <a:cubicBezTo>
                    <a:pt x="644990" y="640037"/>
                    <a:pt x="668104" y="649393"/>
                    <a:pt x="687366" y="662601"/>
                  </a:cubicBezTo>
                  <a:cubicBezTo>
                    <a:pt x="722037" y="686815"/>
                    <a:pt x="789728" y="675258"/>
                    <a:pt x="830452" y="662601"/>
                  </a:cubicBezTo>
                  <a:cubicBezTo>
                    <a:pt x="948224" y="627379"/>
                    <a:pt x="1061042" y="576749"/>
                    <a:pt x="1174961" y="531071"/>
                  </a:cubicBezTo>
                  <a:moveTo>
                    <a:pt x="313139" y="505206"/>
                  </a:moveTo>
                  <a:cubicBezTo>
                    <a:pt x="316992" y="513461"/>
                    <a:pt x="327448" y="517863"/>
                    <a:pt x="342857" y="531071"/>
                  </a:cubicBezTo>
                  <a:cubicBezTo>
                    <a:pt x="354414" y="540977"/>
                    <a:pt x="372575" y="539877"/>
                    <a:pt x="386333" y="547581"/>
                  </a:cubicBezTo>
                  <a:cubicBezTo>
                    <a:pt x="361018" y="558038"/>
                    <a:pt x="336253" y="569044"/>
                    <a:pt x="313139" y="583903"/>
                  </a:cubicBezTo>
                  <a:cubicBezTo>
                    <a:pt x="307086" y="562440"/>
                    <a:pt x="315891" y="538776"/>
                    <a:pt x="313139" y="516212"/>
                  </a:cubicBezTo>
                  <a:cubicBezTo>
                    <a:pt x="312589" y="512360"/>
                    <a:pt x="312589" y="508508"/>
                    <a:pt x="313139" y="505206"/>
                  </a:cubicBezTo>
                  <a:moveTo>
                    <a:pt x="313139" y="503554"/>
                  </a:moveTo>
                  <a:cubicBezTo>
                    <a:pt x="313139" y="504105"/>
                    <a:pt x="313139" y="504655"/>
                    <a:pt x="313139" y="505205"/>
                  </a:cubicBezTo>
                  <a:moveTo>
                    <a:pt x="1204679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EF1AD43-6835-4C15-18E5-C169BF337353}"/>
                </a:ext>
              </a:extLst>
            </p:cNvPr>
            <p:cNvSpPr/>
            <p:nvPr/>
          </p:nvSpPr>
          <p:spPr>
            <a:xfrm>
              <a:off x="2566982" y="237469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35302" y="530842"/>
                  </a:move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ubicBezTo>
                    <a:pt x="1197297" y="503531"/>
                    <a:pt x="1197297" y="503556"/>
                    <a:pt x="1197297" y="503580"/>
                  </a:cubicBez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613944" y="637483"/>
                  </a:lnTo>
                  <a:lnTo>
                    <a:pt x="378679" y="547444"/>
                  </a:ln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613944" y="750301"/>
                  </a:lnTo>
                  <a:lnTo>
                    <a:pt x="613944" y="637483"/>
                  </a:ln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335302" y="530842"/>
                  </a:moveTo>
                  <a:lnTo>
                    <a:pt x="378679" y="547444"/>
                  </a:lnTo>
                  <a:lnTo>
                    <a:pt x="305781" y="583984"/>
                  </a:ln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07"/>
                  </a:moveTo>
                  <a:lnTo>
                    <a:pt x="1197297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5F14427-FD2D-41DB-13F1-89861EAD471E}"/>
              </a:ext>
            </a:extLst>
          </p:cNvPr>
          <p:cNvGrpSpPr/>
          <p:nvPr/>
        </p:nvGrpSpPr>
        <p:grpSpPr>
          <a:xfrm>
            <a:off x="3521139" y="3384973"/>
            <a:ext cx="1204679" cy="794681"/>
            <a:chOff x="1980099" y="2922269"/>
            <a:chExt cx="1204679" cy="794681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477D920D-6DC3-ADB4-7494-6F718C403280}"/>
                </a:ext>
              </a:extLst>
            </p:cNvPr>
            <p:cNvSpPr/>
            <p:nvPr/>
          </p:nvSpPr>
          <p:spPr>
            <a:xfrm>
              <a:off x="1980099" y="2922269"/>
              <a:ext cx="1204679" cy="794681"/>
            </a:xfrm>
            <a:custGeom>
              <a:avLst/>
              <a:gdLst/>
              <a:ahLst/>
              <a:cxnLst/>
              <a:rect l="0" t="0" r="0" b="0"/>
              <a:pathLst>
                <a:path w="1204679" h="794681">
                  <a:moveTo>
                    <a:pt x="885486" y="371474"/>
                  </a:moveTo>
                  <a:cubicBezTo>
                    <a:pt x="882734" y="384682"/>
                    <a:pt x="885486" y="398991"/>
                    <a:pt x="885486" y="412749"/>
                  </a:cubicBezTo>
                  <a:cubicBezTo>
                    <a:pt x="806238" y="384682"/>
                    <a:pt x="728090" y="354414"/>
                    <a:pt x="649943" y="323595"/>
                  </a:cubicBezTo>
                  <a:cubicBezTo>
                    <a:pt x="654346" y="310387"/>
                    <a:pt x="655446" y="294428"/>
                    <a:pt x="649943" y="281770"/>
                  </a:cubicBezTo>
                  <a:cubicBezTo>
                    <a:pt x="730842" y="304884"/>
                    <a:pt x="807338" y="340656"/>
                    <a:pt x="885486" y="371474"/>
                  </a:cubicBezTo>
                  <a:moveTo>
                    <a:pt x="728641" y="242697"/>
                  </a:moveTo>
                  <a:cubicBezTo>
                    <a:pt x="808439" y="269112"/>
                    <a:pt x="883284" y="310938"/>
                    <a:pt x="964183" y="331851"/>
                  </a:cubicBezTo>
                  <a:cubicBezTo>
                    <a:pt x="941069" y="349461"/>
                    <a:pt x="911902" y="358817"/>
                    <a:pt x="885486" y="371475"/>
                  </a:cubicBezTo>
                  <a:cubicBezTo>
                    <a:pt x="804036" y="351663"/>
                    <a:pt x="728090" y="313690"/>
                    <a:pt x="649943" y="281770"/>
                  </a:cubicBezTo>
                  <a:cubicBezTo>
                    <a:pt x="675258" y="266911"/>
                    <a:pt x="706627" y="261958"/>
                    <a:pt x="728641" y="242697"/>
                  </a:cubicBezTo>
                  <a:moveTo>
                    <a:pt x="964184" y="290575"/>
                  </a:moveTo>
                  <a:cubicBezTo>
                    <a:pt x="966385" y="304334"/>
                    <a:pt x="960882" y="318642"/>
                    <a:pt x="964184" y="331850"/>
                  </a:cubicBezTo>
                  <a:cubicBezTo>
                    <a:pt x="886587" y="299931"/>
                    <a:pt x="806238" y="274616"/>
                    <a:pt x="728641" y="242696"/>
                  </a:cubicBezTo>
                  <a:cubicBezTo>
                    <a:pt x="731943" y="228938"/>
                    <a:pt x="729191" y="215180"/>
                    <a:pt x="728641" y="201421"/>
                  </a:cubicBezTo>
                  <a:cubicBezTo>
                    <a:pt x="809540" y="225086"/>
                    <a:pt x="884385" y="264159"/>
                    <a:pt x="964184" y="290575"/>
                  </a:cubicBezTo>
                  <a:moveTo>
                    <a:pt x="807339" y="161797"/>
                  </a:moveTo>
                  <a:cubicBezTo>
                    <a:pt x="886036" y="190415"/>
                    <a:pt x="961432" y="230589"/>
                    <a:pt x="1042881" y="251502"/>
                  </a:cubicBezTo>
                  <a:cubicBezTo>
                    <a:pt x="1015915" y="263059"/>
                    <a:pt x="990599" y="277367"/>
                    <a:pt x="964184" y="290575"/>
                  </a:cubicBezTo>
                  <a:cubicBezTo>
                    <a:pt x="887137" y="257005"/>
                    <a:pt x="804587" y="236643"/>
                    <a:pt x="728641" y="201421"/>
                  </a:cubicBezTo>
                  <a:cubicBezTo>
                    <a:pt x="755607" y="189314"/>
                    <a:pt x="782574" y="177757"/>
                    <a:pt x="807339" y="161797"/>
                  </a:cubicBezTo>
                  <a:moveTo>
                    <a:pt x="1042881" y="210227"/>
                  </a:moveTo>
                  <a:cubicBezTo>
                    <a:pt x="1044532" y="223985"/>
                    <a:pt x="1044532" y="237744"/>
                    <a:pt x="1042881" y="251502"/>
                  </a:cubicBezTo>
                  <a:cubicBezTo>
                    <a:pt x="965834" y="217381"/>
                    <a:pt x="887137" y="188214"/>
                    <a:pt x="807338" y="161798"/>
                  </a:cubicBezTo>
                  <a:cubicBezTo>
                    <a:pt x="806788" y="148039"/>
                    <a:pt x="804587" y="134281"/>
                    <a:pt x="807338" y="120523"/>
                  </a:cubicBezTo>
                  <a:cubicBezTo>
                    <a:pt x="883835" y="155744"/>
                    <a:pt x="963083" y="183261"/>
                    <a:pt x="1042881" y="210227"/>
                  </a:cubicBezTo>
                  <a:moveTo>
                    <a:pt x="1121579" y="170603"/>
                  </a:moveTo>
                  <a:cubicBezTo>
                    <a:pt x="1100116" y="173354"/>
                    <a:pt x="1078102" y="183260"/>
                    <a:pt x="1063794" y="199770"/>
                  </a:cubicBezTo>
                  <a:cubicBezTo>
                    <a:pt x="1058841" y="205274"/>
                    <a:pt x="1050586" y="208025"/>
                    <a:pt x="1042881" y="210227"/>
                  </a:cubicBezTo>
                  <a:cubicBezTo>
                    <a:pt x="965284" y="177207"/>
                    <a:pt x="884935" y="152442"/>
                    <a:pt x="807338" y="120522"/>
                  </a:cubicBezTo>
                  <a:cubicBezTo>
                    <a:pt x="835956" y="115019"/>
                    <a:pt x="858519" y="92455"/>
                    <a:pt x="885486" y="81449"/>
                  </a:cubicBezTo>
                  <a:cubicBezTo>
                    <a:pt x="961982" y="117220"/>
                    <a:pt x="1045633" y="134281"/>
                    <a:pt x="1121579" y="170603"/>
                  </a:cubicBezTo>
                  <a:moveTo>
                    <a:pt x="1121579" y="129328"/>
                  </a:moveTo>
                  <a:cubicBezTo>
                    <a:pt x="1124881" y="142536"/>
                    <a:pt x="1120478" y="156844"/>
                    <a:pt x="1121579" y="170603"/>
                  </a:cubicBezTo>
                  <a:cubicBezTo>
                    <a:pt x="1040680" y="148039"/>
                    <a:pt x="960331" y="119422"/>
                    <a:pt x="885486" y="81449"/>
                  </a:cubicBezTo>
                  <a:cubicBezTo>
                    <a:pt x="890439" y="68241"/>
                    <a:pt x="886036" y="53382"/>
                    <a:pt x="885486" y="39623"/>
                  </a:cubicBezTo>
                  <a:cubicBezTo>
                    <a:pt x="967485" y="59986"/>
                    <a:pt x="1045633" y="92455"/>
                    <a:pt x="1121579" y="129328"/>
                  </a:cubicBezTo>
                  <a:moveTo>
                    <a:pt x="1200827" y="89704"/>
                  </a:moveTo>
                  <a:cubicBezTo>
                    <a:pt x="1172760" y="99059"/>
                    <a:pt x="1146344" y="113368"/>
                    <a:pt x="1121579" y="129328"/>
                  </a:cubicBezTo>
                  <a:cubicBezTo>
                    <a:pt x="1042881" y="99059"/>
                    <a:pt x="965284" y="67690"/>
                    <a:pt x="885486" y="39624"/>
                  </a:cubicBezTo>
                  <a:cubicBezTo>
                    <a:pt x="908050" y="20362"/>
                    <a:pt x="937217" y="8805"/>
                    <a:pt x="965284" y="0"/>
                  </a:cubicBezTo>
                  <a:cubicBezTo>
                    <a:pt x="1043982" y="30268"/>
                    <a:pt x="1122129" y="61087"/>
                    <a:pt x="1200827" y="89704"/>
                  </a:cubicBezTo>
                  <a:moveTo>
                    <a:pt x="865674" y="531071"/>
                  </a:moveTo>
                  <a:cubicBezTo>
                    <a:pt x="850815" y="535474"/>
                    <a:pt x="835956" y="540427"/>
                    <a:pt x="822197" y="547581"/>
                  </a:cubicBezTo>
                  <a:cubicBezTo>
                    <a:pt x="747902" y="586105"/>
                    <a:pt x="670856" y="637836"/>
                    <a:pt x="586655" y="637285"/>
                  </a:cubicBezTo>
                  <a:cubicBezTo>
                    <a:pt x="562990" y="637285"/>
                    <a:pt x="543729" y="658748"/>
                    <a:pt x="520615" y="662601"/>
                  </a:cubicBezTo>
                  <a:cubicBezTo>
                    <a:pt x="478789" y="669755"/>
                    <a:pt x="418253" y="675809"/>
                    <a:pt x="378078" y="662601"/>
                  </a:cubicBezTo>
                  <a:cubicBezTo>
                    <a:pt x="260857" y="625178"/>
                    <a:pt x="154643" y="549232"/>
                    <a:pt x="33020" y="531071"/>
                  </a:cubicBezTo>
                  <a:cubicBezTo>
                    <a:pt x="12107" y="527769"/>
                    <a:pt x="4952" y="513460"/>
                    <a:pt x="3302" y="503554"/>
                  </a:cubicBezTo>
                  <a:cubicBezTo>
                    <a:pt x="2201" y="493649"/>
                    <a:pt x="13758" y="484293"/>
                    <a:pt x="33020" y="476038"/>
                  </a:cubicBezTo>
                  <a:cubicBezTo>
                    <a:pt x="146388" y="428159"/>
                    <a:pt x="259207" y="375877"/>
                    <a:pt x="378078" y="344508"/>
                  </a:cubicBezTo>
                  <a:cubicBezTo>
                    <a:pt x="418803" y="333502"/>
                    <a:pt x="478239" y="342857"/>
                    <a:pt x="520615" y="344508"/>
                  </a:cubicBezTo>
                  <a:cubicBezTo>
                    <a:pt x="538225" y="345059"/>
                    <a:pt x="554185" y="356616"/>
                    <a:pt x="570145" y="363219"/>
                  </a:cubicBezTo>
                  <a:cubicBezTo>
                    <a:pt x="647742" y="395139"/>
                    <a:pt x="725889" y="425957"/>
                    <a:pt x="805137" y="452924"/>
                  </a:cubicBezTo>
                  <a:cubicBezTo>
                    <a:pt x="825499" y="460078"/>
                    <a:pt x="847513" y="463930"/>
                    <a:pt x="865674" y="476038"/>
                  </a:cubicBezTo>
                  <a:cubicBezTo>
                    <a:pt x="882734" y="488145"/>
                    <a:pt x="892090" y="494199"/>
                    <a:pt x="894841" y="503554"/>
                  </a:cubicBezTo>
                  <a:cubicBezTo>
                    <a:pt x="895392" y="504105"/>
                    <a:pt x="894841" y="504655"/>
                    <a:pt x="894841" y="505205"/>
                  </a:cubicBezTo>
                  <a:cubicBezTo>
                    <a:pt x="893741" y="514561"/>
                    <a:pt x="883835" y="522816"/>
                    <a:pt x="865674" y="531071"/>
                  </a:cubicBezTo>
                  <a:moveTo>
                    <a:pt x="1121579" y="170603"/>
                  </a:moveTo>
                  <a:cubicBezTo>
                    <a:pt x="1119928" y="156844"/>
                    <a:pt x="1122680" y="143086"/>
                    <a:pt x="1121579" y="129328"/>
                  </a:cubicBezTo>
                  <a:cubicBezTo>
                    <a:pt x="1148545" y="116670"/>
                    <a:pt x="1179914" y="110066"/>
                    <a:pt x="1200827" y="89704"/>
                  </a:cubicBezTo>
                  <a:cubicBezTo>
                    <a:pt x="1192021" y="126026"/>
                    <a:pt x="1204679" y="165099"/>
                    <a:pt x="1200827" y="202522"/>
                  </a:cubicBezTo>
                  <a:cubicBezTo>
                    <a:pt x="1147995" y="256455"/>
                    <a:pt x="1091310" y="307085"/>
                    <a:pt x="1042881" y="364870"/>
                  </a:cubicBezTo>
                  <a:cubicBezTo>
                    <a:pt x="997203" y="418253"/>
                    <a:pt x="946022" y="467232"/>
                    <a:pt x="894841" y="516212"/>
                  </a:cubicBezTo>
                  <a:cubicBezTo>
                    <a:pt x="895942" y="512360"/>
                    <a:pt x="893741" y="508507"/>
                    <a:pt x="894841" y="505205"/>
                  </a:cubicBezTo>
                  <a:cubicBezTo>
                    <a:pt x="895392" y="504655"/>
                    <a:pt x="894841" y="504105"/>
                    <a:pt x="894841" y="503554"/>
                  </a:cubicBezTo>
                  <a:cubicBezTo>
                    <a:pt x="897043" y="493649"/>
                    <a:pt x="883284" y="487595"/>
                    <a:pt x="865674" y="476038"/>
                  </a:cubicBezTo>
                  <a:cubicBezTo>
                    <a:pt x="847513" y="464481"/>
                    <a:pt x="824399" y="463380"/>
                    <a:pt x="805137" y="452924"/>
                  </a:cubicBezTo>
                  <a:cubicBezTo>
                    <a:pt x="834855" y="448521"/>
                    <a:pt x="863472" y="433112"/>
                    <a:pt x="885486" y="412749"/>
                  </a:cubicBezTo>
                  <a:cubicBezTo>
                    <a:pt x="884935" y="398991"/>
                    <a:pt x="890989" y="384132"/>
                    <a:pt x="885486" y="371474"/>
                  </a:cubicBezTo>
                  <a:cubicBezTo>
                    <a:pt x="913553" y="362119"/>
                    <a:pt x="937217" y="342307"/>
                    <a:pt x="964183" y="331850"/>
                  </a:cubicBezTo>
                  <a:cubicBezTo>
                    <a:pt x="962532" y="318092"/>
                    <a:pt x="966935" y="304334"/>
                    <a:pt x="964183" y="290575"/>
                  </a:cubicBezTo>
                  <a:cubicBezTo>
                    <a:pt x="992250" y="282871"/>
                    <a:pt x="1019767" y="269663"/>
                    <a:pt x="1042881" y="251502"/>
                  </a:cubicBezTo>
                  <a:cubicBezTo>
                    <a:pt x="1037928" y="238294"/>
                    <a:pt x="1042881" y="223985"/>
                    <a:pt x="1042881" y="210227"/>
                  </a:cubicBezTo>
                  <a:cubicBezTo>
                    <a:pt x="1049485" y="205824"/>
                    <a:pt x="1057740" y="204723"/>
                    <a:pt x="1063794" y="199770"/>
                  </a:cubicBezTo>
                  <a:cubicBezTo>
                    <a:pt x="1079753" y="184911"/>
                    <a:pt x="1101767" y="179408"/>
                    <a:pt x="1121579" y="170603"/>
                  </a:cubicBezTo>
                  <a:moveTo>
                    <a:pt x="649943" y="323595"/>
                  </a:moveTo>
                  <a:cubicBezTo>
                    <a:pt x="730842" y="346159"/>
                    <a:pt x="806788" y="384132"/>
                    <a:pt x="885486" y="412749"/>
                  </a:cubicBezTo>
                  <a:cubicBezTo>
                    <a:pt x="857969" y="423756"/>
                    <a:pt x="833754" y="444119"/>
                    <a:pt x="805137" y="452924"/>
                  </a:cubicBezTo>
                  <a:cubicBezTo>
                    <a:pt x="728641" y="418803"/>
                    <a:pt x="651594" y="383031"/>
                    <a:pt x="570145" y="363219"/>
                  </a:cubicBezTo>
                  <a:cubicBezTo>
                    <a:pt x="598212" y="353314"/>
                    <a:pt x="621876" y="332401"/>
                    <a:pt x="649943" y="323595"/>
                  </a:cubicBezTo>
                  <a:moveTo>
                    <a:pt x="33020" y="531071"/>
                  </a:moveTo>
                  <a:cubicBezTo>
                    <a:pt x="96308" y="549232"/>
                    <a:pt x="152442" y="588306"/>
                    <a:pt x="216831" y="600964"/>
                  </a:cubicBezTo>
                  <a:cubicBezTo>
                    <a:pt x="273515" y="612521"/>
                    <a:pt x="323045" y="646091"/>
                    <a:pt x="378078" y="662601"/>
                  </a:cubicBezTo>
                  <a:cubicBezTo>
                    <a:pt x="418253" y="674708"/>
                    <a:pt x="483192" y="681863"/>
                    <a:pt x="520615" y="662601"/>
                  </a:cubicBezTo>
                  <a:cubicBezTo>
                    <a:pt x="541527" y="652145"/>
                    <a:pt x="563541" y="641688"/>
                    <a:pt x="586655" y="637286"/>
                  </a:cubicBezTo>
                  <a:cubicBezTo>
                    <a:pt x="596561" y="673608"/>
                    <a:pt x="596561" y="713782"/>
                    <a:pt x="586655" y="750104"/>
                  </a:cubicBezTo>
                  <a:cubicBezTo>
                    <a:pt x="564641" y="758359"/>
                    <a:pt x="542078" y="764963"/>
                    <a:pt x="520615" y="775419"/>
                  </a:cubicBezTo>
                  <a:cubicBezTo>
                    <a:pt x="482642" y="794681"/>
                    <a:pt x="417702" y="790278"/>
                    <a:pt x="378078" y="775419"/>
                  </a:cubicBezTo>
                  <a:cubicBezTo>
                    <a:pt x="315891" y="752305"/>
                    <a:pt x="254804" y="725889"/>
                    <a:pt x="192066" y="704426"/>
                  </a:cubicBezTo>
                  <a:cubicBezTo>
                    <a:pt x="138683" y="686265"/>
                    <a:pt x="82549" y="671957"/>
                    <a:pt x="33020" y="643890"/>
                  </a:cubicBezTo>
                  <a:cubicBezTo>
                    <a:pt x="14858" y="633433"/>
                    <a:pt x="0" y="625729"/>
                    <a:pt x="3302" y="616373"/>
                  </a:cubicBezTo>
                  <a:cubicBezTo>
                    <a:pt x="17060" y="581152"/>
                    <a:pt x="0" y="540977"/>
                    <a:pt x="3302" y="503555"/>
                  </a:cubicBezTo>
                  <a:cubicBezTo>
                    <a:pt x="3302" y="513461"/>
                    <a:pt x="14308" y="521165"/>
                    <a:pt x="33020" y="531071"/>
                  </a:cubicBezTo>
                  <a:moveTo>
                    <a:pt x="894842" y="516212"/>
                  </a:moveTo>
                  <a:cubicBezTo>
                    <a:pt x="894842" y="538776"/>
                    <a:pt x="889889" y="561890"/>
                    <a:pt x="894842" y="583903"/>
                  </a:cubicBezTo>
                  <a:cubicBezTo>
                    <a:pt x="869526" y="575098"/>
                    <a:pt x="848614" y="553084"/>
                    <a:pt x="822198" y="547581"/>
                  </a:cubicBezTo>
                  <a:cubicBezTo>
                    <a:pt x="834305" y="538225"/>
                    <a:pt x="850815" y="536574"/>
                    <a:pt x="865674" y="531071"/>
                  </a:cubicBezTo>
                  <a:cubicBezTo>
                    <a:pt x="884385" y="523917"/>
                    <a:pt x="894842" y="514561"/>
                    <a:pt x="894842" y="505205"/>
                  </a:cubicBezTo>
                  <a:cubicBezTo>
                    <a:pt x="895942" y="508507"/>
                    <a:pt x="896492" y="512910"/>
                    <a:pt x="894842" y="516212"/>
                  </a:cubicBezTo>
                  <a:moveTo>
                    <a:pt x="894842" y="505205"/>
                  </a:moveTo>
                  <a:cubicBezTo>
                    <a:pt x="894842" y="504655"/>
                    <a:pt x="894842" y="504105"/>
                    <a:pt x="894842" y="503554"/>
                  </a:cubicBezTo>
                  <a:moveTo>
                    <a:pt x="3302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A29962B6-11A6-F4FC-F26B-394EDC4F294C}"/>
                </a:ext>
              </a:extLst>
            </p:cNvPr>
            <p:cNvSpPr/>
            <p:nvPr/>
          </p:nvSpPr>
          <p:spPr>
            <a:xfrm>
              <a:off x="1983629" y="2922269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80"/>
                  </a:moveTo>
                  <a:lnTo>
                    <a:pt x="0" y="503507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AB1C40E-8C1E-65A3-8DFF-DFD8B58D260D}"/>
              </a:ext>
            </a:extLst>
          </p:cNvPr>
          <p:cNvSpPr/>
          <p:nvPr/>
        </p:nvSpPr>
        <p:spPr>
          <a:xfrm>
            <a:off x="4102841" y="3932555"/>
            <a:ext cx="1204679" cy="794681"/>
          </a:xfrm>
          <a:custGeom>
            <a:avLst/>
            <a:gdLst/>
            <a:ahLst/>
            <a:cxnLst/>
            <a:rect l="0" t="0" r="0" b="0"/>
            <a:pathLst>
              <a:path w="1204679" h="794681">
                <a:moveTo>
                  <a:pt x="320293" y="371474"/>
                </a:moveTo>
                <a:cubicBezTo>
                  <a:pt x="396239" y="335703"/>
                  <a:pt x="476038" y="308737"/>
                  <a:pt x="555836" y="281770"/>
                </a:cubicBezTo>
                <a:cubicBezTo>
                  <a:pt x="556937" y="295529"/>
                  <a:pt x="553635" y="309837"/>
                  <a:pt x="555836" y="323596"/>
                </a:cubicBezTo>
                <a:cubicBezTo>
                  <a:pt x="475487" y="347260"/>
                  <a:pt x="400642" y="388535"/>
                  <a:pt x="320293" y="412750"/>
                </a:cubicBezTo>
                <a:cubicBezTo>
                  <a:pt x="320293" y="398991"/>
                  <a:pt x="320844" y="385233"/>
                  <a:pt x="320293" y="371475"/>
                </a:cubicBezTo>
                <a:moveTo>
                  <a:pt x="477138" y="242697"/>
                </a:moveTo>
                <a:cubicBezTo>
                  <a:pt x="500803" y="260307"/>
                  <a:pt x="532722" y="264160"/>
                  <a:pt x="555836" y="281770"/>
                </a:cubicBezTo>
                <a:cubicBezTo>
                  <a:pt x="478789" y="314790"/>
                  <a:pt x="400092" y="345609"/>
                  <a:pt x="320293" y="371474"/>
                </a:cubicBezTo>
                <a:cubicBezTo>
                  <a:pt x="295528" y="356065"/>
                  <a:pt x="261958" y="353314"/>
                  <a:pt x="241596" y="331850"/>
                </a:cubicBezTo>
                <a:cubicBezTo>
                  <a:pt x="320293" y="301582"/>
                  <a:pt x="395689" y="263059"/>
                  <a:pt x="477138" y="242696"/>
                </a:cubicBezTo>
                <a:moveTo>
                  <a:pt x="241596" y="290575"/>
                </a:moveTo>
                <a:cubicBezTo>
                  <a:pt x="321944" y="265810"/>
                  <a:pt x="397890" y="228938"/>
                  <a:pt x="477138" y="201421"/>
                </a:cubicBezTo>
                <a:cubicBezTo>
                  <a:pt x="477138" y="215180"/>
                  <a:pt x="473836" y="229488"/>
                  <a:pt x="477138" y="242696"/>
                </a:cubicBezTo>
                <a:cubicBezTo>
                  <a:pt x="398991" y="272965"/>
                  <a:pt x="319743" y="301582"/>
                  <a:pt x="241596" y="331850"/>
                </a:cubicBezTo>
                <a:cubicBezTo>
                  <a:pt x="245998" y="319193"/>
                  <a:pt x="238294" y="304334"/>
                  <a:pt x="241596" y="290575"/>
                </a:cubicBezTo>
                <a:moveTo>
                  <a:pt x="398991" y="161797"/>
                </a:moveTo>
                <a:cubicBezTo>
                  <a:pt x="423756" y="177207"/>
                  <a:pt x="449072" y="194267"/>
                  <a:pt x="477139" y="201422"/>
                </a:cubicBezTo>
                <a:cubicBezTo>
                  <a:pt x="397340" y="226737"/>
                  <a:pt x="319193" y="258656"/>
                  <a:pt x="241596" y="290576"/>
                </a:cubicBezTo>
                <a:cubicBezTo>
                  <a:pt x="215730" y="276817"/>
                  <a:pt x="189865" y="264160"/>
                  <a:pt x="162898" y="251502"/>
                </a:cubicBezTo>
                <a:cubicBezTo>
                  <a:pt x="244898" y="232240"/>
                  <a:pt x="320844" y="192616"/>
                  <a:pt x="398991" y="161798"/>
                </a:cubicBezTo>
                <a:moveTo>
                  <a:pt x="162898" y="210227"/>
                </a:moveTo>
                <a:cubicBezTo>
                  <a:pt x="244347" y="188213"/>
                  <a:pt x="321944" y="154643"/>
                  <a:pt x="398991" y="120522"/>
                </a:cubicBezTo>
                <a:cubicBezTo>
                  <a:pt x="394589" y="133730"/>
                  <a:pt x="400642" y="148039"/>
                  <a:pt x="398991" y="161797"/>
                </a:cubicBezTo>
                <a:cubicBezTo>
                  <a:pt x="321394" y="194817"/>
                  <a:pt x="240495" y="217932"/>
                  <a:pt x="162898" y="251502"/>
                </a:cubicBezTo>
                <a:cubicBezTo>
                  <a:pt x="163449" y="237743"/>
                  <a:pt x="165099" y="223435"/>
                  <a:pt x="162898" y="210227"/>
                </a:cubicBezTo>
                <a:moveTo>
                  <a:pt x="84751" y="170603"/>
                </a:moveTo>
                <a:cubicBezTo>
                  <a:pt x="163448" y="141435"/>
                  <a:pt x="239945" y="105113"/>
                  <a:pt x="320293" y="81449"/>
                </a:cubicBezTo>
                <a:cubicBezTo>
                  <a:pt x="342307" y="100710"/>
                  <a:pt x="376978" y="101261"/>
                  <a:pt x="398991" y="120522"/>
                </a:cubicBezTo>
                <a:cubicBezTo>
                  <a:pt x="317542" y="141435"/>
                  <a:pt x="239394" y="173905"/>
                  <a:pt x="162898" y="210227"/>
                </a:cubicBezTo>
                <a:cubicBezTo>
                  <a:pt x="157395" y="204723"/>
                  <a:pt x="149140" y="203072"/>
                  <a:pt x="142536" y="199770"/>
                </a:cubicBezTo>
                <a:cubicBezTo>
                  <a:pt x="123274" y="189864"/>
                  <a:pt x="105113" y="176106"/>
                  <a:pt x="84751" y="170603"/>
                </a:cubicBezTo>
                <a:moveTo>
                  <a:pt x="84751" y="129328"/>
                </a:moveTo>
                <a:cubicBezTo>
                  <a:pt x="162348" y="97409"/>
                  <a:pt x="243797" y="74845"/>
                  <a:pt x="320293" y="39624"/>
                </a:cubicBezTo>
                <a:cubicBezTo>
                  <a:pt x="322495" y="53382"/>
                  <a:pt x="317542" y="67691"/>
                  <a:pt x="320293" y="81449"/>
                </a:cubicBezTo>
                <a:cubicBezTo>
                  <a:pt x="241045" y="109516"/>
                  <a:pt x="161797" y="137583"/>
                  <a:pt x="84751" y="170603"/>
                </a:cubicBezTo>
                <a:cubicBezTo>
                  <a:pt x="84751" y="156845"/>
                  <a:pt x="87502" y="143086"/>
                  <a:pt x="84751" y="129328"/>
                </a:cubicBezTo>
                <a:moveTo>
                  <a:pt x="4952" y="89704"/>
                </a:moveTo>
                <a:cubicBezTo>
                  <a:pt x="79247" y="50080"/>
                  <a:pt x="162348" y="29717"/>
                  <a:pt x="240495" y="0"/>
                </a:cubicBezTo>
                <a:cubicBezTo>
                  <a:pt x="266361" y="14859"/>
                  <a:pt x="293327" y="26966"/>
                  <a:pt x="320294" y="39624"/>
                </a:cubicBezTo>
                <a:cubicBezTo>
                  <a:pt x="245999" y="79248"/>
                  <a:pt x="164549" y="104013"/>
                  <a:pt x="84751" y="129328"/>
                </a:cubicBezTo>
                <a:cubicBezTo>
                  <a:pt x="57234" y="117771"/>
                  <a:pt x="31919" y="101811"/>
                  <a:pt x="4953" y="89704"/>
                </a:cubicBezTo>
                <a:moveTo>
                  <a:pt x="340656" y="531071"/>
                </a:moveTo>
                <a:cubicBezTo>
                  <a:pt x="323045" y="521715"/>
                  <a:pt x="310387" y="514561"/>
                  <a:pt x="310938" y="505205"/>
                </a:cubicBezTo>
                <a:cubicBezTo>
                  <a:pt x="310938" y="504655"/>
                  <a:pt x="310938" y="504105"/>
                  <a:pt x="310938" y="503554"/>
                </a:cubicBezTo>
                <a:cubicBezTo>
                  <a:pt x="312039" y="493649"/>
                  <a:pt x="321394" y="485394"/>
                  <a:pt x="340656" y="476038"/>
                </a:cubicBezTo>
                <a:cubicBezTo>
                  <a:pt x="359917" y="466682"/>
                  <a:pt x="383032" y="465582"/>
                  <a:pt x="400642" y="453474"/>
                </a:cubicBezTo>
                <a:cubicBezTo>
                  <a:pt x="469984" y="405595"/>
                  <a:pt x="555836" y="388535"/>
                  <a:pt x="635634" y="363219"/>
                </a:cubicBezTo>
                <a:cubicBezTo>
                  <a:pt x="652695" y="357716"/>
                  <a:pt x="669205" y="352213"/>
                  <a:pt x="685164" y="344508"/>
                </a:cubicBezTo>
                <a:cubicBezTo>
                  <a:pt x="723137" y="325797"/>
                  <a:pt x="787527" y="333502"/>
                  <a:pt x="828251" y="344508"/>
                </a:cubicBezTo>
                <a:cubicBezTo>
                  <a:pt x="947123" y="375877"/>
                  <a:pt x="1054989" y="440817"/>
                  <a:pt x="1172760" y="476038"/>
                </a:cubicBezTo>
                <a:cubicBezTo>
                  <a:pt x="1193122" y="482092"/>
                  <a:pt x="1204679" y="494199"/>
                  <a:pt x="1202478" y="503554"/>
                </a:cubicBezTo>
                <a:cubicBezTo>
                  <a:pt x="1200277" y="512910"/>
                  <a:pt x="1193122" y="524467"/>
                  <a:pt x="1172760" y="531071"/>
                </a:cubicBezTo>
                <a:cubicBezTo>
                  <a:pt x="1113324" y="550883"/>
                  <a:pt x="1055539" y="575648"/>
                  <a:pt x="997204" y="598212"/>
                </a:cubicBezTo>
                <a:cubicBezTo>
                  <a:pt x="941069" y="619675"/>
                  <a:pt x="884936" y="642789"/>
                  <a:pt x="828251" y="662601"/>
                </a:cubicBezTo>
                <a:cubicBezTo>
                  <a:pt x="788077" y="676910"/>
                  <a:pt x="725339" y="675809"/>
                  <a:pt x="685164" y="662601"/>
                </a:cubicBezTo>
                <a:cubicBezTo>
                  <a:pt x="663151" y="655447"/>
                  <a:pt x="640037" y="648292"/>
                  <a:pt x="619125" y="637286"/>
                </a:cubicBezTo>
                <a:cubicBezTo>
                  <a:pt x="544830" y="598762"/>
                  <a:pt x="460629" y="581702"/>
                  <a:pt x="384132" y="547581"/>
                </a:cubicBezTo>
                <a:cubicBezTo>
                  <a:pt x="369823" y="540977"/>
                  <a:pt x="354414" y="537675"/>
                  <a:pt x="340656" y="531071"/>
                </a:cubicBezTo>
                <a:moveTo>
                  <a:pt x="84751" y="170603"/>
                </a:moveTo>
                <a:cubicBezTo>
                  <a:pt x="100160" y="185462"/>
                  <a:pt x="122173" y="192066"/>
                  <a:pt x="142536" y="199770"/>
                </a:cubicBezTo>
                <a:cubicBezTo>
                  <a:pt x="149690" y="201972"/>
                  <a:pt x="156294" y="206374"/>
                  <a:pt x="162898" y="210227"/>
                </a:cubicBezTo>
                <a:cubicBezTo>
                  <a:pt x="161247" y="223435"/>
                  <a:pt x="166200" y="237743"/>
                  <a:pt x="162898" y="251502"/>
                </a:cubicBezTo>
                <a:cubicBezTo>
                  <a:pt x="189314" y="264710"/>
                  <a:pt x="213529" y="282320"/>
                  <a:pt x="241596" y="290575"/>
                </a:cubicBezTo>
                <a:cubicBezTo>
                  <a:pt x="244347" y="304334"/>
                  <a:pt x="244347" y="318642"/>
                  <a:pt x="241596" y="331850"/>
                </a:cubicBezTo>
                <a:cubicBezTo>
                  <a:pt x="269112" y="342307"/>
                  <a:pt x="291676" y="365421"/>
                  <a:pt x="320293" y="371474"/>
                </a:cubicBezTo>
                <a:cubicBezTo>
                  <a:pt x="322495" y="385233"/>
                  <a:pt x="319193" y="398991"/>
                  <a:pt x="320293" y="412749"/>
                </a:cubicBezTo>
                <a:cubicBezTo>
                  <a:pt x="347810" y="424857"/>
                  <a:pt x="373676" y="440817"/>
                  <a:pt x="400642" y="453474"/>
                </a:cubicBezTo>
                <a:cubicBezTo>
                  <a:pt x="379729" y="457877"/>
                  <a:pt x="359367" y="466132"/>
                  <a:pt x="340656" y="476038"/>
                </a:cubicBezTo>
                <a:cubicBezTo>
                  <a:pt x="321944" y="485944"/>
                  <a:pt x="314240" y="494199"/>
                  <a:pt x="310938" y="503554"/>
                </a:cubicBezTo>
                <a:cubicBezTo>
                  <a:pt x="310938" y="504105"/>
                  <a:pt x="310938" y="504655"/>
                  <a:pt x="310938" y="505205"/>
                </a:cubicBezTo>
                <a:cubicBezTo>
                  <a:pt x="312039" y="508507"/>
                  <a:pt x="312589" y="512910"/>
                  <a:pt x="310938" y="516212"/>
                </a:cubicBezTo>
                <a:cubicBezTo>
                  <a:pt x="203623" y="417152"/>
                  <a:pt x="111167" y="302683"/>
                  <a:pt x="4952" y="202522"/>
                </a:cubicBezTo>
                <a:cubicBezTo>
                  <a:pt x="0" y="165099"/>
                  <a:pt x="2751" y="127126"/>
                  <a:pt x="4952" y="89704"/>
                </a:cubicBezTo>
                <a:cubicBezTo>
                  <a:pt x="27516" y="108965"/>
                  <a:pt x="57234" y="117771"/>
                  <a:pt x="84751" y="129328"/>
                </a:cubicBezTo>
                <a:cubicBezTo>
                  <a:pt x="81449" y="142536"/>
                  <a:pt x="85851" y="156844"/>
                  <a:pt x="84751" y="170603"/>
                </a:cubicBezTo>
                <a:moveTo>
                  <a:pt x="555836" y="323595"/>
                </a:moveTo>
                <a:cubicBezTo>
                  <a:pt x="585554" y="326897"/>
                  <a:pt x="608118" y="352213"/>
                  <a:pt x="635634" y="363219"/>
                </a:cubicBezTo>
                <a:cubicBezTo>
                  <a:pt x="560789" y="401192"/>
                  <a:pt x="480440" y="426508"/>
                  <a:pt x="400642" y="453474"/>
                </a:cubicBezTo>
                <a:cubicBezTo>
                  <a:pt x="375877" y="435863"/>
                  <a:pt x="347260" y="426508"/>
                  <a:pt x="320293" y="412749"/>
                </a:cubicBezTo>
                <a:cubicBezTo>
                  <a:pt x="398991" y="383582"/>
                  <a:pt x="474937" y="346159"/>
                  <a:pt x="555836" y="323595"/>
                </a:cubicBezTo>
                <a:moveTo>
                  <a:pt x="1172760" y="531071"/>
                </a:moveTo>
                <a:cubicBezTo>
                  <a:pt x="1192572" y="523367"/>
                  <a:pt x="1203578" y="513460"/>
                  <a:pt x="1202478" y="503554"/>
                </a:cubicBezTo>
                <a:cubicBezTo>
                  <a:pt x="1200827" y="540977"/>
                  <a:pt x="1199176" y="578950"/>
                  <a:pt x="1202478" y="616373"/>
                </a:cubicBezTo>
                <a:cubicBezTo>
                  <a:pt x="1203578" y="626279"/>
                  <a:pt x="1192572" y="635634"/>
                  <a:pt x="1172760" y="643889"/>
                </a:cubicBezTo>
                <a:cubicBezTo>
                  <a:pt x="1058841" y="690117"/>
                  <a:pt x="937767" y="720386"/>
                  <a:pt x="828251" y="775419"/>
                </a:cubicBezTo>
                <a:cubicBezTo>
                  <a:pt x="790278" y="794681"/>
                  <a:pt x="724238" y="792479"/>
                  <a:pt x="685164" y="775419"/>
                </a:cubicBezTo>
                <a:cubicBezTo>
                  <a:pt x="663701" y="766063"/>
                  <a:pt x="638386" y="763862"/>
                  <a:pt x="619124" y="750104"/>
                </a:cubicBezTo>
                <a:cubicBezTo>
                  <a:pt x="620225" y="712681"/>
                  <a:pt x="626279" y="674708"/>
                  <a:pt x="619124" y="637285"/>
                </a:cubicBezTo>
                <a:cubicBezTo>
                  <a:pt x="642789" y="638386"/>
                  <a:pt x="664252" y="652144"/>
                  <a:pt x="685164" y="662601"/>
                </a:cubicBezTo>
                <a:cubicBezTo>
                  <a:pt x="723137" y="681862"/>
                  <a:pt x="789728" y="680762"/>
                  <a:pt x="828251" y="662601"/>
                </a:cubicBezTo>
                <a:cubicBezTo>
                  <a:pt x="938868" y="609769"/>
                  <a:pt x="1061042" y="581702"/>
                  <a:pt x="1172760" y="531071"/>
                </a:cubicBezTo>
                <a:moveTo>
                  <a:pt x="310938" y="505205"/>
                </a:moveTo>
                <a:cubicBezTo>
                  <a:pt x="313689" y="514011"/>
                  <a:pt x="324696" y="518413"/>
                  <a:pt x="340656" y="531071"/>
                </a:cubicBezTo>
                <a:cubicBezTo>
                  <a:pt x="352763" y="540427"/>
                  <a:pt x="369823" y="540977"/>
                  <a:pt x="384132" y="547581"/>
                </a:cubicBezTo>
                <a:cubicBezTo>
                  <a:pt x="359917" y="560789"/>
                  <a:pt x="334052" y="569595"/>
                  <a:pt x="310938" y="583903"/>
                </a:cubicBezTo>
                <a:cubicBezTo>
                  <a:pt x="311488" y="561340"/>
                  <a:pt x="304884" y="537675"/>
                  <a:pt x="310938" y="516212"/>
                </a:cubicBezTo>
                <a:cubicBezTo>
                  <a:pt x="312039" y="512360"/>
                  <a:pt x="310387" y="508508"/>
                  <a:pt x="310938" y="505206"/>
                </a:cubicBezTo>
                <a:moveTo>
                  <a:pt x="310938" y="503554"/>
                </a:moveTo>
                <a:cubicBezTo>
                  <a:pt x="310938" y="504105"/>
                  <a:pt x="310938" y="504655"/>
                  <a:pt x="310938" y="505205"/>
                </a:cubicBezTo>
                <a:moveTo>
                  <a:pt x="1202478" y="503554"/>
                </a:moveTo>
              </a:path>
            </a:pathLst>
          </a:custGeom>
          <a:noFill/>
          <a:ln w="1650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CEE74C1-E4B6-7067-BA5D-E4F3711B7388}"/>
              </a:ext>
            </a:extLst>
          </p:cNvPr>
          <p:cNvGrpSpPr/>
          <p:nvPr/>
        </p:nvGrpSpPr>
        <p:grpSpPr>
          <a:xfrm>
            <a:off x="3518387" y="4480137"/>
            <a:ext cx="1203579" cy="794130"/>
            <a:chOff x="1977347" y="4017433"/>
            <a:chExt cx="1203579" cy="794130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9222128-CA8A-75B7-9792-BDCD7D0628D5}"/>
                </a:ext>
              </a:extLst>
            </p:cNvPr>
            <p:cNvSpPr/>
            <p:nvPr/>
          </p:nvSpPr>
          <p:spPr>
            <a:xfrm>
              <a:off x="1977347" y="4017433"/>
              <a:ext cx="1203579" cy="794130"/>
            </a:xfrm>
            <a:custGeom>
              <a:avLst/>
              <a:gdLst/>
              <a:ahLst/>
              <a:cxnLst/>
              <a:rect l="0" t="0" r="0" b="0"/>
              <a:pathLst>
                <a:path w="1203579" h="794130">
                  <a:moveTo>
                    <a:pt x="888237" y="371474"/>
                  </a:moveTo>
                  <a:cubicBezTo>
                    <a:pt x="884385" y="384682"/>
                    <a:pt x="892090" y="399542"/>
                    <a:pt x="888237" y="412749"/>
                  </a:cubicBezTo>
                  <a:cubicBezTo>
                    <a:pt x="810640" y="381380"/>
                    <a:pt x="729741" y="356615"/>
                    <a:pt x="652695" y="323595"/>
                  </a:cubicBezTo>
                  <a:cubicBezTo>
                    <a:pt x="653795" y="309837"/>
                    <a:pt x="654346" y="295528"/>
                    <a:pt x="652695" y="281770"/>
                  </a:cubicBezTo>
                  <a:cubicBezTo>
                    <a:pt x="728641" y="318092"/>
                    <a:pt x="808989" y="343958"/>
                    <a:pt x="888237" y="371474"/>
                  </a:cubicBezTo>
                  <a:moveTo>
                    <a:pt x="731392" y="242697"/>
                  </a:moveTo>
                  <a:cubicBezTo>
                    <a:pt x="812291" y="265811"/>
                    <a:pt x="891539" y="294978"/>
                    <a:pt x="966935" y="331851"/>
                  </a:cubicBezTo>
                  <a:cubicBezTo>
                    <a:pt x="939969" y="343408"/>
                    <a:pt x="911902" y="353864"/>
                    <a:pt x="888237" y="371475"/>
                  </a:cubicBezTo>
                  <a:cubicBezTo>
                    <a:pt x="809540" y="342307"/>
                    <a:pt x="734144" y="302683"/>
                    <a:pt x="652695" y="281770"/>
                  </a:cubicBezTo>
                  <a:cubicBezTo>
                    <a:pt x="675809" y="263609"/>
                    <a:pt x="705527" y="256455"/>
                    <a:pt x="731392" y="242697"/>
                  </a:cubicBezTo>
                  <a:moveTo>
                    <a:pt x="966935" y="290575"/>
                  </a:moveTo>
                  <a:cubicBezTo>
                    <a:pt x="970237" y="304334"/>
                    <a:pt x="965284" y="318642"/>
                    <a:pt x="966935" y="331850"/>
                  </a:cubicBezTo>
                  <a:cubicBezTo>
                    <a:pt x="890989" y="296079"/>
                    <a:pt x="811191" y="269663"/>
                    <a:pt x="731393" y="242696"/>
                  </a:cubicBezTo>
                  <a:cubicBezTo>
                    <a:pt x="733594" y="228938"/>
                    <a:pt x="726440" y="214079"/>
                    <a:pt x="731393" y="201421"/>
                  </a:cubicBezTo>
                  <a:cubicBezTo>
                    <a:pt x="805688" y="239945"/>
                    <a:pt x="892640" y="251502"/>
                    <a:pt x="966935" y="290575"/>
                  </a:cubicBezTo>
                  <a:moveTo>
                    <a:pt x="810090" y="161797"/>
                  </a:moveTo>
                  <a:cubicBezTo>
                    <a:pt x="890989" y="183260"/>
                    <a:pt x="966935" y="221784"/>
                    <a:pt x="1045633" y="251502"/>
                  </a:cubicBezTo>
                  <a:cubicBezTo>
                    <a:pt x="1018667" y="262508"/>
                    <a:pt x="995002" y="282320"/>
                    <a:pt x="966935" y="290575"/>
                  </a:cubicBezTo>
                  <a:cubicBezTo>
                    <a:pt x="886587" y="265810"/>
                    <a:pt x="810641" y="229488"/>
                    <a:pt x="731393" y="201421"/>
                  </a:cubicBezTo>
                  <a:cubicBezTo>
                    <a:pt x="758909" y="191515"/>
                    <a:pt x="786426" y="179958"/>
                    <a:pt x="810090" y="161797"/>
                  </a:cubicBezTo>
                  <a:moveTo>
                    <a:pt x="1045633" y="210227"/>
                  </a:moveTo>
                  <a:cubicBezTo>
                    <a:pt x="1047834" y="223435"/>
                    <a:pt x="1046183" y="237744"/>
                    <a:pt x="1045633" y="251502"/>
                  </a:cubicBezTo>
                  <a:cubicBezTo>
                    <a:pt x="966385" y="223435"/>
                    <a:pt x="886587" y="196469"/>
                    <a:pt x="810090" y="161798"/>
                  </a:cubicBezTo>
                  <a:cubicBezTo>
                    <a:pt x="813392" y="148590"/>
                    <a:pt x="808439" y="134281"/>
                    <a:pt x="810090" y="120523"/>
                  </a:cubicBezTo>
                  <a:cubicBezTo>
                    <a:pt x="887137" y="153543"/>
                    <a:pt x="967485" y="179959"/>
                    <a:pt x="1045633" y="210227"/>
                  </a:cubicBezTo>
                  <a:moveTo>
                    <a:pt x="1124330" y="170603"/>
                  </a:moveTo>
                  <a:cubicBezTo>
                    <a:pt x="1103968" y="177207"/>
                    <a:pt x="1084706" y="188764"/>
                    <a:pt x="1066545" y="199770"/>
                  </a:cubicBezTo>
                  <a:cubicBezTo>
                    <a:pt x="1059941" y="203623"/>
                    <a:pt x="1052237" y="205274"/>
                    <a:pt x="1045633" y="210227"/>
                  </a:cubicBezTo>
                  <a:cubicBezTo>
                    <a:pt x="965284" y="185462"/>
                    <a:pt x="890439" y="145287"/>
                    <a:pt x="810090" y="120522"/>
                  </a:cubicBezTo>
                  <a:cubicBezTo>
                    <a:pt x="838157" y="112267"/>
                    <a:pt x="860170" y="88053"/>
                    <a:pt x="888237" y="81449"/>
                  </a:cubicBezTo>
                  <a:cubicBezTo>
                    <a:pt x="965834" y="113918"/>
                    <a:pt x="1045633" y="140885"/>
                    <a:pt x="1124330" y="170603"/>
                  </a:cubicBezTo>
                  <a:moveTo>
                    <a:pt x="1124330" y="129328"/>
                  </a:moveTo>
                  <a:cubicBezTo>
                    <a:pt x="1122680" y="143086"/>
                    <a:pt x="1119928" y="157395"/>
                    <a:pt x="1124330" y="170603"/>
                  </a:cubicBezTo>
                  <a:cubicBezTo>
                    <a:pt x="1045082" y="141985"/>
                    <a:pt x="968036" y="108965"/>
                    <a:pt x="888237" y="81449"/>
                  </a:cubicBezTo>
                  <a:cubicBezTo>
                    <a:pt x="887687" y="67690"/>
                    <a:pt x="883835" y="52831"/>
                    <a:pt x="888237" y="39623"/>
                  </a:cubicBezTo>
                  <a:cubicBezTo>
                    <a:pt x="968036" y="66590"/>
                    <a:pt x="1048384" y="93006"/>
                    <a:pt x="1124330" y="129328"/>
                  </a:cubicBezTo>
                  <a:moveTo>
                    <a:pt x="1203579" y="89704"/>
                  </a:moveTo>
                  <a:cubicBezTo>
                    <a:pt x="1175512" y="97959"/>
                    <a:pt x="1151297" y="117771"/>
                    <a:pt x="1124331" y="129328"/>
                  </a:cubicBezTo>
                  <a:cubicBezTo>
                    <a:pt x="1045633" y="100160"/>
                    <a:pt x="964184" y="76496"/>
                    <a:pt x="888238" y="39624"/>
                  </a:cubicBezTo>
                  <a:cubicBezTo>
                    <a:pt x="916855" y="30268"/>
                    <a:pt x="943271" y="16510"/>
                    <a:pt x="968036" y="0"/>
                  </a:cubicBezTo>
                  <a:cubicBezTo>
                    <a:pt x="1045633" y="32469"/>
                    <a:pt x="1124331" y="61087"/>
                    <a:pt x="1203579" y="89704"/>
                  </a:cubicBezTo>
                  <a:moveTo>
                    <a:pt x="868425" y="531071"/>
                  </a:moveTo>
                  <a:cubicBezTo>
                    <a:pt x="854667" y="538776"/>
                    <a:pt x="839808" y="542628"/>
                    <a:pt x="824949" y="547581"/>
                  </a:cubicBezTo>
                  <a:cubicBezTo>
                    <a:pt x="745701" y="574547"/>
                    <a:pt x="660399" y="592158"/>
                    <a:pt x="589406" y="637285"/>
                  </a:cubicBezTo>
                  <a:cubicBezTo>
                    <a:pt x="569594" y="650493"/>
                    <a:pt x="543729" y="651044"/>
                    <a:pt x="523366" y="662601"/>
                  </a:cubicBezTo>
                  <a:cubicBezTo>
                    <a:pt x="486494" y="683513"/>
                    <a:pt x="419904" y="678010"/>
                    <a:pt x="380830" y="662601"/>
                  </a:cubicBezTo>
                  <a:cubicBezTo>
                    <a:pt x="265811" y="619125"/>
                    <a:pt x="152992" y="568494"/>
                    <a:pt x="35771" y="531071"/>
                  </a:cubicBezTo>
                  <a:cubicBezTo>
                    <a:pt x="15959" y="524467"/>
                    <a:pt x="7154" y="513460"/>
                    <a:pt x="6053" y="503554"/>
                  </a:cubicBezTo>
                  <a:cubicBezTo>
                    <a:pt x="5503" y="493649"/>
                    <a:pt x="16510" y="483742"/>
                    <a:pt x="35771" y="476038"/>
                  </a:cubicBezTo>
                  <a:cubicBezTo>
                    <a:pt x="150241" y="430910"/>
                    <a:pt x="269112" y="396239"/>
                    <a:pt x="380830" y="344508"/>
                  </a:cubicBezTo>
                  <a:cubicBezTo>
                    <a:pt x="418803" y="326347"/>
                    <a:pt x="485944" y="324696"/>
                    <a:pt x="523366" y="344508"/>
                  </a:cubicBezTo>
                  <a:cubicBezTo>
                    <a:pt x="539326" y="352213"/>
                    <a:pt x="556937" y="356616"/>
                    <a:pt x="572896" y="363219"/>
                  </a:cubicBezTo>
                  <a:cubicBezTo>
                    <a:pt x="650493" y="395139"/>
                    <a:pt x="738547" y="406145"/>
                    <a:pt x="807889" y="452924"/>
                  </a:cubicBezTo>
                  <a:cubicBezTo>
                    <a:pt x="826050" y="465031"/>
                    <a:pt x="848063" y="468333"/>
                    <a:pt x="868425" y="476038"/>
                  </a:cubicBezTo>
                  <a:cubicBezTo>
                    <a:pt x="887687" y="483742"/>
                    <a:pt x="899794" y="493649"/>
                    <a:pt x="897593" y="503554"/>
                  </a:cubicBezTo>
                  <a:cubicBezTo>
                    <a:pt x="897593" y="504105"/>
                    <a:pt x="898143" y="504655"/>
                    <a:pt x="897593" y="505205"/>
                  </a:cubicBezTo>
                  <a:cubicBezTo>
                    <a:pt x="893741" y="513460"/>
                    <a:pt x="886586" y="522816"/>
                    <a:pt x="868425" y="531071"/>
                  </a:cubicBezTo>
                  <a:moveTo>
                    <a:pt x="1124330" y="170603"/>
                  </a:moveTo>
                  <a:cubicBezTo>
                    <a:pt x="1122680" y="156844"/>
                    <a:pt x="1123230" y="143086"/>
                    <a:pt x="1124330" y="129328"/>
                  </a:cubicBezTo>
                  <a:cubicBezTo>
                    <a:pt x="1152948" y="121073"/>
                    <a:pt x="1177713" y="103462"/>
                    <a:pt x="1203578" y="89704"/>
                  </a:cubicBezTo>
                  <a:cubicBezTo>
                    <a:pt x="1194773" y="126026"/>
                    <a:pt x="1201377" y="165099"/>
                    <a:pt x="1203578" y="202522"/>
                  </a:cubicBezTo>
                  <a:cubicBezTo>
                    <a:pt x="1151847" y="254804"/>
                    <a:pt x="1103968" y="310938"/>
                    <a:pt x="1049485" y="360468"/>
                  </a:cubicBezTo>
                  <a:cubicBezTo>
                    <a:pt x="996103" y="408897"/>
                    <a:pt x="954828" y="471085"/>
                    <a:pt x="897593" y="516212"/>
                  </a:cubicBezTo>
                  <a:cubicBezTo>
                    <a:pt x="898694" y="512360"/>
                    <a:pt x="898143" y="508507"/>
                    <a:pt x="897593" y="505205"/>
                  </a:cubicBezTo>
                  <a:cubicBezTo>
                    <a:pt x="897593" y="504655"/>
                    <a:pt x="897593" y="504105"/>
                    <a:pt x="897593" y="503554"/>
                  </a:cubicBezTo>
                  <a:cubicBezTo>
                    <a:pt x="899794" y="493649"/>
                    <a:pt x="889338" y="479890"/>
                    <a:pt x="868425" y="476038"/>
                  </a:cubicBezTo>
                  <a:cubicBezTo>
                    <a:pt x="846962" y="472736"/>
                    <a:pt x="829352" y="457327"/>
                    <a:pt x="807889" y="452924"/>
                  </a:cubicBezTo>
                  <a:cubicBezTo>
                    <a:pt x="834855" y="440266"/>
                    <a:pt x="860170" y="422655"/>
                    <a:pt x="888237" y="412749"/>
                  </a:cubicBezTo>
                  <a:cubicBezTo>
                    <a:pt x="884385" y="399542"/>
                    <a:pt x="890989" y="385233"/>
                    <a:pt x="888237" y="371474"/>
                  </a:cubicBezTo>
                  <a:cubicBezTo>
                    <a:pt x="911902" y="353864"/>
                    <a:pt x="942170" y="347810"/>
                    <a:pt x="966935" y="331850"/>
                  </a:cubicBezTo>
                  <a:cubicBezTo>
                    <a:pt x="965834" y="318092"/>
                    <a:pt x="969136" y="304334"/>
                    <a:pt x="966935" y="290575"/>
                  </a:cubicBezTo>
                  <a:cubicBezTo>
                    <a:pt x="993901" y="279018"/>
                    <a:pt x="1020317" y="266361"/>
                    <a:pt x="1045633" y="251502"/>
                  </a:cubicBezTo>
                  <a:cubicBezTo>
                    <a:pt x="1049485" y="238294"/>
                    <a:pt x="1050035" y="222884"/>
                    <a:pt x="1045633" y="210227"/>
                  </a:cubicBezTo>
                  <a:cubicBezTo>
                    <a:pt x="1052237" y="206374"/>
                    <a:pt x="1059391" y="203072"/>
                    <a:pt x="1066545" y="199770"/>
                  </a:cubicBezTo>
                  <a:cubicBezTo>
                    <a:pt x="1085807" y="189864"/>
                    <a:pt x="1105619" y="181059"/>
                    <a:pt x="1124330" y="170603"/>
                  </a:cubicBezTo>
                  <a:moveTo>
                    <a:pt x="652695" y="323595"/>
                  </a:moveTo>
                  <a:cubicBezTo>
                    <a:pt x="733594" y="345609"/>
                    <a:pt x="812292" y="378078"/>
                    <a:pt x="888237" y="412749"/>
                  </a:cubicBezTo>
                  <a:cubicBezTo>
                    <a:pt x="859620" y="419904"/>
                    <a:pt x="834305" y="439165"/>
                    <a:pt x="807889" y="452924"/>
                  </a:cubicBezTo>
                  <a:cubicBezTo>
                    <a:pt x="728090" y="427058"/>
                    <a:pt x="650493" y="395689"/>
                    <a:pt x="572896" y="363219"/>
                  </a:cubicBezTo>
                  <a:cubicBezTo>
                    <a:pt x="599312" y="349461"/>
                    <a:pt x="622977" y="326347"/>
                    <a:pt x="652695" y="323595"/>
                  </a:cubicBezTo>
                  <a:moveTo>
                    <a:pt x="35771" y="531071"/>
                  </a:moveTo>
                  <a:cubicBezTo>
                    <a:pt x="152992" y="567944"/>
                    <a:pt x="265811" y="618574"/>
                    <a:pt x="380830" y="662601"/>
                  </a:cubicBezTo>
                  <a:cubicBezTo>
                    <a:pt x="419904" y="678010"/>
                    <a:pt x="483192" y="674708"/>
                    <a:pt x="523366" y="662601"/>
                  </a:cubicBezTo>
                  <a:cubicBezTo>
                    <a:pt x="545930" y="655997"/>
                    <a:pt x="567393" y="646091"/>
                    <a:pt x="589406" y="637285"/>
                  </a:cubicBezTo>
                  <a:cubicBezTo>
                    <a:pt x="592158" y="675258"/>
                    <a:pt x="597661" y="713782"/>
                    <a:pt x="589406" y="750104"/>
                  </a:cubicBezTo>
                  <a:cubicBezTo>
                    <a:pt x="566292" y="755057"/>
                    <a:pt x="547031" y="772117"/>
                    <a:pt x="523366" y="775419"/>
                  </a:cubicBezTo>
                  <a:cubicBezTo>
                    <a:pt x="481541" y="782023"/>
                    <a:pt x="418803" y="794130"/>
                    <a:pt x="380830" y="775419"/>
                  </a:cubicBezTo>
                  <a:cubicBezTo>
                    <a:pt x="270213" y="721487"/>
                    <a:pt x="149690" y="690668"/>
                    <a:pt x="35771" y="643889"/>
                  </a:cubicBezTo>
                  <a:cubicBezTo>
                    <a:pt x="16510" y="635634"/>
                    <a:pt x="5503" y="626279"/>
                    <a:pt x="6053" y="616373"/>
                  </a:cubicBezTo>
                  <a:cubicBezTo>
                    <a:pt x="9906" y="578950"/>
                    <a:pt x="0" y="540427"/>
                    <a:pt x="6053" y="503554"/>
                  </a:cubicBezTo>
                  <a:cubicBezTo>
                    <a:pt x="5503" y="513460"/>
                    <a:pt x="14859" y="529420"/>
                    <a:pt x="35771" y="531071"/>
                  </a:cubicBezTo>
                  <a:moveTo>
                    <a:pt x="897593" y="516212"/>
                  </a:moveTo>
                  <a:cubicBezTo>
                    <a:pt x="899244" y="538776"/>
                    <a:pt x="894291" y="561340"/>
                    <a:pt x="897593" y="583903"/>
                  </a:cubicBezTo>
                  <a:cubicBezTo>
                    <a:pt x="871177" y="577849"/>
                    <a:pt x="851365" y="553635"/>
                    <a:pt x="824949" y="547581"/>
                  </a:cubicBezTo>
                  <a:cubicBezTo>
                    <a:pt x="837607" y="538776"/>
                    <a:pt x="853016" y="533823"/>
                    <a:pt x="868426" y="531071"/>
                  </a:cubicBezTo>
                  <a:cubicBezTo>
                    <a:pt x="887687" y="526668"/>
                    <a:pt x="898144" y="514561"/>
                    <a:pt x="897593" y="505205"/>
                  </a:cubicBezTo>
                  <a:cubicBezTo>
                    <a:pt x="897593" y="508507"/>
                    <a:pt x="897593" y="512360"/>
                    <a:pt x="897593" y="516212"/>
                  </a:cubicBezTo>
                  <a:moveTo>
                    <a:pt x="897593" y="505205"/>
                  </a:moveTo>
                  <a:cubicBezTo>
                    <a:pt x="897593" y="504655"/>
                    <a:pt x="897593" y="504105"/>
                    <a:pt x="897593" y="503554"/>
                  </a:cubicBezTo>
                  <a:moveTo>
                    <a:pt x="6053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EF591CC-9688-2771-889E-04312D78C4A7}"/>
                </a:ext>
              </a:extLst>
            </p:cNvPr>
            <p:cNvSpPr/>
            <p:nvPr/>
          </p:nvSpPr>
          <p:spPr>
            <a:xfrm>
              <a:off x="1983629" y="4017433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882219" y="371411"/>
                  </a:moveTo>
                  <a:lnTo>
                    <a:pt x="882219" y="412813"/>
                  </a:lnTo>
                  <a:lnTo>
                    <a:pt x="646501" y="323322"/>
                  </a:lnTo>
                  <a:lnTo>
                    <a:pt x="646569" y="281918"/>
                  </a:lnTo>
                  <a:close/>
                  <a:moveTo>
                    <a:pt x="725118" y="242607"/>
                  </a:moveTo>
                  <a:lnTo>
                    <a:pt x="960769" y="332100"/>
                  </a:lnTo>
                  <a:lnTo>
                    <a:pt x="882219" y="371411"/>
                  </a:lnTo>
                  <a:lnTo>
                    <a:pt x="646569" y="281918"/>
                  </a:lnTo>
                  <a:close/>
                  <a:moveTo>
                    <a:pt x="960769" y="290697"/>
                  </a:moveTo>
                  <a:lnTo>
                    <a:pt x="960769" y="332100"/>
                  </a:lnTo>
                  <a:lnTo>
                    <a:pt x="725118" y="242607"/>
                  </a:lnTo>
                  <a:lnTo>
                    <a:pt x="725119" y="201205"/>
                  </a:lnTo>
                  <a:close/>
                  <a:moveTo>
                    <a:pt x="803601" y="161893"/>
                  </a:moveTo>
                  <a:lnTo>
                    <a:pt x="1039319" y="251388"/>
                  </a:lnTo>
                  <a:lnTo>
                    <a:pt x="960769" y="290697"/>
                  </a:lnTo>
                  <a:lnTo>
                    <a:pt x="725119" y="201205"/>
                  </a:lnTo>
                  <a:close/>
                  <a:moveTo>
                    <a:pt x="1039387" y="209984"/>
                  </a:moveTo>
                  <a:lnTo>
                    <a:pt x="1039319" y="251388"/>
                  </a:lnTo>
                  <a:lnTo>
                    <a:pt x="803601" y="161893"/>
                  </a:lnTo>
                  <a:lnTo>
                    <a:pt x="803601" y="120493"/>
                  </a:lnTo>
                  <a:close/>
                  <a:moveTo>
                    <a:pt x="1117937" y="170675"/>
                  </a:moveTo>
                  <a:lnTo>
                    <a:pt x="1060189" y="199515"/>
                  </a:lnTo>
                  <a:lnTo>
                    <a:pt x="1039387" y="209984"/>
                  </a:lnTo>
                  <a:lnTo>
                    <a:pt x="803601" y="120493"/>
                  </a:lnTo>
                  <a:lnTo>
                    <a:pt x="882219" y="81184"/>
                  </a:lnTo>
                  <a:close/>
                  <a:moveTo>
                    <a:pt x="1117937" y="129273"/>
                  </a:moveTo>
                  <a:lnTo>
                    <a:pt x="1117937" y="170675"/>
                  </a:lnTo>
                  <a:lnTo>
                    <a:pt x="882219" y="81184"/>
                  </a:lnTo>
                  <a:lnTo>
                    <a:pt x="882219" y="39781"/>
                  </a:lnTo>
                  <a:close/>
                  <a:moveTo>
                    <a:pt x="1197297" y="89626"/>
                  </a:moveTo>
                  <a:lnTo>
                    <a:pt x="1117937" y="129273"/>
                  </a:lnTo>
                  <a:lnTo>
                    <a:pt x="882219" y="39781"/>
                  </a:lnTo>
                  <a:lnTo>
                    <a:pt x="961782" y="0"/>
                  </a:lnTo>
                  <a:close/>
                  <a:moveTo>
                    <a:pt x="818617" y="547444"/>
                  </a:moveTo>
                  <a:lnTo>
                    <a:pt x="583353" y="637483"/>
                  </a:lnTo>
                  <a:lnTo>
                    <a:pt x="517098" y="662840"/>
                  </a:lnTo>
                  <a:cubicBezTo>
                    <a:pt x="477704" y="677916"/>
                    <a:pt x="413835" y="677916"/>
                    <a:pt x="374441" y="662840"/>
                  </a:cubicBezTo>
                  <a:lnTo>
                    <a:pt x="29545" y="530842"/>
                  </a:lnTo>
                  <a:cubicBezTo>
                    <a:pt x="9872" y="523313"/>
                    <a:pt x="24" y="513448"/>
                    <a:pt x="0" y="503580"/>
                  </a:cubicBezTo>
                  <a:cubicBezTo>
                    <a:pt x="0" y="503556"/>
                    <a:pt x="0" y="503531"/>
                    <a:pt x="0" y="503507"/>
                  </a:cubicBezTo>
                  <a:cubicBezTo>
                    <a:pt x="24" y="493639"/>
                    <a:pt x="9872" y="483774"/>
                    <a:pt x="29545" y="476245"/>
                  </a:cubicBezTo>
                  <a:lnTo>
                    <a:pt x="374441" y="344248"/>
                  </a:lnTo>
                  <a:cubicBezTo>
                    <a:pt x="413835" y="329171"/>
                    <a:pt x="477704" y="329171"/>
                    <a:pt x="517098" y="344248"/>
                  </a:cubicBezTo>
                  <a:lnTo>
                    <a:pt x="566762" y="363255"/>
                  </a:lnTo>
                  <a:lnTo>
                    <a:pt x="801760" y="453193"/>
                  </a:lnTo>
                  <a:lnTo>
                    <a:pt x="861994" y="476245"/>
                  </a:lnTo>
                  <a:cubicBezTo>
                    <a:pt x="881691" y="483784"/>
                    <a:pt x="891539" y="493664"/>
                    <a:pt x="891539" y="503543"/>
                  </a:cubicBezTo>
                  <a:cubicBezTo>
                    <a:pt x="891539" y="504062"/>
                    <a:pt x="891513" y="504580"/>
                    <a:pt x="891459" y="505097"/>
                  </a:cubicBezTo>
                  <a:cubicBezTo>
                    <a:pt x="890480" y="514453"/>
                    <a:pt x="880659" y="523699"/>
                    <a:pt x="861994" y="530842"/>
                  </a:cubicBezTo>
                  <a:close/>
                  <a:moveTo>
                    <a:pt x="1117937" y="170675"/>
                  </a:moveTo>
                  <a:lnTo>
                    <a:pt x="1117937" y="129273"/>
                  </a:lnTo>
                  <a:lnTo>
                    <a:pt x="1197297" y="89626"/>
                  </a:lnTo>
                  <a:lnTo>
                    <a:pt x="1197297" y="202572"/>
                  </a:lnTo>
                  <a:lnTo>
                    <a:pt x="891466" y="516010"/>
                  </a:lnTo>
                  <a:lnTo>
                    <a:pt x="891459" y="505097"/>
                  </a:lnTo>
                  <a:cubicBezTo>
                    <a:pt x="891513" y="504580"/>
                    <a:pt x="891539" y="504062"/>
                    <a:pt x="891539" y="503543"/>
                  </a:cubicBezTo>
                  <a:cubicBezTo>
                    <a:pt x="891539" y="493664"/>
                    <a:pt x="881691" y="483784"/>
                    <a:pt x="861994" y="476245"/>
                  </a:cubicBezTo>
                  <a:lnTo>
                    <a:pt x="801760" y="453193"/>
                  </a:lnTo>
                  <a:lnTo>
                    <a:pt x="882219" y="412813"/>
                  </a:lnTo>
                  <a:lnTo>
                    <a:pt x="882219" y="371411"/>
                  </a:lnTo>
                  <a:lnTo>
                    <a:pt x="960769" y="332100"/>
                  </a:lnTo>
                  <a:lnTo>
                    <a:pt x="960769" y="290697"/>
                  </a:lnTo>
                  <a:lnTo>
                    <a:pt x="1039319" y="251388"/>
                  </a:lnTo>
                  <a:lnTo>
                    <a:pt x="1039387" y="209984"/>
                  </a:lnTo>
                  <a:lnTo>
                    <a:pt x="1060189" y="199515"/>
                  </a:lnTo>
                  <a:close/>
                  <a:moveTo>
                    <a:pt x="646501" y="323322"/>
                  </a:moveTo>
                  <a:lnTo>
                    <a:pt x="882219" y="412813"/>
                  </a:lnTo>
                  <a:lnTo>
                    <a:pt x="801760" y="453193"/>
                  </a:lnTo>
                  <a:lnTo>
                    <a:pt x="566762" y="363255"/>
                  </a:lnTo>
                  <a:close/>
                  <a:moveTo>
                    <a:pt x="29545" y="530842"/>
                  </a:moveTo>
                  <a:lnTo>
                    <a:pt x="374441" y="662840"/>
                  </a:lnTo>
                  <a:cubicBezTo>
                    <a:pt x="413835" y="677916"/>
                    <a:pt x="477704" y="677916"/>
                    <a:pt x="517098" y="662840"/>
                  </a:cubicBezTo>
                  <a:lnTo>
                    <a:pt x="583353" y="637483"/>
                  </a:lnTo>
                  <a:lnTo>
                    <a:pt x="583353" y="750301"/>
                  </a:lnTo>
                  <a:lnTo>
                    <a:pt x="517098" y="775658"/>
                  </a:lnTo>
                  <a:cubicBezTo>
                    <a:pt x="477704" y="790734"/>
                    <a:pt x="413835" y="790734"/>
                    <a:pt x="374441" y="775658"/>
                  </a:cubicBezTo>
                  <a:lnTo>
                    <a:pt x="29545" y="643661"/>
                  </a:lnTo>
                  <a:cubicBezTo>
                    <a:pt x="9872" y="636131"/>
                    <a:pt x="24" y="626267"/>
                    <a:pt x="0" y="616399"/>
                  </a:cubicBezTo>
                  <a:lnTo>
                    <a:pt x="0" y="503580"/>
                  </a:lnTo>
                  <a:cubicBezTo>
                    <a:pt x="24" y="513448"/>
                    <a:pt x="9872" y="523313"/>
                    <a:pt x="29545" y="530842"/>
                  </a:cubicBezTo>
                  <a:close/>
                  <a:moveTo>
                    <a:pt x="891516" y="583984"/>
                  </a:moveTo>
                  <a:lnTo>
                    <a:pt x="818617" y="547444"/>
                  </a:lnTo>
                  <a:lnTo>
                    <a:pt x="861994" y="530842"/>
                  </a:lnTo>
                  <a:cubicBezTo>
                    <a:pt x="880659" y="523699"/>
                    <a:pt x="890480" y="514453"/>
                    <a:pt x="891459" y="505097"/>
                  </a:cubicBezTo>
                  <a:lnTo>
                    <a:pt x="891466" y="516010"/>
                  </a:lnTo>
                  <a:close/>
                  <a:moveTo>
                    <a:pt x="891459" y="505097"/>
                  </a:moveTo>
                  <a:lnTo>
                    <a:pt x="891457" y="503543"/>
                  </a:lnTo>
                  <a:moveTo>
                    <a:pt x="0" y="503507"/>
                  </a:moveTo>
                  <a:lnTo>
                    <a:pt x="0" y="503580"/>
                  </a:ln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24F74A-9274-5346-E4D4-3569054E7404}"/>
              </a:ext>
            </a:extLst>
          </p:cNvPr>
          <p:cNvGrpSpPr/>
          <p:nvPr/>
        </p:nvGrpSpPr>
        <p:grpSpPr>
          <a:xfrm>
            <a:off x="4101190" y="5027719"/>
            <a:ext cx="1209082" cy="790744"/>
            <a:chOff x="2560150" y="4565015"/>
            <a:chExt cx="1209082" cy="790744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2B535217-453E-07B2-3268-A2D1DB7DC34B}"/>
                </a:ext>
              </a:extLst>
            </p:cNvPr>
            <p:cNvSpPr/>
            <p:nvPr/>
          </p:nvSpPr>
          <p:spPr>
            <a:xfrm>
              <a:off x="2560150" y="4565015"/>
              <a:ext cx="1209082" cy="789728"/>
            </a:xfrm>
            <a:custGeom>
              <a:avLst/>
              <a:gdLst/>
              <a:ahLst/>
              <a:cxnLst/>
              <a:rect l="0" t="0" r="0" b="0"/>
              <a:pathLst>
                <a:path w="1209082" h="789728">
                  <a:moveTo>
                    <a:pt x="1173310" y="531071"/>
                  </a:moveTo>
                  <a:cubicBezTo>
                    <a:pt x="1193122" y="524467"/>
                    <a:pt x="1204679" y="513460"/>
                    <a:pt x="1203028" y="503554"/>
                  </a:cubicBezTo>
                  <a:cubicBezTo>
                    <a:pt x="1203578" y="540977"/>
                    <a:pt x="1209082" y="579500"/>
                    <a:pt x="1203028" y="616373"/>
                  </a:cubicBezTo>
                  <a:cubicBezTo>
                    <a:pt x="1201377" y="626279"/>
                    <a:pt x="1192572" y="635084"/>
                    <a:pt x="1173310" y="643889"/>
                  </a:cubicBezTo>
                  <a:cubicBezTo>
                    <a:pt x="1061042" y="693419"/>
                    <a:pt x="944371" y="734694"/>
                    <a:pt x="828251" y="775419"/>
                  </a:cubicBezTo>
                  <a:cubicBezTo>
                    <a:pt x="788627" y="789728"/>
                    <a:pt x="725889" y="789177"/>
                    <a:pt x="685715" y="775419"/>
                  </a:cubicBezTo>
                  <a:cubicBezTo>
                    <a:pt x="569594" y="735795"/>
                    <a:pt x="462279" y="665352"/>
                    <a:pt x="340656" y="643889"/>
                  </a:cubicBezTo>
                  <a:cubicBezTo>
                    <a:pt x="320293" y="640037"/>
                    <a:pt x="310938" y="626279"/>
                    <a:pt x="311488" y="616373"/>
                  </a:cubicBezTo>
                  <a:cubicBezTo>
                    <a:pt x="313689" y="582802"/>
                    <a:pt x="301582" y="548132"/>
                    <a:pt x="311488" y="516212"/>
                  </a:cubicBezTo>
                  <a:cubicBezTo>
                    <a:pt x="312589" y="512360"/>
                    <a:pt x="311488" y="508507"/>
                    <a:pt x="311488" y="505205"/>
                  </a:cubicBezTo>
                  <a:cubicBezTo>
                    <a:pt x="314240" y="514011"/>
                    <a:pt x="321944" y="525017"/>
                    <a:pt x="340656" y="531071"/>
                  </a:cubicBezTo>
                  <a:cubicBezTo>
                    <a:pt x="401743" y="549782"/>
                    <a:pt x="459528" y="577850"/>
                    <a:pt x="519514" y="599312"/>
                  </a:cubicBezTo>
                  <a:cubicBezTo>
                    <a:pt x="575098" y="619125"/>
                    <a:pt x="636185" y="630682"/>
                    <a:pt x="685715" y="662601"/>
                  </a:cubicBezTo>
                  <a:cubicBezTo>
                    <a:pt x="720936" y="685715"/>
                    <a:pt x="789177" y="678010"/>
                    <a:pt x="828251" y="662601"/>
                  </a:cubicBezTo>
                  <a:cubicBezTo>
                    <a:pt x="943271" y="618024"/>
                    <a:pt x="1059941" y="578400"/>
                    <a:pt x="1173310" y="531071"/>
                  </a:cubicBezTo>
                  <a:moveTo>
                    <a:pt x="1173310" y="476038"/>
                  </a:moveTo>
                  <a:cubicBezTo>
                    <a:pt x="1194223" y="480440"/>
                    <a:pt x="1204679" y="493649"/>
                    <a:pt x="1203028" y="503554"/>
                  </a:cubicBezTo>
                  <a:cubicBezTo>
                    <a:pt x="1201377" y="513460"/>
                    <a:pt x="1193122" y="523917"/>
                    <a:pt x="1173310" y="531071"/>
                  </a:cubicBezTo>
                  <a:cubicBezTo>
                    <a:pt x="1056639" y="570695"/>
                    <a:pt x="944922" y="623527"/>
                    <a:pt x="828251" y="662601"/>
                  </a:cubicBezTo>
                  <a:cubicBezTo>
                    <a:pt x="788627" y="676359"/>
                    <a:pt x="725339" y="677460"/>
                    <a:pt x="685715" y="662601"/>
                  </a:cubicBezTo>
                  <a:cubicBezTo>
                    <a:pt x="570145" y="620225"/>
                    <a:pt x="458427" y="567393"/>
                    <a:pt x="340656" y="531071"/>
                  </a:cubicBezTo>
                  <a:cubicBezTo>
                    <a:pt x="321944" y="525017"/>
                    <a:pt x="313689" y="514011"/>
                    <a:pt x="311488" y="505205"/>
                  </a:cubicBezTo>
                  <a:cubicBezTo>
                    <a:pt x="311488" y="504655"/>
                    <a:pt x="311488" y="504105"/>
                    <a:pt x="311488" y="503554"/>
                  </a:cubicBezTo>
                  <a:cubicBezTo>
                    <a:pt x="313139" y="493649"/>
                    <a:pt x="321394" y="483742"/>
                    <a:pt x="340656" y="476038"/>
                  </a:cubicBezTo>
                  <a:cubicBezTo>
                    <a:pt x="361018" y="468333"/>
                    <a:pt x="381380" y="462279"/>
                    <a:pt x="401192" y="453474"/>
                  </a:cubicBezTo>
                  <a:cubicBezTo>
                    <a:pt x="477138" y="418253"/>
                    <a:pt x="560789" y="400092"/>
                    <a:pt x="636185" y="363219"/>
                  </a:cubicBezTo>
                  <a:cubicBezTo>
                    <a:pt x="652144" y="355515"/>
                    <a:pt x="669205" y="350562"/>
                    <a:pt x="685715" y="344508"/>
                  </a:cubicBezTo>
                  <a:cubicBezTo>
                    <a:pt x="724788" y="328549"/>
                    <a:pt x="788077" y="331851"/>
                    <a:pt x="828251" y="344508"/>
                  </a:cubicBezTo>
                  <a:cubicBezTo>
                    <a:pt x="946022" y="380280"/>
                    <a:pt x="1055539" y="440266"/>
                    <a:pt x="1173310" y="476038"/>
                  </a:cubicBezTo>
                  <a:moveTo>
                    <a:pt x="84751" y="170603"/>
                  </a:moveTo>
                  <a:cubicBezTo>
                    <a:pt x="102361" y="183811"/>
                    <a:pt x="122173" y="193167"/>
                    <a:pt x="142536" y="199770"/>
                  </a:cubicBezTo>
                  <a:cubicBezTo>
                    <a:pt x="150240" y="201972"/>
                    <a:pt x="156844" y="206374"/>
                    <a:pt x="163448" y="210227"/>
                  </a:cubicBezTo>
                  <a:cubicBezTo>
                    <a:pt x="168401" y="222884"/>
                    <a:pt x="166751" y="238294"/>
                    <a:pt x="163448" y="251502"/>
                  </a:cubicBezTo>
                  <a:cubicBezTo>
                    <a:pt x="192066" y="257555"/>
                    <a:pt x="216831" y="276267"/>
                    <a:pt x="242146" y="290575"/>
                  </a:cubicBezTo>
                  <a:cubicBezTo>
                    <a:pt x="243797" y="304334"/>
                    <a:pt x="243247" y="318092"/>
                    <a:pt x="242146" y="331850"/>
                  </a:cubicBezTo>
                  <a:cubicBezTo>
                    <a:pt x="268012" y="345609"/>
                    <a:pt x="293327" y="360468"/>
                    <a:pt x="320844" y="371474"/>
                  </a:cubicBezTo>
                  <a:cubicBezTo>
                    <a:pt x="318642" y="385233"/>
                    <a:pt x="321944" y="398991"/>
                    <a:pt x="320844" y="412749"/>
                  </a:cubicBezTo>
                  <a:cubicBezTo>
                    <a:pt x="343958" y="432011"/>
                    <a:pt x="376427" y="435864"/>
                    <a:pt x="401192" y="453474"/>
                  </a:cubicBezTo>
                  <a:cubicBezTo>
                    <a:pt x="381380" y="461729"/>
                    <a:pt x="361018" y="468333"/>
                    <a:pt x="340656" y="476038"/>
                  </a:cubicBezTo>
                  <a:cubicBezTo>
                    <a:pt x="321394" y="484293"/>
                    <a:pt x="308186" y="494199"/>
                    <a:pt x="311488" y="503554"/>
                  </a:cubicBezTo>
                  <a:cubicBezTo>
                    <a:pt x="311488" y="504105"/>
                    <a:pt x="311488" y="504655"/>
                    <a:pt x="311488" y="505205"/>
                  </a:cubicBezTo>
                  <a:cubicBezTo>
                    <a:pt x="309837" y="508507"/>
                    <a:pt x="311488" y="512360"/>
                    <a:pt x="311488" y="516212"/>
                  </a:cubicBezTo>
                  <a:cubicBezTo>
                    <a:pt x="208576" y="412749"/>
                    <a:pt x="105113" y="309287"/>
                    <a:pt x="5503" y="202522"/>
                  </a:cubicBezTo>
                  <a:cubicBezTo>
                    <a:pt x="0" y="165099"/>
                    <a:pt x="8805" y="127126"/>
                    <a:pt x="5503" y="89704"/>
                  </a:cubicBezTo>
                  <a:cubicBezTo>
                    <a:pt x="30818" y="105113"/>
                    <a:pt x="58335" y="116120"/>
                    <a:pt x="84751" y="129328"/>
                  </a:cubicBezTo>
                  <a:cubicBezTo>
                    <a:pt x="81999" y="143086"/>
                    <a:pt x="86402" y="156844"/>
                    <a:pt x="84751" y="170603"/>
                  </a:cubicBezTo>
                  <a:moveTo>
                    <a:pt x="556387" y="323595"/>
                  </a:moveTo>
                  <a:cubicBezTo>
                    <a:pt x="584454" y="332951"/>
                    <a:pt x="612521" y="345609"/>
                    <a:pt x="636185" y="363219"/>
                  </a:cubicBezTo>
                  <a:cubicBezTo>
                    <a:pt x="556387" y="389635"/>
                    <a:pt x="480441" y="425957"/>
                    <a:pt x="401192" y="453474"/>
                  </a:cubicBezTo>
                  <a:cubicBezTo>
                    <a:pt x="372575" y="443568"/>
                    <a:pt x="348360" y="424857"/>
                    <a:pt x="320844" y="412749"/>
                  </a:cubicBezTo>
                  <a:cubicBezTo>
                    <a:pt x="400092" y="385233"/>
                    <a:pt x="478239" y="354414"/>
                    <a:pt x="556386" y="323595"/>
                  </a:cubicBezTo>
                  <a:moveTo>
                    <a:pt x="320844" y="371474"/>
                  </a:moveTo>
                  <a:cubicBezTo>
                    <a:pt x="397340" y="336804"/>
                    <a:pt x="479890" y="317542"/>
                    <a:pt x="556386" y="281770"/>
                  </a:cubicBezTo>
                  <a:cubicBezTo>
                    <a:pt x="559138" y="295529"/>
                    <a:pt x="554185" y="309837"/>
                    <a:pt x="556386" y="323596"/>
                  </a:cubicBezTo>
                  <a:cubicBezTo>
                    <a:pt x="481541" y="361018"/>
                    <a:pt x="395139" y="373676"/>
                    <a:pt x="320844" y="412750"/>
                  </a:cubicBezTo>
                  <a:cubicBezTo>
                    <a:pt x="324146" y="399542"/>
                    <a:pt x="325797" y="384132"/>
                    <a:pt x="320844" y="371475"/>
                  </a:cubicBezTo>
                  <a:moveTo>
                    <a:pt x="477689" y="242697"/>
                  </a:moveTo>
                  <a:cubicBezTo>
                    <a:pt x="504105" y="255354"/>
                    <a:pt x="529970" y="269663"/>
                    <a:pt x="556386" y="281770"/>
                  </a:cubicBezTo>
                  <a:cubicBezTo>
                    <a:pt x="477689" y="310938"/>
                    <a:pt x="396790" y="336253"/>
                    <a:pt x="320844" y="371474"/>
                  </a:cubicBezTo>
                  <a:cubicBezTo>
                    <a:pt x="296079" y="355515"/>
                    <a:pt x="270213" y="341206"/>
                    <a:pt x="242146" y="331850"/>
                  </a:cubicBezTo>
                  <a:cubicBezTo>
                    <a:pt x="320844" y="302132"/>
                    <a:pt x="396790" y="264160"/>
                    <a:pt x="477689" y="242696"/>
                  </a:cubicBezTo>
                  <a:moveTo>
                    <a:pt x="242146" y="290575"/>
                  </a:moveTo>
                  <a:cubicBezTo>
                    <a:pt x="323595" y="269663"/>
                    <a:pt x="403944" y="241045"/>
                    <a:pt x="477689" y="201421"/>
                  </a:cubicBezTo>
                  <a:cubicBezTo>
                    <a:pt x="476588" y="215180"/>
                    <a:pt x="475487" y="228938"/>
                    <a:pt x="477689" y="242696"/>
                  </a:cubicBezTo>
                  <a:cubicBezTo>
                    <a:pt x="396239" y="262508"/>
                    <a:pt x="318642" y="297730"/>
                    <a:pt x="242146" y="331850"/>
                  </a:cubicBezTo>
                  <a:cubicBezTo>
                    <a:pt x="243247" y="318092"/>
                    <a:pt x="237193" y="303783"/>
                    <a:pt x="242146" y="290575"/>
                  </a:cubicBezTo>
                  <a:moveTo>
                    <a:pt x="399542" y="161797"/>
                  </a:moveTo>
                  <a:cubicBezTo>
                    <a:pt x="426508" y="173354"/>
                    <a:pt x="453474" y="184912"/>
                    <a:pt x="477689" y="201422"/>
                  </a:cubicBezTo>
                  <a:cubicBezTo>
                    <a:pt x="400092" y="232791"/>
                    <a:pt x="323045" y="268562"/>
                    <a:pt x="242146" y="290576"/>
                  </a:cubicBezTo>
                  <a:cubicBezTo>
                    <a:pt x="215730" y="277918"/>
                    <a:pt x="186563" y="269663"/>
                    <a:pt x="163449" y="251502"/>
                  </a:cubicBezTo>
                  <a:cubicBezTo>
                    <a:pt x="241046" y="219032"/>
                    <a:pt x="319193" y="187113"/>
                    <a:pt x="399542" y="161798"/>
                  </a:cubicBezTo>
                  <a:moveTo>
                    <a:pt x="163448" y="210227"/>
                  </a:moveTo>
                  <a:cubicBezTo>
                    <a:pt x="244347" y="187113"/>
                    <a:pt x="320293" y="148589"/>
                    <a:pt x="399542" y="120522"/>
                  </a:cubicBezTo>
                  <a:cubicBezTo>
                    <a:pt x="401743" y="134281"/>
                    <a:pt x="400092" y="148039"/>
                    <a:pt x="399542" y="161797"/>
                  </a:cubicBezTo>
                  <a:cubicBezTo>
                    <a:pt x="319193" y="186562"/>
                    <a:pt x="243247" y="224535"/>
                    <a:pt x="163449" y="251502"/>
                  </a:cubicBezTo>
                  <a:cubicBezTo>
                    <a:pt x="164549" y="237743"/>
                    <a:pt x="167301" y="223435"/>
                    <a:pt x="163449" y="210227"/>
                  </a:cubicBezTo>
                  <a:moveTo>
                    <a:pt x="84751" y="170603"/>
                  </a:moveTo>
                  <a:cubicBezTo>
                    <a:pt x="165650" y="146939"/>
                    <a:pt x="239945" y="104563"/>
                    <a:pt x="320844" y="81449"/>
                  </a:cubicBezTo>
                  <a:cubicBezTo>
                    <a:pt x="342857" y="100710"/>
                    <a:pt x="375327" y="104012"/>
                    <a:pt x="399541" y="120522"/>
                  </a:cubicBezTo>
                  <a:cubicBezTo>
                    <a:pt x="320293" y="149690"/>
                    <a:pt x="238294" y="172254"/>
                    <a:pt x="163448" y="210227"/>
                  </a:cubicBezTo>
                  <a:cubicBezTo>
                    <a:pt x="156844" y="205824"/>
                    <a:pt x="150240" y="201972"/>
                    <a:pt x="142536" y="199770"/>
                  </a:cubicBezTo>
                  <a:cubicBezTo>
                    <a:pt x="122173" y="192616"/>
                    <a:pt x="101261" y="184361"/>
                    <a:pt x="84751" y="170603"/>
                  </a:cubicBezTo>
                  <a:moveTo>
                    <a:pt x="84751" y="129328"/>
                  </a:moveTo>
                  <a:cubicBezTo>
                    <a:pt x="159596" y="90804"/>
                    <a:pt x="242696" y="70992"/>
                    <a:pt x="320844" y="39624"/>
                  </a:cubicBezTo>
                  <a:cubicBezTo>
                    <a:pt x="323595" y="53382"/>
                    <a:pt x="320293" y="67691"/>
                    <a:pt x="320844" y="81449"/>
                  </a:cubicBezTo>
                  <a:cubicBezTo>
                    <a:pt x="240495" y="106214"/>
                    <a:pt x="162898" y="139234"/>
                    <a:pt x="84751" y="170603"/>
                  </a:cubicBezTo>
                  <a:cubicBezTo>
                    <a:pt x="84200" y="156845"/>
                    <a:pt x="87502" y="143086"/>
                    <a:pt x="84751" y="129328"/>
                  </a:cubicBezTo>
                  <a:moveTo>
                    <a:pt x="5503" y="89704"/>
                  </a:moveTo>
                  <a:cubicBezTo>
                    <a:pt x="81449" y="53382"/>
                    <a:pt x="162348" y="29717"/>
                    <a:pt x="241046" y="0"/>
                  </a:cubicBezTo>
                  <a:cubicBezTo>
                    <a:pt x="270213" y="6053"/>
                    <a:pt x="291126" y="35771"/>
                    <a:pt x="320844" y="39624"/>
                  </a:cubicBezTo>
                  <a:cubicBezTo>
                    <a:pt x="242697" y="70442"/>
                    <a:pt x="162348" y="96308"/>
                    <a:pt x="84751" y="129328"/>
                  </a:cubicBezTo>
                  <a:cubicBezTo>
                    <a:pt x="59986" y="112818"/>
                    <a:pt x="34671" y="95757"/>
                    <a:pt x="5503" y="89704"/>
                  </a:cubicBezTo>
                  <a:moveTo>
                    <a:pt x="311488" y="503554"/>
                  </a:moveTo>
                  <a:cubicBezTo>
                    <a:pt x="311488" y="504105"/>
                    <a:pt x="311488" y="504655"/>
                    <a:pt x="311488" y="505205"/>
                  </a:cubicBezTo>
                  <a:moveTo>
                    <a:pt x="1203028" y="503554"/>
                  </a:move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BDC6C545-F914-8B77-5A99-6323BC9B8FD0}"/>
                </a:ext>
              </a:extLst>
            </p:cNvPr>
            <p:cNvSpPr/>
            <p:nvPr/>
          </p:nvSpPr>
          <p:spPr>
            <a:xfrm>
              <a:off x="2565767" y="4565025"/>
              <a:ext cx="1197297" cy="790734"/>
            </a:xfrm>
            <a:custGeom>
              <a:avLst/>
              <a:gdLst/>
              <a:ahLst/>
              <a:cxnLst/>
              <a:rect l="0" t="0" r="0" b="0"/>
              <a:pathLst>
                <a:path w="1197297" h="790734">
                  <a:moveTo>
                    <a:pt x="1197297" y="503580"/>
                  </a:moveTo>
                  <a:lnTo>
                    <a:pt x="1197297" y="616399"/>
                  </a:lnTo>
                  <a:cubicBezTo>
                    <a:pt x="1197273" y="626267"/>
                    <a:pt x="1187424" y="636131"/>
                    <a:pt x="1167752" y="643661"/>
                  </a:cubicBezTo>
                  <a:lnTo>
                    <a:pt x="822855" y="775658"/>
                  </a:lnTo>
                  <a:cubicBezTo>
                    <a:pt x="783462" y="790734"/>
                    <a:pt x="719592" y="790734"/>
                    <a:pt x="680199" y="775658"/>
                  </a:cubicBezTo>
                  <a:lnTo>
                    <a:pt x="335302" y="643661"/>
                  </a:lnTo>
                  <a:cubicBezTo>
                    <a:pt x="315605" y="636122"/>
                    <a:pt x="305757" y="626242"/>
                    <a:pt x="305757" y="616362"/>
                  </a:cubicBezTo>
                  <a:lnTo>
                    <a:pt x="305830" y="516010"/>
                  </a:lnTo>
                  <a:lnTo>
                    <a:pt x="305838" y="505097"/>
                  </a:lnTo>
                  <a:cubicBezTo>
                    <a:pt x="306816" y="514453"/>
                    <a:pt x="316638" y="523699"/>
                    <a:pt x="335302" y="530842"/>
                  </a:cubicBezTo>
                  <a:lnTo>
                    <a:pt x="680199" y="662840"/>
                  </a:lnTo>
                  <a:cubicBezTo>
                    <a:pt x="719592" y="677916"/>
                    <a:pt x="783462" y="677916"/>
                    <a:pt x="822855" y="662840"/>
                  </a:cubicBezTo>
                  <a:lnTo>
                    <a:pt x="1167752" y="530842"/>
                  </a:lnTo>
                  <a:cubicBezTo>
                    <a:pt x="1187424" y="523313"/>
                    <a:pt x="1197273" y="513448"/>
                    <a:pt x="1197297" y="503580"/>
                  </a:cubicBezTo>
                  <a:close/>
                  <a:moveTo>
                    <a:pt x="1197297" y="503507"/>
                  </a:moveTo>
                  <a:lnTo>
                    <a:pt x="1197297" y="503580"/>
                  </a:lnTo>
                  <a:cubicBezTo>
                    <a:pt x="1197273" y="513448"/>
                    <a:pt x="1187424" y="523313"/>
                    <a:pt x="1167752" y="530842"/>
                  </a:cubicBezTo>
                  <a:lnTo>
                    <a:pt x="822855" y="662840"/>
                  </a:lnTo>
                  <a:cubicBezTo>
                    <a:pt x="783462" y="677916"/>
                    <a:pt x="719592" y="677916"/>
                    <a:pt x="680199" y="662840"/>
                  </a:cubicBezTo>
                  <a:lnTo>
                    <a:pt x="335302" y="530842"/>
                  </a:lnTo>
                  <a:cubicBezTo>
                    <a:pt x="316638" y="523699"/>
                    <a:pt x="306816" y="514453"/>
                    <a:pt x="305838" y="505097"/>
                  </a:cubicBezTo>
                  <a:cubicBezTo>
                    <a:pt x="305784" y="504580"/>
                    <a:pt x="305757" y="504062"/>
                    <a:pt x="305757" y="503543"/>
                  </a:cubicBezTo>
                  <a:cubicBezTo>
                    <a:pt x="305757" y="493664"/>
                    <a:pt x="315605" y="483784"/>
                    <a:pt x="335302" y="476245"/>
                  </a:cubicBezTo>
                  <a:lnTo>
                    <a:pt x="395537" y="453193"/>
                  </a:lnTo>
                  <a:lnTo>
                    <a:pt x="630534" y="363255"/>
                  </a:lnTo>
                  <a:lnTo>
                    <a:pt x="680199" y="344248"/>
                  </a:lnTo>
                  <a:cubicBezTo>
                    <a:pt x="719592" y="329171"/>
                    <a:pt x="783462" y="329171"/>
                    <a:pt x="822855" y="344248"/>
                  </a:cubicBezTo>
                  <a:lnTo>
                    <a:pt x="1167752" y="476245"/>
                  </a:lnTo>
                  <a:cubicBezTo>
                    <a:pt x="1187424" y="483774"/>
                    <a:pt x="1197273" y="493639"/>
                    <a:pt x="1197297" y="503507"/>
                  </a:cubicBezTo>
                  <a:close/>
                  <a:moveTo>
                    <a:pt x="137107" y="199515"/>
                  </a:moveTo>
                  <a:lnTo>
                    <a:pt x="157910" y="209984"/>
                  </a:lnTo>
                  <a:lnTo>
                    <a:pt x="157978" y="251388"/>
                  </a:lnTo>
                  <a:lnTo>
                    <a:pt x="236528" y="290697"/>
                  </a:lnTo>
                  <a:lnTo>
                    <a:pt x="236528" y="332100"/>
                  </a:lnTo>
                  <a:lnTo>
                    <a:pt x="315077" y="371411"/>
                  </a:lnTo>
                  <a:lnTo>
                    <a:pt x="315077" y="412813"/>
                  </a:lnTo>
                  <a:lnTo>
                    <a:pt x="395537" y="453193"/>
                  </a:lnTo>
                  <a:lnTo>
                    <a:pt x="335302" y="476245"/>
                  </a:lnTo>
                  <a:cubicBezTo>
                    <a:pt x="315605" y="483784"/>
                    <a:pt x="305757" y="493664"/>
                    <a:pt x="305757" y="503543"/>
                  </a:cubicBezTo>
                  <a:cubicBezTo>
                    <a:pt x="305757" y="504062"/>
                    <a:pt x="305784" y="504580"/>
                    <a:pt x="305838" y="505097"/>
                  </a:cubicBezTo>
                  <a:lnTo>
                    <a:pt x="305830" y="516010"/>
                  </a:lnTo>
                  <a:lnTo>
                    <a:pt x="0" y="202572"/>
                  </a:lnTo>
                  <a:lnTo>
                    <a:pt x="0" y="89626"/>
                  </a:lnTo>
                  <a:lnTo>
                    <a:pt x="79360" y="129273"/>
                  </a:lnTo>
                  <a:lnTo>
                    <a:pt x="79360" y="170675"/>
                  </a:lnTo>
                  <a:close/>
                  <a:moveTo>
                    <a:pt x="630534" y="363255"/>
                  </a:moveTo>
                  <a:lnTo>
                    <a:pt x="395537" y="453193"/>
                  </a:lnTo>
                  <a:lnTo>
                    <a:pt x="315077" y="412813"/>
                  </a:lnTo>
                  <a:lnTo>
                    <a:pt x="550796" y="323322"/>
                  </a:lnTo>
                  <a:close/>
                  <a:moveTo>
                    <a:pt x="550728" y="281918"/>
                  </a:moveTo>
                  <a:lnTo>
                    <a:pt x="550796" y="323322"/>
                  </a:lnTo>
                  <a:lnTo>
                    <a:pt x="315077" y="412813"/>
                  </a:lnTo>
                  <a:lnTo>
                    <a:pt x="315077" y="371411"/>
                  </a:lnTo>
                  <a:close/>
                  <a:moveTo>
                    <a:pt x="550728" y="281918"/>
                  </a:moveTo>
                  <a:lnTo>
                    <a:pt x="315077" y="371411"/>
                  </a:lnTo>
                  <a:lnTo>
                    <a:pt x="236528" y="332100"/>
                  </a:lnTo>
                  <a:lnTo>
                    <a:pt x="472178" y="242607"/>
                  </a:lnTo>
                  <a:close/>
                  <a:moveTo>
                    <a:pt x="472178" y="201205"/>
                  </a:moveTo>
                  <a:lnTo>
                    <a:pt x="472178" y="242607"/>
                  </a:lnTo>
                  <a:lnTo>
                    <a:pt x="236528" y="332100"/>
                  </a:lnTo>
                  <a:lnTo>
                    <a:pt x="236528" y="290697"/>
                  </a:lnTo>
                  <a:close/>
                  <a:moveTo>
                    <a:pt x="472178" y="201205"/>
                  </a:moveTo>
                  <a:lnTo>
                    <a:pt x="236528" y="290697"/>
                  </a:lnTo>
                  <a:lnTo>
                    <a:pt x="157978" y="251388"/>
                  </a:lnTo>
                  <a:lnTo>
                    <a:pt x="393695" y="161893"/>
                  </a:lnTo>
                  <a:close/>
                  <a:moveTo>
                    <a:pt x="393695" y="120493"/>
                  </a:moveTo>
                  <a:lnTo>
                    <a:pt x="393695" y="161893"/>
                  </a:lnTo>
                  <a:lnTo>
                    <a:pt x="157978" y="251388"/>
                  </a:lnTo>
                  <a:lnTo>
                    <a:pt x="157910" y="209984"/>
                  </a:lnTo>
                  <a:close/>
                  <a:moveTo>
                    <a:pt x="315078" y="81184"/>
                  </a:moveTo>
                  <a:lnTo>
                    <a:pt x="393695" y="120493"/>
                  </a:lnTo>
                  <a:lnTo>
                    <a:pt x="157910" y="209984"/>
                  </a:lnTo>
                  <a:lnTo>
                    <a:pt x="137107" y="199515"/>
                  </a:lnTo>
                  <a:lnTo>
                    <a:pt x="79360" y="170675"/>
                  </a:lnTo>
                  <a:close/>
                  <a:moveTo>
                    <a:pt x="315078" y="39781"/>
                  </a:moveTo>
                  <a:lnTo>
                    <a:pt x="315078" y="81184"/>
                  </a:lnTo>
                  <a:lnTo>
                    <a:pt x="79360" y="170675"/>
                  </a:lnTo>
                  <a:lnTo>
                    <a:pt x="79360" y="129273"/>
                  </a:lnTo>
                  <a:close/>
                  <a:moveTo>
                    <a:pt x="235515" y="0"/>
                  </a:moveTo>
                  <a:lnTo>
                    <a:pt x="315078" y="39781"/>
                  </a:lnTo>
                  <a:lnTo>
                    <a:pt x="79360" y="129273"/>
                  </a:lnTo>
                  <a:lnTo>
                    <a:pt x="0" y="89626"/>
                  </a:lnTo>
                  <a:close/>
                  <a:moveTo>
                    <a:pt x="305838" y="505097"/>
                  </a:moveTo>
                  <a:lnTo>
                    <a:pt x="305840" y="503543"/>
                  </a:lnTo>
                  <a:moveTo>
                    <a:pt x="1197297" y="503580"/>
                  </a:moveTo>
                  <a:cubicBezTo>
                    <a:pt x="1197297" y="503556"/>
                    <a:pt x="1197297" y="503531"/>
                    <a:pt x="1197297" y="503507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92783D-8E21-CEE3-20AE-E4E3E389CA90}"/>
              </a:ext>
            </a:extLst>
          </p:cNvPr>
          <p:cNvGrpSpPr/>
          <p:nvPr/>
        </p:nvGrpSpPr>
        <p:grpSpPr>
          <a:xfrm>
            <a:off x="5426943" y="5412952"/>
            <a:ext cx="343407" cy="336804"/>
            <a:chOff x="3885903" y="4950248"/>
            <a:chExt cx="343407" cy="336804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27D872EA-66B8-7B0B-8285-030740C02AF1}"/>
                </a:ext>
              </a:extLst>
            </p:cNvPr>
            <p:cNvSpPr/>
            <p:nvPr/>
          </p:nvSpPr>
          <p:spPr>
            <a:xfrm>
              <a:off x="3885903" y="4950248"/>
              <a:ext cx="343407" cy="336804"/>
            </a:xfrm>
            <a:custGeom>
              <a:avLst/>
              <a:gdLst/>
              <a:ahLst/>
              <a:cxnLst/>
              <a:rect l="0" t="0" r="0" b="0"/>
              <a:pathLst>
                <a:path w="343407" h="336804">
                  <a:moveTo>
                    <a:pt x="10456" y="167851"/>
                  </a:moveTo>
                  <a:cubicBezTo>
                    <a:pt x="14308" y="76496"/>
                    <a:pt x="84200" y="0"/>
                    <a:pt x="175556" y="2751"/>
                  </a:cubicBezTo>
                  <a:cubicBezTo>
                    <a:pt x="266911" y="5503"/>
                    <a:pt x="343407" y="76496"/>
                    <a:pt x="340656" y="167851"/>
                  </a:cubicBezTo>
                  <a:cubicBezTo>
                    <a:pt x="337904" y="259207"/>
                    <a:pt x="266361" y="329099"/>
                    <a:pt x="175556" y="332951"/>
                  </a:cubicBezTo>
                  <a:cubicBezTo>
                    <a:pt x="84200" y="336804"/>
                    <a:pt x="0" y="258656"/>
                    <a:pt x="10456" y="167851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A7FA49B0-94FB-034A-674F-C8A8C37263DB}"/>
                </a:ext>
              </a:extLst>
            </p:cNvPr>
            <p:cNvSpPr/>
            <p:nvPr/>
          </p:nvSpPr>
          <p:spPr>
            <a:xfrm>
              <a:off x="3896359" y="495300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44E2F31-C1DC-7BAC-4ED6-7D3A7C87029A}"/>
              </a:ext>
            </a:extLst>
          </p:cNvPr>
          <p:cNvGrpSpPr/>
          <p:nvPr/>
        </p:nvGrpSpPr>
        <p:grpSpPr>
          <a:xfrm>
            <a:off x="3057758" y="4886283"/>
            <a:ext cx="337904" cy="333502"/>
            <a:chOff x="1516718" y="4423579"/>
            <a:chExt cx="337904" cy="33350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5A76C5D6-33DC-2C39-0FFE-8A8E39F7CF96}"/>
                </a:ext>
              </a:extLst>
            </p:cNvPr>
            <p:cNvSpPr/>
            <p:nvPr/>
          </p:nvSpPr>
          <p:spPr>
            <a:xfrm>
              <a:off x="1516718" y="4423579"/>
              <a:ext cx="337904" cy="333502"/>
            </a:xfrm>
            <a:custGeom>
              <a:avLst/>
              <a:gdLst/>
              <a:ahLst/>
              <a:cxnLst/>
              <a:rect l="0" t="0" r="0" b="0"/>
              <a:pathLst>
                <a:path w="337904" h="333502">
                  <a:moveTo>
                    <a:pt x="2201" y="166200"/>
                  </a:moveTo>
                  <a:cubicBezTo>
                    <a:pt x="0" y="74845"/>
                    <a:pt x="75945" y="2201"/>
                    <a:pt x="167301" y="1100"/>
                  </a:cubicBezTo>
                  <a:cubicBezTo>
                    <a:pt x="258656" y="0"/>
                    <a:pt x="326897" y="75395"/>
                    <a:pt x="332401" y="166200"/>
                  </a:cubicBezTo>
                  <a:cubicBezTo>
                    <a:pt x="337904" y="257005"/>
                    <a:pt x="258656" y="329099"/>
                    <a:pt x="167301" y="331300"/>
                  </a:cubicBezTo>
                  <a:cubicBezTo>
                    <a:pt x="75945" y="333502"/>
                    <a:pt x="3301" y="257556"/>
                    <a:pt x="2201" y="166200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E59D38B1-1AB5-AE32-FD02-51BDFC5CB617}"/>
                </a:ext>
              </a:extLst>
            </p:cNvPr>
            <p:cNvSpPr/>
            <p:nvPr/>
          </p:nvSpPr>
          <p:spPr>
            <a:xfrm>
              <a:off x="1518919" y="4424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5D94D6F-8030-6E33-3A92-25BAADD71B02}"/>
              </a:ext>
            </a:extLst>
          </p:cNvPr>
          <p:cNvGrpSpPr/>
          <p:nvPr/>
        </p:nvGrpSpPr>
        <p:grpSpPr>
          <a:xfrm>
            <a:off x="5426943" y="4319439"/>
            <a:ext cx="343407" cy="344508"/>
            <a:chOff x="3885903" y="3856735"/>
            <a:chExt cx="343407" cy="344508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5F7DF63-561B-3BE2-7C45-C63BD92F3709}"/>
                </a:ext>
              </a:extLst>
            </p:cNvPr>
            <p:cNvSpPr/>
            <p:nvPr/>
          </p:nvSpPr>
          <p:spPr>
            <a:xfrm>
              <a:off x="3885903" y="3856735"/>
              <a:ext cx="343407" cy="344508"/>
            </a:xfrm>
            <a:custGeom>
              <a:avLst/>
              <a:gdLst/>
              <a:ahLst/>
              <a:cxnLst/>
              <a:rect l="0" t="0" r="0" b="0"/>
              <a:pathLst>
                <a:path w="343407" h="344508">
                  <a:moveTo>
                    <a:pt x="10456" y="171704"/>
                  </a:moveTo>
                  <a:cubicBezTo>
                    <a:pt x="19812" y="80899"/>
                    <a:pt x="84751" y="13208"/>
                    <a:pt x="175556" y="6604"/>
                  </a:cubicBezTo>
                  <a:cubicBezTo>
                    <a:pt x="266361" y="0"/>
                    <a:pt x="343407" y="80348"/>
                    <a:pt x="340656" y="171704"/>
                  </a:cubicBezTo>
                  <a:cubicBezTo>
                    <a:pt x="337904" y="263059"/>
                    <a:pt x="266361" y="329099"/>
                    <a:pt x="175556" y="336804"/>
                  </a:cubicBezTo>
                  <a:cubicBezTo>
                    <a:pt x="84751" y="344508"/>
                    <a:pt x="0" y="262509"/>
                    <a:pt x="10456" y="1717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D4A13BB-DBF5-0A1F-E0F4-66633FD97035}"/>
                </a:ext>
              </a:extLst>
            </p:cNvPr>
            <p:cNvSpPr/>
            <p:nvPr/>
          </p:nvSpPr>
          <p:spPr>
            <a:xfrm>
              <a:off x="3896359" y="386333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388420-2E01-1120-A94D-C3A5F7C1168E}"/>
              </a:ext>
            </a:extLst>
          </p:cNvPr>
          <p:cNvGrpSpPr/>
          <p:nvPr/>
        </p:nvGrpSpPr>
        <p:grpSpPr>
          <a:xfrm>
            <a:off x="3052255" y="3797723"/>
            <a:ext cx="346709" cy="337354"/>
            <a:chOff x="1511215" y="3335019"/>
            <a:chExt cx="346709" cy="337354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09CC6B6-42D6-555F-AC7D-2FF15CA187D9}"/>
                </a:ext>
              </a:extLst>
            </p:cNvPr>
            <p:cNvSpPr/>
            <p:nvPr/>
          </p:nvSpPr>
          <p:spPr>
            <a:xfrm>
              <a:off x="1511215" y="3335019"/>
              <a:ext cx="346709" cy="337354"/>
            </a:xfrm>
            <a:custGeom>
              <a:avLst/>
              <a:gdLst/>
              <a:ahLst/>
              <a:cxnLst/>
              <a:rect l="0" t="0" r="0" b="0"/>
              <a:pathLst>
                <a:path w="346709" h="337354">
                  <a:moveTo>
                    <a:pt x="7704" y="165099"/>
                  </a:moveTo>
                  <a:cubicBezTo>
                    <a:pt x="0" y="74295"/>
                    <a:pt x="81449" y="0"/>
                    <a:pt x="172804" y="0"/>
                  </a:cubicBezTo>
                  <a:cubicBezTo>
                    <a:pt x="264160" y="0"/>
                    <a:pt x="329099" y="74295"/>
                    <a:pt x="337904" y="165099"/>
                  </a:cubicBezTo>
                  <a:cubicBezTo>
                    <a:pt x="346709" y="255904"/>
                    <a:pt x="263609" y="337354"/>
                    <a:pt x="172804" y="330199"/>
                  </a:cubicBezTo>
                  <a:cubicBezTo>
                    <a:pt x="81999" y="323045"/>
                    <a:pt x="2201" y="255904"/>
                    <a:pt x="7704" y="165099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B8E0B1C-FB0B-D715-585D-913F239EABAB}"/>
                </a:ext>
              </a:extLst>
            </p:cNvPr>
            <p:cNvSpPr/>
            <p:nvPr/>
          </p:nvSpPr>
          <p:spPr>
            <a:xfrm>
              <a:off x="1518919" y="333501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07AC14-BB4E-1418-FEB9-3EC6EE6C1908}"/>
              </a:ext>
            </a:extLst>
          </p:cNvPr>
          <p:cNvGrpSpPr/>
          <p:nvPr/>
        </p:nvGrpSpPr>
        <p:grpSpPr>
          <a:xfrm>
            <a:off x="5432446" y="3199511"/>
            <a:ext cx="341206" cy="334602"/>
            <a:chOff x="3891406" y="2736807"/>
            <a:chExt cx="341206" cy="334602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1EC722E0-02DC-861B-80E4-0F9A4352DCD4}"/>
                </a:ext>
              </a:extLst>
            </p:cNvPr>
            <p:cNvSpPr/>
            <p:nvPr/>
          </p:nvSpPr>
          <p:spPr>
            <a:xfrm>
              <a:off x="3891406" y="2736807"/>
              <a:ext cx="341206" cy="334602"/>
            </a:xfrm>
            <a:custGeom>
              <a:avLst/>
              <a:gdLst/>
              <a:ahLst/>
              <a:cxnLst/>
              <a:rect l="0" t="0" r="0" b="0"/>
              <a:pathLst>
                <a:path w="341206" h="334602">
                  <a:moveTo>
                    <a:pt x="4952" y="168952"/>
                  </a:moveTo>
                  <a:cubicBezTo>
                    <a:pt x="9355" y="77596"/>
                    <a:pt x="78697" y="7704"/>
                    <a:pt x="170052" y="3852"/>
                  </a:cubicBezTo>
                  <a:cubicBezTo>
                    <a:pt x="261408" y="0"/>
                    <a:pt x="329099" y="78147"/>
                    <a:pt x="335152" y="168952"/>
                  </a:cubicBezTo>
                  <a:cubicBezTo>
                    <a:pt x="341206" y="259757"/>
                    <a:pt x="261408" y="334602"/>
                    <a:pt x="170052" y="334052"/>
                  </a:cubicBezTo>
                  <a:cubicBezTo>
                    <a:pt x="78697" y="333501"/>
                    <a:pt x="0" y="259757"/>
                    <a:pt x="4952" y="168952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8ECA7F3-0039-82A0-9461-40B8E15AA791}"/>
                </a:ext>
              </a:extLst>
            </p:cNvPr>
            <p:cNvSpPr/>
            <p:nvPr/>
          </p:nvSpPr>
          <p:spPr>
            <a:xfrm>
              <a:off x="3896359" y="274065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2D341BD-619E-0D36-2ABC-F62602E5C52B}"/>
              </a:ext>
            </a:extLst>
          </p:cNvPr>
          <p:cNvGrpSpPr/>
          <p:nvPr/>
        </p:nvGrpSpPr>
        <p:grpSpPr>
          <a:xfrm>
            <a:off x="3058859" y="2700359"/>
            <a:ext cx="335703" cy="343407"/>
            <a:chOff x="1517819" y="2237655"/>
            <a:chExt cx="335703" cy="343407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0812857C-5919-223E-DD2C-12B1CC668006}"/>
                </a:ext>
              </a:extLst>
            </p:cNvPr>
            <p:cNvSpPr/>
            <p:nvPr/>
          </p:nvSpPr>
          <p:spPr>
            <a:xfrm>
              <a:off x="1517819" y="2237655"/>
              <a:ext cx="335703" cy="343407"/>
            </a:xfrm>
            <a:custGeom>
              <a:avLst/>
              <a:gdLst/>
              <a:ahLst/>
              <a:cxnLst/>
              <a:rect l="0" t="0" r="0" b="0"/>
              <a:pathLst>
                <a:path w="335703" h="343407">
                  <a:moveTo>
                    <a:pt x="1100" y="172804"/>
                  </a:moveTo>
                  <a:cubicBezTo>
                    <a:pt x="3852" y="81449"/>
                    <a:pt x="75395" y="0"/>
                    <a:pt x="166200" y="7704"/>
                  </a:cubicBezTo>
                  <a:cubicBezTo>
                    <a:pt x="257005" y="15409"/>
                    <a:pt x="335703" y="81449"/>
                    <a:pt x="331300" y="172804"/>
                  </a:cubicBezTo>
                  <a:cubicBezTo>
                    <a:pt x="326897" y="263609"/>
                    <a:pt x="257005" y="343407"/>
                    <a:pt x="166200" y="337904"/>
                  </a:cubicBezTo>
                  <a:cubicBezTo>
                    <a:pt x="75395" y="332401"/>
                    <a:pt x="0" y="264160"/>
                    <a:pt x="1100" y="172804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8D669E9-A78B-0136-1915-835CAB7FDC58}"/>
                </a:ext>
              </a:extLst>
            </p:cNvPr>
            <p:cNvSpPr/>
            <p:nvPr/>
          </p:nvSpPr>
          <p:spPr>
            <a:xfrm>
              <a:off x="1518919" y="224536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537D68E-E836-7C41-D9AD-C8E65BA16BAC}"/>
              </a:ext>
            </a:extLst>
          </p:cNvPr>
          <p:cNvGrpSpPr/>
          <p:nvPr/>
        </p:nvGrpSpPr>
        <p:grpSpPr>
          <a:xfrm>
            <a:off x="5431346" y="2075180"/>
            <a:ext cx="347260" cy="339005"/>
            <a:chOff x="3890306" y="1612476"/>
            <a:chExt cx="347260" cy="339005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91241602-6F69-D097-8BAE-C2853C336BBC}"/>
                </a:ext>
              </a:extLst>
            </p:cNvPr>
            <p:cNvSpPr/>
            <p:nvPr/>
          </p:nvSpPr>
          <p:spPr>
            <a:xfrm>
              <a:off x="3890306" y="1612476"/>
              <a:ext cx="347260" cy="339005"/>
            </a:xfrm>
            <a:custGeom>
              <a:avLst/>
              <a:gdLst/>
              <a:ahLst/>
              <a:cxnLst/>
              <a:rect l="0" t="0" r="0" b="0"/>
              <a:pathLst>
                <a:path w="347260" h="339005">
                  <a:moveTo>
                    <a:pt x="6053" y="170603"/>
                  </a:moveTo>
                  <a:cubicBezTo>
                    <a:pt x="13207" y="79798"/>
                    <a:pt x="80348" y="11006"/>
                    <a:pt x="171153" y="5503"/>
                  </a:cubicBezTo>
                  <a:cubicBezTo>
                    <a:pt x="261958" y="0"/>
                    <a:pt x="347260" y="80348"/>
                    <a:pt x="336253" y="170603"/>
                  </a:cubicBezTo>
                  <a:cubicBezTo>
                    <a:pt x="325247" y="260857"/>
                    <a:pt x="262509" y="339005"/>
                    <a:pt x="171153" y="335703"/>
                  </a:cubicBezTo>
                  <a:cubicBezTo>
                    <a:pt x="79798" y="332401"/>
                    <a:pt x="0" y="261408"/>
                    <a:pt x="6053" y="170603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97C11A1C-F30D-B3AE-1898-3E30AB646C10}"/>
                </a:ext>
              </a:extLst>
            </p:cNvPr>
            <p:cNvSpPr/>
            <p:nvPr/>
          </p:nvSpPr>
          <p:spPr>
            <a:xfrm>
              <a:off x="3896359" y="1617979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461DD6A-C0F1-7F97-5975-C0CE0C8DF65C}"/>
              </a:ext>
            </a:extLst>
          </p:cNvPr>
          <p:cNvGrpSpPr/>
          <p:nvPr/>
        </p:nvGrpSpPr>
        <p:grpSpPr>
          <a:xfrm>
            <a:off x="3059959" y="1574927"/>
            <a:ext cx="339005" cy="348360"/>
            <a:chOff x="1518919" y="1112223"/>
            <a:chExt cx="339005" cy="348360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945CC372-4F3F-4BF3-D5CC-B8170FE38E6D}"/>
                </a:ext>
              </a:extLst>
            </p:cNvPr>
            <p:cNvSpPr/>
            <p:nvPr/>
          </p:nvSpPr>
          <p:spPr>
            <a:xfrm>
              <a:off x="1518919" y="1112223"/>
              <a:ext cx="339005" cy="348360"/>
            </a:xfrm>
            <a:custGeom>
              <a:avLst/>
              <a:gdLst/>
              <a:ahLst/>
              <a:cxnLst/>
              <a:rect l="0" t="0" r="0" b="0"/>
              <a:pathLst>
                <a:path w="339005" h="348360">
                  <a:moveTo>
                    <a:pt x="0" y="175556"/>
                  </a:moveTo>
                  <a:cubicBezTo>
                    <a:pt x="9355" y="84751"/>
                    <a:pt x="74295" y="20912"/>
                    <a:pt x="165099" y="10456"/>
                  </a:cubicBezTo>
                  <a:cubicBezTo>
                    <a:pt x="255904" y="0"/>
                    <a:pt x="339005" y="84751"/>
                    <a:pt x="330199" y="175556"/>
                  </a:cubicBezTo>
                  <a:cubicBezTo>
                    <a:pt x="321394" y="266361"/>
                    <a:pt x="255904" y="348360"/>
                    <a:pt x="165099" y="340656"/>
                  </a:cubicBezTo>
                  <a:cubicBezTo>
                    <a:pt x="74295" y="332951"/>
                    <a:pt x="9906" y="266361"/>
                    <a:pt x="0" y="175556"/>
                  </a:cubicBezTo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321F067C-19DE-AC71-EE0D-A8A55A861EEB}"/>
                </a:ext>
              </a:extLst>
            </p:cNvPr>
            <p:cNvSpPr/>
            <p:nvPr/>
          </p:nvSpPr>
          <p:spPr>
            <a:xfrm>
              <a:off x="1518919" y="1122680"/>
              <a:ext cx="330199" cy="330199"/>
            </a:xfrm>
            <a:custGeom>
              <a:avLst/>
              <a:gdLst/>
              <a:ahLst/>
              <a:cxnLst/>
              <a:rect l="0" t="0" r="0" b="0"/>
              <a:pathLst>
                <a:path w="330199" h="330199">
                  <a:moveTo>
                    <a:pt x="0" y="165099"/>
                  </a:moveTo>
                  <a:cubicBezTo>
                    <a:pt x="0" y="73918"/>
                    <a:pt x="73918" y="0"/>
                    <a:pt x="165099" y="0"/>
                  </a:cubicBezTo>
                  <a:cubicBezTo>
                    <a:pt x="256281" y="0"/>
                    <a:pt x="330199" y="73918"/>
                    <a:pt x="330199" y="165099"/>
                  </a:cubicBezTo>
                  <a:cubicBezTo>
                    <a:pt x="330199" y="256281"/>
                    <a:pt x="256281" y="330199"/>
                    <a:pt x="165099" y="330199"/>
                  </a:cubicBezTo>
                  <a:cubicBezTo>
                    <a:pt x="73918" y="330199"/>
                    <a:pt x="0" y="256281"/>
                    <a:pt x="0" y="165099"/>
                  </a:cubicBezTo>
                  <a:close/>
                </a:path>
              </a:pathLst>
            </a:custGeom>
            <a:noFill/>
            <a:ln w="1650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D55E892F-0975-712D-7903-C8A2C23ADDAF}"/>
              </a:ext>
            </a:extLst>
          </p:cNvPr>
          <p:cNvSpPr txBox="1"/>
          <p:nvPr/>
        </p:nvSpPr>
        <p:spPr>
          <a:xfrm>
            <a:off x="1605864" y="2759795"/>
            <a:ext cx="115416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Growth &amp; Impact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6F45117-6888-5AD2-EC40-4B9E4565C124}"/>
              </a:ext>
            </a:extLst>
          </p:cNvPr>
          <p:cNvSpPr txBox="1"/>
          <p:nvPr/>
        </p:nvSpPr>
        <p:spPr>
          <a:xfrm>
            <a:off x="5910685" y="5709846"/>
            <a:ext cx="1636862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Recognizing the problem of
disorganized development
resources.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A64433-7C7D-D074-16E5-93AA464CFDDC}"/>
              </a:ext>
            </a:extLst>
          </p:cNvPr>
          <p:cNvSpPr txBox="1"/>
          <p:nvPr/>
        </p:nvSpPr>
        <p:spPr>
          <a:xfrm>
            <a:off x="5915485" y="2374826"/>
            <a:ext cx="155812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Reflecting on the journey
and gaining valuable
insights.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F079B5-C23E-6B22-1585-92B254FBFD73}"/>
              </a:ext>
            </a:extLst>
          </p:cNvPr>
          <p:cNvSpPr txBox="1"/>
          <p:nvPr/>
        </p:nvSpPr>
        <p:spPr>
          <a:xfrm>
            <a:off x="1244184" y="3001053"/>
            <a:ext cx="1692501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Expanding the collection
and receiving positive
feedback.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1E6C67-9448-66FB-D9E1-56161D26A6F2}"/>
              </a:ext>
            </a:extLst>
          </p:cNvPr>
          <p:cNvSpPr txBox="1"/>
          <p:nvPr/>
        </p:nvSpPr>
        <p:spPr>
          <a:xfrm>
            <a:off x="5573044" y="325128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484848"/>
                </a:solidFill>
                <a:latin typeface="Roboto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444AB68-C8AD-516C-5318-2104CC54DB10}"/>
              </a:ext>
            </a:extLst>
          </p:cNvPr>
          <p:cNvSpPr txBox="1"/>
          <p:nvPr/>
        </p:nvSpPr>
        <p:spPr>
          <a:xfrm>
            <a:off x="5910685" y="3255095"/>
            <a:ext cx="163686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Challenges &amp;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Solutions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91DABB-B8F9-BB15-D4C7-54C9C7D1CE0B}"/>
              </a:ext>
            </a:extLst>
          </p:cNvPr>
          <p:cNvSpPr txBox="1"/>
          <p:nvPr/>
        </p:nvSpPr>
        <p:spPr>
          <a:xfrm>
            <a:off x="5910686" y="2132415"/>
            <a:ext cx="117500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Lessons Learned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060B4D-D469-BF67-82B0-447F2B44C678}"/>
              </a:ext>
            </a:extLst>
          </p:cNvPr>
          <p:cNvSpPr txBox="1"/>
          <p:nvPr/>
        </p:nvSpPr>
        <p:spPr>
          <a:xfrm>
            <a:off x="5926715" y="3501157"/>
            <a:ext cx="1546897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Overcoming technical
hurdles like updating
GitHub star counts.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29F53-655E-D8C9-ED19-6A7035BF06E9}"/>
              </a:ext>
            </a:extLst>
          </p:cNvPr>
          <p:cNvSpPr txBox="1"/>
          <p:nvPr/>
        </p:nvSpPr>
        <p:spPr>
          <a:xfrm>
            <a:off x="1091922" y="4028918"/>
            <a:ext cx="17585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1" dirty="0">
                <a:solidFill>
                  <a:srgbClr val="484848"/>
                </a:solidFill>
                <a:latin typeface="Roboto"/>
              </a:rPr>
              <a:t>Structure &amp;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Organization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D4AED6-4798-77C5-CF59-2E0F6CFE5A4C}"/>
              </a:ext>
            </a:extLst>
          </p:cNvPr>
          <p:cNvSpPr txBox="1"/>
          <p:nvPr/>
        </p:nvSpPr>
        <p:spPr>
          <a:xfrm>
            <a:off x="5570898" y="212860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94B6003-CA28-8859-2953-FABD6326D923}"/>
              </a:ext>
            </a:extLst>
          </p:cNvPr>
          <p:cNvSpPr txBox="1"/>
          <p:nvPr/>
        </p:nvSpPr>
        <p:spPr>
          <a:xfrm>
            <a:off x="3158943" y="384564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3276D6-7E95-94C1-E77D-B443182B68A5}"/>
              </a:ext>
            </a:extLst>
          </p:cNvPr>
          <p:cNvSpPr txBox="1"/>
          <p:nvPr/>
        </p:nvSpPr>
        <p:spPr>
          <a:xfrm>
            <a:off x="1244184" y="1879526"/>
            <a:ext cx="1695251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Considering enhancements
like Jekyll or RAG systems.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F27E95-3320-17A2-CC9E-EC68C63BB81E}"/>
              </a:ext>
            </a:extLst>
          </p:cNvPr>
          <p:cNvSpPr txBox="1"/>
          <p:nvPr/>
        </p:nvSpPr>
        <p:spPr>
          <a:xfrm>
            <a:off x="1244185" y="4276468"/>
            <a:ext cx="1695250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Organizing resources into
categories for easy
navigation.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5F43A7-A2BF-2EBB-EEB2-BB1690166A60}"/>
              </a:ext>
            </a:extLst>
          </p:cNvPr>
          <p:cNvSpPr txBox="1"/>
          <p:nvPr/>
        </p:nvSpPr>
        <p:spPr>
          <a:xfrm>
            <a:off x="5545242" y="437396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A76806D-06E7-0664-CD12-B9E7806ED8D8}"/>
              </a:ext>
            </a:extLst>
          </p:cNvPr>
          <p:cNvSpPr txBox="1"/>
          <p:nvPr/>
        </p:nvSpPr>
        <p:spPr>
          <a:xfrm>
            <a:off x="5910686" y="4377775"/>
            <a:ext cx="126797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Technical Choices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CD4E0EF-8A3D-36CE-E5EB-269F7346DAB5}"/>
              </a:ext>
            </a:extLst>
          </p:cNvPr>
          <p:cNvSpPr txBox="1"/>
          <p:nvPr/>
        </p:nvSpPr>
        <p:spPr>
          <a:xfrm>
            <a:off x="3192797" y="163330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AB290D2-B78A-50BE-C74C-D599548AC26C}"/>
              </a:ext>
            </a:extLst>
          </p:cNvPr>
          <p:cNvSpPr txBox="1"/>
          <p:nvPr/>
        </p:nvSpPr>
        <p:spPr>
          <a:xfrm>
            <a:off x="5926716" y="4620186"/>
            <a:ext cx="1546896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Selecting </a:t>
            </a:r>
            <a:r>
              <a:rPr sz="1000" b="0" dirty="0" err="1">
                <a:solidFill>
                  <a:srgbClr val="484848"/>
                </a:solidFill>
                <a:latin typeface="Roboto"/>
              </a:rPr>
              <a:t>Docsify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 for its
simplicity and focus on
content.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79EE44-EE75-A0FE-FBB2-EF474178AA2E}"/>
              </a:ext>
            </a:extLst>
          </p:cNvPr>
          <p:cNvSpPr txBox="1"/>
          <p:nvPr/>
        </p:nvSpPr>
        <p:spPr>
          <a:xfrm>
            <a:off x="1611112" y="4939115"/>
            <a:ext cx="96180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CDF0B4-683C-203D-AE52-D8D6D93E9292}"/>
              </a:ext>
            </a:extLst>
          </p:cNvPr>
          <p:cNvSpPr txBox="1"/>
          <p:nvPr/>
        </p:nvSpPr>
        <p:spPr>
          <a:xfrm>
            <a:off x="1693774" y="1637115"/>
            <a:ext cx="87363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Future Plans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1911579-AE9B-F228-8888-2AD6BE19C327}"/>
              </a:ext>
            </a:extLst>
          </p:cNvPr>
          <p:cNvSpPr txBox="1"/>
          <p:nvPr/>
        </p:nvSpPr>
        <p:spPr>
          <a:xfrm>
            <a:off x="3159712" y="493530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2298E2C-CBF0-AF30-46D9-45DCE48F8F35}"/>
              </a:ext>
            </a:extLst>
          </p:cNvPr>
          <p:cNvSpPr txBox="1"/>
          <p:nvPr/>
        </p:nvSpPr>
        <p:spPr>
          <a:xfrm>
            <a:off x="1091922" y="5182987"/>
            <a:ext cx="1832333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Deciding to create a
personal resource collection.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2CB216-0371-D308-EC67-188677577F52}"/>
              </a:ext>
            </a:extLst>
          </p:cNvPr>
          <p:cNvSpPr txBox="1"/>
          <p:nvPr/>
        </p:nvSpPr>
        <p:spPr>
          <a:xfrm>
            <a:off x="2981748" y="839131"/>
            <a:ext cx="234840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Building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EE90BD8-0778-77F4-B12E-78284C051FBC}"/>
              </a:ext>
            </a:extLst>
          </p:cNvPr>
          <p:cNvSpPr txBox="1"/>
          <p:nvPr/>
        </p:nvSpPr>
        <p:spPr>
          <a:xfrm>
            <a:off x="5547719" y="5463625"/>
            <a:ext cx="11701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BF44301-BC7E-AD3C-0C59-16F76AF7D76F}"/>
              </a:ext>
            </a:extLst>
          </p:cNvPr>
          <p:cNvSpPr txBox="1"/>
          <p:nvPr/>
        </p:nvSpPr>
        <p:spPr>
          <a:xfrm>
            <a:off x="5910686" y="5467435"/>
            <a:ext cx="112691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Resource Chaos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9DAF45-A769-2ADF-1E49-7920F1D9CCDB}"/>
              </a:ext>
            </a:extLst>
          </p:cNvPr>
          <p:cNvSpPr txBox="1"/>
          <p:nvPr/>
        </p:nvSpPr>
        <p:spPr>
          <a:xfrm>
            <a:off x="3188670" y="2755985"/>
            <a:ext cx="57784" cy="24622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Roboto"/>
              </a:rPr>
              <a:t>6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A705C7C-C566-C389-B925-6EC2CB6706F0}"/>
              </a:ext>
            </a:extLst>
          </p:cNvPr>
          <p:cNvGrpSpPr/>
          <p:nvPr/>
        </p:nvGrpSpPr>
        <p:grpSpPr>
          <a:xfrm>
            <a:off x="4742604" y="2764473"/>
            <a:ext cx="266911" cy="332951"/>
            <a:chOff x="3201564" y="2301769"/>
            <a:chExt cx="266911" cy="332951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1C82C498-4576-A030-7174-FBB6CFF0029F}"/>
                </a:ext>
              </a:extLst>
            </p:cNvPr>
            <p:cNvSpPr/>
            <p:nvPr/>
          </p:nvSpPr>
          <p:spPr>
            <a:xfrm>
              <a:off x="3201564" y="2301769"/>
              <a:ext cx="266911" cy="332951"/>
            </a:xfrm>
            <a:custGeom>
              <a:avLst/>
              <a:gdLst/>
              <a:ahLst/>
              <a:cxnLst/>
              <a:rect l="0" t="0" r="0" b="0"/>
              <a:pathLst>
                <a:path w="266911" h="332951">
                  <a:moveTo>
                    <a:pt x="141710" y="26140"/>
                  </a:moveTo>
                  <a:cubicBezTo>
                    <a:pt x="184361" y="0"/>
                    <a:pt x="225636" y="33020"/>
                    <a:pt x="262784" y="66040"/>
                  </a:cubicBezTo>
                  <a:cubicBezTo>
                    <a:pt x="265535" y="68791"/>
                    <a:pt x="264160" y="71543"/>
                    <a:pt x="266911" y="74295"/>
                  </a:cubicBezTo>
                  <a:cubicBezTo>
                    <a:pt x="260032" y="75670"/>
                    <a:pt x="254529" y="79798"/>
                    <a:pt x="249025" y="82549"/>
                  </a:cubicBezTo>
                  <a:cubicBezTo>
                    <a:pt x="246274" y="83925"/>
                    <a:pt x="244898" y="86677"/>
                    <a:pt x="246274" y="89429"/>
                  </a:cubicBezTo>
                  <a:cubicBezTo>
                    <a:pt x="247649" y="99059"/>
                    <a:pt x="244898" y="110066"/>
                    <a:pt x="235267" y="112818"/>
                  </a:cubicBezTo>
                  <a:cubicBezTo>
                    <a:pt x="225636" y="115569"/>
                    <a:pt x="217381" y="112818"/>
                    <a:pt x="209126" y="107314"/>
                  </a:cubicBezTo>
                  <a:cubicBezTo>
                    <a:pt x="207750" y="105939"/>
                    <a:pt x="204999" y="104563"/>
                    <a:pt x="203623" y="105939"/>
                  </a:cubicBezTo>
                  <a:cubicBezTo>
                    <a:pt x="198119" y="110066"/>
                    <a:pt x="191240" y="112818"/>
                    <a:pt x="184361" y="115569"/>
                  </a:cubicBezTo>
                  <a:cubicBezTo>
                    <a:pt x="178858" y="110066"/>
                    <a:pt x="177482" y="103187"/>
                    <a:pt x="174730" y="96308"/>
                  </a:cubicBezTo>
                  <a:cubicBezTo>
                    <a:pt x="174730" y="93556"/>
                    <a:pt x="174730" y="92180"/>
                    <a:pt x="176106" y="89429"/>
                  </a:cubicBezTo>
                  <a:cubicBezTo>
                    <a:pt x="182985" y="82549"/>
                    <a:pt x="188489" y="71543"/>
                    <a:pt x="181609" y="64664"/>
                  </a:cubicBezTo>
                  <a:cubicBezTo>
                    <a:pt x="176106" y="56409"/>
                    <a:pt x="167851" y="55033"/>
                    <a:pt x="158220" y="53657"/>
                  </a:cubicBezTo>
                  <a:cubicBezTo>
                    <a:pt x="155469" y="53657"/>
                    <a:pt x="154093" y="53657"/>
                    <a:pt x="152717" y="50905"/>
                  </a:cubicBezTo>
                  <a:cubicBezTo>
                    <a:pt x="147214" y="44026"/>
                    <a:pt x="145838" y="34395"/>
                    <a:pt x="141710" y="26140"/>
                  </a:cubicBezTo>
                  <a:moveTo>
                    <a:pt x="138959" y="265535"/>
                  </a:moveTo>
                  <a:cubicBezTo>
                    <a:pt x="126576" y="262784"/>
                    <a:pt x="112818" y="264160"/>
                    <a:pt x="100435" y="265535"/>
                  </a:cubicBezTo>
                  <a:cubicBezTo>
                    <a:pt x="100435" y="251777"/>
                    <a:pt x="99059" y="238019"/>
                    <a:pt x="100435" y="225636"/>
                  </a:cubicBezTo>
                  <a:cubicBezTo>
                    <a:pt x="100435" y="222884"/>
                    <a:pt x="99059" y="220133"/>
                    <a:pt x="96308" y="220133"/>
                  </a:cubicBezTo>
                  <a:cubicBezTo>
                    <a:pt x="85301" y="218757"/>
                    <a:pt x="77046" y="207750"/>
                    <a:pt x="77046" y="196744"/>
                  </a:cubicBezTo>
                  <a:cubicBezTo>
                    <a:pt x="78422" y="185737"/>
                    <a:pt x="85301" y="176106"/>
                    <a:pt x="96308" y="173354"/>
                  </a:cubicBezTo>
                  <a:cubicBezTo>
                    <a:pt x="99059" y="173354"/>
                    <a:pt x="99059" y="170603"/>
                    <a:pt x="100435" y="167851"/>
                  </a:cubicBezTo>
                  <a:cubicBezTo>
                    <a:pt x="103187" y="160972"/>
                    <a:pt x="103187" y="152717"/>
                    <a:pt x="100435" y="144462"/>
                  </a:cubicBezTo>
                  <a:cubicBezTo>
                    <a:pt x="107314" y="147214"/>
                    <a:pt x="116945" y="145838"/>
                    <a:pt x="123824" y="144462"/>
                  </a:cubicBezTo>
                  <a:cubicBezTo>
                    <a:pt x="126576" y="144462"/>
                    <a:pt x="129328" y="147214"/>
                    <a:pt x="129328" y="148590"/>
                  </a:cubicBezTo>
                  <a:cubicBezTo>
                    <a:pt x="132080" y="159596"/>
                    <a:pt x="141710" y="170603"/>
                    <a:pt x="152717" y="167851"/>
                  </a:cubicBezTo>
                  <a:cubicBezTo>
                    <a:pt x="163724" y="165099"/>
                    <a:pt x="174730" y="159596"/>
                    <a:pt x="174730" y="148590"/>
                  </a:cubicBezTo>
                  <a:cubicBezTo>
                    <a:pt x="176106" y="145838"/>
                    <a:pt x="178858" y="144462"/>
                    <a:pt x="180234" y="144462"/>
                  </a:cubicBezTo>
                  <a:cubicBezTo>
                    <a:pt x="188489" y="147214"/>
                    <a:pt x="196744" y="143086"/>
                    <a:pt x="203623" y="144462"/>
                  </a:cubicBezTo>
                  <a:cubicBezTo>
                    <a:pt x="196744" y="174730"/>
                    <a:pt x="191240" y="211878"/>
                    <a:pt x="162348" y="221509"/>
                  </a:cubicBezTo>
                  <a:cubicBezTo>
                    <a:pt x="145838" y="228388"/>
                    <a:pt x="137583" y="247649"/>
                    <a:pt x="138959" y="265535"/>
                  </a:cubicBezTo>
                  <a:moveTo>
                    <a:pt x="100435" y="225636"/>
                  </a:moveTo>
                  <a:cubicBezTo>
                    <a:pt x="101811" y="238019"/>
                    <a:pt x="103187" y="253153"/>
                    <a:pt x="100435" y="265535"/>
                  </a:cubicBezTo>
                  <a:cubicBezTo>
                    <a:pt x="89429" y="269663"/>
                    <a:pt x="77046" y="269663"/>
                    <a:pt x="66040" y="265535"/>
                  </a:cubicBezTo>
                  <a:cubicBezTo>
                    <a:pt x="61912" y="249025"/>
                    <a:pt x="52281" y="235267"/>
                    <a:pt x="42650" y="221509"/>
                  </a:cubicBezTo>
                  <a:cubicBezTo>
                    <a:pt x="16510" y="206374"/>
                    <a:pt x="9630" y="173354"/>
                    <a:pt x="1375" y="144462"/>
                  </a:cubicBezTo>
                  <a:cubicBezTo>
                    <a:pt x="6879" y="147214"/>
                    <a:pt x="13758" y="144462"/>
                    <a:pt x="20637" y="144462"/>
                  </a:cubicBezTo>
                  <a:cubicBezTo>
                    <a:pt x="23389" y="144462"/>
                    <a:pt x="24764" y="143086"/>
                    <a:pt x="26140" y="140335"/>
                  </a:cubicBezTo>
                  <a:cubicBezTo>
                    <a:pt x="30268" y="130704"/>
                    <a:pt x="37147" y="122449"/>
                    <a:pt x="48154" y="121073"/>
                  </a:cubicBezTo>
                  <a:cubicBezTo>
                    <a:pt x="59160" y="119697"/>
                    <a:pt x="64664" y="130704"/>
                    <a:pt x="71543" y="140335"/>
                  </a:cubicBezTo>
                  <a:cubicBezTo>
                    <a:pt x="72919" y="143086"/>
                    <a:pt x="74295" y="144462"/>
                    <a:pt x="77046" y="144462"/>
                  </a:cubicBezTo>
                  <a:cubicBezTo>
                    <a:pt x="83925" y="147214"/>
                    <a:pt x="93556" y="143086"/>
                    <a:pt x="100435" y="144462"/>
                  </a:cubicBezTo>
                  <a:cubicBezTo>
                    <a:pt x="99059" y="152717"/>
                    <a:pt x="100435" y="160972"/>
                    <a:pt x="100435" y="167851"/>
                  </a:cubicBezTo>
                  <a:cubicBezTo>
                    <a:pt x="100435" y="170603"/>
                    <a:pt x="99059" y="173354"/>
                    <a:pt x="96308" y="174730"/>
                  </a:cubicBezTo>
                  <a:cubicBezTo>
                    <a:pt x="85301" y="177482"/>
                    <a:pt x="77046" y="185737"/>
                    <a:pt x="77046" y="196744"/>
                  </a:cubicBezTo>
                  <a:cubicBezTo>
                    <a:pt x="78422" y="207750"/>
                    <a:pt x="85301" y="214629"/>
                    <a:pt x="96308" y="220133"/>
                  </a:cubicBezTo>
                  <a:cubicBezTo>
                    <a:pt x="99059" y="220133"/>
                    <a:pt x="100435" y="222884"/>
                    <a:pt x="100435" y="225636"/>
                  </a:cubicBezTo>
                  <a:moveTo>
                    <a:pt x="104563" y="70167"/>
                  </a:moveTo>
                  <a:cubicBezTo>
                    <a:pt x="115569" y="72919"/>
                    <a:pt x="122449" y="81174"/>
                    <a:pt x="123824" y="92180"/>
                  </a:cubicBezTo>
                  <a:cubicBezTo>
                    <a:pt x="125200" y="103187"/>
                    <a:pt x="114194" y="110066"/>
                    <a:pt x="104563" y="115569"/>
                  </a:cubicBezTo>
                  <a:cubicBezTo>
                    <a:pt x="103187" y="116945"/>
                    <a:pt x="99059" y="118321"/>
                    <a:pt x="100435" y="121073"/>
                  </a:cubicBezTo>
                  <a:cubicBezTo>
                    <a:pt x="103187" y="127952"/>
                    <a:pt x="103187" y="137583"/>
                    <a:pt x="100435" y="144462"/>
                  </a:cubicBezTo>
                  <a:cubicBezTo>
                    <a:pt x="93556" y="143086"/>
                    <a:pt x="85301" y="144462"/>
                    <a:pt x="77046" y="144462"/>
                  </a:cubicBezTo>
                  <a:cubicBezTo>
                    <a:pt x="74295" y="144462"/>
                    <a:pt x="70167" y="143086"/>
                    <a:pt x="71543" y="140335"/>
                  </a:cubicBezTo>
                  <a:cubicBezTo>
                    <a:pt x="72919" y="129328"/>
                    <a:pt x="59160" y="118321"/>
                    <a:pt x="48154" y="121073"/>
                  </a:cubicBezTo>
                  <a:cubicBezTo>
                    <a:pt x="38523" y="125200"/>
                    <a:pt x="24764" y="129328"/>
                    <a:pt x="26140" y="140335"/>
                  </a:cubicBezTo>
                  <a:cubicBezTo>
                    <a:pt x="26140" y="143086"/>
                    <a:pt x="23389" y="145838"/>
                    <a:pt x="20637" y="144462"/>
                  </a:cubicBezTo>
                  <a:cubicBezTo>
                    <a:pt x="13758" y="143086"/>
                    <a:pt x="6879" y="144462"/>
                    <a:pt x="1375" y="144462"/>
                  </a:cubicBezTo>
                  <a:cubicBezTo>
                    <a:pt x="0" y="141710"/>
                    <a:pt x="1375" y="138959"/>
                    <a:pt x="0" y="134831"/>
                  </a:cubicBezTo>
                  <a:cubicBezTo>
                    <a:pt x="2751" y="79798"/>
                    <a:pt x="45402" y="44026"/>
                    <a:pt x="100435" y="34395"/>
                  </a:cubicBezTo>
                  <a:cubicBezTo>
                    <a:pt x="100435" y="44026"/>
                    <a:pt x="101811" y="55033"/>
                    <a:pt x="100435" y="64664"/>
                  </a:cubicBezTo>
                  <a:cubicBezTo>
                    <a:pt x="100435" y="67415"/>
                    <a:pt x="101811" y="70167"/>
                    <a:pt x="104563" y="70167"/>
                  </a:cubicBezTo>
                  <a:moveTo>
                    <a:pt x="66040" y="312314"/>
                  </a:moveTo>
                  <a:cubicBezTo>
                    <a:pt x="90804" y="312314"/>
                    <a:pt x="115569" y="310938"/>
                    <a:pt x="140335" y="312314"/>
                  </a:cubicBezTo>
                  <a:moveTo>
                    <a:pt x="66040" y="288925"/>
                  </a:moveTo>
                  <a:cubicBezTo>
                    <a:pt x="90804" y="288925"/>
                    <a:pt x="115569" y="288925"/>
                    <a:pt x="140335" y="288925"/>
                  </a:cubicBezTo>
                  <a:moveTo>
                    <a:pt x="103187" y="332951"/>
                  </a:moveTo>
                  <a:cubicBezTo>
                    <a:pt x="101811" y="326072"/>
                    <a:pt x="101811" y="319193"/>
                    <a:pt x="103187" y="312314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78796E4-D32D-5842-7469-79DD00071D4D}"/>
                </a:ext>
              </a:extLst>
            </p:cNvPr>
            <p:cNvSpPr/>
            <p:nvPr/>
          </p:nvSpPr>
          <p:spPr>
            <a:xfrm>
              <a:off x="3201935" y="2305442"/>
              <a:ext cx="266113" cy="329278"/>
            </a:xfrm>
            <a:custGeom>
              <a:avLst/>
              <a:gdLst/>
              <a:ahLst/>
              <a:cxnLst/>
              <a:rect l="0" t="0" r="0" b="0"/>
              <a:pathLst>
                <a:path w="266113" h="329278">
                  <a:moveTo>
                    <a:pt x="262467" y="62697"/>
                  </a:moveTo>
                  <a:cubicBezTo>
                    <a:pt x="263857" y="65173"/>
                    <a:pt x="264985" y="67732"/>
                    <a:pt x="266113" y="70291"/>
                  </a:cubicBezTo>
                  <a:lnTo>
                    <a:pt x="248227" y="79262"/>
                  </a:lnTo>
                  <a:cubicBezTo>
                    <a:pt x="246036" y="80294"/>
                    <a:pt x="244883" y="82733"/>
                    <a:pt x="245476" y="85082"/>
                  </a:cubicBezTo>
                  <a:cubicBezTo>
                    <a:pt x="248104" y="94574"/>
                    <a:pt x="243658" y="104601"/>
                    <a:pt x="234858" y="109026"/>
                  </a:cubicBezTo>
                  <a:cubicBezTo>
                    <a:pt x="226058" y="113451"/>
                    <a:pt x="215358" y="111041"/>
                    <a:pt x="209305" y="103270"/>
                  </a:cubicBezTo>
                  <a:cubicBezTo>
                    <a:pt x="207787" y="101403"/>
                    <a:pt x="205164" y="100862"/>
                    <a:pt x="203031" y="101977"/>
                  </a:cubicBezTo>
                  <a:lnTo>
                    <a:pt x="184141" y="111484"/>
                  </a:lnTo>
                  <a:lnTo>
                    <a:pt x="174620" y="92580"/>
                  </a:lnTo>
                  <a:cubicBezTo>
                    <a:pt x="173532" y="90431"/>
                    <a:pt x="174107" y="87814"/>
                    <a:pt x="175996" y="86320"/>
                  </a:cubicBezTo>
                  <a:cubicBezTo>
                    <a:pt x="183794" y="80273"/>
                    <a:pt x="186221" y="69552"/>
                    <a:pt x="181786" y="60737"/>
                  </a:cubicBezTo>
                  <a:cubicBezTo>
                    <a:pt x="177352" y="51921"/>
                    <a:pt x="167297" y="47479"/>
                    <a:pt x="157794" y="50135"/>
                  </a:cubicBezTo>
                  <a:cubicBezTo>
                    <a:pt x="155449" y="50727"/>
                    <a:pt x="153015" y="49573"/>
                    <a:pt x="151988" y="47384"/>
                  </a:cubicBezTo>
                  <a:lnTo>
                    <a:pt x="139784" y="23128"/>
                  </a:lnTo>
                  <a:cubicBezTo>
                    <a:pt x="140183" y="22921"/>
                    <a:pt x="140541" y="22674"/>
                    <a:pt x="140940" y="22467"/>
                  </a:cubicBezTo>
                  <a:cubicBezTo>
                    <a:pt x="185607" y="0"/>
                    <a:pt x="240029" y="18015"/>
                    <a:pt x="262467" y="62697"/>
                  </a:cubicBezTo>
                  <a:close/>
                  <a:moveTo>
                    <a:pt x="100146" y="262041"/>
                  </a:moveTo>
                  <a:lnTo>
                    <a:pt x="100146" y="221385"/>
                  </a:lnTo>
                  <a:cubicBezTo>
                    <a:pt x="100186" y="218687"/>
                    <a:pt x="98314" y="216336"/>
                    <a:pt x="95675" y="215772"/>
                  </a:cubicBezTo>
                  <a:cubicBezTo>
                    <a:pt x="84836" y="213627"/>
                    <a:pt x="77026" y="204119"/>
                    <a:pt x="77026" y="193071"/>
                  </a:cubicBezTo>
                  <a:cubicBezTo>
                    <a:pt x="77026" y="182022"/>
                    <a:pt x="84836" y="172514"/>
                    <a:pt x="95675" y="170369"/>
                  </a:cubicBezTo>
                  <a:cubicBezTo>
                    <a:pt x="98313" y="169794"/>
                    <a:pt x="100182" y="167442"/>
                    <a:pt x="100146" y="164742"/>
                  </a:cubicBezTo>
                  <a:lnTo>
                    <a:pt x="100146" y="141023"/>
                  </a:lnTo>
                  <a:lnTo>
                    <a:pt x="123880" y="141023"/>
                  </a:lnTo>
                  <a:cubicBezTo>
                    <a:pt x="126575" y="140986"/>
                    <a:pt x="128926" y="142848"/>
                    <a:pt x="129507" y="145481"/>
                  </a:cubicBezTo>
                  <a:cubicBezTo>
                    <a:pt x="131652" y="156319"/>
                    <a:pt x="141159" y="164130"/>
                    <a:pt x="152208" y="164130"/>
                  </a:cubicBezTo>
                  <a:cubicBezTo>
                    <a:pt x="163257" y="164130"/>
                    <a:pt x="172764" y="156319"/>
                    <a:pt x="174909" y="145481"/>
                  </a:cubicBezTo>
                  <a:cubicBezTo>
                    <a:pt x="175485" y="142845"/>
                    <a:pt x="177839" y="140980"/>
                    <a:pt x="180536" y="141023"/>
                  </a:cubicBezTo>
                  <a:lnTo>
                    <a:pt x="202935" y="141023"/>
                  </a:lnTo>
                  <a:cubicBezTo>
                    <a:pt x="201459" y="171468"/>
                    <a:pt x="186286" y="199611"/>
                    <a:pt x="161660" y="217574"/>
                  </a:cubicBezTo>
                  <a:cubicBezTo>
                    <a:pt x="147123" y="227685"/>
                    <a:pt x="138321" y="244158"/>
                    <a:pt x="137996" y="261862"/>
                  </a:cubicBezTo>
                  <a:lnTo>
                    <a:pt x="137996" y="262082"/>
                  </a:lnTo>
                  <a:close/>
                  <a:moveTo>
                    <a:pt x="100146" y="262082"/>
                  </a:moveTo>
                  <a:lnTo>
                    <a:pt x="65503" y="262082"/>
                  </a:lnTo>
                  <a:cubicBezTo>
                    <a:pt x="65177" y="244336"/>
                    <a:pt x="56335" y="227830"/>
                    <a:pt x="41742" y="217726"/>
                  </a:cubicBezTo>
                  <a:cubicBezTo>
                    <a:pt x="17030" y="199764"/>
                    <a:pt x="1795" y="171565"/>
                    <a:pt x="316" y="141050"/>
                  </a:cubicBezTo>
                  <a:lnTo>
                    <a:pt x="19770" y="141050"/>
                  </a:lnTo>
                  <a:cubicBezTo>
                    <a:pt x="22468" y="141081"/>
                    <a:pt x="24817" y="139214"/>
                    <a:pt x="25397" y="136579"/>
                  </a:cubicBezTo>
                  <a:cubicBezTo>
                    <a:pt x="27542" y="125740"/>
                    <a:pt x="37050" y="117930"/>
                    <a:pt x="48099" y="117930"/>
                  </a:cubicBezTo>
                  <a:cubicBezTo>
                    <a:pt x="59147" y="117930"/>
                    <a:pt x="68655" y="125740"/>
                    <a:pt x="70800" y="136579"/>
                  </a:cubicBezTo>
                  <a:cubicBezTo>
                    <a:pt x="71369" y="139215"/>
                    <a:pt x="73717" y="141085"/>
                    <a:pt x="76413" y="141050"/>
                  </a:cubicBezTo>
                  <a:lnTo>
                    <a:pt x="100146" y="141050"/>
                  </a:lnTo>
                  <a:lnTo>
                    <a:pt x="100146" y="164784"/>
                  </a:lnTo>
                  <a:cubicBezTo>
                    <a:pt x="100182" y="167483"/>
                    <a:pt x="98313" y="169836"/>
                    <a:pt x="95675" y="170411"/>
                  </a:cubicBezTo>
                  <a:cubicBezTo>
                    <a:pt x="84836" y="172556"/>
                    <a:pt x="77026" y="182063"/>
                    <a:pt x="77026" y="193112"/>
                  </a:cubicBezTo>
                  <a:cubicBezTo>
                    <a:pt x="77026" y="204161"/>
                    <a:pt x="84836" y="213668"/>
                    <a:pt x="95675" y="215813"/>
                  </a:cubicBezTo>
                  <a:cubicBezTo>
                    <a:pt x="98314" y="216378"/>
                    <a:pt x="100186" y="218728"/>
                    <a:pt x="100146" y="221427"/>
                  </a:cubicBezTo>
                  <a:close/>
                  <a:moveTo>
                    <a:pt x="104604" y="66288"/>
                  </a:moveTo>
                  <a:cubicBezTo>
                    <a:pt x="115468" y="68404"/>
                    <a:pt x="123311" y="77920"/>
                    <a:pt x="123311" y="88989"/>
                  </a:cubicBezTo>
                  <a:cubicBezTo>
                    <a:pt x="123311" y="100057"/>
                    <a:pt x="115468" y="109574"/>
                    <a:pt x="104604" y="111690"/>
                  </a:cubicBezTo>
                  <a:cubicBezTo>
                    <a:pt x="101971" y="112271"/>
                    <a:pt x="100109" y="114622"/>
                    <a:pt x="100146" y="117317"/>
                  </a:cubicBezTo>
                  <a:lnTo>
                    <a:pt x="100146" y="141050"/>
                  </a:lnTo>
                  <a:lnTo>
                    <a:pt x="76400" y="141050"/>
                  </a:lnTo>
                  <a:cubicBezTo>
                    <a:pt x="73703" y="141085"/>
                    <a:pt x="71355" y="139215"/>
                    <a:pt x="70786" y="136579"/>
                  </a:cubicBezTo>
                  <a:cubicBezTo>
                    <a:pt x="68641" y="125740"/>
                    <a:pt x="59134" y="117930"/>
                    <a:pt x="48085" y="117930"/>
                  </a:cubicBezTo>
                  <a:cubicBezTo>
                    <a:pt x="37036" y="117930"/>
                    <a:pt x="27529" y="125740"/>
                    <a:pt x="25384" y="136579"/>
                  </a:cubicBezTo>
                  <a:cubicBezTo>
                    <a:pt x="24804" y="139214"/>
                    <a:pt x="22455" y="141081"/>
                    <a:pt x="19756" y="141050"/>
                  </a:cubicBezTo>
                  <a:lnTo>
                    <a:pt x="316" y="141050"/>
                  </a:lnTo>
                  <a:cubicBezTo>
                    <a:pt x="151" y="137914"/>
                    <a:pt x="0" y="134790"/>
                    <a:pt x="151" y="131598"/>
                  </a:cubicBezTo>
                  <a:cubicBezTo>
                    <a:pt x="168" y="76150"/>
                    <a:pt x="44704" y="30989"/>
                    <a:pt x="100146" y="30200"/>
                  </a:cubicBezTo>
                  <a:lnTo>
                    <a:pt x="100146" y="60660"/>
                  </a:lnTo>
                  <a:cubicBezTo>
                    <a:pt x="100109" y="63356"/>
                    <a:pt x="101971" y="65707"/>
                    <a:pt x="104604" y="66288"/>
                  </a:cubicBezTo>
                  <a:close/>
                  <a:moveTo>
                    <a:pt x="65035" y="308957"/>
                  </a:moveTo>
                  <a:lnTo>
                    <a:pt x="139564" y="308957"/>
                  </a:lnTo>
                  <a:moveTo>
                    <a:pt x="139564" y="285637"/>
                  </a:moveTo>
                  <a:lnTo>
                    <a:pt x="65035" y="285637"/>
                  </a:lnTo>
                  <a:moveTo>
                    <a:pt x="102293" y="308957"/>
                  </a:moveTo>
                  <a:lnTo>
                    <a:pt x="102293" y="32927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295F00B-7C49-347D-7870-CEF577EA65D9}"/>
              </a:ext>
            </a:extLst>
          </p:cNvPr>
          <p:cNvGrpSpPr/>
          <p:nvPr/>
        </p:nvGrpSpPr>
        <p:grpSpPr>
          <a:xfrm>
            <a:off x="3727239" y="2252663"/>
            <a:ext cx="316441" cy="321944"/>
            <a:chOff x="2186199" y="1789959"/>
            <a:chExt cx="316441" cy="321944"/>
          </a:xfrm>
        </p:grpSpPr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9CAAAAE-86A2-1AA2-7B50-86DD6DA84D1E}"/>
                </a:ext>
              </a:extLst>
            </p:cNvPr>
            <p:cNvSpPr/>
            <p:nvPr/>
          </p:nvSpPr>
          <p:spPr>
            <a:xfrm>
              <a:off x="2186199" y="1789959"/>
              <a:ext cx="316441" cy="321944"/>
            </a:xfrm>
            <a:custGeom>
              <a:avLst/>
              <a:gdLst/>
              <a:ahLst/>
              <a:cxnLst/>
              <a:rect l="0" t="0" r="0" b="0"/>
              <a:pathLst>
                <a:path w="316441" h="321944">
                  <a:moveTo>
                    <a:pt x="178858" y="0"/>
                  </a:moveTo>
                  <a:cubicBezTo>
                    <a:pt x="176106" y="94932"/>
                    <a:pt x="93556" y="191240"/>
                    <a:pt x="0" y="165099"/>
                  </a:cubicBezTo>
                  <a:moveTo>
                    <a:pt x="151341" y="27516"/>
                  </a:moveTo>
                  <a:cubicBezTo>
                    <a:pt x="156844" y="16510"/>
                    <a:pt x="171979" y="11006"/>
                    <a:pt x="178858" y="0"/>
                  </a:cubicBezTo>
                  <a:cubicBezTo>
                    <a:pt x="187113" y="9630"/>
                    <a:pt x="195368" y="20637"/>
                    <a:pt x="206374" y="27516"/>
                  </a:cubicBezTo>
                  <a:moveTo>
                    <a:pt x="305435" y="34395"/>
                  </a:moveTo>
                  <a:cubicBezTo>
                    <a:pt x="308186" y="33020"/>
                    <a:pt x="310938" y="33020"/>
                    <a:pt x="312314" y="34395"/>
                  </a:cubicBezTo>
                  <a:cubicBezTo>
                    <a:pt x="315065" y="35771"/>
                    <a:pt x="316441" y="38523"/>
                    <a:pt x="316441" y="41274"/>
                  </a:cubicBezTo>
                  <a:cubicBezTo>
                    <a:pt x="313689" y="67415"/>
                    <a:pt x="301307" y="140335"/>
                    <a:pt x="257280" y="127952"/>
                  </a:cubicBezTo>
                  <a:cubicBezTo>
                    <a:pt x="235267" y="130704"/>
                    <a:pt x="218757" y="108690"/>
                    <a:pt x="218757" y="86677"/>
                  </a:cubicBezTo>
                  <a:cubicBezTo>
                    <a:pt x="217381" y="64664"/>
                    <a:pt x="236643" y="52281"/>
                    <a:pt x="257280" y="46778"/>
                  </a:cubicBezTo>
                  <a:cubicBezTo>
                    <a:pt x="275166" y="45402"/>
                    <a:pt x="293052" y="44026"/>
                    <a:pt x="305435" y="34395"/>
                  </a:cubicBezTo>
                  <a:moveTo>
                    <a:pt x="224260" y="316441"/>
                  </a:moveTo>
                  <a:cubicBezTo>
                    <a:pt x="204999" y="261408"/>
                    <a:pt x="220133" y="202247"/>
                    <a:pt x="222884" y="144462"/>
                  </a:cubicBezTo>
                  <a:cubicBezTo>
                    <a:pt x="224260" y="138959"/>
                    <a:pt x="224260" y="133455"/>
                    <a:pt x="225636" y="129328"/>
                  </a:cubicBezTo>
                  <a:cubicBezTo>
                    <a:pt x="238019" y="107314"/>
                    <a:pt x="251777" y="85301"/>
                    <a:pt x="275166" y="78422"/>
                  </a:cubicBezTo>
                  <a:moveTo>
                    <a:pt x="316441" y="316441"/>
                  </a:moveTo>
                  <a:cubicBezTo>
                    <a:pt x="210502" y="316441"/>
                    <a:pt x="105939" y="321944"/>
                    <a:pt x="0" y="316441"/>
                  </a:cubicBezTo>
                  <a:moveTo>
                    <a:pt x="59160" y="282045"/>
                  </a:moveTo>
                  <a:cubicBezTo>
                    <a:pt x="31644" y="275166"/>
                    <a:pt x="31644" y="316441"/>
                    <a:pt x="31644" y="316441"/>
                  </a:cubicBezTo>
                  <a:cubicBezTo>
                    <a:pt x="30268" y="282045"/>
                    <a:pt x="4127" y="282045"/>
                    <a:pt x="4127" y="282045"/>
                  </a:cubicBezTo>
                  <a:moveTo>
                    <a:pt x="127952" y="288925"/>
                  </a:moveTo>
                  <a:cubicBezTo>
                    <a:pt x="130704" y="276542"/>
                    <a:pt x="143086" y="269663"/>
                    <a:pt x="155469" y="268287"/>
                  </a:cubicBezTo>
                  <a:moveTo>
                    <a:pt x="121073" y="227012"/>
                  </a:moveTo>
                  <a:cubicBezTo>
                    <a:pt x="129328" y="233891"/>
                    <a:pt x="127952" y="246274"/>
                    <a:pt x="121073" y="255904"/>
                  </a:cubicBezTo>
                  <a:cubicBezTo>
                    <a:pt x="114194" y="264160"/>
                    <a:pt x="100435" y="262784"/>
                    <a:pt x="90804" y="255904"/>
                  </a:cubicBezTo>
                  <a:cubicBezTo>
                    <a:pt x="81174" y="246274"/>
                    <a:pt x="77046" y="232515"/>
                    <a:pt x="75670" y="220133"/>
                  </a:cubicBezTo>
                  <a:cubicBezTo>
                    <a:pt x="75670" y="217381"/>
                    <a:pt x="75670" y="214629"/>
                    <a:pt x="77046" y="211878"/>
                  </a:cubicBezTo>
                  <a:cubicBezTo>
                    <a:pt x="78422" y="210502"/>
                    <a:pt x="81174" y="209126"/>
                    <a:pt x="83925" y="210502"/>
                  </a:cubicBezTo>
                  <a:cubicBezTo>
                    <a:pt x="96308" y="217381"/>
                    <a:pt x="108690" y="220133"/>
                    <a:pt x="121073" y="227012"/>
                  </a:cubicBezTo>
                  <a:moveTo>
                    <a:pt x="119697" y="255904"/>
                  </a:moveTo>
                  <a:cubicBezTo>
                    <a:pt x="126576" y="261408"/>
                    <a:pt x="125200" y="273790"/>
                    <a:pt x="126576" y="282045"/>
                  </a:cubicBezTo>
                  <a:cubicBezTo>
                    <a:pt x="130704" y="293052"/>
                    <a:pt x="129328" y="305435"/>
                    <a:pt x="127952" y="316441"/>
                  </a:cubicBezTo>
                  <a:moveTo>
                    <a:pt x="119697" y="160972"/>
                  </a:moveTo>
                  <a:cubicBezTo>
                    <a:pt x="132080" y="159596"/>
                    <a:pt x="144462" y="154093"/>
                    <a:pt x="155469" y="149965"/>
                  </a:cubicBezTo>
                  <a:cubicBezTo>
                    <a:pt x="170603" y="138959"/>
                    <a:pt x="187113" y="148590"/>
                    <a:pt x="200871" y="159596"/>
                  </a:cubicBezTo>
                  <a:cubicBezTo>
                    <a:pt x="214629" y="170603"/>
                    <a:pt x="202247" y="191240"/>
                    <a:pt x="191240" y="203623"/>
                  </a:cubicBezTo>
                  <a:cubicBezTo>
                    <a:pt x="167851" y="231139"/>
                    <a:pt x="123824" y="192616"/>
                    <a:pt x="115569" y="171979"/>
                  </a:cubicBezTo>
                  <a:cubicBezTo>
                    <a:pt x="115569" y="170603"/>
                    <a:pt x="114194" y="167851"/>
                    <a:pt x="114194" y="165099"/>
                  </a:cubicBezTo>
                  <a:cubicBezTo>
                    <a:pt x="115569" y="163724"/>
                    <a:pt x="118321" y="160972"/>
                    <a:pt x="119697" y="160972"/>
                  </a:cubicBezTo>
                  <a:moveTo>
                    <a:pt x="222884" y="199495"/>
                  </a:moveTo>
                  <a:cubicBezTo>
                    <a:pt x="221509" y="195368"/>
                    <a:pt x="217381" y="193992"/>
                    <a:pt x="214629" y="189864"/>
                  </a:cubicBezTo>
                  <a:cubicBezTo>
                    <a:pt x="203623" y="174730"/>
                    <a:pt x="177482" y="166475"/>
                    <a:pt x="160972" y="17610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34B1B3C1-B333-C757-24CD-894B57E79E2C}"/>
                </a:ext>
              </a:extLst>
            </p:cNvPr>
            <p:cNvSpPr/>
            <p:nvPr/>
          </p:nvSpPr>
          <p:spPr>
            <a:xfrm>
              <a:off x="2186199" y="178995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178734" y="0"/>
                  </a:moveTo>
                  <a:cubicBezTo>
                    <a:pt x="175116" y="95592"/>
                    <a:pt x="96473" y="165099"/>
                    <a:pt x="0" y="165099"/>
                  </a:cubicBezTo>
                  <a:moveTo>
                    <a:pt x="151341" y="27516"/>
                  </a:moveTo>
                  <a:lnTo>
                    <a:pt x="178858" y="0"/>
                  </a:lnTo>
                  <a:lnTo>
                    <a:pt x="206374" y="27516"/>
                  </a:lnTo>
                  <a:moveTo>
                    <a:pt x="306109" y="33735"/>
                  </a:moveTo>
                  <a:cubicBezTo>
                    <a:pt x="308341" y="32707"/>
                    <a:pt x="310951" y="32948"/>
                    <a:pt x="312958" y="34367"/>
                  </a:cubicBezTo>
                  <a:cubicBezTo>
                    <a:pt x="314964" y="35786"/>
                    <a:pt x="316061" y="38167"/>
                    <a:pt x="315836" y="40614"/>
                  </a:cubicBezTo>
                  <a:cubicBezTo>
                    <a:pt x="313676" y="67003"/>
                    <a:pt x="303701" y="127649"/>
                    <a:pt x="257899" y="127649"/>
                  </a:cubicBezTo>
                  <a:cubicBezTo>
                    <a:pt x="235809" y="127242"/>
                    <a:pt x="218114" y="109218"/>
                    <a:pt x="218114" y="87124"/>
                  </a:cubicBezTo>
                  <a:cubicBezTo>
                    <a:pt x="218114" y="65030"/>
                    <a:pt x="235809" y="47006"/>
                    <a:pt x="257899" y="46599"/>
                  </a:cubicBezTo>
                  <a:cubicBezTo>
                    <a:pt x="274668" y="45581"/>
                    <a:pt x="291062" y="41207"/>
                    <a:pt x="306109" y="33735"/>
                  </a:cubicBezTo>
                  <a:close/>
                  <a:moveTo>
                    <a:pt x="223572" y="316441"/>
                  </a:moveTo>
                  <a:lnTo>
                    <a:pt x="223572" y="144462"/>
                  </a:lnTo>
                  <a:cubicBezTo>
                    <a:pt x="223561" y="139110"/>
                    <a:pt x="224449" y="133794"/>
                    <a:pt x="226200" y="128736"/>
                  </a:cubicBezTo>
                  <a:cubicBezTo>
                    <a:pt x="234149" y="105494"/>
                    <a:pt x="251953" y="86946"/>
                    <a:pt x="274850" y="78051"/>
                  </a:cubicBezTo>
                  <a:moveTo>
                    <a:pt x="0" y="316441"/>
                  </a:moveTo>
                  <a:lnTo>
                    <a:pt x="316441" y="316441"/>
                  </a:lnTo>
                  <a:moveTo>
                    <a:pt x="58472" y="282045"/>
                  </a:moveTo>
                  <a:cubicBezTo>
                    <a:pt x="30956" y="282045"/>
                    <a:pt x="30956" y="316441"/>
                    <a:pt x="30956" y="316441"/>
                  </a:cubicBezTo>
                  <a:cubicBezTo>
                    <a:pt x="30956" y="282045"/>
                    <a:pt x="3439" y="282045"/>
                    <a:pt x="3439" y="282045"/>
                  </a:cubicBezTo>
                  <a:moveTo>
                    <a:pt x="127264" y="288925"/>
                  </a:moveTo>
                  <a:cubicBezTo>
                    <a:pt x="131352" y="277065"/>
                    <a:pt x="142251" y="268891"/>
                    <a:pt x="154781" y="268287"/>
                  </a:cubicBezTo>
                  <a:moveTo>
                    <a:pt x="120385" y="226517"/>
                  </a:moveTo>
                  <a:cubicBezTo>
                    <a:pt x="128444" y="234575"/>
                    <a:pt x="128446" y="247641"/>
                    <a:pt x="120389" y="255702"/>
                  </a:cubicBezTo>
                  <a:cubicBezTo>
                    <a:pt x="112332" y="263763"/>
                    <a:pt x="99266" y="263768"/>
                    <a:pt x="91203" y="255712"/>
                  </a:cubicBezTo>
                  <a:cubicBezTo>
                    <a:pt x="84130" y="244509"/>
                    <a:pt x="78830" y="232280"/>
                    <a:pt x="75491" y="219459"/>
                  </a:cubicBezTo>
                  <a:cubicBezTo>
                    <a:pt x="74712" y="217008"/>
                    <a:pt x="75365" y="214328"/>
                    <a:pt x="77183" y="212510"/>
                  </a:cubicBezTo>
                  <a:cubicBezTo>
                    <a:pt x="79001" y="210692"/>
                    <a:pt x="81681" y="210039"/>
                    <a:pt x="84132" y="210818"/>
                  </a:cubicBezTo>
                  <a:cubicBezTo>
                    <a:pt x="96950" y="214159"/>
                    <a:pt x="109178" y="219454"/>
                    <a:pt x="120385" y="226517"/>
                  </a:cubicBezTo>
                  <a:close/>
                  <a:moveTo>
                    <a:pt x="119697" y="256414"/>
                  </a:moveTo>
                  <a:cubicBezTo>
                    <a:pt x="124648" y="264045"/>
                    <a:pt x="127277" y="272949"/>
                    <a:pt x="127264" y="282045"/>
                  </a:cubicBezTo>
                  <a:lnTo>
                    <a:pt x="127264" y="316441"/>
                  </a:lnTo>
                  <a:moveTo>
                    <a:pt x="155978" y="149621"/>
                  </a:moveTo>
                  <a:cubicBezTo>
                    <a:pt x="171076" y="139994"/>
                    <a:pt x="191121" y="144431"/>
                    <a:pt x="200746" y="159531"/>
                  </a:cubicBezTo>
                  <a:cubicBezTo>
                    <a:pt x="210371" y="174631"/>
                    <a:pt x="205930" y="194675"/>
                    <a:pt x="190828" y="204297"/>
                  </a:cubicBezTo>
                  <a:cubicBezTo>
                    <a:pt x="161068" y="223339"/>
                    <a:pt x="129575" y="189975"/>
                    <a:pt x="115817" y="172433"/>
                  </a:cubicBezTo>
                  <a:cubicBezTo>
                    <a:pt x="114328" y="170507"/>
                    <a:pt x="113967" y="167938"/>
                    <a:pt x="114869" y="165676"/>
                  </a:cubicBezTo>
                  <a:cubicBezTo>
                    <a:pt x="115771" y="163415"/>
                    <a:pt x="117800" y="161799"/>
                    <a:pt x="120206" y="161426"/>
                  </a:cubicBezTo>
                  <a:cubicBezTo>
                    <a:pt x="132787" y="159869"/>
                    <a:pt x="144941" y="155858"/>
                    <a:pt x="155978" y="149621"/>
                  </a:cubicBezTo>
                  <a:close/>
                  <a:moveTo>
                    <a:pt x="223572" y="199495"/>
                  </a:moveTo>
                  <a:cubicBezTo>
                    <a:pt x="221277" y="195882"/>
                    <a:pt x="218394" y="192678"/>
                    <a:pt x="215042" y="190016"/>
                  </a:cubicBezTo>
                  <a:cubicBezTo>
                    <a:pt x="199681" y="177758"/>
                    <a:pt x="179695" y="172900"/>
                    <a:pt x="160422" y="176739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3568706-24CE-782E-6633-50B542B6A4EC}"/>
              </a:ext>
            </a:extLst>
          </p:cNvPr>
          <p:cNvGrpSpPr/>
          <p:nvPr/>
        </p:nvGrpSpPr>
        <p:grpSpPr>
          <a:xfrm>
            <a:off x="3725863" y="3323061"/>
            <a:ext cx="320569" cy="342582"/>
            <a:chOff x="2184823" y="2860357"/>
            <a:chExt cx="320569" cy="342582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494013E-57CF-2F6D-389D-3E29F76C5B72}"/>
                </a:ext>
              </a:extLst>
            </p:cNvPr>
            <p:cNvSpPr/>
            <p:nvPr/>
          </p:nvSpPr>
          <p:spPr>
            <a:xfrm>
              <a:off x="2184823" y="2860357"/>
              <a:ext cx="320569" cy="342582"/>
            </a:xfrm>
            <a:custGeom>
              <a:avLst/>
              <a:gdLst/>
              <a:ahLst/>
              <a:cxnLst/>
              <a:rect l="0" t="0" r="0" b="0"/>
              <a:pathLst>
                <a:path w="320569" h="342582">
                  <a:moveTo>
                    <a:pt x="317817" y="321944"/>
                  </a:moveTo>
                  <a:cubicBezTo>
                    <a:pt x="320569" y="328824"/>
                    <a:pt x="310938" y="335703"/>
                    <a:pt x="304059" y="335703"/>
                  </a:cubicBezTo>
                  <a:cubicBezTo>
                    <a:pt x="207750" y="341206"/>
                    <a:pt x="111442" y="338454"/>
                    <a:pt x="15134" y="335703"/>
                  </a:cubicBezTo>
                  <a:cubicBezTo>
                    <a:pt x="6879" y="335703"/>
                    <a:pt x="0" y="328824"/>
                    <a:pt x="1375" y="321944"/>
                  </a:cubicBezTo>
                  <a:cubicBezTo>
                    <a:pt x="26140" y="228388"/>
                    <a:pt x="0" y="129328"/>
                    <a:pt x="1375" y="33020"/>
                  </a:cubicBezTo>
                  <a:cubicBezTo>
                    <a:pt x="1375" y="24764"/>
                    <a:pt x="8255" y="16510"/>
                    <a:pt x="15134" y="19261"/>
                  </a:cubicBezTo>
                  <a:cubicBezTo>
                    <a:pt x="104563" y="55033"/>
                    <a:pt x="209126" y="0"/>
                    <a:pt x="304059" y="19261"/>
                  </a:cubicBezTo>
                  <a:cubicBezTo>
                    <a:pt x="310938" y="20637"/>
                    <a:pt x="317817" y="24764"/>
                    <a:pt x="317817" y="33020"/>
                  </a:cubicBezTo>
                  <a:cubicBezTo>
                    <a:pt x="319193" y="129328"/>
                    <a:pt x="316441" y="225636"/>
                    <a:pt x="317817" y="321944"/>
                  </a:cubicBezTo>
                  <a:moveTo>
                    <a:pt x="317817" y="184361"/>
                  </a:moveTo>
                  <a:cubicBezTo>
                    <a:pt x="211878" y="184361"/>
                    <a:pt x="107314" y="181609"/>
                    <a:pt x="1375" y="184361"/>
                  </a:cubicBezTo>
                  <a:moveTo>
                    <a:pt x="97684" y="335703"/>
                  </a:moveTo>
                  <a:cubicBezTo>
                    <a:pt x="97684" y="297180"/>
                    <a:pt x="111442" y="254529"/>
                    <a:pt x="97684" y="218757"/>
                  </a:cubicBezTo>
                  <a:cubicBezTo>
                    <a:pt x="96308" y="214629"/>
                    <a:pt x="94932" y="211878"/>
                    <a:pt x="90804" y="211878"/>
                  </a:cubicBezTo>
                  <a:cubicBezTo>
                    <a:pt x="77046" y="211878"/>
                    <a:pt x="63288" y="211878"/>
                    <a:pt x="49529" y="211878"/>
                  </a:cubicBezTo>
                  <a:cubicBezTo>
                    <a:pt x="45402" y="211878"/>
                    <a:pt x="42650" y="214629"/>
                    <a:pt x="42650" y="218757"/>
                  </a:cubicBezTo>
                  <a:cubicBezTo>
                    <a:pt x="35771" y="257280"/>
                    <a:pt x="42650" y="297180"/>
                    <a:pt x="42650" y="335703"/>
                  </a:cubicBezTo>
                  <a:cubicBezTo>
                    <a:pt x="60536" y="332951"/>
                    <a:pt x="79798" y="334327"/>
                    <a:pt x="97684" y="335703"/>
                  </a:cubicBezTo>
                  <a:moveTo>
                    <a:pt x="180234" y="74295"/>
                  </a:moveTo>
                  <a:cubicBezTo>
                    <a:pt x="178858" y="111442"/>
                    <a:pt x="177482" y="147214"/>
                    <a:pt x="180234" y="184361"/>
                  </a:cubicBezTo>
                  <a:cubicBezTo>
                    <a:pt x="193992" y="187113"/>
                    <a:pt x="207750" y="182985"/>
                    <a:pt x="221509" y="184361"/>
                  </a:cubicBezTo>
                  <a:cubicBezTo>
                    <a:pt x="225636" y="148590"/>
                    <a:pt x="222884" y="111442"/>
                    <a:pt x="221509" y="74295"/>
                  </a:cubicBezTo>
                  <a:cubicBezTo>
                    <a:pt x="207750" y="74295"/>
                    <a:pt x="193992" y="71543"/>
                    <a:pt x="180234" y="74295"/>
                  </a:cubicBezTo>
                  <a:moveTo>
                    <a:pt x="304059" y="184361"/>
                  </a:moveTo>
                  <a:cubicBezTo>
                    <a:pt x="288925" y="137583"/>
                    <a:pt x="262784" y="93556"/>
                    <a:pt x="255904" y="45402"/>
                  </a:cubicBezTo>
                  <a:cubicBezTo>
                    <a:pt x="255904" y="42650"/>
                    <a:pt x="250401" y="41274"/>
                    <a:pt x="247649" y="41274"/>
                  </a:cubicBezTo>
                  <a:cubicBezTo>
                    <a:pt x="238019" y="42650"/>
                    <a:pt x="228388" y="45402"/>
                    <a:pt x="221509" y="50905"/>
                  </a:cubicBezTo>
                  <a:cubicBezTo>
                    <a:pt x="217381" y="52281"/>
                    <a:pt x="214629" y="56409"/>
                    <a:pt x="217381" y="59160"/>
                  </a:cubicBezTo>
                  <a:cubicBezTo>
                    <a:pt x="239394" y="97684"/>
                    <a:pt x="253153" y="140335"/>
                    <a:pt x="260032" y="184361"/>
                  </a:cubicBezTo>
                  <a:moveTo>
                    <a:pt x="180234" y="184361"/>
                  </a:moveTo>
                  <a:cubicBezTo>
                    <a:pt x="167851" y="147214"/>
                    <a:pt x="166475" y="103187"/>
                    <a:pt x="180234" y="67415"/>
                  </a:cubicBezTo>
                  <a:cubicBezTo>
                    <a:pt x="181609" y="63288"/>
                    <a:pt x="177482" y="61912"/>
                    <a:pt x="173354" y="60536"/>
                  </a:cubicBezTo>
                  <a:cubicBezTo>
                    <a:pt x="160972" y="55033"/>
                    <a:pt x="145838" y="59160"/>
                    <a:pt x="132080" y="60536"/>
                  </a:cubicBezTo>
                  <a:cubicBezTo>
                    <a:pt x="127952" y="60536"/>
                    <a:pt x="125200" y="63288"/>
                    <a:pt x="125200" y="67415"/>
                  </a:cubicBezTo>
                  <a:cubicBezTo>
                    <a:pt x="126576" y="105939"/>
                    <a:pt x="126576" y="145838"/>
                    <a:pt x="125200" y="184361"/>
                  </a:cubicBezTo>
                  <a:cubicBezTo>
                    <a:pt x="143086" y="185737"/>
                    <a:pt x="162348" y="181609"/>
                    <a:pt x="180234" y="184361"/>
                  </a:cubicBezTo>
                  <a:moveTo>
                    <a:pt x="152717" y="335703"/>
                  </a:moveTo>
                  <a:cubicBezTo>
                    <a:pt x="154093" y="297180"/>
                    <a:pt x="159596" y="257280"/>
                    <a:pt x="152717" y="218757"/>
                  </a:cubicBezTo>
                  <a:cubicBezTo>
                    <a:pt x="151341" y="214629"/>
                    <a:pt x="149965" y="213254"/>
                    <a:pt x="145838" y="211878"/>
                  </a:cubicBezTo>
                  <a:cubicBezTo>
                    <a:pt x="132080" y="207750"/>
                    <a:pt x="118321" y="210502"/>
                    <a:pt x="104563" y="211878"/>
                  </a:cubicBezTo>
                  <a:cubicBezTo>
                    <a:pt x="100435" y="211878"/>
                    <a:pt x="97684" y="214629"/>
                    <a:pt x="97684" y="218757"/>
                  </a:cubicBezTo>
                  <a:cubicBezTo>
                    <a:pt x="92180" y="257280"/>
                    <a:pt x="104563" y="297180"/>
                    <a:pt x="97684" y="335703"/>
                  </a:cubicBezTo>
                  <a:cubicBezTo>
                    <a:pt x="115569" y="342582"/>
                    <a:pt x="134831" y="332951"/>
                    <a:pt x="152717" y="335703"/>
                  </a:cubicBezTo>
                  <a:moveTo>
                    <a:pt x="276542" y="335703"/>
                  </a:moveTo>
                  <a:cubicBezTo>
                    <a:pt x="271039" y="297180"/>
                    <a:pt x="290300" y="254529"/>
                    <a:pt x="276542" y="218757"/>
                  </a:cubicBezTo>
                  <a:cubicBezTo>
                    <a:pt x="275166" y="214629"/>
                    <a:pt x="273790" y="213254"/>
                    <a:pt x="269663" y="211878"/>
                  </a:cubicBezTo>
                  <a:cubicBezTo>
                    <a:pt x="261408" y="210502"/>
                    <a:pt x="251777" y="211878"/>
                    <a:pt x="242146" y="211878"/>
                  </a:cubicBezTo>
                  <a:cubicBezTo>
                    <a:pt x="238019" y="211878"/>
                    <a:pt x="236643" y="214629"/>
                    <a:pt x="235267" y="218757"/>
                  </a:cubicBezTo>
                  <a:cubicBezTo>
                    <a:pt x="225636" y="255904"/>
                    <a:pt x="232515" y="297180"/>
                    <a:pt x="235267" y="335703"/>
                  </a:cubicBezTo>
                  <a:cubicBezTo>
                    <a:pt x="247649" y="339830"/>
                    <a:pt x="262784" y="331575"/>
                    <a:pt x="276542" y="335703"/>
                  </a:cubicBezTo>
                  <a:moveTo>
                    <a:pt x="235267" y="335703"/>
                  </a:moveTo>
                  <a:cubicBezTo>
                    <a:pt x="224260" y="302683"/>
                    <a:pt x="242146" y="266911"/>
                    <a:pt x="235267" y="232515"/>
                  </a:cubicBezTo>
                  <a:cubicBezTo>
                    <a:pt x="235267" y="228388"/>
                    <a:pt x="232515" y="225636"/>
                    <a:pt x="228388" y="225636"/>
                  </a:cubicBezTo>
                  <a:cubicBezTo>
                    <a:pt x="218757" y="225636"/>
                    <a:pt x="210502" y="225636"/>
                    <a:pt x="200871" y="225636"/>
                  </a:cubicBezTo>
                  <a:cubicBezTo>
                    <a:pt x="196744" y="225636"/>
                    <a:pt x="195368" y="228388"/>
                    <a:pt x="193992" y="232515"/>
                  </a:cubicBezTo>
                  <a:cubicBezTo>
                    <a:pt x="184361" y="265535"/>
                    <a:pt x="187113" y="301307"/>
                    <a:pt x="193992" y="335703"/>
                  </a:cubicBezTo>
                  <a:cubicBezTo>
                    <a:pt x="207750" y="332951"/>
                    <a:pt x="222884" y="331575"/>
                    <a:pt x="235267" y="335703"/>
                  </a:cubicBezTo>
                  <a:moveTo>
                    <a:pt x="70167" y="253153"/>
                  </a:moveTo>
                  <a:cubicBezTo>
                    <a:pt x="74295" y="265535"/>
                    <a:pt x="72919" y="280670"/>
                    <a:pt x="70167" y="294428"/>
                  </a:cubicBezTo>
                  <a:moveTo>
                    <a:pt x="125200" y="294428"/>
                  </a:moveTo>
                  <a:cubicBezTo>
                    <a:pt x="123824" y="280670"/>
                    <a:pt x="119697" y="265535"/>
                    <a:pt x="125200" y="253153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F1042454-3C76-D7B2-012F-5AE653B8C89E}"/>
                </a:ext>
              </a:extLst>
            </p:cNvPr>
            <p:cNvSpPr/>
            <p:nvPr/>
          </p:nvSpPr>
          <p:spPr>
            <a:xfrm>
              <a:off x="2186199" y="2879619"/>
              <a:ext cx="316441" cy="316441"/>
            </a:xfrm>
            <a:custGeom>
              <a:avLst/>
              <a:gdLst/>
              <a:ahLst/>
              <a:cxnLst/>
              <a:rect l="0" t="0" r="0" b="0"/>
              <a:pathLst>
                <a:path w="316441" h="316441">
                  <a:moveTo>
                    <a:pt x="316441" y="302683"/>
                  </a:moveTo>
                  <a:cubicBezTo>
                    <a:pt x="316441" y="310281"/>
                    <a:pt x="310281" y="316441"/>
                    <a:pt x="302683" y="316441"/>
                  </a:cubicBezTo>
                  <a:lnTo>
                    <a:pt x="13758" y="316441"/>
                  </a:lnTo>
                  <a:cubicBezTo>
                    <a:pt x="6159" y="316441"/>
                    <a:pt x="0" y="310281"/>
                    <a:pt x="0" y="302683"/>
                  </a:cubicBezTo>
                  <a:lnTo>
                    <a:pt x="0" y="13758"/>
                  </a:lnTo>
                  <a:cubicBezTo>
                    <a:pt x="0" y="6159"/>
                    <a:pt x="6159" y="0"/>
                    <a:pt x="13758" y="0"/>
                  </a:cubicBezTo>
                  <a:lnTo>
                    <a:pt x="302683" y="0"/>
                  </a:lnTo>
                  <a:cubicBezTo>
                    <a:pt x="310281" y="0"/>
                    <a:pt x="316441" y="6159"/>
                    <a:pt x="316441" y="13758"/>
                  </a:cubicBezTo>
                  <a:close/>
                  <a:moveTo>
                    <a:pt x="0" y="165099"/>
                  </a:moveTo>
                  <a:lnTo>
                    <a:pt x="316441" y="165099"/>
                  </a:lnTo>
                  <a:moveTo>
                    <a:pt x="96308" y="199495"/>
                  </a:moveTo>
                  <a:cubicBezTo>
                    <a:pt x="96308" y="195696"/>
                    <a:pt x="93228" y="192616"/>
                    <a:pt x="89429" y="192616"/>
                  </a:cubicBezTo>
                  <a:lnTo>
                    <a:pt x="48154" y="192616"/>
                  </a:lnTo>
                  <a:cubicBezTo>
                    <a:pt x="44354" y="192616"/>
                    <a:pt x="41274" y="195696"/>
                    <a:pt x="41274" y="199495"/>
                  </a:cubicBezTo>
                  <a:lnTo>
                    <a:pt x="41274" y="316441"/>
                  </a:lnTo>
                  <a:lnTo>
                    <a:pt x="96308" y="316441"/>
                  </a:lnTo>
                  <a:close/>
                  <a:moveTo>
                    <a:pt x="178858" y="165099"/>
                  </a:moveTo>
                  <a:lnTo>
                    <a:pt x="220133" y="165099"/>
                  </a:lnTo>
                  <a:lnTo>
                    <a:pt x="220133" y="55033"/>
                  </a:lnTo>
                  <a:lnTo>
                    <a:pt x="178858" y="55033"/>
                  </a:lnTo>
                  <a:close/>
                  <a:moveTo>
                    <a:pt x="302077" y="165099"/>
                  </a:moveTo>
                  <a:lnTo>
                    <a:pt x="254529" y="26581"/>
                  </a:lnTo>
                  <a:cubicBezTo>
                    <a:pt x="253298" y="22987"/>
                    <a:pt x="249386" y="21071"/>
                    <a:pt x="245792" y="22302"/>
                  </a:cubicBezTo>
                  <a:lnTo>
                    <a:pt x="219761" y="31245"/>
                  </a:lnTo>
                  <a:cubicBezTo>
                    <a:pt x="216167" y="32476"/>
                    <a:pt x="214252" y="36387"/>
                    <a:pt x="215483" y="39981"/>
                  </a:cubicBezTo>
                  <a:lnTo>
                    <a:pt x="258436" y="165099"/>
                  </a:lnTo>
                  <a:moveTo>
                    <a:pt x="178858" y="48154"/>
                  </a:moveTo>
                  <a:cubicBezTo>
                    <a:pt x="178858" y="44354"/>
                    <a:pt x="175778" y="41274"/>
                    <a:pt x="171979" y="41274"/>
                  </a:cubicBezTo>
                  <a:lnTo>
                    <a:pt x="130704" y="41274"/>
                  </a:lnTo>
                  <a:cubicBezTo>
                    <a:pt x="126904" y="41274"/>
                    <a:pt x="123824" y="44354"/>
                    <a:pt x="123824" y="48154"/>
                  </a:cubicBezTo>
                  <a:lnTo>
                    <a:pt x="123824" y="165099"/>
                  </a:lnTo>
                  <a:lnTo>
                    <a:pt x="178858" y="165099"/>
                  </a:lnTo>
                  <a:close/>
                  <a:moveTo>
                    <a:pt x="151341" y="199495"/>
                  </a:moveTo>
                  <a:cubicBezTo>
                    <a:pt x="151341" y="195696"/>
                    <a:pt x="148261" y="192616"/>
                    <a:pt x="144462" y="192616"/>
                  </a:cubicBezTo>
                  <a:lnTo>
                    <a:pt x="103187" y="192616"/>
                  </a:lnTo>
                  <a:cubicBezTo>
                    <a:pt x="99388" y="192616"/>
                    <a:pt x="96308" y="195696"/>
                    <a:pt x="96308" y="199495"/>
                  </a:cubicBezTo>
                  <a:lnTo>
                    <a:pt x="96308" y="316441"/>
                  </a:lnTo>
                  <a:lnTo>
                    <a:pt x="151341" y="316441"/>
                  </a:lnTo>
                  <a:close/>
                  <a:moveTo>
                    <a:pt x="275166" y="199495"/>
                  </a:moveTo>
                  <a:cubicBezTo>
                    <a:pt x="275166" y="195696"/>
                    <a:pt x="272086" y="192616"/>
                    <a:pt x="268287" y="192616"/>
                  </a:cubicBezTo>
                  <a:lnTo>
                    <a:pt x="240770" y="192616"/>
                  </a:lnTo>
                  <a:cubicBezTo>
                    <a:pt x="236971" y="192616"/>
                    <a:pt x="233891" y="195696"/>
                    <a:pt x="233891" y="199495"/>
                  </a:cubicBezTo>
                  <a:lnTo>
                    <a:pt x="233891" y="316441"/>
                  </a:lnTo>
                  <a:lnTo>
                    <a:pt x="275166" y="316441"/>
                  </a:lnTo>
                  <a:close/>
                  <a:moveTo>
                    <a:pt x="233891" y="213254"/>
                  </a:moveTo>
                  <a:cubicBezTo>
                    <a:pt x="233891" y="209454"/>
                    <a:pt x="230811" y="206374"/>
                    <a:pt x="227012" y="206374"/>
                  </a:cubicBezTo>
                  <a:lnTo>
                    <a:pt x="199495" y="206374"/>
                  </a:lnTo>
                  <a:cubicBezTo>
                    <a:pt x="195696" y="206374"/>
                    <a:pt x="192616" y="209454"/>
                    <a:pt x="192616" y="213254"/>
                  </a:cubicBezTo>
                  <a:lnTo>
                    <a:pt x="192616" y="316441"/>
                  </a:lnTo>
                  <a:lnTo>
                    <a:pt x="233891" y="316441"/>
                  </a:lnTo>
                  <a:close/>
                  <a:moveTo>
                    <a:pt x="68791" y="233891"/>
                  </a:moveTo>
                  <a:lnTo>
                    <a:pt x="68791" y="275166"/>
                  </a:lnTo>
                  <a:moveTo>
                    <a:pt x="123824" y="233891"/>
                  </a:moveTo>
                  <a:lnTo>
                    <a:pt x="123824" y="27516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CE28742-10FF-3D35-CD90-F56F9CE7223B}"/>
              </a:ext>
            </a:extLst>
          </p:cNvPr>
          <p:cNvGrpSpPr/>
          <p:nvPr/>
        </p:nvGrpSpPr>
        <p:grpSpPr>
          <a:xfrm>
            <a:off x="4716463" y="3905038"/>
            <a:ext cx="327448" cy="269663"/>
            <a:chOff x="3175423" y="3442334"/>
            <a:chExt cx="327448" cy="269663"/>
          </a:xfrm>
        </p:grpSpPr>
        <p:sp>
          <p:nvSpPr>
            <p:cNvPr id="100" name="Rounded Rectangle 99">
              <a:extLst>
                <a:ext uri="{FF2B5EF4-FFF2-40B4-BE49-F238E27FC236}">
                  <a16:creationId xmlns:a16="http://schemas.microsoft.com/office/drawing/2014/main" id="{B753836C-AC0C-27B6-1E94-1378BA0E17DB}"/>
                </a:ext>
              </a:extLst>
            </p:cNvPr>
            <p:cNvSpPr/>
            <p:nvPr/>
          </p:nvSpPr>
          <p:spPr>
            <a:xfrm>
              <a:off x="3175423" y="3442334"/>
              <a:ext cx="327448" cy="269663"/>
            </a:xfrm>
            <a:custGeom>
              <a:avLst/>
              <a:gdLst/>
              <a:ahLst/>
              <a:cxnLst/>
              <a:rect l="0" t="0" r="0" b="0"/>
              <a:pathLst>
                <a:path w="327448" h="269663">
                  <a:moveTo>
                    <a:pt x="28892" y="0"/>
                  </a:moveTo>
                  <a:cubicBezTo>
                    <a:pt x="115569" y="8255"/>
                    <a:pt x="203623" y="1375"/>
                    <a:pt x="290300" y="0"/>
                  </a:cubicBezTo>
                  <a:cubicBezTo>
                    <a:pt x="290300" y="0"/>
                    <a:pt x="313689" y="0"/>
                    <a:pt x="317817" y="27516"/>
                  </a:cubicBezTo>
                  <a:cubicBezTo>
                    <a:pt x="327448" y="90804"/>
                    <a:pt x="302683" y="158220"/>
                    <a:pt x="317817" y="220133"/>
                  </a:cubicBezTo>
                  <a:cubicBezTo>
                    <a:pt x="317817" y="220133"/>
                    <a:pt x="316441" y="240770"/>
                    <a:pt x="290300" y="247649"/>
                  </a:cubicBezTo>
                  <a:cubicBezTo>
                    <a:pt x="206374" y="269663"/>
                    <a:pt x="115569" y="240770"/>
                    <a:pt x="28892" y="247649"/>
                  </a:cubicBezTo>
                  <a:cubicBezTo>
                    <a:pt x="28892" y="247649"/>
                    <a:pt x="1375" y="247649"/>
                    <a:pt x="1375" y="220133"/>
                  </a:cubicBezTo>
                  <a:cubicBezTo>
                    <a:pt x="0" y="155469"/>
                    <a:pt x="4127" y="92180"/>
                    <a:pt x="1375" y="27516"/>
                  </a:cubicBezTo>
                  <a:cubicBezTo>
                    <a:pt x="1375" y="27516"/>
                    <a:pt x="1375" y="1375"/>
                    <a:pt x="28892" y="0"/>
                  </a:cubicBezTo>
                  <a:moveTo>
                    <a:pt x="1375" y="68791"/>
                  </a:moveTo>
                  <a:cubicBezTo>
                    <a:pt x="107314" y="68791"/>
                    <a:pt x="214629" y="89429"/>
                    <a:pt x="317817" y="68791"/>
                  </a:cubicBezTo>
                  <a:moveTo>
                    <a:pt x="49529" y="31644"/>
                  </a:moveTo>
                  <a:cubicBezTo>
                    <a:pt x="48154" y="31644"/>
                    <a:pt x="45402" y="33020"/>
                    <a:pt x="46778" y="34395"/>
                  </a:cubicBezTo>
                  <a:cubicBezTo>
                    <a:pt x="46778" y="35771"/>
                    <a:pt x="48154" y="38523"/>
                    <a:pt x="49529" y="38523"/>
                  </a:cubicBezTo>
                  <a:cubicBezTo>
                    <a:pt x="50905" y="37147"/>
                    <a:pt x="53657" y="35771"/>
                    <a:pt x="53657" y="34395"/>
                  </a:cubicBezTo>
                  <a:cubicBezTo>
                    <a:pt x="52281" y="33020"/>
                    <a:pt x="50905" y="30268"/>
                    <a:pt x="49529" y="31644"/>
                  </a:cubicBezTo>
                  <a:moveTo>
                    <a:pt x="90804" y="31644"/>
                  </a:moveTo>
                  <a:cubicBezTo>
                    <a:pt x="89429" y="30268"/>
                    <a:pt x="86677" y="33020"/>
                    <a:pt x="88053" y="34395"/>
                  </a:cubicBezTo>
                  <a:cubicBezTo>
                    <a:pt x="88053" y="35771"/>
                    <a:pt x="89429" y="37147"/>
                    <a:pt x="90804" y="38523"/>
                  </a:cubicBezTo>
                  <a:cubicBezTo>
                    <a:pt x="92180" y="38523"/>
                    <a:pt x="93556" y="35771"/>
                    <a:pt x="94932" y="34395"/>
                  </a:cubicBezTo>
                  <a:cubicBezTo>
                    <a:pt x="94932" y="33020"/>
                    <a:pt x="92180" y="31644"/>
                    <a:pt x="90804" y="31644"/>
                  </a:cubicBezTo>
                  <a:moveTo>
                    <a:pt x="132080" y="31644"/>
                  </a:moveTo>
                  <a:cubicBezTo>
                    <a:pt x="130704" y="31644"/>
                    <a:pt x="129328" y="33020"/>
                    <a:pt x="129328" y="34395"/>
                  </a:cubicBezTo>
                  <a:cubicBezTo>
                    <a:pt x="127952" y="35771"/>
                    <a:pt x="130704" y="38523"/>
                    <a:pt x="132080" y="38523"/>
                  </a:cubicBezTo>
                  <a:cubicBezTo>
                    <a:pt x="133455" y="37147"/>
                    <a:pt x="136207" y="35771"/>
                    <a:pt x="136207" y="34395"/>
                  </a:cubicBezTo>
                  <a:cubicBezTo>
                    <a:pt x="134831" y="33020"/>
                    <a:pt x="133455" y="30268"/>
                    <a:pt x="132080" y="31644"/>
                  </a:cubicBezTo>
                  <a:moveTo>
                    <a:pt x="49529" y="110066"/>
                  </a:moveTo>
                  <a:cubicBezTo>
                    <a:pt x="42650" y="108690"/>
                    <a:pt x="42650" y="116945"/>
                    <a:pt x="42650" y="116945"/>
                  </a:cubicBezTo>
                  <a:cubicBezTo>
                    <a:pt x="41274" y="121073"/>
                    <a:pt x="41274" y="126576"/>
                    <a:pt x="42650" y="130704"/>
                  </a:cubicBezTo>
                  <a:cubicBezTo>
                    <a:pt x="45402" y="137583"/>
                    <a:pt x="49529" y="137583"/>
                    <a:pt x="49529" y="137583"/>
                  </a:cubicBezTo>
                  <a:cubicBezTo>
                    <a:pt x="57784" y="140335"/>
                    <a:pt x="67415" y="138959"/>
                    <a:pt x="77046" y="137583"/>
                  </a:cubicBezTo>
                  <a:cubicBezTo>
                    <a:pt x="83925" y="136207"/>
                    <a:pt x="83925" y="130704"/>
                    <a:pt x="83925" y="130704"/>
                  </a:cubicBezTo>
                  <a:cubicBezTo>
                    <a:pt x="83925" y="126576"/>
                    <a:pt x="82549" y="121073"/>
                    <a:pt x="83925" y="116945"/>
                  </a:cubicBezTo>
                  <a:cubicBezTo>
                    <a:pt x="85301" y="110066"/>
                    <a:pt x="77046" y="110066"/>
                    <a:pt x="77046" y="110066"/>
                  </a:cubicBezTo>
                  <a:cubicBezTo>
                    <a:pt x="68791" y="107314"/>
                    <a:pt x="59160" y="110066"/>
                    <a:pt x="49529" y="110066"/>
                  </a:cubicBezTo>
                  <a:moveTo>
                    <a:pt x="49529" y="178858"/>
                  </a:moveTo>
                  <a:cubicBezTo>
                    <a:pt x="42650" y="181609"/>
                    <a:pt x="42650" y="185737"/>
                    <a:pt x="42650" y="185737"/>
                  </a:cubicBezTo>
                  <a:cubicBezTo>
                    <a:pt x="42650" y="189864"/>
                    <a:pt x="42650" y="195368"/>
                    <a:pt x="42650" y="199495"/>
                  </a:cubicBezTo>
                  <a:cubicBezTo>
                    <a:pt x="42650" y="206374"/>
                    <a:pt x="49529" y="206374"/>
                    <a:pt x="49529" y="206374"/>
                  </a:cubicBezTo>
                  <a:cubicBezTo>
                    <a:pt x="57784" y="209126"/>
                    <a:pt x="68791" y="204999"/>
                    <a:pt x="77046" y="206374"/>
                  </a:cubicBezTo>
                  <a:cubicBezTo>
                    <a:pt x="83925" y="207750"/>
                    <a:pt x="83925" y="199495"/>
                    <a:pt x="83925" y="199495"/>
                  </a:cubicBezTo>
                  <a:cubicBezTo>
                    <a:pt x="82549" y="195368"/>
                    <a:pt x="82549" y="189864"/>
                    <a:pt x="83925" y="185737"/>
                  </a:cubicBezTo>
                  <a:cubicBezTo>
                    <a:pt x="86677" y="178858"/>
                    <a:pt x="77046" y="178858"/>
                    <a:pt x="77046" y="178858"/>
                  </a:cubicBezTo>
                  <a:cubicBezTo>
                    <a:pt x="68791" y="181609"/>
                    <a:pt x="59160" y="178858"/>
                    <a:pt x="49529" y="178858"/>
                  </a:cubicBezTo>
                  <a:moveTo>
                    <a:pt x="125200" y="123824"/>
                  </a:moveTo>
                  <a:cubicBezTo>
                    <a:pt x="174730" y="129328"/>
                    <a:pt x="227012" y="133455"/>
                    <a:pt x="276542" y="123824"/>
                  </a:cubicBezTo>
                  <a:moveTo>
                    <a:pt x="125200" y="192616"/>
                  </a:moveTo>
                  <a:cubicBezTo>
                    <a:pt x="176106" y="195368"/>
                    <a:pt x="228388" y="207750"/>
                    <a:pt x="276542" y="19261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44A0F9A9-2AA4-5745-973C-2C4E0272F883}"/>
                </a:ext>
              </a:extLst>
            </p:cNvPr>
            <p:cNvSpPr/>
            <p:nvPr/>
          </p:nvSpPr>
          <p:spPr>
            <a:xfrm>
              <a:off x="3176799" y="3442390"/>
              <a:ext cx="316441" cy="247649"/>
            </a:xfrm>
            <a:custGeom>
              <a:avLst/>
              <a:gdLst/>
              <a:ahLst/>
              <a:cxnLst/>
              <a:rect l="0" t="0" r="0" b="0"/>
              <a:pathLst>
                <a:path w="316441" h="247649">
                  <a:moveTo>
                    <a:pt x="27516" y="0"/>
                  </a:moveTo>
                  <a:lnTo>
                    <a:pt x="288925" y="0"/>
                  </a:lnTo>
                  <a:cubicBezTo>
                    <a:pt x="288925" y="0"/>
                    <a:pt x="316441" y="0"/>
                    <a:pt x="316441" y="27516"/>
                  </a:cubicBezTo>
                  <a:lnTo>
                    <a:pt x="316441" y="220133"/>
                  </a:lnTo>
                  <a:cubicBezTo>
                    <a:pt x="316441" y="220133"/>
                    <a:pt x="316441" y="247649"/>
                    <a:pt x="288925" y="247649"/>
                  </a:cubicBezTo>
                  <a:lnTo>
                    <a:pt x="27516" y="247649"/>
                  </a:lnTo>
                  <a:cubicBezTo>
                    <a:pt x="27516" y="247649"/>
                    <a:pt x="0" y="247649"/>
                    <a:pt x="0" y="220133"/>
                  </a:cubicBezTo>
                  <a:lnTo>
                    <a:pt x="0" y="27516"/>
                  </a:lnTo>
                  <a:cubicBezTo>
                    <a:pt x="0" y="27516"/>
                    <a:pt x="0" y="0"/>
                    <a:pt x="27516" y="0"/>
                  </a:cubicBezTo>
                  <a:moveTo>
                    <a:pt x="0" y="68791"/>
                  </a:moveTo>
                  <a:lnTo>
                    <a:pt x="316441" y="68791"/>
                  </a:lnTo>
                  <a:moveTo>
                    <a:pt x="48154" y="30956"/>
                  </a:moveTo>
                  <a:cubicBezTo>
                    <a:pt x="46254" y="30956"/>
                    <a:pt x="44714" y="32496"/>
                    <a:pt x="44714" y="34395"/>
                  </a:cubicBezTo>
                  <a:cubicBezTo>
                    <a:pt x="44714" y="36295"/>
                    <a:pt x="46254" y="37835"/>
                    <a:pt x="48154" y="37835"/>
                  </a:cubicBezTo>
                  <a:cubicBezTo>
                    <a:pt x="50053" y="37835"/>
                    <a:pt x="51593" y="36295"/>
                    <a:pt x="51593" y="34395"/>
                  </a:cubicBezTo>
                  <a:cubicBezTo>
                    <a:pt x="51593" y="32496"/>
                    <a:pt x="50053" y="30956"/>
                    <a:pt x="48154" y="30956"/>
                  </a:cubicBezTo>
                  <a:moveTo>
                    <a:pt x="89429" y="30956"/>
                  </a:moveTo>
                  <a:cubicBezTo>
                    <a:pt x="87529" y="30956"/>
                    <a:pt x="85989" y="32496"/>
                    <a:pt x="85989" y="34395"/>
                  </a:cubicBezTo>
                  <a:cubicBezTo>
                    <a:pt x="85989" y="36295"/>
                    <a:pt x="87529" y="37835"/>
                    <a:pt x="89429" y="37835"/>
                  </a:cubicBezTo>
                  <a:cubicBezTo>
                    <a:pt x="91328" y="37835"/>
                    <a:pt x="92868" y="36295"/>
                    <a:pt x="92868" y="34395"/>
                  </a:cubicBezTo>
                  <a:cubicBezTo>
                    <a:pt x="92868" y="32496"/>
                    <a:pt x="91328" y="30956"/>
                    <a:pt x="89429" y="30956"/>
                  </a:cubicBezTo>
                  <a:moveTo>
                    <a:pt x="130704" y="30956"/>
                  </a:moveTo>
                  <a:cubicBezTo>
                    <a:pt x="128804" y="30956"/>
                    <a:pt x="127264" y="32496"/>
                    <a:pt x="127264" y="34395"/>
                  </a:cubicBezTo>
                  <a:cubicBezTo>
                    <a:pt x="127264" y="36295"/>
                    <a:pt x="128804" y="37835"/>
                    <a:pt x="130704" y="37835"/>
                  </a:cubicBezTo>
                  <a:cubicBezTo>
                    <a:pt x="132603" y="37835"/>
                    <a:pt x="134143" y="36295"/>
                    <a:pt x="134143" y="34395"/>
                  </a:cubicBezTo>
                  <a:cubicBezTo>
                    <a:pt x="134143" y="32496"/>
                    <a:pt x="132603" y="30956"/>
                    <a:pt x="130704" y="30956"/>
                  </a:cubicBezTo>
                  <a:moveTo>
                    <a:pt x="48154" y="110066"/>
                  </a:moveTo>
                  <a:cubicBezTo>
                    <a:pt x="41274" y="110066"/>
                    <a:pt x="41274" y="116945"/>
                    <a:pt x="41274" y="116945"/>
                  </a:cubicBezTo>
                  <a:lnTo>
                    <a:pt x="41274" y="130704"/>
                  </a:lnTo>
                  <a:cubicBezTo>
                    <a:pt x="41274" y="137583"/>
                    <a:pt x="48154" y="137583"/>
                    <a:pt x="48154" y="137583"/>
                  </a:cubicBezTo>
                  <a:lnTo>
                    <a:pt x="75670" y="137583"/>
                  </a:lnTo>
                  <a:cubicBezTo>
                    <a:pt x="82549" y="137583"/>
                    <a:pt x="82549" y="130704"/>
                    <a:pt x="82549" y="130704"/>
                  </a:cubicBezTo>
                  <a:lnTo>
                    <a:pt x="82549" y="116945"/>
                  </a:lnTo>
                  <a:cubicBezTo>
                    <a:pt x="82549" y="110066"/>
                    <a:pt x="75670" y="110066"/>
                    <a:pt x="75670" y="110066"/>
                  </a:cubicBezTo>
                  <a:lnTo>
                    <a:pt x="48154" y="110066"/>
                  </a:lnTo>
                  <a:moveTo>
                    <a:pt x="48154" y="178858"/>
                  </a:moveTo>
                  <a:cubicBezTo>
                    <a:pt x="41274" y="178858"/>
                    <a:pt x="41274" y="185737"/>
                    <a:pt x="41274" y="185737"/>
                  </a:cubicBezTo>
                  <a:lnTo>
                    <a:pt x="41274" y="199495"/>
                  </a:lnTo>
                  <a:cubicBezTo>
                    <a:pt x="41274" y="206374"/>
                    <a:pt x="48154" y="206374"/>
                    <a:pt x="48154" y="206374"/>
                  </a:cubicBezTo>
                  <a:lnTo>
                    <a:pt x="75670" y="206374"/>
                  </a:lnTo>
                  <a:cubicBezTo>
                    <a:pt x="82549" y="206374"/>
                    <a:pt x="82549" y="199495"/>
                    <a:pt x="82549" y="199495"/>
                  </a:cubicBezTo>
                  <a:lnTo>
                    <a:pt x="82549" y="185737"/>
                  </a:lnTo>
                  <a:cubicBezTo>
                    <a:pt x="82549" y="178858"/>
                    <a:pt x="75670" y="178858"/>
                    <a:pt x="75670" y="178858"/>
                  </a:cubicBezTo>
                  <a:lnTo>
                    <a:pt x="48154" y="178858"/>
                  </a:lnTo>
                  <a:moveTo>
                    <a:pt x="275166" y="123824"/>
                  </a:moveTo>
                  <a:lnTo>
                    <a:pt x="123824" y="123824"/>
                  </a:lnTo>
                  <a:moveTo>
                    <a:pt x="275166" y="192616"/>
                  </a:moveTo>
                  <a:lnTo>
                    <a:pt x="123824" y="19261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8E400B0-8CEB-D3CF-4046-7E486C2F79EB}"/>
              </a:ext>
            </a:extLst>
          </p:cNvPr>
          <p:cNvGrpSpPr/>
          <p:nvPr/>
        </p:nvGrpSpPr>
        <p:grpSpPr>
          <a:xfrm>
            <a:off x="4713711" y="1655551"/>
            <a:ext cx="312314" cy="324696"/>
            <a:chOff x="3172671" y="1192847"/>
            <a:chExt cx="312314" cy="324696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DB966888-A729-3194-DA98-B8938D92076C}"/>
                </a:ext>
              </a:extLst>
            </p:cNvPr>
            <p:cNvSpPr/>
            <p:nvPr/>
          </p:nvSpPr>
          <p:spPr>
            <a:xfrm>
              <a:off x="3172671" y="1192847"/>
              <a:ext cx="312314" cy="324696"/>
            </a:xfrm>
            <a:custGeom>
              <a:avLst/>
              <a:gdLst/>
              <a:ahLst/>
              <a:cxnLst/>
              <a:rect l="0" t="0" r="0" b="0"/>
              <a:pathLst>
                <a:path w="312314" h="324696">
                  <a:moveTo>
                    <a:pt x="100435" y="319193"/>
                  </a:moveTo>
                  <a:cubicBezTo>
                    <a:pt x="83925" y="312314"/>
                    <a:pt x="63288" y="324696"/>
                    <a:pt x="45402" y="319193"/>
                  </a:cubicBezTo>
                  <a:cubicBezTo>
                    <a:pt x="30268" y="315065"/>
                    <a:pt x="20637" y="306810"/>
                    <a:pt x="17885" y="291676"/>
                  </a:cubicBezTo>
                  <a:cubicBezTo>
                    <a:pt x="0" y="206374"/>
                    <a:pt x="24764" y="116945"/>
                    <a:pt x="17885" y="30268"/>
                  </a:cubicBezTo>
                  <a:moveTo>
                    <a:pt x="279294" y="119697"/>
                  </a:moveTo>
                  <a:cubicBezTo>
                    <a:pt x="277918" y="103187"/>
                    <a:pt x="277918" y="88053"/>
                    <a:pt x="279294" y="71543"/>
                  </a:cubicBezTo>
                  <a:cubicBezTo>
                    <a:pt x="279294" y="63288"/>
                    <a:pt x="272415" y="59160"/>
                    <a:pt x="265535" y="57784"/>
                  </a:cubicBezTo>
                  <a:cubicBezTo>
                    <a:pt x="193992" y="44026"/>
                    <a:pt x="114194" y="31644"/>
                    <a:pt x="45402" y="57784"/>
                  </a:cubicBezTo>
                  <a:cubicBezTo>
                    <a:pt x="31644" y="63288"/>
                    <a:pt x="20637" y="45402"/>
                    <a:pt x="17885" y="30268"/>
                  </a:cubicBezTo>
                  <a:cubicBezTo>
                    <a:pt x="15134" y="15134"/>
                    <a:pt x="30268" y="0"/>
                    <a:pt x="45402" y="2751"/>
                  </a:cubicBezTo>
                  <a:cubicBezTo>
                    <a:pt x="122449" y="15134"/>
                    <a:pt x="202247" y="11006"/>
                    <a:pt x="279294" y="2751"/>
                  </a:cubicBezTo>
                  <a:moveTo>
                    <a:pt x="45402" y="30268"/>
                  </a:moveTo>
                  <a:cubicBezTo>
                    <a:pt x="118321" y="37147"/>
                    <a:pt x="192616" y="33020"/>
                    <a:pt x="265535" y="30268"/>
                  </a:cubicBezTo>
                  <a:moveTo>
                    <a:pt x="199495" y="302683"/>
                  </a:moveTo>
                  <a:cubicBezTo>
                    <a:pt x="180234" y="305435"/>
                    <a:pt x="159596" y="310938"/>
                    <a:pt x="141710" y="319193"/>
                  </a:cubicBezTo>
                  <a:cubicBezTo>
                    <a:pt x="143086" y="298555"/>
                    <a:pt x="148590" y="279294"/>
                    <a:pt x="158220" y="261408"/>
                  </a:cubicBezTo>
                  <a:cubicBezTo>
                    <a:pt x="198119" y="236643"/>
                    <a:pt x="222884" y="193992"/>
                    <a:pt x="257280" y="162348"/>
                  </a:cubicBezTo>
                  <a:cubicBezTo>
                    <a:pt x="268287" y="151341"/>
                    <a:pt x="283421" y="155469"/>
                    <a:pt x="298555" y="162348"/>
                  </a:cubicBezTo>
                  <a:cubicBezTo>
                    <a:pt x="312314" y="170603"/>
                    <a:pt x="309562" y="192616"/>
                    <a:pt x="298555" y="203623"/>
                  </a:cubicBezTo>
                  <a:cubicBezTo>
                    <a:pt x="265535" y="236643"/>
                    <a:pt x="232515" y="269663"/>
                    <a:pt x="199495" y="302683"/>
                  </a:cubicBezTo>
                  <a:moveTo>
                    <a:pt x="286173" y="216005"/>
                  </a:moveTo>
                  <a:cubicBezTo>
                    <a:pt x="276542" y="199495"/>
                    <a:pt x="260032" y="187113"/>
                    <a:pt x="244898" y="174730"/>
                  </a:cubicBezTo>
                  <a:moveTo>
                    <a:pt x="199495" y="302683"/>
                  </a:moveTo>
                  <a:cubicBezTo>
                    <a:pt x="185737" y="288925"/>
                    <a:pt x="173354" y="273790"/>
                    <a:pt x="158220" y="26140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CAEFAAAC-1C40-65F0-61B3-A21BD6BBFBB3}"/>
                </a:ext>
              </a:extLst>
            </p:cNvPr>
            <p:cNvSpPr/>
            <p:nvPr/>
          </p:nvSpPr>
          <p:spPr>
            <a:xfrm>
              <a:off x="3190557" y="1195599"/>
              <a:ext cx="291778" cy="316441"/>
            </a:xfrm>
            <a:custGeom>
              <a:avLst/>
              <a:gdLst/>
              <a:ahLst/>
              <a:cxnLst/>
              <a:rect l="0" t="0" r="0" b="0"/>
              <a:pathLst>
                <a:path w="291778" h="316441">
                  <a:moveTo>
                    <a:pt x="82549" y="316441"/>
                  </a:moveTo>
                  <a:lnTo>
                    <a:pt x="27516" y="316441"/>
                  </a:lnTo>
                  <a:cubicBezTo>
                    <a:pt x="12319" y="316441"/>
                    <a:pt x="0" y="304122"/>
                    <a:pt x="0" y="288925"/>
                  </a:cubicBezTo>
                  <a:lnTo>
                    <a:pt x="0" y="27516"/>
                  </a:lnTo>
                  <a:moveTo>
                    <a:pt x="261408" y="116945"/>
                  </a:moveTo>
                  <a:lnTo>
                    <a:pt x="261408" y="68791"/>
                  </a:lnTo>
                  <a:cubicBezTo>
                    <a:pt x="261408" y="61193"/>
                    <a:pt x="255248" y="55033"/>
                    <a:pt x="247649" y="55033"/>
                  </a:cubicBezTo>
                  <a:lnTo>
                    <a:pt x="27516" y="55033"/>
                  </a:lnTo>
                  <a:cubicBezTo>
                    <a:pt x="12319" y="55033"/>
                    <a:pt x="0" y="42713"/>
                    <a:pt x="0" y="27516"/>
                  </a:cubicBezTo>
                  <a:cubicBezTo>
                    <a:pt x="0" y="12319"/>
                    <a:pt x="12319" y="0"/>
                    <a:pt x="27516" y="0"/>
                  </a:cubicBezTo>
                  <a:lnTo>
                    <a:pt x="261408" y="0"/>
                  </a:lnTo>
                  <a:moveTo>
                    <a:pt x="247677" y="27516"/>
                  </a:moveTo>
                  <a:lnTo>
                    <a:pt x="27544" y="27516"/>
                  </a:lnTo>
                  <a:moveTo>
                    <a:pt x="181609" y="299931"/>
                  </a:moveTo>
                  <a:lnTo>
                    <a:pt x="123824" y="316441"/>
                  </a:lnTo>
                  <a:lnTo>
                    <a:pt x="140335" y="258656"/>
                  </a:lnTo>
                  <a:lnTo>
                    <a:pt x="239106" y="159885"/>
                  </a:lnTo>
                  <a:cubicBezTo>
                    <a:pt x="250503" y="148487"/>
                    <a:pt x="268983" y="148487"/>
                    <a:pt x="280381" y="159885"/>
                  </a:cubicBezTo>
                  <a:cubicBezTo>
                    <a:pt x="291778" y="171283"/>
                    <a:pt x="291778" y="189762"/>
                    <a:pt x="280381" y="201160"/>
                  </a:cubicBezTo>
                  <a:close/>
                  <a:moveTo>
                    <a:pt x="226723" y="172268"/>
                  </a:moveTo>
                  <a:lnTo>
                    <a:pt x="267998" y="213543"/>
                  </a:lnTo>
                  <a:moveTo>
                    <a:pt x="181609" y="299931"/>
                  </a:moveTo>
                  <a:lnTo>
                    <a:pt x="140335" y="258656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BBA7FF5-EA3D-90DB-63DE-BF6E312AF8F4}"/>
              </a:ext>
            </a:extLst>
          </p:cNvPr>
          <p:cNvGrpSpPr/>
          <p:nvPr/>
        </p:nvGrpSpPr>
        <p:grpSpPr>
          <a:xfrm>
            <a:off x="3720360" y="4425103"/>
            <a:ext cx="320569" cy="337079"/>
            <a:chOff x="2179320" y="3962399"/>
            <a:chExt cx="320569" cy="337079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2FC776AC-2527-5C54-59D2-BA80A272A744}"/>
                </a:ext>
              </a:extLst>
            </p:cNvPr>
            <p:cNvSpPr/>
            <p:nvPr/>
          </p:nvSpPr>
          <p:spPr>
            <a:xfrm>
              <a:off x="2179320" y="3962399"/>
              <a:ext cx="320569" cy="337079"/>
            </a:xfrm>
            <a:custGeom>
              <a:avLst/>
              <a:gdLst/>
              <a:ahLst/>
              <a:cxnLst/>
              <a:rect l="0" t="0" r="0" b="0"/>
              <a:pathLst>
                <a:path w="320569" h="337079">
                  <a:moveTo>
                    <a:pt x="320569" y="320569"/>
                  </a:moveTo>
                  <a:cubicBezTo>
                    <a:pt x="218757" y="337079"/>
                    <a:pt x="111442" y="337079"/>
                    <a:pt x="11006" y="320569"/>
                  </a:cubicBezTo>
                  <a:moveTo>
                    <a:pt x="244898" y="320569"/>
                  </a:moveTo>
                  <a:cubicBezTo>
                    <a:pt x="191240" y="316441"/>
                    <a:pt x="136207" y="312314"/>
                    <a:pt x="82549" y="320569"/>
                  </a:cubicBezTo>
                  <a:cubicBezTo>
                    <a:pt x="74295" y="287549"/>
                    <a:pt x="75670" y="253153"/>
                    <a:pt x="61912" y="224260"/>
                  </a:cubicBezTo>
                  <a:cubicBezTo>
                    <a:pt x="61912" y="218757"/>
                    <a:pt x="61912" y="214629"/>
                    <a:pt x="64664" y="211878"/>
                  </a:cubicBezTo>
                  <a:cubicBezTo>
                    <a:pt x="68791" y="207750"/>
                    <a:pt x="70167" y="206374"/>
                    <a:pt x="74295" y="206374"/>
                  </a:cubicBezTo>
                  <a:cubicBezTo>
                    <a:pt x="134831" y="199495"/>
                    <a:pt x="195368" y="199495"/>
                    <a:pt x="255904" y="206374"/>
                  </a:cubicBezTo>
                  <a:cubicBezTo>
                    <a:pt x="260032" y="206374"/>
                    <a:pt x="264160" y="206374"/>
                    <a:pt x="265535" y="211878"/>
                  </a:cubicBezTo>
                  <a:cubicBezTo>
                    <a:pt x="266911" y="216005"/>
                    <a:pt x="268287" y="218757"/>
                    <a:pt x="268287" y="224260"/>
                  </a:cubicBezTo>
                  <a:cubicBezTo>
                    <a:pt x="266911" y="255904"/>
                    <a:pt x="242146" y="287549"/>
                    <a:pt x="244898" y="320569"/>
                  </a:cubicBezTo>
                  <a:moveTo>
                    <a:pt x="165099" y="286173"/>
                  </a:moveTo>
                  <a:cubicBezTo>
                    <a:pt x="176106" y="286173"/>
                    <a:pt x="188489" y="275166"/>
                    <a:pt x="185737" y="265535"/>
                  </a:cubicBezTo>
                  <a:cubicBezTo>
                    <a:pt x="182985" y="254529"/>
                    <a:pt x="176106" y="247649"/>
                    <a:pt x="165099" y="244898"/>
                  </a:cubicBezTo>
                  <a:cubicBezTo>
                    <a:pt x="154093" y="240770"/>
                    <a:pt x="141710" y="254529"/>
                    <a:pt x="144462" y="265535"/>
                  </a:cubicBezTo>
                  <a:cubicBezTo>
                    <a:pt x="147214" y="276542"/>
                    <a:pt x="154093" y="283421"/>
                    <a:pt x="165099" y="286173"/>
                  </a:cubicBezTo>
                  <a:moveTo>
                    <a:pt x="221509" y="133455"/>
                  </a:moveTo>
                  <a:cubicBezTo>
                    <a:pt x="209126" y="137583"/>
                    <a:pt x="196744" y="140335"/>
                    <a:pt x="182985" y="143086"/>
                  </a:cubicBezTo>
                  <a:cubicBezTo>
                    <a:pt x="156844" y="145838"/>
                    <a:pt x="130704" y="132080"/>
                    <a:pt x="115569" y="112818"/>
                  </a:cubicBezTo>
                  <a:moveTo>
                    <a:pt x="216005" y="165099"/>
                  </a:moveTo>
                  <a:cubicBezTo>
                    <a:pt x="221509" y="159596"/>
                    <a:pt x="218757" y="148590"/>
                    <a:pt x="221509" y="138959"/>
                  </a:cubicBezTo>
                  <a:cubicBezTo>
                    <a:pt x="232515" y="110066"/>
                    <a:pt x="196744" y="83925"/>
                    <a:pt x="165099" y="82549"/>
                  </a:cubicBezTo>
                  <a:cubicBezTo>
                    <a:pt x="133455" y="82549"/>
                    <a:pt x="118321" y="108690"/>
                    <a:pt x="108690" y="138959"/>
                  </a:cubicBezTo>
                  <a:cubicBezTo>
                    <a:pt x="105939" y="148590"/>
                    <a:pt x="110066" y="158220"/>
                    <a:pt x="114194" y="165099"/>
                  </a:cubicBezTo>
                  <a:moveTo>
                    <a:pt x="0" y="0"/>
                  </a:moveTo>
                  <a:moveTo>
                    <a:pt x="31644" y="123824"/>
                  </a:moveTo>
                  <a:cubicBezTo>
                    <a:pt x="67415" y="77046"/>
                    <a:pt x="119697" y="46778"/>
                    <a:pt x="166475" y="11006"/>
                  </a:cubicBezTo>
                  <a:cubicBezTo>
                    <a:pt x="216005" y="39899"/>
                    <a:pt x="258656" y="81174"/>
                    <a:pt x="299931" y="123824"/>
                  </a:cubicBezTo>
                  <a:moveTo>
                    <a:pt x="238019" y="19261"/>
                  </a:moveTo>
                  <a:cubicBezTo>
                    <a:pt x="251777" y="22013"/>
                    <a:pt x="265535" y="22013"/>
                    <a:pt x="279294" y="19261"/>
                  </a:cubicBezTo>
                  <a:cubicBezTo>
                    <a:pt x="280670" y="34395"/>
                    <a:pt x="280670" y="48154"/>
                    <a:pt x="279294" y="60536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4DEB0F63-BA33-49B9-6F96-F1CDC7D09273}"/>
                </a:ext>
              </a:extLst>
            </p:cNvPr>
            <p:cNvSpPr/>
            <p:nvPr/>
          </p:nvSpPr>
          <p:spPr>
            <a:xfrm>
              <a:off x="2179320" y="3962399"/>
              <a:ext cx="319881" cy="319882"/>
            </a:xfrm>
            <a:custGeom>
              <a:avLst/>
              <a:gdLst/>
              <a:ahLst/>
              <a:cxnLst/>
              <a:rect l="0" t="0" r="0" b="0"/>
              <a:pathLst>
                <a:path w="319881" h="319882">
                  <a:moveTo>
                    <a:pt x="10318" y="319881"/>
                  </a:moveTo>
                  <a:lnTo>
                    <a:pt x="319881" y="319881"/>
                  </a:lnTo>
                  <a:moveTo>
                    <a:pt x="245169" y="319882"/>
                  </a:moveTo>
                  <a:lnTo>
                    <a:pt x="82821" y="319882"/>
                  </a:lnTo>
                  <a:lnTo>
                    <a:pt x="62183" y="223574"/>
                  </a:lnTo>
                  <a:cubicBezTo>
                    <a:pt x="60807" y="219446"/>
                    <a:pt x="62183" y="215319"/>
                    <a:pt x="64935" y="211191"/>
                  </a:cubicBezTo>
                  <a:cubicBezTo>
                    <a:pt x="67686" y="207064"/>
                    <a:pt x="70438" y="205688"/>
                    <a:pt x="74566" y="205688"/>
                  </a:cubicBezTo>
                  <a:lnTo>
                    <a:pt x="256176" y="205688"/>
                  </a:lnTo>
                  <a:cubicBezTo>
                    <a:pt x="260303" y="205688"/>
                    <a:pt x="263055" y="207064"/>
                    <a:pt x="265806" y="211191"/>
                  </a:cubicBezTo>
                  <a:cubicBezTo>
                    <a:pt x="268558" y="215319"/>
                    <a:pt x="268558" y="219446"/>
                    <a:pt x="268558" y="223574"/>
                  </a:cubicBezTo>
                  <a:close/>
                  <a:moveTo>
                    <a:pt x="165099" y="285485"/>
                  </a:moveTo>
                  <a:cubicBezTo>
                    <a:pt x="176497" y="285485"/>
                    <a:pt x="185737" y="276245"/>
                    <a:pt x="185737" y="264847"/>
                  </a:cubicBezTo>
                  <a:cubicBezTo>
                    <a:pt x="185737" y="253450"/>
                    <a:pt x="176497" y="244210"/>
                    <a:pt x="165099" y="244210"/>
                  </a:cubicBezTo>
                  <a:cubicBezTo>
                    <a:pt x="153702" y="244210"/>
                    <a:pt x="144462" y="253450"/>
                    <a:pt x="144462" y="264847"/>
                  </a:cubicBezTo>
                  <a:cubicBezTo>
                    <a:pt x="144462" y="276245"/>
                    <a:pt x="153702" y="285485"/>
                    <a:pt x="165099" y="285485"/>
                  </a:cubicBezTo>
                  <a:close/>
                  <a:moveTo>
                    <a:pt x="114984" y="113183"/>
                  </a:moveTo>
                  <a:cubicBezTo>
                    <a:pt x="131688" y="131269"/>
                    <a:pt x="156744" y="142398"/>
                    <a:pt x="183193" y="142398"/>
                  </a:cubicBezTo>
                  <a:cubicBezTo>
                    <a:pt x="197114" y="142398"/>
                    <a:pt x="209964" y="139546"/>
                    <a:pt x="221100" y="133982"/>
                  </a:cubicBezTo>
                  <a:moveTo>
                    <a:pt x="114192" y="165786"/>
                  </a:moveTo>
                  <a:cubicBezTo>
                    <a:pt x="110065" y="157531"/>
                    <a:pt x="108689" y="149276"/>
                    <a:pt x="108689" y="139645"/>
                  </a:cubicBezTo>
                  <a:cubicBezTo>
                    <a:pt x="108689" y="108001"/>
                    <a:pt x="133454" y="83236"/>
                    <a:pt x="165098" y="83236"/>
                  </a:cubicBezTo>
                  <a:cubicBezTo>
                    <a:pt x="196742" y="83236"/>
                    <a:pt x="221507" y="108001"/>
                    <a:pt x="221507" y="139645"/>
                  </a:cubicBezTo>
                  <a:cubicBezTo>
                    <a:pt x="221507" y="149276"/>
                    <a:pt x="218756" y="157531"/>
                    <a:pt x="216004" y="165786"/>
                  </a:cubicBezTo>
                  <a:moveTo>
                    <a:pt x="0" y="0"/>
                  </a:moveTo>
                  <a:moveTo>
                    <a:pt x="30956" y="123137"/>
                  </a:moveTo>
                  <a:lnTo>
                    <a:pt x="165787" y="10318"/>
                  </a:lnTo>
                  <a:lnTo>
                    <a:pt x="299243" y="123137"/>
                  </a:lnTo>
                  <a:moveTo>
                    <a:pt x="238019" y="19948"/>
                  </a:moveTo>
                  <a:lnTo>
                    <a:pt x="279294" y="19948"/>
                  </a:lnTo>
                  <a:lnTo>
                    <a:pt x="279294" y="6122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FAF52FA-C013-9E9D-F418-C79D49057972}"/>
              </a:ext>
            </a:extLst>
          </p:cNvPr>
          <p:cNvGrpSpPr/>
          <p:nvPr/>
        </p:nvGrpSpPr>
        <p:grpSpPr>
          <a:xfrm>
            <a:off x="3717608" y="1123103"/>
            <a:ext cx="324696" cy="319193"/>
            <a:chOff x="2176568" y="660399"/>
            <a:chExt cx="324696" cy="319193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D0721503-E3D3-E25A-2E59-34C71A8A6F25}"/>
                </a:ext>
              </a:extLst>
            </p:cNvPr>
            <p:cNvSpPr/>
            <p:nvPr/>
          </p:nvSpPr>
          <p:spPr>
            <a:xfrm>
              <a:off x="2176568" y="660399"/>
              <a:ext cx="324696" cy="319193"/>
            </a:xfrm>
            <a:custGeom>
              <a:avLst/>
              <a:gdLst/>
              <a:ahLst/>
              <a:cxnLst/>
              <a:rect l="0" t="0" r="0" b="0"/>
              <a:pathLst>
                <a:path w="324696" h="319193">
                  <a:moveTo>
                    <a:pt x="107314" y="319193"/>
                  </a:moveTo>
                  <a:cubicBezTo>
                    <a:pt x="78422" y="302683"/>
                    <a:pt x="48154" y="283421"/>
                    <a:pt x="15134" y="277918"/>
                  </a:cubicBezTo>
                  <a:cubicBezTo>
                    <a:pt x="0" y="207750"/>
                    <a:pt x="8255" y="133455"/>
                    <a:pt x="15134" y="61912"/>
                  </a:cubicBezTo>
                  <a:cubicBezTo>
                    <a:pt x="48154" y="67415"/>
                    <a:pt x="74295" y="99059"/>
                    <a:pt x="107314" y="103187"/>
                  </a:cubicBezTo>
                  <a:moveTo>
                    <a:pt x="200871" y="177482"/>
                  </a:moveTo>
                  <a:cubicBezTo>
                    <a:pt x="213254" y="207750"/>
                    <a:pt x="199495" y="243522"/>
                    <a:pt x="200871" y="277918"/>
                  </a:cubicBezTo>
                  <a:cubicBezTo>
                    <a:pt x="169227" y="288925"/>
                    <a:pt x="137583" y="302683"/>
                    <a:pt x="107314" y="319193"/>
                  </a:cubicBezTo>
                  <a:cubicBezTo>
                    <a:pt x="118321" y="247649"/>
                    <a:pt x="97684" y="174730"/>
                    <a:pt x="107314" y="103187"/>
                  </a:cubicBezTo>
                  <a:cubicBezTo>
                    <a:pt x="123824" y="92180"/>
                    <a:pt x="144462" y="86677"/>
                    <a:pt x="162348" y="78422"/>
                  </a:cubicBezTo>
                  <a:moveTo>
                    <a:pt x="2751" y="0"/>
                  </a:moveTo>
                  <a:moveTo>
                    <a:pt x="294428" y="177482"/>
                  </a:moveTo>
                  <a:cubicBezTo>
                    <a:pt x="291676" y="224260"/>
                    <a:pt x="304059" y="272415"/>
                    <a:pt x="294428" y="319193"/>
                  </a:cubicBezTo>
                  <a:cubicBezTo>
                    <a:pt x="268287" y="298555"/>
                    <a:pt x="231139" y="293052"/>
                    <a:pt x="200871" y="277918"/>
                  </a:cubicBezTo>
                  <a:moveTo>
                    <a:pt x="233891" y="46778"/>
                  </a:moveTo>
                  <a:cubicBezTo>
                    <a:pt x="253153" y="46778"/>
                    <a:pt x="273790" y="49529"/>
                    <a:pt x="293052" y="46778"/>
                  </a:cubicBezTo>
                  <a:cubicBezTo>
                    <a:pt x="293052" y="46778"/>
                    <a:pt x="312314" y="48154"/>
                    <a:pt x="320569" y="74295"/>
                  </a:cubicBezTo>
                  <a:cubicBezTo>
                    <a:pt x="324696" y="85301"/>
                    <a:pt x="319193" y="97684"/>
                    <a:pt x="320569" y="108690"/>
                  </a:cubicBezTo>
                  <a:cubicBezTo>
                    <a:pt x="320569" y="108690"/>
                    <a:pt x="320569" y="140335"/>
                    <a:pt x="293052" y="136207"/>
                  </a:cubicBezTo>
                  <a:cubicBezTo>
                    <a:pt x="273790" y="133455"/>
                    <a:pt x="253153" y="136207"/>
                    <a:pt x="233891" y="136207"/>
                  </a:cubicBezTo>
                  <a:cubicBezTo>
                    <a:pt x="233891" y="136207"/>
                    <a:pt x="213254" y="134831"/>
                    <a:pt x="206374" y="108690"/>
                  </a:cubicBezTo>
                  <a:cubicBezTo>
                    <a:pt x="202247" y="97684"/>
                    <a:pt x="206374" y="85301"/>
                    <a:pt x="206374" y="74295"/>
                  </a:cubicBezTo>
                  <a:cubicBezTo>
                    <a:pt x="206374" y="74295"/>
                    <a:pt x="206374" y="45402"/>
                    <a:pt x="233891" y="46778"/>
                  </a:cubicBezTo>
                  <a:moveTo>
                    <a:pt x="2751" y="0"/>
                  </a:moveTo>
                  <a:moveTo>
                    <a:pt x="262784" y="11006"/>
                  </a:moveTo>
                  <a:cubicBezTo>
                    <a:pt x="265535" y="23389"/>
                    <a:pt x="262784" y="34395"/>
                    <a:pt x="262784" y="46778"/>
                  </a:cubicBezTo>
                  <a:moveTo>
                    <a:pt x="2751" y="0"/>
                  </a:moveTo>
                  <a:moveTo>
                    <a:pt x="244898" y="99059"/>
                  </a:moveTo>
                  <a:cubicBezTo>
                    <a:pt x="246274" y="94932"/>
                    <a:pt x="246274" y="88053"/>
                    <a:pt x="244898" y="83925"/>
                  </a:cubicBezTo>
                  <a:moveTo>
                    <a:pt x="2751" y="0"/>
                  </a:moveTo>
                  <a:moveTo>
                    <a:pt x="282045" y="99059"/>
                  </a:moveTo>
                  <a:cubicBezTo>
                    <a:pt x="283421" y="94932"/>
                    <a:pt x="283421" y="88053"/>
                    <a:pt x="282045" y="83925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F5587B13-65E1-62AD-0317-1D07379E30EE}"/>
                </a:ext>
              </a:extLst>
            </p:cNvPr>
            <p:cNvSpPr/>
            <p:nvPr/>
          </p:nvSpPr>
          <p:spPr>
            <a:xfrm>
              <a:off x="2179320" y="660399"/>
              <a:ext cx="318367" cy="318959"/>
            </a:xfrm>
            <a:custGeom>
              <a:avLst/>
              <a:gdLst/>
              <a:ahLst/>
              <a:cxnLst/>
              <a:rect l="0" t="0" r="0" b="0"/>
              <a:pathLst>
                <a:path w="318367" h="318959">
                  <a:moveTo>
                    <a:pt x="105223" y="318959"/>
                  </a:moveTo>
                  <a:lnTo>
                    <a:pt x="11837" y="277687"/>
                  </a:lnTo>
                  <a:lnTo>
                    <a:pt x="11837" y="61643"/>
                  </a:lnTo>
                  <a:lnTo>
                    <a:pt x="105223" y="102916"/>
                  </a:lnTo>
                  <a:moveTo>
                    <a:pt x="198602" y="176859"/>
                  </a:moveTo>
                  <a:lnTo>
                    <a:pt x="198602" y="277674"/>
                  </a:lnTo>
                  <a:lnTo>
                    <a:pt x="105216" y="318945"/>
                  </a:lnTo>
                  <a:lnTo>
                    <a:pt x="105216" y="102903"/>
                  </a:lnTo>
                  <a:lnTo>
                    <a:pt x="159962" y="78250"/>
                  </a:lnTo>
                  <a:moveTo>
                    <a:pt x="0" y="0"/>
                  </a:moveTo>
                  <a:moveTo>
                    <a:pt x="291982" y="176816"/>
                  </a:moveTo>
                  <a:lnTo>
                    <a:pt x="291982" y="318956"/>
                  </a:lnTo>
                  <a:lnTo>
                    <a:pt x="198596" y="277684"/>
                  </a:lnTo>
                  <a:moveTo>
                    <a:pt x="230507" y="46654"/>
                  </a:moveTo>
                  <a:lnTo>
                    <a:pt x="290851" y="46654"/>
                  </a:lnTo>
                  <a:cubicBezTo>
                    <a:pt x="290851" y="46654"/>
                    <a:pt x="318367" y="46654"/>
                    <a:pt x="318367" y="74171"/>
                  </a:cubicBezTo>
                  <a:lnTo>
                    <a:pt x="318367" y="108897"/>
                  </a:lnTo>
                  <a:cubicBezTo>
                    <a:pt x="318367" y="108897"/>
                    <a:pt x="318367" y="136413"/>
                    <a:pt x="290851" y="136413"/>
                  </a:cubicBezTo>
                  <a:lnTo>
                    <a:pt x="230507" y="136413"/>
                  </a:lnTo>
                  <a:cubicBezTo>
                    <a:pt x="230507" y="136413"/>
                    <a:pt x="202990" y="136413"/>
                    <a:pt x="202990" y="108897"/>
                  </a:cubicBezTo>
                  <a:lnTo>
                    <a:pt x="202990" y="74171"/>
                  </a:lnTo>
                  <a:cubicBezTo>
                    <a:pt x="202990" y="74171"/>
                    <a:pt x="202990" y="46654"/>
                    <a:pt x="230507" y="46654"/>
                  </a:cubicBezTo>
                  <a:moveTo>
                    <a:pt x="0" y="0"/>
                  </a:moveTo>
                  <a:moveTo>
                    <a:pt x="260683" y="11246"/>
                  </a:moveTo>
                  <a:lnTo>
                    <a:pt x="260683" y="46649"/>
                  </a:lnTo>
                  <a:moveTo>
                    <a:pt x="0" y="0"/>
                  </a:moveTo>
                  <a:moveTo>
                    <a:pt x="241765" y="99533"/>
                  </a:moveTo>
                  <a:lnTo>
                    <a:pt x="241765" y="83548"/>
                  </a:lnTo>
                  <a:moveTo>
                    <a:pt x="0" y="0"/>
                  </a:moveTo>
                  <a:moveTo>
                    <a:pt x="279600" y="99533"/>
                  </a:moveTo>
                  <a:lnTo>
                    <a:pt x="279600" y="83548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5FBA478-FA2B-B607-40A5-745EEAD676D6}"/>
              </a:ext>
            </a:extLst>
          </p:cNvPr>
          <p:cNvGrpSpPr/>
          <p:nvPr/>
        </p:nvGrpSpPr>
        <p:grpSpPr>
          <a:xfrm>
            <a:off x="4702704" y="4950672"/>
            <a:ext cx="331576" cy="331575"/>
            <a:chOff x="3161664" y="4487968"/>
            <a:chExt cx="331576" cy="331575"/>
          </a:xfrm>
        </p:grpSpPr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33883FEF-7743-F332-7EFB-2E147FA7563F}"/>
                </a:ext>
              </a:extLst>
            </p:cNvPr>
            <p:cNvSpPr/>
            <p:nvPr/>
          </p:nvSpPr>
          <p:spPr>
            <a:xfrm>
              <a:off x="3161664" y="4487968"/>
              <a:ext cx="331575" cy="331575"/>
            </a:xfrm>
            <a:custGeom>
              <a:avLst/>
              <a:gdLst/>
              <a:ahLst/>
              <a:cxnLst/>
              <a:rect l="0" t="0" r="0" b="0"/>
              <a:pathLst>
                <a:path w="331575" h="331575">
                  <a:moveTo>
                    <a:pt x="255904" y="160972"/>
                  </a:moveTo>
                  <a:cubicBezTo>
                    <a:pt x="297180" y="160972"/>
                    <a:pt x="331575" y="195368"/>
                    <a:pt x="331575" y="236643"/>
                  </a:cubicBezTo>
                  <a:cubicBezTo>
                    <a:pt x="331575" y="247649"/>
                    <a:pt x="331575" y="260032"/>
                    <a:pt x="331575" y="271039"/>
                  </a:cubicBezTo>
                  <a:cubicBezTo>
                    <a:pt x="331575" y="277918"/>
                    <a:pt x="326072" y="284797"/>
                    <a:pt x="315065" y="284797"/>
                  </a:cubicBezTo>
                  <a:cubicBezTo>
                    <a:pt x="309562" y="284797"/>
                    <a:pt x="305435" y="290300"/>
                    <a:pt x="302683" y="295804"/>
                  </a:cubicBezTo>
                  <a:cubicBezTo>
                    <a:pt x="299931" y="302683"/>
                    <a:pt x="301307" y="309562"/>
                    <a:pt x="298555" y="315065"/>
                  </a:cubicBezTo>
                  <a:cubicBezTo>
                    <a:pt x="295804" y="320569"/>
                    <a:pt x="291676" y="326072"/>
                    <a:pt x="286173" y="326072"/>
                  </a:cubicBezTo>
                  <a:cubicBezTo>
                    <a:pt x="265535" y="326072"/>
                    <a:pt x="244898" y="331575"/>
                    <a:pt x="225636" y="326072"/>
                  </a:cubicBezTo>
                  <a:cubicBezTo>
                    <a:pt x="220133" y="324696"/>
                    <a:pt x="211878" y="320569"/>
                    <a:pt x="213254" y="315065"/>
                  </a:cubicBezTo>
                  <a:cubicBezTo>
                    <a:pt x="213254" y="308186"/>
                    <a:pt x="211878" y="302683"/>
                    <a:pt x="209126" y="295804"/>
                  </a:cubicBezTo>
                  <a:cubicBezTo>
                    <a:pt x="207750" y="290300"/>
                    <a:pt x="202247" y="282045"/>
                    <a:pt x="193992" y="284797"/>
                  </a:cubicBezTo>
                  <a:cubicBezTo>
                    <a:pt x="187113" y="287549"/>
                    <a:pt x="177482" y="277918"/>
                    <a:pt x="180234" y="271039"/>
                  </a:cubicBezTo>
                  <a:cubicBezTo>
                    <a:pt x="184361" y="260032"/>
                    <a:pt x="181609" y="247649"/>
                    <a:pt x="180234" y="236643"/>
                  </a:cubicBezTo>
                  <a:cubicBezTo>
                    <a:pt x="177482" y="195368"/>
                    <a:pt x="216005" y="147214"/>
                    <a:pt x="255904" y="160972"/>
                  </a:cubicBezTo>
                  <a:moveTo>
                    <a:pt x="207750" y="243522"/>
                  </a:moveTo>
                  <a:cubicBezTo>
                    <a:pt x="204999" y="250401"/>
                    <a:pt x="213254" y="257280"/>
                    <a:pt x="221509" y="257280"/>
                  </a:cubicBezTo>
                  <a:cubicBezTo>
                    <a:pt x="229764" y="257280"/>
                    <a:pt x="238019" y="250401"/>
                    <a:pt x="235267" y="243522"/>
                  </a:cubicBezTo>
                  <a:cubicBezTo>
                    <a:pt x="232515" y="236643"/>
                    <a:pt x="228388" y="229764"/>
                    <a:pt x="221509" y="229764"/>
                  </a:cubicBezTo>
                  <a:cubicBezTo>
                    <a:pt x="213254" y="229764"/>
                    <a:pt x="209126" y="236643"/>
                    <a:pt x="207750" y="243522"/>
                  </a:cubicBezTo>
                  <a:moveTo>
                    <a:pt x="276542" y="243522"/>
                  </a:moveTo>
                  <a:cubicBezTo>
                    <a:pt x="276542" y="250401"/>
                    <a:pt x="283421" y="258656"/>
                    <a:pt x="290300" y="257280"/>
                  </a:cubicBezTo>
                  <a:cubicBezTo>
                    <a:pt x="297180" y="255904"/>
                    <a:pt x="306810" y="250401"/>
                    <a:pt x="304059" y="243522"/>
                  </a:cubicBezTo>
                  <a:cubicBezTo>
                    <a:pt x="301307" y="236643"/>
                    <a:pt x="297180" y="232515"/>
                    <a:pt x="290300" y="229764"/>
                  </a:cubicBezTo>
                  <a:cubicBezTo>
                    <a:pt x="283421" y="227012"/>
                    <a:pt x="277918" y="236643"/>
                    <a:pt x="276542" y="243522"/>
                  </a:cubicBezTo>
                  <a:moveTo>
                    <a:pt x="235267" y="291676"/>
                  </a:moveTo>
                  <a:cubicBezTo>
                    <a:pt x="235267" y="302683"/>
                    <a:pt x="232515" y="315065"/>
                    <a:pt x="235267" y="326072"/>
                  </a:cubicBezTo>
                  <a:moveTo>
                    <a:pt x="276542" y="291676"/>
                  </a:moveTo>
                  <a:cubicBezTo>
                    <a:pt x="277918" y="302683"/>
                    <a:pt x="272415" y="315065"/>
                    <a:pt x="276542" y="326072"/>
                  </a:cubicBezTo>
                  <a:moveTo>
                    <a:pt x="180234" y="133455"/>
                  </a:moveTo>
                  <a:cubicBezTo>
                    <a:pt x="165099" y="141710"/>
                    <a:pt x="148590" y="143086"/>
                    <a:pt x="132080" y="147214"/>
                  </a:cubicBezTo>
                  <a:cubicBezTo>
                    <a:pt x="133455" y="130704"/>
                    <a:pt x="140335" y="114194"/>
                    <a:pt x="145838" y="99059"/>
                  </a:cubicBezTo>
                  <a:cubicBezTo>
                    <a:pt x="162348" y="63288"/>
                    <a:pt x="200871" y="44026"/>
                    <a:pt x="228388" y="16510"/>
                  </a:cubicBezTo>
                  <a:cubicBezTo>
                    <a:pt x="238019" y="8255"/>
                    <a:pt x="255904" y="5503"/>
                    <a:pt x="262784" y="16510"/>
                  </a:cubicBezTo>
                  <a:cubicBezTo>
                    <a:pt x="269663" y="28892"/>
                    <a:pt x="275166" y="45402"/>
                    <a:pt x="262784" y="50905"/>
                  </a:cubicBezTo>
                  <a:cubicBezTo>
                    <a:pt x="236643" y="79798"/>
                    <a:pt x="216005" y="116945"/>
                    <a:pt x="180234" y="133455"/>
                  </a:cubicBezTo>
                  <a:moveTo>
                    <a:pt x="138959" y="257280"/>
                  </a:moveTo>
                  <a:cubicBezTo>
                    <a:pt x="104563" y="246274"/>
                    <a:pt x="66040" y="258656"/>
                    <a:pt x="28892" y="257280"/>
                  </a:cubicBezTo>
                  <a:cubicBezTo>
                    <a:pt x="20637" y="257280"/>
                    <a:pt x="16510" y="250401"/>
                    <a:pt x="15134" y="243522"/>
                  </a:cubicBezTo>
                  <a:cubicBezTo>
                    <a:pt x="0" y="171979"/>
                    <a:pt x="26140" y="96308"/>
                    <a:pt x="15134" y="23389"/>
                  </a:cubicBezTo>
                  <a:cubicBezTo>
                    <a:pt x="13758" y="16510"/>
                    <a:pt x="22013" y="6879"/>
                    <a:pt x="28892" y="9630"/>
                  </a:cubicBezTo>
                  <a:cubicBezTo>
                    <a:pt x="77046" y="24764"/>
                    <a:pt x="130704" y="0"/>
                    <a:pt x="180234" y="9630"/>
                  </a:cubicBezTo>
                  <a:moveTo>
                    <a:pt x="125200" y="64664"/>
                  </a:moveTo>
                  <a:cubicBezTo>
                    <a:pt x="112818" y="59160"/>
                    <a:pt x="97684" y="68791"/>
                    <a:pt x="83925" y="64664"/>
                  </a:cubicBezTo>
                  <a:moveTo>
                    <a:pt x="56409" y="105939"/>
                  </a:moveTo>
                  <a:cubicBezTo>
                    <a:pt x="70167" y="105939"/>
                    <a:pt x="83925" y="105939"/>
                    <a:pt x="97684" y="105939"/>
                  </a:cubicBezTo>
                  <a:moveTo>
                    <a:pt x="56409" y="147214"/>
                  </a:moveTo>
                  <a:cubicBezTo>
                    <a:pt x="68791" y="152717"/>
                    <a:pt x="83925" y="151341"/>
                    <a:pt x="97684" y="147214"/>
                  </a:cubicBezTo>
                  <a:moveTo>
                    <a:pt x="125200" y="188489"/>
                  </a:moveTo>
                  <a:cubicBezTo>
                    <a:pt x="101811" y="189864"/>
                    <a:pt x="78422" y="181609"/>
                    <a:pt x="56409" y="188489"/>
                  </a:cubicBezTo>
                  <a:moveTo>
                    <a:pt x="187113" y="126576"/>
                  </a:moveTo>
                  <a:cubicBezTo>
                    <a:pt x="176106" y="114194"/>
                    <a:pt x="166475" y="100435"/>
                    <a:pt x="152717" y="92180"/>
                  </a:cubicBezTo>
                  <a:moveTo>
                    <a:pt x="249025" y="64664"/>
                  </a:moveTo>
                  <a:cubicBezTo>
                    <a:pt x="240770" y="50905"/>
                    <a:pt x="225636" y="42650"/>
                    <a:pt x="214629" y="30268"/>
                  </a:cubicBez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3" name="Rounded Rectangle 112">
              <a:extLst>
                <a:ext uri="{FF2B5EF4-FFF2-40B4-BE49-F238E27FC236}">
                  <a16:creationId xmlns:a16="http://schemas.microsoft.com/office/drawing/2014/main" id="{5F44BD12-D9FC-9543-9308-FAD443AC4637}"/>
                </a:ext>
              </a:extLst>
            </p:cNvPr>
            <p:cNvSpPr/>
            <p:nvPr/>
          </p:nvSpPr>
          <p:spPr>
            <a:xfrm>
              <a:off x="3176799" y="4495502"/>
              <a:ext cx="316441" cy="318537"/>
            </a:xfrm>
            <a:custGeom>
              <a:avLst/>
              <a:gdLst/>
              <a:ahLst/>
              <a:cxnLst/>
              <a:rect l="0" t="0" r="0" b="0"/>
              <a:pathLst>
                <a:path w="316441" h="318537">
                  <a:moveTo>
                    <a:pt x="316441" y="229108"/>
                  </a:moveTo>
                  <a:lnTo>
                    <a:pt x="316441" y="263504"/>
                  </a:lnTo>
                  <a:cubicBezTo>
                    <a:pt x="316441" y="271103"/>
                    <a:pt x="310281" y="277262"/>
                    <a:pt x="302683" y="277262"/>
                  </a:cubicBezTo>
                  <a:lnTo>
                    <a:pt x="300578" y="277262"/>
                  </a:lnTo>
                  <a:cubicBezTo>
                    <a:pt x="293852" y="277266"/>
                    <a:pt x="288115" y="282130"/>
                    <a:pt x="287012" y="288764"/>
                  </a:cubicBezTo>
                  <a:lnTo>
                    <a:pt x="283958" y="307035"/>
                  </a:lnTo>
                  <a:cubicBezTo>
                    <a:pt x="282855" y="313670"/>
                    <a:pt x="277117" y="318534"/>
                    <a:pt x="270392" y="318537"/>
                  </a:cubicBezTo>
                  <a:lnTo>
                    <a:pt x="211149" y="318537"/>
                  </a:lnTo>
                  <a:cubicBezTo>
                    <a:pt x="204423" y="318534"/>
                    <a:pt x="198686" y="313670"/>
                    <a:pt x="197583" y="307035"/>
                  </a:cubicBezTo>
                  <a:lnTo>
                    <a:pt x="194529" y="288764"/>
                  </a:lnTo>
                  <a:cubicBezTo>
                    <a:pt x="193426" y="282130"/>
                    <a:pt x="187688" y="277266"/>
                    <a:pt x="180963" y="277262"/>
                  </a:cubicBezTo>
                  <a:lnTo>
                    <a:pt x="178858" y="277262"/>
                  </a:lnTo>
                  <a:cubicBezTo>
                    <a:pt x="171259" y="277262"/>
                    <a:pt x="165099" y="271103"/>
                    <a:pt x="165099" y="263504"/>
                  </a:cubicBezTo>
                  <a:lnTo>
                    <a:pt x="165099" y="229108"/>
                  </a:lnTo>
                  <a:cubicBezTo>
                    <a:pt x="165099" y="187316"/>
                    <a:pt x="198979" y="153437"/>
                    <a:pt x="240770" y="153437"/>
                  </a:cubicBezTo>
                  <a:cubicBezTo>
                    <a:pt x="282562" y="153437"/>
                    <a:pt x="316441" y="187316"/>
                    <a:pt x="316441" y="229108"/>
                  </a:cubicBezTo>
                  <a:close/>
                  <a:moveTo>
                    <a:pt x="192616" y="235974"/>
                  </a:moveTo>
                  <a:cubicBezTo>
                    <a:pt x="192616" y="243572"/>
                    <a:pt x="198776" y="249732"/>
                    <a:pt x="206374" y="249732"/>
                  </a:cubicBezTo>
                  <a:cubicBezTo>
                    <a:pt x="213973" y="249732"/>
                    <a:pt x="220133" y="243572"/>
                    <a:pt x="220133" y="235974"/>
                  </a:cubicBezTo>
                  <a:cubicBezTo>
                    <a:pt x="220133" y="228375"/>
                    <a:pt x="213973" y="222215"/>
                    <a:pt x="206374" y="222215"/>
                  </a:cubicBezTo>
                  <a:cubicBezTo>
                    <a:pt x="198776" y="222215"/>
                    <a:pt x="192616" y="228375"/>
                    <a:pt x="192616" y="235974"/>
                  </a:cubicBezTo>
                  <a:moveTo>
                    <a:pt x="261408" y="235974"/>
                  </a:moveTo>
                  <a:cubicBezTo>
                    <a:pt x="261408" y="243572"/>
                    <a:pt x="267568" y="249732"/>
                    <a:pt x="275166" y="249732"/>
                  </a:cubicBezTo>
                  <a:cubicBezTo>
                    <a:pt x="282765" y="249732"/>
                    <a:pt x="288925" y="243572"/>
                    <a:pt x="288925" y="235974"/>
                  </a:cubicBezTo>
                  <a:cubicBezTo>
                    <a:pt x="288925" y="228375"/>
                    <a:pt x="282765" y="222215"/>
                    <a:pt x="275166" y="222215"/>
                  </a:cubicBezTo>
                  <a:cubicBezTo>
                    <a:pt x="267568" y="222215"/>
                    <a:pt x="261408" y="228375"/>
                    <a:pt x="261408" y="235974"/>
                  </a:cubicBezTo>
                  <a:moveTo>
                    <a:pt x="220133" y="284128"/>
                  </a:moveTo>
                  <a:lnTo>
                    <a:pt x="220133" y="318524"/>
                  </a:lnTo>
                  <a:moveTo>
                    <a:pt x="261408" y="284128"/>
                  </a:moveTo>
                  <a:lnTo>
                    <a:pt x="261408" y="318524"/>
                  </a:lnTo>
                  <a:moveTo>
                    <a:pt x="165099" y="125921"/>
                  </a:moveTo>
                  <a:lnTo>
                    <a:pt x="116945" y="139679"/>
                  </a:lnTo>
                  <a:lnTo>
                    <a:pt x="130704" y="91525"/>
                  </a:lnTo>
                  <a:lnTo>
                    <a:pt x="213006" y="9236"/>
                  </a:lnTo>
                  <a:cubicBezTo>
                    <a:pt x="222548" y="0"/>
                    <a:pt x="237734" y="123"/>
                    <a:pt x="247125" y="9513"/>
                  </a:cubicBezTo>
                  <a:cubicBezTo>
                    <a:pt x="256515" y="18904"/>
                    <a:pt x="256639" y="34090"/>
                    <a:pt x="247402" y="43632"/>
                  </a:cubicBezTo>
                  <a:close/>
                  <a:moveTo>
                    <a:pt x="123824" y="249746"/>
                  </a:moveTo>
                  <a:lnTo>
                    <a:pt x="13758" y="249746"/>
                  </a:lnTo>
                  <a:cubicBezTo>
                    <a:pt x="6159" y="249746"/>
                    <a:pt x="0" y="243586"/>
                    <a:pt x="0" y="235987"/>
                  </a:cubicBezTo>
                  <a:lnTo>
                    <a:pt x="0" y="15854"/>
                  </a:lnTo>
                  <a:cubicBezTo>
                    <a:pt x="0" y="8256"/>
                    <a:pt x="6159" y="2096"/>
                    <a:pt x="13758" y="2096"/>
                  </a:cubicBezTo>
                  <a:lnTo>
                    <a:pt x="165099" y="2096"/>
                  </a:lnTo>
                  <a:moveTo>
                    <a:pt x="68791" y="57143"/>
                  </a:moveTo>
                  <a:lnTo>
                    <a:pt x="110066" y="57143"/>
                  </a:lnTo>
                  <a:moveTo>
                    <a:pt x="41274" y="98404"/>
                  </a:moveTo>
                  <a:lnTo>
                    <a:pt x="82549" y="98404"/>
                  </a:lnTo>
                  <a:moveTo>
                    <a:pt x="82549" y="139679"/>
                  </a:moveTo>
                  <a:lnTo>
                    <a:pt x="41274" y="139679"/>
                  </a:lnTo>
                  <a:moveTo>
                    <a:pt x="110066" y="180954"/>
                  </a:moveTo>
                  <a:lnTo>
                    <a:pt x="41274" y="180954"/>
                  </a:lnTo>
                  <a:moveTo>
                    <a:pt x="171979" y="119042"/>
                  </a:moveTo>
                  <a:lnTo>
                    <a:pt x="137583" y="84660"/>
                  </a:lnTo>
                  <a:moveTo>
                    <a:pt x="199495" y="22747"/>
                  </a:moveTo>
                  <a:lnTo>
                    <a:pt x="233891" y="57143"/>
                  </a:lnTo>
                </a:path>
              </a:pathLst>
            </a:custGeom>
            <a:noFill/>
            <a:ln w="825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E78E0FC-E4DB-4B3A-71B4-42D7D4786C39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ffg-building.png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99803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946228" y="3112432"/>
            <a:ext cx="682205" cy="685943"/>
          </a:xfrm>
          <a:custGeom>
            <a:avLst/>
            <a:gdLst/>
            <a:ahLst/>
            <a:cxnLst/>
            <a:rect l="0" t="0" r="0" b="0"/>
            <a:pathLst>
              <a:path w="682205" h="685943">
                <a:moveTo>
                  <a:pt x="934" y="342037"/>
                </a:moveTo>
                <a:cubicBezTo>
                  <a:pt x="0" y="156066"/>
                  <a:pt x="151393" y="0"/>
                  <a:pt x="337364" y="5607"/>
                </a:cubicBezTo>
                <a:cubicBezTo>
                  <a:pt x="523335" y="11214"/>
                  <a:pt x="665384" y="156066"/>
                  <a:pt x="673794" y="342037"/>
                </a:cubicBezTo>
                <a:cubicBezTo>
                  <a:pt x="682205" y="528008"/>
                  <a:pt x="523335" y="685943"/>
                  <a:pt x="337364" y="678467"/>
                </a:cubicBezTo>
                <a:cubicBezTo>
                  <a:pt x="151393" y="670991"/>
                  <a:pt x="4672" y="528008"/>
                  <a:pt x="934" y="342037"/>
                </a:cubicBezTo>
              </a:path>
            </a:pathLst>
          </a:custGeom>
          <a:noFill/>
          <a:ln w="2803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" name="Group 9"/>
          <p:cNvGrpSpPr/>
          <p:nvPr/>
        </p:nvGrpSpPr>
        <p:grpSpPr>
          <a:xfrm>
            <a:off x="3144135" y="3929440"/>
            <a:ext cx="295310" cy="709306"/>
            <a:chOff x="1571970" y="3540460"/>
            <a:chExt cx="295310" cy="709306"/>
          </a:xfrm>
        </p:grpSpPr>
        <p:sp>
          <p:nvSpPr>
            <p:cNvPr id="6" name="Rounded Rectangle 5"/>
            <p:cNvSpPr/>
            <p:nvPr/>
          </p:nvSpPr>
          <p:spPr>
            <a:xfrm>
              <a:off x="1622434" y="3544198"/>
              <a:ext cx="244846" cy="705568"/>
            </a:xfrm>
            <a:custGeom>
              <a:avLst/>
              <a:gdLst/>
              <a:ahLst/>
              <a:cxnLst/>
              <a:rect l="0" t="0" r="0" b="0"/>
              <a:pathLst>
                <a:path w="244846" h="705568">
                  <a:moveTo>
                    <a:pt x="244846" y="705568"/>
                  </a:moveTo>
                  <a:cubicBezTo>
                    <a:pt x="110274" y="499038"/>
                    <a:pt x="0" y="261667"/>
                    <a:pt x="5607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28041" y="3544198"/>
              <a:ext cx="239145" cy="705101"/>
            </a:xfrm>
            <a:custGeom>
              <a:avLst/>
              <a:gdLst/>
              <a:ahLst/>
              <a:cxnLst/>
              <a:rect l="0" t="0" r="0" b="0"/>
              <a:pathLst>
                <a:path w="239145" h="705101">
                  <a:moveTo>
                    <a:pt x="239145" y="705101"/>
                  </a:moveTo>
                  <a:cubicBezTo>
                    <a:pt x="98686" y="503336"/>
                    <a:pt x="11961" y="26148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71970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cubicBezTo>
                    <a:pt x="21494" y="46726"/>
                    <a:pt x="31773" y="14952"/>
                    <a:pt x="56071" y="0"/>
                  </a:cubicBezTo>
                  <a:cubicBezTo>
                    <a:pt x="72893" y="23363"/>
                    <a:pt x="108405" y="30839"/>
                    <a:pt x="121488" y="56071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571970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lnTo>
                    <a:pt x="56071" y="0"/>
                  </a:lnTo>
                  <a:lnTo>
                    <a:pt x="121488" y="56071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407344" y="4611647"/>
            <a:ext cx="692485" cy="706503"/>
            <a:chOff x="1835179" y="4222667"/>
            <a:chExt cx="692485" cy="706503"/>
          </a:xfrm>
        </p:grpSpPr>
        <p:sp>
          <p:nvSpPr>
            <p:cNvPr id="12" name="Rounded Rectangle 11"/>
            <p:cNvSpPr/>
            <p:nvPr/>
          </p:nvSpPr>
          <p:spPr>
            <a:xfrm>
              <a:off x="1835179" y="4222667"/>
              <a:ext cx="692485" cy="706503"/>
            </a:xfrm>
            <a:custGeom>
              <a:avLst/>
              <a:gdLst/>
              <a:ahLst/>
              <a:cxnLst/>
              <a:rect l="0" t="0" r="0" b="0"/>
              <a:pathLst>
                <a:path w="692485" h="706503">
                  <a:moveTo>
                    <a:pt x="9345" y="346710"/>
                  </a:moveTo>
                  <a:cubicBezTo>
                    <a:pt x="0" y="160738"/>
                    <a:pt x="159804" y="20559"/>
                    <a:pt x="345775" y="10279"/>
                  </a:cubicBezTo>
                  <a:cubicBezTo>
                    <a:pt x="530812" y="0"/>
                    <a:pt x="692485" y="161673"/>
                    <a:pt x="682205" y="346710"/>
                  </a:cubicBezTo>
                  <a:cubicBezTo>
                    <a:pt x="670991" y="531746"/>
                    <a:pt x="529877" y="706503"/>
                    <a:pt x="345775" y="683140"/>
                  </a:cubicBezTo>
                  <a:cubicBezTo>
                    <a:pt x="247650" y="670991"/>
                    <a:pt x="159804" y="640151"/>
                    <a:pt x="97190" y="573800"/>
                  </a:cubicBezTo>
                  <a:cubicBezTo>
                    <a:pt x="42053" y="513990"/>
                    <a:pt x="12148" y="433621"/>
                    <a:pt x="9345" y="346709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844525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188470" y="5122648"/>
            <a:ext cx="740239" cy="117750"/>
            <a:chOff x="2616305" y="4733668"/>
            <a:chExt cx="740239" cy="117750"/>
          </a:xfrm>
        </p:grpSpPr>
        <p:sp>
          <p:nvSpPr>
            <p:cNvPr id="15" name="Rounded Rectangle 14"/>
            <p:cNvSpPr/>
            <p:nvPr/>
          </p:nvSpPr>
          <p:spPr>
            <a:xfrm>
              <a:off x="2620977" y="4771049"/>
              <a:ext cx="735473" cy="57940"/>
            </a:xfrm>
            <a:custGeom>
              <a:avLst/>
              <a:gdLst/>
              <a:ahLst/>
              <a:cxnLst/>
              <a:rect l="0" t="0" r="0" b="0"/>
              <a:pathLst>
                <a:path w="735473" h="57940">
                  <a:moveTo>
                    <a:pt x="735473" y="0"/>
                  </a:moveTo>
                  <a:cubicBezTo>
                    <a:pt x="610246" y="18690"/>
                    <a:pt x="479413" y="57940"/>
                    <a:pt x="351382" y="56071"/>
                  </a:cubicBezTo>
                  <a:cubicBezTo>
                    <a:pt x="229893" y="54202"/>
                    <a:pt x="111208" y="42053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620977" y="4771049"/>
              <a:ext cx="735567" cy="55791"/>
            </a:xfrm>
            <a:custGeom>
              <a:avLst/>
              <a:gdLst/>
              <a:ahLst/>
              <a:cxnLst/>
              <a:rect l="0" t="0" r="0" b="0"/>
              <a:pathLst>
                <a:path w="735567" h="55791">
                  <a:moveTo>
                    <a:pt x="735567" y="0"/>
                  </a:moveTo>
                  <a:cubicBezTo>
                    <a:pt x="613798" y="36259"/>
                    <a:pt x="479599" y="55791"/>
                    <a:pt x="351289" y="55791"/>
                  </a:cubicBezTo>
                  <a:cubicBezTo>
                    <a:pt x="229800" y="55791"/>
                    <a:pt x="111956" y="39530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616305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cubicBezTo>
                    <a:pt x="33643" y="91583"/>
                    <a:pt x="10279" y="71958"/>
                    <a:pt x="0" y="44857"/>
                  </a:cubicBezTo>
                  <a:cubicBezTo>
                    <a:pt x="25232" y="31773"/>
                    <a:pt x="47660" y="13083"/>
                    <a:pt x="72893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16305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lnTo>
                    <a:pt x="0" y="44857"/>
                  </a:lnTo>
                  <a:lnTo>
                    <a:pt x="72893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997795" y="4606975"/>
            <a:ext cx="686878" cy="701830"/>
            <a:chOff x="3425630" y="4217995"/>
            <a:chExt cx="686878" cy="701830"/>
          </a:xfrm>
        </p:grpSpPr>
        <p:sp>
          <p:nvSpPr>
            <p:cNvPr id="21" name="Rounded Rectangle 20"/>
            <p:cNvSpPr/>
            <p:nvPr/>
          </p:nvSpPr>
          <p:spPr>
            <a:xfrm>
              <a:off x="3425630" y="4217995"/>
              <a:ext cx="686878" cy="701830"/>
            </a:xfrm>
            <a:custGeom>
              <a:avLst/>
              <a:gdLst/>
              <a:ahLst/>
              <a:cxnLst/>
              <a:rect l="0" t="0" r="0" b="0"/>
              <a:pathLst>
                <a:path w="686878" h="701830">
                  <a:moveTo>
                    <a:pt x="0" y="351382"/>
                  </a:moveTo>
                  <a:cubicBezTo>
                    <a:pt x="0" y="165411"/>
                    <a:pt x="151393" y="0"/>
                    <a:pt x="336430" y="14952"/>
                  </a:cubicBezTo>
                  <a:cubicBezTo>
                    <a:pt x="521466" y="29904"/>
                    <a:pt x="686878" y="166346"/>
                    <a:pt x="672860" y="351382"/>
                  </a:cubicBezTo>
                  <a:cubicBezTo>
                    <a:pt x="658842" y="536419"/>
                    <a:pt x="521466" y="701830"/>
                    <a:pt x="336430" y="687812"/>
                  </a:cubicBezTo>
                  <a:cubicBezTo>
                    <a:pt x="151393" y="673794"/>
                    <a:pt x="4672" y="537353"/>
                    <a:pt x="0" y="351382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25630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646334" y="3898225"/>
            <a:ext cx="243351" cy="714913"/>
            <a:chOff x="4074169" y="3509245"/>
            <a:chExt cx="243351" cy="714913"/>
          </a:xfrm>
        </p:grpSpPr>
        <p:sp>
          <p:nvSpPr>
            <p:cNvPr id="24" name="Rounded Rectangle 23"/>
            <p:cNvSpPr/>
            <p:nvPr/>
          </p:nvSpPr>
          <p:spPr>
            <a:xfrm>
              <a:off x="4096598" y="3509245"/>
              <a:ext cx="220548" cy="711176"/>
            </a:xfrm>
            <a:custGeom>
              <a:avLst/>
              <a:gdLst/>
              <a:ahLst/>
              <a:cxnLst/>
              <a:rect l="0" t="0" r="0" b="0"/>
              <a:pathLst>
                <a:path w="220548" h="711176">
                  <a:moveTo>
                    <a:pt x="220548" y="0"/>
                  </a:moveTo>
                  <a:cubicBezTo>
                    <a:pt x="211203" y="262602"/>
                    <a:pt x="139244" y="509317"/>
                    <a:pt x="0" y="71117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96598" y="3509245"/>
              <a:ext cx="220922" cy="711456"/>
            </a:xfrm>
            <a:custGeom>
              <a:avLst/>
              <a:gdLst/>
              <a:ahLst/>
              <a:cxnLst/>
              <a:rect l="0" t="0" r="0" b="0"/>
              <a:pathLst>
                <a:path w="220922" h="711456">
                  <a:moveTo>
                    <a:pt x="220922" y="0"/>
                  </a:moveTo>
                  <a:cubicBezTo>
                    <a:pt x="215595" y="262415"/>
                    <a:pt x="135039" y="506514"/>
                    <a:pt x="0" y="71145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74169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cubicBezTo>
                    <a:pt x="74762" y="67286"/>
                    <a:pt x="46726" y="75696"/>
                    <a:pt x="19625" y="84107"/>
                  </a:cubicBezTo>
                  <a:cubicBezTo>
                    <a:pt x="17756" y="55137"/>
                    <a:pt x="5607" y="28035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074169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lnTo>
                    <a:pt x="19625" y="84107"/>
                  </a:lnTo>
                  <a:lnTo>
                    <a:pt x="0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54518" y="3115236"/>
            <a:ext cx="688747" cy="686878"/>
            <a:chOff x="3882353" y="2726256"/>
            <a:chExt cx="688747" cy="686878"/>
          </a:xfrm>
        </p:grpSpPr>
        <p:sp>
          <p:nvSpPr>
            <p:cNvPr id="30" name="Rounded Rectangle 29"/>
            <p:cNvSpPr/>
            <p:nvPr/>
          </p:nvSpPr>
          <p:spPr>
            <a:xfrm>
              <a:off x="3882353" y="2726256"/>
              <a:ext cx="688747" cy="686878"/>
            </a:xfrm>
            <a:custGeom>
              <a:avLst/>
              <a:gdLst/>
              <a:ahLst/>
              <a:cxnLst/>
              <a:rect l="0" t="0" r="0" b="0"/>
              <a:pathLst>
                <a:path w="688747" h="686878">
                  <a:moveTo>
                    <a:pt x="14017" y="339233"/>
                  </a:moveTo>
                  <a:cubicBezTo>
                    <a:pt x="18690" y="153262"/>
                    <a:pt x="164476" y="0"/>
                    <a:pt x="350448" y="2803"/>
                  </a:cubicBezTo>
                  <a:cubicBezTo>
                    <a:pt x="536419" y="5607"/>
                    <a:pt x="688747" y="153262"/>
                    <a:pt x="686878" y="339233"/>
                  </a:cubicBezTo>
                  <a:cubicBezTo>
                    <a:pt x="685009" y="525204"/>
                    <a:pt x="535484" y="664449"/>
                    <a:pt x="350448" y="675663"/>
                  </a:cubicBezTo>
                  <a:cubicBezTo>
                    <a:pt x="165411" y="686878"/>
                    <a:pt x="0" y="524270"/>
                    <a:pt x="14017" y="33923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96371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91604" y="2600544"/>
            <a:ext cx="618657" cy="429883"/>
            <a:chOff x="3419439" y="2211564"/>
            <a:chExt cx="618657" cy="429883"/>
          </a:xfrm>
        </p:grpSpPr>
        <p:sp>
          <p:nvSpPr>
            <p:cNvPr id="33" name="Rounded Rectangle 32"/>
            <p:cNvSpPr/>
            <p:nvPr/>
          </p:nvSpPr>
          <p:spPr>
            <a:xfrm>
              <a:off x="3419439" y="2211564"/>
              <a:ext cx="600901" cy="425210"/>
            </a:xfrm>
            <a:custGeom>
              <a:avLst/>
              <a:gdLst/>
              <a:ahLst/>
              <a:cxnLst/>
              <a:rect l="0" t="0" r="0" b="0"/>
              <a:pathLst>
                <a:path w="600901" h="425210">
                  <a:moveTo>
                    <a:pt x="0" y="0"/>
                  </a:moveTo>
                  <a:cubicBezTo>
                    <a:pt x="236435" y="87845"/>
                    <a:pt x="442966" y="234566"/>
                    <a:pt x="600901" y="42521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419439" y="2211564"/>
              <a:ext cx="600901" cy="425584"/>
            </a:xfrm>
            <a:custGeom>
              <a:avLst/>
              <a:gdLst/>
              <a:ahLst/>
              <a:cxnLst/>
              <a:rect l="0" t="0" r="0" b="0"/>
              <a:pathLst>
                <a:path w="600901" h="425584">
                  <a:moveTo>
                    <a:pt x="0" y="0"/>
                  </a:moveTo>
                  <a:cubicBezTo>
                    <a:pt x="238117" y="83827"/>
                    <a:pt x="445583" y="232790"/>
                    <a:pt x="600901" y="425584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937167" y="2555471"/>
              <a:ext cx="100929" cy="85976"/>
            </a:xfrm>
            <a:custGeom>
              <a:avLst/>
              <a:gdLst/>
              <a:ahLst/>
              <a:cxnLst/>
              <a:rect l="0" t="0" r="0" b="0"/>
              <a:pathLst>
                <a:path w="100929" h="85976">
                  <a:moveTo>
                    <a:pt x="92518" y="0"/>
                  </a:moveTo>
                  <a:cubicBezTo>
                    <a:pt x="100929" y="27101"/>
                    <a:pt x="91583" y="57940"/>
                    <a:pt x="85976" y="85976"/>
                  </a:cubicBezTo>
                  <a:cubicBezTo>
                    <a:pt x="57940" y="79434"/>
                    <a:pt x="28970" y="79434"/>
                    <a:pt x="0" y="7850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937167" y="2555471"/>
              <a:ext cx="92518" cy="85976"/>
            </a:xfrm>
            <a:custGeom>
              <a:avLst/>
              <a:gdLst/>
              <a:ahLst/>
              <a:cxnLst/>
              <a:rect l="0" t="0" r="0" b="0"/>
              <a:pathLst>
                <a:path w="92518" h="85976">
                  <a:moveTo>
                    <a:pt x="92518" y="0"/>
                  </a:moveTo>
                  <a:lnTo>
                    <a:pt x="85976" y="85976"/>
                  </a:lnTo>
                  <a:lnTo>
                    <a:pt x="0" y="7850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510172" y="2944367"/>
            <a:ext cx="95634" cy="85279"/>
            <a:chOff x="3938007" y="2555387"/>
            <a:chExt cx="95634" cy="85279"/>
          </a:xfrm>
        </p:grpSpPr>
        <p:sp>
          <p:nvSpPr>
            <p:cNvPr id="38" name="Rounded Rectangle 37"/>
            <p:cNvSpPr/>
            <p:nvPr/>
          </p:nvSpPr>
          <p:spPr>
            <a:xfrm>
              <a:off x="3938007" y="2555387"/>
              <a:ext cx="95321" cy="85042"/>
            </a:xfrm>
            <a:custGeom>
              <a:avLst/>
              <a:gdLst/>
              <a:ahLst/>
              <a:cxnLst/>
              <a:rect l="0" t="0" r="0" b="0"/>
              <a:pathLst>
                <a:path w="95321" h="85042">
                  <a:moveTo>
                    <a:pt x="95321" y="0"/>
                  </a:moveTo>
                  <a:cubicBezTo>
                    <a:pt x="91583" y="28035"/>
                    <a:pt x="92518" y="57940"/>
                    <a:pt x="85042" y="85042"/>
                  </a:cubicBezTo>
                  <a:cubicBezTo>
                    <a:pt x="57940" y="75696"/>
                    <a:pt x="27101" y="85042"/>
                    <a:pt x="0" y="74762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938007" y="2555387"/>
              <a:ext cx="95634" cy="85279"/>
            </a:xfrm>
            <a:custGeom>
              <a:avLst/>
              <a:gdLst/>
              <a:ahLst/>
              <a:cxnLst/>
              <a:rect l="0" t="0" r="0" b="0"/>
              <a:pathLst>
                <a:path w="95634" h="85279">
                  <a:moveTo>
                    <a:pt x="95634" y="0"/>
                  </a:moveTo>
                  <a:lnTo>
                    <a:pt x="85279" y="85279"/>
                  </a:lnTo>
                  <a:lnTo>
                    <a:pt x="0" y="74924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200993" y="2172060"/>
            <a:ext cx="685009" cy="702765"/>
            <a:chOff x="2628828" y="1783080"/>
            <a:chExt cx="685009" cy="702765"/>
          </a:xfrm>
        </p:grpSpPr>
        <p:sp>
          <p:nvSpPr>
            <p:cNvPr id="42" name="Rounded Rectangle 41"/>
            <p:cNvSpPr/>
            <p:nvPr/>
          </p:nvSpPr>
          <p:spPr>
            <a:xfrm>
              <a:off x="2628828" y="1783080"/>
              <a:ext cx="685009" cy="702765"/>
            </a:xfrm>
            <a:custGeom>
              <a:avLst/>
              <a:gdLst/>
              <a:ahLst/>
              <a:cxnLst/>
              <a:rect l="0" t="0" r="0" b="0"/>
              <a:pathLst>
                <a:path w="685009" h="702765">
                  <a:moveTo>
                    <a:pt x="6541" y="347644"/>
                  </a:moveTo>
                  <a:cubicBezTo>
                    <a:pt x="3738" y="161673"/>
                    <a:pt x="157935" y="0"/>
                    <a:pt x="342971" y="11214"/>
                  </a:cubicBezTo>
                  <a:cubicBezTo>
                    <a:pt x="528008" y="22428"/>
                    <a:pt x="685009" y="161673"/>
                    <a:pt x="679402" y="347644"/>
                  </a:cubicBezTo>
                  <a:cubicBezTo>
                    <a:pt x="676598" y="440162"/>
                    <a:pt x="628937" y="513990"/>
                    <a:pt x="581276" y="585014"/>
                  </a:cubicBezTo>
                  <a:cubicBezTo>
                    <a:pt x="533615" y="656973"/>
                    <a:pt x="435490" y="674729"/>
                    <a:pt x="342971" y="684074"/>
                  </a:cubicBezTo>
                  <a:cubicBezTo>
                    <a:pt x="157935" y="702765"/>
                    <a:pt x="0" y="533615"/>
                    <a:pt x="6541" y="347644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635369" y="1794294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477668" y="2575778"/>
            <a:ext cx="597162" cy="473898"/>
            <a:chOff x="1905503" y="2186798"/>
            <a:chExt cx="597162" cy="473898"/>
          </a:xfrm>
        </p:grpSpPr>
        <p:sp>
          <p:nvSpPr>
            <p:cNvPr id="45" name="Rounded Rectangle 44"/>
            <p:cNvSpPr/>
            <p:nvPr/>
          </p:nvSpPr>
          <p:spPr>
            <a:xfrm>
              <a:off x="1905503" y="2221375"/>
              <a:ext cx="592490" cy="439228"/>
            </a:xfrm>
            <a:custGeom>
              <a:avLst/>
              <a:gdLst/>
              <a:ahLst/>
              <a:cxnLst/>
              <a:rect l="0" t="0" r="0" b="0"/>
              <a:pathLst>
                <a:path w="592490" h="439228">
                  <a:moveTo>
                    <a:pt x="0" y="439228"/>
                  </a:moveTo>
                  <a:cubicBezTo>
                    <a:pt x="142048" y="235501"/>
                    <a:pt x="354186" y="82238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905503" y="2221375"/>
              <a:ext cx="592490" cy="439321"/>
            </a:xfrm>
            <a:custGeom>
              <a:avLst/>
              <a:gdLst/>
              <a:ahLst/>
              <a:cxnLst/>
              <a:rect l="0" t="0" r="0" b="0"/>
              <a:pathLst>
                <a:path w="592490" h="439321">
                  <a:moveTo>
                    <a:pt x="0" y="439321"/>
                  </a:moveTo>
                  <a:cubicBezTo>
                    <a:pt x="151487" y="242603"/>
                    <a:pt x="356148" y="89060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423231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cubicBezTo>
                    <a:pt x="23363" y="16821"/>
                    <a:pt x="54202" y="20559"/>
                    <a:pt x="79434" y="33643"/>
                  </a:cubicBezTo>
                  <a:cubicBezTo>
                    <a:pt x="76631" y="61678"/>
                    <a:pt x="63547" y="89714"/>
                    <a:pt x="46726" y="112143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423231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lnTo>
                    <a:pt x="79434" y="33643"/>
                  </a:lnTo>
                  <a:lnTo>
                    <a:pt x="46726" y="112143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749615" y="3062665"/>
            <a:ext cx="1606454" cy="1596174"/>
            <a:chOff x="2177450" y="2673685"/>
            <a:chExt cx="1606454" cy="1596174"/>
          </a:xfrm>
        </p:grpSpPr>
        <p:sp>
          <p:nvSpPr>
            <p:cNvPr id="51" name="Rounded Rectangle 50"/>
            <p:cNvSpPr/>
            <p:nvPr/>
          </p:nvSpPr>
          <p:spPr>
            <a:xfrm>
              <a:off x="2177450" y="2673685"/>
              <a:ext cx="1606454" cy="1596174"/>
            </a:xfrm>
            <a:custGeom>
              <a:avLst/>
              <a:gdLst/>
              <a:ahLst/>
              <a:cxnLst/>
              <a:rect l="0" t="0" r="0" b="0"/>
              <a:pathLst>
                <a:path w="1606454" h="1596174">
                  <a:moveTo>
                    <a:pt x="9345" y="802759"/>
                  </a:moveTo>
                  <a:cubicBezTo>
                    <a:pt x="0" y="581276"/>
                    <a:pt x="107470" y="387829"/>
                    <a:pt x="248584" y="238304"/>
                  </a:cubicBezTo>
                  <a:cubicBezTo>
                    <a:pt x="384091" y="95321"/>
                    <a:pt x="583145" y="33643"/>
                    <a:pt x="794349" y="17756"/>
                  </a:cubicBezTo>
                  <a:cubicBezTo>
                    <a:pt x="1020504" y="0"/>
                    <a:pt x="1216755" y="123357"/>
                    <a:pt x="1369083" y="268209"/>
                  </a:cubicBezTo>
                  <a:cubicBezTo>
                    <a:pt x="1508328" y="400912"/>
                    <a:pt x="1606454" y="598098"/>
                    <a:pt x="1579352" y="802759"/>
                  </a:cubicBezTo>
                  <a:cubicBezTo>
                    <a:pt x="1566269" y="898081"/>
                    <a:pt x="1558793" y="989665"/>
                    <a:pt x="1530757" y="1075642"/>
                  </a:cubicBezTo>
                  <a:cubicBezTo>
                    <a:pt x="1496179" y="1178440"/>
                    <a:pt x="1431697" y="1266285"/>
                    <a:pt x="1361607" y="1345720"/>
                  </a:cubicBezTo>
                  <a:cubicBezTo>
                    <a:pt x="1293387" y="1422352"/>
                    <a:pt x="1201803" y="1471882"/>
                    <a:pt x="1111154" y="1521412"/>
                  </a:cubicBezTo>
                  <a:cubicBezTo>
                    <a:pt x="1018635" y="1571876"/>
                    <a:pt x="906492" y="1596174"/>
                    <a:pt x="794349" y="1587763"/>
                  </a:cubicBezTo>
                  <a:cubicBezTo>
                    <a:pt x="577538" y="1570942"/>
                    <a:pt x="380353" y="1498048"/>
                    <a:pt x="237370" y="1356000"/>
                  </a:cubicBezTo>
                  <a:cubicBezTo>
                    <a:pt x="96256" y="1214886"/>
                    <a:pt x="4672" y="1018635"/>
                    <a:pt x="9345" y="802759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186796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6300878" y="3336482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Collect
Resources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030083" y="3336482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Evaluate
Resources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030077" y="4065505"/>
            <a:ext cx="1051344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Resource
Management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64172" y="1710403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Identify
Resources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347659" y="5523278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Organize
Resources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73566" y="1378267"/>
            <a:ext cx="250549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The Cycle of Resource Management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983302" y="5523278"/>
            <a:ext cx="813039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Utilize
Resources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4263606" y="3304708"/>
            <a:ext cx="538454" cy="544362"/>
            <a:chOff x="2691441" y="2915728"/>
            <a:chExt cx="538454" cy="544362"/>
          </a:xfrm>
        </p:grpSpPr>
        <p:sp>
          <p:nvSpPr>
            <p:cNvPr id="61" name="Rounded Rectangle 60"/>
            <p:cNvSpPr/>
            <p:nvPr/>
          </p:nvSpPr>
          <p:spPr>
            <a:xfrm>
              <a:off x="2691441" y="2915728"/>
              <a:ext cx="537353" cy="544362"/>
            </a:xfrm>
            <a:custGeom>
              <a:avLst/>
              <a:gdLst/>
              <a:ahLst/>
              <a:cxnLst/>
              <a:rect l="0" t="0" r="0" b="0"/>
              <a:pathLst>
                <a:path w="537353" h="544362">
                  <a:moveTo>
                    <a:pt x="525672" y="329421"/>
                  </a:moveTo>
                  <a:cubicBezTo>
                    <a:pt x="492963" y="331757"/>
                    <a:pt x="457918" y="327084"/>
                    <a:pt x="425210" y="329421"/>
                  </a:cubicBezTo>
                  <a:cubicBezTo>
                    <a:pt x="422874" y="296712"/>
                    <a:pt x="418201" y="264004"/>
                    <a:pt x="425210" y="231295"/>
                  </a:cubicBezTo>
                  <a:cubicBezTo>
                    <a:pt x="460255" y="231295"/>
                    <a:pt x="495300" y="219614"/>
                    <a:pt x="525672" y="231295"/>
                  </a:cubicBezTo>
                  <a:cubicBezTo>
                    <a:pt x="532681" y="264004"/>
                    <a:pt x="530344" y="296712"/>
                    <a:pt x="525672" y="329421"/>
                  </a:cubicBezTo>
                  <a:moveTo>
                    <a:pt x="0" y="0"/>
                  </a:moveTo>
                  <a:moveTo>
                    <a:pt x="285031" y="156533"/>
                  </a:moveTo>
                  <a:cubicBezTo>
                    <a:pt x="266340" y="130833"/>
                    <a:pt x="228959" y="116816"/>
                    <a:pt x="214941" y="86443"/>
                  </a:cubicBezTo>
                  <a:cubicBezTo>
                    <a:pt x="235968" y="63080"/>
                    <a:pt x="264004" y="42053"/>
                    <a:pt x="285031" y="18690"/>
                  </a:cubicBezTo>
                  <a:cubicBezTo>
                    <a:pt x="306058" y="42053"/>
                    <a:pt x="324748" y="72425"/>
                    <a:pt x="355120" y="86443"/>
                  </a:cubicBezTo>
                  <a:cubicBezTo>
                    <a:pt x="327084" y="102798"/>
                    <a:pt x="310730" y="135506"/>
                    <a:pt x="285031" y="156533"/>
                  </a:cubicBezTo>
                  <a:moveTo>
                    <a:pt x="0" y="0"/>
                  </a:moveTo>
                  <a:moveTo>
                    <a:pt x="415865" y="140179"/>
                  </a:moveTo>
                  <a:cubicBezTo>
                    <a:pt x="443900" y="112143"/>
                    <a:pt x="467264" y="74762"/>
                    <a:pt x="474273" y="35044"/>
                  </a:cubicBezTo>
                  <a:cubicBezTo>
                    <a:pt x="502308" y="63080"/>
                    <a:pt x="525672" y="100461"/>
                    <a:pt x="537353" y="140179"/>
                  </a:cubicBezTo>
                  <a:cubicBezTo>
                    <a:pt x="499972" y="151860"/>
                    <a:pt x="455582" y="137842"/>
                    <a:pt x="415865" y="140179"/>
                  </a:cubicBezTo>
                  <a:moveTo>
                    <a:pt x="285031" y="338766"/>
                  </a:moveTo>
                  <a:cubicBezTo>
                    <a:pt x="252322" y="331757"/>
                    <a:pt x="221950" y="313066"/>
                    <a:pt x="226623" y="280358"/>
                  </a:cubicBezTo>
                  <a:cubicBezTo>
                    <a:pt x="231295" y="247650"/>
                    <a:pt x="252322" y="219614"/>
                    <a:pt x="285031" y="221950"/>
                  </a:cubicBezTo>
                  <a:cubicBezTo>
                    <a:pt x="317739" y="221950"/>
                    <a:pt x="338766" y="247650"/>
                    <a:pt x="343439" y="280358"/>
                  </a:cubicBezTo>
                  <a:cubicBezTo>
                    <a:pt x="350448" y="310730"/>
                    <a:pt x="317739" y="336430"/>
                    <a:pt x="285031" y="338766"/>
                  </a:cubicBezTo>
                  <a:moveTo>
                    <a:pt x="0" y="0"/>
                  </a:moveTo>
                  <a:moveTo>
                    <a:pt x="373811" y="450909"/>
                  </a:moveTo>
                  <a:cubicBezTo>
                    <a:pt x="359793" y="457918"/>
                    <a:pt x="350448" y="474273"/>
                    <a:pt x="338766" y="485954"/>
                  </a:cubicBezTo>
                  <a:cubicBezTo>
                    <a:pt x="294376" y="495300"/>
                    <a:pt x="247650" y="485954"/>
                    <a:pt x="203259" y="485954"/>
                  </a:cubicBezTo>
                  <a:cubicBezTo>
                    <a:pt x="203259" y="523335"/>
                    <a:pt x="156533" y="544362"/>
                    <a:pt x="116816" y="544362"/>
                  </a:cubicBezTo>
                  <a:cubicBezTo>
                    <a:pt x="65416" y="542026"/>
                    <a:pt x="14017" y="499972"/>
                    <a:pt x="23363" y="450909"/>
                  </a:cubicBezTo>
                  <a:cubicBezTo>
                    <a:pt x="30372" y="399510"/>
                    <a:pt x="65416" y="355120"/>
                    <a:pt x="116816" y="357457"/>
                  </a:cubicBezTo>
                  <a:cubicBezTo>
                    <a:pt x="156533" y="357457"/>
                    <a:pt x="196250" y="376147"/>
                    <a:pt x="203259" y="415865"/>
                  </a:cubicBezTo>
                  <a:cubicBezTo>
                    <a:pt x="247650" y="415865"/>
                    <a:pt x="292040" y="413528"/>
                    <a:pt x="338766" y="415865"/>
                  </a:cubicBezTo>
                  <a:cubicBezTo>
                    <a:pt x="350448" y="422874"/>
                    <a:pt x="362129" y="436891"/>
                    <a:pt x="373811" y="450909"/>
                  </a:cubicBezTo>
                  <a:moveTo>
                    <a:pt x="91116" y="471936"/>
                  </a:moveTo>
                  <a:cubicBezTo>
                    <a:pt x="102798" y="474273"/>
                    <a:pt x="114479" y="462591"/>
                    <a:pt x="114479" y="450909"/>
                  </a:cubicBezTo>
                  <a:cubicBezTo>
                    <a:pt x="114479" y="436891"/>
                    <a:pt x="102798" y="422874"/>
                    <a:pt x="91116" y="427546"/>
                  </a:cubicBezTo>
                  <a:cubicBezTo>
                    <a:pt x="79434" y="429883"/>
                    <a:pt x="70089" y="436891"/>
                    <a:pt x="67753" y="450909"/>
                  </a:cubicBezTo>
                  <a:cubicBezTo>
                    <a:pt x="65416" y="462591"/>
                    <a:pt x="79434" y="478945"/>
                    <a:pt x="91116" y="471936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2691441" y="2915728"/>
              <a:ext cx="538454" cy="543194"/>
            </a:xfrm>
            <a:custGeom>
              <a:avLst/>
              <a:gdLst/>
              <a:ahLst/>
              <a:cxnLst/>
              <a:rect l="0" t="0" r="0" b="0"/>
              <a:pathLst>
                <a:path w="538454" h="543194">
                  <a:moveTo>
                    <a:pt x="425703" y="329545"/>
                  </a:moveTo>
                  <a:lnTo>
                    <a:pt x="425703" y="231168"/>
                  </a:lnTo>
                  <a:lnTo>
                    <a:pt x="526270" y="231168"/>
                  </a:lnTo>
                  <a:lnTo>
                    <a:pt x="526270" y="329545"/>
                  </a:lnTo>
                  <a:close/>
                  <a:moveTo>
                    <a:pt x="0" y="0"/>
                  </a:moveTo>
                  <a:moveTo>
                    <a:pt x="215690" y="86916"/>
                  </a:moveTo>
                  <a:lnTo>
                    <a:pt x="285068" y="17537"/>
                  </a:lnTo>
                  <a:lnTo>
                    <a:pt x="354445" y="86916"/>
                  </a:lnTo>
                  <a:lnTo>
                    <a:pt x="285068" y="156294"/>
                  </a:lnTo>
                  <a:close/>
                  <a:moveTo>
                    <a:pt x="0" y="0"/>
                  </a:moveTo>
                  <a:moveTo>
                    <a:pt x="415809" y="139652"/>
                  </a:moveTo>
                  <a:lnTo>
                    <a:pt x="474679" y="34177"/>
                  </a:lnTo>
                  <a:lnTo>
                    <a:pt x="538454" y="139652"/>
                  </a:lnTo>
                  <a:close/>
                  <a:moveTo>
                    <a:pt x="226382" y="279807"/>
                  </a:moveTo>
                  <a:cubicBezTo>
                    <a:pt x="226382" y="247395"/>
                    <a:pt x="252659" y="221117"/>
                    <a:pt x="285073" y="221117"/>
                  </a:cubicBezTo>
                  <a:cubicBezTo>
                    <a:pt x="317487" y="221117"/>
                    <a:pt x="343763" y="247395"/>
                    <a:pt x="343763" y="279807"/>
                  </a:cubicBezTo>
                  <a:cubicBezTo>
                    <a:pt x="343763" y="312221"/>
                    <a:pt x="317487" y="338497"/>
                    <a:pt x="285073" y="338497"/>
                  </a:cubicBezTo>
                  <a:cubicBezTo>
                    <a:pt x="252659" y="338497"/>
                    <a:pt x="226382" y="312221"/>
                    <a:pt x="226382" y="279807"/>
                  </a:cubicBezTo>
                  <a:close/>
                  <a:moveTo>
                    <a:pt x="0" y="0"/>
                  </a:moveTo>
                  <a:moveTo>
                    <a:pt x="337666" y="484786"/>
                  </a:moveTo>
                  <a:lnTo>
                    <a:pt x="202159" y="484786"/>
                  </a:lnTo>
                  <a:cubicBezTo>
                    <a:pt x="188141" y="519831"/>
                    <a:pt x="155432" y="543194"/>
                    <a:pt x="115715" y="543194"/>
                  </a:cubicBezTo>
                  <a:cubicBezTo>
                    <a:pt x="64316" y="543194"/>
                    <a:pt x="22262" y="501140"/>
                    <a:pt x="22262" y="449741"/>
                  </a:cubicBezTo>
                  <a:cubicBezTo>
                    <a:pt x="22262" y="398342"/>
                    <a:pt x="64316" y="356288"/>
                    <a:pt x="115715" y="356288"/>
                  </a:cubicBezTo>
                  <a:cubicBezTo>
                    <a:pt x="155432" y="356288"/>
                    <a:pt x="188141" y="379652"/>
                    <a:pt x="202159" y="414696"/>
                  </a:cubicBezTo>
                  <a:lnTo>
                    <a:pt x="337666" y="414696"/>
                  </a:lnTo>
                  <a:lnTo>
                    <a:pt x="372710" y="449741"/>
                  </a:lnTo>
                  <a:close/>
                  <a:moveTo>
                    <a:pt x="90977" y="472798"/>
                  </a:moveTo>
                  <a:cubicBezTo>
                    <a:pt x="103711" y="472798"/>
                    <a:pt x="114033" y="462477"/>
                    <a:pt x="114033" y="449744"/>
                  </a:cubicBezTo>
                  <a:cubicBezTo>
                    <a:pt x="114033" y="437008"/>
                    <a:pt x="103711" y="426686"/>
                    <a:pt x="90977" y="426686"/>
                  </a:cubicBezTo>
                  <a:cubicBezTo>
                    <a:pt x="78243" y="426686"/>
                    <a:pt x="67920" y="437008"/>
                    <a:pt x="67920" y="449744"/>
                  </a:cubicBezTo>
                  <a:cubicBezTo>
                    <a:pt x="67920" y="462477"/>
                    <a:pt x="78243" y="472798"/>
                    <a:pt x="90977" y="472798"/>
                  </a:cubicBezTo>
                  <a:close/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588767" y="3229946"/>
            <a:ext cx="437359" cy="450442"/>
            <a:chOff x="4016602" y="2840966"/>
            <a:chExt cx="437359" cy="450442"/>
          </a:xfrm>
        </p:grpSpPr>
        <p:sp>
          <p:nvSpPr>
            <p:cNvPr id="64" name="Rounded Rectangle 63"/>
            <p:cNvSpPr/>
            <p:nvPr/>
          </p:nvSpPr>
          <p:spPr>
            <a:xfrm>
              <a:off x="4016602" y="2840966"/>
              <a:ext cx="437359" cy="450442"/>
            </a:xfrm>
            <a:custGeom>
              <a:avLst/>
              <a:gdLst/>
              <a:ahLst/>
              <a:cxnLst/>
              <a:rect l="0" t="0" r="0" b="0"/>
              <a:pathLst>
                <a:path w="437359" h="450442">
                  <a:moveTo>
                    <a:pt x="431752" y="289703"/>
                  </a:moveTo>
                  <a:cubicBezTo>
                    <a:pt x="437359" y="371942"/>
                    <a:pt x="364466" y="448573"/>
                    <a:pt x="282227" y="439228"/>
                  </a:cubicBezTo>
                  <a:cubicBezTo>
                    <a:pt x="239239" y="435490"/>
                    <a:pt x="194381" y="450442"/>
                    <a:pt x="151393" y="439228"/>
                  </a:cubicBezTo>
                  <a:cubicBezTo>
                    <a:pt x="71024" y="416799"/>
                    <a:pt x="3738" y="371942"/>
                    <a:pt x="1869" y="289703"/>
                  </a:cubicBezTo>
                  <a:cubicBezTo>
                    <a:pt x="1869" y="284096"/>
                    <a:pt x="1869" y="276620"/>
                    <a:pt x="1869" y="271013"/>
                  </a:cubicBezTo>
                  <a:cubicBezTo>
                    <a:pt x="0" y="259798"/>
                    <a:pt x="11214" y="254191"/>
                    <a:pt x="20559" y="252322"/>
                  </a:cubicBezTo>
                  <a:cubicBezTo>
                    <a:pt x="149524" y="228024"/>
                    <a:pt x="282227" y="256060"/>
                    <a:pt x="413061" y="252322"/>
                  </a:cubicBezTo>
                  <a:cubicBezTo>
                    <a:pt x="424275" y="252322"/>
                    <a:pt x="429883" y="261667"/>
                    <a:pt x="431752" y="271013"/>
                  </a:cubicBezTo>
                  <a:cubicBezTo>
                    <a:pt x="433621" y="276620"/>
                    <a:pt x="431752" y="284096"/>
                    <a:pt x="431752" y="289703"/>
                  </a:cubicBezTo>
                  <a:moveTo>
                    <a:pt x="300918" y="46726"/>
                  </a:moveTo>
                  <a:cubicBezTo>
                    <a:pt x="366335" y="85976"/>
                    <a:pt x="399978" y="149524"/>
                    <a:pt x="413061" y="224286"/>
                  </a:cubicBezTo>
                  <a:cubicBezTo>
                    <a:pt x="414930" y="233632"/>
                    <a:pt x="411192" y="242977"/>
                    <a:pt x="413061" y="252322"/>
                  </a:cubicBezTo>
                  <a:moveTo>
                    <a:pt x="20559" y="252322"/>
                  </a:moveTo>
                  <a:cubicBezTo>
                    <a:pt x="24297" y="242977"/>
                    <a:pt x="22428" y="233632"/>
                    <a:pt x="20559" y="224286"/>
                  </a:cubicBezTo>
                  <a:cubicBezTo>
                    <a:pt x="5607" y="149524"/>
                    <a:pt x="61678" y="74762"/>
                    <a:pt x="132703" y="46726"/>
                  </a:cubicBezTo>
                  <a:moveTo>
                    <a:pt x="289703" y="22428"/>
                  </a:moveTo>
                  <a:cubicBezTo>
                    <a:pt x="293441" y="24297"/>
                    <a:pt x="299049" y="28035"/>
                    <a:pt x="300918" y="31773"/>
                  </a:cubicBezTo>
                  <a:cubicBezTo>
                    <a:pt x="300918" y="37381"/>
                    <a:pt x="302787" y="42988"/>
                    <a:pt x="300918" y="48595"/>
                  </a:cubicBezTo>
                  <a:cubicBezTo>
                    <a:pt x="297180" y="56071"/>
                    <a:pt x="285965" y="63547"/>
                    <a:pt x="278489" y="57940"/>
                  </a:cubicBezTo>
                  <a:cubicBezTo>
                    <a:pt x="244846" y="31773"/>
                    <a:pt x="198119" y="57940"/>
                    <a:pt x="155131" y="57940"/>
                  </a:cubicBezTo>
                  <a:cubicBezTo>
                    <a:pt x="145786" y="57940"/>
                    <a:pt x="136441" y="57940"/>
                    <a:pt x="132703" y="48595"/>
                  </a:cubicBezTo>
                  <a:cubicBezTo>
                    <a:pt x="132703" y="42988"/>
                    <a:pt x="132703" y="37381"/>
                    <a:pt x="132703" y="31773"/>
                  </a:cubicBezTo>
                  <a:cubicBezTo>
                    <a:pt x="134572" y="28035"/>
                    <a:pt x="140179" y="24297"/>
                    <a:pt x="143917" y="22428"/>
                  </a:cubicBezTo>
                  <a:cubicBezTo>
                    <a:pt x="188774" y="0"/>
                    <a:pt x="242977" y="5607"/>
                    <a:pt x="289703" y="22428"/>
                  </a:cubicBezTo>
                  <a:moveTo>
                    <a:pt x="20559" y="252322"/>
                  </a:moveTo>
                  <a:cubicBezTo>
                    <a:pt x="91583" y="308394"/>
                    <a:pt x="143917" y="385025"/>
                    <a:pt x="216810" y="439228"/>
                  </a:cubicBezTo>
                  <a:moveTo>
                    <a:pt x="151393" y="252322"/>
                  </a:moveTo>
                  <a:cubicBezTo>
                    <a:pt x="192512" y="327084"/>
                    <a:pt x="271013" y="375680"/>
                    <a:pt x="336430" y="428013"/>
                  </a:cubicBezTo>
                  <a:moveTo>
                    <a:pt x="407454" y="371942"/>
                  </a:moveTo>
                  <a:cubicBezTo>
                    <a:pt x="383156" y="319608"/>
                    <a:pt x="332692" y="280358"/>
                    <a:pt x="282227" y="252322"/>
                  </a:cubicBezTo>
                  <a:moveTo>
                    <a:pt x="216810" y="439228"/>
                  </a:moveTo>
                  <a:cubicBezTo>
                    <a:pt x="287834" y="383156"/>
                    <a:pt x="368204" y="330823"/>
                    <a:pt x="413061" y="252322"/>
                  </a:cubicBezTo>
                  <a:moveTo>
                    <a:pt x="282227" y="252322"/>
                  </a:moveTo>
                  <a:cubicBezTo>
                    <a:pt x="209334" y="295310"/>
                    <a:pt x="147655" y="360727"/>
                    <a:pt x="97190" y="428013"/>
                  </a:cubicBezTo>
                  <a:moveTo>
                    <a:pt x="151393" y="252322"/>
                  </a:moveTo>
                  <a:cubicBezTo>
                    <a:pt x="99059" y="278489"/>
                    <a:pt x="69155" y="332692"/>
                    <a:pt x="26166" y="37194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4018471" y="2846242"/>
              <a:ext cx="429883" cy="433952"/>
            </a:xfrm>
            <a:custGeom>
              <a:avLst/>
              <a:gdLst/>
              <a:ahLst/>
              <a:cxnLst/>
              <a:rect l="0" t="0" r="0" b="0"/>
              <a:pathLst>
                <a:path w="429883" h="433952">
                  <a:moveTo>
                    <a:pt x="429883" y="284427"/>
                  </a:moveTo>
                  <a:cubicBezTo>
                    <a:pt x="429883" y="367007"/>
                    <a:pt x="362938" y="433952"/>
                    <a:pt x="280358" y="433952"/>
                  </a:cubicBezTo>
                  <a:lnTo>
                    <a:pt x="149524" y="433952"/>
                  </a:lnTo>
                  <a:cubicBezTo>
                    <a:pt x="66944" y="433952"/>
                    <a:pt x="0" y="367007"/>
                    <a:pt x="0" y="284427"/>
                  </a:cubicBezTo>
                  <a:lnTo>
                    <a:pt x="0" y="265736"/>
                  </a:lnTo>
                  <a:cubicBezTo>
                    <a:pt x="0" y="255414"/>
                    <a:pt x="8368" y="247046"/>
                    <a:pt x="18690" y="247046"/>
                  </a:cubicBezTo>
                  <a:lnTo>
                    <a:pt x="411192" y="247046"/>
                  </a:lnTo>
                  <a:cubicBezTo>
                    <a:pt x="421514" y="247046"/>
                    <a:pt x="429883" y="255414"/>
                    <a:pt x="429883" y="265736"/>
                  </a:cubicBezTo>
                  <a:close/>
                  <a:moveTo>
                    <a:pt x="299049" y="41562"/>
                  </a:moveTo>
                  <a:cubicBezTo>
                    <a:pt x="367581" y="74069"/>
                    <a:pt x="411244" y="143159"/>
                    <a:pt x="411192" y="219010"/>
                  </a:cubicBezTo>
                  <a:lnTo>
                    <a:pt x="411192" y="247046"/>
                  </a:lnTo>
                  <a:moveTo>
                    <a:pt x="18690" y="247046"/>
                  </a:moveTo>
                  <a:lnTo>
                    <a:pt x="18690" y="219010"/>
                  </a:lnTo>
                  <a:cubicBezTo>
                    <a:pt x="18660" y="143179"/>
                    <a:pt x="62320" y="74117"/>
                    <a:pt x="130833" y="41618"/>
                  </a:cubicBezTo>
                  <a:moveTo>
                    <a:pt x="287199" y="16498"/>
                  </a:moveTo>
                  <a:cubicBezTo>
                    <a:pt x="292366" y="18345"/>
                    <a:pt x="296512" y="22291"/>
                    <a:pt x="298613" y="27361"/>
                  </a:cubicBezTo>
                  <a:cubicBezTo>
                    <a:pt x="300713" y="32431"/>
                    <a:pt x="300573" y="38152"/>
                    <a:pt x="298226" y="43113"/>
                  </a:cubicBezTo>
                  <a:cubicBezTo>
                    <a:pt x="294314" y="51364"/>
                    <a:pt x="284806" y="55331"/>
                    <a:pt x="276190" y="52309"/>
                  </a:cubicBezTo>
                  <a:cubicBezTo>
                    <a:pt x="236572" y="37855"/>
                    <a:pt x="193123" y="37855"/>
                    <a:pt x="153505" y="52309"/>
                  </a:cubicBezTo>
                  <a:cubicBezTo>
                    <a:pt x="144889" y="55331"/>
                    <a:pt x="135381" y="51364"/>
                    <a:pt x="131469" y="43113"/>
                  </a:cubicBezTo>
                  <a:cubicBezTo>
                    <a:pt x="129130" y="38128"/>
                    <a:pt x="129016" y="32385"/>
                    <a:pt x="131154" y="27310"/>
                  </a:cubicBezTo>
                  <a:cubicBezTo>
                    <a:pt x="133292" y="22236"/>
                    <a:pt x="137482" y="18306"/>
                    <a:pt x="142683" y="16498"/>
                  </a:cubicBezTo>
                  <a:cubicBezTo>
                    <a:pt x="189442" y="0"/>
                    <a:pt x="240440" y="0"/>
                    <a:pt x="287199" y="16498"/>
                  </a:cubicBezTo>
                  <a:close/>
                  <a:moveTo>
                    <a:pt x="18690" y="246990"/>
                  </a:moveTo>
                  <a:lnTo>
                    <a:pt x="214941" y="433895"/>
                  </a:lnTo>
                  <a:moveTo>
                    <a:pt x="149524" y="246990"/>
                  </a:moveTo>
                  <a:lnTo>
                    <a:pt x="334972" y="423616"/>
                  </a:lnTo>
                  <a:moveTo>
                    <a:pt x="405529" y="366198"/>
                  </a:moveTo>
                  <a:lnTo>
                    <a:pt x="280358" y="246990"/>
                  </a:lnTo>
                  <a:moveTo>
                    <a:pt x="411192" y="246990"/>
                  </a:moveTo>
                  <a:lnTo>
                    <a:pt x="214941" y="433895"/>
                  </a:lnTo>
                  <a:moveTo>
                    <a:pt x="94910" y="423616"/>
                  </a:moveTo>
                  <a:lnTo>
                    <a:pt x="280358" y="246990"/>
                  </a:lnTo>
                  <a:moveTo>
                    <a:pt x="24353" y="366198"/>
                  </a:moveTo>
                  <a:lnTo>
                    <a:pt x="149524" y="246990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065541" y="3231815"/>
            <a:ext cx="444835" cy="437359"/>
            <a:chOff x="1493376" y="2842835"/>
            <a:chExt cx="444835" cy="437359"/>
          </a:xfrm>
        </p:grpSpPr>
        <p:sp>
          <p:nvSpPr>
            <p:cNvPr id="67" name="Rounded Rectangle 66"/>
            <p:cNvSpPr/>
            <p:nvPr/>
          </p:nvSpPr>
          <p:spPr>
            <a:xfrm>
              <a:off x="1493376" y="2842835"/>
              <a:ext cx="444835" cy="437359"/>
            </a:xfrm>
            <a:custGeom>
              <a:avLst/>
              <a:gdLst/>
              <a:ahLst/>
              <a:cxnLst/>
              <a:rect l="0" t="0" r="0" b="0"/>
              <a:pathLst>
                <a:path w="444835" h="437359">
                  <a:moveTo>
                    <a:pt x="39250" y="119619"/>
                  </a:moveTo>
                  <a:cubicBezTo>
                    <a:pt x="48595" y="127095"/>
                    <a:pt x="57940" y="140179"/>
                    <a:pt x="67286" y="147655"/>
                  </a:cubicBezTo>
                  <a:cubicBezTo>
                    <a:pt x="87845" y="130833"/>
                    <a:pt x="110274" y="115881"/>
                    <a:pt x="123357" y="91583"/>
                  </a:cubicBezTo>
                  <a:moveTo>
                    <a:pt x="39250" y="222417"/>
                  </a:moveTo>
                  <a:cubicBezTo>
                    <a:pt x="50464" y="228024"/>
                    <a:pt x="56071" y="242977"/>
                    <a:pt x="67286" y="250453"/>
                  </a:cubicBezTo>
                  <a:cubicBezTo>
                    <a:pt x="84107" y="229893"/>
                    <a:pt x="104667" y="213072"/>
                    <a:pt x="123357" y="194381"/>
                  </a:cubicBezTo>
                  <a:moveTo>
                    <a:pt x="170084" y="399978"/>
                  </a:moveTo>
                  <a:cubicBezTo>
                    <a:pt x="119619" y="398109"/>
                    <a:pt x="69155" y="411192"/>
                    <a:pt x="20559" y="399978"/>
                  </a:cubicBezTo>
                  <a:cubicBezTo>
                    <a:pt x="11214" y="398109"/>
                    <a:pt x="0" y="390632"/>
                    <a:pt x="1869" y="381287"/>
                  </a:cubicBezTo>
                  <a:cubicBezTo>
                    <a:pt x="22428" y="276620"/>
                    <a:pt x="9345" y="168215"/>
                    <a:pt x="1869" y="63547"/>
                  </a:cubicBezTo>
                  <a:cubicBezTo>
                    <a:pt x="1869" y="52333"/>
                    <a:pt x="11214" y="42988"/>
                    <a:pt x="20559" y="44857"/>
                  </a:cubicBezTo>
                  <a:cubicBezTo>
                    <a:pt x="93452" y="61678"/>
                    <a:pt x="171953" y="29904"/>
                    <a:pt x="244846" y="44857"/>
                  </a:cubicBezTo>
                  <a:cubicBezTo>
                    <a:pt x="254191" y="46726"/>
                    <a:pt x="267275" y="54202"/>
                    <a:pt x="263536" y="63547"/>
                  </a:cubicBezTo>
                  <a:cubicBezTo>
                    <a:pt x="233632" y="138310"/>
                    <a:pt x="259798" y="226155"/>
                    <a:pt x="263536" y="306525"/>
                  </a:cubicBezTo>
                  <a:cubicBezTo>
                    <a:pt x="233632" y="338299"/>
                    <a:pt x="192512" y="362596"/>
                    <a:pt x="170084" y="399978"/>
                  </a:cubicBezTo>
                  <a:moveTo>
                    <a:pt x="170084" y="399978"/>
                  </a:moveTo>
                  <a:cubicBezTo>
                    <a:pt x="162607" y="370073"/>
                    <a:pt x="168215" y="338299"/>
                    <a:pt x="170084" y="306525"/>
                  </a:cubicBezTo>
                  <a:cubicBezTo>
                    <a:pt x="199989" y="317739"/>
                    <a:pt x="231763" y="310263"/>
                    <a:pt x="263536" y="306525"/>
                  </a:cubicBezTo>
                  <a:moveTo>
                    <a:pt x="319608" y="157000"/>
                  </a:moveTo>
                  <a:cubicBezTo>
                    <a:pt x="343906" y="149524"/>
                    <a:pt x="370073" y="158869"/>
                    <a:pt x="394370" y="157000"/>
                  </a:cubicBezTo>
                  <a:cubicBezTo>
                    <a:pt x="396239" y="222417"/>
                    <a:pt x="392501" y="287834"/>
                    <a:pt x="394370" y="353251"/>
                  </a:cubicBezTo>
                  <a:cubicBezTo>
                    <a:pt x="370073" y="358858"/>
                    <a:pt x="343906" y="355120"/>
                    <a:pt x="319608" y="353251"/>
                  </a:cubicBezTo>
                  <a:cubicBezTo>
                    <a:pt x="343906" y="293441"/>
                    <a:pt x="321477" y="222417"/>
                    <a:pt x="319608" y="157000"/>
                  </a:cubicBezTo>
                  <a:moveTo>
                    <a:pt x="394370" y="26166"/>
                  </a:moveTo>
                  <a:cubicBezTo>
                    <a:pt x="414930" y="29904"/>
                    <a:pt x="426144" y="42988"/>
                    <a:pt x="431752" y="63547"/>
                  </a:cubicBezTo>
                  <a:cubicBezTo>
                    <a:pt x="444835" y="112143"/>
                    <a:pt x="426144" y="164476"/>
                    <a:pt x="431752" y="213072"/>
                  </a:cubicBezTo>
                  <a:moveTo>
                    <a:pt x="356989" y="390632"/>
                  </a:moveTo>
                  <a:cubicBezTo>
                    <a:pt x="360727" y="405585"/>
                    <a:pt x="356989" y="422406"/>
                    <a:pt x="356989" y="437359"/>
                  </a:cubicBezTo>
                  <a:moveTo>
                    <a:pt x="319608" y="7476"/>
                  </a:moveTo>
                  <a:cubicBezTo>
                    <a:pt x="343906" y="0"/>
                    <a:pt x="370073" y="14952"/>
                    <a:pt x="394370" y="7476"/>
                  </a:cubicBezTo>
                  <a:cubicBezTo>
                    <a:pt x="405585" y="56071"/>
                    <a:pt x="399978" y="106536"/>
                    <a:pt x="394370" y="157000"/>
                  </a:cubicBezTo>
                  <a:cubicBezTo>
                    <a:pt x="370073" y="153262"/>
                    <a:pt x="343906" y="155131"/>
                    <a:pt x="319608" y="157000"/>
                  </a:cubicBezTo>
                  <a:cubicBezTo>
                    <a:pt x="330823" y="108405"/>
                    <a:pt x="302787" y="54202"/>
                    <a:pt x="319608" y="7476"/>
                  </a:cubicBezTo>
                  <a:moveTo>
                    <a:pt x="338299" y="353251"/>
                  </a:moveTo>
                  <a:cubicBezTo>
                    <a:pt x="351382" y="353251"/>
                    <a:pt x="362596" y="353251"/>
                    <a:pt x="375680" y="353251"/>
                  </a:cubicBezTo>
                  <a:cubicBezTo>
                    <a:pt x="377549" y="366335"/>
                    <a:pt x="379418" y="379418"/>
                    <a:pt x="375680" y="390632"/>
                  </a:cubicBezTo>
                  <a:cubicBezTo>
                    <a:pt x="362596" y="392501"/>
                    <a:pt x="351382" y="390632"/>
                    <a:pt x="338299" y="390632"/>
                  </a:cubicBezTo>
                  <a:cubicBezTo>
                    <a:pt x="336430" y="377549"/>
                    <a:pt x="334561" y="364466"/>
                    <a:pt x="338299" y="353251"/>
                  </a:cubicBezTo>
                  <a:moveTo>
                    <a:pt x="216810" y="138310"/>
                  </a:moveTo>
                  <a:cubicBezTo>
                    <a:pt x="196250" y="132703"/>
                    <a:pt x="173822" y="138310"/>
                    <a:pt x="151393" y="138310"/>
                  </a:cubicBezTo>
                  <a:moveTo>
                    <a:pt x="151393" y="231763"/>
                  </a:moveTo>
                  <a:cubicBezTo>
                    <a:pt x="173822" y="229893"/>
                    <a:pt x="196250" y="237370"/>
                    <a:pt x="216810" y="231763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1495245" y="2850292"/>
              <a:ext cx="429883" cy="429883"/>
            </a:xfrm>
            <a:custGeom>
              <a:avLst/>
              <a:gdLst/>
              <a:ahLst/>
              <a:cxnLst/>
              <a:rect l="0" t="0" r="0" b="0"/>
              <a:pathLst>
                <a:path w="429883" h="429883">
                  <a:moveTo>
                    <a:pt x="37381" y="112143"/>
                  </a:moveTo>
                  <a:lnTo>
                    <a:pt x="65416" y="140179"/>
                  </a:lnTo>
                  <a:lnTo>
                    <a:pt x="121488" y="84107"/>
                  </a:lnTo>
                  <a:moveTo>
                    <a:pt x="37381" y="214941"/>
                  </a:moveTo>
                  <a:lnTo>
                    <a:pt x="65416" y="242977"/>
                  </a:lnTo>
                  <a:lnTo>
                    <a:pt x="121488" y="186905"/>
                  </a:lnTo>
                  <a:moveTo>
                    <a:pt x="168215" y="392520"/>
                  </a:moveTo>
                  <a:lnTo>
                    <a:pt x="18690" y="392520"/>
                  </a:lnTo>
                  <a:cubicBezTo>
                    <a:pt x="8368" y="392520"/>
                    <a:pt x="0" y="384152"/>
                    <a:pt x="0" y="373830"/>
                  </a:cubicBezTo>
                  <a:lnTo>
                    <a:pt x="0" y="56090"/>
                  </a:lnTo>
                  <a:cubicBezTo>
                    <a:pt x="0" y="45767"/>
                    <a:pt x="8368" y="37399"/>
                    <a:pt x="18690" y="37399"/>
                  </a:cubicBezTo>
                  <a:lnTo>
                    <a:pt x="242977" y="37399"/>
                  </a:lnTo>
                  <a:cubicBezTo>
                    <a:pt x="253299" y="37399"/>
                    <a:pt x="261667" y="45767"/>
                    <a:pt x="261667" y="56090"/>
                  </a:cubicBezTo>
                  <a:lnTo>
                    <a:pt x="261667" y="299067"/>
                  </a:lnTo>
                  <a:close/>
                  <a:moveTo>
                    <a:pt x="261667" y="299049"/>
                  </a:moveTo>
                  <a:lnTo>
                    <a:pt x="168215" y="299049"/>
                  </a:lnTo>
                  <a:lnTo>
                    <a:pt x="168215" y="392501"/>
                  </a:lnTo>
                  <a:moveTo>
                    <a:pt x="317702" y="149524"/>
                  </a:moveTo>
                  <a:lnTo>
                    <a:pt x="392483" y="149524"/>
                  </a:lnTo>
                  <a:lnTo>
                    <a:pt x="392483" y="345775"/>
                  </a:lnTo>
                  <a:lnTo>
                    <a:pt x="317702" y="345775"/>
                  </a:lnTo>
                  <a:close/>
                  <a:moveTo>
                    <a:pt x="392501" y="18709"/>
                  </a:moveTo>
                  <a:cubicBezTo>
                    <a:pt x="413146" y="18709"/>
                    <a:pt x="429883" y="35445"/>
                    <a:pt x="429883" y="56090"/>
                  </a:cubicBezTo>
                  <a:lnTo>
                    <a:pt x="429883" y="205614"/>
                  </a:lnTo>
                  <a:moveTo>
                    <a:pt x="355120" y="429883"/>
                  </a:moveTo>
                  <a:lnTo>
                    <a:pt x="355120" y="383156"/>
                  </a:lnTo>
                  <a:moveTo>
                    <a:pt x="317720" y="0"/>
                  </a:moveTo>
                  <a:lnTo>
                    <a:pt x="392483" y="0"/>
                  </a:lnTo>
                  <a:lnTo>
                    <a:pt x="392483" y="149524"/>
                  </a:lnTo>
                  <a:lnTo>
                    <a:pt x="317720" y="149524"/>
                  </a:lnTo>
                  <a:close/>
                  <a:moveTo>
                    <a:pt x="336430" y="345775"/>
                  </a:moveTo>
                  <a:lnTo>
                    <a:pt x="373811" y="345775"/>
                  </a:lnTo>
                  <a:lnTo>
                    <a:pt x="373811" y="383156"/>
                  </a:lnTo>
                  <a:lnTo>
                    <a:pt x="336430" y="383156"/>
                  </a:lnTo>
                  <a:close/>
                  <a:moveTo>
                    <a:pt x="214941" y="130833"/>
                  </a:moveTo>
                  <a:lnTo>
                    <a:pt x="149524" y="130833"/>
                  </a:lnTo>
                  <a:moveTo>
                    <a:pt x="149524" y="224286"/>
                  </a:moveTo>
                  <a:lnTo>
                    <a:pt x="214941" y="22428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314071" y="2287941"/>
            <a:ext cx="445190" cy="446835"/>
            <a:chOff x="2741906" y="1898961"/>
            <a:chExt cx="445190" cy="446835"/>
          </a:xfrm>
        </p:grpSpPr>
        <p:sp>
          <p:nvSpPr>
            <p:cNvPr id="70" name="Rounded Rectangle 69"/>
            <p:cNvSpPr/>
            <p:nvPr/>
          </p:nvSpPr>
          <p:spPr>
            <a:xfrm>
              <a:off x="2741906" y="1898961"/>
              <a:ext cx="444835" cy="446704"/>
            </a:xfrm>
            <a:custGeom>
              <a:avLst/>
              <a:gdLst/>
              <a:ahLst/>
              <a:cxnLst/>
              <a:rect l="0" t="0" r="0" b="0"/>
              <a:pathLst>
                <a:path w="444835" h="446704">
                  <a:moveTo>
                    <a:pt x="5607" y="7476"/>
                  </a:moveTo>
                  <a:moveTo>
                    <a:pt x="444835" y="446704"/>
                  </a:moveTo>
                  <a:cubicBezTo>
                    <a:pt x="405585" y="413061"/>
                    <a:pt x="364466" y="379418"/>
                    <a:pt x="334561" y="336430"/>
                  </a:cubicBezTo>
                  <a:moveTo>
                    <a:pt x="14952" y="203727"/>
                  </a:moveTo>
                  <a:cubicBezTo>
                    <a:pt x="0" y="100929"/>
                    <a:pt x="99060" y="33643"/>
                    <a:pt x="201858" y="16821"/>
                  </a:cubicBezTo>
                  <a:cubicBezTo>
                    <a:pt x="302787" y="0"/>
                    <a:pt x="373811" y="100929"/>
                    <a:pt x="388763" y="203727"/>
                  </a:cubicBezTo>
                  <a:cubicBezTo>
                    <a:pt x="403716" y="306525"/>
                    <a:pt x="302787" y="405585"/>
                    <a:pt x="201858" y="390632"/>
                  </a:cubicBezTo>
                  <a:cubicBezTo>
                    <a:pt x="99060" y="375680"/>
                    <a:pt x="9345" y="306525"/>
                    <a:pt x="14952" y="203727"/>
                  </a:cubicBezTo>
                  <a:moveTo>
                    <a:pt x="201858" y="297180"/>
                  </a:moveTo>
                  <a:cubicBezTo>
                    <a:pt x="205596" y="250453"/>
                    <a:pt x="199989" y="203727"/>
                    <a:pt x="201858" y="157000"/>
                  </a:cubicBezTo>
                  <a:cubicBezTo>
                    <a:pt x="173822" y="145786"/>
                    <a:pt x="147655" y="132703"/>
                    <a:pt x="121488" y="117750"/>
                  </a:cubicBezTo>
                  <a:cubicBezTo>
                    <a:pt x="119619" y="115881"/>
                    <a:pt x="115881" y="115881"/>
                    <a:pt x="112143" y="117750"/>
                  </a:cubicBezTo>
                  <a:cubicBezTo>
                    <a:pt x="110274" y="119619"/>
                    <a:pt x="108405" y="121488"/>
                    <a:pt x="108405" y="125226"/>
                  </a:cubicBezTo>
                  <a:cubicBezTo>
                    <a:pt x="106536" y="179429"/>
                    <a:pt x="125226" y="237370"/>
                    <a:pt x="108405" y="287834"/>
                  </a:cubicBezTo>
                  <a:cubicBezTo>
                    <a:pt x="106536" y="293441"/>
                    <a:pt x="112143" y="297180"/>
                    <a:pt x="117750" y="297180"/>
                  </a:cubicBezTo>
                  <a:cubicBezTo>
                    <a:pt x="145786" y="293441"/>
                    <a:pt x="173822" y="299049"/>
                    <a:pt x="201858" y="297180"/>
                  </a:cubicBezTo>
                  <a:moveTo>
                    <a:pt x="201858" y="297180"/>
                  </a:moveTo>
                  <a:cubicBezTo>
                    <a:pt x="229893" y="293441"/>
                    <a:pt x="257929" y="299049"/>
                    <a:pt x="285965" y="297180"/>
                  </a:cubicBezTo>
                  <a:cubicBezTo>
                    <a:pt x="291572" y="297180"/>
                    <a:pt x="295310" y="293441"/>
                    <a:pt x="295310" y="287834"/>
                  </a:cubicBezTo>
                  <a:cubicBezTo>
                    <a:pt x="295310" y="256060"/>
                    <a:pt x="295310" y="226155"/>
                    <a:pt x="295310" y="194381"/>
                  </a:cubicBezTo>
                  <a:cubicBezTo>
                    <a:pt x="295310" y="188774"/>
                    <a:pt x="289703" y="186905"/>
                    <a:pt x="285965" y="185036"/>
                  </a:cubicBezTo>
                  <a:cubicBezTo>
                    <a:pt x="257929" y="177560"/>
                    <a:pt x="229893" y="188774"/>
                    <a:pt x="201858" y="185036"/>
                  </a:cubicBezTo>
                  <a:moveTo>
                    <a:pt x="155131" y="185036"/>
                  </a:moveTo>
                  <a:cubicBezTo>
                    <a:pt x="140179" y="186905"/>
                    <a:pt x="123357" y="186905"/>
                    <a:pt x="108405" y="185036"/>
                  </a:cubicBezTo>
                  <a:moveTo>
                    <a:pt x="155131" y="222417"/>
                  </a:moveTo>
                  <a:cubicBezTo>
                    <a:pt x="140179" y="224286"/>
                    <a:pt x="123357" y="226155"/>
                    <a:pt x="108405" y="222417"/>
                  </a:cubicBezTo>
                  <a:moveTo>
                    <a:pt x="201858" y="110274"/>
                  </a:moveTo>
                  <a:cubicBezTo>
                    <a:pt x="198120" y="125226"/>
                    <a:pt x="196250" y="142048"/>
                    <a:pt x="201858" y="157000"/>
                  </a:cubicBezTo>
                  <a:moveTo>
                    <a:pt x="276620" y="185036"/>
                  </a:moveTo>
                  <a:cubicBezTo>
                    <a:pt x="276620" y="170084"/>
                    <a:pt x="278489" y="153262"/>
                    <a:pt x="276620" y="138310"/>
                  </a:cubicBezTo>
                  <a:moveTo>
                    <a:pt x="201858" y="222417"/>
                  </a:moveTo>
                  <a:cubicBezTo>
                    <a:pt x="216810" y="218679"/>
                    <a:pt x="233632" y="220548"/>
                    <a:pt x="248584" y="222417"/>
                  </a:cubicBezTo>
                  <a:moveTo>
                    <a:pt x="248584" y="259798"/>
                  </a:moveTo>
                  <a:cubicBezTo>
                    <a:pt x="231763" y="261667"/>
                    <a:pt x="216810" y="259798"/>
                    <a:pt x="201858" y="259798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747513" y="1906437"/>
              <a:ext cx="439583" cy="439359"/>
            </a:xfrm>
            <a:custGeom>
              <a:avLst/>
              <a:gdLst/>
              <a:ahLst/>
              <a:cxnLst/>
              <a:rect l="0" t="0" r="0" b="0"/>
              <a:pathLst>
                <a:path w="439583" h="439359">
                  <a:moveTo>
                    <a:pt x="0" y="0"/>
                  </a:moveTo>
                  <a:moveTo>
                    <a:pt x="328262" y="328056"/>
                  </a:moveTo>
                  <a:lnTo>
                    <a:pt x="439583" y="439359"/>
                  </a:lnTo>
                  <a:moveTo>
                    <a:pt x="195895" y="9214"/>
                  </a:moveTo>
                  <a:cubicBezTo>
                    <a:pt x="299120" y="9214"/>
                    <a:pt x="382801" y="92895"/>
                    <a:pt x="382801" y="196120"/>
                  </a:cubicBezTo>
                  <a:cubicBezTo>
                    <a:pt x="382801" y="299345"/>
                    <a:pt x="299120" y="383025"/>
                    <a:pt x="195895" y="383025"/>
                  </a:cubicBezTo>
                  <a:cubicBezTo>
                    <a:pt x="92670" y="383025"/>
                    <a:pt x="8990" y="299345"/>
                    <a:pt x="8990" y="196120"/>
                  </a:cubicBezTo>
                  <a:cubicBezTo>
                    <a:pt x="8990" y="92895"/>
                    <a:pt x="92670" y="9214"/>
                    <a:pt x="195895" y="9214"/>
                  </a:cubicBezTo>
                  <a:close/>
                  <a:moveTo>
                    <a:pt x="195821" y="149393"/>
                  </a:moveTo>
                  <a:lnTo>
                    <a:pt x="115881" y="109414"/>
                  </a:lnTo>
                  <a:cubicBezTo>
                    <a:pt x="112995" y="108008"/>
                    <a:pt x="109589" y="108181"/>
                    <a:pt x="106861" y="109874"/>
                  </a:cubicBezTo>
                  <a:cubicBezTo>
                    <a:pt x="104133" y="111566"/>
                    <a:pt x="102465" y="114540"/>
                    <a:pt x="102442" y="117750"/>
                  </a:cubicBezTo>
                  <a:lnTo>
                    <a:pt x="102442" y="280227"/>
                  </a:lnTo>
                  <a:cubicBezTo>
                    <a:pt x="102442" y="285388"/>
                    <a:pt x="106627" y="289572"/>
                    <a:pt x="111788" y="289572"/>
                  </a:cubicBezTo>
                  <a:lnTo>
                    <a:pt x="195895" y="289572"/>
                  </a:lnTo>
                  <a:close/>
                  <a:moveTo>
                    <a:pt x="195895" y="289572"/>
                  </a:moveTo>
                  <a:lnTo>
                    <a:pt x="280003" y="289572"/>
                  </a:lnTo>
                  <a:cubicBezTo>
                    <a:pt x="285164" y="289572"/>
                    <a:pt x="289348" y="285388"/>
                    <a:pt x="289348" y="280227"/>
                  </a:cubicBezTo>
                  <a:lnTo>
                    <a:pt x="289348" y="186774"/>
                  </a:lnTo>
                  <a:cubicBezTo>
                    <a:pt x="289348" y="181613"/>
                    <a:pt x="285164" y="177429"/>
                    <a:pt x="280003" y="177429"/>
                  </a:cubicBezTo>
                  <a:lnTo>
                    <a:pt x="195895" y="177429"/>
                  </a:lnTo>
                  <a:moveTo>
                    <a:pt x="149169" y="177429"/>
                  </a:moveTo>
                  <a:lnTo>
                    <a:pt x="102442" y="177429"/>
                  </a:lnTo>
                  <a:moveTo>
                    <a:pt x="102442" y="214810"/>
                  </a:moveTo>
                  <a:lnTo>
                    <a:pt x="149169" y="214810"/>
                  </a:lnTo>
                  <a:moveTo>
                    <a:pt x="195895" y="149393"/>
                  </a:moveTo>
                  <a:lnTo>
                    <a:pt x="195895" y="102667"/>
                  </a:lnTo>
                  <a:moveTo>
                    <a:pt x="270658" y="130703"/>
                  </a:moveTo>
                  <a:lnTo>
                    <a:pt x="270658" y="177429"/>
                  </a:lnTo>
                  <a:moveTo>
                    <a:pt x="195895" y="214810"/>
                  </a:moveTo>
                  <a:lnTo>
                    <a:pt x="242622" y="214810"/>
                  </a:lnTo>
                  <a:moveTo>
                    <a:pt x="195895" y="252191"/>
                  </a:moveTo>
                  <a:lnTo>
                    <a:pt x="242622" y="252191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149539" y="4730798"/>
            <a:ext cx="366335" cy="446704"/>
            <a:chOff x="3577374" y="4341818"/>
            <a:chExt cx="366335" cy="446704"/>
          </a:xfrm>
        </p:grpSpPr>
        <p:sp>
          <p:nvSpPr>
            <p:cNvPr id="76" name="Rounded Rectangle 75"/>
            <p:cNvSpPr/>
            <p:nvPr/>
          </p:nvSpPr>
          <p:spPr>
            <a:xfrm>
              <a:off x="3577374" y="4341818"/>
              <a:ext cx="366335" cy="446704"/>
            </a:xfrm>
            <a:custGeom>
              <a:avLst/>
              <a:gdLst/>
              <a:ahLst/>
              <a:cxnLst/>
              <a:rect l="0" t="0" r="0" b="0"/>
              <a:pathLst>
                <a:path w="366335" h="446704">
                  <a:moveTo>
                    <a:pt x="347644" y="162607"/>
                  </a:moveTo>
                  <a:cubicBezTo>
                    <a:pt x="237370" y="185036"/>
                    <a:pt x="119619" y="132703"/>
                    <a:pt x="11214" y="162607"/>
                  </a:cubicBezTo>
                  <a:moveTo>
                    <a:pt x="347644" y="293441"/>
                  </a:moveTo>
                  <a:cubicBezTo>
                    <a:pt x="235501" y="287834"/>
                    <a:pt x="119619" y="265406"/>
                    <a:pt x="11214" y="293441"/>
                  </a:cubicBezTo>
                  <a:moveTo>
                    <a:pt x="214941" y="119619"/>
                  </a:moveTo>
                  <a:cubicBezTo>
                    <a:pt x="216810" y="114012"/>
                    <a:pt x="220548" y="106536"/>
                    <a:pt x="224286" y="100929"/>
                  </a:cubicBezTo>
                  <a:cubicBezTo>
                    <a:pt x="226155" y="99059"/>
                    <a:pt x="226155" y="95321"/>
                    <a:pt x="224286" y="91583"/>
                  </a:cubicBezTo>
                  <a:cubicBezTo>
                    <a:pt x="224286" y="89714"/>
                    <a:pt x="220548" y="87845"/>
                    <a:pt x="216810" y="87845"/>
                  </a:cubicBezTo>
                  <a:cubicBezTo>
                    <a:pt x="192512" y="82238"/>
                    <a:pt x="168215" y="87845"/>
                    <a:pt x="143917" y="87845"/>
                  </a:cubicBezTo>
                  <a:cubicBezTo>
                    <a:pt x="140179" y="87845"/>
                    <a:pt x="138310" y="89714"/>
                    <a:pt x="136441" y="91583"/>
                  </a:cubicBezTo>
                  <a:cubicBezTo>
                    <a:pt x="134572" y="95321"/>
                    <a:pt x="134572" y="99059"/>
                    <a:pt x="134572" y="100929"/>
                  </a:cubicBezTo>
                  <a:cubicBezTo>
                    <a:pt x="138310" y="108405"/>
                    <a:pt x="140179" y="114012"/>
                    <a:pt x="143917" y="119619"/>
                  </a:cubicBezTo>
                  <a:cubicBezTo>
                    <a:pt x="147655" y="123357"/>
                    <a:pt x="149524" y="125226"/>
                    <a:pt x="153262" y="125226"/>
                  </a:cubicBezTo>
                  <a:cubicBezTo>
                    <a:pt x="171953" y="127095"/>
                    <a:pt x="188774" y="125226"/>
                    <a:pt x="207465" y="125226"/>
                  </a:cubicBezTo>
                  <a:cubicBezTo>
                    <a:pt x="211203" y="125226"/>
                    <a:pt x="214941" y="123357"/>
                    <a:pt x="214941" y="119619"/>
                  </a:cubicBezTo>
                  <a:moveTo>
                    <a:pt x="214941" y="250453"/>
                  </a:moveTo>
                  <a:cubicBezTo>
                    <a:pt x="220548" y="244846"/>
                    <a:pt x="222417" y="239239"/>
                    <a:pt x="224286" y="231763"/>
                  </a:cubicBezTo>
                  <a:cubicBezTo>
                    <a:pt x="226155" y="229893"/>
                    <a:pt x="226155" y="226155"/>
                    <a:pt x="224286" y="222417"/>
                  </a:cubicBezTo>
                  <a:cubicBezTo>
                    <a:pt x="224286" y="220548"/>
                    <a:pt x="220548" y="218679"/>
                    <a:pt x="216810" y="218679"/>
                  </a:cubicBezTo>
                  <a:cubicBezTo>
                    <a:pt x="192512" y="216810"/>
                    <a:pt x="168215" y="220548"/>
                    <a:pt x="143917" y="218679"/>
                  </a:cubicBezTo>
                  <a:cubicBezTo>
                    <a:pt x="140179" y="218679"/>
                    <a:pt x="138310" y="220548"/>
                    <a:pt x="134572" y="222417"/>
                  </a:cubicBezTo>
                  <a:cubicBezTo>
                    <a:pt x="132703" y="226155"/>
                    <a:pt x="132703" y="229893"/>
                    <a:pt x="134572" y="231763"/>
                  </a:cubicBezTo>
                  <a:cubicBezTo>
                    <a:pt x="140179" y="237370"/>
                    <a:pt x="140179" y="244846"/>
                    <a:pt x="143917" y="250453"/>
                  </a:cubicBezTo>
                  <a:cubicBezTo>
                    <a:pt x="147655" y="254191"/>
                    <a:pt x="149524" y="256060"/>
                    <a:pt x="153262" y="256060"/>
                  </a:cubicBezTo>
                  <a:cubicBezTo>
                    <a:pt x="171953" y="256060"/>
                    <a:pt x="188774" y="254191"/>
                    <a:pt x="207465" y="256060"/>
                  </a:cubicBezTo>
                  <a:cubicBezTo>
                    <a:pt x="211203" y="256060"/>
                    <a:pt x="213072" y="254191"/>
                    <a:pt x="214941" y="250453"/>
                  </a:cubicBezTo>
                  <a:moveTo>
                    <a:pt x="214941" y="399978"/>
                  </a:moveTo>
                  <a:cubicBezTo>
                    <a:pt x="216810" y="394370"/>
                    <a:pt x="220548" y="386894"/>
                    <a:pt x="224286" y="381287"/>
                  </a:cubicBezTo>
                  <a:cubicBezTo>
                    <a:pt x="228024" y="379418"/>
                    <a:pt x="226155" y="375680"/>
                    <a:pt x="224286" y="371942"/>
                  </a:cubicBezTo>
                  <a:cubicBezTo>
                    <a:pt x="222417" y="370073"/>
                    <a:pt x="220548" y="368204"/>
                    <a:pt x="216810" y="368204"/>
                  </a:cubicBezTo>
                  <a:cubicBezTo>
                    <a:pt x="192512" y="371942"/>
                    <a:pt x="168215" y="371942"/>
                    <a:pt x="143917" y="368204"/>
                  </a:cubicBezTo>
                  <a:cubicBezTo>
                    <a:pt x="140179" y="368204"/>
                    <a:pt x="138310" y="370073"/>
                    <a:pt x="136441" y="371942"/>
                  </a:cubicBezTo>
                  <a:cubicBezTo>
                    <a:pt x="134572" y="375680"/>
                    <a:pt x="132703" y="379418"/>
                    <a:pt x="134572" y="381287"/>
                  </a:cubicBezTo>
                  <a:cubicBezTo>
                    <a:pt x="140179" y="386894"/>
                    <a:pt x="143917" y="394370"/>
                    <a:pt x="143917" y="399978"/>
                  </a:cubicBezTo>
                  <a:cubicBezTo>
                    <a:pt x="145786" y="403716"/>
                    <a:pt x="149524" y="405585"/>
                    <a:pt x="153262" y="405585"/>
                  </a:cubicBezTo>
                  <a:cubicBezTo>
                    <a:pt x="170084" y="407454"/>
                    <a:pt x="188774" y="403716"/>
                    <a:pt x="207465" y="405585"/>
                  </a:cubicBezTo>
                  <a:cubicBezTo>
                    <a:pt x="211203" y="405585"/>
                    <a:pt x="213072" y="403716"/>
                    <a:pt x="214941" y="399978"/>
                  </a:cubicBezTo>
                  <a:moveTo>
                    <a:pt x="347644" y="424275"/>
                  </a:moveTo>
                  <a:cubicBezTo>
                    <a:pt x="349513" y="433621"/>
                    <a:pt x="338299" y="446704"/>
                    <a:pt x="328953" y="442966"/>
                  </a:cubicBezTo>
                  <a:cubicBezTo>
                    <a:pt x="235501" y="407454"/>
                    <a:pt x="127095" y="418668"/>
                    <a:pt x="29904" y="442966"/>
                  </a:cubicBezTo>
                  <a:cubicBezTo>
                    <a:pt x="20559" y="444835"/>
                    <a:pt x="11214" y="433621"/>
                    <a:pt x="11214" y="424275"/>
                  </a:cubicBezTo>
                  <a:cubicBezTo>
                    <a:pt x="0" y="293441"/>
                    <a:pt x="41119" y="158869"/>
                    <a:pt x="11214" y="31773"/>
                  </a:cubicBezTo>
                  <a:cubicBezTo>
                    <a:pt x="9345" y="22428"/>
                    <a:pt x="20559" y="14952"/>
                    <a:pt x="29904" y="13083"/>
                  </a:cubicBezTo>
                  <a:cubicBezTo>
                    <a:pt x="128964" y="0"/>
                    <a:pt x="231763" y="37381"/>
                    <a:pt x="328953" y="13083"/>
                  </a:cubicBezTo>
                  <a:cubicBezTo>
                    <a:pt x="338299" y="11214"/>
                    <a:pt x="345775" y="20559"/>
                    <a:pt x="347644" y="31773"/>
                  </a:cubicBezTo>
                  <a:cubicBezTo>
                    <a:pt x="366335" y="160738"/>
                    <a:pt x="321477" y="295310"/>
                    <a:pt x="347644" y="424275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588588" y="4354901"/>
              <a:ext cx="336430" cy="429883"/>
            </a:xfrm>
            <a:custGeom>
              <a:avLst/>
              <a:gdLst/>
              <a:ahLst/>
              <a:cxnLst/>
              <a:rect l="0" t="0" r="0" b="0"/>
              <a:pathLst>
                <a:path w="336430" h="429883">
                  <a:moveTo>
                    <a:pt x="560" y="149524"/>
                  </a:moveTo>
                  <a:lnTo>
                    <a:pt x="336430" y="149524"/>
                  </a:lnTo>
                  <a:moveTo>
                    <a:pt x="336430" y="280358"/>
                  </a:moveTo>
                  <a:lnTo>
                    <a:pt x="560" y="280358"/>
                  </a:lnTo>
                  <a:moveTo>
                    <a:pt x="213633" y="88219"/>
                  </a:moveTo>
                  <a:cubicBezTo>
                    <a:pt x="215235" y="85443"/>
                    <a:pt x="215235" y="82023"/>
                    <a:pt x="213633" y="79248"/>
                  </a:cubicBezTo>
                  <a:cubicBezTo>
                    <a:pt x="211927" y="76445"/>
                    <a:pt x="208876" y="74743"/>
                    <a:pt x="205596" y="74762"/>
                  </a:cubicBezTo>
                  <a:lnTo>
                    <a:pt x="132516" y="74762"/>
                  </a:lnTo>
                  <a:cubicBezTo>
                    <a:pt x="129328" y="74853"/>
                    <a:pt x="126397" y="76533"/>
                    <a:pt x="124706" y="79238"/>
                  </a:cubicBezTo>
                  <a:cubicBezTo>
                    <a:pt x="123016" y="81942"/>
                    <a:pt x="122790" y="85313"/>
                    <a:pt x="124105" y="88219"/>
                  </a:cubicBezTo>
                  <a:lnTo>
                    <a:pt x="133450" y="106910"/>
                  </a:lnTo>
                  <a:cubicBezTo>
                    <a:pt x="135056" y="110088"/>
                    <a:pt x="138300" y="112107"/>
                    <a:pt x="141861" y="112143"/>
                  </a:cubicBezTo>
                  <a:lnTo>
                    <a:pt x="195690" y="112143"/>
                  </a:lnTo>
                  <a:cubicBezTo>
                    <a:pt x="199251" y="112107"/>
                    <a:pt x="202495" y="110088"/>
                    <a:pt x="204100" y="106910"/>
                  </a:cubicBezTo>
                  <a:close/>
                  <a:moveTo>
                    <a:pt x="213633" y="219053"/>
                  </a:moveTo>
                  <a:cubicBezTo>
                    <a:pt x="215235" y="216277"/>
                    <a:pt x="215235" y="212857"/>
                    <a:pt x="213633" y="210081"/>
                  </a:cubicBezTo>
                  <a:cubicBezTo>
                    <a:pt x="211927" y="207279"/>
                    <a:pt x="208876" y="205577"/>
                    <a:pt x="205596" y="205596"/>
                  </a:cubicBezTo>
                  <a:lnTo>
                    <a:pt x="131955" y="205596"/>
                  </a:lnTo>
                  <a:cubicBezTo>
                    <a:pt x="128731" y="205605"/>
                    <a:pt x="125750" y="207309"/>
                    <a:pt x="124105" y="210081"/>
                  </a:cubicBezTo>
                  <a:cubicBezTo>
                    <a:pt x="122502" y="212857"/>
                    <a:pt x="122502" y="216277"/>
                    <a:pt x="124105" y="219053"/>
                  </a:cubicBezTo>
                  <a:lnTo>
                    <a:pt x="133450" y="237744"/>
                  </a:lnTo>
                  <a:cubicBezTo>
                    <a:pt x="135056" y="240922"/>
                    <a:pt x="138300" y="242941"/>
                    <a:pt x="141861" y="242977"/>
                  </a:cubicBezTo>
                  <a:lnTo>
                    <a:pt x="195690" y="242977"/>
                  </a:lnTo>
                  <a:cubicBezTo>
                    <a:pt x="199251" y="242941"/>
                    <a:pt x="202495" y="240922"/>
                    <a:pt x="204100" y="237744"/>
                  </a:cubicBezTo>
                  <a:close/>
                  <a:moveTo>
                    <a:pt x="213633" y="368577"/>
                  </a:moveTo>
                  <a:cubicBezTo>
                    <a:pt x="215235" y="365802"/>
                    <a:pt x="215235" y="362382"/>
                    <a:pt x="213633" y="359606"/>
                  </a:cubicBezTo>
                  <a:cubicBezTo>
                    <a:pt x="211927" y="356804"/>
                    <a:pt x="208876" y="355101"/>
                    <a:pt x="205596" y="355120"/>
                  </a:cubicBezTo>
                  <a:lnTo>
                    <a:pt x="132516" y="355120"/>
                  </a:lnTo>
                  <a:cubicBezTo>
                    <a:pt x="129328" y="355212"/>
                    <a:pt x="126397" y="356892"/>
                    <a:pt x="124706" y="359596"/>
                  </a:cubicBezTo>
                  <a:cubicBezTo>
                    <a:pt x="123016" y="362301"/>
                    <a:pt x="122790" y="365672"/>
                    <a:pt x="124105" y="368577"/>
                  </a:cubicBezTo>
                  <a:lnTo>
                    <a:pt x="133450" y="387268"/>
                  </a:lnTo>
                  <a:cubicBezTo>
                    <a:pt x="135056" y="390447"/>
                    <a:pt x="138300" y="392465"/>
                    <a:pt x="141861" y="392501"/>
                  </a:cubicBezTo>
                  <a:lnTo>
                    <a:pt x="195690" y="392501"/>
                  </a:lnTo>
                  <a:cubicBezTo>
                    <a:pt x="199251" y="392465"/>
                    <a:pt x="202495" y="390447"/>
                    <a:pt x="204100" y="387268"/>
                  </a:cubicBezTo>
                  <a:close/>
                  <a:moveTo>
                    <a:pt x="336430" y="411192"/>
                  </a:moveTo>
                  <a:cubicBezTo>
                    <a:pt x="336430" y="421514"/>
                    <a:pt x="328062" y="429883"/>
                    <a:pt x="317739" y="429883"/>
                  </a:cubicBezTo>
                  <a:lnTo>
                    <a:pt x="18690" y="429883"/>
                  </a:lnTo>
                  <a:cubicBezTo>
                    <a:pt x="8368" y="429883"/>
                    <a:pt x="0" y="421514"/>
                    <a:pt x="0" y="411192"/>
                  </a:cubicBezTo>
                  <a:lnTo>
                    <a:pt x="0" y="18690"/>
                  </a:lnTo>
                  <a:cubicBezTo>
                    <a:pt x="0" y="8368"/>
                    <a:pt x="8368" y="0"/>
                    <a:pt x="18690" y="0"/>
                  </a:cubicBezTo>
                  <a:lnTo>
                    <a:pt x="317739" y="0"/>
                  </a:lnTo>
                  <a:cubicBezTo>
                    <a:pt x="328062" y="0"/>
                    <a:pt x="336430" y="8368"/>
                    <a:pt x="336430" y="18690"/>
                  </a:cubicBezTo>
                  <a:close/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2DFB0BB-335E-35B8-826E-C4E4CCAC5931}"/>
              </a:ext>
            </a:extLst>
          </p:cNvPr>
          <p:cNvGrpSpPr/>
          <p:nvPr/>
        </p:nvGrpSpPr>
        <p:grpSpPr>
          <a:xfrm>
            <a:off x="3548692" y="4807429"/>
            <a:ext cx="425209" cy="300918"/>
            <a:chOff x="1976527" y="4418449"/>
            <a:chExt cx="425209" cy="300918"/>
          </a:xfrm>
        </p:grpSpPr>
        <p:sp>
          <p:nvSpPr>
            <p:cNvPr id="80" name="Rounded Rectangle 72">
              <a:extLst>
                <a:ext uri="{FF2B5EF4-FFF2-40B4-BE49-F238E27FC236}">
                  <a16:creationId xmlns:a16="http://schemas.microsoft.com/office/drawing/2014/main" id="{DC41AA1B-9A7C-1828-C78F-1A2BDE88BA7E}"/>
                </a:ext>
              </a:extLst>
            </p:cNvPr>
            <p:cNvSpPr/>
            <p:nvPr/>
          </p:nvSpPr>
          <p:spPr>
            <a:xfrm>
              <a:off x="1977461" y="4418449"/>
              <a:ext cx="424275" cy="300918"/>
            </a:xfrm>
            <a:custGeom>
              <a:avLst/>
              <a:gdLst/>
              <a:ahLst/>
              <a:cxnLst/>
              <a:rect l="0" t="0" r="0" b="0"/>
              <a:pathLst>
                <a:path w="424275" h="300918">
                  <a:moveTo>
                    <a:pt x="188774" y="115881"/>
                  </a:moveTo>
                  <a:cubicBezTo>
                    <a:pt x="179429" y="93452"/>
                    <a:pt x="196250" y="65416"/>
                    <a:pt x="188774" y="41119"/>
                  </a:cubicBezTo>
                  <a:cubicBezTo>
                    <a:pt x="185036" y="28035"/>
                    <a:pt x="199989" y="18690"/>
                    <a:pt x="211203" y="16821"/>
                  </a:cubicBezTo>
                  <a:cubicBezTo>
                    <a:pt x="224286" y="14952"/>
                    <a:pt x="233632" y="28035"/>
                    <a:pt x="235501" y="41119"/>
                  </a:cubicBezTo>
                  <a:moveTo>
                    <a:pt x="280358" y="41119"/>
                  </a:moveTo>
                  <a:cubicBezTo>
                    <a:pt x="278489" y="28035"/>
                    <a:pt x="291572" y="18690"/>
                    <a:pt x="304656" y="16821"/>
                  </a:cubicBezTo>
                  <a:cubicBezTo>
                    <a:pt x="317739" y="16821"/>
                    <a:pt x="327084" y="28035"/>
                    <a:pt x="327084" y="41119"/>
                  </a:cubicBezTo>
                  <a:cubicBezTo>
                    <a:pt x="327084" y="44857"/>
                    <a:pt x="328953" y="50464"/>
                    <a:pt x="327084" y="56071"/>
                  </a:cubicBezTo>
                  <a:moveTo>
                    <a:pt x="235501" y="41119"/>
                  </a:moveTo>
                  <a:cubicBezTo>
                    <a:pt x="237370" y="35512"/>
                    <a:pt x="233632" y="29904"/>
                    <a:pt x="235501" y="24297"/>
                  </a:cubicBezTo>
                  <a:cubicBezTo>
                    <a:pt x="237370" y="13083"/>
                    <a:pt x="244846" y="0"/>
                    <a:pt x="257929" y="1869"/>
                  </a:cubicBezTo>
                  <a:cubicBezTo>
                    <a:pt x="271013" y="3738"/>
                    <a:pt x="276620" y="13083"/>
                    <a:pt x="280358" y="26166"/>
                  </a:cubicBezTo>
                  <a:cubicBezTo>
                    <a:pt x="282227" y="29904"/>
                    <a:pt x="280358" y="35512"/>
                    <a:pt x="280358" y="41119"/>
                  </a:cubicBezTo>
                  <a:moveTo>
                    <a:pt x="192512" y="256060"/>
                  </a:moveTo>
                  <a:cubicBezTo>
                    <a:pt x="162607" y="233632"/>
                    <a:pt x="130833" y="198120"/>
                    <a:pt x="142048" y="162607"/>
                  </a:cubicBezTo>
                  <a:cubicBezTo>
                    <a:pt x="145786" y="155131"/>
                    <a:pt x="145786" y="147655"/>
                    <a:pt x="142048" y="140179"/>
                  </a:cubicBezTo>
                  <a:cubicBezTo>
                    <a:pt x="138310" y="127095"/>
                    <a:pt x="151393" y="110274"/>
                    <a:pt x="166346" y="110274"/>
                  </a:cubicBezTo>
                  <a:cubicBezTo>
                    <a:pt x="173822" y="110274"/>
                    <a:pt x="181298" y="108405"/>
                    <a:pt x="188774" y="110274"/>
                  </a:cubicBezTo>
                  <a:moveTo>
                    <a:pt x="327084" y="56071"/>
                  </a:moveTo>
                  <a:cubicBezTo>
                    <a:pt x="327084" y="42988"/>
                    <a:pt x="338299" y="31773"/>
                    <a:pt x="351382" y="33643"/>
                  </a:cubicBezTo>
                  <a:cubicBezTo>
                    <a:pt x="362596" y="33643"/>
                    <a:pt x="370073" y="44857"/>
                    <a:pt x="373811" y="56071"/>
                  </a:cubicBezTo>
                  <a:cubicBezTo>
                    <a:pt x="386894" y="99060"/>
                    <a:pt x="364466" y="147655"/>
                    <a:pt x="373811" y="192512"/>
                  </a:cubicBezTo>
                  <a:cubicBezTo>
                    <a:pt x="379418" y="218679"/>
                    <a:pt x="356989" y="239239"/>
                    <a:pt x="338299" y="257929"/>
                  </a:cubicBezTo>
                  <a:moveTo>
                    <a:pt x="338299" y="300918"/>
                  </a:moveTo>
                  <a:cubicBezTo>
                    <a:pt x="342037" y="287834"/>
                    <a:pt x="332692" y="271013"/>
                    <a:pt x="338299" y="257929"/>
                  </a:cubicBezTo>
                  <a:cubicBezTo>
                    <a:pt x="364466" y="250453"/>
                    <a:pt x="370073" y="218679"/>
                    <a:pt x="373811" y="192512"/>
                  </a:cubicBezTo>
                  <a:moveTo>
                    <a:pt x="196250" y="300918"/>
                  </a:moveTo>
                  <a:cubicBezTo>
                    <a:pt x="196250" y="285965"/>
                    <a:pt x="196250" y="272882"/>
                    <a:pt x="196250" y="257929"/>
                  </a:cubicBezTo>
                  <a:cubicBezTo>
                    <a:pt x="153262" y="233632"/>
                    <a:pt x="145786" y="185036"/>
                    <a:pt x="142048" y="162607"/>
                  </a:cubicBezTo>
                  <a:moveTo>
                    <a:pt x="373811" y="44857"/>
                  </a:moveTo>
                  <a:cubicBezTo>
                    <a:pt x="388763" y="46726"/>
                    <a:pt x="403716" y="44857"/>
                    <a:pt x="420537" y="44857"/>
                  </a:cubicBezTo>
                  <a:cubicBezTo>
                    <a:pt x="420537" y="63547"/>
                    <a:pt x="424275" y="84107"/>
                    <a:pt x="420537" y="102798"/>
                  </a:cubicBezTo>
                  <a:cubicBezTo>
                    <a:pt x="405585" y="106536"/>
                    <a:pt x="388763" y="100929"/>
                    <a:pt x="373811" y="102798"/>
                  </a:cubicBezTo>
                  <a:cubicBezTo>
                    <a:pt x="377549" y="84107"/>
                    <a:pt x="381287" y="63547"/>
                    <a:pt x="373811" y="44857"/>
                  </a:cubicBezTo>
                  <a:moveTo>
                    <a:pt x="80369" y="82238"/>
                  </a:moveTo>
                  <a:cubicBezTo>
                    <a:pt x="54202" y="80369"/>
                    <a:pt x="26166" y="80369"/>
                    <a:pt x="0" y="82238"/>
                  </a:cubicBezTo>
                  <a:moveTo>
                    <a:pt x="140179" y="44857"/>
                  </a:moveTo>
                  <a:cubicBezTo>
                    <a:pt x="134572" y="67286"/>
                    <a:pt x="138310" y="91583"/>
                    <a:pt x="140179" y="115881"/>
                  </a:cubicBezTo>
                  <a:cubicBezTo>
                    <a:pt x="114012" y="119619"/>
                    <a:pt x="91583" y="132703"/>
                    <a:pt x="65416" y="138310"/>
                  </a:cubicBezTo>
                  <a:cubicBezTo>
                    <a:pt x="41119" y="121488"/>
                    <a:pt x="28035" y="89714"/>
                    <a:pt x="0" y="80369"/>
                  </a:cubicBezTo>
                  <a:cubicBezTo>
                    <a:pt x="14952" y="56071"/>
                    <a:pt x="41119" y="37381"/>
                    <a:pt x="65416" y="22428"/>
                  </a:cubicBezTo>
                  <a:cubicBezTo>
                    <a:pt x="91583" y="29904"/>
                    <a:pt x="114012" y="39250"/>
                    <a:pt x="140179" y="44857"/>
                  </a:cubicBezTo>
                  <a:moveTo>
                    <a:pt x="140179" y="44857"/>
                  </a:moveTo>
                  <a:cubicBezTo>
                    <a:pt x="155131" y="44857"/>
                    <a:pt x="173822" y="41119"/>
                    <a:pt x="188774" y="44857"/>
                  </a:cubicBezTo>
                  <a:moveTo>
                    <a:pt x="235501" y="72893"/>
                  </a:moveTo>
                  <a:cubicBezTo>
                    <a:pt x="237370" y="63547"/>
                    <a:pt x="231763" y="50464"/>
                    <a:pt x="235501" y="41119"/>
                  </a:cubicBezTo>
                  <a:moveTo>
                    <a:pt x="280358" y="41119"/>
                  </a:moveTo>
                  <a:cubicBezTo>
                    <a:pt x="284096" y="52333"/>
                    <a:pt x="278489" y="63547"/>
                    <a:pt x="280358" y="72893"/>
                  </a:cubicBezTo>
                  <a:moveTo>
                    <a:pt x="327084" y="56071"/>
                  </a:moveTo>
                  <a:cubicBezTo>
                    <a:pt x="327084" y="61678"/>
                    <a:pt x="327084" y="67286"/>
                    <a:pt x="327084" y="72893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1" name="Rounded Rectangle 73">
              <a:extLst>
                <a:ext uri="{FF2B5EF4-FFF2-40B4-BE49-F238E27FC236}">
                  <a16:creationId xmlns:a16="http://schemas.microsoft.com/office/drawing/2014/main" id="{4F630BDA-974B-2A52-C575-8951B6CAA725}"/>
                </a:ext>
              </a:extLst>
            </p:cNvPr>
            <p:cNvSpPr/>
            <p:nvPr/>
          </p:nvSpPr>
          <p:spPr>
            <a:xfrm>
              <a:off x="1976527" y="4420594"/>
              <a:ext cx="420537" cy="298493"/>
            </a:xfrm>
            <a:custGeom>
              <a:avLst/>
              <a:gdLst/>
              <a:ahLst/>
              <a:cxnLst/>
              <a:rect l="0" t="0" r="0" b="0"/>
              <a:pathLst>
                <a:path w="420537" h="298493">
                  <a:moveTo>
                    <a:pt x="189840" y="113736"/>
                  </a:moveTo>
                  <a:lnTo>
                    <a:pt x="189840" y="38469"/>
                  </a:lnTo>
                  <a:cubicBezTo>
                    <a:pt x="189842" y="25723"/>
                    <a:pt x="200176" y="15391"/>
                    <a:pt x="212922" y="15391"/>
                  </a:cubicBezTo>
                  <a:cubicBezTo>
                    <a:pt x="225669" y="15391"/>
                    <a:pt x="236003" y="25723"/>
                    <a:pt x="236005" y="38469"/>
                  </a:cubicBezTo>
                  <a:moveTo>
                    <a:pt x="282171" y="38469"/>
                  </a:moveTo>
                  <a:cubicBezTo>
                    <a:pt x="282168" y="25719"/>
                    <a:pt x="292504" y="15382"/>
                    <a:pt x="305254" y="15382"/>
                  </a:cubicBezTo>
                  <a:cubicBezTo>
                    <a:pt x="318004" y="15382"/>
                    <a:pt x="328339" y="25719"/>
                    <a:pt x="328337" y="38469"/>
                  </a:cubicBezTo>
                  <a:lnTo>
                    <a:pt x="328337" y="53926"/>
                  </a:lnTo>
                  <a:moveTo>
                    <a:pt x="236005" y="38469"/>
                  </a:moveTo>
                  <a:lnTo>
                    <a:pt x="236005" y="23087"/>
                  </a:lnTo>
                  <a:lnTo>
                    <a:pt x="236005" y="23087"/>
                  </a:lnTo>
                  <a:cubicBezTo>
                    <a:pt x="236003" y="10337"/>
                    <a:pt x="246338" y="0"/>
                    <a:pt x="259088" y="0"/>
                  </a:cubicBezTo>
                  <a:cubicBezTo>
                    <a:pt x="271838" y="0"/>
                    <a:pt x="282174" y="10337"/>
                    <a:pt x="282171" y="23087"/>
                  </a:cubicBezTo>
                  <a:lnTo>
                    <a:pt x="282171" y="23087"/>
                  </a:lnTo>
                  <a:lnTo>
                    <a:pt x="282171" y="38469"/>
                  </a:lnTo>
                  <a:moveTo>
                    <a:pt x="192512" y="254345"/>
                  </a:moveTo>
                  <a:cubicBezTo>
                    <a:pt x="161182" y="233150"/>
                    <a:pt x="142781" y="197475"/>
                    <a:pt x="143674" y="159659"/>
                  </a:cubicBezTo>
                  <a:lnTo>
                    <a:pt x="143674" y="138427"/>
                  </a:lnTo>
                  <a:cubicBezTo>
                    <a:pt x="143674" y="123474"/>
                    <a:pt x="151374" y="107662"/>
                    <a:pt x="166757" y="107662"/>
                  </a:cubicBezTo>
                  <a:lnTo>
                    <a:pt x="189840" y="107662"/>
                  </a:lnTo>
                  <a:moveTo>
                    <a:pt x="328337" y="53926"/>
                  </a:moveTo>
                  <a:cubicBezTo>
                    <a:pt x="328334" y="41176"/>
                    <a:pt x="338669" y="30839"/>
                    <a:pt x="351420" y="30839"/>
                  </a:cubicBezTo>
                  <a:cubicBezTo>
                    <a:pt x="364170" y="30839"/>
                    <a:pt x="374505" y="41176"/>
                    <a:pt x="374502" y="53926"/>
                  </a:cubicBezTo>
                  <a:lnTo>
                    <a:pt x="374502" y="190368"/>
                  </a:lnTo>
                  <a:cubicBezTo>
                    <a:pt x="374562" y="216573"/>
                    <a:pt x="361269" y="241004"/>
                    <a:pt x="339233" y="255186"/>
                  </a:cubicBezTo>
                  <a:moveTo>
                    <a:pt x="339233" y="298493"/>
                  </a:moveTo>
                  <a:lnTo>
                    <a:pt x="339233" y="255018"/>
                  </a:lnTo>
                  <a:cubicBezTo>
                    <a:pt x="361232" y="240880"/>
                    <a:pt x="374522" y="216518"/>
                    <a:pt x="374502" y="190368"/>
                  </a:cubicBezTo>
                  <a:moveTo>
                    <a:pt x="143674" y="159659"/>
                  </a:moveTo>
                  <a:cubicBezTo>
                    <a:pt x="143674" y="183377"/>
                    <a:pt x="153019" y="234421"/>
                    <a:pt x="197092" y="256607"/>
                  </a:cubicBezTo>
                  <a:lnTo>
                    <a:pt x="197092" y="298493"/>
                  </a:lnTo>
                  <a:moveTo>
                    <a:pt x="374652" y="43030"/>
                  </a:moveTo>
                  <a:lnTo>
                    <a:pt x="420537" y="43030"/>
                  </a:lnTo>
                  <a:lnTo>
                    <a:pt x="420537" y="100055"/>
                  </a:lnTo>
                  <a:lnTo>
                    <a:pt x="374652" y="100055"/>
                  </a:lnTo>
                  <a:close/>
                  <a:moveTo>
                    <a:pt x="82051" y="79271"/>
                  </a:moveTo>
                  <a:lnTo>
                    <a:pt x="0" y="79271"/>
                  </a:lnTo>
                  <a:moveTo>
                    <a:pt x="140646" y="113362"/>
                  </a:moveTo>
                  <a:lnTo>
                    <a:pt x="67136" y="136800"/>
                  </a:lnTo>
                  <a:lnTo>
                    <a:pt x="0" y="78206"/>
                  </a:lnTo>
                  <a:lnTo>
                    <a:pt x="67136" y="19592"/>
                  </a:lnTo>
                  <a:lnTo>
                    <a:pt x="140646" y="43030"/>
                  </a:lnTo>
                  <a:close/>
                  <a:moveTo>
                    <a:pt x="140646" y="43030"/>
                  </a:moveTo>
                  <a:lnTo>
                    <a:pt x="189840" y="43030"/>
                  </a:lnTo>
                  <a:moveTo>
                    <a:pt x="236005" y="38469"/>
                  </a:moveTo>
                  <a:lnTo>
                    <a:pt x="236005" y="71552"/>
                  </a:lnTo>
                  <a:moveTo>
                    <a:pt x="282171" y="38469"/>
                  </a:moveTo>
                  <a:lnTo>
                    <a:pt x="282171" y="71552"/>
                  </a:lnTo>
                  <a:moveTo>
                    <a:pt x="328337" y="53870"/>
                  </a:moveTo>
                  <a:lnTo>
                    <a:pt x="328337" y="71552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745B038-D031-1E75-AFC3-4ADB3921F4DE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-resources-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401097" y="1767113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01843" y="3102152"/>
            <a:ext cx="676598" cy="697158"/>
            <a:chOff x="1147907" y="2713172"/>
            <a:chExt cx="676598" cy="697158"/>
          </a:xfrm>
        </p:grpSpPr>
        <p:sp>
          <p:nvSpPr>
            <p:cNvPr id="2" name="Rounded Rectangle 1"/>
            <p:cNvSpPr/>
            <p:nvPr/>
          </p:nvSpPr>
          <p:spPr>
            <a:xfrm>
              <a:off x="1150710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147907" y="2713172"/>
              <a:ext cx="676598" cy="697158"/>
            </a:xfrm>
            <a:custGeom>
              <a:avLst/>
              <a:gdLst/>
              <a:ahLst/>
              <a:cxnLst/>
              <a:rect l="0" t="0" r="0" b="0"/>
              <a:pathLst>
                <a:path w="676598" h="697158">
                  <a:moveTo>
                    <a:pt x="2803" y="352317"/>
                  </a:moveTo>
                  <a:cubicBezTo>
                    <a:pt x="16821" y="167280"/>
                    <a:pt x="154197" y="0"/>
                    <a:pt x="339233" y="15886"/>
                  </a:cubicBezTo>
                  <a:cubicBezTo>
                    <a:pt x="423341" y="23363"/>
                    <a:pt x="499972" y="47660"/>
                    <a:pt x="559782" y="98125"/>
                  </a:cubicBezTo>
                  <a:cubicBezTo>
                    <a:pt x="631741" y="158869"/>
                    <a:pt x="676598" y="251388"/>
                    <a:pt x="675663" y="352317"/>
                  </a:cubicBezTo>
                  <a:cubicBezTo>
                    <a:pt x="673794" y="538288"/>
                    <a:pt x="525204" y="680336"/>
                    <a:pt x="339233" y="688747"/>
                  </a:cubicBezTo>
                  <a:cubicBezTo>
                    <a:pt x="153262" y="697158"/>
                    <a:pt x="0" y="538288"/>
                    <a:pt x="2803" y="352317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50710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01619" y="3929440"/>
            <a:ext cx="295311" cy="709306"/>
            <a:chOff x="1347683" y="3540460"/>
            <a:chExt cx="295311" cy="709306"/>
          </a:xfrm>
        </p:grpSpPr>
        <p:sp>
          <p:nvSpPr>
            <p:cNvPr id="6" name="Rounded Rectangle 5"/>
            <p:cNvSpPr/>
            <p:nvPr/>
          </p:nvSpPr>
          <p:spPr>
            <a:xfrm>
              <a:off x="1403755" y="3544198"/>
              <a:ext cx="239239" cy="705568"/>
            </a:xfrm>
            <a:custGeom>
              <a:avLst/>
              <a:gdLst/>
              <a:ahLst/>
              <a:cxnLst/>
              <a:rect l="0" t="0" r="0" b="0"/>
              <a:pathLst>
                <a:path w="239239" h="705568">
                  <a:moveTo>
                    <a:pt x="239239" y="705568"/>
                  </a:moveTo>
                  <a:cubicBezTo>
                    <a:pt x="165411" y="614919"/>
                    <a:pt x="110274" y="506514"/>
                    <a:pt x="77565" y="392501"/>
                  </a:cubicBezTo>
                  <a:cubicBezTo>
                    <a:pt x="42053" y="266340"/>
                    <a:pt x="13083" y="13644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03755" y="3544198"/>
              <a:ext cx="239145" cy="705101"/>
            </a:xfrm>
            <a:custGeom>
              <a:avLst/>
              <a:gdLst/>
              <a:ahLst/>
              <a:cxnLst/>
              <a:rect l="0" t="0" r="0" b="0"/>
              <a:pathLst>
                <a:path w="239145" h="705101">
                  <a:moveTo>
                    <a:pt x="239145" y="705101"/>
                  </a:moveTo>
                  <a:cubicBezTo>
                    <a:pt x="98686" y="503336"/>
                    <a:pt x="11961" y="26148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cubicBezTo>
                    <a:pt x="11214" y="38315"/>
                    <a:pt x="39250" y="22428"/>
                    <a:pt x="56071" y="0"/>
                  </a:cubicBezTo>
                  <a:cubicBezTo>
                    <a:pt x="75696" y="20559"/>
                    <a:pt x="96256" y="42988"/>
                    <a:pt x="121488" y="56071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lnTo>
                    <a:pt x="56071" y="0"/>
                  </a:lnTo>
                  <a:lnTo>
                    <a:pt x="121488" y="56071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264829" y="4610713"/>
            <a:ext cx="685943" cy="687812"/>
            <a:chOff x="1610893" y="4221733"/>
            <a:chExt cx="685943" cy="687812"/>
          </a:xfrm>
        </p:grpSpPr>
        <p:sp>
          <p:nvSpPr>
            <p:cNvPr id="11" name="Rounded Rectangle 10"/>
            <p:cNvSpPr/>
            <p:nvPr/>
          </p:nvSpPr>
          <p:spPr>
            <a:xfrm>
              <a:off x="1620238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10893" y="4221733"/>
              <a:ext cx="685943" cy="687812"/>
            </a:xfrm>
            <a:custGeom>
              <a:avLst/>
              <a:gdLst/>
              <a:ahLst/>
              <a:cxnLst/>
              <a:rect l="0" t="0" r="0" b="0"/>
              <a:pathLst>
                <a:path w="685943" h="687812">
                  <a:moveTo>
                    <a:pt x="9345" y="347644"/>
                  </a:moveTo>
                  <a:cubicBezTo>
                    <a:pt x="0" y="161673"/>
                    <a:pt x="160738" y="0"/>
                    <a:pt x="345775" y="11214"/>
                  </a:cubicBezTo>
                  <a:cubicBezTo>
                    <a:pt x="530812" y="22428"/>
                    <a:pt x="678467" y="161673"/>
                    <a:pt x="682205" y="347644"/>
                  </a:cubicBezTo>
                  <a:cubicBezTo>
                    <a:pt x="685943" y="533615"/>
                    <a:pt x="531746" y="687812"/>
                    <a:pt x="345775" y="684074"/>
                  </a:cubicBezTo>
                  <a:cubicBezTo>
                    <a:pt x="159804" y="680336"/>
                    <a:pt x="10279" y="533615"/>
                    <a:pt x="9345" y="347644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620238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045954" y="5122648"/>
            <a:ext cx="740240" cy="117750"/>
            <a:chOff x="2392018" y="4733668"/>
            <a:chExt cx="740240" cy="117750"/>
          </a:xfrm>
        </p:grpSpPr>
        <p:sp>
          <p:nvSpPr>
            <p:cNvPr id="15" name="Rounded Rectangle 14"/>
            <p:cNvSpPr/>
            <p:nvPr/>
          </p:nvSpPr>
          <p:spPr>
            <a:xfrm>
              <a:off x="2396691" y="4771049"/>
              <a:ext cx="735473" cy="69155"/>
            </a:xfrm>
            <a:custGeom>
              <a:avLst/>
              <a:gdLst/>
              <a:ahLst/>
              <a:cxnLst/>
              <a:rect l="0" t="0" r="0" b="0"/>
              <a:pathLst>
                <a:path w="735473" h="69155">
                  <a:moveTo>
                    <a:pt x="735473" y="0"/>
                  </a:moveTo>
                  <a:cubicBezTo>
                    <a:pt x="615854" y="42053"/>
                    <a:pt x="478478" y="69155"/>
                    <a:pt x="351382" y="56071"/>
                  </a:cubicBezTo>
                  <a:cubicBezTo>
                    <a:pt x="230828" y="42988"/>
                    <a:pt x="113077" y="36446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96691" y="4771049"/>
              <a:ext cx="735567" cy="55791"/>
            </a:xfrm>
            <a:custGeom>
              <a:avLst/>
              <a:gdLst/>
              <a:ahLst/>
              <a:cxnLst/>
              <a:rect l="0" t="0" r="0" b="0"/>
              <a:pathLst>
                <a:path w="735567" h="55791">
                  <a:moveTo>
                    <a:pt x="735567" y="0"/>
                  </a:moveTo>
                  <a:cubicBezTo>
                    <a:pt x="613798" y="36259"/>
                    <a:pt x="479599" y="55791"/>
                    <a:pt x="351289" y="55791"/>
                  </a:cubicBezTo>
                  <a:cubicBezTo>
                    <a:pt x="229800" y="55791"/>
                    <a:pt x="111956" y="39530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cubicBezTo>
                    <a:pt x="28970" y="94387"/>
                    <a:pt x="16821" y="68220"/>
                    <a:pt x="0" y="44857"/>
                  </a:cubicBezTo>
                  <a:cubicBezTo>
                    <a:pt x="26166" y="32708"/>
                    <a:pt x="49530" y="15886"/>
                    <a:pt x="72893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lnTo>
                    <a:pt x="0" y="44857"/>
                  </a:lnTo>
                  <a:lnTo>
                    <a:pt x="72893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39392" y="4619124"/>
            <a:ext cx="699027" cy="685009"/>
            <a:chOff x="3185456" y="4230144"/>
            <a:chExt cx="699027" cy="685009"/>
          </a:xfrm>
        </p:grpSpPr>
        <p:sp>
          <p:nvSpPr>
            <p:cNvPr id="20" name="Rounded Rectangle 19"/>
            <p:cNvSpPr/>
            <p:nvPr/>
          </p:nvSpPr>
          <p:spPr>
            <a:xfrm>
              <a:off x="3201343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185456" y="4230144"/>
              <a:ext cx="699027" cy="685009"/>
            </a:xfrm>
            <a:custGeom>
              <a:avLst/>
              <a:gdLst/>
              <a:ahLst/>
              <a:cxnLst/>
              <a:rect l="0" t="0" r="0" b="0"/>
              <a:pathLst>
                <a:path w="699027" h="685009">
                  <a:moveTo>
                    <a:pt x="15886" y="339233"/>
                  </a:moveTo>
                  <a:cubicBezTo>
                    <a:pt x="0" y="154197"/>
                    <a:pt x="166346" y="5607"/>
                    <a:pt x="352317" y="2803"/>
                  </a:cubicBezTo>
                  <a:cubicBezTo>
                    <a:pt x="538288" y="0"/>
                    <a:pt x="678467" y="154197"/>
                    <a:pt x="688747" y="339233"/>
                  </a:cubicBezTo>
                  <a:cubicBezTo>
                    <a:pt x="699027" y="524270"/>
                    <a:pt x="538288" y="685009"/>
                    <a:pt x="352317" y="675663"/>
                  </a:cubicBezTo>
                  <a:cubicBezTo>
                    <a:pt x="166346" y="666318"/>
                    <a:pt x="14017" y="525204"/>
                    <a:pt x="15886" y="33923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01343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503818" y="3898225"/>
            <a:ext cx="243351" cy="714913"/>
            <a:chOff x="3849882" y="3509245"/>
            <a:chExt cx="243351" cy="714913"/>
          </a:xfrm>
        </p:grpSpPr>
        <p:sp>
          <p:nvSpPr>
            <p:cNvPr id="24" name="Rounded Rectangle 23"/>
            <p:cNvSpPr/>
            <p:nvPr/>
          </p:nvSpPr>
          <p:spPr>
            <a:xfrm>
              <a:off x="3872311" y="3509245"/>
              <a:ext cx="220548" cy="711176"/>
            </a:xfrm>
            <a:custGeom>
              <a:avLst/>
              <a:gdLst/>
              <a:ahLst/>
              <a:cxnLst/>
              <a:rect l="0" t="0" r="0" b="0"/>
              <a:pathLst>
                <a:path w="220548" h="711176">
                  <a:moveTo>
                    <a:pt x="220548" y="0"/>
                  </a:moveTo>
                  <a:cubicBezTo>
                    <a:pt x="205596" y="261667"/>
                    <a:pt x="131768" y="504645"/>
                    <a:pt x="0" y="71117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872311" y="3509245"/>
              <a:ext cx="220922" cy="711456"/>
            </a:xfrm>
            <a:custGeom>
              <a:avLst/>
              <a:gdLst/>
              <a:ahLst/>
              <a:cxnLst/>
              <a:rect l="0" t="0" r="0" b="0"/>
              <a:pathLst>
                <a:path w="220922" h="711456">
                  <a:moveTo>
                    <a:pt x="220922" y="0"/>
                  </a:moveTo>
                  <a:cubicBezTo>
                    <a:pt x="215595" y="262415"/>
                    <a:pt x="135039" y="506514"/>
                    <a:pt x="0" y="71145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cubicBezTo>
                    <a:pt x="74762" y="63547"/>
                    <a:pt x="45791" y="71958"/>
                    <a:pt x="19625" y="84107"/>
                  </a:cubicBezTo>
                  <a:cubicBezTo>
                    <a:pt x="21494" y="55137"/>
                    <a:pt x="10279" y="2710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lnTo>
                    <a:pt x="19625" y="84107"/>
                  </a:lnTo>
                  <a:lnTo>
                    <a:pt x="0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323217" y="3104956"/>
            <a:ext cx="692485" cy="700896"/>
            <a:chOff x="3669281" y="2715976"/>
            <a:chExt cx="692485" cy="700896"/>
          </a:xfrm>
        </p:grpSpPr>
        <p:sp>
          <p:nvSpPr>
            <p:cNvPr id="29" name="Rounded Rectangle 28"/>
            <p:cNvSpPr/>
            <p:nvPr/>
          </p:nvSpPr>
          <p:spPr>
            <a:xfrm>
              <a:off x="3672084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669281" y="2715976"/>
              <a:ext cx="692485" cy="700896"/>
            </a:xfrm>
            <a:custGeom>
              <a:avLst/>
              <a:gdLst/>
              <a:ahLst/>
              <a:cxnLst/>
              <a:rect l="0" t="0" r="0" b="0"/>
              <a:pathLst>
                <a:path w="692485" h="700896">
                  <a:moveTo>
                    <a:pt x="2803" y="349513"/>
                  </a:moveTo>
                  <a:cubicBezTo>
                    <a:pt x="0" y="163542"/>
                    <a:pt x="154197" y="26166"/>
                    <a:pt x="339233" y="13083"/>
                  </a:cubicBezTo>
                  <a:cubicBezTo>
                    <a:pt x="524270" y="0"/>
                    <a:pt x="658842" y="164476"/>
                    <a:pt x="675663" y="349513"/>
                  </a:cubicBezTo>
                  <a:cubicBezTo>
                    <a:pt x="692485" y="534550"/>
                    <a:pt x="524270" y="700896"/>
                    <a:pt x="339233" y="685943"/>
                  </a:cubicBezTo>
                  <a:cubicBezTo>
                    <a:pt x="154197" y="670991"/>
                    <a:pt x="1869" y="535484"/>
                    <a:pt x="2803" y="34951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672084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849088" y="2600544"/>
            <a:ext cx="613985" cy="429883"/>
            <a:chOff x="3195152" y="2211564"/>
            <a:chExt cx="613985" cy="429883"/>
          </a:xfrm>
        </p:grpSpPr>
        <p:sp>
          <p:nvSpPr>
            <p:cNvPr id="33" name="Rounded Rectangle 32"/>
            <p:cNvSpPr/>
            <p:nvPr/>
          </p:nvSpPr>
          <p:spPr>
            <a:xfrm>
              <a:off x="3195152" y="2211564"/>
              <a:ext cx="600901" cy="425210"/>
            </a:xfrm>
            <a:custGeom>
              <a:avLst/>
              <a:gdLst/>
              <a:ahLst/>
              <a:cxnLst/>
              <a:rect l="0" t="0" r="0" b="0"/>
              <a:pathLst>
                <a:path w="600901" h="425210">
                  <a:moveTo>
                    <a:pt x="0" y="0"/>
                  </a:moveTo>
                  <a:cubicBezTo>
                    <a:pt x="231763" y="100929"/>
                    <a:pt x="439228" y="237370"/>
                    <a:pt x="600901" y="42521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195152" y="2211564"/>
              <a:ext cx="600901" cy="425584"/>
            </a:xfrm>
            <a:custGeom>
              <a:avLst/>
              <a:gdLst/>
              <a:ahLst/>
              <a:cxnLst/>
              <a:rect l="0" t="0" r="0" b="0"/>
              <a:pathLst>
                <a:path w="600901" h="425584">
                  <a:moveTo>
                    <a:pt x="0" y="0"/>
                  </a:moveTo>
                  <a:cubicBezTo>
                    <a:pt x="238117" y="83827"/>
                    <a:pt x="445583" y="232790"/>
                    <a:pt x="600901" y="425584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712881" y="2555471"/>
              <a:ext cx="96256" cy="85976"/>
            </a:xfrm>
            <a:custGeom>
              <a:avLst/>
              <a:gdLst/>
              <a:ahLst/>
              <a:cxnLst/>
              <a:rect l="0" t="0" r="0" b="0"/>
              <a:pathLst>
                <a:path w="96256" h="85976">
                  <a:moveTo>
                    <a:pt x="92518" y="0"/>
                  </a:moveTo>
                  <a:cubicBezTo>
                    <a:pt x="96256" y="28035"/>
                    <a:pt x="92518" y="57940"/>
                    <a:pt x="85976" y="85976"/>
                  </a:cubicBezTo>
                  <a:cubicBezTo>
                    <a:pt x="57940" y="79434"/>
                    <a:pt x="28970" y="74762"/>
                    <a:pt x="0" y="7850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712881" y="2555471"/>
              <a:ext cx="92518" cy="85976"/>
            </a:xfrm>
            <a:custGeom>
              <a:avLst/>
              <a:gdLst/>
              <a:ahLst/>
              <a:cxnLst/>
              <a:rect l="0" t="0" r="0" b="0"/>
              <a:pathLst>
                <a:path w="92518" h="85976">
                  <a:moveTo>
                    <a:pt x="92518" y="0"/>
                  </a:moveTo>
                  <a:lnTo>
                    <a:pt x="85976" y="85976"/>
                  </a:lnTo>
                  <a:lnTo>
                    <a:pt x="0" y="7850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67657" y="2944358"/>
            <a:ext cx="95634" cy="85279"/>
            <a:chOff x="3713721" y="2555378"/>
            <a:chExt cx="95634" cy="85279"/>
          </a:xfrm>
        </p:grpSpPr>
        <p:sp>
          <p:nvSpPr>
            <p:cNvPr id="38" name="Rounded Rectangle 37"/>
            <p:cNvSpPr/>
            <p:nvPr/>
          </p:nvSpPr>
          <p:spPr>
            <a:xfrm>
              <a:off x="3713721" y="2555378"/>
              <a:ext cx="95321" cy="85042"/>
            </a:xfrm>
            <a:custGeom>
              <a:avLst/>
              <a:gdLst/>
              <a:ahLst/>
              <a:cxnLst/>
              <a:rect l="0" t="0" r="0" b="0"/>
              <a:pathLst>
                <a:path w="95321" h="85042">
                  <a:moveTo>
                    <a:pt x="95321" y="0"/>
                  </a:moveTo>
                  <a:cubicBezTo>
                    <a:pt x="82238" y="25232"/>
                    <a:pt x="92518" y="57940"/>
                    <a:pt x="85042" y="85042"/>
                  </a:cubicBezTo>
                  <a:cubicBezTo>
                    <a:pt x="57006" y="78500"/>
                    <a:pt x="28035" y="70089"/>
                    <a:pt x="0" y="74762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713721" y="2555378"/>
              <a:ext cx="95634" cy="85279"/>
            </a:xfrm>
            <a:custGeom>
              <a:avLst/>
              <a:gdLst/>
              <a:ahLst/>
              <a:cxnLst/>
              <a:rect l="0" t="0" r="0" b="0"/>
              <a:pathLst>
                <a:path w="95634" h="85279">
                  <a:moveTo>
                    <a:pt x="95634" y="0"/>
                  </a:moveTo>
                  <a:lnTo>
                    <a:pt x="85279" y="85279"/>
                  </a:lnTo>
                  <a:lnTo>
                    <a:pt x="0" y="74924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046328" y="2176732"/>
            <a:ext cx="699027" cy="694354"/>
            <a:chOff x="2392392" y="1787752"/>
            <a:chExt cx="699027" cy="694354"/>
          </a:xfrm>
        </p:grpSpPr>
        <p:sp>
          <p:nvSpPr>
            <p:cNvPr id="41" name="Rounded Rectangle 40"/>
            <p:cNvSpPr/>
            <p:nvPr/>
          </p:nvSpPr>
          <p:spPr>
            <a:xfrm>
              <a:off x="2411083" y="1794294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392392" y="1787752"/>
              <a:ext cx="699027" cy="694354"/>
            </a:xfrm>
            <a:custGeom>
              <a:avLst/>
              <a:gdLst/>
              <a:ahLst/>
              <a:cxnLst/>
              <a:rect l="0" t="0" r="0" b="0"/>
              <a:pathLst>
                <a:path w="699027" h="694354">
                  <a:moveTo>
                    <a:pt x="18690" y="342971"/>
                  </a:moveTo>
                  <a:cubicBezTo>
                    <a:pt x="16821" y="157000"/>
                    <a:pt x="169149" y="13083"/>
                    <a:pt x="355120" y="6541"/>
                  </a:cubicBezTo>
                  <a:cubicBezTo>
                    <a:pt x="541091" y="0"/>
                    <a:pt x="684074" y="157000"/>
                    <a:pt x="691550" y="342971"/>
                  </a:cubicBezTo>
                  <a:cubicBezTo>
                    <a:pt x="699027" y="528943"/>
                    <a:pt x="540157" y="694354"/>
                    <a:pt x="355120" y="679402"/>
                  </a:cubicBezTo>
                  <a:cubicBezTo>
                    <a:pt x="170084" y="664449"/>
                    <a:pt x="0" y="528008"/>
                    <a:pt x="18690" y="342971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411083" y="1794294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335152" y="2575778"/>
            <a:ext cx="597163" cy="473898"/>
            <a:chOff x="1681216" y="2186798"/>
            <a:chExt cx="597163" cy="473898"/>
          </a:xfrm>
        </p:grpSpPr>
        <p:sp>
          <p:nvSpPr>
            <p:cNvPr id="45" name="Rounded Rectangle 44"/>
            <p:cNvSpPr/>
            <p:nvPr/>
          </p:nvSpPr>
          <p:spPr>
            <a:xfrm>
              <a:off x="1681216" y="2221375"/>
              <a:ext cx="592490" cy="439228"/>
            </a:xfrm>
            <a:custGeom>
              <a:avLst/>
              <a:gdLst/>
              <a:ahLst/>
              <a:cxnLst/>
              <a:rect l="0" t="0" r="0" b="0"/>
              <a:pathLst>
                <a:path w="592490" h="439228">
                  <a:moveTo>
                    <a:pt x="0" y="439228"/>
                  </a:moveTo>
                  <a:cubicBezTo>
                    <a:pt x="160738" y="250453"/>
                    <a:pt x="356055" y="89714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681216" y="2221375"/>
              <a:ext cx="592490" cy="439321"/>
            </a:xfrm>
            <a:custGeom>
              <a:avLst/>
              <a:gdLst/>
              <a:ahLst/>
              <a:cxnLst/>
              <a:rect l="0" t="0" r="0" b="0"/>
              <a:pathLst>
                <a:path w="592490" h="439321">
                  <a:moveTo>
                    <a:pt x="0" y="439321"/>
                  </a:moveTo>
                  <a:cubicBezTo>
                    <a:pt x="151487" y="242603"/>
                    <a:pt x="356148" y="89060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cubicBezTo>
                    <a:pt x="27101" y="10279"/>
                    <a:pt x="55137" y="18690"/>
                    <a:pt x="79434" y="33643"/>
                  </a:cubicBezTo>
                  <a:cubicBezTo>
                    <a:pt x="59809" y="54202"/>
                    <a:pt x="57006" y="85976"/>
                    <a:pt x="46726" y="112143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lnTo>
                    <a:pt x="79434" y="33643"/>
                  </a:lnTo>
                  <a:lnTo>
                    <a:pt x="46726" y="112143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3600558" y="3057992"/>
            <a:ext cx="1598043" cy="1594305"/>
            <a:chOff x="1946622" y="2669012"/>
            <a:chExt cx="1598043" cy="1594305"/>
          </a:xfrm>
        </p:grpSpPr>
        <p:sp>
          <p:nvSpPr>
            <p:cNvPr id="50" name="Rounded Rectangle 49"/>
            <p:cNvSpPr/>
            <p:nvPr/>
          </p:nvSpPr>
          <p:spPr>
            <a:xfrm>
              <a:off x="1962509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946622" y="2669012"/>
              <a:ext cx="1598043" cy="1594305"/>
            </a:xfrm>
            <a:custGeom>
              <a:avLst/>
              <a:gdLst/>
              <a:ahLst/>
              <a:cxnLst/>
              <a:rect l="0" t="0" r="0" b="0"/>
              <a:pathLst>
                <a:path w="1598043" h="1594305">
                  <a:moveTo>
                    <a:pt x="15886" y="807432"/>
                  </a:moveTo>
                  <a:cubicBezTo>
                    <a:pt x="19625" y="603705"/>
                    <a:pt x="90649" y="415865"/>
                    <a:pt x="220548" y="278489"/>
                  </a:cubicBezTo>
                  <a:cubicBezTo>
                    <a:pt x="367269" y="124292"/>
                    <a:pt x="571931" y="0"/>
                    <a:pt x="800890" y="22428"/>
                  </a:cubicBezTo>
                  <a:cubicBezTo>
                    <a:pt x="946677" y="36446"/>
                    <a:pt x="1086856" y="57006"/>
                    <a:pt x="1200868" y="131768"/>
                  </a:cubicBezTo>
                  <a:cubicBezTo>
                    <a:pt x="1311143" y="204661"/>
                    <a:pt x="1395250" y="303721"/>
                    <a:pt x="1476554" y="407454"/>
                  </a:cubicBezTo>
                  <a:cubicBezTo>
                    <a:pt x="1560662" y="514925"/>
                    <a:pt x="1598043" y="661646"/>
                    <a:pt x="1585894" y="807432"/>
                  </a:cubicBezTo>
                  <a:cubicBezTo>
                    <a:pt x="1570007" y="1004617"/>
                    <a:pt x="1521412" y="1194327"/>
                    <a:pt x="1391512" y="1325161"/>
                  </a:cubicBezTo>
                  <a:cubicBezTo>
                    <a:pt x="1237315" y="1479358"/>
                    <a:pt x="1036391" y="1594305"/>
                    <a:pt x="800890" y="1592436"/>
                  </a:cubicBezTo>
                  <a:cubicBezTo>
                    <a:pt x="565389" y="1590567"/>
                    <a:pt x="368204" y="1475620"/>
                    <a:pt x="210268" y="1324226"/>
                  </a:cubicBezTo>
                  <a:cubicBezTo>
                    <a:pt x="77565" y="1197130"/>
                    <a:pt x="0" y="1004617"/>
                    <a:pt x="15886" y="807432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962509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934294" y="3336482"/>
            <a:ext cx="68687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Expand
Domains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158362" y="3448625"/>
            <a:ext cx="1051344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05143" y="5523278"/>
            <a:ext cx="95321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Choose
Technology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78496" y="4177648"/>
            <a:ext cx="1093398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FreeForGeeks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49709" y="1934689"/>
            <a:ext cx="1261613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Identify Problem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420249" y="5523278"/>
            <a:ext cx="1205541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Curate Content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374867" y="1587047"/>
            <a:ext cx="233717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Development Cycle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923025" y="3237422"/>
            <a:ext cx="433621" cy="432654"/>
            <a:chOff x="1269089" y="2848442"/>
            <a:chExt cx="433621" cy="432654"/>
          </a:xfrm>
        </p:grpSpPr>
        <p:sp>
          <p:nvSpPr>
            <p:cNvPr id="61" name="Rounded Rectangle 60"/>
            <p:cNvSpPr/>
            <p:nvPr/>
          </p:nvSpPr>
          <p:spPr>
            <a:xfrm>
              <a:off x="1269089" y="2848442"/>
              <a:ext cx="433621" cy="431752"/>
            </a:xfrm>
            <a:custGeom>
              <a:avLst/>
              <a:gdLst/>
              <a:ahLst/>
              <a:cxnLst/>
              <a:rect l="0" t="0" r="0" b="0"/>
              <a:pathLst>
                <a:path w="433621" h="431752">
                  <a:moveTo>
                    <a:pt x="392501" y="173822"/>
                  </a:moveTo>
                  <a:cubicBezTo>
                    <a:pt x="403716" y="186905"/>
                    <a:pt x="414930" y="201858"/>
                    <a:pt x="428013" y="209334"/>
                  </a:cubicBezTo>
                  <a:cubicBezTo>
                    <a:pt x="433621" y="213072"/>
                    <a:pt x="433621" y="220548"/>
                    <a:pt x="429883" y="224286"/>
                  </a:cubicBezTo>
                  <a:cubicBezTo>
                    <a:pt x="414930" y="233632"/>
                    <a:pt x="403716" y="244846"/>
                    <a:pt x="392501" y="259798"/>
                  </a:cubicBezTo>
                  <a:moveTo>
                    <a:pt x="259798" y="392501"/>
                  </a:moveTo>
                  <a:cubicBezTo>
                    <a:pt x="246715" y="403716"/>
                    <a:pt x="239239" y="422406"/>
                    <a:pt x="224286" y="428013"/>
                  </a:cubicBezTo>
                  <a:cubicBezTo>
                    <a:pt x="218679" y="431752"/>
                    <a:pt x="214941" y="431752"/>
                    <a:pt x="209334" y="429883"/>
                  </a:cubicBezTo>
                  <a:cubicBezTo>
                    <a:pt x="196250" y="418668"/>
                    <a:pt x="185036" y="405585"/>
                    <a:pt x="173822" y="392501"/>
                  </a:cubicBezTo>
                  <a:moveTo>
                    <a:pt x="41119" y="259798"/>
                  </a:moveTo>
                  <a:cubicBezTo>
                    <a:pt x="26166" y="250453"/>
                    <a:pt x="14952" y="237370"/>
                    <a:pt x="3738" y="224286"/>
                  </a:cubicBezTo>
                  <a:cubicBezTo>
                    <a:pt x="1869" y="218679"/>
                    <a:pt x="0" y="213072"/>
                    <a:pt x="5607" y="209334"/>
                  </a:cubicBezTo>
                  <a:cubicBezTo>
                    <a:pt x="16821" y="198119"/>
                    <a:pt x="26166" y="181298"/>
                    <a:pt x="41119" y="173822"/>
                  </a:cubicBezTo>
                  <a:moveTo>
                    <a:pt x="173822" y="41119"/>
                  </a:moveTo>
                  <a:cubicBezTo>
                    <a:pt x="188774" y="33643"/>
                    <a:pt x="194381" y="11214"/>
                    <a:pt x="209334" y="3738"/>
                  </a:cubicBezTo>
                  <a:cubicBezTo>
                    <a:pt x="214941" y="1869"/>
                    <a:pt x="220548" y="0"/>
                    <a:pt x="224286" y="5607"/>
                  </a:cubicBezTo>
                  <a:cubicBezTo>
                    <a:pt x="233632" y="18690"/>
                    <a:pt x="252322" y="24297"/>
                    <a:pt x="259798" y="41119"/>
                  </a:cubicBezTo>
                  <a:moveTo>
                    <a:pt x="216810" y="95321"/>
                  </a:moveTo>
                  <a:cubicBezTo>
                    <a:pt x="284096" y="99059"/>
                    <a:pt x="343906" y="149524"/>
                    <a:pt x="338299" y="216810"/>
                  </a:cubicBezTo>
                  <a:cubicBezTo>
                    <a:pt x="332692" y="284096"/>
                    <a:pt x="284096" y="342037"/>
                    <a:pt x="216810" y="338299"/>
                  </a:cubicBezTo>
                  <a:cubicBezTo>
                    <a:pt x="151393" y="356989"/>
                    <a:pt x="89714" y="282227"/>
                    <a:pt x="95321" y="214941"/>
                  </a:cubicBezTo>
                  <a:cubicBezTo>
                    <a:pt x="115881" y="153262"/>
                    <a:pt x="147655" y="89714"/>
                    <a:pt x="211203" y="95321"/>
                  </a:cubicBezTo>
                  <a:cubicBezTo>
                    <a:pt x="213072" y="95321"/>
                    <a:pt x="214941" y="95321"/>
                    <a:pt x="216810" y="95321"/>
                  </a:cubicBezTo>
                  <a:moveTo>
                    <a:pt x="211203" y="95321"/>
                  </a:moveTo>
                  <a:cubicBezTo>
                    <a:pt x="132703" y="145786"/>
                    <a:pt x="164476" y="242977"/>
                    <a:pt x="211203" y="338299"/>
                  </a:cubicBezTo>
                  <a:moveTo>
                    <a:pt x="222417" y="338299"/>
                  </a:moveTo>
                  <a:cubicBezTo>
                    <a:pt x="269144" y="242977"/>
                    <a:pt x="287834" y="162607"/>
                    <a:pt x="222417" y="95321"/>
                  </a:cubicBezTo>
                  <a:moveTo>
                    <a:pt x="332692" y="179429"/>
                  </a:moveTo>
                  <a:cubicBezTo>
                    <a:pt x="256060" y="177560"/>
                    <a:pt x="177560" y="181298"/>
                    <a:pt x="100929" y="179429"/>
                  </a:cubicBezTo>
                  <a:moveTo>
                    <a:pt x="102798" y="254191"/>
                  </a:moveTo>
                  <a:cubicBezTo>
                    <a:pt x="179429" y="252322"/>
                    <a:pt x="256060" y="267275"/>
                    <a:pt x="332692" y="25419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270055" y="2849407"/>
              <a:ext cx="431689" cy="431689"/>
            </a:xfrm>
            <a:custGeom>
              <a:avLst/>
              <a:gdLst/>
              <a:ahLst/>
              <a:cxnLst/>
              <a:rect l="0" t="0" r="0" b="0"/>
              <a:pathLst>
                <a:path w="431689" h="431689">
                  <a:moveTo>
                    <a:pt x="392096" y="173230"/>
                  </a:moveTo>
                  <a:lnTo>
                    <a:pt x="427982" y="209116"/>
                  </a:lnTo>
                  <a:cubicBezTo>
                    <a:pt x="431689" y="212836"/>
                    <a:pt x="431689" y="218853"/>
                    <a:pt x="427982" y="222573"/>
                  </a:cubicBezTo>
                  <a:lnTo>
                    <a:pt x="392096" y="258459"/>
                  </a:lnTo>
                  <a:moveTo>
                    <a:pt x="258459" y="392096"/>
                  </a:moveTo>
                  <a:lnTo>
                    <a:pt x="222573" y="427982"/>
                  </a:lnTo>
                  <a:cubicBezTo>
                    <a:pt x="218853" y="431689"/>
                    <a:pt x="212836" y="431689"/>
                    <a:pt x="209116" y="427982"/>
                  </a:cubicBezTo>
                  <a:lnTo>
                    <a:pt x="173230" y="392096"/>
                  </a:lnTo>
                  <a:moveTo>
                    <a:pt x="39592" y="258459"/>
                  </a:moveTo>
                  <a:lnTo>
                    <a:pt x="3706" y="222573"/>
                  </a:lnTo>
                  <a:cubicBezTo>
                    <a:pt x="0" y="218853"/>
                    <a:pt x="0" y="212836"/>
                    <a:pt x="3706" y="209116"/>
                  </a:cubicBezTo>
                  <a:lnTo>
                    <a:pt x="39592" y="173230"/>
                  </a:lnTo>
                  <a:moveTo>
                    <a:pt x="173230" y="39592"/>
                  </a:moveTo>
                  <a:lnTo>
                    <a:pt x="209116" y="3706"/>
                  </a:lnTo>
                  <a:cubicBezTo>
                    <a:pt x="212836" y="0"/>
                    <a:pt x="218853" y="0"/>
                    <a:pt x="222573" y="3706"/>
                  </a:cubicBezTo>
                  <a:lnTo>
                    <a:pt x="258459" y="39592"/>
                  </a:lnTo>
                  <a:moveTo>
                    <a:pt x="215844" y="94356"/>
                  </a:moveTo>
                  <a:cubicBezTo>
                    <a:pt x="282941" y="94356"/>
                    <a:pt x="337333" y="148748"/>
                    <a:pt x="337333" y="215844"/>
                  </a:cubicBezTo>
                  <a:cubicBezTo>
                    <a:pt x="337333" y="282941"/>
                    <a:pt x="282941" y="337333"/>
                    <a:pt x="215844" y="337333"/>
                  </a:cubicBezTo>
                  <a:cubicBezTo>
                    <a:pt x="148111" y="336410"/>
                    <a:pt x="93835" y="280965"/>
                    <a:pt x="94356" y="213228"/>
                  </a:cubicBezTo>
                  <a:cubicBezTo>
                    <a:pt x="94342" y="148617"/>
                    <a:pt x="146014" y="95865"/>
                    <a:pt x="210611" y="94543"/>
                  </a:cubicBezTo>
                  <a:close/>
                  <a:moveTo>
                    <a:pt x="210611" y="94543"/>
                  </a:moveTo>
                  <a:cubicBezTo>
                    <a:pt x="147250" y="163137"/>
                    <a:pt x="147250" y="252665"/>
                    <a:pt x="210611" y="337520"/>
                  </a:cubicBezTo>
                  <a:moveTo>
                    <a:pt x="221265" y="337520"/>
                  </a:moveTo>
                  <a:cubicBezTo>
                    <a:pt x="284626" y="252665"/>
                    <a:pt x="284626" y="163137"/>
                    <a:pt x="221265" y="94543"/>
                  </a:cubicBezTo>
                  <a:moveTo>
                    <a:pt x="331726" y="178463"/>
                  </a:moveTo>
                  <a:lnTo>
                    <a:pt x="99402" y="178463"/>
                  </a:lnTo>
                  <a:moveTo>
                    <a:pt x="331352" y="253226"/>
                  </a:moveTo>
                  <a:lnTo>
                    <a:pt x="100897" y="25322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11745" y="3304708"/>
            <a:ext cx="567725" cy="560716"/>
            <a:chOff x="2457809" y="2915728"/>
            <a:chExt cx="567725" cy="560716"/>
          </a:xfrm>
        </p:grpSpPr>
        <p:sp>
          <p:nvSpPr>
            <p:cNvPr id="64" name="Rounded Rectangle 63"/>
            <p:cNvSpPr/>
            <p:nvPr/>
          </p:nvSpPr>
          <p:spPr>
            <a:xfrm>
              <a:off x="2457809" y="2915728"/>
              <a:ext cx="567725" cy="560716"/>
            </a:xfrm>
            <a:custGeom>
              <a:avLst/>
              <a:gdLst/>
              <a:ahLst/>
              <a:cxnLst/>
              <a:rect l="0" t="0" r="0" b="0"/>
              <a:pathLst>
                <a:path w="567725" h="560716">
                  <a:moveTo>
                    <a:pt x="21026" y="280358"/>
                  </a:moveTo>
                  <a:cubicBezTo>
                    <a:pt x="51399" y="135506"/>
                    <a:pt x="142515" y="23363"/>
                    <a:pt x="289703" y="11681"/>
                  </a:cubicBezTo>
                  <a:cubicBezTo>
                    <a:pt x="436891" y="0"/>
                    <a:pt x="549035" y="133170"/>
                    <a:pt x="558380" y="280358"/>
                  </a:cubicBezTo>
                  <a:cubicBezTo>
                    <a:pt x="567725" y="427546"/>
                    <a:pt x="436891" y="539690"/>
                    <a:pt x="289703" y="549035"/>
                  </a:cubicBezTo>
                  <a:cubicBezTo>
                    <a:pt x="142515" y="560716"/>
                    <a:pt x="0" y="427546"/>
                    <a:pt x="21026" y="280358"/>
                  </a:cubicBezTo>
                  <a:moveTo>
                    <a:pt x="161206" y="221950"/>
                  </a:moveTo>
                  <a:cubicBezTo>
                    <a:pt x="154197" y="221950"/>
                    <a:pt x="144851" y="221950"/>
                    <a:pt x="137842" y="221950"/>
                  </a:cubicBezTo>
                  <a:cubicBezTo>
                    <a:pt x="123825" y="224286"/>
                    <a:pt x="112143" y="233632"/>
                    <a:pt x="114479" y="245313"/>
                  </a:cubicBezTo>
                  <a:cubicBezTo>
                    <a:pt x="121488" y="275685"/>
                    <a:pt x="112143" y="308394"/>
                    <a:pt x="114479" y="338766"/>
                  </a:cubicBezTo>
                  <a:moveTo>
                    <a:pt x="114479" y="292040"/>
                  </a:moveTo>
                  <a:cubicBezTo>
                    <a:pt x="126161" y="294376"/>
                    <a:pt x="137842" y="289703"/>
                    <a:pt x="149524" y="292040"/>
                  </a:cubicBezTo>
                  <a:moveTo>
                    <a:pt x="207932" y="221950"/>
                  </a:moveTo>
                  <a:cubicBezTo>
                    <a:pt x="203259" y="259331"/>
                    <a:pt x="200923" y="301385"/>
                    <a:pt x="207932" y="338766"/>
                  </a:cubicBezTo>
                  <a:moveTo>
                    <a:pt x="207932" y="280358"/>
                  </a:moveTo>
                  <a:cubicBezTo>
                    <a:pt x="214941" y="280358"/>
                    <a:pt x="219614" y="280358"/>
                    <a:pt x="226623" y="280358"/>
                  </a:cubicBezTo>
                  <a:cubicBezTo>
                    <a:pt x="240641" y="278022"/>
                    <a:pt x="252322" y="266340"/>
                    <a:pt x="254658" y="252322"/>
                  </a:cubicBezTo>
                  <a:cubicBezTo>
                    <a:pt x="256995" y="235968"/>
                    <a:pt x="240641" y="217277"/>
                    <a:pt x="226623" y="221950"/>
                  </a:cubicBezTo>
                  <a:cubicBezTo>
                    <a:pt x="219614" y="224286"/>
                    <a:pt x="214941" y="221950"/>
                    <a:pt x="207932" y="221950"/>
                  </a:cubicBezTo>
                  <a:moveTo>
                    <a:pt x="254658" y="338766"/>
                  </a:moveTo>
                  <a:cubicBezTo>
                    <a:pt x="240641" y="320075"/>
                    <a:pt x="233632" y="296712"/>
                    <a:pt x="219614" y="280358"/>
                  </a:cubicBezTo>
                  <a:moveTo>
                    <a:pt x="348111" y="221950"/>
                  </a:moveTo>
                  <a:cubicBezTo>
                    <a:pt x="341102" y="221950"/>
                    <a:pt x="331757" y="219614"/>
                    <a:pt x="324748" y="221950"/>
                  </a:cubicBezTo>
                  <a:cubicBezTo>
                    <a:pt x="313066" y="226623"/>
                    <a:pt x="301385" y="231295"/>
                    <a:pt x="301385" y="245313"/>
                  </a:cubicBezTo>
                  <a:cubicBezTo>
                    <a:pt x="299049" y="268676"/>
                    <a:pt x="306058" y="292040"/>
                    <a:pt x="301385" y="315403"/>
                  </a:cubicBezTo>
                  <a:cubicBezTo>
                    <a:pt x="299049" y="327084"/>
                    <a:pt x="310730" y="341102"/>
                    <a:pt x="324748" y="338766"/>
                  </a:cubicBezTo>
                  <a:cubicBezTo>
                    <a:pt x="331757" y="338766"/>
                    <a:pt x="341102" y="336430"/>
                    <a:pt x="348111" y="338766"/>
                  </a:cubicBezTo>
                  <a:moveTo>
                    <a:pt x="301385" y="292040"/>
                  </a:moveTo>
                  <a:cubicBezTo>
                    <a:pt x="315403" y="294376"/>
                    <a:pt x="331757" y="289703"/>
                    <a:pt x="348111" y="292040"/>
                  </a:cubicBezTo>
                  <a:moveTo>
                    <a:pt x="441564" y="221950"/>
                  </a:moveTo>
                  <a:cubicBezTo>
                    <a:pt x="434555" y="219614"/>
                    <a:pt x="425210" y="224286"/>
                    <a:pt x="418201" y="221950"/>
                  </a:cubicBezTo>
                  <a:cubicBezTo>
                    <a:pt x="406519" y="219614"/>
                    <a:pt x="397174" y="233632"/>
                    <a:pt x="394838" y="245313"/>
                  </a:cubicBezTo>
                  <a:cubicBezTo>
                    <a:pt x="390165" y="268676"/>
                    <a:pt x="397174" y="292040"/>
                    <a:pt x="394838" y="315403"/>
                  </a:cubicBezTo>
                  <a:cubicBezTo>
                    <a:pt x="392501" y="329421"/>
                    <a:pt x="406519" y="343439"/>
                    <a:pt x="418201" y="338766"/>
                  </a:cubicBezTo>
                  <a:cubicBezTo>
                    <a:pt x="425210" y="336430"/>
                    <a:pt x="434555" y="338766"/>
                    <a:pt x="441564" y="338766"/>
                  </a:cubicBezTo>
                  <a:moveTo>
                    <a:pt x="441564" y="292040"/>
                  </a:moveTo>
                  <a:cubicBezTo>
                    <a:pt x="425210" y="294376"/>
                    <a:pt x="408856" y="296712"/>
                    <a:pt x="394838" y="292040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478836" y="2927409"/>
              <a:ext cx="537353" cy="537353"/>
            </a:xfrm>
            <a:custGeom>
              <a:avLst/>
              <a:gdLst/>
              <a:ahLst/>
              <a:cxnLst/>
              <a:rect l="0" t="0" r="0" b="0"/>
              <a:pathLst>
                <a:path w="537353" h="537353">
                  <a:moveTo>
                    <a:pt x="0" y="268676"/>
                  </a:moveTo>
                  <a:cubicBezTo>
                    <a:pt x="0" y="120290"/>
                    <a:pt x="120290" y="0"/>
                    <a:pt x="268676" y="0"/>
                  </a:cubicBezTo>
                  <a:cubicBezTo>
                    <a:pt x="417063" y="0"/>
                    <a:pt x="537353" y="120290"/>
                    <a:pt x="537353" y="268676"/>
                  </a:cubicBezTo>
                  <a:cubicBezTo>
                    <a:pt x="537353" y="417063"/>
                    <a:pt x="417063" y="537353"/>
                    <a:pt x="268676" y="537353"/>
                  </a:cubicBezTo>
                  <a:cubicBezTo>
                    <a:pt x="120290" y="537353"/>
                    <a:pt x="0" y="417063"/>
                    <a:pt x="0" y="268676"/>
                  </a:cubicBezTo>
                  <a:close/>
                  <a:moveTo>
                    <a:pt x="140179" y="210268"/>
                  </a:moveTo>
                  <a:lnTo>
                    <a:pt x="116816" y="210268"/>
                  </a:lnTo>
                  <a:cubicBezTo>
                    <a:pt x="103912" y="210268"/>
                    <a:pt x="93452" y="220728"/>
                    <a:pt x="93452" y="233632"/>
                  </a:cubicBezTo>
                  <a:lnTo>
                    <a:pt x="93452" y="327084"/>
                  </a:lnTo>
                  <a:moveTo>
                    <a:pt x="93452" y="280358"/>
                  </a:moveTo>
                  <a:lnTo>
                    <a:pt x="128497" y="280358"/>
                  </a:lnTo>
                  <a:moveTo>
                    <a:pt x="186905" y="210268"/>
                  </a:moveTo>
                  <a:lnTo>
                    <a:pt x="186905" y="327084"/>
                  </a:lnTo>
                  <a:moveTo>
                    <a:pt x="186905" y="268676"/>
                  </a:moveTo>
                  <a:lnTo>
                    <a:pt x="204428" y="268676"/>
                  </a:lnTo>
                  <a:cubicBezTo>
                    <a:pt x="220556" y="268676"/>
                    <a:pt x="233632" y="255601"/>
                    <a:pt x="233632" y="239472"/>
                  </a:cubicBezTo>
                  <a:cubicBezTo>
                    <a:pt x="233632" y="223343"/>
                    <a:pt x="220556" y="210268"/>
                    <a:pt x="204428" y="210268"/>
                  </a:cubicBezTo>
                  <a:lnTo>
                    <a:pt x="186905" y="210268"/>
                  </a:lnTo>
                  <a:moveTo>
                    <a:pt x="198587" y="268676"/>
                  </a:moveTo>
                  <a:lnTo>
                    <a:pt x="233632" y="327084"/>
                  </a:lnTo>
                  <a:moveTo>
                    <a:pt x="327084" y="210268"/>
                  </a:moveTo>
                  <a:lnTo>
                    <a:pt x="303721" y="210268"/>
                  </a:lnTo>
                  <a:cubicBezTo>
                    <a:pt x="290818" y="210268"/>
                    <a:pt x="280358" y="220728"/>
                    <a:pt x="280358" y="233632"/>
                  </a:cubicBezTo>
                  <a:lnTo>
                    <a:pt x="280358" y="303721"/>
                  </a:lnTo>
                  <a:cubicBezTo>
                    <a:pt x="280358" y="316624"/>
                    <a:pt x="290818" y="327084"/>
                    <a:pt x="303721" y="327084"/>
                  </a:cubicBezTo>
                  <a:lnTo>
                    <a:pt x="327084" y="327084"/>
                  </a:lnTo>
                  <a:moveTo>
                    <a:pt x="280358" y="280358"/>
                  </a:moveTo>
                  <a:lnTo>
                    <a:pt x="327084" y="280358"/>
                  </a:lnTo>
                  <a:moveTo>
                    <a:pt x="420537" y="210268"/>
                  </a:moveTo>
                  <a:lnTo>
                    <a:pt x="397174" y="210268"/>
                  </a:lnTo>
                  <a:cubicBezTo>
                    <a:pt x="384271" y="210268"/>
                    <a:pt x="373811" y="220728"/>
                    <a:pt x="373811" y="233632"/>
                  </a:cubicBezTo>
                  <a:lnTo>
                    <a:pt x="373811" y="303721"/>
                  </a:lnTo>
                  <a:cubicBezTo>
                    <a:pt x="373811" y="316624"/>
                    <a:pt x="384271" y="327084"/>
                    <a:pt x="397174" y="327084"/>
                  </a:cubicBezTo>
                  <a:lnTo>
                    <a:pt x="420537" y="327084"/>
                  </a:lnTo>
                  <a:moveTo>
                    <a:pt x="373811" y="280358"/>
                  </a:moveTo>
                  <a:lnTo>
                    <a:pt x="420537" y="280358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38775" y="3222469"/>
            <a:ext cx="442966" cy="446705"/>
            <a:chOff x="3784839" y="2833489"/>
            <a:chExt cx="442966" cy="446705"/>
          </a:xfrm>
        </p:grpSpPr>
        <p:sp>
          <p:nvSpPr>
            <p:cNvPr id="67" name="Rounded Rectangle 66"/>
            <p:cNvSpPr/>
            <p:nvPr/>
          </p:nvSpPr>
          <p:spPr>
            <a:xfrm>
              <a:off x="3784839" y="2833489"/>
              <a:ext cx="442966" cy="446704"/>
            </a:xfrm>
            <a:custGeom>
              <a:avLst/>
              <a:gdLst/>
              <a:ahLst/>
              <a:cxnLst/>
              <a:rect l="0" t="0" r="0" b="0"/>
              <a:pathLst>
                <a:path w="442966" h="446704">
                  <a:moveTo>
                    <a:pt x="0" y="7476"/>
                  </a:moveTo>
                  <a:moveTo>
                    <a:pt x="9345" y="244846"/>
                  </a:moveTo>
                  <a:cubicBezTo>
                    <a:pt x="52333" y="214941"/>
                    <a:pt x="89714" y="177560"/>
                    <a:pt x="117750" y="136441"/>
                  </a:cubicBezTo>
                  <a:cubicBezTo>
                    <a:pt x="136441" y="153262"/>
                    <a:pt x="153262" y="170084"/>
                    <a:pt x="170084" y="188774"/>
                  </a:cubicBezTo>
                  <a:cubicBezTo>
                    <a:pt x="123357" y="248584"/>
                    <a:pt x="74762" y="310263"/>
                    <a:pt x="9345" y="349513"/>
                  </a:cubicBezTo>
                  <a:moveTo>
                    <a:pt x="297180" y="115881"/>
                  </a:moveTo>
                  <a:cubicBezTo>
                    <a:pt x="312132" y="127095"/>
                    <a:pt x="321477" y="143917"/>
                    <a:pt x="336430" y="155131"/>
                  </a:cubicBezTo>
                  <a:cubicBezTo>
                    <a:pt x="310263" y="183167"/>
                    <a:pt x="284096" y="207465"/>
                    <a:pt x="257929" y="233632"/>
                  </a:cubicBezTo>
                  <a:cubicBezTo>
                    <a:pt x="242977" y="222417"/>
                    <a:pt x="228024" y="209334"/>
                    <a:pt x="216810" y="194381"/>
                  </a:cubicBezTo>
                  <a:cubicBezTo>
                    <a:pt x="244846" y="170084"/>
                    <a:pt x="263536" y="130833"/>
                    <a:pt x="297180" y="115881"/>
                  </a:cubicBezTo>
                  <a:moveTo>
                    <a:pt x="0" y="7476"/>
                  </a:moveTo>
                  <a:moveTo>
                    <a:pt x="263536" y="95321"/>
                  </a:moveTo>
                  <a:cubicBezTo>
                    <a:pt x="272882" y="102798"/>
                    <a:pt x="282227" y="114012"/>
                    <a:pt x="289703" y="121488"/>
                  </a:cubicBezTo>
                  <a:cubicBezTo>
                    <a:pt x="276620" y="149524"/>
                    <a:pt x="250453" y="170084"/>
                    <a:pt x="224286" y="188774"/>
                  </a:cubicBezTo>
                  <a:cubicBezTo>
                    <a:pt x="209334" y="173822"/>
                    <a:pt x="183167" y="171953"/>
                    <a:pt x="170084" y="188774"/>
                  </a:cubicBezTo>
                  <a:cubicBezTo>
                    <a:pt x="155131" y="168215"/>
                    <a:pt x="136441" y="151393"/>
                    <a:pt x="117750" y="136441"/>
                  </a:cubicBezTo>
                  <a:cubicBezTo>
                    <a:pt x="125226" y="127095"/>
                    <a:pt x="128964" y="117750"/>
                    <a:pt x="125226" y="108405"/>
                  </a:cubicBezTo>
                  <a:cubicBezTo>
                    <a:pt x="123357" y="99060"/>
                    <a:pt x="117750" y="89714"/>
                    <a:pt x="106536" y="85976"/>
                  </a:cubicBezTo>
                  <a:cubicBezTo>
                    <a:pt x="91583" y="82238"/>
                    <a:pt x="74762" y="74762"/>
                    <a:pt x="59809" y="80369"/>
                  </a:cubicBezTo>
                  <a:cubicBezTo>
                    <a:pt x="57940" y="80369"/>
                    <a:pt x="54202" y="80369"/>
                    <a:pt x="50464" y="80369"/>
                  </a:cubicBezTo>
                  <a:cubicBezTo>
                    <a:pt x="46726" y="82238"/>
                    <a:pt x="44857" y="78500"/>
                    <a:pt x="41119" y="74762"/>
                  </a:cubicBezTo>
                  <a:cubicBezTo>
                    <a:pt x="39250" y="72893"/>
                    <a:pt x="41119" y="67286"/>
                    <a:pt x="42988" y="65416"/>
                  </a:cubicBezTo>
                  <a:cubicBezTo>
                    <a:pt x="46726" y="59809"/>
                    <a:pt x="54202" y="54202"/>
                    <a:pt x="57940" y="50464"/>
                  </a:cubicBezTo>
                  <a:cubicBezTo>
                    <a:pt x="104667" y="7476"/>
                    <a:pt x="181298" y="0"/>
                    <a:pt x="216810" y="50464"/>
                  </a:cubicBezTo>
                  <a:cubicBezTo>
                    <a:pt x="229893" y="67286"/>
                    <a:pt x="248584" y="80369"/>
                    <a:pt x="263536" y="95321"/>
                  </a:cubicBezTo>
                  <a:moveTo>
                    <a:pt x="439228" y="353251"/>
                  </a:moveTo>
                  <a:cubicBezTo>
                    <a:pt x="439228" y="362596"/>
                    <a:pt x="429883" y="370073"/>
                    <a:pt x="420537" y="371942"/>
                  </a:cubicBezTo>
                  <a:cubicBezTo>
                    <a:pt x="401847" y="373811"/>
                    <a:pt x="383156" y="368204"/>
                    <a:pt x="364466" y="371942"/>
                  </a:cubicBezTo>
                  <a:cubicBezTo>
                    <a:pt x="355120" y="373811"/>
                    <a:pt x="343906" y="362596"/>
                    <a:pt x="345775" y="353251"/>
                  </a:cubicBezTo>
                  <a:cubicBezTo>
                    <a:pt x="347644" y="343906"/>
                    <a:pt x="355120" y="334561"/>
                    <a:pt x="364466" y="334561"/>
                  </a:cubicBezTo>
                  <a:cubicBezTo>
                    <a:pt x="383156" y="336430"/>
                    <a:pt x="401847" y="336430"/>
                    <a:pt x="420537" y="334561"/>
                  </a:cubicBezTo>
                  <a:cubicBezTo>
                    <a:pt x="431752" y="334561"/>
                    <a:pt x="442966" y="343906"/>
                    <a:pt x="439228" y="353251"/>
                  </a:cubicBezTo>
                  <a:moveTo>
                    <a:pt x="392501" y="446704"/>
                  </a:moveTo>
                  <a:cubicBezTo>
                    <a:pt x="390632" y="422406"/>
                    <a:pt x="385025" y="396240"/>
                    <a:pt x="392501" y="37194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3784839" y="2839347"/>
              <a:ext cx="439228" cy="440847"/>
            </a:xfrm>
            <a:custGeom>
              <a:avLst/>
              <a:gdLst/>
              <a:ahLst/>
              <a:cxnLst/>
              <a:rect l="0" t="0" r="0" b="0"/>
              <a:pathLst>
                <a:path w="439228" h="440847">
                  <a:moveTo>
                    <a:pt x="0" y="1618"/>
                  </a:moveTo>
                  <a:moveTo>
                    <a:pt x="9345" y="238391"/>
                  </a:moveTo>
                  <a:lnTo>
                    <a:pt x="118012" y="129705"/>
                  </a:lnTo>
                  <a:lnTo>
                    <a:pt x="170887" y="182581"/>
                  </a:lnTo>
                  <a:lnTo>
                    <a:pt x="9345" y="344123"/>
                  </a:lnTo>
                  <a:moveTo>
                    <a:pt x="296862" y="109818"/>
                  </a:moveTo>
                  <a:lnTo>
                    <a:pt x="336430" y="149367"/>
                  </a:lnTo>
                  <a:lnTo>
                    <a:pt x="257126" y="228671"/>
                  </a:lnTo>
                  <a:lnTo>
                    <a:pt x="217576" y="189104"/>
                  </a:lnTo>
                  <a:close/>
                  <a:moveTo>
                    <a:pt x="0" y="1618"/>
                  </a:moveTo>
                  <a:moveTo>
                    <a:pt x="290171" y="116341"/>
                  </a:moveTo>
                  <a:lnTo>
                    <a:pt x="224099" y="182412"/>
                  </a:lnTo>
                  <a:lnTo>
                    <a:pt x="224006" y="182319"/>
                  </a:lnTo>
                  <a:cubicBezTo>
                    <a:pt x="209222" y="167829"/>
                    <a:pt x="185528" y="167946"/>
                    <a:pt x="170887" y="182581"/>
                  </a:cubicBezTo>
                  <a:lnTo>
                    <a:pt x="118068" y="129705"/>
                  </a:lnTo>
                  <a:cubicBezTo>
                    <a:pt x="125219" y="122557"/>
                    <a:pt x="128242" y="112261"/>
                    <a:pt x="126091" y="102381"/>
                  </a:cubicBezTo>
                  <a:cubicBezTo>
                    <a:pt x="123940" y="92501"/>
                    <a:pt x="116909" y="84394"/>
                    <a:pt x="107433" y="80866"/>
                  </a:cubicBezTo>
                  <a:cubicBezTo>
                    <a:pt x="92301" y="75241"/>
                    <a:pt x="76130" y="72965"/>
                    <a:pt x="60034" y="74194"/>
                  </a:cubicBezTo>
                  <a:lnTo>
                    <a:pt x="50688" y="74904"/>
                  </a:lnTo>
                  <a:cubicBezTo>
                    <a:pt x="46789" y="75204"/>
                    <a:pt x="43116" y="73045"/>
                    <a:pt x="41481" y="69493"/>
                  </a:cubicBezTo>
                  <a:cubicBezTo>
                    <a:pt x="39847" y="65940"/>
                    <a:pt x="40597" y="61746"/>
                    <a:pt x="43362" y="58980"/>
                  </a:cubicBezTo>
                  <a:lnTo>
                    <a:pt x="58538" y="43803"/>
                  </a:lnTo>
                  <a:cubicBezTo>
                    <a:pt x="102335" y="0"/>
                    <a:pt x="173350" y="0"/>
                    <a:pt x="217146" y="43803"/>
                  </a:cubicBezTo>
                  <a:lnTo>
                    <a:pt x="263406" y="90062"/>
                  </a:lnTo>
                  <a:close/>
                  <a:moveTo>
                    <a:pt x="439228" y="347394"/>
                  </a:moveTo>
                  <a:cubicBezTo>
                    <a:pt x="439228" y="357716"/>
                    <a:pt x="430860" y="366085"/>
                    <a:pt x="420537" y="366085"/>
                  </a:cubicBezTo>
                  <a:lnTo>
                    <a:pt x="364466" y="366085"/>
                  </a:lnTo>
                  <a:cubicBezTo>
                    <a:pt x="354143" y="366085"/>
                    <a:pt x="345775" y="357716"/>
                    <a:pt x="345775" y="347394"/>
                  </a:cubicBezTo>
                  <a:cubicBezTo>
                    <a:pt x="345775" y="337071"/>
                    <a:pt x="354143" y="328703"/>
                    <a:pt x="364466" y="328703"/>
                  </a:cubicBezTo>
                  <a:lnTo>
                    <a:pt x="420537" y="328703"/>
                  </a:lnTo>
                  <a:cubicBezTo>
                    <a:pt x="430860" y="328703"/>
                    <a:pt x="439228" y="337071"/>
                    <a:pt x="439228" y="347394"/>
                  </a:cubicBezTo>
                  <a:close/>
                  <a:moveTo>
                    <a:pt x="392501" y="366085"/>
                  </a:moveTo>
                  <a:lnTo>
                    <a:pt x="392501" y="440847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167817" y="2302893"/>
            <a:ext cx="429883" cy="431753"/>
            <a:chOff x="2513881" y="1913913"/>
            <a:chExt cx="429883" cy="431753"/>
          </a:xfrm>
        </p:grpSpPr>
        <p:sp>
          <p:nvSpPr>
            <p:cNvPr id="70" name="Rounded Rectangle 69"/>
            <p:cNvSpPr/>
            <p:nvPr/>
          </p:nvSpPr>
          <p:spPr>
            <a:xfrm>
              <a:off x="2513881" y="1913913"/>
              <a:ext cx="429883" cy="431752"/>
            </a:xfrm>
            <a:custGeom>
              <a:avLst/>
              <a:gdLst/>
              <a:ahLst/>
              <a:cxnLst/>
              <a:rect l="0" t="0" r="0" b="0"/>
              <a:pathLst>
                <a:path w="429883" h="431752">
                  <a:moveTo>
                    <a:pt x="235501" y="431752"/>
                  </a:moveTo>
                  <a:cubicBezTo>
                    <a:pt x="183167" y="418668"/>
                    <a:pt x="128964" y="431752"/>
                    <a:pt x="74762" y="431752"/>
                  </a:cubicBezTo>
                  <a:cubicBezTo>
                    <a:pt x="54202" y="431752"/>
                    <a:pt x="42988" y="413061"/>
                    <a:pt x="37381" y="394370"/>
                  </a:cubicBezTo>
                  <a:cubicBezTo>
                    <a:pt x="0" y="282227"/>
                    <a:pt x="69155" y="153262"/>
                    <a:pt x="37381" y="39250"/>
                  </a:cubicBezTo>
                  <a:moveTo>
                    <a:pt x="392501" y="216810"/>
                  </a:moveTo>
                  <a:cubicBezTo>
                    <a:pt x="394370" y="177560"/>
                    <a:pt x="392501" y="136441"/>
                    <a:pt x="392501" y="95321"/>
                  </a:cubicBezTo>
                  <a:cubicBezTo>
                    <a:pt x="392501" y="84107"/>
                    <a:pt x="385025" y="76631"/>
                    <a:pt x="373811" y="76631"/>
                  </a:cubicBezTo>
                  <a:cubicBezTo>
                    <a:pt x="274751" y="72893"/>
                    <a:pt x="173822" y="76631"/>
                    <a:pt x="74762" y="76631"/>
                  </a:cubicBezTo>
                  <a:cubicBezTo>
                    <a:pt x="54202" y="76631"/>
                    <a:pt x="41119" y="59809"/>
                    <a:pt x="37381" y="39250"/>
                  </a:cubicBezTo>
                  <a:cubicBezTo>
                    <a:pt x="33643" y="18690"/>
                    <a:pt x="54202" y="0"/>
                    <a:pt x="74762" y="1869"/>
                  </a:cubicBezTo>
                  <a:cubicBezTo>
                    <a:pt x="179429" y="11214"/>
                    <a:pt x="291572" y="33643"/>
                    <a:pt x="392501" y="1869"/>
                  </a:cubicBezTo>
                  <a:moveTo>
                    <a:pt x="373811" y="39250"/>
                  </a:moveTo>
                  <a:cubicBezTo>
                    <a:pt x="278489" y="9345"/>
                    <a:pt x="171953" y="65416"/>
                    <a:pt x="74762" y="39250"/>
                  </a:cubicBezTo>
                  <a:moveTo>
                    <a:pt x="224286" y="310263"/>
                  </a:moveTo>
                  <a:cubicBezTo>
                    <a:pt x="224286" y="263536"/>
                    <a:pt x="261667" y="224286"/>
                    <a:pt x="308394" y="226155"/>
                  </a:cubicBezTo>
                  <a:cubicBezTo>
                    <a:pt x="355120" y="228024"/>
                    <a:pt x="407454" y="265406"/>
                    <a:pt x="394370" y="310263"/>
                  </a:cubicBezTo>
                  <a:cubicBezTo>
                    <a:pt x="381287" y="355120"/>
                    <a:pt x="351382" y="413061"/>
                    <a:pt x="308394" y="396239"/>
                  </a:cubicBezTo>
                  <a:cubicBezTo>
                    <a:pt x="265406" y="377549"/>
                    <a:pt x="229893" y="356989"/>
                    <a:pt x="224286" y="310263"/>
                  </a:cubicBezTo>
                  <a:moveTo>
                    <a:pt x="370073" y="371942"/>
                  </a:moveTo>
                  <a:cubicBezTo>
                    <a:pt x="392501" y="386894"/>
                    <a:pt x="414930" y="407454"/>
                    <a:pt x="429883" y="43175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551262" y="1915783"/>
              <a:ext cx="392501" cy="429883"/>
            </a:xfrm>
            <a:custGeom>
              <a:avLst/>
              <a:gdLst/>
              <a:ahLst/>
              <a:cxnLst/>
              <a:rect l="0" t="0" r="0" b="0"/>
              <a:pathLst>
                <a:path w="392501" h="429883">
                  <a:moveTo>
                    <a:pt x="197764" y="429883"/>
                  </a:moveTo>
                  <a:lnTo>
                    <a:pt x="37381" y="429883"/>
                  </a:lnTo>
                  <a:cubicBezTo>
                    <a:pt x="16736" y="429883"/>
                    <a:pt x="0" y="413146"/>
                    <a:pt x="0" y="392501"/>
                  </a:cubicBezTo>
                  <a:lnTo>
                    <a:pt x="0" y="37381"/>
                  </a:lnTo>
                  <a:moveTo>
                    <a:pt x="355120" y="215427"/>
                  </a:moveTo>
                  <a:lnTo>
                    <a:pt x="355120" y="93452"/>
                  </a:lnTo>
                  <a:cubicBezTo>
                    <a:pt x="355120" y="83130"/>
                    <a:pt x="346752" y="74762"/>
                    <a:pt x="336430" y="74762"/>
                  </a:cubicBezTo>
                  <a:lnTo>
                    <a:pt x="37381" y="74762"/>
                  </a:lnTo>
                  <a:cubicBezTo>
                    <a:pt x="16736" y="74762"/>
                    <a:pt x="0" y="58026"/>
                    <a:pt x="0" y="37381"/>
                  </a:cubicBezTo>
                  <a:cubicBezTo>
                    <a:pt x="0" y="16736"/>
                    <a:pt x="16736" y="0"/>
                    <a:pt x="37381" y="0"/>
                  </a:cubicBezTo>
                  <a:lnTo>
                    <a:pt x="355120" y="0"/>
                  </a:lnTo>
                  <a:moveTo>
                    <a:pt x="336430" y="37381"/>
                  </a:moveTo>
                  <a:lnTo>
                    <a:pt x="37381" y="37381"/>
                  </a:lnTo>
                  <a:moveTo>
                    <a:pt x="271555" y="224286"/>
                  </a:moveTo>
                  <a:cubicBezTo>
                    <a:pt x="318305" y="224286"/>
                    <a:pt x="356204" y="262185"/>
                    <a:pt x="356204" y="308936"/>
                  </a:cubicBezTo>
                  <a:cubicBezTo>
                    <a:pt x="356204" y="355686"/>
                    <a:pt x="318305" y="393585"/>
                    <a:pt x="271555" y="393585"/>
                  </a:cubicBezTo>
                  <a:cubicBezTo>
                    <a:pt x="224804" y="393585"/>
                    <a:pt x="186905" y="355687"/>
                    <a:pt x="186905" y="308936"/>
                  </a:cubicBezTo>
                  <a:cubicBezTo>
                    <a:pt x="186905" y="262185"/>
                    <a:pt x="224804" y="224286"/>
                    <a:pt x="271555" y="224286"/>
                  </a:cubicBezTo>
                  <a:close/>
                  <a:moveTo>
                    <a:pt x="392501" y="429883"/>
                  </a:moveTo>
                  <a:lnTo>
                    <a:pt x="331794" y="36917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3392158" y="4734536"/>
            <a:ext cx="414930" cy="435490"/>
            <a:chOff x="1738222" y="4345556"/>
            <a:chExt cx="414930" cy="435490"/>
          </a:xfrm>
        </p:grpSpPr>
        <p:sp>
          <p:nvSpPr>
            <p:cNvPr id="73" name="Rounded Rectangle 72"/>
            <p:cNvSpPr/>
            <p:nvPr/>
          </p:nvSpPr>
          <p:spPr>
            <a:xfrm>
              <a:off x="1738222" y="4345556"/>
              <a:ext cx="414930" cy="435490"/>
            </a:xfrm>
            <a:custGeom>
              <a:avLst/>
              <a:gdLst/>
              <a:ahLst/>
              <a:cxnLst/>
              <a:rect l="0" t="0" r="0" b="0"/>
              <a:pathLst>
                <a:path w="414930" h="435490">
                  <a:moveTo>
                    <a:pt x="196250" y="388763"/>
                  </a:moveTo>
                  <a:cubicBezTo>
                    <a:pt x="254191" y="375680"/>
                    <a:pt x="314001" y="394370"/>
                    <a:pt x="371942" y="388763"/>
                  </a:cubicBezTo>
                  <a:moveTo>
                    <a:pt x="102798" y="388763"/>
                  </a:moveTo>
                  <a:cubicBezTo>
                    <a:pt x="95321" y="390632"/>
                    <a:pt x="85976" y="386894"/>
                    <a:pt x="76631" y="388763"/>
                  </a:cubicBezTo>
                  <a:cubicBezTo>
                    <a:pt x="65416" y="388763"/>
                    <a:pt x="57940" y="381287"/>
                    <a:pt x="46726" y="375680"/>
                  </a:cubicBezTo>
                  <a:cubicBezTo>
                    <a:pt x="37381" y="370073"/>
                    <a:pt x="39250" y="356989"/>
                    <a:pt x="35512" y="345775"/>
                  </a:cubicBezTo>
                  <a:moveTo>
                    <a:pt x="371942" y="254191"/>
                  </a:moveTo>
                  <a:cubicBezTo>
                    <a:pt x="368204" y="265406"/>
                    <a:pt x="368204" y="278489"/>
                    <a:pt x="371942" y="289703"/>
                  </a:cubicBezTo>
                  <a:cubicBezTo>
                    <a:pt x="373811" y="297180"/>
                    <a:pt x="364466" y="304656"/>
                    <a:pt x="356989" y="304656"/>
                  </a:cubicBezTo>
                  <a:cubicBezTo>
                    <a:pt x="263536" y="299049"/>
                    <a:pt x="168215" y="323346"/>
                    <a:pt x="76631" y="304656"/>
                  </a:cubicBezTo>
                  <a:cubicBezTo>
                    <a:pt x="54202" y="299049"/>
                    <a:pt x="28035" y="323346"/>
                    <a:pt x="35512" y="345775"/>
                  </a:cubicBezTo>
                  <a:cubicBezTo>
                    <a:pt x="28035" y="254191"/>
                    <a:pt x="44857" y="160738"/>
                    <a:pt x="35512" y="71024"/>
                  </a:cubicBezTo>
                  <a:cubicBezTo>
                    <a:pt x="31773" y="39250"/>
                    <a:pt x="61678" y="5607"/>
                    <a:pt x="91583" y="14952"/>
                  </a:cubicBezTo>
                  <a:cubicBezTo>
                    <a:pt x="125226" y="22428"/>
                    <a:pt x="160738" y="13083"/>
                    <a:pt x="196250" y="14952"/>
                  </a:cubicBezTo>
                  <a:moveTo>
                    <a:pt x="343906" y="388763"/>
                  </a:moveTo>
                  <a:cubicBezTo>
                    <a:pt x="332692" y="362596"/>
                    <a:pt x="353251" y="330823"/>
                    <a:pt x="343906" y="304656"/>
                  </a:cubicBezTo>
                  <a:moveTo>
                    <a:pt x="413061" y="201858"/>
                  </a:moveTo>
                  <a:cubicBezTo>
                    <a:pt x="364466" y="207465"/>
                    <a:pt x="312132" y="188774"/>
                    <a:pt x="265406" y="201858"/>
                  </a:cubicBezTo>
                  <a:cubicBezTo>
                    <a:pt x="254191" y="205596"/>
                    <a:pt x="241108" y="192512"/>
                    <a:pt x="244846" y="181298"/>
                  </a:cubicBezTo>
                  <a:cubicBezTo>
                    <a:pt x="246715" y="175691"/>
                    <a:pt x="242977" y="168215"/>
                    <a:pt x="244846" y="162607"/>
                  </a:cubicBezTo>
                  <a:moveTo>
                    <a:pt x="272882" y="14952"/>
                  </a:moveTo>
                  <a:cubicBezTo>
                    <a:pt x="317739" y="9345"/>
                    <a:pt x="362596" y="16821"/>
                    <a:pt x="405585" y="14952"/>
                  </a:cubicBezTo>
                  <a:cubicBezTo>
                    <a:pt x="411192" y="13083"/>
                    <a:pt x="414930" y="16821"/>
                    <a:pt x="413061" y="20559"/>
                  </a:cubicBezTo>
                  <a:cubicBezTo>
                    <a:pt x="401847" y="56071"/>
                    <a:pt x="407454" y="97190"/>
                    <a:pt x="413061" y="134572"/>
                  </a:cubicBezTo>
                  <a:cubicBezTo>
                    <a:pt x="414930" y="138310"/>
                    <a:pt x="409323" y="142048"/>
                    <a:pt x="405585" y="142048"/>
                  </a:cubicBezTo>
                  <a:cubicBezTo>
                    <a:pt x="362596" y="127095"/>
                    <a:pt x="312132" y="132703"/>
                    <a:pt x="265406" y="142048"/>
                  </a:cubicBezTo>
                  <a:cubicBezTo>
                    <a:pt x="254191" y="143917"/>
                    <a:pt x="241108" y="151393"/>
                    <a:pt x="244846" y="162607"/>
                  </a:cubicBezTo>
                  <a:cubicBezTo>
                    <a:pt x="257929" y="125226"/>
                    <a:pt x="248584" y="82238"/>
                    <a:pt x="244846" y="42988"/>
                  </a:cubicBezTo>
                  <a:cubicBezTo>
                    <a:pt x="242977" y="26166"/>
                    <a:pt x="257929" y="14952"/>
                    <a:pt x="272882" y="14952"/>
                  </a:cubicBezTo>
                  <a:moveTo>
                    <a:pt x="0" y="0"/>
                  </a:moveTo>
                  <a:moveTo>
                    <a:pt x="388763" y="145786"/>
                  </a:moveTo>
                  <a:cubicBezTo>
                    <a:pt x="385025" y="164476"/>
                    <a:pt x="396240" y="185036"/>
                    <a:pt x="388763" y="201858"/>
                  </a:cubicBezTo>
                  <a:moveTo>
                    <a:pt x="108405" y="211203"/>
                  </a:moveTo>
                  <a:cubicBezTo>
                    <a:pt x="104667" y="211203"/>
                    <a:pt x="100929" y="213072"/>
                    <a:pt x="100929" y="216810"/>
                  </a:cubicBezTo>
                  <a:cubicBezTo>
                    <a:pt x="100929" y="220548"/>
                    <a:pt x="104667" y="224286"/>
                    <a:pt x="108405" y="224286"/>
                  </a:cubicBezTo>
                  <a:moveTo>
                    <a:pt x="108405" y="224286"/>
                  </a:moveTo>
                  <a:cubicBezTo>
                    <a:pt x="112143" y="224286"/>
                    <a:pt x="114012" y="220548"/>
                    <a:pt x="114012" y="216810"/>
                  </a:cubicBezTo>
                  <a:cubicBezTo>
                    <a:pt x="115881" y="213072"/>
                    <a:pt x="112143" y="209334"/>
                    <a:pt x="108405" y="211203"/>
                  </a:cubicBezTo>
                  <a:moveTo>
                    <a:pt x="108405" y="145786"/>
                  </a:moveTo>
                  <a:cubicBezTo>
                    <a:pt x="104667" y="143917"/>
                    <a:pt x="100929" y="147655"/>
                    <a:pt x="100929" y="151393"/>
                  </a:cubicBezTo>
                  <a:cubicBezTo>
                    <a:pt x="99059" y="155131"/>
                    <a:pt x="104667" y="157000"/>
                    <a:pt x="108405" y="158869"/>
                  </a:cubicBezTo>
                  <a:moveTo>
                    <a:pt x="108405" y="158869"/>
                  </a:moveTo>
                  <a:cubicBezTo>
                    <a:pt x="110274" y="158869"/>
                    <a:pt x="115881" y="155131"/>
                    <a:pt x="114012" y="151393"/>
                  </a:cubicBezTo>
                  <a:cubicBezTo>
                    <a:pt x="114012" y="147655"/>
                    <a:pt x="112143" y="143917"/>
                    <a:pt x="108405" y="145786"/>
                  </a:cubicBezTo>
                  <a:moveTo>
                    <a:pt x="108405" y="80369"/>
                  </a:moveTo>
                  <a:cubicBezTo>
                    <a:pt x="102798" y="80369"/>
                    <a:pt x="100929" y="82238"/>
                    <a:pt x="100929" y="85976"/>
                  </a:cubicBezTo>
                  <a:cubicBezTo>
                    <a:pt x="100929" y="89714"/>
                    <a:pt x="104667" y="95321"/>
                    <a:pt x="108405" y="93452"/>
                  </a:cubicBezTo>
                  <a:moveTo>
                    <a:pt x="108405" y="93452"/>
                  </a:moveTo>
                  <a:cubicBezTo>
                    <a:pt x="112143" y="93452"/>
                    <a:pt x="114012" y="89714"/>
                    <a:pt x="114012" y="85976"/>
                  </a:cubicBezTo>
                  <a:cubicBezTo>
                    <a:pt x="114012" y="82238"/>
                    <a:pt x="110274" y="78500"/>
                    <a:pt x="108405" y="80369"/>
                  </a:cubicBezTo>
                  <a:moveTo>
                    <a:pt x="196250" y="351382"/>
                  </a:moveTo>
                  <a:cubicBezTo>
                    <a:pt x="196250" y="379418"/>
                    <a:pt x="188774" y="407454"/>
                    <a:pt x="196250" y="435490"/>
                  </a:cubicBezTo>
                  <a:cubicBezTo>
                    <a:pt x="181298" y="422406"/>
                    <a:pt x="162607" y="414930"/>
                    <a:pt x="149524" y="399978"/>
                  </a:cubicBezTo>
                  <a:cubicBezTo>
                    <a:pt x="132703" y="411192"/>
                    <a:pt x="114012" y="418668"/>
                    <a:pt x="102798" y="435490"/>
                  </a:cubicBezTo>
                  <a:cubicBezTo>
                    <a:pt x="99059" y="407454"/>
                    <a:pt x="106536" y="377549"/>
                    <a:pt x="102798" y="35138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1738222" y="4345556"/>
              <a:ext cx="413525" cy="434555"/>
            </a:xfrm>
            <a:custGeom>
              <a:avLst/>
              <a:gdLst/>
              <a:ahLst/>
              <a:cxnLst/>
              <a:rect l="0" t="0" r="0" b="0"/>
              <a:pathLst>
                <a:path w="413525" h="434555">
                  <a:moveTo>
                    <a:pt x="196579" y="387829"/>
                  </a:moveTo>
                  <a:lnTo>
                    <a:pt x="371512" y="387829"/>
                  </a:lnTo>
                  <a:moveTo>
                    <a:pt x="102542" y="387829"/>
                  </a:moveTo>
                  <a:lnTo>
                    <a:pt x="77135" y="387829"/>
                  </a:lnTo>
                  <a:cubicBezTo>
                    <a:pt x="65981" y="387829"/>
                    <a:pt x="55285" y="383397"/>
                    <a:pt x="47398" y="375512"/>
                  </a:cubicBezTo>
                  <a:cubicBezTo>
                    <a:pt x="39512" y="367624"/>
                    <a:pt x="35081" y="356928"/>
                    <a:pt x="35081" y="345775"/>
                  </a:cubicBezTo>
                  <a:moveTo>
                    <a:pt x="371512" y="253490"/>
                  </a:moveTo>
                  <a:lnTo>
                    <a:pt x="371512" y="289703"/>
                  </a:lnTo>
                  <a:cubicBezTo>
                    <a:pt x="371512" y="297138"/>
                    <a:pt x="364929" y="303721"/>
                    <a:pt x="357494" y="303721"/>
                  </a:cubicBezTo>
                  <a:lnTo>
                    <a:pt x="77135" y="303721"/>
                  </a:lnTo>
                  <a:cubicBezTo>
                    <a:pt x="54229" y="303721"/>
                    <a:pt x="35081" y="322870"/>
                    <a:pt x="35081" y="345775"/>
                  </a:cubicBezTo>
                  <a:lnTo>
                    <a:pt x="35081" y="70089"/>
                  </a:lnTo>
                  <a:cubicBezTo>
                    <a:pt x="35081" y="39549"/>
                    <a:pt x="60612" y="14017"/>
                    <a:pt x="91152" y="14017"/>
                  </a:cubicBezTo>
                  <a:lnTo>
                    <a:pt x="196288" y="14017"/>
                  </a:lnTo>
                  <a:moveTo>
                    <a:pt x="343476" y="387829"/>
                  </a:moveTo>
                  <a:lnTo>
                    <a:pt x="343476" y="303721"/>
                  </a:lnTo>
                  <a:moveTo>
                    <a:pt x="413525" y="202095"/>
                  </a:moveTo>
                  <a:lnTo>
                    <a:pt x="265413" y="202095"/>
                  </a:lnTo>
                  <a:cubicBezTo>
                    <a:pt x="253888" y="202095"/>
                    <a:pt x="244255" y="192462"/>
                    <a:pt x="244255" y="180937"/>
                  </a:cubicBezTo>
                  <a:lnTo>
                    <a:pt x="244255" y="162374"/>
                  </a:lnTo>
                  <a:moveTo>
                    <a:pt x="406471" y="14017"/>
                  </a:moveTo>
                  <a:cubicBezTo>
                    <a:pt x="410213" y="14017"/>
                    <a:pt x="413525" y="17329"/>
                    <a:pt x="413525" y="21070"/>
                  </a:cubicBezTo>
                  <a:lnTo>
                    <a:pt x="413525" y="134669"/>
                  </a:lnTo>
                  <a:cubicBezTo>
                    <a:pt x="413525" y="138410"/>
                    <a:pt x="410213" y="141722"/>
                    <a:pt x="406471" y="141722"/>
                  </a:cubicBezTo>
                  <a:lnTo>
                    <a:pt x="265413" y="141722"/>
                  </a:lnTo>
                  <a:cubicBezTo>
                    <a:pt x="253888" y="141722"/>
                    <a:pt x="244255" y="151356"/>
                    <a:pt x="244255" y="162880"/>
                  </a:cubicBezTo>
                  <a:lnTo>
                    <a:pt x="244255" y="42229"/>
                  </a:lnTo>
                  <a:cubicBezTo>
                    <a:pt x="244255" y="26863"/>
                    <a:pt x="257099" y="14017"/>
                    <a:pt x="272467" y="14017"/>
                  </a:cubicBezTo>
                  <a:close/>
                  <a:moveTo>
                    <a:pt x="0" y="0"/>
                  </a:moveTo>
                  <a:moveTo>
                    <a:pt x="389617" y="202091"/>
                  </a:moveTo>
                  <a:lnTo>
                    <a:pt x="389617" y="144851"/>
                  </a:lnTo>
                  <a:moveTo>
                    <a:pt x="107507" y="210268"/>
                  </a:moveTo>
                  <a:cubicBezTo>
                    <a:pt x="103636" y="210268"/>
                    <a:pt x="100498" y="213407"/>
                    <a:pt x="100498" y="217277"/>
                  </a:cubicBezTo>
                  <a:cubicBezTo>
                    <a:pt x="100498" y="221148"/>
                    <a:pt x="103636" y="224286"/>
                    <a:pt x="107507" y="224286"/>
                  </a:cubicBezTo>
                  <a:moveTo>
                    <a:pt x="107507" y="224286"/>
                  </a:moveTo>
                  <a:cubicBezTo>
                    <a:pt x="111378" y="224286"/>
                    <a:pt x="114516" y="221148"/>
                    <a:pt x="114516" y="217277"/>
                  </a:cubicBezTo>
                  <a:cubicBezTo>
                    <a:pt x="114516" y="213407"/>
                    <a:pt x="111378" y="210268"/>
                    <a:pt x="107507" y="210268"/>
                  </a:cubicBezTo>
                  <a:moveTo>
                    <a:pt x="107507" y="144851"/>
                  </a:moveTo>
                  <a:cubicBezTo>
                    <a:pt x="103636" y="144851"/>
                    <a:pt x="100498" y="147989"/>
                    <a:pt x="100498" y="151860"/>
                  </a:cubicBezTo>
                  <a:cubicBezTo>
                    <a:pt x="100498" y="155731"/>
                    <a:pt x="103636" y="158869"/>
                    <a:pt x="107507" y="158869"/>
                  </a:cubicBezTo>
                  <a:moveTo>
                    <a:pt x="107507" y="158869"/>
                  </a:moveTo>
                  <a:cubicBezTo>
                    <a:pt x="111378" y="158869"/>
                    <a:pt x="114516" y="155731"/>
                    <a:pt x="114516" y="151860"/>
                  </a:cubicBezTo>
                  <a:cubicBezTo>
                    <a:pt x="114516" y="147989"/>
                    <a:pt x="111378" y="144851"/>
                    <a:pt x="107507" y="144851"/>
                  </a:cubicBezTo>
                  <a:moveTo>
                    <a:pt x="107507" y="79434"/>
                  </a:moveTo>
                  <a:cubicBezTo>
                    <a:pt x="103636" y="79434"/>
                    <a:pt x="100498" y="82572"/>
                    <a:pt x="100498" y="86443"/>
                  </a:cubicBezTo>
                  <a:cubicBezTo>
                    <a:pt x="100498" y="90314"/>
                    <a:pt x="103636" y="93452"/>
                    <a:pt x="107507" y="93452"/>
                  </a:cubicBezTo>
                  <a:moveTo>
                    <a:pt x="107507" y="93452"/>
                  </a:moveTo>
                  <a:cubicBezTo>
                    <a:pt x="111378" y="93452"/>
                    <a:pt x="114516" y="90314"/>
                    <a:pt x="114516" y="86443"/>
                  </a:cubicBezTo>
                  <a:cubicBezTo>
                    <a:pt x="114516" y="82572"/>
                    <a:pt x="111378" y="79434"/>
                    <a:pt x="107507" y="79434"/>
                  </a:cubicBezTo>
                  <a:moveTo>
                    <a:pt x="196288" y="350448"/>
                  </a:moveTo>
                  <a:lnTo>
                    <a:pt x="196288" y="434555"/>
                  </a:lnTo>
                  <a:lnTo>
                    <a:pt x="149560" y="400679"/>
                  </a:lnTo>
                  <a:lnTo>
                    <a:pt x="102834" y="434555"/>
                  </a:lnTo>
                  <a:lnTo>
                    <a:pt x="102834" y="350448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4964035" y="4760703"/>
            <a:ext cx="471002" cy="385025"/>
            <a:chOff x="3310099" y="4371723"/>
            <a:chExt cx="471002" cy="385025"/>
          </a:xfrm>
        </p:grpSpPr>
        <p:sp>
          <p:nvSpPr>
            <p:cNvPr id="76" name="Rounded Rectangle 75"/>
            <p:cNvSpPr/>
            <p:nvPr/>
          </p:nvSpPr>
          <p:spPr>
            <a:xfrm>
              <a:off x="3310099" y="4371723"/>
              <a:ext cx="471002" cy="385025"/>
            </a:xfrm>
            <a:custGeom>
              <a:avLst/>
              <a:gdLst/>
              <a:ahLst/>
              <a:cxnLst/>
              <a:rect l="0" t="0" r="0" b="0"/>
              <a:pathLst>
                <a:path w="471002" h="385025">
                  <a:moveTo>
                    <a:pt x="26166" y="11214"/>
                  </a:moveTo>
                  <a:cubicBezTo>
                    <a:pt x="157000" y="22428"/>
                    <a:pt x="287834" y="0"/>
                    <a:pt x="418668" y="11214"/>
                  </a:cubicBezTo>
                  <a:cubicBezTo>
                    <a:pt x="418668" y="11214"/>
                    <a:pt x="429883" y="13083"/>
                    <a:pt x="437359" y="29904"/>
                  </a:cubicBezTo>
                  <a:cubicBezTo>
                    <a:pt x="471002" y="117750"/>
                    <a:pt x="456049" y="218679"/>
                    <a:pt x="437359" y="310263"/>
                  </a:cubicBezTo>
                  <a:cubicBezTo>
                    <a:pt x="437359" y="310263"/>
                    <a:pt x="437359" y="323346"/>
                    <a:pt x="418668" y="328953"/>
                  </a:cubicBezTo>
                  <a:cubicBezTo>
                    <a:pt x="295310" y="370073"/>
                    <a:pt x="157000" y="334561"/>
                    <a:pt x="26166" y="328953"/>
                  </a:cubicBezTo>
                  <a:cubicBezTo>
                    <a:pt x="26166" y="328953"/>
                    <a:pt x="7476" y="328953"/>
                    <a:pt x="7476" y="310263"/>
                  </a:cubicBezTo>
                  <a:cubicBezTo>
                    <a:pt x="3738" y="216810"/>
                    <a:pt x="3738" y="123357"/>
                    <a:pt x="7476" y="29904"/>
                  </a:cubicBezTo>
                  <a:cubicBezTo>
                    <a:pt x="7476" y="29904"/>
                    <a:pt x="7476" y="9345"/>
                    <a:pt x="26166" y="11214"/>
                  </a:cubicBezTo>
                  <a:moveTo>
                    <a:pt x="194381" y="328953"/>
                  </a:moveTo>
                  <a:cubicBezTo>
                    <a:pt x="213072" y="327084"/>
                    <a:pt x="233632" y="334561"/>
                    <a:pt x="250453" y="328953"/>
                  </a:cubicBezTo>
                  <a:cubicBezTo>
                    <a:pt x="252322" y="347644"/>
                    <a:pt x="252322" y="366335"/>
                    <a:pt x="250453" y="385025"/>
                  </a:cubicBezTo>
                  <a:cubicBezTo>
                    <a:pt x="233632" y="379418"/>
                    <a:pt x="211203" y="377549"/>
                    <a:pt x="194381" y="385025"/>
                  </a:cubicBezTo>
                  <a:cubicBezTo>
                    <a:pt x="190643" y="366335"/>
                    <a:pt x="194381" y="347644"/>
                    <a:pt x="194381" y="328953"/>
                  </a:cubicBezTo>
                  <a:moveTo>
                    <a:pt x="128964" y="385025"/>
                  </a:moveTo>
                  <a:cubicBezTo>
                    <a:pt x="190643" y="381287"/>
                    <a:pt x="254191" y="381287"/>
                    <a:pt x="315870" y="385025"/>
                  </a:cubicBezTo>
                  <a:moveTo>
                    <a:pt x="7476" y="76631"/>
                  </a:moveTo>
                  <a:cubicBezTo>
                    <a:pt x="7476" y="132703"/>
                    <a:pt x="0" y="188774"/>
                    <a:pt x="7476" y="244846"/>
                  </a:cubicBezTo>
                  <a:cubicBezTo>
                    <a:pt x="54202" y="250453"/>
                    <a:pt x="102798" y="241108"/>
                    <a:pt x="151393" y="244846"/>
                  </a:cubicBezTo>
                  <a:cubicBezTo>
                    <a:pt x="147655" y="188774"/>
                    <a:pt x="142048" y="132703"/>
                    <a:pt x="151393" y="76631"/>
                  </a:cubicBezTo>
                  <a:cubicBezTo>
                    <a:pt x="102798" y="80369"/>
                    <a:pt x="54202" y="72893"/>
                    <a:pt x="7476" y="76631"/>
                  </a:cubicBezTo>
                  <a:moveTo>
                    <a:pt x="151393" y="76631"/>
                  </a:moveTo>
                  <a:cubicBezTo>
                    <a:pt x="149524" y="132703"/>
                    <a:pt x="158869" y="188774"/>
                    <a:pt x="151393" y="244846"/>
                  </a:cubicBezTo>
                  <a:cubicBezTo>
                    <a:pt x="198119" y="248584"/>
                    <a:pt x="246715" y="246715"/>
                    <a:pt x="293441" y="244846"/>
                  </a:cubicBezTo>
                  <a:cubicBezTo>
                    <a:pt x="302787" y="188774"/>
                    <a:pt x="295310" y="132703"/>
                    <a:pt x="293441" y="76631"/>
                  </a:cubicBezTo>
                  <a:cubicBezTo>
                    <a:pt x="248584" y="89714"/>
                    <a:pt x="198119" y="80369"/>
                    <a:pt x="151393" y="76631"/>
                  </a:cubicBezTo>
                  <a:moveTo>
                    <a:pt x="293441" y="76631"/>
                  </a:moveTo>
                  <a:cubicBezTo>
                    <a:pt x="295310" y="132703"/>
                    <a:pt x="284096" y="188774"/>
                    <a:pt x="293441" y="244846"/>
                  </a:cubicBezTo>
                  <a:cubicBezTo>
                    <a:pt x="340168" y="256060"/>
                    <a:pt x="390632" y="241108"/>
                    <a:pt x="437359" y="244846"/>
                  </a:cubicBezTo>
                  <a:cubicBezTo>
                    <a:pt x="444835" y="188774"/>
                    <a:pt x="435490" y="132703"/>
                    <a:pt x="437359" y="76631"/>
                  </a:cubicBezTo>
                  <a:cubicBezTo>
                    <a:pt x="390632" y="91583"/>
                    <a:pt x="342037" y="72893"/>
                    <a:pt x="293441" y="76631"/>
                  </a:cubicBezTo>
                  <a:moveTo>
                    <a:pt x="371942" y="136441"/>
                  </a:moveTo>
                  <a:cubicBezTo>
                    <a:pt x="379418" y="145786"/>
                    <a:pt x="386894" y="155131"/>
                    <a:pt x="396240" y="160738"/>
                  </a:cubicBezTo>
                  <a:cubicBezTo>
                    <a:pt x="385025" y="166346"/>
                    <a:pt x="381287" y="179429"/>
                    <a:pt x="371942" y="185036"/>
                  </a:cubicBezTo>
                  <a:moveTo>
                    <a:pt x="72893" y="185036"/>
                  </a:moveTo>
                  <a:cubicBezTo>
                    <a:pt x="63547" y="179429"/>
                    <a:pt x="57940" y="166346"/>
                    <a:pt x="48595" y="160738"/>
                  </a:cubicBezTo>
                  <a:cubicBezTo>
                    <a:pt x="54202" y="149524"/>
                    <a:pt x="63547" y="142048"/>
                    <a:pt x="72893" y="13644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3317556" y="4382937"/>
              <a:ext cx="429883" cy="373811"/>
            </a:xfrm>
            <a:custGeom>
              <a:avLst/>
              <a:gdLst/>
              <a:ahLst/>
              <a:cxnLst/>
              <a:rect l="0" t="0" r="0" b="0"/>
              <a:pathLst>
                <a:path w="429883" h="373811">
                  <a:moveTo>
                    <a:pt x="18690" y="0"/>
                  </a:moveTo>
                  <a:lnTo>
                    <a:pt x="411192" y="0"/>
                  </a:lnTo>
                  <a:cubicBezTo>
                    <a:pt x="411192" y="0"/>
                    <a:pt x="429883" y="0"/>
                    <a:pt x="429883" y="18690"/>
                  </a:cubicBezTo>
                  <a:lnTo>
                    <a:pt x="429883" y="299049"/>
                  </a:lnTo>
                  <a:cubicBezTo>
                    <a:pt x="429883" y="299049"/>
                    <a:pt x="429883" y="317739"/>
                    <a:pt x="411192" y="317739"/>
                  </a:cubicBezTo>
                  <a:lnTo>
                    <a:pt x="18690" y="317739"/>
                  </a:lnTo>
                  <a:cubicBezTo>
                    <a:pt x="18690" y="317739"/>
                    <a:pt x="0" y="317739"/>
                    <a:pt x="0" y="299049"/>
                  </a:cubicBezTo>
                  <a:lnTo>
                    <a:pt x="0" y="18690"/>
                  </a:lnTo>
                  <a:cubicBezTo>
                    <a:pt x="0" y="18690"/>
                    <a:pt x="0" y="0"/>
                    <a:pt x="18690" y="0"/>
                  </a:cubicBezTo>
                  <a:moveTo>
                    <a:pt x="186905" y="317739"/>
                  </a:moveTo>
                  <a:lnTo>
                    <a:pt x="242977" y="317739"/>
                  </a:lnTo>
                  <a:lnTo>
                    <a:pt x="242977" y="373811"/>
                  </a:lnTo>
                  <a:lnTo>
                    <a:pt x="186905" y="373811"/>
                  </a:lnTo>
                  <a:close/>
                  <a:moveTo>
                    <a:pt x="308394" y="373811"/>
                  </a:moveTo>
                  <a:lnTo>
                    <a:pt x="121488" y="373811"/>
                  </a:lnTo>
                  <a:moveTo>
                    <a:pt x="0" y="233632"/>
                  </a:moveTo>
                  <a:lnTo>
                    <a:pt x="143300" y="233632"/>
                  </a:lnTo>
                  <a:lnTo>
                    <a:pt x="143300" y="65416"/>
                  </a:lnTo>
                  <a:lnTo>
                    <a:pt x="0" y="65416"/>
                  </a:lnTo>
                  <a:close/>
                  <a:moveTo>
                    <a:pt x="143281" y="233632"/>
                  </a:moveTo>
                  <a:lnTo>
                    <a:pt x="286582" y="233632"/>
                  </a:lnTo>
                  <a:lnTo>
                    <a:pt x="286582" y="65416"/>
                  </a:lnTo>
                  <a:lnTo>
                    <a:pt x="143281" y="65416"/>
                  </a:lnTo>
                  <a:close/>
                  <a:moveTo>
                    <a:pt x="286582" y="233632"/>
                  </a:moveTo>
                  <a:lnTo>
                    <a:pt x="429883" y="233632"/>
                  </a:lnTo>
                  <a:lnTo>
                    <a:pt x="429883" y="65416"/>
                  </a:lnTo>
                  <a:lnTo>
                    <a:pt x="286582" y="65416"/>
                  </a:lnTo>
                  <a:close/>
                  <a:moveTo>
                    <a:pt x="365064" y="125133"/>
                  </a:moveTo>
                  <a:lnTo>
                    <a:pt x="388745" y="148795"/>
                  </a:lnTo>
                  <a:lnTo>
                    <a:pt x="363606" y="173915"/>
                  </a:lnTo>
                  <a:moveTo>
                    <a:pt x="66258" y="173915"/>
                  </a:moveTo>
                  <a:lnTo>
                    <a:pt x="41137" y="148795"/>
                  </a:lnTo>
                  <a:lnTo>
                    <a:pt x="64800" y="125133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62D16-7964-A592-E73C-6BBB86FF0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7E6CC98-25F4-2032-9BE9-B5CB2B250567}"/>
              </a:ext>
            </a:extLst>
          </p:cNvPr>
          <p:cNvGrpSpPr/>
          <p:nvPr/>
        </p:nvGrpSpPr>
        <p:grpSpPr>
          <a:xfrm>
            <a:off x="2801843" y="3102152"/>
            <a:ext cx="676598" cy="697158"/>
            <a:chOff x="1147907" y="2713172"/>
            <a:chExt cx="676598" cy="697158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12C5893-D1AC-BCF4-1E9B-59731868E88F}"/>
                </a:ext>
              </a:extLst>
            </p:cNvPr>
            <p:cNvSpPr/>
            <p:nvPr/>
          </p:nvSpPr>
          <p:spPr>
            <a:xfrm>
              <a:off x="1147907" y="2713172"/>
              <a:ext cx="676598" cy="697158"/>
            </a:xfrm>
            <a:custGeom>
              <a:avLst/>
              <a:gdLst/>
              <a:ahLst/>
              <a:cxnLst/>
              <a:rect l="0" t="0" r="0" b="0"/>
              <a:pathLst>
                <a:path w="676598" h="697158">
                  <a:moveTo>
                    <a:pt x="2803" y="352317"/>
                  </a:moveTo>
                  <a:cubicBezTo>
                    <a:pt x="16821" y="167280"/>
                    <a:pt x="154197" y="0"/>
                    <a:pt x="339233" y="15886"/>
                  </a:cubicBezTo>
                  <a:cubicBezTo>
                    <a:pt x="423341" y="23363"/>
                    <a:pt x="499972" y="47660"/>
                    <a:pt x="559782" y="98125"/>
                  </a:cubicBezTo>
                  <a:cubicBezTo>
                    <a:pt x="631741" y="158869"/>
                    <a:pt x="676598" y="251388"/>
                    <a:pt x="675663" y="352317"/>
                  </a:cubicBezTo>
                  <a:cubicBezTo>
                    <a:pt x="673794" y="538288"/>
                    <a:pt x="525204" y="680336"/>
                    <a:pt x="339233" y="688747"/>
                  </a:cubicBezTo>
                  <a:cubicBezTo>
                    <a:pt x="153262" y="697158"/>
                    <a:pt x="0" y="538288"/>
                    <a:pt x="2803" y="352317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1460570-A07B-E7F0-AAED-8CF5E75A43E4}"/>
                </a:ext>
              </a:extLst>
            </p:cNvPr>
            <p:cNvSpPr/>
            <p:nvPr/>
          </p:nvSpPr>
          <p:spPr>
            <a:xfrm>
              <a:off x="1150710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BD51D1-61CF-31EF-0E75-80D980BA0329}"/>
              </a:ext>
            </a:extLst>
          </p:cNvPr>
          <p:cNvGrpSpPr/>
          <p:nvPr/>
        </p:nvGrpSpPr>
        <p:grpSpPr>
          <a:xfrm>
            <a:off x="3001619" y="3929440"/>
            <a:ext cx="295311" cy="709306"/>
            <a:chOff x="1347683" y="3540460"/>
            <a:chExt cx="295311" cy="70930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4F98CE4-45C1-DFD6-F7D4-D00A938F62A7}"/>
                </a:ext>
              </a:extLst>
            </p:cNvPr>
            <p:cNvSpPr/>
            <p:nvPr/>
          </p:nvSpPr>
          <p:spPr>
            <a:xfrm>
              <a:off x="1403755" y="3544198"/>
              <a:ext cx="239239" cy="705568"/>
            </a:xfrm>
            <a:custGeom>
              <a:avLst/>
              <a:gdLst/>
              <a:ahLst/>
              <a:cxnLst/>
              <a:rect l="0" t="0" r="0" b="0"/>
              <a:pathLst>
                <a:path w="239239" h="705568">
                  <a:moveTo>
                    <a:pt x="239239" y="705568"/>
                  </a:moveTo>
                  <a:cubicBezTo>
                    <a:pt x="165411" y="614919"/>
                    <a:pt x="110274" y="506514"/>
                    <a:pt x="77565" y="392501"/>
                  </a:cubicBezTo>
                  <a:cubicBezTo>
                    <a:pt x="42053" y="266340"/>
                    <a:pt x="13083" y="13644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6C8EE04-B993-4012-FD32-6906F944FB5F}"/>
                </a:ext>
              </a:extLst>
            </p:cNvPr>
            <p:cNvSpPr/>
            <p:nvPr/>
          </p:nvSpPr>
          <p:spPr>
            <a:xfrm>
              <a:off x="1403755" y="3544198"/>
              <a:ext cx="239145" cy="705101"/>
            </a:xfrm>
            <a:custGeom>
              <a:avLst/>
              <a:gdLst/>
              <a:ahLst/>
              <a:cxnLst/>
              <a:rect l="0" t="0" r="0" b="0"/>
              <a:pathLst>
                <a:path w="239145" h="705101">
                  <a:moveTo>
                    <a:pt x="239145" y="705101"/>
                  </a:moveTo>
                  <a:cubicBezTo>
                    <a:pt x="98686" y="503336"/>
                    <a:pt x="11961" y="26148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4A77647-B918-8C1D-0E00-DF010F0A0679}"/>
                </a:ext>
              </a:extLst>
            </p:cNvPr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cubicBezTo>
                    <a:pt x="11214" y="38315"/>
                    <a:pt x="39250" y="22428"/>
                    <a:pt x="56071" y="0"/>
                  </a:cubicBezTo>
                  <a:cubicBezTo>
                    <a:pt x="75696" y="20559"/>
                    <a:pt x="96256" y="42988"/>
                    <a:pt x="121488" y="56071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C036E49-54FA-D075-F943-B90437BA8A51}"/>
                </a:ext>
              </a:extLst>
            </p:cNvPr>
            <p:cNvSpPr/>
            <p:nvPr/>
          </p:nvSpPr>
          <p:spPr>
            <a:xfrm>
              <a:off x="1347683" y="3540460"/>
              <a:ext cx="121488" cy="64482"/>
            </a:xfrm>
            <a:custGeom>
              <a:avLst/>
              <a:gdLst/>
              <a:ahLst/>
              <a:cxnLst/>
              <a:rect l="0" t="0" r="0" b="0"/>
              <a:pathLst>
                <a:path w="121488" h="64482">
                  <a:moveTo>
                    <a:pt x="0" y="64482"/>
                  </a:moveTo>
                  <a:lnTo>
                    <a:pt x="56071" y="0"/>
                  </a:lnTo>
                  <a:lnTo>
                    <a:pt x="121488" y="56071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34734B1-5BF4-591A-DE4D-09FFEE66D426}"/>
              </a:ext>
            </a:extLst>
          </p:cNvPr>
          <p:cNvGrpSpPr/>
          <p:nvPr/>
        </p:nvGrpSpPr>
        <p:grpSpPr>
          <a:xfrm>
            <a:off x="3264829" y="4610713"/>
            <a:ext cx="685943" cy="687812"/>
            <a:chOff x="1610893" y="4221733"/>
            <a:chExt cx="685943" cy="687812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CA348E7-DE79-94A2-4EAF-65EB6FF8D12D}"/>
                </a:ext>
              </a:extLst>
            </p:cNvPr>
            <p:cNvSpPr/>
            <p:nvPr/>
          </p:nvSpPr>
          <p:spPr>
            <a:xfrm>
              <a:off x="1610893" y="4221733"/>
              <a:ext cx="685943" cy="687812"/>
            </a:xfrm>
            <a:custGeom>
              <a:avLst/>
              <a:gdLst/>
              <a:ahLst/>
              <a:cxnLst/>
              <a:rect l="0" t="0" r="0" b="0"/>
              <a:pathLst>
                <a:path w="685943" h="687812">
                  <a:moveTo>
                    <a:pt x="9345" y="347644"/>
                  </a:moveTo>
                  <a:cubicBezTo>
                    <a:pt x="0" y="161673"/>
                    <a:pt x="160738" y="0"/>
                    <a:pt x="345775" y="11214"/>
                  </a:cubicBezTo>
                  <a:cubicBezTo>
                    <a:pt x="530812" y="22428"/>
                    <a:pt x="678467" y="161673"/>
                    <a:pt x="682205" y="347644"/>
                  </a:cubicBezTo>
                  <a:cubicBezTo>
                    <a:pt x="685943" y="533615"/>
                    <a:pt x="531746" y="687812"/>
                    <a:pt x="345775" y="684074"/>
                  </a:cubicBezTo>
                  <a:cubicBezTo>
                    <a:pt x="159804" y="680336"/>
                    <a:pt x="10279" y="533615"/>
                    <a:pt x="9345" y="347644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B36956FE-A15B-2CDF-CB23-3AA4587F8646}"/>
                </a:ext>
              </a:extLst>
            </p:cNvPr>
            <p:cNvSpPr/>
            <p:nvPr/>
          </p:nvSpPr>
          <p:spPr>
            <a:xfrm>
              <a:off x="1620238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C057B-F437-A616-0F85-B899D82C6E9E}"/>
              </a:ext>
            </a:extLst>
          </p:cNvPr>
          <p:cNvGrpSpPr/>
          <p:nvPr/>
        </p:nvGrpSpPr>
        <p:grpSpPr>
          <a:xfrm>
            <a:off x="4045954" y="5122648"/>
            <a:ext cx="740240" cy="117750"/>
            <a:chOff x="2392018" y="4733668"/>
            <a:chExt cx="740240" cy="117750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A5691BE4-1C13-E0D0-4825-B9C1E42753A9}"/>
                </a:ext>
              </a:extLst>
            </p:cNvPr>
            <p:cNvSpPr/>
            <p:nvPr/>
          </p:nvSpPr>
          <p:spPr>
            <a:xfrm>
              <a:off x="2396691" y="4771049"/>
              <a:ext cx="735473" cy="69155"/>
            </a:xfrm>
            <a:custGeom>
              <a:avLst/>
              <a:gdLst/>
              <a:ahLst/>
              <a:cxnLst/>
              <a:rect l="0" t="0" r="0" b="0"/>
              <a:pathLst>
                <a:path w="735473" h="69155">
                  <a:moveTo>
                    <a:pt x="735473" y="0"/>
                  </a:moveTo>
                  <a:cubicBezTo>
                    <a:pt x="615854" y="42053"/>
                    <a:pt x="478478" y="69155"/>
                    <a:pt x="351382" y="56071"/>
                  </a:cubicBezTo>
                  <a:cubicBezTo>
                    <a:pt x="230828" y="42988"/>
                    <a:pt x="113077" y="36446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95B2E17B-7E63-6E6F-AE35-7955A84F3710}"/>
                </a:ext>
              </a:extLst>
            </p:cNvPr>
            <p:cNvSpPr/>
            <p:nvPr/>
          </p:nvSpPr>
          <p:spPr>
            <a:xfrm>
              <a:off x="2396691" y="4771049"/>
              <a:ext cx="735567" cy="55791"/>
            </a:xfrm>
            <a:custGeom>
              <a:avLst/>
              <a:gdLst/>
              <a:ahLst/>
              <a:cxnLst/>
              <a:rect l="0" t="0" r="0" b="0"/>
              <a:pathLst>
                <a:path w="735567" h="55791">
                  <a:moveTo>
                    <a:pt x="735567" y="0"/>
                  </a:moveTo>
                  <a:cubicBezTo>
                    <a:pt x="613798" y="36259"/>
                    <a:pt x="479599" y="55791"/>
                    <a:pt x="351289" y="55791"/>
                  </a:cubicBezTo>
                  <a:cubicBezTo>
                    <a:pt x="229800" y="55791"/>
                    <a:pt x="111956" y="39530"/>
                    <a:pt x="0" y="9345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859302A-A1D4-87A3-61F9-4B2DF41A4956}"/>
                </a:ext>
              </a:extLst>
            </p:cNvPr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cubicBezTo>
                    <a:pt x="28970" y="94387"/>
                    <a:pt x="16821" y="68220"/>
                    <a:pt x="0" y="44857"/>
                  </a:cubicBezTo>
                  <a:cubicBezTo>
                    <a:pt x="26166" y="32708"/>
                    <a:pt x="49530" y="15886"/>
                    <a:pt x="72893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C3C5C27-1FFC-901D-0C81-262F13CDF4B6}"/>
                </a:ext>
              </a:extLst>
            </p:cNvPr>
            <p:cNvSpPr/>
            <p:nvPr/>
          </p:nvSpPr>
          <p:spPr>
            <a:xfrm>
              <a:off x="2392018" y="4733668"/>
              <a:ext cx="72893" cy="117750"/>
            </a:xfrm>
            <a:custGeom>
              <a:avLst/>
              <a:gdLst/>
              <a:ahLst/>
              <a:cxnLst/>
              <a:rect l="0" t="0" r="0" b="0"/>
              <a:pathLst>
                <a:path w="72893" h="117750">
                  <a:moveTo>
                    <a:pt x="44857" y="117750"/>
                  </a:moveTo>
                  <a:lnTo>
                    <a:pt x="0" y="44857"/>
                  </a:lnTo>
                  <a:lnTo>
                    <a:pt x="72893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890F3-F68F-95FD-ED67-707E66E9A1A0}"/>
              </a:ext>
            </a:extLst>
          </p:cNvPr>
          <p:cNvGrpSpPr/>
          <p:nvPr/>
        </p:nvGrpSpPr>
        <p:grpSpPr>
          <a:xfrm>
            <a:off x="4839392" y="4619124"/>
            <a:ext cx="699027" cy="685009"/>
            <a:chOff x="3185456" y="4230144"/>
            <a:chExt cx="699027" cy="685009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3E5A01DC-CFBE-1551-AE6B-8FF607801065}"/>
                </a:ext>
              </a:extLst>
            </p:cNvPr>
            <p:cNvSpPr/>
            <p:nvPr/>
          </p:nvSpPr>
          <p:spPr>
            <a:xfrm>
              <a:off x="3185456" y="4230144"/>
              <a:ext cx="699027" cy="685009"/>
            </a:xfrm>
            <a:custGeom>
              <a:avLst/>
              <a:gdLst/>
              <a:ahLst/>
              <a:cxnLst/>
              <a:rect l="0" t="0" r="0" b="0"/>
              <a:pathLst>
                <a:path w="699027" h="685009">
                  <a:moveTo>
                    <a:pt x="15886" y="339233"/>
                  </a:moveTo>
                  <a:cubicBezTo>
                    <a:pt x="0" y="154197"/>
                    <a:pt x="166346" y="5607"/>
                    <a:pt x="352317" y="2803"/>
                  </a:cubicBezTo>
                  <a:cubicBezTo>
                    <a:pt x="538288" y="0"/>
                    <a:pt x="678467" y="154197"/>
                    <a:pt x="688747" y="339233"/>
                  </a:cubicBezTo>
                  <a:cubicBezTo>
                    <a:pt x="699027" y="524270"/>
                    <a:pt x="538288" y="685009"/>
                    <a:pt x="352317" y="675663"/>
                  </a:cubicBezTo>
                  <a:cubicBezTo>
                    <a:pt x="166346" y="666318"/>
                    <a:pt x="14017" y="525204"/>
                    <a:pt x="15886" y="33923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58B243F-DB4F-6927-95AE-ABED7380DA6E}"/>
                </a:ext>
              </a:extLst>
            </p:cNvPr>
            <p:cNvSpPr/>
            <p:nvPr/>
          </p:nvSpPr>
          <p:spPr>
            <a:xfrm>
              <a:off x="3201343" y="4232947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06C826-6CD6-C777-CE65-AF16EC08D031}"/>
              </a:ext>
            </a:extLst>
          </p:cNvPr>
          <p:cNvGrpSpPr/>
          <p:nvPr/>
        </p:nvGrpSpPr>
        <p:grpSpPr>
          <a:xfrm>
            <a:off x="5503818" y="3898225"/>
            <a:ext cx="243351" cy="714913"/>
            <a:chOff x="3849882" y="3509245"/>
            <a:chExt cx="243351" cy="714913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BA3294AA-10A6-1514-09F2-C7D590B2BCA7}"/>
                </a:ext>
              </a:extLst>
            </p:cNvPr>
            <p:cNvSpPr/>
            <p:nvPr/>
          </p:nvSpPr>
          <p:spPr>
            <a:xfrm>
              <a:off x="3872311" y="3509245"/>
              <a:ext cx="220548" cy="711176"/>
            </a:xfrm>
            <a:custGeom>
              <a:avLst/>
              <a:gdLst/>
              <a:ahLst/>
              <a:cxnLst/>
              <a:rect l="0" t="0" r="0" b="0"/>
              <a:pathLst>
                <a:path w="220548" h="711176">
                  <a:moveTo>
                    <a:pt x="220548" y="0"/>
                  </a:moveTo>
                  <a:cubicBezTo>
                    <a:pt x="205596" y="261667"/>
                    <a:pt x="131768" y="504645"/>
                    <a:pt x="0" y="71117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58C50A-E973-8864-6BCF-1EC77D4BFF66}"/>
                </a:ext>
              </a:extLst>
            </p:cNvPr>
            <p:cNvSpPr/>
            <p:nvPr/>
          </p:nvSpPr>
          <p:spPr>
            <a:xfrm>
              <a:off x="3872311" y="3509245"/>
              <a:ext cx="220922" cy="711456"/>
            </a:xfrm>
            <a:custGeom>
              <a:avLst/>
              <a:gdLst/>
              <a:ahLst/>
              <a:cxnLst/>
              <a:rect l="0" t="0" r="0" b="0"/>
              <a:pathLst>
                <a:path w="220922" h="711456">
                  <a:moveTo>
                    <a:pt x="220922" y="0"/>
                  </a:moveTo>
                  <a:cubicBezTo>
                    <a:pt x="215595" y="262415"/>
                    <a:pt x="135039" y="506514"/>
                    <a:pt x="0" y="711456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607B627D-B039-C52B-086D-744A22365BB3}"/>
                </a:ext>
              </a:extLst>
            </p:cNvPr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cubicBezTo>
                    <a:pt x="74762" y="63547"/>
                    <a:pt x="45791" y="71958"/>
                    <a:pt x="19625" y="84107"/>
                  </a:cubicBezTo>
                  <a:cubicBezTo>
                    <a:pt x="21494" y="55137"/>
                    <a:pt x="10279" y="27101"/>
                    <a:pt x="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FBD6D2C8-0402-FAD4-E61A-C5ACCB47E3C4}"/>
                </a:ext>
              </a:extLst>
            </p:cNvPr>
            <p:cNvSpPr/>
            <p:nvPr/>
          </p:nvSpPr>
          <p:spPr>
            <a:xfrm>
              <a:off x="3849882" y="4140051"/>
              <a:ext cx="102798" cy="84107"/>
            </a:xfrm>
            <a:custGeom>
              <a:avLst/>
              <a:gdLst/>
              <a:ahLst/>
              <a:cxnLst/>
              <a:rect l="0" t="0" r="0" b="0"/>
              <a:pathLst>
                <a:path w="102798" h="84107">
                  <a:moveTo>
                    <a:pt x="102798" y="64482"/>
                  </a:moveTo>
                  <a:lnTo>
                    <a:pt x="19625" y="84107"/>
                  </a:lnTo>
                  <a:lnTo>
                    <a:pt x="0" y="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CD2E3A2-E1CD-7BD9-F486-096F4EAAF1C8}"/>
              </a:ext>
            </a:extLst>
          </p:cNvPr>
          <p:cNvGrpSpPr/>
          <p:nvPr/>
        </p:nvGrpSpPr>
        <p:grpSpPr>
          <a:xfrm>
            <a:off x="5323217" y="3104956"/>
            <a:ext cx="692485" cy="700896"/>
            <a:chOff x="3669281" y="2715976"/>
            <a:chExt cx="692485" cy="700896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8C32995-9CC9-E405-5D1B-DEB330F33285}"/>
                </a:ext>
              </a:extLst>
            </p:cNvPr>
            <p:cNvSpPr/>
            <p:nvPr/>
          </p:nvSpPr>
          <p:spPr>
            <a:xfrm>
              <a:off x="3669281" y="2715976"/>
              <a:ext cx="692485" cy="700896"/>
            </a:xfrm>
            <a:custGeom>
              <a:avLst/>
              <a:gdLst/>
              <a:ahLst/>
              <a:cxnLst/>
              <a:rect l="0" t="0" r="0" b="0"/>
              <a:pathLst>
                <a:path w="692485" h="700896">
                  <a:moveTo>
                    <a:pt x="2803" y="349513"/>
                  </a:moveTo>
                  <a:cubicBezTo>
                    <a:pt x="0" y="163542"/>
                    <a:pt x="154197" y="26166"/>
                    <a:pt x="339233" y="13083"/>
                  </a:cubicBezTo>
                  <a:cubicBezTo>
                    <a:pt x="524270" y="0"/>
                    <a:pt x="658842" y="164476"/>
                    <a:pt x="675663" y="349513"/>
                  </a:cubicBezTo>
                  <a:cubicBezTo>
                    <a:pt x="692485" y="534550"/>
                    <a:pt x="524270" y="700896"/>
                    <a:pt x="339233" y="685943"/>
                  </a:cubicBezTo>
                  <a:cubicBezTo>
                    <a:pt x="154197" y="670991"/>
                    <a:pt x="1869" y="535484"/>
                    <a:pt x="2803" y="34951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4A844020-D0BE-C885-EA5A-DF563264E3D4}"/>
                </a:ext>
              </a:extLst>
            </p:cNvPr>
            <p:cNvSpPr/>
            <p:nvPr/>
          </p:nvSpPr>
          <p:spPr>
            <a:xfrm>
              <a:off x="3672084" y="2729059"/>
              <a:ext cx="672860" cy="672860"/>
            </a:xfrm>
            <a:custGeom>
              <a:avLst/>
              <a:gdLst/>
              <a:ahLst/>
              <a:cxnLst/>
              <a:rect l="0" t="0" r="0" b="0"/>
              <a:pathLst>
                <a:path w="672860" h="672860">
                  <a:moveTo>
                    <a:pt x="0" y="336430"/>
                  </a:moveTo>
                  <a:cubicBezTo>
                    <a:pt x="0" y="150624"/>
                    <a:pt x="150624" y="0"/>
                    <a:pt x="336430" y="0"/>
                  </a:cubicBezTo>
                  <a:cubicBezTo>
                    <a:pt x="522235" y="0"/>
                    <a:pt x="672860" y="150624"/>
                    <a:pt x="672860" y="336430"/>
                  </a:cubicBezTo>
                  <a:cubicBezTo>
                    <a:pt x="672860" y="522235"/>
                    <a:pt x="522235" y="672860"/>
                    <a:pt x="336430" y="672860"/>
                  </a:cubicBezTo>
                  <a:cubicBezTo>
                    <a:pt x="150624" y="672860"/>
                    <a:pt x="0" y="522235"/>
                    <a:pt x="0" y="336430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D994FF8-8556-B72F-835E-D171584B4136}"/>
              </a:ext>
            </a:extLst>
          </p:cNvPr>
          <p:cNvGrpSpPr/>
          <p:nvPr/>
        </p:nvGrpSpPr>
        <p:grpSpPr>
          <a:xfrm>
            <a:off x="4849088" y="2600544"/>
            <a:ext cx="613985" cy="429883"/>
            <a:chOff x="3195152" y="2211564"/>
            <a:chExt cx="613985" cy="429883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5483464-A99B-B82A-8C5C-C3C9F22D66C1}"/>
                </a:ext>
              </a:extLst>
            </p:cNvPr>
            <p:cNvSpPr/>
            <p:nvPr/>
          </p:nvSpPr>
          <p:spPr>
            <a:xfrm>
              <a:off x="3195152" y="2211564"/>
              <a:ext cx="600901" cy="425210"/>
            </a:xfrm>
            <a:custGeom>
              <a:avLst/>
              <a:gdLst/>
              <a:ahLst/>
              <a:cxnLst/>
              <a:rect l="0" t="0" r="0" b="0"/>
              <a:pathLst>
                <a:path w="600901" h="425210">
                  <a:moveTo>
                    <a:pt x="0" y="0"/>
                  </a:moveTo>
                  <a:cubicBezTo>
                    <a:pt x="231763" y="100929"/>
                    <a:pt x="439228" y="237370"/>
                    <a:pt x="600901" y="42521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78FA8080-ABB3-2DB4-67B9-AA243BA60B4D}"/>
                </a:ext>
              </a:extLst>
            </p:cNvPr>
            <p:cNvSpPr/>
            <p:nvPr/>
          </p:nvSpPr>
          <p:spPr>
            <a:xfrm>
              <a:off x="3195152" y="2211564"/>
              <a:ext cx="600901" cy="425584"/>
            </a:xfrm>
            <a:custGeom>
              <a:avLst/>
              <a:gdLst/>
              <a:ahLst/>
              <a:cxnLst/>
              <a:rect l="0" t="0" r="0" b="0"/>
              <a:pathLst>
                <a:path w="600901" h="425584">
                  <a:moveTo>
                    <a:pt x="0" y="0"/>
                  </a:moveTo>
                  <a:cubicBezTo>
                    <a:pt x="238117" y="83827"/>
                    <a:pt x="445583" y="232790"/>
                    <a:pt x="600901" y="425584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B33B497-48AC-9A7B-FBCF-A6D44320578E}"/>
                </a:ext>
              </a:extLst>
            </p:cNvPr>
            <p:cNvSpPr/>
            <p:nvPr/>
          </p:nvSpPr>
          <p:spPr>
            <a:xfrm>
              <a:off x="3712881" y="2555471"/>
              <a:ext cx="96256" cy="85976"/>
            </a:xfrm>
            <a:custGeom>
              <a:avLst/>
              <a:gdLst/>
              <a:ahLst/>
              <a:cxnLst/>
              <a:rect l="0" t="0" r="0" b="0"/>
              <a:pathLst>
                <a:path w="96256" h="85976">
                  <a:moveTo>
                    <a:pt x="92518" y="0"/>
                  </a:moveTo>
                  <a:cubicBezTo>
                    <a:pt x="96256" y="28035"/>
                    <a:pt x="92518" y="57940"/>
                    <a:pt x="85976" y="85976"/>
                  </a:cubicBezTo>
                  <a:cubicBezTo>
                    <a:pt x="57940" y="79434"/>
                    <a:pt x="28970" y="74762"/>
                    <a:pt x="0" y="7850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6E5762B9-0E43-B909-3C5D-AFCB0A81B118}"/>
                </a:ext>
              </a:extLst>
            </p:cNvPr>
            <p:cNvSpPr/>
            <p:nvPr/>
          </p:nvSpPr>
          <p:spPr>
            <a:xfrm>
              <a:off x="3712881" y="2555471"/>
              <a:ext cx="92518" cy="85976"/>
            </a:xfrm>
            <a:custGeom>
              <a:avLst/>
              <a:gdLst/>
              <a:ahLst/>
              <a:cxnLst/>
              <a:rect l="0" t="0" r="0" b="0"/>
              <a:pathLst>
                <a:path w="92518" h="85976">
                  <a:moveTo>
                    <a:pt x="92518" y="0"/>
                  </a:moveTo>
                  <a:lnTo>
                    <a:pt x="85976" y="85976"/>
                  </a:lnTo>
                  <a:lnTo>
                    <a:pt x="0" y="78500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CC44C-6CCF-FE75-ACF6-7DF1A07C0418}"/>
              </a:ext>
            </a:extLst>
          </p:cNvPr>
          <p:cNvGrpSpPr/>
          <p:nvPr/>
        </p:nvGrpSpPr>
        <p:grpSpPr>
          <a:xfrm>
            <a:off x="5367657" y="2944358"/>
            <a:ext cx="95634" cy="85279"/>
            <a:chOff x="3713721" y="2555378"/>
            <a:chExt cx="95634" cy="85279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8022712-D103-A8D6-469D-CDEDE6C4A28A}"/>
                </a:ext>
              </a:extLst>
            </p:cNvPr>
            <p:cNvSpPr/>
            <p:nvPr/>
          </p:nvSpPr>
          <p:spPr>
            <a:xfrm>
              <a:off x="3713721" y="2555378"/>
              <a:ext cx="95321" cy="85042"/>
            </a:xfrm>
            <a:custGeom>
              <a:avLst/>
              <a:gdLst/>
              <a:ahLst/>
              <a:cxnLst/>
              <a:rect l="0" t="0" r="0" b="0"/>
              <a:pathLst>
                <a:path w="95321" h="85042">
                  <a:moveTo>
                    <a:pt x="95321" y="0"/>
                  </a:moveTo>
                  <a:cubicBezTo>
                    <a:pt x="82238" y="25232"/>
                    <a:pt x="92518" y="57940"/>
                    <a:pt x="85042" y="85042"/>
                  </a:cubicBezTo>
                  <a:cubicBezTo>
                    <a:pt x="57006" y="78500"/>
                    <a:pt x="28035" y="70089"/>
                    <a:pt x="0" y="74762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4FBD02-8089-A700-A637-79C74D7EE812}"/>
                </a:ext>
              </a:extLst>
            </p:cNvPr>
            <p:cNvSpPr/>
            <p:nvPr/>
          </p:nvSpPr>
          <p:spPr>
            <a:xfrm>
              <a:off x="3713721" y="2555378"/>
              <a:ext cx="95634" cy="85279"/>
            </a:xfrm>
            <a:custGeom>
              <a:avLst/>
              <a:gdLst/>
              <a:ahLst/>
              <a:cxnLst/>
              <a:rect l="0" t="0" r="0" b="0"/>
              <a:pathLst>
                <a:path w="95634" h="85279">
                  <a:moveTo>
                    <a:pt x="95634" y="0"/>
                  </a:moveTo>
                  <a:lnTo>
                    <a:pt x="85279" y="85279"/>
                  </a:lnTo>
                  <a:lnTo>
                    <a:pt x="0" y="74924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38604EBB-3332-4D4D-275F-54995F08300A}"/>
              </a:ext>
            </a:extLst>
          </p:cNvPr>
          <p:cNvSpPr/>
          <p:nvPr/>
        </p:nvSpPr>
        <p:spPr>
          <a:xfrm>
            <a:off x="4046328" y="2176732"/>
            <a:ext cx="699027" cy="694354"/>
          </a:xfrm>
          <a:custGeom>
            <a:avLst/>
            <a:gdLst/>
            <a:ahLst/>
            <a:cxnLst/>
            <a:rect l="0" t="0" r="0" b="0"/>
            <a:pathLst>
              <a:path w="699027" h="694354">
                <a:moveTo>
                  <a:pt x="18690" y="342971"/>
                </a:moveTo>
                <a:cubicBezTo>
                  <a:pt x="16821" y="157000"/>
                  <a:pt x="169149" y="13083"/>
                  <a:pt x="355120" y="6541"/>
                </a:cubicBezTo>
                <a:cubicBezTo>
                  <a:pt x="541091" y="0"/>
                  <a:pt x="684074" y="157000"/>
                  <a:pt x="691550" y="342971"/>
                </a:cubicBezTo>
                <a:cubicBezTo>
                  <a:pt x="699027" y="528943"/>
                  <a:pt x="540157" y="694354"/>
                  <a:pt x="355120" y="679402"/>
                </a:cubicBezTo>
                <a:cubicBezTo>
                  <a:pt x="170084" y="664449"/>
                  <a:pt x="0" y="528008"/>
                  <a:pt x="18690" y="342971"/>
                </a:cubicBezTo>
              </a:path>
            </a:pathLst>
          </a:custGeom>
          <a:noFill/>
          <a:ln w="2803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9341DE-2DC8-B496-2B00-9357C48AA0BE}"/>
              </a:ext>
            </a:extLst>
          </p:cNvPr>
          <p:cNvGrpSpPr/>
          <p:nvPr/>
        </p:nvGrpSpPr>
        <p:grpSpPr>
          <a:xfrm>
            <a:off x="3335152" y="2575778"/>
            <a:ext cx="597163" cy="473898"/>
            <a:chOff x="1681216" y="2186798"/>
            <a:chExt cx="597163" cy="473898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341E65BA-A693-D554-B828-B946E8B5BC82}"/>
                </a:ext>
              </a:extLst>
            </p:cNvPr>
            <p:cNvSpPr/>
            <p:nvPr/>
          </p:nvSpPr>
          <p:spPr>
            <a:xfrm>
              <a:off x="1681216" y="2221375"/>
              <a:ext cx="592490" cy="439228"/>
            </a:xfrm>
            <a:custGeom>
              <a:avLst/>
              <a:gdLst/>
              <a:ahLst/>
              <a:cxnLst/>
              <a:rect l="0" t="0" r="0" b="0"/>
              <a:pathLst>
                <a:path w="592490" h="439228">
                  <a:moveTo>
                    <a:pt x="0" y="439228"/>
                  </a:moveTo>
                  <a:cubicBezTo>
                    <a:pt x="160738" y="250453"/>
                    <a:pt x="356055" y="89714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005005F-4E3C-05EF-42E0-76DCAF664F73}"/>
                </a:ext>
              </a:extLst>
            </p:cNvPr>
            <p:cNvSpPr/>
            <p:nvPr/>
          </p:nvSpPr>
          <p:spPr>
            <a:xfrm>
              <a:off x="1681216" y="2221375"/>
              <a:ext cx="592490" cy="439321"/>
            </a:xfrm>
            <a:custGeom>
              <a:avLst/>
              <a:gdLst/>
              <a:ahLst/>
              <a:cxnLst/>
              <a:rect l="0" t="0" r="0" b="0"/>
              <a:pathLst>
                <a:path w="592490" h="439321">
                  <a:moveTo>
                    <a:pt x="0" y="439321"/>
                  </a:moveTo>
                  <a:cubicBezTo>
                    <a:pt x="151487" y="242603"/>
                    <a:pt x="356148" y="89060"/>
                    <a:pt x="592490" y="0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C9EC9F0-9FC5-EE7C-8D19-DAE02D223D14}"/>
                </a:ext>
              </a:extLst>
            </p:cNvPr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cubicBezTo>
                    <a:pt x="27101" y="10279"/>
                    <a:pt x="55137" y="18690"/>
                    <a:pt x="79434" y="33643"/>
                  </a:cubicBezTo>
                  <a:cubicBezTo>
                    <a:pt x="59809" y="54202"/>
                    <a:pt x="57006" y="85976"/>
                    <a:pt x="46726" y="112143"/>
                  </a:cubicBez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2ECACA71-C32C-090B-B808-AD8C4A7955C4}"/>
                </a:ext>
              </a:extLst>
            </p:cNvPr>
            <p:cNvSpPr/>
            <p:nvPr/>
          </p:nvSpPr>
          <p:spPr>
            <a:xfrm>
              <a:off x="2198945" y="2186798"/>
              <a:ext cx="79434" cy="112143"/>
            </a:xfrm>
            <a:custGeom>
              <a:avLst/>
              <a:gdLst/>
              <a:ahLst/>
              <a:cxnLst/>
              <a:rect l="0" t="0" r="0" b="0"/>
              <a:pathLst>
                <a:path w="79434" h="112143">
                  <a:moveTo>
                    <a:pt x="0" y="0"/>
                  </a:moveTo>
                  <a:lnTo>
                    <a:pt x="79434" y="33643"/>
                  </a:lnTo>
                  <a:lnTo>
                    <a:pt x="46726" y="112143"/>
                  </a:lnTo>
                </a:path>
              </a:pathLst>
            </a:custGeom>
            <a:noFill/>
            <a:ln w="1401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15705F4-3EE9-85D5-F318-6A792FF1A709}"/>
              </a:ext>
            </a:extLst>
          </p:cNvPr>
          <p:cNvGrpSpPr/>
          <p:nvPr/>
        </p:nvGrpSpPr>
        <p:grpSpPr>
          <a:xfrm>
            <a:off x="3600558" y="3057992"/>
            <a:ext cx="1598043" cy="1594305"/>
            <a:chOff x="1946622" y="2669012"/>
            <a:chExt cx="1598043" cy="159430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A43E7790-EEB9-BCFA-3D1D-E4E84C2596AB}"/>
                </a:ext>
              </a:extLst>
            </p:cNvPr>
            <p:cNvSpPr/>
            <p:nvPr/>
          </p:nvSpPr>
          <p:spPr>
            <a:xfrm>
              <a:off x="1946622" y="2669012"/>
              <a:ext cx="1598043" cy="1594305"/>
            </a:xfrm>
            <a:custGeom>
              <a:avLst/>
              <a:gdLst/>
              <a:ahLst/>
              <a:cxnLst/>
              <a:rect l="0" t="0" r="0" b="0"/>
              <a:pathLst>
                <a:path w="1598043" h="1594305">
                  <a:moveTo>
                    <a:pt x="15886" y="807432"/>
                  </a:moveTo>
                  <a:cubicBezTo>
                    <a:pt x="19625" y="603705"/>
                    <a:pt x="90649" y="415865"/>
                    <a:pt x="220548" y="278489"/>
                  </a:cubicBezTo>
                  <a:cubicBezTo>
                    <a:pt x="367269" y="124292"/>
                    <a:pt x="571931" y="0"/>
                    <a:pt x="800890" y="22428"/>
                  </a:cubicBezTo>
                  <a:cubicBezTo>
                    <a:pt x="946677" y="36446"/>
                    <a:pt x="1086856" y="57006"/>
                    <a:pt x="1200868" y="131768"/>
                  </a:cubicBezTo>
                  <a:cubicBezTo>
                    <a:pt x="1311143" y="204661"/>
                    <a:pt x="1395250" y="303721"/>
                    <a:pt x="1476554" y="407454"/>
                  </a:cubicBezTo>
                  <a:cubicBezTo>
                    <a:pt x="1560662" y="514925"/>
                    <a:pt x="1598043" y="661646"/>
                    <a:pt x="1585894" y="807432"/>
                  </a:cubicBezTo>
                  <a:cubicBezTo>
                    <a:pt x="1570007" y="1004617"/>
                    <a:pt x="1521412" y="1194327"/>
                    <a:pt x="1391512" y="1325161"/>
                  </a:cubicBezTo>
                  <a:cubicBezTo>
                    <a:pt x="1237315" y="1479358"/>
                    <a:pt x="1036391" y="1594305"/>
                    <a:pt x="800890" y="1592436"/>
                  </a:cubicBezTo>
                  <a:cubicBezTo>
                    <a:pt x="565389" y="1590567"/>
                    <a:pt x="368204" y="1475620"/>
                    <a:pt x="210268" y="1324226"/>
                  </a:cubicBezTo>
                  <a:cubicBezTo>
                    <a:pt x="77565" y="1197130"/>
                    <a:pt x="0" y="1004617"/>
                    <a:pt x="15886" y="807432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EBCF6208-84D4-6FB1-8990-554EBD3FDEAE}"/>
                </a:ext>
              </a:extLst>
            </p:cNvPr>
            <p:cNvSpPr/>
            <p:nvPr/>
          </p:nvSpPr>
          <p:spPr>
            <a:xfrm>
              <a:off x="1962509" y="2691441"/>
              <a:ext cx="1570007" cy="1570007"/>
            </a:xfrm>
            <a:custGeom>
              <a:avLst/>
              <a:gdLst/>
              <a:ahLst/>
              <a:cxnLst/>
              <a:rect l="0" t="0" r="0" b="0"/>
              <a:pathLst>
                <a:path w="1570007" h="1570007">
                  <a:moveTo>
                    <a:pt x="0" y="785003"/>
                  </a:moveTo>
                  <a:cubicBezTo>
                    <a:pt x="0" y="351458"/>
                    <a:pt x="351458" y="0"/>
                    <a:pt x="785003" y="0"/>
                  </a:cubicBezTo>
                  <a:cubicBezTo>
                    <a:pt x="1218549" y="0"/>
                    <a:pt x="1570007" y="351458"/>
                    <a:pt x="1570007" y="785003"/>
                  </a:cubicBezTo>
                  <a:cubicBezTo>
                    <a:pt x="1570007" y="1218549"/>
                    <a:pt x="1218549" y="1570007"/>
                    <a:pt x="785003" y="1570007"/>
                  </a:cubicBezTo>
                  <a:cubicBezTo>
                    <a:pt x="351458" y="1570007"/>
                    <a:pt x="0" y="1218549"/>
                    <a:pt x="0" y="785003"/>
                  </a:cubicBezTo>
                </a:path>
              </a:pathLst>
            </a:custGeom>
            <a:noFill/>
            <a:ln w="2803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D2242A88-59D7-9659-B2C0-B9DC07A8A1CF}"/>
              </a:ext>
            </a:extLst>
          </p:cNvPr>
          <p:cNvSpPr txBox="1"/>
          <p:nvPr/>
        </p:nvSpPr>
        <p:spPr>
          <a:xfrm>
            <a:off x="1934294" y="3336482"/>
            <a:ext cx="68687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Expand
Domains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814D20-6B68-8650-012B-DFF0FFD7CE38}"/>
              </a:ext>
            </a:extLst>
          </p:cNvPr>
          <p:cNvSpPr txBox="1"/>
          <p:nvPr/>
        </p:nvSpPr>
        <p:spPr>
          <a:xfrm>
            <a:off x="6158362" y="3448625"/>
            <a:ext cx="1051344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Build Solution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4C4E39-1CE9-E1C5-1BDA-76EF56A24E65}"/>
              </a:ext>
            </a:extLst>
          </p:cNvPr>
          <p:cNvSpPr txBox="1"/>
          <p:nvPr/>
        </p:nvSpPr>
        <p:spPr>
          <a:xfrm>
            <a:off x="5205143" y="5523278"/>
            <a:ext cx="953218" cy="41866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100" b="0" dirty="0">
                <a:solidFill>
                  <a:srgbClr val="484848"/>
                </a:solidFill>
                <a:latin typeface="Roboto"/>
              </a:rPr>
              <a:t>Choose
Technology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A17B09-28CB-D5F8-0240-E378B31539A3}"/>
              </a:ext>
            </a:extLst>
          </p:cNvPr>
          <p:cNvSpPr txBox="1"/>
          <p:nvPr/>
        </p:nvSpPr>
        <p:spPr>
          <a:xfrm>
            <a:off x="3600165" y="3870399"/>
            <a:ext cx="1586268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2000" b="0" dirty="0">
                <a:solidFill>
                  <a:srgbClr val="484848"/>
                </a:solidFill>
                <a:latin typeface="Roboto"/>
              </a:rPr>
              <a:t>Free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b="0" dirty="0">
                <a:solidFill>
                  <a:srgbClr val="484848"/>
                </a:solidFill>
                <a:latin typeface="Roboto"/>
              </a:rPr>
              <a:t>For</a:t>
            </a:r>
            <a:r>
              <a:rPr lang="en-US" sz="2000" dirty="0">
                <a:solidFill>
                  <a:srgbClr val="484848"/>
                </a:solidFill>
                <a:latin typeface="Roboto"/>
              </a:rPr>
              <a:t> </a:t>
            </a:r>
            <a:r>
              <a:rPr sz="2000" b="0" dirty="0">
                <a:solidFill>
                  <a:srgbClr val="484848"/>
                </a:solidFill>
                <a:latin typeface="Roboto"/>
              </a:rPr>
              <a:t>Geeks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7DBDB6-9DA3-6124-D223-6D882256FBB0}"/>
              </a:ext>
            </a:extLst>
          </p:cNvPr>
          <p:cNvSpPr txBox="1"/>
          <p:nvPr/>
        </p:nvSpPr>
        <p:spPr>
          <a:xfrm>
            <a:off x="3749709" y="1934689"/>
            <a:ext cx="1261613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Identify Problem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DB1CEF-C02B-B7A0-2895-40021808A5C6}"/>
              </a:ext>
            </a:extLst>
          </p:cNvPr>
          <p:cNvSpPr txBox="1"/>
          <p:nvPr/>
        </p:nvSpPr>
        <p:spPr>
          <a:xfrm>
            <a:off x="2420249" y="5523278"/>
            <a:ext cx="1205541" cy="2093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100" b="0">
                <a:solidFill>
                  <a:srgbClr val="484848"/>
                </a:solidFill>
                <a:latin typeface="Roboto"/>
              </a:rPr>
              <a:t>Curate Content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E4B287-DF22-E547-5459-A116D3640282}"/>
              </a:ext>
            </a:extLst>
          </p:cNvPr>
          <p:cNvSpPr txBox="1"/>
          <p:nvPr/>
        </p:nvSpPr>
        <p:spPr>
          <a:xfrm>
            <a:off x="3374867" y="1587047"/>
            <a:ext cx="233717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Development Cycle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854437-8BFC-19F1-8C27-36B723E6D23F}"/>
              </a:ext>
            </a:extLst>
          </p:cNvPr>
          <p:cNvGrpSpPr/>
          <p:nvPr/>
        </p:nvGrpSpPr>
        <p:grpSpPr>
          <a:xfrm>
            <a:off x="2923025" y="3237422"/>
            <a:ext cx="433621" cy="432654"/>
            <a:chOff x="1269089" y="2848442"/>
            <a:chExt cx="433621" cy="432654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B5E3760D-C9AA-733B-A8AD-108A85424E70}"/>
                </a:ext>
              </a:extLst>
            </p:cNvPr>
            <p:cNvSpPr/>
            <p:nvPr/>
          </p:nvSpPr>
          <p:spPr>
            <a:xfrm>
              <a:off x="1269089" y="2848442"/>
              <a:ext cx="433621" cy="431752"/>
            </a:xfrm>
            <a:custGeom>
              <a:avLst/>
              <a:gdLst/>
              <a:ahLst/>
              <a:cxnLst/>
              <a:rect l="0" t="0" r="0" b="0"/>
              <a:pathLst>
                <a:path w="433621" h="431752">
                  <a:moveTo>
                    <a:pt x="392501" y="173822"/>
                  </a:moveTo>
                  <a:cubicBezTo>
                    <a:pt x="403716" y="186905"/>
                    <a:pt x="414930" y="201858"/>
                    <a:pt x="428013" y="209334"/>
                  </a:cubicBezTo>
                  <a:cubicBezTo>
                    <a:pt x="433621" y="213072"/>
                    <a:pt x="433621" y="220548"/>
                    <a:pt x="429883" y="224286"/>
                  </a:cubicBezTo>
                  <a:cubicBezTo>
                    <a:pt x="414930" y="233632"/>
                    <a:pt x="403716" y="244846"/>
                    <a:pt x="392501" y="259798"/>
                  </a:cubicBezTo>
                  <a:moveTo>
                    <a:pt x="259798" y="392501"/>
                  </a:moveTo>
                  <a:cubicBezTo>
                    <a:pt x="246715" y="403716"/>
                    <a:pt x="239239" y="422406"/>
                    <a:pt x="224286" y="428013"/>
                  </a:cubicBezTo>
                  <a:cubicBezTo>
                    <a:pt x="218679" y="431752"/>
                    <a:pt x="214941" y="431752"/>
                    <a:pt x="209334" y="429883"/>
                  </a:cubicBezTo>
                  <a:cubicBezTo>
                    <a:pt x="196250" y="418668"/>
                    <a:pt x="185036" y="405585"/>
                    <a:pt x="173822" y="392501"/>
                  </a:cubicBezTo>
                  <a:moveTo>
                    <a:pt x="41119" y="259798"/>
                  </a:moveTo>
                  <a:cubicBezTo>
                    <a:pt x="26166" y="250453"/>
                    <a:pt x="14952" y="237370"/>
                    <a:pt x="3738" y="224286"/>
                  </a:cubicBezTo>
                  <a:cubicBezTo>
                    <a:pt x="1869" y="218679"/>
                    <a:pt x="0" y="213072"/>
                    <a:pt x="5607" y="209334"/>
                  </a:cubicBezTo>
                  <a:cubicBezTo>
                    <a:pt x="16821" y="198119"/>
                    <a:pt x="26166" y="181298"/>
                    <a:pt x="41119" y="173822"/>
                  </a:cubicBezTo>
                  <a:moveTo>
                    <a:pt x="173822" y="41119"/>
                  </a:moveTo>
                  <a:cubicBezTo>
                    <a:pt x="188774" y="33643"/>
                    <a:pt x="194381" y="11214"/>
                    <a:pt x="209334" y="3738"/>
                  </a:cubicBezTo>
                  <a:cubicBezTo>
                    <a:pt x="214941" y="1869"/>
                    <a:pt x="220548" y="0"/>
                    <a:pt x="224286" y="5607"/>
                  </a:cubicBezTo>
                  <a:cubicBezTo>
                    <a:pt x="233632" y="18690"/>
                    <a:pt x="252322" y="24297"/>
                    <a:pt x="259798" y="41119"/>
                  </a:cubicBezTo>
                  <a:moveTo>
                    <a:pt x="216810" y="95321"/>
                  </a:moveTo>
                  <a:cubicBezTo>
                    <a:pt x="284096" y="99059"/>
                    <a:pt x="343906" y="149524"/>
                    <a:pt x="338299" y="216810"/>
                  </a:cubicBezTo>
                  <a:cubicBezTo>
                    <a:pt x="332692" y="284096"/>
                    <a:pt x="284096" y="342037"/>
                    <a:pt x="216810" y="338299"/>
                  </a:cubicBezTo>
                  <a:cubicBezTo>
                    <a:pt x="151393" y="356989"/>
                    <a:pt x="89714" y="282227"/>
                    <a:pt x="95321" y="214941"/>
                  </a:cubicBezTo>
                  <a:cubicBezTo>
                    <a:pt x="115881" y="153262"/>
                    <a:pt x="147655" y="89714"/>
                    <a:pt x="211203" y="95321"/>
                  </a:cubicBezTo>
                  <a:cubicBezTo>
                    <a:pt x="213072" y="95321"/>
                    <a:pt x="214941" y="95321"/>
                    <a:pt x="216810" y="95321"/>
                  </a:cubicBezTo>
                  <a:moveTo>
                    <a:pt x="211203" y="95321"/>
                  </a:moveTo>
                  <a:cubicBezTo>
                    <a:pt x="132703" y="145786"/>
                    <a:pt x="164476" y="242977"/>
                    <a:pt x="211203" y="338299"/>
                  </a:cubicBezTo>
                  <a:moveTo>
                    <a:pt x="222417" y="338299"/>
                  </a:moveTo>
                  <a:cubicBezTo>
                    <a:pt x="269144" y="242977"/>
                    <a:pt x="287834" y="162607"/>
                    <a:pt x="222417" y="95321"/>
                  </a:cubicBezTo>
                  <a:moveTo>
                    <a:pt x="332692" y="179429"/>
                  </a:moveTo>
                  <a:cubicBezTo>
                    <a:pt x="256060" y="177560"/>
                    <a:pt x="177560" y="181298"/>
                    <a:pt x="100929" y="179429"/>
                  </a:cubicBezTo>
                  <a:moveTo>
                    <a:pt x="102798" y="254191"/>
                  </a:moveTo>
                  <a:cubicBezTo>
                    <a:pt x="179429" y="252322"/>
                    <a:pt x="256060" y="267275"/>
                    <a:pt x="332692" y="25419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AB470B7-A079-7CD2-5454-2F872C4FDD7F}"/>
                </a:ext>
              </a:extLst>
            </p:cNvPr>
            <p:cNvSpPr/>
            <p:nvPr/>
          </p:nvSpPr>
          <p:spPr>
            <a:xfrm>
              <a:off x="1270055" y="2849407"/>
              <a:ext cx="431689" cy="431689"/>
            </a:xfrm>
            <a:custGeom>
              <a:avLst/>
              <a:gdLst/>
              <a:ahLst/>
              <a:cxnLst/>
              <a:rect l="0" t="0" r="0" b="0"/>
              <a:pathLst>
                <a:path w="431689" h="431689">
                  <a:moveTo>
                    <a:pt x="392096" y="173230"/>
                  </a:moveTo>
                  <a:lnTo>
                    <a:pt x="427982" y="209116"/>
                  </a:lnTo>
                  <a:cubicBezTo>
                    <a:pt x="431689" y="212836"/>
                    <a:pt x="431689" y="218853"/>
                    <a:pt x="427982" y="222573"/>
                  </a:cubicBezTo>
                  <a:lnTo>
                    <a:pt x="392096" y="258459"/>
                  </a:lnTo>
                  <a:moveTo>
                    <a:pt x="258459" y="392096"/>
                  </a:moveTo>
                  <a:lnTo>
                    <a:pt x="222573" y="427982"/>
                  </a:lnTo>
                  <a:cubicBezTo>
                    <a:pt x="218853" y="431689"/>
                    <a:pt x="212836" y="431689"/>
                    <a:pt x="209116" y="427982"/>
                  </a:cubicBezTo>
                  <a:lnTo>
                    <a:pt x="173230" y="392096"/>
                  </a:lnTo>
                  <a:moveTo>
                    <a:pt x="39592" y="258459"/>
                  </a:moveTo>
                  <a:lnTo>
                    <a:pt x="3706" y="222573"/>
                  </a:lnTo>
                  <a:cubicBezTo>
                    <a:pt x="0" y="218853"/>
                    <a:pt x="0" y="212836"/>
                    <a:pt x="3706" y="209116"/>
                  </a:cubicBezTo>
                  <a:lnTo>
                    <a:pt x="39592" y="173230"/>
                  </a:lnTo>
                  <a:moveTo>
                    <a:pt x="173230" y="39592"/>
                  </a:moveTo>
                  <a:lnTo>
                    <a:pt x="209116" y="3706"/>
                  </a:lnTo>
                  <a:cubicBezTo>
                    <a:pt x="212836" y="0"/>
                    <a:pt x="218853" y="0"/>
                    <a:pt x="222573" y="3706"/>
                  </a:cubicBezTo>
                  <a:lnTo>
                    <a:pt x="258459" y="39592"/>
                  </a:lnTo>
                  <a:moveTo>
                    <a:pt x="215844" y="94356"/>
                  </a:moveTo>
                  <a:cubicBezTo>
                    <a:pt x="282941" y="94356"/>
                    <a:pt x="337333" y="148748"/>
                    <a:pt x="337333" y="215844"/>
                  </a:cubicBezTo>
                  <a:cubicBezTo>
                    <a:pt x="337333" y="282941"/>
                    <a:pt x="282941" y="337333"/>
                    <a:pt x="215844" y="337333"/>
                  </a:cubicBezTo>
                  <a:cubicBezTo>
                    <a:pt x="148111" y="336410"/>
                    <a:pt x="93835" y="280965"/>
                    <a:pt x="94356" y="213228"/>
                  </a:cubicBezTo>
                  <a:cubicBezTo>
                    <a:pt x="94342" y="148617"/>
                    <a:pt x="146014" y="95865"/>
                    <a:pt x="210611" y="94543"/>
                  </a:cubicBezTo>
                  <a:close/>
                  <a:moveTo>
                    <a:pt x="210611" y="94543"/>
                  </a:moveTo>
                  <a:cubicBezTo>
                    <a:pt x="147250" y="163137"/>
                    <a:pt x="147250" y="252665"/>
                    <a:pt x="210611" y="337520"/>
                  </a:cubicBezTo>
                  <a:moveTo>
                    <a:pt x="221265" y="337520"/>
                  </a:moveTo>
                  <a:cubicBezTo>
                    <a:pt x="284626" y="252665"/>
                    <a:pt x="284626" y="163137"/>
                    <a:pt x="221265" y="94543"/>
                  </a:cubicBezTo>
                  <a:moveTo>
                    <a:pt x="331726" y="178463"/>
                  </a:moveTo>
                  <a:lnTo>
                    <a:pt x="99402" y="178463"/>
                  </a:lnTo>
                  <a:moveTo>
                    <a:pt x="331352" y="253226"/>
                  </a:moveTo>
                  <a:lnTo>
                    <a:pt x="100897" y="25322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740530B3-1648-7E55-2F1F-3E4D30D61D7E}"/>
              </a:ext>
            </a:extLst>
          </p:cNvPr>
          <p:cNvSpPr/>
          <p:nvPr/>
        </p:nvSpPr>
        <p:spPr>
          <a:xfrm>
            <a:off x="4111745" y="3304708"/>
            <a:ext cx="567725" cy="560716"/>
          </a:xfrm>
          <a:custGeom>
            <a:avLst/>
            <a:gdLst/>
            <a:ahLst/>
            <a:cxnLst/>
            <a:rect l="0" t="0" r="0" b="0"/>
            <a:pathLst>
              <a:path w="567725" h="560716">
                <a:moveTo>
                  <a:pt x="21026" y="280358"/>
                </a:moveTo>
                <a:cubicBezTo>
                  <a:pt x="51399" y="135506"/>
                  <a:pt x="142515" y="23363"/>
                  <a:pt x="289703" y="11681"/>
                </a:cubicBezTo>
                <a:cubicBezTo>
                  <a:pt x="436891" y="0"/>
                  <a:pt x="549035" y="133170"/>
                  <a:pt x="558380" y="280358"/>
                </a:cubicBezTo>
                <a:cubicBezTo>
                  <a:pt x="567725" y="427546"/>
                  <a:pt x="436891" y="539690"/>
                  <a:pt x="289703" y="549035"/>
                </a:cubicBezTo>
                <a:cubicBezTo>
                  <a:pt x="142515" y="560716"/>
                  <a:pt x="0" y="427546"/>
                  <a:pt x="21026" y="280358"/>
                </a:cubicBezTo>
                <a:moveTo>
                  <a:pt x="161206" y="221950"/>
                </a:moveTo>
                <a:cubicBezTo>
                  <a:pt x="154197" y="221950"/>
                  <a:pt x="144851" y="221950"/>
                  <a:pt x="137842" y="221950"/>
                </a:cubicBezTo>
                <a:cubicBezTo>
                  <a:pt x="123825" y="224286"/>
                  <a:pt x="112143" y="233632"/>
                  <a:pt x="114479" y="245313"/>
                </a:cubicBezTo>
                <a:cubicBezTo>
                  <a:pt x="121488" y="275685"/>
                  <a:pt x="112143" y="308394"/>
                  <a:pt x="114479" y="338766"/>
                </a:cubicBezTo>
                <a:moveTo>
                  <a:pt x="114479" y="292040"/>
                </a:moveTo>
                <a:cubicBezTo>
                  <a:pt x="126161" y="294376"/>
                  <a:pt x="137842" y="289703"/>
                  <a:pt x="149524" y="292040"/>
                </a:cubicBezTo>
                <a:moveTo>
                  <a:pt x="207932" y="221950"/>
                </a:moveTo>
                <a:cubicBezTo>
                  <a:pt x="203259" y="259331"/>
                  <a:pt x="200923" y="301385"/>
                  <a:pt x="207932" y="338766"/>
                </a:cubicBezTo>
                <a:moveTo>
                  <a:pt x="207932" y="280358"/>
                </a:moveTo>
                <a:cubicBezTo>
                  <a:pt x="214941" y="280358"/>
                  <a:pt x="219614" y="280358"/>
                  <a:pt x="226623" y="280358"/>
                </a:cubicBezTo>
                <a:cubicBezTo>
                  <a:pt x="240641" y="278022"/>
                  <a:pt x="252322" y="266340"/>
                  <a:pt x="254658" y="252322"/>
                </a:cubicBezTo>
                <a:cubicBezTo>
                  <a:pt x="256995" y="235968"/>
                  <a:pt x="240641" y="217277"/>
                  <a:pt x="226623" y="221950"/>
                </a:cubicBezTo>
                <a:cubicBezTo>
                  <a:pt x="219614" y="224286"/>
                  <a:pt x="214941" y="221950"/>
                  <a:pt x="207932" y="221950"/>
                </a:cubicBezTo>
                <a:moveTo>
                  <a:pt x="254658" y="338766"/>
                </a:moveTo>
                <a:cubicBezTo>
                  <a:pt x="240641" y="320075"/>
                  <a:pt x="233632" y="296712"/>
                  <a:pt x="219614" y="280358"/>
                </a:cubicBezTo>
                <a:moveTo>
                  <a:pt x="348111" y="221950"/>
                </a:moveTo>
                <a:cubicBezTo>
                  <a:pt x="341102" y="221950"/>
                  <a:pt x="331757" y="219614"/>
                  <a:pt x="324748" y="221950"/>
                </a:cubicBezTo>
                <a:cubicBezTo>
                  <a:pt x="313066" y="226623"/>
                  <a:pt x="301385" y="231295"/>
                  <a:pt x="301385" y="245313"/>
                </a:cubicBezTo>
                <a:cubicBezTo>
                  <a:pt x="299049" y="268676"/>
                  <a:pt x="306058" y="292040"/>
                  <a:pt x="301385" y="315403"/>
                </a:cubicBezTo>
                <a:cubicBezTo>
                  <a:pt x="299049" y="327084"/>
                  <a:pt x="310730" y="341102"/>
                  <a:pt x="324748" y="338766"/>
                </a:cubicBezTo>
                <a:cubicBezTo>
                  <a:pt x="331757" y="338766"/>
                  <a:pt x="341102" y="336430"/>
                  <a:pt x="348111" y="338766"/>
                </a:cubicBezTo>
                <a:moveTo>
                  <a:pt x="301385" y="292040"/>
                </a:moveTo>
                <a:cubicBezTo>
                  <a:pt x="315403" y="294376"/>
                  <a:pt x="331757" y="289703"/>
                  <a:pt x="348111" y="292040"/>
                </a:cubicBezTo>
                <a:moveTo>
                  <a:pt x="441564" y="221950"/>
                </a:moveTo>
                <a:cubicBezTo>
                  <a:pt x="434555" y="219614"/>
                  <a:pt x="425210" y="224286"/>
                  <a:pt x="418201" y="221950"/>
                </a:cubicBezTo>
                <a:cubicBezTo>
                  <a:pt x="406519" y="219614"/>
                  <a:pt x="397174" y="233632"/>
                  <a:pt x="394838" y="245313"/>
                </a:cubicBezTo>
                <a:cubicBezTo>
                  <a:pt x="390165" y="268676"/>
                  <a:pt x="397174" y="292040"/>
                  <a:pt x="394838" y="315403"/>
                </a:cubicBezTo>
                <a:cubicBezTo>
                  <a:pt x="392501" y="329421"/>
                  <a:pt x="406519" y="343439"/>
                  <a:pt x="418201" y="338766"/>
                </a:cubicBezTo>
                <a:cubicBezTo>
                  <a:pt x="425210" y="336430"/>
                  <a:pt x="434555" y="338766"/>
                  <a:pt x="441564" y="338766"/>
                </a:cubicBezTo>
                <a:moveTo>
                  <a:pt x="441564" y="292040"/>
                </a:moveTo>
                <a:cubicBezTo>
                  <a:pt x="425210" y="294376"/>
                  <a:pt x="408856" y="296712"/>
                  <a:pt x="394838" y="292040"/>
                </a:cubicBezTo>
              </a:path>
            </a:pathLst>
          </a:custGeom>
          <a:noFill/>
          <a:ln w="1401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5CA3D21-2302-90D9-C285-7C4823434B84}"/>
              </a:ext>
            </a:extLst>
          </p:cNvPr>
          <p:cNvGrpSpPr/>
          <p:nvPr/>
        </p:nvGrpSpPr>
        <p:grpSpPr>
          <a:xfrm>
            <a:off x="5438775" y="3222469"/>
            <a:ext cx="442966" cy="446705"/>
            <a:chOff x="3784839" y="2833489"/>
            <a:chExt cx="442966" cy="446705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399070E2-1BCE-B6E4-B3EC-43ECFCF1CD66}"/>
                </a:ext>
              </a:extLst>
            </p:cNvPr>
            <p:cNvSpPr/>
            <p:nvPr/>
          </p:nvSpPr>
          <p:spPr>
            <a:xfrm>
              <a:off x="3784839" y="2833489"/>
              <a:ext cx="442966" cy="446704"/>
            </a:xfrm>
            <a:custGeom>
              <a:avLst/>
              <a:gdLst/>
              <a:ahLst/>
              <a:cxnLst/>
              <a:rect l="0" t="0" r="0" b="0"/>
              <a:pathLst>
                <a:path w="442966" h="446704">
                  <a:moveTo>
                    <a:pt x="0" y="7476"/>
                  </a:moveTo>
                  <a:moveTo>
                    <a:pt x="9345" y="244846"/>
                  </a:moveTo>
                  <a:cubicBezTo>
                    <a:pt x="52333" y="214941"/>
                    <a:pt x="89714" y="177560"/>
                    <a:pt x="117750" y="136441"/>
                  </a:cubicBezTo>
                  <a:cubicBezTo>
                    <a:pt x="136441" y="153262"/>
                    <a:pt x="153262" y="170084"/>
                    <a:pt x="170084" y="188774"/>
                  </a:cubicBezTo>
                  <a:cubicBezTo>
                    <a:pt x="123357" y="248584"/>
                    <a:pt x="74762" y="310263"/>
                    <a:pt x="9345" y="349513"/>
                  </a:cubicBezTo>
                  <a:moveTo>
                    <a:pt x="297180" y="115881"/>
                  </a:moveTo>
                  <a:cubicBezTo>
                    <a:pt x="312132" y="127095"/>
                    <a:pt x="321477" y="143917"/>
                    <a:pt x="336430" y="155131"/>
                  </a:cubicBezTo>
                  <a:cubicBezTo>
                    <a:pt x="310263" y="183167"/>
                    <a:pt x="284096" y="207465"/>
                    <a:pt x="257929" y="233632"/>
                  </a:cubicBezTo>
                  <a:cubicBezTo>
                    <a:pt x="242977" y="222417"/>
                    <a:pt x="228024" y="209334"/>
                    <a:pt x="216810" y="194381"/>
                  </a:cubicBezTo>
                  <a:cubicBezTo>
                    <a:pt x="244846" y="170084"/>
                    <a:pt x="263536" y="130833"/>
                    <a:pt x="297180" y="115881"/>
                  </a:cubicBezTo>
                  <a:moveTo>
                    <a:pt x="0" y="7476"/>
                  </a:moveTo>
                  <a:moveTo>
                    <a:pt x="263536" y="95321"/>
                  </a:moveTo>
                  <a:cubicBezTo>
                    <a:pt x="272882" y="102798"/>
                    <a:pt x="282227" y="114012"/>
                    <a:pt x="289703" y="121488"/>
                  </a:cubicBezTo>
                  <a:cubicBezTo>
                    <a:pt x="276620" y="149524"/>
                    <a:pt x="250453" y="170084"/>
                    <a:pt x="224286" y="188774"/>
                  </a:cubicBezTo>
                  <a:cubicBezTo>
                    <a:pt x="209334" y="173822"/>
                    <a:pt x="183167" y="171953"/>
                    <a:pt x="170084" y="188774"/>
                  </a:cubicBezTo>
                  <a:cubicBezTo>
                    <a:pt x="155131" y="168215"/>
                    <a:pt x="136441" y="151393"/>
                    <a:pt x="117750" y="136441"/>
                  </a:cubicBezTo>
                  <a:cubicBezTo>
                    <a:pt x="125226" y="127095"/>
                    <a:pt x="128964" y="117750"/>
                    <a:pt x="125226" y="108405"/>
                  </a:cubicBezTo>
                  <a:cubicBezTo>
                    <a:pt x="123357" y="99060"/>
                    <a:pt x="117750" y="89714"/>
                    <a:pt x="106536" y="85976"/>
                  </a:cubicBezTo>
                  <a:cubicBezTo>
                    <a:pt x="91583" y="82238"/>
                    <a:pt x="74762" y="74762"/>
                    <a:pt x="59809" y="80369"/>
                  </a:cubicBezTo>
                  <a:cubicBezTo>
                    <a:pt x="57940" y="80369"/>
                    <a:pt x="54202" y="80369"/>
                    <a:pt x="50464" y="80369"/>
                  </a:cubicBezTo>
                  <a:cubicBezTo>
                    <a:pt x="46726" y="82238"/>
                    <a:pt x="44857" y="78500"/>
                    <a:pt x="41119" y="74762"/>
                  </a:cubicBezTo>
                  <a:cubicBezTo>
                    <a:pt x="39250" y="72893"/>
                    <a:pt x="41119" y="67286"/>
                    <a:pt x="42988" y="65416"/>
                  </a:cubicBezTo>
                  <a:cubicBezTo>
                    <a:pt x="46726" y="59809"/>
                    <a:pt x="54202" y="54202"/>
                    <a:pt x="57940" y="50464"/>
                  </a:cubicBezTo>
                  <a:cubicBezTo>
                    <a:pt x="104667" y="7476"/>
                    <a:pt x="181298" y="0"/>
                    <a:pt x="216810" y="50464"/>
                  </a:cubicBezTo>
                  <a:cubicBezTo>
                    <a:pt x="229893" y="67286"/>
                    <a:pt x="248584" y="80369"/>
                    <a:pt x="263536" y="95321"/>
                  </a:cubicBezTo>
                  <a:moveTo>
                    <a:pt x="439228" y="353251"/>
                  </a:moveTo>
                  <a:cubicBezTo>
                    <a:pt x="439228" y="362596"/>
                    <a:pt x="429883" y="370073"/>
                    <a:pt x="420537" y="371942"/>
                  </a:cubicBezTo>
                  <a:cubicBezTo>
                    <a:pt x="401847" y="373811"/>
                    <a:pt x="383156" y="368204"/>
                    <a:pt x="364466" y="371942"/>
                  </a:cubicBezTo>
                  <a:cubicBezTo>
                    <a:pt x="355120" y="373811"/>
                    <a:pt x="343906" y="362596"/>
                    <a:pt x="345775" y="353251"/>
                  </a:cubicBezTo>
                  <a:cubicBezTo>
                    <a:pt x="347644" y="343906"/>
                    <a:pt x="355120" y="334561"/>
                    <a:pt x="364466" y="334561"/>
                  </a:cubicBezTo>
                  <a:cubicBezTo>
                    <a:pt x="383156" y="336430"/>
                    <a:pt x="401847" y="336430"/>
                    <a:pt x="420537" y="334561"/>
                  </a:cubicBezTo>
                  <a:cubicBezTo>
                    <a:pt x="431752" y="334561"/>
                    <a:pt x="442966" y="343906"/>
                    <a:pt x="439228" y="353251"/>
                  </a:cubicBezTo>
                  <a:moveTo>
                    <a:pt x="392501" y="446704"/>
                  </a:moveTo>
                  <a:cubicBezTo>
                    <a:pt x="390632" y="422406"/>
                    <a:pt x="385025" y="396240"/>
                    <a:pt x="392501" y="37194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7282A573-A2EF-FD0C-9338-1001D7A771F0}"/>
                </a:ext>
              </a:extLst>
            </p:cNvPr>
            <p:cNvSpPr/>
            <p:nvPr/>
          </p:nvSpPr>
          <p:spPr>
            <a:xfrm>
              <a:off x="3784839" y="2839347"/>
              <a:ext cx="439228" cy="440847"/>
            </a:xfrm>
            <a:custGeom>
              <a:avLst/>
              <a:gdLst/>
              <a:ahLst/>
              <a:cxnLst/>
              <a:rect l="0" t="0" r="0" b="0"/>
              <a:pathLst>
                <a:path w="439228" h="440847">
                  <a:moveTo>
                    <a:pt x="0" y="1618"/>
                  </a:moveTo>
                  <a:moveTo>
                    <a:pt x="9345" y="238391"/>
                  </a:moveTo>
                  <a:lnTo>
                    <a:pt x="118012" y="129705"/>
                  </a:lnTo>
                  <a:lnTo>
                    <a:pt x="170887" y="182581"/>
                  </a:lnTo>
                  <a:lnTo>
                    <a:pt x="9345" y="344123"/>
                  </a:lnTo>
                  <a:moveTo>
                    <a:pt x="296862" y="109818"/>
                  </a:moveTo>
                  <a:lnTo>
                    <a:pt x="336430" y="149367"/>
                  </a:lnTo>
                  <a:lnTo>
                    <a:pt x="257126" y="228671"/>
                  </a:lnTo>
                  <a:lnTo>
                    <a:pt x="217576" y="189104"/>
                  </a:lnTo>
                  <a:close/>
                  <a:moveTo>
                    <a:pt x="0" y="1618"/>
                  </a:moveTo>
                  <a:moveTo>
                    <a:pt x="290171" y="116341"/>
                  </a:moveTo>
                  <a:lnTo>
                    <a:pt x="224099" y="182412"/>
                  </a:lnTo>
                  <a:lnTo>
                    <a:pt x="224006" y="182319"/>
                  </a:lnTo>
                  <a:cubicBezTo>
                    <a:pt x="209222" y="167829"/>
                    <a:pt x="185528" y="167946"/>
                    <a:pt x="170887" y="182581"/>
                  </a:cubicBezTo>
                  <a:lnTo>
                    <a:pt x="118068" y="129705"/>
                  </a:lnTo>
                  <a:cubicBezTo>
                    <a:pt x="125219" y="122557"/>
                    <a:pt x="128242" y="112261"/>
                    <a:pt x="126091" y="102381"/>
                  </a:cubicBezTo>
                  <a:cubicBezTo>
                    <a:pt x="123940" y="92501"/>
                    <a:pt x="116909" y="84394"/>
                    <a:pt x="107433" y="80866"/>
                  </a:cubicBezTo>
                  <a:cubicBezTo>
                    <a:pt x="92301" y="75241"/>
                    <a:pt x="76130" y="72965"/>
                    <a:pt x="60034" y="74194"/>
                  </a:cubicBezTo>
                  <a:lnTo>
                    <a:pt x="50688" y="74904"/>
                  </a:lnTo>
                  <a:cubicBezTo>
                    <a:pt x="46789" y="75204"/>
                    <a:pt x="43116" y="73045"/>
                    <a:pt x="41481" y="69493"/>
                  </a:cubicBezTo>
                  <a:cubicBezTo>
                    <a:pt x="39847" y="65940"/>
                    <a:pt x="40597" y="61746"/>
                    <a:pt x="43362" y="58980"/>
                  </a:cubicBezTo>
                  <a:lnTo>
                    <a:pt x="58538" y="43803"/>
                  </a:lnTo>
                  <a:cubicBezTo>
                    <a:pt x="102335" y="0"/>
                    <a:pt x="173350" y="0"/>
                    <a:pt x="217146" y="43803"/>
                  </a:cubicBezTo>
                  <a:lnTo>
                    <a:pt x="263406" y="90062"/>
                  </a:lnTo>
                  <a:close/>
                  <a:moveTo>
                    <a:pt x="439228" y="347394"/>
                  </a:moveTo>
                  <a:cubicBezTo>
                    <a:pt x="439228" y="357716"/>
                    <a:pt x="430860" y="366085"/>
                    <a:pt x="420537" y="366085"/>
                  </a:cubicBezTo>
                  <a:lnTo>
                    <a:pt x="364466" y="366085"/>
                  </a:lnTo>
                  <a:cubicBezTo>
                    <a:pt x="354143" y="366085"/>
                    <a:pt x="345775" y="357716"/>
                    <a:pt x="345775" y="347394"/>
                  </a:cubicBezTo>
                  <a:cubicBezTo>
                    <a:pt x="345775" y="337071"/>
                    <a:pt x="354143" y="328703"/>
                    <a:pt x="364466" y="328703"/>
                  </a:cubicBezTo>
                  <a:lnTo>
                    <a:pt x="420537" y="328703"/>
                  </a:lnTo>
                  <a:cubicBezTo>
                    <a:pt x="430860" y="328703"/>
                    <a:pt x="439228" y="337071"/>
                    <a:pt x="439228" y="347394"/>
                  </a:cubicBezTo>
                  <a:close/>
                  <a:moveTo>
                    <a:pt x="392501" y="366085"/>
                  </a:moveTo>
                  <a:lnTo>
                    <a:pt x="392501" y="440847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7D85326-83FC-E4D6-A3EA-81B3C0DB5CB3}"/>
              </a:ext>
            </a:extLst>
          </p:cNvPr>
          <p:cNvGrpSpPr/>
          <p:nvPr/>
        </p:nvGrpSpPr>
        <p:grpSpPr>
          <a:xfrm>
            <a:off x="4167817" y="2302893"/>
            <a:ext cx="429883" cy="431753"/>
            <a:chOff x="2513881" y="1913913"/>
            <a:chExt cx="429883" cy="431753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60996399-0EE1-793C-E7A1-2BAF59380C89}"/>
                </a:ext>
              </a:extLst>
            </p:cNvPr>
            <p:cNvSpPr/>
            <p:nvPr/>
          </p:nvSpPr>
          <p:spPr>
            <a:xfrm>
              <a:off x="2513881" y="1913913"/>
              <a:ext cx="429883" cy="431752"/>
            </a:xfrm>
            <a:custGeom>
              <a:avLst/>
              <a:gdLst/>
              <a:ahLst/>
              <a:cxnLst/>
              <a:rect l="0" t="0" r="0" b="0"/>
              <a:pathLst>
                <a:path w="429883" h="431752">
                  <a:moveTo>
                    <a:pt x="235501" y="431752"/>
                  </a:moveTo>
                  <a:cubicBezTo>
                    <a:pt x="183167" y="418668"/>
                    <a:pt x="128964" y="431752"/>
                    <a:pt x="74762" y="431752"/>
                  </a:cubicBezTo>
                  <a:cubicBezTo>
                    <a:pt x="54202" y="431752"/>
                    <a:pt x="42988" y="413061"/>
                    <a:pt x="37381" y="394370"/>
                  </a:cubicBezTo>
                  <a:cubicBezTo>
                    <a:pt x="0" y="282227"/>
                    <a:pt x="69155" y="153262"/>
                    <a:pt x="37381" y="39250"/>
                  </a:cubicBezTo>
                  <a:moveTo>
                    <a:pt x="392501" y="216810"/>
                  </a:moveTo>
                  <a:cubicBezTo>
                    <a:pt x="394370" y="177560"/>
                    <a:pt x="392501" y="136441"/>
                    <a:pt x="392501" y="95321"/>
                  </a:cubicBezTo>
                  <a:cubicBezTo>
                    <a:pt x="392501" y="84107"/>
                    <a:pt x="385025" y="76631"/>
                    <a:pt x="373811" y="76631"/>
                  </a:cubicBezTo>
                  <a:cubicBezTo>
                    <a:pt x="274751" y="72893"/>
                    <a:pt x="173822" y="76631"/>
                    <a:pt x="74762" y="76631"/>
                  </a:cubicBezTo>
                  <a:cubicBezTo>
                    <a:pt x="54202" y="76631"/>
                    <a:pt x="41119" y="59809"/>
                    <a:pt x="37381" y="39250"/>
                  </a:cubicBezTo>
                  <a:cubicBezTo>
                    <a:pt x="33643" y="18690"/>
                    <a:pt x="54202" y="0"/>
                    <a:pt x="74762" y="1869"/>
                  </a:cubicBezTo>
                  <a:cubicBezTo>
                    <a:pt x="179429" y="11214"/>
                    <a:pt x="291572" y="33643"/>
                    <a:pt x="392501" y="1869"/>
                  </a:cubicBezTo>
                  <a:moveTo>
                    <a:pt x="373811" y="39250"/>
                  </a:moveTo>
                  <a:cubicBezTo>
                    <a:pt x="278489" y="9345"/>
                    <a:pt x="171953" y="65416"/>
                    <a:pt x="74762" y="39250"/>
                  </a:cubicBezTo>
                  <a:moveTo>
                    <a:pt x="224286" y="310263"/>
                  </a:moveTo>
                  <a:cubicBezTo>
                    <a:pt x="224286" y="263536"/>
                    <a:pt x="261667" y="224286"/>
                    <a:pt x="308394" y="226155"/>
                  </a:cubicBezTo>
                  <a:cubicBezTo>
                    <a:pt x="355120" y="228024"/>
                    <a:pt x="407454" y="265406"/>
                    <a:pt x="394370" y="310263"/>
                  </a:cubicBezTo>
                  <a:cubicBezTo>
                    <a:pt x="381287" y="355120"/>
                    <a:pt x="351382" y="413061"/>
                    <a:pt x="308394" y="396239"/>
                  </a:cubicBezTo>
                  <a:cubicBezTo>
                    <a:pt x="265406" y="377549"/>
                    <a:pt x="229893" y="356989"/>
                    <a:pt x="224286" y="310263"/>
                  </a:cubicBezTo>
                  <a:moveTo>
                    <a:pt x="370073" y="371942"/>
                  </a:moveTo>
                  <a:cubicBezTo>
                    <a:pt x="392501" y="386894"/>
                    <a:pt x="414930" y="407454"/>
                    <a:pt x="429883" y="43175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00575BCF-7DC7-93CE-C60B-7C254A994245}"/>
                </a:ext>
              </a:extLst>
            </p:cNvPr>
            <p:cNvSpPr/>
            <p:nvPr/>
          </p:nvSpPr>
          <p:spPr>
            <a:xfrm>
              <a:off x="2551262" y="1915783"/>
              <a:ext cx="392501" cy="429883"/>
            </a:xfrm>
            <a:custGeom>
              <a:avLst/>
              <a:gdLst/>
              <a:ahLst/>
              <a:cxnLst/>
              <a:rect l="0" t="0" r="0" b="0"/>
              <a:pathLst>
                <a:path w="392501" h="429883">
                  <a:moveTo>
                    <a:pt x="197764" y="429883"/>
                  </a:moveTo>
                  <a:lnTo>
                    <a:pt x="37381" y="429883"/>
                  </a:lnTo>
                  <a:cubicBezTo>
                    <a:pt x="16736" y="429883"/>
                    <a:pt x="0" y="413146"/>
                    <a:pt x="0" y="392501"/>
                  </a:cubicBezTo>
                  <a:lnTo>
                    <a:pt x="0" y="37381"/>
                  </a:lnTo>
                  <a:moveTo>
                    <a:pt x="355120" y="215427"/>
                  </a:moveTo>
                  <a:lnTo>
                    <a:pt x="355120" y="93452"/>
                  </a:lnTo>
                  <a:cubicBezTo>
                    <a:pt x="355120" y="83130"/>
                    <a:pt x="346752" y="74762"/>
                    <a:pt x="336430" y="74762"/>
                  </a:cubicBezTo>
                  <a:lnTo>
                    <a:pt x="37381" y="74762"/>
                  </a:lnTo>
                  <a:cubicBezTo>
                    <a:pt x="16736" y="74762"/>
                    <a:pt x="0" y="58026"/>
                    <a:pt x="0" y="37381"/>
                  </a:cubicBezTo>
                  <a:cubicBezTo>
                    <a:pt x="0" y="16736"/>
                    <a:pt x="16736" y="0"/>
                    <a:pt x="37381" y="0"/>
                  </a:cubicBezTo>
                  <a:lnTo>
                    <a:pt x="355120" y="0"/>
                  </a:lnTo>
                  <a:moveTo>
                    <a:pt x="336430" y="37381"/>
                  </a:moveTo>
                  <a:lnTo>
                    <a:pt x="37381" y="37381"/>
                  </a:lnTo>
                  <a:moveTo>
                    <a:pt x="271555" y="224286"/>
                  </a:moveTo>
                  <a:cubicBezTo>
                    <a:pt x="318305" y="224286"/>
                    <a:pt x="356204" y="262185"/>
                    <a:pt x="356204" y="308936"/>
                  </a:cubicBezTo>
                  <a:cubicBezTo>
                    <a:pt x="356204" y="355686"/>
                    <a:pt x="318305" y="393585"/>
                    <a:pt x="271555" y="393585"/>
                  </a:cubicBezTo>
                  <a:cubicBezTo>
                    <a:pt x="224804" y="393585"/>
                    <a:pt x="186905" y="355687"/>
                    <a:pt x="186905" y="308936"/>
                  </a:cubicBezTo>
                  <a:cubicBezTo>
                    <a:pt x="186905" y="262185"/>
                    <a:pt x="224804" y="224286"/>
                    <a:pt x="271555" y="224286"/>
                  </a:cubicBezTo>
                  <a:close/>
                  <a:moveTo>
                    <a:pt x="392501" y="429883"/>
                  </a:moveTo>
                  <a:lnTo>
                    <a:pt x="331794" y="369176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8617A09-5FD3-DA0F-A7CB-66C27926482B}"/>
              </a:ext>
            </a:extLst>
          </p:cNvPr>
          <p:cNvGrpSpPr/>
          <p:nvPr/>
        </p:nvGrpSpPr>
        <p:grpSpPr>
          <a:xfrm>
            <a:off x="3392158" y="4734536"/>
            <a:ext cx="414930" cy="435490"/>
            <a:chOff x="1738222" y="4345556"/>
            <a:chExt cx="414930" cy="435490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5185888A-FC22-F335-545F-45B2B4AFD200}"/>
                </a:ext>
              </a:extLst>
            </p:cNvPr>
            <p:cNvSpPr/>
            <p:nvPr/>
          </p:nvSpPr>
          <p:spPr>
            <a:xfrm>
              <a:off x="1738222" y="4345556"/>
              <a:ext cx="414930" cy="435490"/>
            </a:xfrm>
            <a:custGeom>
              <a:avLst/>
              <a:gdLst/>
              <a:ahLst/>
              <a:cxnLst/>
              <a:rect l="0" t="0" r="0" b="0"/>
              <a:pathLst>
                <a:path w="414930" h="435490">
                  <a:moveTo>
                    <a:pt x="196250" y="388763"/>
                  </a:moveTo>
                  <a:cubicBezTo>
                    <a:pt x="254191" y="375680"/>
                    <a:pt x="314001" y="394370"/>
                    <a:pt x="371942" y="388763"/>
                  </a:cubicBezTo>
                  <a:moveTo>
                    <a:pt x="102798" y="388763"/>
                  </a:moveTo>
                  <a:cubicBezTo>
                    <a:pt x="95321" y="390632"/>
                    <a:pt x="85976" y="386894"/>
                    <a:pt x="76631" y="388763"/>
                  </a:cubicBezTo>
                  <a:cubicBezTo>
                    <a:pt x="65416" y="388763"/>
                    <a:pt x="57940" y="381287"/>
                    <a:pt x="46726" y="375680"/>
                  </a:cubicBezTo>
                  <a:cubicBezTo>
                    <a:pt x="37381" y="370073"/>
                    <a:pt x="39250" y="356989"/>
                    <a:pt x="35512" y="345775"/>
                  </a:cubicBezTo>
                  <a:moveTo>
                    <a:pt x="371942" y="254191"/>
                  </a:moveTo>
                  <a:cubicBezTo>
                    <a:pt x="368204" y="265406"/>
                    <a:pt x="368204" y="278489"/>
                    <a:pt x="371942" y="289703"/>
                  </a:cubicBezTo>
                  <a:cubicBezTo>
                    <a:pt x="373811" y="297180"/>
                    <a:pt x="364466" y="304656"/>
                    <a:pt x="356989" y="304656"/>
                  </a:cubicBezTo>
                  <a:cubicBezTo>
                    <a:pt x="263536" y="299049"/>
                    <a:pt x="168215" y="323346"/>
                    <a:pt x="76631" y="304656"/>
                  </a:cubicBezTo>
                  <a:cubicBezTo>
                    <a:pt x="54202" y="299049"/>
                    <a:pt x="28035" y="323346"/>
                    <a:pt x="35512" y="345775"/>
                  </a:cubicBezTo>
                  <a:cubicBezTo>
                    <a:pt x="28035" y="254191"/>
                    <a:pt x="44857" y="160738"/>
                    <a:pt x="35512" y="71024"/>
                  </a:cubicBezTo>
                  <a:cubicBezTo>
                    <a:pt x="31773" y="39250"/>
                    <a:pt x="61678" y="5607"/>
                    <a:pt x="91583" y="14952"/>
                  </a:cubicBezTo>
                  <a:cubicBezTo>
                    <a:pt x="125226" y="22428"/>
                    <a:pt x="160738" y="13083"/>
                    <a:pt x="196250" y="14952"/>
                  </a:cubicBezTo>
                  <a:moveTo>
                    <a:pt x="343906" y="388763"/>
                  </a:moveTo>
                  <a:cubicBezTo>
                    <a:pt x="332692" y="362596"/>
                    <a:pt x="353251" y="330823"/>
                    <a:pt x="343906" y="304656"/>
                  </a:cubicBezTo>
                  <a:moveTo>
                    <a:pt x="413061" y="201858"/>
                  </a:moveTo>
                  <a:cubicBezTo>
                    <a:pt x="364466" y="207465"/>
                    <a:pt x="312132" y="188774"/>
                    <a:pt x="265406" y="201858"/>
                  </a:cubicBezTo>
                  <a:cubicBezTo>
                    <a:pt x="254191" y="205596"/>
                    <a:pt x="241108" y="192512"/>
                    <a:pt x="244846" y="181298"/>
                  </a:cubicBezTo>
                  <a:cubicBezTo>
                    <a:pt x="246715" y="175691"/>
                    <a:pt x="242977" y="168215"/>
                    <a:pt x="244846" y="162607"/>
                  </a:cubicBezTo>
                  <a:moveTo>
                    <a:pt x="272882" y="14952"/>
                  </a:moveTo>
                  <a:cubicBezTo>
                    <a:pt x="317739" y="9345"/>
                    <a:pt x="362596" y="16821"/>
                    <a:pt x="405585" y="14952"/>
                  </a:cubicBezTo>
                  <a:cubicBezTo>
                    <a:pt x="411192" y="13083"/>
                    <a:pt x="414930" y="16821"/>
                    <a:pt x="413061" y="20559"/>
                  </a:cubicBezTo>
                  <a:cubicBezTo>
                    <a:pt x="401847" y="56071"/>
                    <a:pt x="407454" y="97190"/>
                    <a:pt x="413061" y="134572"/>
                  </a:cubicBezTo>
                  <a:cubicBezTo>
                    <a:pt x="414930" y="138310"/>
                    <a:pt x="409323" y="142048"/>
                    <a:pt x="405585" y="142048"/>
                  </a:cubicBezTo>
                  <a:cubicBezTo>
                    <a:pt x="362596" y="127095"/>
                    <a:pt x="312132" y="132703"/>
                    <a:pt x="265406" y="142048"/>
                  </a:cubicBezTo>
                  <a:cubicBezTo>
                    <a:pt x="254191" y="143917"/>
                    <a:pt x="241108" y="151393"/>
                    <a:pt x="244846" y="162607"/>
                  </a:cubicBezTo>
                  <a:cubicBezTo>
                    <a:pt x="257929" y="125226"/>
                    <a:pt x="248584" y="82238"/>
                    <a:pt x="244846" y="42988"/>
                  </a:cubicBezTo>
                  <a:cubicBezTo>
                    <a:pt x="242977" y="26166"/>
                    <a:pt x="257929" y="14952"/>
                    <a:pt x="272882" y="14952"/>
                  </a:cubicBezTo>
                  <a:moveTo>
                    <a:pt x="0" y="0"/>
                  </a:moveTo>
                  <a:moveTo>
                    <a:pt x="388763" y="145786"/>
                  </a:moveTo>
                  <a:cubicBezTo>
                    <a:pt x="385025" y="164476"/>
                    <a:pt x="396240" y="185036"/>
                    <a:pt x="388763" y="201858"/>
                  </a:cubicBezTo>
                  <a:moveTo>
                    <a:pt x="108405" y="211203"/>
                  </a:moveTo>
                  <a:cubicBezTo>
                    <a:pt x="104667" y="211203"/>
                    <a:pt x="100929" y="213072"/>
                    <a:pt x="100929" y="216810"/>
                  </a:cubicBezTo>
                  <a:cubicBezTo>
                    <a:pt x="100929" y="220548"/>
                    <a:pt x="104667" y="224286"/>
                    <a:pt x="108405" y="224286"/>
                  </a:cubicBezTo>
                  <a:moveTo>
                    <a:pt x="108405" y="224286"/>
                  </a:moveTo>
                  <a:cubicBezTo>
                    <a:pt x="112143" y="224286"/>
                    <a:pt x="114012" y="220548"/>
                    <a:pt x="114012" y="216810"/>
                  </a:cubicBezTo>
                  <a:cubicBezTo>
                    <a:pt x="115881" y="213072"/>
                    <a:pt x="112143" y="209334"/>
                    <a:pt x="108405" y="211203"/>
                  </a:cubicBezTo>
                  <a:moveTo>
                    <a:pt x="108405" y="145786"/>
                  </a:moveTo>
                  <a:cubicBezTo>
                    <a:pt x="104667" y="143917"/>
                    <a:pt x="100929" y="147655"/>
                    <a:pt x="100929" y="151393"/>
                  </a:cubicBezTo>
                  <a:cubicBezTo>
                    <a:pt x="99059" y="155131"/>
                    <a:pt x="104667" y="157000"/>
                    <a:pt x="108405" y="158869"/>
                  </a:cubicBezTo>
                  <a:moveTo>
                    <a:pt x="108405" y="158869"/>
                  </a:moveTo>
                  <a:cubicBezTo>
                    <a:pt x="110274" y="158869"/>
                    <a:pt x="115881" y="155131"/>
                    <a:pt x="114012" y="151393"/>
                  </a:cubicBezTo>
                  <a:cubicBezTo>
                    <a:pt x="114012" y="147655"/>
                    <a:pt x="112143" y="143917"/>
                    <a:pt x="108405" y="145786"/>
                  </a:cubicBezTo>
                  <a:moveTo>
                    <a:pt x="108405" y="80369"/>
                  </a:moveTo>
                  <a:cubicBezTo>
                    <a:pt x="102798" y="80369"/>
                    <a:pt x="100929" y="82238"/>
                    <a:pt x="100929" y="85976"/>
                  </a:cubicBezTo>
                  <a:cubicBezTo>
                    <a:pt x="100929" y="89714"/>
                    <a:pt x="104667" y="95321"/>
                    <a:pt x="108405" y="93452"/>
                  </a:cubicBezTo>
                  <a:moveTo>
                    <a:pt x="108405" y="93452"/>
                  </a:moveTo>
                  <a:cubicBezTo>
                    <a:pt x="112143" y="93452"/>
                    <a:pt x="114012" y="89714"/>
                    <a:pt x="114012" y="85976"/>
                  </a:cubicBezTo>
                  <a:cubicBezTo>
                    <a:pt x="114012" y="82238"/>
                    <a:pt x="110274" y="78500"/>
                    <a:pt x="108405" y="80369"/>
                  </a:cubicBezTo>
                  <a:moveTo>
                    <a:pt x="196250" y="351382"/>
                  </a:moveTo>
                  <a:cubicBezTo>
                    <a:pt x="196250" y="379418"/>
                    <a:pt x="188774" y="407454"/>
                    <a:pt x="196250" y="435490"/>
                  </a:cubicBezTo>
                  <a:cubicBezTo>
                    <a:pt x="181298" y="422406"/>
                    <a:pt x="162607" y="414930"/>
                    <a:pt x="149524" y="399978"/>
                  </a:cubicBezTo>
                  <a:cubicBezTo>
                    <a:pt x="132703" y="411192"/>
                    <a:pt x="114012" y="418668"/>
                    <a:pt x="102798" y="435490"/>
                  </a:cubicBezTo>
                  <a:cubicBezTo>
                    <a:pt x="99059" y="407454"/>
                    <a:pt x="106536" y="377549"/>
                    <a:pt x="102798" y="351382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7E9F218-8332-DCBD-F6DB-0297822D1040}"/>
                </a:ext>
              </a:extLst>
            </p:cNvPr>
            <p:cNvSpPr/>
            <p:nvPr/>
          </p:nvSpPr>
          <p:spPr>
            <a:xfrm>
              <a:off x="1738222" y="4345556"/>
              <a:ext cx="413525" cy="434555"/>
            </a:xfrm>
            <a:custGeom>
              <a:avLst/>
              <a:gdLst/>
              <a:ahLst/>
              <a:cxnLst/>
              <a:rect l="0" t="0" r="0" b="0"/>
              <a:pathLst>
                <a:path w="413525" h="434555">
                  <a:moveTo>
                    <a:pt x="196579" y="387829"/>
                  </a:moveTo>
                  <a:lnTo>
                    <a:pt x="371512" y="387829"/>
                  </a:lnTo>
                  <a:moveTo>
                    <a:pt x="102542" y="387829"/>
                  </a:moveTo>
                  <a:lnTo>
                    <a:pt x="77135" y="387829"/>
                  </a:lnTo>
                  <a:cubicBezTo>
                    <a:pt x="65981" y="387829"/>
                    <a:pt x="55285" y="383397"/>
                    <a:pt x="47398" y="375512"/>
                  </a:cubicBezTo>
                  <a:cubicBezTo>
                    <a:pt x="39512" y="367624"/>
                    <a:pt x="35081" y="356928"/>
                    <a:pt x="35081" y="345775"/>
                  </a:cubicBezTo>
                  <a:moveTo>
                    <a:pt x="371512" y="253490"/>
                  </a:moveTo>
                  <a:lnTo>
                    <a:pt x="371512" y="289703"/>
                  </a:lnTo>
                  <a:cubicBezTo>
                    <a:pt x="371512" y="297138"/>
                    <a:pt x="364929" y="303721"/>
                    <a:pt x="357494" y="303721"/>
                  </a:cubicBezTo>
                  <a:lnTo>
                    <a:pt x="77135" y="303721"/>
                  </a:lnTo>
                  <a:cubicBezTo>
                    <a:pt x="54229" y="303721"/>
                    <a:pt x="35081" y="322870"/>
                    <a:pt x="35081" y="345775"/>
                  </a:cubicBezTo>
                  <a:lnTo>
                    <a:pt x="35081" y="70089"/>
                  </a:lnTo>
                  <a:cubicBezTo>
                    <a:pt x="35081" y="39549"/>
                    <a:pt x="60612" y="14017"/>
                    <a:pt x="91152" y="14017"/>
                  </a:cubicBezTo>
                  <a:lnTo>
                    <a:pt x="196288" y="14017"/>
                  </a:lnTo>
                  <a:moveTo>
                    <a:pt x="343476" y="387829"/>
                  </a:moveTo>
                  <a:lnTo>
                    <a:pt x="343476" y="303721"/>
                  </a:lnTo>
                  <a:moveTo>
                    <a:pt x="413525" y="202095"/>
                  </a:moveTo>
                  <a:lnTo>
                    <a:pt x="265413" y="202095"/>
                  </a:lnTo>
                  <a:cubicBezTo>
                    <a:pt x="253888" y="202095"/>
                    <a:pt x="244255" y="192462"/>
                    <a:pt x="244255" y="180937"/>
                  </a:cubicBezTo>
                  <a:lnTo>
                    <a:pt x="244255" y="162374"/>
                  </a:lnTo>
                  <a:moveTo>
                    <a:pt x="406471" y="14017"/>
                  </a:moveTo>
                  <a:cubicBezTo>
                    <a:pt x="410213" y="14017"/>
                    <a:pt x="413525" y="17329"/>
                    <a:pt x="413525" y="21070"/>
                  </a:cubicBezTo>
                  <a:lnTo>
                    <a:pt x="413525" y="134669"/>
                  </a:lnTo>
                  <a:cubicBezTo>
                    <a:pt x="413525" y="138410"/>
                    <a:pt x="410213" y="141722"/>
                    <a:pt x="406471" y="141722"/>
                  </a:cubicBezTo>
                  <a:lnTo>
                    <a:pt x="265413" y="141722"/>
                  </a:lnTo>
                  <a:cubicBezTo>
                    <a:pt x="253888" y="141722"/>
                    <a:pt x="244255" y="151356"/>
                    <a:pt x="244255" y="162880"/>
                  </a:cubicBezTo>
                  <a:lnTo>
                    <a:pt x="244255" y="42229"/>
                  </a:lnTo>
                  <a:cubicBezTo>
                    <a:pt x="244255" y="26863"/>
                    <a:pt x="257099" y="14017"/>
                    <a:pt x="272467" y="14017"/>
                  </a:cubicBezTo>
                  <a:close/>
                  <a:moveTo>
                    <a:pt x="0" y="0"/>
                  </a:moveTo>
                  <a:moveTo>
                    <a:pt x="389617" y="202091"/>
                  </a:moveTo>
                  <a:lnTo>
                    <a:pt x="389617" y="144851"/>
                  </a:lnTo>
                  <a:moveTo>
                    <a:pt x="107507" y="210268"/>
                  </a:moveTo>
                  <a:cubicBezTo>
                    <a:pt x="103636" y="210268"/>
                    <a:pt x="100498" y="213407"/>
                    <a:pt x="100498" y="217277"/>
                  </a:cubicBezTo>
                  <a:cubicBezTo>
                    <a:pt x="100498" y="221148"/>
                    <a:pt x="103636" y="224286"/>
                    <a:pt x="107507" y="224286"/>
                  </a:cubicBezTo>
                  <a:moveTo>
                    <a:pt x="107507" y="224286"/>
                  </a:moveTo>
                  <a:cubicBezTo>
                    <a:pt x="111378" y="224286"/>
                    <a:pt x="114516" y="221148"/>
                    <a:pt x="114516" y="217277"/>
                  </a:cubicBezTo>
                  <a:cubicBezTo>
                    <a:pt x="114516" y="213407"/>
                    <a:pt x="111378" y="210268"/>
                    <a:pt x="107507" y="210268"/>
                  </a:cubicBezTo>
                  <a:moveTo>
                    <a:pt x="107507" y="144851"/>
                  </a:moveTo>
                  <a:cubicBezTo>
                    <a:pt x="103636" y="144851"/>
                    <a:pt x="100498" y="147989"/>
                    <a:pt x="100498" y="151860"/>
                  </a:cubicBezTo>
                  <a:cubicBezTo>
                    <a:pt x="100498" y="155731"/>
                    <a:pt x="103636" y="158869"/>
                    <a:pt x="107507" y="158869"/>
                  </a:cubicBezTo>
                  <a:moveTo>
                    <a:pt x="107507" y="158869"/>
                  </a:moveTo>
                  <a:cubicBezTo>
                    <a:pt x="111378" y="158869"/>
                    <a:pt x="114516" y="155731"/>
                    <a:pt x="114516" y="151860"/>
                  </a:cubicBezTo>
                  <a:cubicBezTo>
                    <a:pt x="114516" y="147989"/>
                    <a:pt x="111378" y="144851"/>
                    <a:pt x="107507" y="144851"/>
                  </a:cubicBezTo>
                  <a:moveTo>
                    <a:pt x="107507" y="79434"/>
                  </a:moveTo>
                  <a:cubicBezTo>
                    <a:pt x="103636" y="79434"/>
                    <a:pt x="100498" y="82572"/>
                    <a:pt x="100498" y="86443"/>
                  </a:cubicBezTo>
                  <a:cubicBezTo>
                    <a:pt x="100498" y="90314"/>
                    <a:pt x="103636" y="93452"/>
                    <a:pt x="107507" y="93452"/>
                  </a:cubicBezTo>
                  <a:moveTo>
                    <a:pt x="107507" y="93452"/>
                  </a:moveTo>
                  <a:cubicBezTo>
                    <a:pt x="111378" y="93452"/>
                    <a:pt x="114516" y="90314"/>
                    <a:pt x="114516" y="86443"/>
                  </a:cubicBezTo>
                  <a:cubicBezTo>
                    <a:pt x="114516" y="82572"/>
                    <a:pt x="111378" y="79434"/>
                    <a:pt x="107507" y="79434"/>
                  </a:cubicBezTo>
                  <a:moveTo>
                    <a:pt x="196288" y="350448"/>
                  </a:moveTo>
                  <a:lnTo>
                    <a:pt x="196288" y="434555"/>
                  </a:lnTo>
                  <a:lnTo>
                    <a:pt x="149560" y="400679"/>
                  </a:lnTo>
                  <a:lnTo>
                    <a:pt x="102834" y="434555"/>
                  </a:lnTo>
                  <a:lnTo>
                    <a:pt x="102834" y="350448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38526F1-CDFD-8155-3A91-3DD5A3B71D87}"/>
              </a:ext>
            </a:extLst>
          </p:cNvPr>
          <p:cNvGrpSpPr/>
          <p:nvPr/>
        </p:nvGrpSpPr>
        <p:grpSpPr>
          <a:xfrm>
            <a:off x="4964035" y="4760703"/>
            <a:ext cx="471002" cy="385025"/>
            <a:chOff x="3310099" y="4371723"/>
            <a:chExt cx="471002" cy="385025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206363A3-7BAA-E247-ED46-57CAE773FAA6}"/>
                </a:ext>
              </a:extLst>
            </p:cNvPr>
            <p:cNvSpPr/>
            <p:nvPr/>
          </p:nvSpPr>
          <p:spPr>
            <a:xfrm>
              <a:off x="3310099" y="4371723"/>
              <a:ext cx="471002" cy="385025"/>
            </a:xfrm>
            <a:custGeom>
              <a:avLst/>
              <a:gdLst/>
              <a:ahLst/>
              <a:cxnLst/>
              <a:rect l="0" t="0" r="0" b="0"/>
              <a:pathLst>
                <a:path w="471002" h="385025">
                  <a:moveTo>
                    <a:pt x="26166" y="11214"/>
                  </a:moveTo>
                  <a:cubicBezTo>
                    <a:pt x="157000" y="22428"/>
                    <a:pt x="287834" y="0"/>
                    <a:pt x="418668" y="11214"/>
                  </a:cubicBezTo>
                  <a:cubicBezTo>
                    <a:pt x="418668" y="11214"/>
                    <a:pt x="429883" y="13083"/>
                    <a:pt x="437359" y="29904"/>
                  </a:cubicBezTo>
                  <a:cubicBezTo>
                    <a:pt x="471002" y="117750"/>
                    <a:pt x="456049" y="218679"/>
                    <a:pt x="437359" y="310263"/>
                  </a:cubicBezTo>
                  <a:cubicBezTo>
                    <a:pt x="437359" y="310263"/>
                    <a:pt x="437359" y="323346"/>
                    <a:pt x="418668" y="328953"/>
                  </a:cubicBezTo>
                  <a:cubicBezTo>
                    <a:pt x="295310" y="370073"/>
                    <a:pt x="157000" y="334561"/>
                    <a:pt x="26166" y="328953"/>
                  </a:cubicBezTo>
                  <a:cubicBezTo>
                    <a:pt x="26166" y="328953"/>
                    <a:pt x="7476" y="328953"/>
                    <a:pt x="7476" y="310263"/>
                  </a:cubicBezTo>
                  <a:cubicBezTo>
                    <a:pt x="3738" y="216810"/>
                    <a:pt x="3738" y="123357"/>
                    <a:pt x="7476" y="29904"/>
                  </a:cubicBezTo>
                  <a:cubicBezTo>
                    <a:pt x="7476" y="29904"/>
                    <a:pt x="7476" y="9345"/>
                    <a:pt x="26166" y="11214"/>
                  </a:cubicBezTo>
                  <a:moveTo>
                    <a:pt x="194381" y="328953"/>
                  </a:moveTo>
                  <a:cubicBezTo>
                    <a:pt x="213072" y="327084"/>
                    <a:pt x="233632" y="334561"/>
                    <a:pt x="250453" y="328953"/>
                  </a:cubicBezTo>
                  <a:cubicBezTo>
                    <a:pt x="252322" y="347644"/>
                    <a:pt x="252322" y="366335"/>
                    <a:pt x="250453" y="385025"/>
                  </a:cubicBezTo>
                  <a:cubicBezTo>
                    <a:pt x="233632" y="379418"/>
                    <a:pt x="211203" y="377549"/>
                    <a:pt x="194381" y="385025"/>
                  </a:cubicBezTo>
                  <a:cubicBezTo>
                    <a:pt x="190643" y="366335"/>
                    <a:pt x="194381" y="347644"/>
                    <a:pt x="194381" y="328953"/>
                  </a:cubicBezTo>
                  <a:moveTo>
                    <a:pt x="128964" y="385025"/>
                  </a:moveTo>
                  <a:cubicBezTo>
                    <a:pt x="190643" y="381287"/>
                    <a:pt x="254191" y="381287"/>
                    <a:pt x="315870" y="385025"/>
                  </a:cubicBezTo>
                  <a:moveTo>
                    <a:pt x="7476" y="76631"/>
                  </a:moveTo>
                  <a:cubicBezTo>
                    <a:pt x="7476" y="132703"/>
                    <a:pt x="0" y="188774"/>
                    <a:pt x="7476" y="244846"/>
                  </a:cubicBezTo>
                  <a:cubicBezTo>
                    <a:pt x="54202" y="250453"/>
                    <a:pt x="102798" y="241108"/>
                    <a:pt x="151393" y="244846"/>
                  </a:cubicBezTo>
                  <a:cubicBezTo>
                    <a:pt x="147655" y="188774"/>
                    <a:pt x="142048" y="132703"/>
                    <a:pt x="151393" y="76631"/>
                  </a:cubicBezTo>
                  <a:cubicBezTo>
                    <a:pt x="102798" y="80369"/>
                    <a:pt x="54202" y="72893"/>
                    <a:pt x="7476" y="76631"/>
                  </a:cubicBezTo>
                  <a:moveTo>
                    <a:pt x="151393" y="76631"/>
                  </a:moveTo>
                  <a:cubicBezTo>
                    <a:pt x="149524" y="132703"/>
                    <a:pt x="158869" y="188774"/>
                    <a:pt x="151393" y="244846"/>
                  </a:cubicBezTo>
                  <a:cubicBezTo>
                    <a:pt x="198119" y="248584"/>
                    <a:pt x="246715" y="246715"/>
                    <a:pt x="293441" y="244846"/>
                  </a:cubicBezTo>
                  <a:cubicBezTo>
                    <a:pt x="302787" y="188774"/>
                    <a:pt x="295310" y="132703"/>
                    <a:pt x="293441" y="76631"/>
                  </a:cubicBezTo>
                  <a:cubicBezTo>
                    <a:pt x="248584" y="89714"/>
                    <a:pt x="198119" y="80369"/>
                    <a:pt x="151393" y="76631"/>
                  </a:cubicBezTo>
                  <a:moveTo>
                    <a:pt x="293441" y="76631"/>
                  </a:moveTo>
                  <a:cubicBezTo>
                    <a:pt x="295310" y="132703"/>
                    <a:pt x="284096" y="188774"/>
                    <a:pt x="293441" y="244846"/>
                  </a:cubicBezTo>
                  <a:cubicBezTo>
                    <a:pt x="340168" y="256060"/>
                    <a:pt x="390632" y="241108"/>
                    <a:pt x="437359" y="244846"/>
                  </a:cubicBezTo>
                  <a:cubicBezTo>
                    <a:pt x="444835" y="188774"/>
                    <a:pt x="435490" y="132703"/>
                    <a:pt x="437359" y="76631"/>
                  </a:cubicBezTo>
                  <a:cubicBezTo>
                    <a:pt x="390632" y="91583"/>
                    <a:pt x="342037" y="72893"/>
                    <a:pt x="293441" y="76631"/>
                  </a:cubicBezTo>
                  <a:moveTo>
                    <a:pt x="371942" y="136441"/>
                  </a:moveTo>
                  <a:cubicBezTo>
                    <a:pt x="379418" y="145786"/>
                    <a:pt x="386894" y="155131"/>
                    <a:pt x="396240" y="160738"/>
                  </a:cubicBezTo>
                  <a:cubicBezTo>
                    <a:pt x="385025" y="166346"/>
                    <a:pt x="381287" y="179429"/>
                    <a:pt x="371942" y="185036"/>
                  </a:cubicBezTo>
                  <a:moveTo>
                    <a:pt x="72893" y="185036"/>
                  </a:moveTo>
                  <a:cubicBezTo>
                    <a:pt x="63547" y="179429"/>
                    <a:pt x="57940" y="166346"/>
                    <a:pt x="48595" y="160738"/>
                  </a:cubicBezTo>
                  <a:cubicBezTo>
                    <a:pt x="54202" y="149524"/>
                    <a:pt x="63547" y="142048"/>
                    <a:pt x="72893" y="136441"/>
                  </a:cubicBez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D5730CDD-985F-2E08-CE94-90CD9A412DF6}"/>
                </a:ext>
              </a:extLst>
            </p:cNvPr>
            <p:cNvSpPr/>
            <p:nvPr/>
          </p:nvSpPr>
          <p:spPr>
            <a:xfrm>
              <a:off x="3317556" y="4382937"/>
              <a:ext cx="429883" cy="373811"/>
            </a:xfrm>
            <a:custGeom>
              <a:avLst/>
              <a:gdLst/>
              <a:ahLst/>
              <a:cxnLst/>
              <a:rect l="0" t="0" r="0" b="0"/>
              <a:pathLst>
                <a:path w="429883" h="373811">
                  <a:moveTo>
                    <a:pt x="18690" y="0"/>
                  </a:moveTo>
                  <a:lnTo>
                    <a:pt x="411192" y="0"/>
                  </a:lnTo>
                  <a:cubicBezTo>
                    <a:pt x="411192" y="0"/>
                    <a:pt x="429883" y="0"/>
                    <a:pt x="429883" y="18690"/>
                  </a:cubicBezTo>
                  <a:lnTo>
                    <a:pt x="429883" y="299049"/>
                  </a:lnTo>
                  <a:cubicBezTo>
                    <a:pt x="429883" y="299049"/>
                    <a:pt x="429883" y="317739"/>
                    <a:pt x="411192" y="317739"/>
                  </a:cubicBezTo>
                  <a:lnTo>
                    <a:pt x="18690" y="317739"/>
                  </a:lnTo>
                  <a:cubicBezTo>
                    <a:pt x="18690" y="317739"/>
                    <a:pt x="0" y="317739"/>
                    <a:pt x="0" y="299049"/>
                  </a:cubicBezTo>
                  <a:lnTo>
                    <a:pt x="0" y="18690"/>
                  </a:lnTo>
                  <a:cubicBezTo>
                    <a:pt x="0" y="18690"/>
                    <a:pt x="0" y="0"/>
                    <a:pt x="18690" y="0"/>
                  </a:cubicBezTo>
                  <a:moveTo>
                    <a:pt x="186905" y="317739"/>
                  </a:moveTo>
                  <a:lnTo>
                    <a:pt x="242977" y="317739"/>
                  </a:lnTo>
                  <a:lnTo>
                    <a:pt x="242977" y="373811"/>
                  </a:lnTo>
                  <a:lnTo>
                    <a:pt x="186905" y="373811"/>
                  </a:lnTo>
                  <a:close/>
                  <a:moveTo>
                    <a:pt x="308394" y="373811"/>
                  </a:moveTo>
                  <a:lnTo>
                    <a:pt x="121488" y="373811"/>
                  </a:lnTo>
                  <a:moveTo>
                    <a:pt x="0" y="233632"/>
                  </a:moveTo>
                  <a:lnTo>
                    <a:pt x="143300" y="233632"/>
                  </a:lnTo>
                  <a:lnTo>
                    <a:pt x="143300" y="65416"/>
                  </a:lnTo>
                  <a:lnTo>
                    <a:pt x="0" y="65416"/>
                  </a:lnTo>
                  <a:close/>
                  <a:moveTo>
                    <a:pt x="143281" y="233632"/>
                  </a:moveTo>
                  <a:lnTo>
                    <a:pt x="286582" y="233632"/>
                  </a:lnTo>
                  <a:lnTo>
                    <a:pt x="286582" y="65416"/>
                  </a:lnTo>
                  <a:lnTo>
                    <a:pt x="143281" y="65416"/>
                  </a:lnTo>
                  <a:close/>
                  <a:moveTo>
                    <a:pt x="286582" y="233632"/>
                  </a:moveTo>
                  <a:lnTo>
                    <a:pt x="429883" y="233632"/>
                  </a:lnTo>
                  <a:lnTo>
                    <a:pt x="429883" y="65416"/>
                  </a:lnTo>
                  <a:lnTo>
                    <a:pt x="286582" y="65416"/>
                  </a:lnTo>
                  <a:close/>
                  <a:moveTo>
                    <a:pt x="365064" y="125133"/>
                  </a:moveTo>
                  <a:lnTo>
                    <a:pt x="388745" y="148795"/>
                  </a:lnTo>
                  <a:lnTo>
                    <a:pt x="363606" y="173915"/>
                  </a:lnTo>
                  <a:moveTo>
                    <a:pt x="66258" y="173915"/>
                  </a:moveTo>
                  <a:lnTo>
                    <a:pt x="41137" y="148795"/>
                  </a:lnTo>
                  <a:lnTo>
                    <a:pt x="64800" y="125133"/>
                  </a:lnTo>
                </a:path>
              </a:pathLst>
            </a:custGeom>
            <a:noFill/>
            <a:ln w="1401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172C4CC-B935-9DF9-2E5A-C09739924E0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-dev-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02282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31724" y="2536799"/>
            <a:ext cx="1332417" cy="567887"/>
            <a:chOff x="262893" y="2173535"/>
            <a:chExt cx="1332417" cy="567887"/>
          </a:xfrm>
        </p:grpSpPr>
        <p:sp>
          <p:nvSpPr>
            <p:cNvPr id="2" name="Rounded Rectangle 1"/>
            <p:cNvSpPr/>
            <p:nvPr/>
          </p:nvSpPr>
          <p:spPr>
            <a:xfrm>
              <a:off x="262893" y="2173535"/>
              <a:ext cx="1332186" cy="567887"/>
            </a:xfrm>
            <a:custGeom>
              <a:avLst/>
              <a:gdLst/>
              <a:ahLst/>
              <a:cxnLst/>
              <a:rect l="0" t="0" r="0" b="0"/>
              <a:pathLst>
                <a:path w="1332186" h="567887">
                  <a:moveTo>
                    <a:pt x="1332186" y="288640"/>
                  </a:moveTo>
                  <a:cubicBezTo>
                    <a:pt x="1331332" y="437230"/>
                    <a:pt x="1285218" y="567887"/>
                    <a:pt x="1229710" y="558493"/>
                  </a:cubicBezTo>
                  <a:cubicBezTo>
                    <a:pt x="1227148" y="557639"/>
                    <a:pt x="1224586" y="556785"/>
                    <a:pt x="1221170" y="557639"/>
                  </a:cubicBezTo>
                  <a:cubicBezTo>
                    <a:pt x="1166516" y="559347"/>
                    <a:pt x="1124672" y="429544"/>
                    <a:pt x="1127234" y="288640"/>
                  </a:cubicBezTo>
                  <a:cubicBezTo>
                    <a:pt x="1128942" y="147736"/>
                    <a:pt x="1168224" y="31596"/>
                    <a:pt x="1220316" y="19641"/>
                  </a:cubicBezTo>
                  <a:cubicBezTo>
                    <a:pt x="1224586" y="18787"/>
                    <a:pt x="1227148" y="19641"/>
                    <a:pt x="1229710" y="18787"/>
                  </a:cubicBezTo>
                  <a:cubicBezTo>
                    <a:pt x="1283510" y="0"/>
                    <a:pt x="1315960" y="140904"/>
                    <a:pt x="1332186" y="288640"/>
                  </a:cubicBezTo>
                  <a:moveTo>
                    <a:pt x="1127234" y="288640"/>
                  </a:moveTo>
                  <a:cubicBezTo>
                    <a:pt x="1140897" y="428690"/>
                    <a:pt x="1167370" y="547391"/>
                    <a:pt x="1220316" y="556785"/>
                  </a:cubicBezTo>
                  <a:cubicBezTo>
                    <a:pt x="1083682" y="538852"/>
                    <a:pt x="948755" y="507255"/>
                    <a:pt x="816391" y="467973"/>
                  </a:cubicBezTo>
                  <a:cubicBezTo>
                    <a:pt x="669508" y="424420"/>
                    <a:pt x="519211" y="390262"/>
                    <a:pt x="367205" y="368913"/>
                  </a:cubicBezTo>
                  <a:cubicBezTo>
                    <a:pt x="243380" y="351833"/>
                    <a:pt x="123825" y="309135"/>
                    <a:pt x="0" y="288640"/>
                  </a:cubicBezTo>
                  <a:cubicBezTo>
                    <a:pt x="211783" y="251065"/>
                    <a:pt x="417589" y="180186"/>
                    <a:pt x="631080" y="149443"/>
                  </a:cubicBezTo>
                  <a:cubicBezTo>
                    <a:pt x="830054" y="120409"/>
                    <a:pt x="1024758" y="64901"/>
                    <a:pt x="1220316" y="19641"/>
                  </a:cubicBezTo>
                  <a:cubicBezTo>
                    <a:pt x="1172494" y="43552"/>
                    <a:pt x="1122964" y="147736"/>
                    <a:pt x="1127234" y="288640"/>
                  </a:cubicBezTo>
                  <a:moveTo>
                    <a:pt x="1221170" y="19641"/>
                  </a:moveTo>
                  <a:moveTo>
                    <a:pt x="1221170" y="557639"/>
                  </a:move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2893" y="2192322"/>
              <a:ext cx="1332417" cy="539282"/>
            </a:xfrm>
            <a:custGeom>
              <a:avLst/>
              <a:gdLst/>
              <a:ahLst/>
              <a:cxnLst/>
              <a:rect l="0" t="0" r="0" b="0"/>
              <a:pathLst>
                <a:path w="1332417" h="539282">
                  <a:moveTo>
                    <a:pt x="1332417" y="269641"/>
                  </a:moveTo>
                  <a:cubicBezTo>
                    <a:pt x="1332417" y="418560"/>
                    <a:pt x="1286433" y="539282"/>
                    <a:pt x="1229709" y="539282"/>
                  </a:cubicBezTo>
                  <a:cubicBezTo>
                    <a:pt x="1226934" y="539282"/>
                    <a:pt x="1224186" y="538993"/>
                    <a:pt x="1221468" y="538426"/>
                  </a:cubicBezTo>
                  <a:cubicBezTo>
                    <a:pt x="1221165" y="538363"/>
                    <a:pt x="1220864" y="538298"/>
                    <a:pt x="1220561" y="538227"/>
                  </a:cubicBezTo>
                  <a:cubicBezTo>
                    <a:pt x="1168123" y="526077"/>
                    <a:pt x="1127001" y="410467"/>
                    <a:pt x="1127001" y="269641"/>
                  </a:cubicBezTo>
                  <a:cubicBezTo>
                    <a:pt x="1127001" y="128815"/>
                    <a:pt x="1168123" y="13204"/>
                    <a:pt x="1220562" y="1054"/>
                  </a:cubicBezTo>
                  <a:cubicBezTo>
                    <a:pt x="1220864" y="984"/>
                    <a:pt x="1221166" y="918"/>
                    <a:pt x="1221468" y="855"/>
                  </a:cubicBezTo>
                  <a:cubicBezTo>
                    <a:pt x="1224186" y="288"/>
                    <a:pt x="1226934" y="0"/>
                    <a:pt x="1229709" y="0"/>
                  </a:cubicBezTo>
                  <a:cubicBezTo>
                    <a:pt x="1286433" y="0"/>
                    <a:pt x="1332417" y="120722"/>
                    <a:pt x="1332417" y="269641"/>
                  </a:cubicBezTo>
                  <a:close/>
                  <a:moveTo>
                    <a:pt x="1220561" y="538227"/>
                  </a:moveTo>
                  <a:lnTo>
                    <a:pt x="0" y="269639"/>
                  </a:lnTo>
                  <a:lnTo>
                    <a:pt x="1220562" y="1054"/>
                  </a:lnTo>
                  <a:cubicBezTo>
                    <a:pt x="1168123" y="13204"/>
                    <a:pt x="1127001" y="128815"/>
                    <a:pt x="1127001" y="269641"/>
                  </a:cubicBezTo>
                  <a:cubicBezTo>
                    <a:pt x="1127001" y="410467"/>
                    <a:pt x="1168123" y="526077"/>
                    <a:pt x="1220561" y="538227"/>
                  </a:cubicBezTo>
                  <a:close/>
                  <a:moveTo>
                    <a:pt x="1220562" y="1054"/>
                  </a:moveTo>
                  <a:lnTo>
                    <a:pt x="1221468" y="855"/>
                  </a:lnTo>
                  <a:moveTo>
                    <a:pt x="1220561" y="538227"/>
                  </a:moveTo>
                  <a:lnTo>
                    <a:pt x="1221468" y="538426"/>
                  </a:ln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251126" y="2240003"/>
            <a:ext cx="1442457" cy="1176764"/>
            <a:chOff x="1582295" y="1876739"/>
            <a:chExt cx="1442457" cy="1176764"/>
          </a:xfrm>
        </p:grpSpPr>
        <p:sp>
          <p:nvSpPr>
            <p:cNvPr id="5" name="Rounded Rectangle 4"/>
            <p:cNvSpPr/>
            <p:nvPr/>
          </p:nvSpPr>
          <p:spPr>
            <a:xfrm>
              <a:off x="1582295" y="1876739"/>
              <a:ext cx="1442347" cy="1176764"/>
            </a:xfrm>
            <a:custGeom>
              <a:avLst/>
              <a:gdLst/>
              <a:ahLst/>
              <a:cxnLst/>
              <a:rect l="0" t="0" r="0" b="0"/>
              <a:pathLst>
                <a:path w="1442347" h="1176764">
                  <a:moveTo>
                    <a:pt x="108453" y="270707"/>
                  </a:moveTo>
                  <a:cubicBezTo>
                    <a:pt x="245088" y="237402"/>
                    <a:pt x="384284" y="214345"/>
                    <a:pt x="520918" y="180186"/>
                  </a:cubicBezTo>
                  <a:cubicBezTo>
                    <a:pt x="666093" y="144320"/>
                    <a:pt x="814683" y="125532"/>
                    <a:pt x="958149" y="83688"/>
                  </a:cubicBezTo>
                  <a:cubicBezTo>
                    <a:pt x="1081974" y="48676"/>
                    <a:pt x="1210923" y="33304"/>
                    <a:pt x="1335602" y="853"/>
                  </a:cubicBezTo>
                  <a:cubicBezTo>
                    <a:pt x="1259599" y="33304"/>
                    <a:pt x="1175056" y="274122"/>
                    <a:pt x="1191281" y="584966"/>
                  </a:cubicBezTo>
                  <a:cubicBezTo>
                    <a:pt x="1199821" y="752343"/>
                    <a:pt x="1208361" y="903495"/>
                    <a:pt x="1239103" y="1010241"/>
                  </a:cubicBezTo>
                  <a:cubicBezTo>
                    <a:pt x="1265576" y="1101615"/>
                    <a:pt x="1298027" y="1164808"/>
                    <a:pt x="1335602" y="1169078"/>
                  </a:cubicBezTo>
                  <a:cubicBezTo>
                    <a:pt x="1199821" y="1154561"/>
                    <a:pt x="1070018" y="1095637"/>
                    <a:pt x="933384" y="1081120"/>
                  </a:cubicBezTo>
                  <a:cubicBezTo>
                    <a:pt x="802727" y="1066602"/>
                    <a:pt x="677194" y="1018780"/>
                    <a:pt x="547391" y="995723"/>
                  </a:cubicBezTo>
                  <a:cubicBezTo>
                    <a:pt x="399655" y="970104"/>
                    <a:pt x="256189" y="923990"/>
                    <a:pt x="108453" y="899225"/>
                  </a:cubicBezTo>
                  <a:cubicBezTo>
                    <a:pt x="54653" y="896663"/>
                    <a:pt x="29034" y="751489"/>
                    <a:pt x="14517" y="584966"/>
                  </a:cubicBezTo>
                  <a:cubicBezTo>
                    <a:pt x="0" y="419297"/>
                    <a:pt x="54653" y="272415"/>
                    <a:pt x="108453" y="270707"/>
                  </a:cubicBezTo>
                  <a:moveTo>
                    <a:pt x="1344995" y="0"/>
                  </a:moveTo>
                  <a:cubicBezTo>
                    <a:pt x="1381716" y="4269"/>
                    <a:pt x="1405627" y="53799"/>
                    <a:pt x="1442347" y="132364"/>
                  </a:cubicBezTo>
                  <a:cubicBezTo>
                    <a:pt x="1421852" y="248503"/>
                    <a:pt x="1404773" y="408195"/>
                    <a:pt x="1395379" y="584966"/>
                  </a:cubicBezTo>
                  <a:cubicBezTo>
                    <a:pt x="1385986" y="762591"/>
                    <a:pt x="1422706" y="921428"/>
                    <a:pt x="1442347" y="1037568"/>
                  </a:cubicBezTo>
                  <a:cubicBezTo>
                    <a:pt x="1408189" y="1117840"/>
                    <a:pt x="1381716" y="1176764"/>
                    <a:pt x="1344995" y="1170786"/>
                  </a:cubicBezTo>
                  <a:cubicBezTo>
                    <a:pt x="1341579" y="1169932"/>
                    <a:pt x="1339017" y="1169932"/>
                    <a:pt x="1335602" y="1169078"/>
                  </a:cubicBezTo>
                  <a:cubicBezTo>
                    <a:pt x="1255329" y="1152853"/>
                    <a:pt x="1192135" y="896663"/>
                    <a:pt x="1191281" y="584966"/>
                  </a:cubicBezTo>
                  <a:cubicBezTo>
                    <a:pt x="1189573" y="273268"/>
                    <a:pt x="1253621" y="11101"/>
                    <a:pt x="1335602" y="853"/>
                  </a:cubicBezTo>
                  <a:cubicBezTo>
                    <a:pt x="1339017" y="853"/>
                    <a:pt x="1341579" y="0"/>
                    <a:pt x="1344995" y="0"/>
                  </a:cubicBezTo>
                  <a:moveTo>
                    <a:pt x="108453" y="899225"/>
                  </a:moveTo>
                  <a:cubicBezTo>
                    <a:pt x="111015" y="899225"/>
                    <a:pt x="112723" y="900079"/>
                    <a:pt x="115285" y="900079"/>
                  </a:cubicBezTo>
                  <a:moveTo>
                    <a:pt x="115285" y="270707"/>
                  </a:moveTo>
                  <a:cubicBezTo>
                    <a:pt x="112723" y="270707"/>
                    <a:pt x="110161" y="269853"/>
                    <a:pt x="108453" y="270707"/>
                  </a:cubicBezTo>
                  <a:moveTo>
                    <a:pt x="1335602" y="853"/>
                  </a:moveTo>
                  <a:moveTo>
                    <a:pt x="1335602" y="1169078"/>
                  </a:move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596813" y="1876739"/>
              <a:ext cx="1427939" cy="1170449"/>
            </a:xfrm>
            <a:custGeom>
              <a:avLst/>
              <a:gdLst/>
              <a:ahLst/>
              <a:cxnLst/>
              <a:rect l="0" t="0" r="0" b="0"/>
              <a:pathLst>
                <a:path w="1427939" h="1170449">
                  <a:moveTo>
                    <a:pt x="1321371" y="1003"/>
                  </a:moveTo>
                  <a:cubicBezTo>
                    <a:pt x="1240662" y="18885"/>
                    <a:pt x="1176662" y="273613"/>
                    <a:pt x="1176662" y="585225"/>
                  </a:cubicBezTo>
                  <a:cubicBezTo>
                    <a:pt x="1176662" y="896835"/>
                    <a:pt x="1240662" y="1151563"/>
                    <a:pt x="1321370" y="1169446"/>
                  </a:cubicBezTo>
                  <a:lnTo>
                    <a:pt x="93777" y="899341"/>
                  </a:lnTo>
                  <a:cubicBezTo>
                    <a:pt x="41387" y="888157"/>
                    <a:pt x="0" y="751794"/>
                    <a:pt x="0" y="585220"/>
                  </a:cubicBezTo>
                  <a:cubicBezTo>
                    <a:pt x="0" y="418646"/>
                    <a:pt x="41387" y="282284"/>
                    <a:pt x="93777" y="271099"/>
                  </a:cubicBezTo>
                  <a:close/>
                  <a:moveTo>
                    <a:pt x="1427937" y="132579"/>
                  </a:moveTo>
                  <a:cubicBezTo>
                    <a:pt x="1398994" y="247161"/>
                    <a:pt x="1381005" y="407613"/>
                    <a:pt x="1381005" y="585220"/>
                  </a:cubicBezTo>
                  <a:cubicBezTo>
                    <a:pt x="1381005" y="762830"/>
                    <a:pt x="1398994" y="923284"/>
                    <a:pt x="1427939" y="1037866"/>
                  </a:cubicBezTo>
                  <a:cubicBezTo>
                    <a:pt x="1401404" y="1120720"/>
                    <a:pt x="1367454" y="1170449"/>
                    <a:pt x="1330451" y="1170449"/>
                  </a:cubicBezTo>
                  <a:cubicBezTo>
                    <a:pt x="1327445" y="1170449"/>
                    <a:pt x="1324460" y="1170121"/>
                    <a:pt x="1321497" y="1169474"/>
                  </a:cubicBezTo>
                  <a:lnTo>
                    <a:pt x="1321370" y="1169446"/>
                  </a:lnTo>
                  <a:cubicBezTo>
                    <a:pt x="1240662" y="1151563"/>
                    <a:pt x="1176662" y="896835"/>
                    <a:pt x="1176662" y="585225"/>
                  </a:cubicBezTo>
                  <a:cubicBezTo>
                    <a:pt x="1176662" y="273613"/>
                    <a:pt x="1240662" y="18885"/>
                    <a:pt x="1321371" y="1003"/>
                  </a:cubicBezTo>
                  <a:lnTo>
                    <a:pt x="1321497" y="975"/>
                  </a:lnTo>
                  <a:cubicBezTo>
                    <a:pt x="1324460" y="327"/>
                    <a:pt x="1327445" y="0"/>
                    <a:pt x="1330451" y="0"/>
                  </a:cubicBezTo>
                  <a:cubicBezTo>
                    <a:pt x="1367453" y="0"/>
                    <a:pt x="1401403" y="49728"/>
                    <a:pt x="1427937" y="132579"/>
                  </a:cubicBezTo>
                  <a:close/>
                  <a:moveTo>
                    <a:pt x="93777" y="899341"/>
                  </a:moveTo>
                  <a:cubicBezTo>
                    <a:pt x="96079" y="899833"/>
                    <a:pt x="98403" y="900083"/>
                    <a:pt x="100744" y="900083"/>
                  </a:cubicBezTo>
                  <a:moveTo>
                    <a:pt x="100744" y="270358"/>
                  </a:moveTo>
                  <a:cubicBezTo>
                    <a:pt x="98403" y="270358"/>
                    <a:pt x="96079" y="270608"/>
                    <a:pt x="93777" y="271099"/>
                  </a:cubicBezTo>
                  <a:moveTo>
                    <a:pt x="1321371" y="1003"/>
                  </a:moveTo>
                  <a:cubicBezTo>
                    <a:pt x="1321413" y="994"/>
                    <a:pt x="1321455" y="984"/>
                    <a:pt x="1321497" y="975"/>
                  </a:cubicBezTo>
                  <a:moveTo>
                    <a:pt x="1321497" y="1169474"/>
                  </a:moveTo>
                  <a:cubicBezTo>
                    <a:pt x="1321455" y="1169464"/>
                    <a:pt x="1321412" y="1169455"/>
                    <a:pt x="1321370" y="1169446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646651" y="1915946"/>
            <a:ext cx="1479228" cy="1810406"/>
            <a:chOff x="2977820" y="1552682"/>
            <a:chExt cx="1479228" cy="1810406"/>
          </a:xfrm>
        </p:grpSpPr>
        <p:sp>
          <p:nvSpPr>
            <p:cNvPr id="8" name="Rounded Rectangle 7"/>
            <p:cNvSpPr/>
            <p:nvPr/>
          </p:nvSpPr>
          <p:spPr>
            <a:xfrm>
              <a:off x="2977820" y="1552682"/>
              <a:ext cx="1479068" cy="1810406"/>
            </a:xfrm>
            <a:custGeom>
              <a:avLst/>
              <a:gdLst/>
              <a:ahLst/>
              <a:cxnLst/>
              <a:rect l="0" t="0" r="0" b="0"/>
              <a:pathLst>
                <a:path w="1479068" h="1810406">
                  <a:moveTo>
                    <a:pt x="146882" y="1538845"/>
                  </a:moveTo>
                  <a:cubicBezTo>
                    <a:pt x="108453" y="1546531"/>
                    <a:pt x="63193" y="1467112"/>
                    <a:pt x="46968" y="1362075"/>
                  </a:cubicBezTo>
                  <a:cubicBezTo>
                    <a:pt x="29034" y="1245081"/>
                    <a:pt x="0" y="1087098"/>
                    <a:pt x="0" y="909473"/>
                  </a:cubicBezTo>
                  <a:cubicBezTo>
                    <a:pt x="0" y="731848"/>
                    <a:pt x="32450" y="573864"/>
                    <a:pt x="46968" y="456871"/>
                  </a:cubicBezTo>
                  <a:cubicBezTo>
                    <a:pt x="59777" y="350125"/>
                    <a:pt x="111869" y="297180"/>
                    <a:pt x="146882" y="279246"/>
                  </a:cubicBezTo>
                  <a:cubicBezTo>
                    <a:pt x="352687" y="235694"/>
                    <a:pt x="557639" y="191288"/>
                    <a:pt x="761737" y="144320"/>
                  </a:cubicBezTo>
                  <a:cubicBezTo>
                    <a:pt x="964981" y="97352"/>
                    <a:pt x="1168224" y="48676"/>
                    <a:pt x="1373176" y="10247"/>
                  </a:cubicBezTo>
                  <a:cubicBezTo>
                    <a:pt x="1335602" y="21349"/>
                    <a:pt x="1294611" y="70879"/>
                    <a:pt x="1270700" y="159691"/>
                  </a:cubicBezTo>
                  <a:cubicBezTo>
                    <a:pt x="1250205" y="234840"/>
                    <a:pt x="1220316" y="329630"/>
                    <a:pt x="1208361" y="443208"/>
                  </a:cubicBezTo>
                  <a:cubicBezTo>
                    <a:pt x="1194697" y="579842"/>
                    <a:pt x="1187866" y="738680"/>
                    <a:pt x="1179326" y="909473"/>
                  </a:cubicBezTo>
                  <a:cubicBezTo>
                    <a:pt x="1166516" y="1158831"/>
                    <a:pt x="1206653" y="1385132"/>
                    <a:pt x="1239957" y="1549093"/>
                  </a:cubicBezTo>
                  <a:cubicBezTo>
                    <a:pt x="1270700" y="1700245"/>
                    <a:pt x="1322792" y="1789911"/>
                    <a:pt x="1373176" y="1808698"/>
                  </a:cubicBezTo>
                  <a:cubicBezTo>
                    <a:pt x="1177618" y="1758315"/>
                    <a:pt x="976936" y="1727572"/>
                    <a:pt x="781378" y="1678896"/>
                  </a:cubicBezTo>
                  <a:cubicBezTo>
                    <a:pt x="571302" y="1625950"/>
                    <a:pt x="360373" y="1578982"/>
                    <a:pt x="146882" y="1538845"/>
                  </a:cubicBezTo>
                  <a:moveTo>
                    <a:pt x="1373176" y="1808698"/>
                  </a:moveTo>
                  <a:cubicBezTo>
                    <a:pt x="1334748" y="1797597"/>
                    <a:pt x="1291195" y="1745505"/>
                    <a:pt x="1268138" y="1653277"/>
                  </a:cubicBezTo>
                  <a:cubicBezTo>
                    <a:pt x="1249351" y="1576420"/>
                    <a:pt x="1233980" y="1477360"/>
                    <a:pt x="1207507" y="1364636"/>
                  </a:cubicBezTo>
                  <a:cubicBezTo>
                    <a:pt x="1176764" y="1233980"/>
                    <a:pt x="1167370" y="1075142"/>
                    <a:pt x="1179326" y="909473"/>
                  </a:cubicBezTo>
                  <a:cubicBezTo>
                    <a:pt x="1194697" y="685734"/>
                    <a:pt x="1186158" y="476512"/>
                    <a:pt x="1228856" y="321944"/>
                  </a:cubicBezTo>
                  <a:cubicBezTo>
                    <a:pt x="1277532" y="144320"/>
                    <a:pt x="1317668" y="29888"/>
                    <a:pt x="1374884" y="9393"/>
                  </a:cubicBezTo>
                  <a:cubicBezTo>
                    <a:pt x="1377446" y="8539"/>
                    <a:pt x="1380862" y="9393"/>
                    <a:pt x="1384278" y="8539"/>
                  </a:cubicBezTo>
                  <a:cubicBezTo>
                    <a:pt x="1417582" y="0"/>
                    <a:pt x="1461988" y="40990"/>
                    <a:pt x="1479068" y="111015"/>
                  </a:cubicBezTo>
                  <a:cubicBezTo>
                    <a:pt x="1460281" y="198973"/>
                    <a:pt x="1412458" y="312551"/>
                    <a:pt x="1409897" y="452601"/>
                  </a:cubicBezTo>
                  <a:cubicBezTo>
                    <a:pt x="1407335" y="589236"/>
                    <a:pt x="1370614" y="744657"/>
                    <a:pt x="1384278" y="909473"/>
                  </a:cubicBezTo>
                  <a:cubicBezTo>
                    <a:pt x="1398795" y="1087952"/>
                    <a:pt x="1396233" y="1257037"/>
                    <a:pt x="1414166" y="1399649"/>
                  </a:cubicBezTo>
                  <a:cubicBezTo>
                    <a:pt x="1429538" y="1524328"/>
                    <a:pt x="1456865" y="1627658"/>
                    <a:pt x="1479068" y="1707077"/>
                  </a:cubicBezTo>
                  <a:cubicBezTo>
                    <a:pt x="1446617" y="1771124"/>
                    <a:pt x="1417582" y="1804429"/>
                    <a:pt x="1384278" y="1809552"/>
                  </a:cubicBezTo>
                  <a:cubicBezTo>
                    <a:pt x="1380862" y="1810406"/>
                    <a:pt x="1377446" y="1808698"/>
                    <a:pt x="1374884" y="1808698"/>
                  </a:cubicBezTo>
                  <a:moveTo>
                    <a:pt x="146882" y="1538845"/>
                  </a:moveTo>
                  <a:cubicBezTo>
                    <a:pt x="149443" y="1539699"/>
                    <a:pt x="152005" y="1540553"/>
                    <a:pt x="154567" y="1539699"/>
                  </a:cubicBezTo>
                  <a:moveTo>
                    <a:pt x="146882" y="279246"/>
                  </a:moveTo>
                  <a:cubicBezTo>
                    <a:pt x="149443" y="280100"/>
                    <a:pt x="152005" y="280100"/>
                    <a:pt x="154567" y="279246"/>
                  </a:cubicBezTo>
                  <a:moveTo>
                    <a:pt x="1374884" y="1808698"/>
                  </a:moveTo>
                  <a:moveTo>
                    <a:pt x="1374884" y="9393"/>
                  </a:move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977820" y="1561222"/>
              <a:ext cx="1479228" cy="1801275"/>
            </a:xfrm>
            <a:custGeom>
              <a:avLst/>
              <a:gdLst/>
              <a:ahLst/>
              <a:cxnLst/>
              <a:rect l="0" t="0" r="0" b="0"/>
              <a:pathLst>
                <a:path w="1479228" h="1801275">
                  <a:moveTo>
                    <a:pt x="46933" y="1353382"/>
                  </a:moveTo>
                  <a:cubicBezTo>
                    <a:pt x="17988" y="1238800"/>
                    <a:pt x="0" y="1078346"/>
                    <a:pt x="0" y="900738"/>
                  </a:cubicBezTo>
                  <a:cubicBezTo>
                    <a:pt x="0" y="723130"/>
                    <a:pt x="17988" y="562677"/>
                    <a:pt x="46932" y="448097"/>
                  </a:cubicBezTo>
                  <a:cubicBezTo>
                    <a:pt x="73102" y="344497"/>
                    <a:pt x="108228" y="278397"/>
                    <a:pt x="147111" y="271023"/>
                  </a:cubicBezTo>
                  <a:lnTo>
                    <a:pt x="1372904" y="1322"/>
                  </a:lnTo>
                  <a:cubicBezTo>
                    <a:pt x="1264932" y="26889"/>
                    <a:pt x="1179172" y="419750"/>
                    <a:pt x="1179172" y="900637"/>
                  </a:cubicBezTo>
                  <a:cubicBezTo>
                    <a:pt x="1179172" y="1381525"/>
                    <a:pt x="1264933" y="1774586"/>
                    <a:pt x="1372905" y="1800153"/>
                  </a:cubicBezTo>
                  <a:lnTo>
                    <a:pt x="147111" y="1530452"/>
                  </a:lnTo>
                  <a:cubicBezTo>
                    <a:pt x="108229" y="1523078"/>
                    <a:pt x="73103" y="1456979"/>
                    <a:pt x="46933" y="1353382"/>
                  </a:cubicBezTo>
                  <a:close/>
                  <a:moveTo>
                    <a:pt x="1372905" y="1800153"/>
                  </a:moveTo>
                  <a:cubicBezTo>
                    <a:pt x="1264933" y="1774586"/>
                    <a:pt x="1179172" y="1381525"/>
                    <a:pt x="1179172" y="900637"/>
                  </a:cubicBezTo>
                  <a:cubicBezTo>
                    <a:pt x="1179172" y="419750"/>
                    <a:pt x="1264932" y="26889"/>
                    <a:pt x="1372904" y="1322"/>
                  </a:cubicBezTo>
                  <a:lnTo>
                    <a:pt x="1374480" y="976"/>
                  </a:lnTo>
                  <a:cubicBezTo>
                    <a:pt x="1377671" y="327"/>
                    <a:pt x="1380881" y="0"/>
                    <a:pt x="1384109" y="0"/>
                  </a:cubicBezTo>
                  <a:cubicBezTo>
                    <a:pt x="1418530" y="0"/>
                    <a:pt x="1450749" y="36692"/>
                    <a:pt x="1479228" y="102587"/>
                  </a:cubicBezTo>
                  <a:cubicBezTo>
                    <a:pt x="1422027" y="270548"/>
                    <a:pt x="1384091" y="565270"/>
                    <a:pt x="1384091" y="900787"/>
                  </a:cubicBezTo>
                  <a:cubicBezTo>
                    <a:pt x="1384091" y="1236158"/>
                    <a:pt x="1421994" y="1530769"/>
                    <a:pt x="1479154" y="1698767"/>
                  </a:cubicBezTo>
                  <a:cubicBezTo>
                    <a:pt x="1450746" y="1764238"/>
                    <a:pt x="1418411" y="1801275"/>
                    <a:pt x="1384109" y="1801275"/>
                  </a:cubicBezTo>
                  <a:cubicBezTo>
                    <a:pt x="1380881" y="1801275"/>
                    <a:pt x="1377671" y="1801148"/>
                    <a:pt x="1374480" y="1800499"/>
                  </a:cubicBezTo>
                  <a:close/>
                  <a:moveTo>
                    <a:pt x="147111" y="1530452"/>
                  </a:moveTo>
                  <a:cubicBezTo>
                    <a:pt x="149525" y="1530910"/>
                    <a:pt x="151954" y="1531142"/>
                    <a:pt x="154396" y="1531142"/>
                  </a:cubicBezTo>
                  <a:moveTo>
                    <a:pt x="154396" y="270333"/>
                  </a:moveTo>
                  <a:cubicBezTo>
                    <a:pt x="151954" y="270333"/>
                    <a:pt x="149525" y="270565"/>
                    <a:pt x="147111" y="271023"/>
                  </a:cubicBezTo>
                  <a:moveTo>
                    <a:pt x="1372905" y="1800153"/>
                  </a:moveTo>
                  <a:cubicBezTo>
                    <a:pt x="1373430" y="1800277"/>
                    <a:pt x="1373955" y="1800392"/>
                    <a:pt x="1374480" y="1800499"/>
                  </a:cubicBezTo>
                  <a:moveTo>
                    <a:pt x="1374480" y="976"/>
                  </a:moveTo>
                  <a:cubicBezTo>
                    <a:pt x="1373954" y="1083"/>
                    <a:pt x="1373430" y="1198"/>
                    <a:pt x="1372904" y="1322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023909" y="1608132"/>
            <a:ext cx="1534104" cy="2442341"/>
            <a:chOff x="4355078" y="1244868"/>
            <a:chExt cx="1534104" cy="2442341"/>
          </a:xfrm>
        </p:grpSpPr>
        <p:sp>
          <p:nvSpPr>
            <p:cNvPr id="11" name="Rounded Rectangle 10"/>
            <p:cNvSpPr/>
            <p:nvPr/>
          </p:nvSpPr>
          <p:spPr>
            <a:xfrm>
              <a:off x="4355078" y="1244868"/>
              <a:ext cx="1533722" cy="2442341"/>
            </a:xfrm>
            <a:custGeom>
              <a:avLst/>
              <a:gdLst/>
              <a:ahLst/>
              <a:cxnLst/>
              <a:rect l="0" t="0" r="0" b="0"/>
              <a:pathLst>
                <a:path w="1533722" h="2442341">
                  <a:moveTo>
                    <a:pt x="204097" y="2162240"/>
                  </a:moveTo>
                  <a:cubicBezTo>
                    <a:pt x="165669" y="2160532"/>
                    <a:pt x="128094" y="2103317"/>
                    <a:pt x="101621" y="2015358"/>
                  </a:cubicBezTo>
                  <a:cubicBezTo>
                    <a:pt x="73441" y="1921422"/>
                    <a:pt x="53799" y="1790765"/>
                    <a:pt x="28180" y="1637905"/>
                  </a:cubicBezTo>
                  <a:cubicBezTo>
                    <a:pt x="6831" y="1512372"/>
                    <a:pt x="0" y="1368052"/>
                    <a:pt x="6831" y="1216900"/>
                  </a:cubicBezTo>
                  <a:cubicBezTo>
                    <a:pt x="13663" y="1062333"/>
                    <a:pt x="2561" y="914597"/>
                    <a:pt x="29034" y="787356"/>
                  </a:cubicBezTo>
                  <a:cubicBezTo>
                    <a:pt x="60631" y="638766"/>
                    <a:pt x="85396" y="513233"/>
                    <a:pt x="101621" y="419297"/>
                  </a:cubicBezTo>
                  <a:cubicBezTo>
                    <a:pt x="117847" y="327922"/>
                    <a:pt x="167377" y="280954"/>
                    <a:pt x="204097" y="271561"/>
                  </a:cubicBezTo>
                  <a:cubicBezTo>
                    <a:pt x="339878" y="247649"/>
                    <a:pt x="473950" y="216907"/>
                    <a:pt x="608023" y="182748"/>
                  </a:cubicBezTo>
                  <a:cubicBezTo>
                    <a:pt x="735264" y="150297"/>
                    <a:pt x="864213" y="128948"/>
                    <a:pt x="992307" y="98206"/>
                  </a:cubicBezTo>
                  <a:cubicBezTo>
                    <a:pt x="1137482" y="64047"/>
                    <a:pt x="1280948" y="23911"/>
                    <a:pt x="1428684" y="2561"/>
                  </a:cubicBezTo>
                  <a:cubicBezTo>
                    <a:pt x="1366344" y="9393"/>
                    <a:pt x="1307421" y="132364"/>
                    <a:pt x="1268992" y="316821"/>
                  </a:cubicBezTo>
                  <a:cubicBezTo>
                    <a:pt x="1222878" y="540560"/>
                    <a:pt x="1155415" y="861651"/>
                    <a:pt x="1185304" y="1216900"/>
                  </a:cubicBezTo>
                  <a:cubicBezTo>
                    <a:pt x="1198967" y="1382570"/>
                    <a:pt x="1206653" y="1540553"/>
                    <a:pt x="1204945" y="1685727"/>
                  </a:cubicBezTo>
                  <a:cubicBezTo>
                    <a:pt x="1204091" y="1820654"/>
                    <a:pt x="1220316" y="1945333"/>
                    <a:pt x="1254475" y="2046955"/>
                  </a:cubicBezTo>
                  <a:cubicBezTo>
                    <a:pt x="1292049" y="2160532"/>
                    <a:pt x="1322792" y="2254468"/>
                    <a:pt x="1336456" y="2327056"/>
                  </a:cubicBezTo>
                  <a:cubicBezTo>
                    <a:pt x="1349265" y="2392811"/>
                    <a:pt x="1397087" y="2420138"/>
                    <a:pt x="1428684" y="2432093"/>
                  </a:cubicBezTo>
                  <a:cubicBezTo>
                    <a:pt x="1224586" y="2392811"/>
                    <a:pt x="1023050" y="2344135"/>
                    <a:pt x="820660" y="2298021"/>
                  </a:cubicBezTo>
                  <a:cubicBezTo>
                    <a:pt x="615709" y="2251907"/>
                    <a:pt x="410757" y="2201523"/>
                    <a:pt x="204097" y="2162240"/>
                  </a:cubicBezTo>
                  <a:moveTo>
                    <a:pt x="1430392" y="2432093"/>
                  </a:moveTo>
                  <a:cubicBezTo>
                    <a:pt x="1429538" y="2432093"/>
                    <a:pt x="1429538" y="2432093"/>
                    <a:pt x="1428684" y="2432093"/>
                  </a:cubicBezTo>
                  <a:cubicBezTo>
                    <a:pt x="1384278" y="2420992"/>
                    <a:pt x="1334748" y="2359506"/>
                    <a:pt x="1307421" y="2253615"/>
                  </a:cubicBezTo>
                  <a:cubicBezTo>
                    <a:pt x="1276678" y="2135767"/>
                    <a:pt x="1251059" y="1971806"/>
                    <a:pt x="1214338" y="1777956"/>
                  </a:cubicBezTo>
                  <a:cubicBezTo>
                    <a:pt x="1182742" y="1612286"/>
                    <a:pt x="1178472" y="1419290"/>
                    <a:pt x="1185304" y="1216900"/>
                  </a:cubicBezTo>
                  <a:cubicBezTo>
                    <a:pt x="1198113" y="864213"/>
                    <a:pt x="1198967" y="540560"/>
                    <a:pt x="1268138" y="323652"/>
                  </a:cubicBezTo>
                  <a:cubicBezTo>
                    <a:pt x="1326208" y="140904"/>
                    <a:pt x="1369760" y="27326"/>
                    <a:pt x="1428684" y="2561"/>
                  </a:cubicBezTo>
                  <a:cubicBezTo>
                    <a:pt x="1429538" y="2561"/>
                    <a:pt x="1429538" y="2561"/>
                    <a:pt x="1430392" y="1707"/>
                  </a:cubicBezTo>
                  <a:cubicBezTo>
                    <a:pt x="1433808" y="853"/>
                    <a:pt x="1438077" y="0"/>
                    <a:pt x="1441493" y="853"/>
                  </a:cubicBezTo>
                  <a:cubicBezTo>
                    <a:pt x="1473944" y="5977"/>
                    <a:pt x="1505541" y="29888"/>
                    <a:pt x="1533722" y="82834"/>
                  </a:cubicBezTo>
                  <a:cubicBezTo>
                    <a:pt x="1498709" y="193850"/>
                    <a:pt x="1449179" y="361227"/>
                    <a:pt x="1426122" y="572156"/>
                  </a:cubicBezTo>
                  <a:cubicBezTo>
                    <a:pt x="1404773" y="760883"/>
                    <a:pt x="1373176" y="982060"/>
                    <a:pt x="1390255" y="1216900"/>
                  </a:cubicBezTo>
                  <a:cubicBezTo>
                    <a:pt x="1402211" y="1394525"/>
                    <a:pt x="1403919" y="1564464"/>
                    <a:pt x="1410751" y="1718178"/>
                  </a:cubicBezTo>
                  <a:cubicBezTo>
                    <a:pt x="1417582" y="1853105"/>
                    <a:pt x="1439785" y="1976076"/>
                    <a:pt x="1459427" y="2081967"/>
                  </a:cubicBezTo>
                  <a:cubicBezTo>
                    <a:pt x="1480776" y="2192129"/>
                    <a:pt x="1510664" y="2281795"/>
                    <a:pt x="1533722" y="2350967"/>
                  </a:cubicBezTo>
                  <a:cubicBezTo>
                    <a:pt x="1504687" y="2403912"/>
                    <a:pt x="1473090" y="2442341"/>
                    <a:pt x="1441493" y="2432947"/>
                  </a:cubicBezTo>
                  <a:cubicBezTo>
                    <a:pt x="1438077" y="2432093"/>
                    <a:pt x="1433808" y="2432093"/>
                    <a:pt x="1430392" y="2432093"/>
                  </a:cubicBezTo>
                  <a:moveTo>
                    <a:pt x="204097" y="2162240"/>
                  </a:moveTo>
                  <a:cubicBezTo>
                    <a:pt x="206659" y="2163094"/>
                    <a:pt x="210075" y="2163948"/>
                    <a:pt x="212637" y="2163094"/>
                  </a:cubicBezTo>
                  <a:moveTo>
                    <a:pt x="204097" y="271561"/>
                  </a:moveTo>
                  <a:cubicBezTo>
                    <a:pt x="206659" y="271561"/>
                    <a:pt x="210075" y="272414"/>
                    <a:pt x="212637" y="270707"/>
                  </a:cubicBezTo>
                  <a:moveTo>
                    <a:pt x="1428684" y="2432093"/>
                  </a:moveTo>
                  <a:cubicBezTo>
                    <a:pt x="1428684" y="2432093"/>
                    <a:pt x="1429538" y="2432093"/>
                    <a:pt x="1430392" y="2432093"/>
                  </a:cubicBezTo>
                  <a:moveTo>
                    <a:pt x="1430392" y="1707"/>
                  </a:moveTo>
                  <a:cubicBezTo>
                    <a:pt x="1429538" y="2561"/>
                    <a:pt x="1429538" y="2561"/>
                    <a:pt x="1428684" y="2561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61910" y="1245722"/>
              <a:ext cx="1527272" cy="2432467"/>
            </a:xfrm>
            <a:custGeom>
              <a:avLst/>
              <a:gdLst/>
              <a:ahLst/>
              <a:cxnLst/>
              <a:rect l="0" t="0" r="0" b="0"/>
              <a:pathLst>
                <a:path w="1527272" h="2432467">
                  <a:moveTo>
                    <a:pt x="95062" y="2014267"/>
                  </a:moveTo>
                  <a:cubicBezTo>
                    <a:pt x="37903" y="1846270"/>
                    <a:pt x="0" y="1551658"/>
                    <a:pt x="0" y="1216287"/>
                  </a:cubicBezTo>
                  <a:cubicBezTo>
                    <a:pt x="0" y="880770"/>
                    <a:pt x="37936" y="586048"/>
                    <a:pt x="95137" y="418088"/>
                  </a:cubicBezTo>
                  <a:cubicBezTo>
                    <a:pt x="124877" y="330763"/>
                    <a:pt x="159823" y="277704"/>
                    <a:pt x="197354" y="270991"/>
                  </a:cubicBezTo>
                  <a:lnTo>
                    <a:pt x="1421678" y="1540"/>
                  </a:lnTo>
                  <a:cubicBezTo>
                    <a:pt x="1286306" y="33696"/>
                    <a:pt x="1178629" y="565235"/>
                    <a:pt x="1178629" y="1216233"/>
                  </a:cubicBezTo>
                  <a:cubicBezTo>
                    <a:pt x="1178629" y="1867247"/>
                    <a:pt x="1286312" y="2398795"/>
                    <a:pt x="1421688" y="2430928"/>
                  </a:cubicBezTo>
                  <a:lnTo>
                    <a:pt x="197354" y="2161583"/>
                  </a:lnTo>
                  <a:cubicBezTo>
                    <a:pt x="159792" y="2154865"/>
                    <a:pt x="124818" y="2101722"/>
                    <a:pt x="95062" y="2014267"/>
                  </a:cubicBezTo>
                  <a:close/>
                  <a:moveTo>
                    <a:pt x="1421688" y="2430928"/>
                  </a:moveTo>
                  <a:cubicBezTo>
                    <a:pt x="1286312" y="2398795"/>
                    <a:pt x="1178629" y="1867247"/>
                    <a:pt x="1178629" y="1216233"/>
                  </a:cubicBezTo>
                  <a:cubicBezTo>
                    <a:pt x="1178629" y="565235"/>
                    <a:pt x="1286306" y="33696"/>
                    <a:pt x="1421678" y="1540"/>
                  </a:cubicBezTo>
                  <a:lnTo>
                    <a:pt x="1423576" y="1122"/>
                  </a:lnTo>
                  <a:cubicBezTo>
                    <a:pt x="1427258" y="376"/>
                    <a:pt x="1430959" y="0"/>
                    <a:pt x="1434679" y="0"/>
                  </a:cubicBezTo>
                  <a:cubicBezTo>
                    <a:pt x="1467331" y="0"/>
                    <a:pt x="1498557" y="29033"/>
                    <a:pt x="1527272" y="81961"/>
                  </a:cubicBezTo>
                  <a:cubicBezTo>
                    <a:pt x="1441900" y="286781"/>
                    <a:pt x="1383085" y="717737"/>
                    <a:pt x="1383085" y="1216233"/>
                  </a:cubicBezTo>
                  <a:cubicBezTo>
                    <a:pt x="1383085" y="1714730"/>
                    <a:pt x="1441900" y="2145686"/>
                    <a:pt x="1527272" y="2350506"/>
                  </a:cubicBezTo>
                  <a:cubicBezTo>
                    <a:pt x="1498557" y="2403434"/>
                    <a:pt x="1467331" y="2432467"/>
                    <a:pt x="1434679" y="2432467"/>
                  </a:cubicBezTo>
                  <a:cubicBezTo>
                    <a:pt x="1430959" y="2432467"/>
                    <a:pt x="1427258" y="2432090"/>
                    <a:pt x="1423576" y="2431344"/>
                  </a:cubicBezTo>
                  <a:close/>
                  <a:moveTo>
                    <a:pt x="197354" y="2161583"/>
                  </a:moveTo>
                  <a:cubicBezTo>
                    <a:pt x="200047" y="2162065"/>
                    <a:pt x="202753" y="2162309"/>
                    <a:pt x="205471" y="2162309"/>
                  </a:cubicBezTo>
                  <a:moveTo>
                    <a:pt x="205471" y="270266"/>
                  </a:moveTo>
                  <a:cubicBezTo>
                    <a:pt x="202753" y="270266"/>
                    <a:pt x="200047" y="270509"/>
                    <a:pt x="197354" y="270991"/>
                  </a:cubicBezTo>
                  <a:moveTo>
                    <a:pt x="1421688" y="2430928"/>
                  </a:moveTo>
                  <a:cubicBezTo>
                    <a:pt x="1422317" y="2431078"/>
                    <a:pt x="1422946" y="2431216"/>
                    <a:pt x="1423576" y="2431344"/>
                  </a:cubicBezTo>
                  <a:moveTo>
                    <a:pt x="1423576" y="1122"/>
                  </a:moveTo>
                  <a:cubicBezTo>
                    <a:pt x="1422943" y="1251"/>
                    <a:pt x="1422310" y="1390"/>
                    <a:pt x="1421678" y="1540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389059" y="1292715"/>
            <a:ext cx="1823216" cy="3065736"/>
            <a:chOff x="5720228" y="929451"/>
            <a:chExt cx="1823216" cy="3065736"/>
          </a:xfrm>
        </p:grpSpPr>
        <p:sp>
          <p:nvSpPr>
            <p:cNvPr id="14" name="Rounded Rectangle 13"/>
            <p:cNvSpPr/>
            <p:nvPr/>
          </p:nvSpPr>
          <p:spPr>
            <a:xfrm>
              <a:off x="5720228" y="929451"/>
              <a:ext cx="1823216" cy="3065736"/>
            </a:xfrm>
            <a:custGeom>
              <a:avLst/>
              <a:gdLst/>
              <a:ahLst/>
              <a:cxnLst/>
              <a:rect l="0" t="0" r="0" b="0"/>
              <a:pathLst>
                <a:path w="1823216" h="3065736">
                  <a:moveTo>
                    <a:pt x="1818092" y="1532868"/>
                  </a:moveTo>
                  <a:cubicBezTo>
                    <a:pt x="1804429" y="1775394"/>
                    <a:pt x="1817238" y="2006818"/>
                    <a:pt x="1786495" y="2210062"/>
                  </a:cubicBezTo>
                  <a:cubicBezTo>
                    <a:pt x="1758314" y="2400497"/>
                    <a:pt x="1739527" y="2570436"/>
                    <a:pt x="1707931" y="2706216"/>
                  </a:cubicBezTo>
                  <a:cubicBezTo>
                    <a:pt x="1678896" y="2836873"/>
                    <a:pt x="1639613" y="2935079"/>
                    <a:pt x="1601185" y="2996565"/>
                  </a:cubicBezTo>
                  <a:cubicBezTo>
                    <a:pt x="1573858" y="3040971"/>
                    <a:pt x="1542261" y="3059758"/>
                    <a:pt x="1510664" y="3064028"/>
                  </a:cubicBezTo>
                  <a:cubicBezTo>
                    <a:pt x="1506395" y="3064882"/>
                    <a:pt x="1502979" y="3062320"/>
                    <a:pt x="1497855" y="3063174"/>
                  </a:cubicBezTo>
                  <a:cubicBezTo>
                    <a:pt x="1497855" y="3063174"/>
                    <a:pt x="1497001" y="3062320"/>
                    <a:pt x="1496147" y="3062320"/>
                  </a:cubicBezTo>
                  <a:cubicBezTo>
                    <a:pt x="1464550" y="3065736"/>
                    <a:pt x="1439785" y="3022183"/>
                    <a:pt x="1407335" y="2975215"/>
                  </a:cubicBezTo>
                  <a:cubicBezTo>
                    <a:pt x="1372322" y="2924831"/>
                    <a:pt x="1356951" y="2841997"/>
                    <a:pt x="1324500" y="2748061"/>
                  </a:cubicBezTo>
                  <a:cubicBezTo>
                    <a:pt x="1292903" y="2659248"/>
                    <a:pt x="1280948" y="2549087"/>
                    <a:pt x="1261307" y="2427823"/>
                  </a:cubicBezTo>
                  <a:cubicBezTo>
                    <a:pt x="1240811" y="2300583"/>
                    <a:pt x="1232272" y="2157970"/>
                    <a:pt x="1218608" y="2005965"/>
                  </a:cubicBezTo>
                  <a:cubicBezTo>
                    <a:pt x="1205799" y="1857375"/>
                    <a:pt x="1210069" y="1697683"/>
                    <a:pt x="1204091" y="1532868"/>
                  </a:cubicBezTo>
                  <a:cubicBezTo>
                    <a:pt x="1195551" y="1309983"/>
                    <a:pt x="1205799" y="1097345"/>
                    <a:pt x="1230564" y="907765"/>
                  </a:cubicBezTo>
                  <a:cubicBezTo>
                    <a:pt x="1251913" y="742096"/>
                    <a:pt x="1256183" y="587528"/>
                    <a:pt x="1291195" y="461141"/>
                  </a:cubicBezTo>
                  <a:cubicBezTo>
                    <a:pt x="1326208" y="336462"/>
                    <a:pt x="1340725" y="227154"/>
                    <a:pt x="1378300" y="151151"/>
                  </a:cubicBezTo>
                  <a:cubicBezTo>
                    <a:pt x="1419290" y="67463"/>
                    <a:pt x="1456011" y="17933"/>
                    <a:pt x="1496147" y="2561"/>
                  </a:cubicBezTo>
                  <a:cubicBezTo>
                    <a:pt x="1497001" y="2561"/>
                    <a:pt x="1497855" y="2561"/>
                    <a:pt x="1497855" y="2561"/>
                  </a:cubicBezTo>
                  <a:cubicBezTo>
                    <a:pt x="1502125" y="853"/>
                    <a:pt x="1507249" y="0"/>
                    <a:pt x="1510664" y="853"/>
                  </a:cubicBezTo>
                  <a:cubicBezTo>
                    <a:pt x="1542261" y="5977"/>
                    <a:pt x="1566172" y="29034"/>
                    <a:pt x="1601185" y="68317"/>
                  </a:cubicBezTo>
                  <a:cubicBezTo>
                    <a:pt x="1677188" y="152859"/>
                    <a:pt x="1732696" y="351833"/>
                    <a:pt x="1755753" y="605461"/>
                  </a:cubicBezTo>
                  <a:cubicBezTo>
                    <a:pt x="1778810" y="864213"/>
                    <a:pt x="1823216" y="1184450"/>
                    <a:pt x="1818092" y="1532868"/>
                  </a:cubicBezTo>
                  <a:moveTo>
                    <a:pt x="270707" y="2792467"/>
                  </a:moveTo>
                  <a:cubicBezTo>
                    <a:pt x="233986" y="2788197"/>
                    <a:pt x="201535" y="2740375"/>
                    <a:pt x="169085" y="2666934"/>
                  </a:cubicBezTo>
                  <a:cubicBezTo>
                    <a:pt x="128094" y="2574706"/>
                    <a:pt x="98206" y="2432947"/>
                    <a:pt x="71733" y="2261300"/>
                  </a:cubicBezTo>
                  <a:cubicBezTo>
                    <a:pt x="40136" y="2055495"/>
                    <a:pt x="0" y="1802721"/>
                    <a:pt x="24764" y="1532868"/>
                  </a:cubicBezTo>
                  <a:cubicBezTo>
                    <a:pt x="40990" y="1358659"/>
                    <a:pt x="25618" y="1191281"/>
                    <a:pt x="45260" y="1040983"/>
                  </a:cubicBezTo>
                  <a:cubicBezTo>
                    <a:pt x="63193" y="894101"/>
                    <a:pt x="60631" y="756613"/>
                    <a:pt x="98206" y="648159"/>
                  </a:cubicBezTo>
                  <a:cubicBezTo>
                    <a:pt x="132364" y="549953"/>
                    <a:pt x="138342" y="459433"/>
                    <a:pt x="169085" y="397947"/>
                  </a:cubicBezTo>
                  <a:cubicBezTo>
                    <a:pt x="204951" y="326214"/>
                    <a:pt x="233986" y="268145"/>
                    <a:pt x="270707" y="272414"/>
                  </a:cubicBezTo>
                  <a:cubicBezTo>
                    <a:pt x="483344" y="231424"/>
                    <a:pt x="692566" y="173354"/>
                    <a:pt x="905203" y="132364"/>
                  </a:cubicBezTo>
                  <a:cubicBezTo>
                    <a:pt x="1103323" y="94790"/>
                    <a:pt x="1299735" y="50383"/>
                    <a:pt x="1496147" y="2561"/>
                  </a:cubicBezTo>
                  <a:cubicBezTo>
                    <a:pt x="1408189" y="18787"/>
                    <a:pt x="1320230" y="222031"/>
                    <a:pt x="1278386" y="530312"/>
                  </a:cubicBezTo>
                  <a:cubicBezTo>
                    <a:pt x="1242519" y="801019"/>
                    <a:pt x="1200675" y="1149437"/>
                    <a:pt x="1204091" y="1532868"/>
                  </a:cubicBezTo>
                  <a:cubicBezTo>
                    <a:pt x="1206653" y="1816384"/>
                    <a:pt x="1212631" y="2082821"/>
                    <a:pt x="1245935" y="2309976"/>
                  </a:cubicBezTo>
                  <a:cubicBezTo>
                    <a:pt x="1276678" y="2510658"/>
                    <a:pt x="1313398" y="2680597"/>
                    <a:pt x="1342433" y="2812108"/>
                  </a:cubicBezTo>
                  <a:cubicBezTo>
                    <a:pt x="1374884" y="2961552"/>
                    <a:pt x="1439785" y="3048656"/>
                    <a:pt x="1496147" y="3062320"/>
                  </a:cubicBezTo>
                  <a:cubicBezTo>
                    <a:pt x="1356951" y="3029869"/>
                    <a:pt x="1219462" y="2983755"/>
                    <a:pt x="1077704" y="2970092"/>
                  </a:cubicBezTo>
                  <a:cubicBezTo>
                    <a:pt x="945339" y="2958136"/>
                    <a:pt x="816391" y="2921416"/>
                    <a:pt x="689150" y="2884695"/>
                  </a:cubicBezTo>
                  <a:cubicBezTo>
                    <a:pt x="551661" y="2845413"/>
                    <a:pt x="410757" y="2821502"/>
                    <a:pt x="270707" y="2792467"/>
                  </a:cubicBezTo>
                  <a:moveTo>
                    <a:pt x="280954" y="2794175"/>
                  </a:moveTo>
                  <a:cubicBezTo>
                    <a:pt x="277538" y="2792467"/>
                    <a:pt x="274122" y="2793321"/>
                    <a:pt x="270707" y="2792467"/>
                  </a:cubicBezTo>
                  <a:moveTo>
                    <a:pt x="280954" y="271561"/>
                  </a:moveTo>
                  <a:cubicBezTo>
                    <a:pt x="277538" y="272414"/>
                    <a:pt x="274122" y="270707"/>
                    <a:pt x="270707" y="272414"/>
                  </a:cubicBezTo>
                  <a:moveTo>
                    <a:pt x="1496147" y="3062320"/>
                  </a:moveTo>
                  <a:cubicBezTo>
                    <a:pt x="1497001" y="3062320"/>
                    <a:pt x="1497855" y="3063174"/>
                    <a:pt x="1497855" y="3063174"/>
                  </a:cubicBezTo>
                  <a:moveTo>
                    <a:pt x="1496147" y="2561"/>
                  </a:moveTo>
                  <a:cubicBezTo>
                    <a:pt x="1497001" y="2561"/>
                    <a:pt x="1497855" y="2561"/>
                    <a:pt x="1497855" y="2561"/>
                  </a:cubicBez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744993" y="930305"/>
              <a:ext cx="1793468" cy="3063275"/>
            </a:xfrm>
            <a:custGeom>
              <a:avLst/>
              <a:gdLst/>
              <a:ahLst/>
              <a:cxnLst/>
              <a:rect l="0" t="0" r="0" b="0"/>
              <a:pathLst>
                <a:path w="1793468" h="3063275">
                  <a:moveTo>
                    <a:pt x="1793468" y="1531638"/>
                  </a:moveTo>
                  <a:cubicBezTo>
                    <a:pt x="1793468" y="2220489"/>
                    <a:pt x="1702257" y="2803129"/>
                    <a:pt x="1576764" y="2995728"/>
                  </a:cubicBezTo>
                  <a:cubicBezTo>
                    <a:pt x="1548153" y="3039639"/>
                    <a:pt x="1517760" y="3063275"/>
                    <a:pt x="1486260" y="3063275"/>
                  </a:cubicBezTo>
                  <a:cubicBezTo>
                    <a:pt x="1481973" y="3063275"/>
                    <a:pt x="1477707" y="3062838"/>
                    <a:pt x="1473462" y="3061971"/>
                  </a:cubicBezTo>
                  <a:cubicBezTo>
                    <a:pt x="1472812" y="3061838"/>
                    <a:pt x="1472163" y="3061695"/>
                    <a:pt x="1471513" y="3061542"/>
                  </a:cubicBezTo>
                  <a:cubicBezTo>
                    <a:pt x="1308696" y="3023176"/>
                    <a:pt x="1179053" y="2352889"/>
                    <a:pt x="1179053" y="1531638"/>
                  </a:cubicBezTo>
                  <a:cubicBezTo>
                    <a:pt x="1179053" y="710390"/>
                    <a:pt x="1308694" y="40106"/>
                    <a:pt x="1471510" y="1734"/>
                  </a:cubicBezTo>
                  <a:cubicBezTo>
                    <a:pt x="1472161" y="1581"/>
                    <a:pt x="1472812" y="1438"/>
                    <a:pt x="1473462" y="1304"/>
                  </a:cubicBezTo>
                  <a:cubicBezTo>
                    <a:pt x="1477707" y="438"/>
                    <a:pt x="1481973" y="0"/>
                    <a:pt x="1486260" y="0"/>
                  </a:cubicBezTo>
                  <a:cubicBezTo>
                    <a:pt x="1517755" y="0"/>
                    <a:pt x="1548143" y="23629"/>
                    <a:pt x="1576750" y="67525"/>
                  </a:cubicBezTo>
                  <a:cubicBezTo>
                    <a:pt x="1702251" y="260104"/>
                    <a:pt x="1793468" y="842761"/>
                    <a:pt x="1793468" y="1531638"/>
                  </a:cubicBezTo>
                  <a:close/>
                  <a:moveTo>
                    <a:pt x="144187" y="2665923"/>
                  </a:moveTo>
                  <a:cubicBezTo>
                    <a:pt x="58815" y="2461103"/>
                    <a:pt x="0" y="2030146"/>
                    <a:pt x="0" y="1531650"/>
                  </a:cubicBezTo>
                  <a:cubicBezTo>
                    <a:pt x="0" y="1033153"/>
                    <a:pt x="58815" y="602198"/>
                    <a:pt x="144187" y="397377"/>
                  </a:cubicBezTo>
                  <a:cubicBezTo>
                    <a:pt x="175091" y="323235"/>
                    <a:pt x="209476" y="278724"/>
                    <a:pt x="245809" y="271368"/>
                  </a:cubicBezTo>
                  <a:lnTo>
                    <a:pt x="1471510" y="1734"/>
                  </a:lnTo>
                  <a:cubicBezTo>
                    <a:pt x="1308694" y="40106"/>
                    <a:pt x="1179053" y="710390"/>
                    <a:pt x="1179053" y="1531638"/>
                  </a:cubicBezTo>
                  <a:cubicBezTo>
                    <a:pt x="1179053" y="2352889"/>
                    <a:pt x="1308696" y="3023176"/>
                    <a:pt x="1471513" y="3061542"/>
                  </a:cubicBezTo>
                  <a:lnTo>
                    <a:pt x="245809" y="2791932"/>
                  </a:lnTo>
                  <a:cubicBezTo>
                    <a:pt x="209476" y="2784576"/>
                    <a:pt x="175091" y="2740066"/>
                    <a:pt x="144187" y="2665923"/>
                  </a:cubicBezTo>
                  <a:close/>
                  <a:moveTo>
                    <a:pt x="245809" y="2791932"/>
                  </a:moveTo>
                  <a:cubicBezTo>
                    <a:pt x="249371" y="2792653"/>
                    <a:pt x="252951" y="2793018"/>
                    <a:pt x="256549" y="2793018"/>
                  </a:cubicBezTo>
                  <a:moveTo>
                    <a:pt x="256549" y="270283"/>
                  </a:moveTo>
                  <a:cubicBezTo>
                    <a:pt x="252951" y="270283"/>
                    <a:pt x="249371" y="270647"/>
                    <a:pt x="245809" y="271368"/>
                  </a:cubicBezTo>
                  <a:moveTo>
                    <a:pt x="1471513" y="3061542"/>
                  </a:moveTo>
                  <a:lnTo>
                    <a:pt x="1473462" y="3061971"/>
                  </a:lnTo>
                  <a:moveTo>
                    <a:pt x="1471510" y="1734"/>
                  </a:moveTo>
                  <a:lnTo>
                    <a:pt x="1473462" y="1304"/>
                  </a:lnTo>
                </a:path>
              </a:pathLst>
            </a:custGeom>
            <a:noFill/>
            <a:ln w="25618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51055" y="947376"/>
            <a:ext cx="2805276" cy="19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Automating GitHub Star Count Updates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90896" y="3620288"/>
            <a:ext cx="65082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Scan Site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3115" y="3872176"/>
            <a:ext cx="1575566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Script scans entire
site for </a:t>
            </a:r>
            <a:r>
              <a:rPr lang="en-US" sz="1100" b="0" dirty="0">
                <a:solidFill>
                  <a:srgbClr val="484848"/>
                </a:solidFill>
                <a:latin typeface="Roboto"/>
              </a:rPr>
              <a:t>GitHub </a:t>
            </a:r>
            <a:r>
              <a:rPr sz="1100" b="0" dirty="0">
                <a:solidFill>
                  <a:srgbClr val="484848"/>
                </a:solidFill>
                <a:latin typeface="Roboto"/>
              </a:rPr>
              <a:t>URLs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31415" y="3927716"/>
            <a:ext cx="896663" cy="19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Extract URLs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54220" y="4187567"/>
            <a:ext cx="1189428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URLs are extracted
from the site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83156" y="4235143"/>
            <a:ext cx="1344995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Fetch Star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Counts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4385" y="4542571"/>
            <a:ext cx="730140" cy="1912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Store Data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58534" y="4542571"/>
            <a:ext cx="1194237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GitHub API fetches
current star counts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34385" y="4826312"/>
            <a:ext cx="119423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Star counts are stored</a:t>
            </a:r>
            <a:r>
              <a:rPr lang="en-US" sz="11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100" b="0" dirty="0">
                <a:solidFill>
                  <a:srgbClr val="484848"/>
                </a:solidFill>
                <a:latin typeface="Roboto"/>
              </a:rPr>
              <a:t>in</a:t>
            </a:r>
            <a:r>
              <a:rPr lang="en-US" sz="11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100" b="0" dirty="0">
                <a:solidFill>
                  <a:srgbClr val="484848"/>
                </a:solidFill>
                <a:latin typeface="Roboto"/>
              </a:rPr>
              <a:t>JSON file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3342" y="4849998"/>
            <a:ext cx="136394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Automate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Process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843341" y="5164866"/>
            <a:ext cx="1793468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100" b="0" dirty="0">
                <a:solidFill>
                  <a:srgbClr val="484848"/>
                </a:solidFill>
                <a:latin typeface="Roboto"/>
              </a:rPr>
              <a:t>GitHub Actions
automate </a:t>
            </a:r>
            <a:r>
              <a:rPr lang="en-US" sz="1100" dirty="0">
                <a:solidFill>
                  <a:srgbClr val="484848"/>
                </a:solidFill>
                <a:latin typeface="Roboto"/>
              </a:rPr>
              <a:t>weekly</a:t>
            </a:r>
            <a:endParaRPr sz="1100" b="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0BF83B-64C6-2107-9416-FCF65D5E01F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ffg-auto.png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D959AC5-94EB-1DA5-AE50-889CD1DF3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AE19013-4C27-3E13-98AB-26620BD6F645}"/>
              </a:ext>
            </a:extLst>
          </p:cNvPr>
          <p:cNvGrpSpPr/>
          <p:nvPr/>
        </p:nvGrpSpPr>
        <p:grpSpPr>
          <a:xfrm>
            <a:off x="6297453" y="2114547"/>
            <a:ext cx="1575435" cy="1764985"/>
            <a:chOff x="5384482" y="1098230"/>
            <a:chExt cx="1575435" cy="1764985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319C15AE-FB7E-BABF-420C-3D1C3D7E107C}"/>
                </a:ext>
              </a:extLst>
            </p:cNvPr>
            <p:cNvSpPr/>
            <p:nvPr/>
          </p:nvSpPr>
          <p:spPr>
            <a:xfrm>
              <a:off x="5384575" y="1098230"/>
              <a:ext cx="1575238" cy="1759275"/>
            </a:xfrm>
            <a:custGeom>
              <a:avLst/>
              <a:gdLst/>
              <a:ahLst/>
              <a:cxnLst/>
              <a:rect l="0" t="0" r="0" b="0"/>
              <a:pathLst>
                <a:path w="1575238" h="1759275">
                  <a:moveTo>
                    <a:pt x="630336" y="406623"/>
                  </a:moveTo>
                  <a:cubicBezTo>
                    <a:pt x="712524" y="474424"/>
                    <a:pt x="712179" y="589297"/>
                    <a:pt x="647022" y="668281"/>
                  </a:cubicBezTo>
                  <a:cubicBezTo>
                    <a:pt x="581865" y="747265"/>
                    <a:pt x="469151" y="769442"/>
                    <a:pt x="386963" y="701642"/>
                  </a:cubicBezTo>
                  <a:cubicBezTo>
                    <a:pt x="263617" y="599888"/>
                    <a:pt x="245216" y="361420"/>
                    <a:pt x="243563" y="335452"/>
                  </a:cubicBezTo>
                  <a:cubicBezTo>
                    <a:pt x="269371" y="332138"/>
                    <a:pt x="506990" y="304869"/>
                    <a:pt x="630336" y="406623"/>
                  </a:cubicBezTo>
                  <a:close/>
                  <a:moveTo>
                    <a:pt x="1137615" y="1480888"/>
                  </a:moveTo>
                  <a:cubicBezTo>
                    <a:pt x="1122390" y="1479709"/>
                    <a:pt x="982606" y="1466996"/>
                    <a:pt x="923888" y="1393799"/>
                  </a:cubicBezTo>
                  <a:cubicBezTo>
                    <a:pt x="884764" y="1345028"/>
                    <a:pt x="898682" y="1279067"/>
                    <a:pt x="945553" y="1241467"/>
                  </a:cubicBezTo>
                  <a:cubicBezTo>
                    <a:pt x="992424" y="1203867"/>
                    <a:pt x="1059834" y="1204587"/>
                    <a:pt x="1098959" y="1253359"/>
                  </a:cubicBezTo>
                  <a:cubicBezTo>
                    <a:pt x="1157676" y="1326556"/>
                    <a:pt x="1139767" y="1465769"/>
                    <a:pt x="1137615" y="1480888"/>
                  </a:cubicBezTo>
                  <a:close/>
                  <a:moveTo>
                    <a:pt x="1099515" y="129006"/>
                  </a:moveTo>
                  <a:cubicBezTo>
                    <a:pt x="1101326" y="144168"/>
                    <a:pt x="1116099" y="283750"/>
                    <a:pt x="1055749" y="355607"/>
                  </a:cubicBezTo>
                  <a:cubicBezTo>
                    <a:pt x="1015537" y="403486"/>
                    <a:pt x="948129" y="402689"/>
                    <a:pt x="902115" y="364045"/>
                  </a:cubicBezTo>
                  <a:cubicBezTo>
                    <a:pt x="856102" y="325400"/>
                    <a:pt x="843671" y="259143"/>
                    <a:pt x="883883" y="211264"/>
                  </a:cubicBezTo>
                  <a:cubicBezTo>
                    <a:pt x="944233" y="139406"/>
                    <a:pt x="1084267" y="129841"/>
                    <a:pt x="1099515" y="129006"/>
                  </a:cubicBezTo>
                  <a:close/>
                  <a:moveTo>
                    <a:pt x="694350" y="82258"/>
                  </a:moveTo>
                  <a:cubicBezTo>
                    <a:pt x="734562" y="130137"/>
                    <a:pt x="722130" y="196394"/>
                    <a:pt x="676118" y="235039"/>
                  </a:cubicBezTo>
                  <a:cubicBezTo>
                    <a:pt x="630104" y="273683"/>
                    <a:pt x="562695" y="274480"/>
                    <a:pt x="522484" y="226601"/>
                  </a:cubicBezTo>
                  <a:cubicBezTo>
                    <a:pt x="462133" y="154743"/>
                    <a:pt x="476906" y="15162"/>
                    <a:pt x="478718" y="0"/>
                  </a:cubicBezTo>
                  <a:cubicBezTo>
                    <a:pt x="493965" y="835"/>
                    <a:pt x="634000" y="10400"/>
                    <a:pt x="694350" y="82258"/>
                  </a:cubicBezTo>
                  <a:close/>
                  <a:moveTo>
                    <a:pt x="1575238" y="679516"/>
                  </a:moveTo>
                  <a:cubicBezTo>
                    <a:pt x="1564397" y="710707"/>
                    <a:pt x="1460896" y="996047"/>
                    <a:pt x="1275509" y="1078571"/>
                  </a:cubicBezTo>
                  <a:cubicBezTo>
                    <a:pt x="1151983" y="1133558"/>
                    <a:pt x="1021695" y="1068156"/>
                    <a:pt x="968851" y="949445"/>
                  </a:cubicBezTo>
                  <a:cubicBezTo>
                    <a:pt x="916008" y="830734"/>
                    <a:pt x="954605" y="690154"/>
                    <a:pt x="1078131" y="635167"/>
                  </a:cubicBezTo>
                  <a:cubicBezTo>
                    <a:pt x="1263518" y="552644"/>
                    <a:pt x="1544806" y="666698"/>
                    <a:pt x="1575238" y="679516"/>
                  </a:cubicBezTo>
                  <a:close/>
                  <a:moveTo>
                    <a:pt x="497106" y="859377"/>
                  </a:moveTo>
                  <a:cubicBezTo>
                    <a:pt x="620633" y="914364"/>
                    <a:pt x="659230" y="1054944"/>
                    <a:pt x="606386" y="1173655"/>
                  </a:cubicBezTo>
                  <a:cubicBezTo>
                    <a:pt x="553542" y="1292365"/>
                    <a:pt x="423254" y="1357767"/>
                    <a:pt x="299728" y="1302780"/>
                  </a:cubicBezTo>
                  <a:cubicBezTo>
                    <a:pt x="114342" y="1220257"/>
                    <a:pt x="10841" y="934917"/>
                    <a:pt x="0" y="903725"/>
                  </a:cubicBezTo>
                  <a:cubicBezTo>
                    <a:pt x="30432" y="890908"/>
                    <a:pt x="311720" y="776853"/>
                    <a:pt x="497106" y="859377"/>
                  </a:cubicBezTo>
                  <a:close/>
                  <a:moveTo>
                    <a:pt x="774601" y="461409"/>
                  </a:moveTo>
                  <a:cubicBezTo>
                    <a:pt x="774601" y="401799"/>
                    <a:pt x="749783" y="301805"/>
                    <a:pt x="677290" y="235418"/>
                  </a:cubicBezTo>
                  <a:cubicBezTo>
                    <a:pt x="755092" y="297449"/>
                    <a:pt x="800092" y="398120"/>
                    <a:pt x="804392" y="497679"/>
                  </a:cubicBezTo>
                  <a:cubicBezTo>
                    <a:pt x="813840" y="467525"/>
                    <a:pt x="827890" y="422690"/>
                    <a:pt x="900959" y="364433"/>
                  </a:cubicBezTo>
                  <a:cubicBezTo>
                    <a:pt x="843410" y="439695"/>
                    <a:pt x="805835" y="531971"/>
                    <a:pt x="805835" y="587854"/>
                  </a:cubicBezTo>
                  <a:lnTo>
                    <a:pt x="813264" y="1085899"/>
                  </a:lnTo>
                  <a:cubicBezTo>
                    <a:pt x="826705" y="1054877"/>
                    <a:pt x="876145" y="986246"/>
                    <a:pt x="972182" y="948899"/>
                  </a:cubicBezTo>
                  <a:cubicBezTo>
                    <a:pt x="875849" y="1007205"/>
                    <a:pt x="815368" y="1130801"/>
                    <a:pt x="814694" y="1181830"/>
                  </a:cubicBezTo>
                  <a:lnTo>
                    <a:pt x="815368" y="1226971"/>
                  </a:lnTo>
                  <a:cubicBezTo>
                    <a:pt x="827957" y="1196653"/>
                    <a:pt x="881661" y="1158639"/>
                    <a:pt x="950793" y="1248812"/>
                  </a:cubicBezTo>
                  <a:cubicBezTo>
                    <a:pt x="861474" y="1152171"/>
                    <a:pt x="816875" y="1272396"/>
                    <a:pt x="816875" y="1327964"/>
                  </a:cubicBezTo>
                  <a:lnTo>
                    <a:pt x="823308" y="1759275"/>
                  </a:lnTo>
                  <a:lnTo>
                    <a:pt x="755174" y="1759275"/>
                  </a:lnTo>
                  <a:lnTo>
                    <a:pt x="760652" y="1393335"/>
                  </a:lnTo>
                  <a:cubicBezTo>
                    <a:pt x="760652" y="1335680"/>
                    <a:pt x="696078" y="1226761"/>
                    <a:pt x="606062" y="1172275"/>
                  </a:cubicBezTo>
                  <a:cubicBezTo>
                    <a:pt x="696041" y="1207264"/>
                    <a:pt x="745116" y="1269719"/>
                    <a:pt x="762005" y="1302971"/>
                  </a:cubicBezTo>
                  <a:lnTo>
                    <a:pt x="767974" y="904137"/>
                  </a:lnTo>
                  <a:cubicBezTo>
                    <a:pt x="767974" y="846359"/>
                    <a:pt x="716334" y="725147"/>
                    <a:pt x="643448" y="667530"/>
                  </a:cubicBezTo>
                  <a:cubicBezTo>
                    <a:pt x="717020" y="704898"/>
                    <a:pt x="759114" y="771256"/>
                    <a:pt x="769500" y="80218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20B8B94-5CAC-E2E8-482A-59CAABF2D374}"/>
                </a:ext>
              </a:extLst>
            </p:cNvPr>
            <p:cNvSpPr/>
            <p:nvPr/>
          </p:nvSpPr>
          <p:spPr>
            <a:xfrm>
              <a:off x="5384482" y="1098233"/>
              <a:ext cx="1575435" cy="1764982"/>
            </a:xfrm>
            <a:custGeom>
              <a:avLst/>
              <a:gdLst/>
              <a:ahLst/>
              <a:cxnLst/>
              <a:rect l="0" t="0" r="0" b="0"/>
              <a:pathLst>
                <a:path w="1575435" h="1764982">
                  <a:moveTo>
                    <a:pt x="646747" y="668655"/>
                  </a:moveTo>
                  <a:cubicBezTo>
                    <a:pt x="585787" y="749617"/>
                    <a:pt x="461962" y="777240"/>
                    <a:pt x="386715" y="701992"/>
                  </a:cubicBezTo>
                  <a:cubicBezTo>
                    <a:pt x="274320" y="588645"/>
                    <a:pt x="247650" y="360997"/>
                    <a:pt x="243840" y="335280"/>
                  </a:cubicBezTo>
                  <a:cubicBezTo>
                    <a:pt x="268605" y="328612"/>
                    <a:pt x="499109" y="315277"/>
                    <a:pt x="630555" y="406717"/>
                  </a:cubicBezTo>
                  <a:cubicBezTo>
                    <a:pt x="718185" y="467677"/>
                    <a:pt x="704850" y="583882"/>
                    <a:pt x="646747" y="668655"/>
                  </a:cubicBezTo>
                  <a:moveTo>
                    <a:pt x="646747" y="668655"/>
                  </a:moveTo>
                  <a:cubicBezTo>
                    <a:pt x="521017" y="579120"/>
                    <a:pt x="396240" y="485775"/>
                    <a:pt x="289559" y="373380"/>
                  </a:cubicBezTo>
                  <a:moveTo>
                    <a:pt x="322897" y="475297"/>
                  </a:moveTo>
                  <a:cubicBezTo>
                    <a:pt x="343852" y="465772"/>
                    <a:pt x="397192" y="473392"/>
                    <a:pt x="430529" y="489584"/>
                  </a:cubicBezTo>
                  <a:cubicBezTo>
                    <a:pt x="406717" y="460057"/>
                    <a:pt x="388619" y="407670"/>
                    <a:pt x="396239" y="386714"/>
                  </a:cubicBezTo>
                  <a:moveTo>
                    <a:pt x="362902" y="565784"/>
                  </a:moveTo>
                  <a:cubicBezTo>
                    <a:pt x="400050" y="555307"/>
                    <a:pt x="474345" y="531495"/>
                    <a:pt x="511492" y="556259"/>
                  </a:cubicBezTo>
                  <a:cubicBezTo>
                    <a:pt x="486727" y="519112"/>
                    <a:pt x="481965" y="445770"/>
                    <a:pt x="492442" y="408622"/>
                  </a:cubicBezTo>
                  <a:moveTo>
                    <a:pt x="423862" y="651509"/>
                  </a:moveTo>
                  <a:cubicBezTo>
                    <a:pt x="463867" y="624839"/>
                    <a:pt x="561022" y="613409"/>
                    <a:pt x="610552" y="638174"/>
                  </a:cubicBezTo>
                  <a:cubicBezTo>
                    <a:pt x="564832" y="606742"/>
                    <a:pt x="573405" y="498157"/>
                    <a:pt x="587692" y="452437"/>
                  </a:cubicBezTo>
                  <a:moveTo>
                    <a:pt x="945832" y="1241107"/>
                  </a:moveTo>
                  <a:cubicBezTo>
                    <a:pt x="996314" y="1209675"/>
                    <a:pt x="1070609" y="1197292"/>
                    <a:pt x="1099184" y="1253490"/>
                  </a:cubicBezTo>
                  <a:cubicBezTo>
                    <a:pt x="1141094" y="1337310"/>
                    <a:pt x="1140142" y="1465897"/>
                    <a:pt x="1137284" y="1481137"/>
                  </a:cubicBezTo>
                  <a:cubicBezTo>
                    <a:pt x="1122044" y="1480184"/>
                    <a:pt x="983932" y="1465897"/>
                    <a:pt x="923925" y="1393507"/>
                  </a:cubicBezTo>
                  <a:cubicBezTo>
                    <a:pt x="883919" y="1345882"/>
                    <a:pt x="902969" y="1283970"/>
                    <a:pt x="945832" y="1241107"/>
                  </a:cubicBezTo>
                  <a:moveTo>
                    <a:pt x="1099184" y="1432559"/>
                  </a:moveTo>
                  <a:cubicBezTo>
                    <a:pt x="1046797" y="1369694"/>
                    <a:pt x="1005840" y="1296352"/>
                    <a:pt x="945832" y="1241107"/>
                  </a:cubicBezTo>
                  <a:moveTo>
                    <a:pt x="1102042" y="1349692"/>
                  </a:moveTo>
                  <a:cubicBezTo>
                    <a:pt x="1084897" y="1359217"/>
                    <a:pt x="1042035" y="1353502"/>
                    <a:pt x="1023937" y="1338262"/>
                  </a:cubicBezTo>
                  <a:cubicBezTo>
                    <a:pt x="1038225" y="1358265"/>
                    <a:pt x="1030605" y="1403032"/>
                    <a:pt x="1017269" y="1418272"/>
                  </a:cubicBezTo>
                  <a:moveTo>
                    <a:pt x="1066800" y="1283017"/>
                  </a:moveTo>
                  <a:cubicBezTo>
                    <a:pt x="1044892" y="1295400"/>
                    <a:pt x="986790" y="1293495"/>
                    <a:pt x="968692" y="1269682"/>
                  </a:cubicBezTo>
                  <a:cubicBezTo>
                    <a:pt x="985837" y="1293495"/>
                    <a:pt x="977265" y="1349692"/>
                    <a:pt x="960120" y="1368742"/>
                  </a:cubicBezTo>
                  <a:moveTo>
                    <a:pt x="902017" y="363855"/>
                  </a:moveTo>
                  <a:cubicBezTo>
                    <a:pt x="851535" y="332422"/>
                    <a:pt x="842010" y="257175"/>
                    <a:pt x="883920" y="211455"/>
                  </a:cubicBezTo>
                  <a:cubicBezTo>
                    <a:pt x="946785" y="141922"/>
                    <a:pt x="1084897" y="132397"/>
                    <a:pt x="1099185" y="128587"/>
                  </a:cubicBezTo>
                  <a:cubicBezTo>
                    <a:pt x="1103947" y="143827"/>
                    <a:pt x="1119187" y="286702"/>
                    <a:pt x="1055370" y="355282"/>
                  </a:cubicBezTo>
                  <a:cubicBezTo>
                    <a:pt x="1013460" y="401002"/>
                    <a:pt x="942975" y="407670"/>
                    <a:pt x="902017" y="363855"/>
                  </a:cubicBezTo>
                  <a:moveTo>
                    <a:pt x="902017" y="363855"/>
                  </a:moveTo>
                  <a:cubicBezTo>
                    <a:pt x="950595" y="298132"/>
                    <a:pt x="1012507" y="242887"/>
                    <a:pt x="1060132" y="176212"/>
                  </a:cubicBezTo>
                  <a:moveTo>
                    <a:pt x="978217" y="188594"/>
                  </a:moveTo>
                  <a:cubicBezTo>
                    <a:pt x="989647" y="205740"/>
                    <a:pt x="1000125" y="252412"/>
                    <a:pt x="982027" y="268605"/>
                  </a:cubicBezTo>
                  <a:cubicBezTo>
                    <a:pt x="1002982" y="256222"/>
                    <a:pt x="1043940" y="248602"/>
                    <a:pt x="1061084" y="259080"/>
                  </a:cubicBezTo>
                  <a:moveTo>
                    <a:pt x="919162" y="237172"/>
                  </a:moveTo>
                  <a:cubicBezTo>
                    <a:pt x="936307" y="256222"/>
                    <a:pt x="942022" y="311467"/>
                    <a:pt x="925830" y="336232"/>
                  </a:cubicBezTo>
                  <a:cubicBezTo>
                    <a:pt x="945832" y="314324"/>
                    <a:pt x="999172" y="322897"/>
                    <a:pt x="1023937" y="324802"/>
                  </a:cubicBezTo>
                  <a:moveTo>
                    <a:pt x="676275" y="235267"/>
                  </a:moveTo>
                  <a:cubicBezTo>
                    <a:pt x="625792" y="267652"/>
                    <a:pt x="557212" y="279082"/>
                    <a:pt x="522922" y="226694"/>
                  </a:cubicBezTo>
                  <a:cubicBezTo>
                    <a:pt x="470534" y="148590"/>
                    <a:pt x="474344" y="14287"/>
                    <a:pt x="479107" y="0"/>
                  </a:cubicBezTo>
                  <a:cubicBezTo>
                    <a:pt x="492442" y="5714"/>
                    <a:pt x="641032" y="4762"/>
                    <a:pt x="694372" y="81914"/>
                  </a:cubicBezTo>
                  <a:cubicBezTo>
                    <a:pt x="730567" y="133349"/>
                    <a:pt x="727709" y="202882"/>
                    <a:pt x="676275" y="235267"/>
                  </a:cubicBezTo>
                  <a:moveTo>
                    <a:pt x="518159" y="47625"/>
                  </a:moveTo>
                  <a:cubicBezTo>
                    <a:pt x="557212" y="119062"/>
                    <a:pt x="627697" y="169544"/>
                    <a:pt x="676275" y="235267"/>
                  </a:cubicBezTo>
                  <a:moveTo>
                    <a:pt x="517207" y="130492"/>
                  </a:moveTo>
                  <a:cubicBezTo>
                    <a:pt x="535304" y="120967"/>
                    <a:pt x="579119" y="122872"/>
                    <a:pt x="596264" y="140017"/>
                  </a:cubicBezTo>
                  <a:cubicBezTo>
                    <a:pt x="579119" y="122872"/>
                    <a:pt x="584834" y="73342"/>
                    <a:pt x="600074" y="60007"/>
                  </a:cubicBezTo>
                  <a:moveTo>
                    <a:pt x="554355" y="196215"/>
                  </a:moveTo>
                  <a:cubicBezTo>
                    <a:pt x="576262" y="182880"/>
                    <a:pt x="630555" y="187642"/>
                    <a:pt x="652462" y="207644"/>
                  </a:cubicBezTo>
                  <a:cubicBezTo>
                    <a:pt x="638175" y="181927"/>
                    <a:pt x="639127" y="123824"/>
                    <a:pt x="659130" y="108584"/>
                  </a:cubicBezTo>
                  <a:moveTo>
                    <a:pt x="968692" y="949642"/>
                  </a:moveTo>
                  <a:cubicBezTo>
                    <a:pt x="903922" y="836295"/>
                    <a:pt x="952500" y="683895"/>
                    <a:pt x="1078230" y="635317"/>
                  </a:cubicBezTo>
                  <a:cubicBezTo>
                    <a:pt x="1267777" y="561975"/>
                    <a:pt x="1545907" y="663892"/>
                    <a:pt x="1575435" y="679132"/>
                  </a:cubicBezTo>
                  <a:cubicBezTo>
                    <a:pt x="1558290" y="707707"/>
                    <a:pt x="1459230" y="993457"/>
                    <a:pt x="1275397" y="1078230"/>
                  </a:cubicBezTo>
                  <a:cubicBezTo>
                    <a:pt x="1152525" y="1135380"/>
                    <a:pt x="1006792" y="1073467"/>
                    <a:pt x="968692" y="949642"/>
                  </a:cubicBezTo>
                  <a:moveTo>
                    <a:pt x="1506855" y="710565"/>
                  </a:moveTo>
                  <a:cubicBezTo>
                    <a:pt x="1328737" y="793432"/>
                    <a:pt x="1147762" y="868680"/>
                    <a:pt x="968692" y="949642"/>
                  </a:cubicBezTo>
                  <a:moveTo>
                    <a:pt x="1370647" y="690562"/>
                  </a:moveTo>
                  <a:cubicBezTo>
                    <a:pt x="1363027" y="718185"/>
                    <a:pt x="1341119" y="795337"/>
                    <a:pt x="1294447" y="804862"/>
                  </a:cubicBezTo>
                  <a:cubicBezTo>
                    <a:pt x="1336357" y="782002"/>
                    <a:pt x="1403984" y="813435"/>
                    <a:pt x="1430654" y="823912"/>
                  </a:cubicBezTo>
                  <a:moveTo>
                    <a:pt x="1245869" y="684847"/>
                  </a:moveTo>
                  <a:cubicBezTo>
                    <a:pt x="1236344" y="731520"/>
                    <a:pt x="1218247" y="824864"/>
                    <a:pt x="1172527" y="858202"/>
                  </a:cubicBezTo>
                  <a:cubicBezTo>
                    <a:pt x="1225867" y="838199"/>
                    <a:pt x="1314449" y="888682"/>
                    <a:pt x="1350644" y="920114"/>
                  </a:cubicBezTo>
                  <a:moveTo>
                    <a:pt x="1114425" y="705802"/>
                  </a:moveTo>
                  <a:cubicBezTo>
                    <a:pt x="1130617" y="764857"/>
                    <a:pt x="1088707" y="897255"/>
                    <a:pt x="1023937" y="924877"/>
                  </a:cubicBezTo>
                  <a:cubicBezTo>
                    <a:pt x="1087755" y="893445"/>
                    <a:pt x="1200150" y="964882"/>
                    <a:pt x="1246822" y="1003935"/>
                  </a:cubicBezTo>
                  <a:moveTo>
                    <a:pt x="606742" y="1173480"/>
                  </a:moveTo>
                  <a:cubicBezTo>
                    <a:pt x="547687" y="1289684"/>
                    <a:pt x="427672" y="1345882"/>
                    <a:pt x="300037" y="1303020"/>
                  </a:cubicBezTo>
                  <a:cubicBezTo>
                    <a:pt x="107632" y="1237297"/>
                    <a:pt x="2857" y="936307"/>
                    <a:pt x="0" y="903922"/>
                  </a:cubicBezTo>
                  <a:cubicBezTo>
                    <a:pt x="28575" y="886777"/>
                    <a:pt x="318134" y="763905"/>
                    <a:pt x="497205" y="859155"/>
                  </a:cubicBezTo>
                  <a:cubicBezTo>
                    <a:pt x="616267" y="922972"/>
                    <a:pt x="671512" y="1061085"/>
                    <a:pt x="606742" y="1173480"/>
                  </a:cubicBezTo>
                  <a:moveTo>
                    <a:pt x="609600" y="1172527"/>
                  </a:moveTo>
                  <a:cubicBezTo>
                    <a:pt x="428625" y="1097279"/>
                    <a:pt x="245744" y="1023937"/>
                    <a:pt x="71437" y="933449"/>
                  </a:cubicBezTo>
                  <a:moveTo>
                    <a:pt x="148590" y="1047750"/>
                  </a:moveTo>
                  <a:cubicBezTo>
                    <a:pt x="175259" y="1036320"/>
                    <a:pt x="237172" y="1020127"/>
                    <a:pt x="283845" y="1027747"/>
                  </a:cubicBezTo>
                  <a:cubicBezTo>
                    <a:pt x="237172" y="1017270"/>
                    <a:pt x="208597" y="942975"/>
                    <a:pt x="207645" y="914400"/>
                  </a:cubicBezTo>
                  <a:moveTo>
                    <a:pt x="227647" y="1143952"/>
                  </a:moveTo>
                  <a:cubicBezTo>
                    <a:pt x="256222" y="1105852"/>
                    <a:pt x="349567" y="1073467"/>
                    <a:pt x="405765" y="1082039"/>
                  </a:cubicBezTo>
                  <a:cubicBezTo>
                    <a:pt x="352425" y="1062037"/>
                    <a:pt x="329565" y="956309"/>
                    <a:pt x="332422" y="908684"/>
                  </a:cubicBezTo>
                  <a:moveTo>
                    <a:pt x="331470" y="1227772"/>
                  </a:moveTo>
                  <a:cubicBezTo>
                    <a:pt x="369570" y="1181099"/>
                    <a:pt x="483870" y="1141095"/>
                    <a:pt x="554355" y="1148714"/>
                  </a:cubicBezTo>
                  <a:cubicBezTo>
                    <a:pt x="490537" y="1118235"/>
                    <a:pt x="457200" y="989647"/>
                    <a:pt x="463867" y="929639"/>
                  </a:cubicBezTo>
                  <a:moveTo>
                    <a:pt x="774382" y="461009"/>
                  </a:moveTo>
                  <a:cubicBezTo>
                    <a:pt x="769619" y="401955"/>
                    <a:pt x="737234" y="313372"/>
                    <a:pt x="677227" y="235267"/>
                  </a:cubicBezTo>
                  <a:cubicBezTo>
                    <a:pt x="758189" y="293370"/>
                    <a:pt x="803909" y="398145"/>
                    <a:pt x="804862" y="497205"/>
                  </a:cubicBezTo>
                  <a:cubicBezTo>
                    <a:pt x="814387" y="467677"/>
                    <a:pt x="825817" y="420052"/>
                    <a:pt x="901064" y="364807"/>
                  </a:cubicBezTo>
                  <a:cubicBezTo>
                    <a:pt x="843914" y="440055"/>
                    <a:pt x="808672" y="531495"/>
                    <a:pt x="805814" y="587692"/>
                  </a:cubicBezTo>
                  <a:cubicBezTo>
                    <a:pt x="815339" y="753427"/>
                    <a:pt x="806767" y="920115"/>
                    <a:pt x="813434" y="1085850"/>
                  </a:cubicBezTo>
                  <a:cubicBezTo>
                    <a:pt x="832484" y="1058227"/>
                    <a:pt x="876299" y="987742"/>
                    <a:pt x="972502" y="948690"/>
                  </a:cubicBezTo>
                  <a:cubicBezTo>
                    <a:pt x="867727" y="991552"/>
                    <a:pt x="815339" y="1130617"/>
                    <a:pt x="814387" y="1182052"/>
                  </a:cubicBezTo>
                  <a:cubicBezTo>
                    <a:pt x="816292" y="1196340"/>
                    <a:pt x="810577" y="1212532"/>
                    <a:pt x="815339" y="1226820"/>
                  </a:cubicBezTo>
                  <a:cubicBezTo>
                    <a:pt x="827722" y="1196340"/>
                    <a:pt x="881062" y="1159192"/>
                    <a:pt x="950594" y="1248727"/>
                  </a:cubicBezTo>
                  <a:cubicBezTo>
                    <a:pt x="863917" y="1150620"/>
                    <a:pt x="816292" y="1272540"/>
                    <a:pt x="817244" y="1327785"/>
                  </a:cubicBezTo>
                  <a:cubicBezTo>
                    <a:pt x="810577" y="1471612"/>
                    <a:pt x="837247" y="1616392"/>
                    <a:pt x="822959" y="1759267"/>
                  </a:cubicBezTo>
                  <a:cubicBezTo>
                    <a:pt x="801052" y="1764982"/>
                    <a:pt x="778192" y="1759267"/>
                    <a:pt x="755332" y="1759267"/>
                  </a:cubicBezTo>
                  <a:cubicBezTo>
                    <a:pt x="771525" y="1638300"/>
                    <a:pt x="747712" y="1514475"/>
                    <a:pt x="761047" y="1393507"/>
                  </a:cubicBezTo>
                  <a:cubicBezTo>
                    <a:pt x="770572" y="1336357"/>
                    <a:pt x="703897" y="1211580"/>
                    <a:pt x="605790" y="1172527"/>
                  </a:cubicBezTo>
                  <a:cubicBezTo>
                    <a:pt x="696277" y="1206817"/>
                    <a:pt x="751522" y="1266825"/>
                    <a:pt x="762000" y="1303020"/>
                  </a:cubicBezTo>
                  <a:cubicBezTo>
                    <a:pt x="757237" y="1169670"/>
                    <a:pt x="763905" y="1037272"/>
                    <a:pt x="767715" y="903922"/>
                  </a:cubicBezTo>
                  <a:cubicBezTo>
                    <a:pt x="769620" y="846772"/>
                    <a:pt x="721042" y="718185"/>
                    <a:pt x="643890" y="667702"/>
                  </a:cubicBezTo>
                  <a:cubicBezTo>
                    <a:pt x="707707" y="720090"/>
                    <a:pt x="770572" y="769620"/>
                    <a:pt x="769620" y="802005"/>
                  </a:cubicBezTo>
                  <a:cubicBezTo>
                    <a:pt x="770572" y="688657"/>
                    <a:pt x="785812" y="574357"/>
                    <a:pt x="774382" y="46100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E0D0DB6-B785-1835-FA65-E0BC15BFA51D}"/>
                </a:ext>
              </a:extLst>
            </p:cNvPr>
            <p:cNvSpPr/>
            <p:nvPr/>
          </p:nvSpPr>
          <p:spPr>
            <a:xfrm>
              <a:off x="5384575" y="1098230"/>
              <a:ext cx="1575238" cy="1759271"/>
            </a:xfrm>
            <a:custGeom>
              <a:avLst/>
              <a:gdLst/>
              <a:ahLst/>
              <a:cxnLst/>
              <a:rect l="0" t="0" r="0" b="0"/>
              <a:pathLst>
                <a:path w="1575238" h="1759271">
                  <a:moveTo>
                    <a:pt x="386963" y="701642"/>
                  </a:moveTo>
                  <a:cubicBezTo>
                    <a:pt x="263617" y="599888"/>
                    <a:pt x="245216" y="361420"/>
                    <a:pt x="243563" y="335451"/>
                  </a:cubicBezTo>
                  <a:cubicBezTo>
                    <a:pt x="269371" y="332138"/>
                    <a:pt x="506990" y="304869"/>
                    <a:pt x="630336" y="406623"/>
                  </a:cubicBezTo>
                  <a:cubicBezTo>
                    <a:pt x="712524" y="474424"/>
                    <a:pt x="712179" y="589297"/>
                    <a:pt x="647022" y="668281"/>
                  </a:cubicBezTo>
                  <a:cubicBezTo>
                    <a:pt x="581865" y="747265"/>
                    <a:pt x="469151" y="769442"/>
                    <a:pt x="386963" y="701642"/>
                  </a:cubicBezTo>
                  <a:close/>
                  <a:moveTo>
                    <a:pt x="289347" y="373215"/>
                  </a:moveTo>
                  <a:lnTo>
                    <a:pt x="647025" y="668278"/>
                  </a:lnTo>
                  <a:moveTo>
                    <a:pt x="323220" y="475748"/>
                  </a:moveTo>
                  <a:cubicBezTo>
                    <a:pt x="343975" y="466545"/>
                    <a:pt x="399452" y="468435"/>
                    <a:pt x="430324" y="489516"/>
                  </a:cubicBezTo>
                  <a:cubicBezTo>
                    <a:pt x="403760" y="463213"/>
                    <a:pt x="391357" y="409107"/>
                    <a:pt x="396447" y="386981"/>
                  </a:cubicBezTo>
                  <a:moveTo>
                    <a:pt x="363106" y="565692"/>
                  </a:moveTo>
                  <a:cubicBezTo>
                    <a:pt x="395193" y="545706"/>
                    <a:pt x="473425" y="532817"/>
                    <a:pt x="511263" y="556288"/>
                  </a:cubicBezTo>
                  <a:cubicBezTo>
                    <a:pt x="481027" y="523603"/>
                    <a:pt x="478809" y="444346"/>
                    <a:pt x="492330" y="409045"/>
                  </a:cubicBezTo>
                  <a:moveTo>
                    <a:pt x="424193" y="651186"/>
                  </a:moveTo>
                  <a:cubicBezTo>
                    <a:pt x="464683" y="625742"/>
                    <a:pt x="563107" y="608864"/>
                    <a:pt x="610468" y="638125"/>
                  </a:cubicBezTo>
                  <a:cubicBezTo>
                    <a:pt x="572735" y="597192"/>
                    <a:pt x="570595" y="497353"/>
                    <a:pt x="587878" y="452766"/>
                  </a:cubicBezTo>
                  <a:moveTo>
                    <a:pt x="945553" y="1241467"/>
                  </a:moveTo>
                  <a:cubicBezTo>
                    <a:pt x="992424" y="1203867"/>
                    <a:pt x="1059834" y="1204587"/>
                    <a:pt x="1098959" y="1253359"/>
                  </a:cubicBezTo>
                  <a:cubicBezTo>
                    <a:pt x="1157676" y="1326556"/>
                    <a:pt x="1139767" y="1465769"/>
                    <a:pt x="1137615" y="1480888"/>
                  </a:cubicBezTo>
                  <a:cubicBezTo>
                    <a:pt x="1122390" y="1479709"/>
                    <a:pt x="982606" y="1466996"/>
                    <a:pt x="923888" y="1393799"/>
                  </a:cubicBezTo>
                  <a:cubicBezTo>
                    <a:pt x="884764" y="1345028"/>
                    <a:pt x="898682" y="1279067"/>
                    <a:pt x="945553" y="1241467"/>
                  </a:cubicBezTo>
                  <a:close/>
                  <a:moveTo>
                    <a:pt x="1098879" y="1432592"/>
                  </a:moveTo>
                  <a:lnTo>
                    <a:pt x="945553" y="1241458"/>
                  </a:lnTo>
                  <a:moveTo>
                    <a:pt x="1102404" y="1349964"/>
                  </a:moveTo>
                  <a:cubicBezTo>
                    <a:pt x="1083372" y="1356957"/>
                    <a:pt x="1040880" y="1355185"/>
                    <a:pt x="1023571" y="1338729"/>
                  </a:cubicBezTo>
                  <a:cubicBezTo>
                    <a:pt x="1035882" y="1359195"/>
                    <a:pt x="1028395" y="1401059"/>
                    <a:pt x="1017441" y="1418122"/>
                  </a:cubicBezTo>
                  <a:moveTo>
                    <a:pt x="1066602" y="1283150"/>
                  </a:moveTo>
                  <a:cubicBezTo>
                    <a:pt x="1042788" y="1292007"/>
                    <a:pt x="989765" y="1290144"/>
                    <a:pt x="968293" y="1269801"/>
                  </a:cubicBezTo>
                  <a:cubicBezTo>
                    <a:pt x="983494" y="1295174"/>
                    <a:pt x="973810" y="1347340"/>
                    <a:pt x="960000" y="1368666"/>
                  </a:cubicBezTo>
                  <a:moveTo>
                    <a:pt x="902115" y="364045"/>
                  </a:moveTo>
                  <a:cubicBezTo>
                    <a:pt x="856102" y="325400"/>
                    <a:pt x="843671" y="259143"/>
                    <a:pt x="883883" y="211264"/>
                  </a:cubicBezTo>
                  <a:cubicBezTo>
                    <a:pt x="944233" y="139406"/>
                    <a:pt x="1084268" y="129841"/>
                    <a:pt x="1099515" y="129006"/>
                  </a:cubicBezTo>
                  <a:cubicBezTo>
                    <a:pt x="1101326" y="144168"/>
                    <a:pt x="1116099" y="283749"/>
                    <a:pt x="1055749" y="355607"/>
                  </a:cubicBezTo>
                  <a:cubicBezTo>
                    <a:pt x="1015537" y="403486"/>
                    <a:pt x="948129" y="402689"/>
                    <a:pt x="902115" y="364045"/>
                  </a:cubicBezTo>
                  <a:close/>
                  <a:moveTo>
                    <a:pt x="902112" y="364045"/>
                  </a:moveTo>
                  <a:lnTo>
                    <a:pt x="1059699" y="176409"/>
                  </a:lnTo>
                  <a:moveTo>
                    <a:pt x="977975" y="189040"/>
                  </a:moveTo>
                  <a:cubicBezTo>
                    <a:pt x="988542" y="206345"/>
                    <a:pt x="995086" y="248367"/>
                    <a:pt x="982318" y="268551"/>
                  </a:cubicBezTo>
                  <a:cubicBezTo>
                    <a:pt x="999992" y="252487"/>
                    <a:pt x="1042513" y="251672"/>
                    <a:pt x="1061383" y="259091"/>
                  </a:cubicBezTo>
                  <a:moveTo>
                    <a:pt x="919420" y="237195"/>
                  </a:moveTo>
                  <a:cubicBezTo>
                    <a:pt x="932748" y="258826"/>
                    <a:pt x="941254" y="311196"/>
                    <a:pt x="925487" y="336220"/>
                  </a:cubicBezTo>
                  <a:cubicBezTo>
                    <a:pt x="947410" y="316366"/>
                    <a:pt x="1000463" y="315697"/>
                    <a:pt x="1024071" y="325087"/>
                  </a:cubicBezTo>
                  <a:moveTo>
                    <a:pt x="522484" y="226601"/>
                  </a:moveTo>
                  <a:cubicBezTo>
                    <a:pt x="462133" y="154743"/>
                    <a:pt x="476906" y="15162"/>
                    <a:pt x="478718" y="0"/>
                  </a:cubicBezTo>
                  <a:cubicBezTo>
                    <a:pt x="493965" y="835"/>
                    <a:pt x="634000" y="10400"/>
                    <a:pt x="694350" y="82258"/>
                  </a:cubicBezTo>
                  <a:cubicBezTo>
                    <a:pt x="734562" y="130137"/>
                    <a:pt x="722130" y="196394"/>
                    <a:pt x="676117" y="235039"/>
                  </a:cubicBezTo>
                  <a:cubicBezTo>
                    <a:pt x="630104" y="273683"/>
                    <a:pt x="562695" y="274480"/>
                    <a:pt x="522484" y="226601"/>
                  </a:cubicBezTo>
                  <a:close/>
                  <a:moveTo>
                    <a:pt x="676121" y="235039"/>
                  </a:moveTo>
                  <a:lnTo>
                    <a:pt x="518534" y="47403"/>
                  </a:lnTo>
                  <a:moveTo>
                    <a:pt x="516849" y="130085"/>
                  </a:moveTo>
                  <a:cubicBezTo>
                    <a:pt x="535720" y="122666"/>
                    <a:pt x="578240" y="123481"/>
                    <a:pt x="595915" y="139545"/>
                  </a:cubicBezTo>
                  <a:cubicBezTo>
                    <a:pt x="583147" y="119361"/>
                    <a:pt x="589691" y="77339"/>
                    <a:pt x="600258" y="60034"/>
                  </a:cubicBezTo>
                  <a:moveTo>
                    <a:pt x="554162" y="196081"/>
                  </a:moveTo>
                  <a:cubicBezTo>
                    <a:pt x="577770" y="186691"/>
                    <a:pt x="630823" y="187360"/>
                    <a:pt x="652746" y="207214"/>
                  </a:cubicBezTo>
                  <a:cubicBezTo>
                    <a:pt x="636979" y="182190"/>
                    <a:pt x="645485" y="129820"/>
                    <a:pt x="658813" y="108189"/>
                  </a:cubicBezTo>
                  <a:moveTo>
                    <a:pt x="968851" y="949445"/>
                  </a:moveTo>
                  <a:cubicBezTo>
                    <a:pt x="916008" y="830734"/>
                    <a:pt x="954605" y="690154"/>
                    <a:pt x="1078131" y="635167"/>
                  </a:cubicBezTo>
                  <a:cubicBezTo>
                    <a:pt x="1263518" y="552644"/>
                    <a:pt x="1544806" y="666698"/>
                    <a:pt x="1575238" y="679516"/>
                  </a:cubicBezTo>
                  <a:cubicBezTo>
                    <a:pt x="1564397" y="710707"/>
                    <a:pt x="1460896" y="996047"/>
                    <a:pt x="1275509" y="1078571"/>
                  </a:cubicBezTo>
                  <a:cubicBezTo>
                    <a:pt x="1151983" y="1133558"/>
                    <a:pt x="1021695" y="1068156"/>
                    <a:pt x="968851" y="949445"/>
                  </a:cubicBezTo>
                  <a:close/>
                  <a:moveTo>
                    <a:pt x="968854" y="949444"/>
                  </a:moveTo>
                  <a:lnTo>
                    <a:pt x="1506434" y="710143"/>
                  </a:lnTo>
                  <a:moveTo>
                    <a:pt x="1370797" y="690591"/>
                  </a:moveTo>
                  <a:cubicBezTo>
                    <a:pt x="1369505" y="719374"/>
                    <a:pt x="1335962" y="781320"/>
                    <a:pt x="1294545" y="804459"/>
                  </a:cubicBezTo>
                  <a:cubicBezTo>
                    <a:pt x="1339456" y="789169"/>
                    <a:pt x="1407933" y="805700"/>
                    <a:pt x="1430185" y="824004"/>
                  </a:cubicBezTo>
                  <a:moveTo>
                    <a:pt x="1246061" y="685000"/>
                  </a:moveTo>
                  <a:cubicBezTo>
                    <a:pt x="1250604" y="732758"/>
                    <a:pt x="1220970" y="828916"/>
                    <a:pt x="1172896" y="858613"/>
                  </a:cubicBezTo>
                  <a:cubicBezTo>
                    <a:pt x="1227136" y="842766"/>
                    <a:pt x="1318417" y="885099"/>
                    <a:pt x="1350864" y="920436"/>
                  </a:cubicBezTo>
                  <a:moveTo>
                    <a:pt x="1114366" y="706011"/>
                  </a:moveTo>
                  <a:cubicBezTo>
                    <a:pt x="1120354" y="766401"/>
                    <a:pt x="1083825" y="887753"/>
                    <a:pt x="1023785" y="924989"/>
                  </a:cubicBezTo>
                  <a:cubicBezTo>
                    <a:pt x="1091634" y="905295"/>
                    <a:pt x="1206251" y="959365"/>
                    <a:pt x="1247116" y="1004229"/>
                  </a:cubicBezTo>
                  <a:moveTo>
                    <a:pt x="299728" y="1302780"/>
                  </a:moveTo>
                  <a:cubicBezTo>
                    <a:pt x="114342" y="1220257"/>
                    <a:pt x="10841" y="934917"/>
                    <a:pt x="0" y="903725"/>
                  </a:cubicBezTo>
                  <a:cubicBezTo>
                    <a:pt x="30432" y="890908"/>
                    <a:pt x="311720" y="776853"/>
                    <a:pt x="497106" y="859377"/>
                  </a:cubicBezTo>
                  <a:cubicBezTo>
                    <a:pt x="620633" y="914364"/>
                    <a:pt x="659230" y="1054944"/>
                    <a:pt x="606386" y="1173655"/>
                  </a:cubicBezTo>
                  <a:cubicBezTo>
                    <a:pt x="553542" y="1292365"/>
                    <a:pt x="423254" y="1357767"/>
                    <a:pt x="299728" y="1302780"/>
                  </a:cubicBezTo>
                  <a:close/>
                  <a:moveTo>
                    <a:pt x="609377" y="1172816"/>
                  </a:moveTo>
                  <a:lnTo>
                    <a:pt x="71797" y="933515"/>
                  </a:lnTo>
                  <a:moveTo>
                    <a:pt x="148057" y="1047376"/>
                  </a:moveTo>
                  <a:cubicBezTo>
                    <a:pt x="170309" y="1029073"/>
                    <a:pt x="238787" y="1012541"/>
                    <a:pt x="283697" y="1027831"/>
                  </a:cubicBezTo>
                  <a:cubicBezTo>
                    <a:pt x="242280" y="1004693"/>
                    <a:pt x="208737" y="942747"/>
                    <a:pt x="207445" y="913963"/>
                  </a:cubicBezTo>
                  <a:moveTo>
                    <a:pt x="227369" y="1143799"/>
                  </a:moveTo>
                  <a:cubicBezTo>
                    <a:pt x="259816" y="1108462"/>
                    <a:pt x="351097" y="1066129"/>
                    <a:pt x="405337" y="1081976"/>
                  </a:cubicBezTo>
                  <a:cubicBezTo>
                    <a:pt x="357263" y="1052279"/>
                    <a:pt x="327629" y="956121"/>
                    <a:pt x="332172" y="908363"/>
                  </a:cubicBezTo>
                  <a:moveTo>
                    <a:pt x="331117" y="1227604"/>
                  </a:moveTo>
                  <a:cubicBezTo>
                    <a:pt x="371982" y="1182740"/>
                    <a:pt x="486599" y="1128669"/>
                    <a:pt x="554448" y="1148363"/>
                  </a:cubicBezTo>
                  <a:cubicBezTo>
                    <a:pt x="494408" y="1111127"/>
                    <a:pt x="457879" y="989775"/>
                    <a:pt x="463867" y="929385"/>
                  </a:cubicBezTo>
                  <a:moveTo>
                    <a:pt x="774601" y="461409"/>
                  </a:moveTo>
                  <a:cubicBezTo>
                    <a:pt x="774601" y="401799"/>
                    <a:pt x="749783" y="301805"/>
                    <a:pt x="677290" y="235418"/>
                  </a:cubicBezTo>
                  <a:cubicBezTo>
                    <a:pt x="755092" y="297449"/>
                    <a:pt x="800092" y="398120"/>
                    <a:pt x="804392" y="497679"/>
                  </a:cubicBezTo>
                  <a:cubicBezTo>
                    <a:pt x="813840" y="467525"/>
                    <a:pt x="827890" y="422690"/>
                    <a:pt x="900959" y="364433"/>
                  </a:cubicBezTo>
                  <a:cubicBezTo>
                    <a:pt x="843410" y="439695"/>
                    <a:pt x="805835" y="531971"/>
                    <a:pt x="805835" y="587854"/>
                  </a:cubicBezTo>
                  <a:lnTo>
                    <a:pt x="813264" y="1085899"/>
                  </a:lnTo>
                  <a:cubicBezTo>
                    <a:pt x="826705" y="1054877"/>
                    <a:pt x="876145" y="986246"/>
                    <a:pt x="972182" y="948899"/>
                  </a:cubicBezTo>
                  <a:cubicBezTo>
                    <a:pt x="875849" y="1007205"/>
                    <a:pt x="815368" y="1130801"/>
                    <a:pt x="814694" y="1181830"/>
                  </a:cubicBezTo>
                  <a:lnTo>
                    <a:pt x="815368" y="1226972"/>
                  </a:lnTo>
                  <a:cubicBezTo>
                    <a:pt x="827957" y="1196652"/>
                    <a:pt x="881661" y="1158639"/>
                    <a:pt x="950792" y="1248815"/>
                  </a:cubicBezTo>
                  <a:cubicBezTo>
                    <a:pt x="861474" y="1152171"/>
                    <a:pt x="816875" y="1272396"/>
                    <a:pt x="816875" y="1327967"/>
                  </a:cubicBezTo>
                  <a:lnTo>
                    <a:pt x="823308" y="1759271"/>
                  </a:lnTo>
                  <a:lnTo>
                    <a:pt x="755174" y="1759271"/>
                  </a:lnTo>
                  <a:lnTo>
                    <a:pt x="760652" y="1393331"/>
                  </a:lnTo>
                  <a:cubicBezTo>
                    <a:pt x="760652" y="1335675"/>
                    <a:pt x="696078" y="1226757"/>
                    <a:pt x="606062" y="1172275"/>
                  </a:cubicBezTo>
                  <a:cubicBezTo>
                    <a:pt x="696041" y="1207266"/>
                    <a:pt x="745116" y="1269720"/>
                    <a:pt x="762005" y="1302974"/>
                  </a:cubicBezTo>
                  <a:lnTo>
                    <a:pt x="767974" y="904137"/>
                  </a:lnTo>
                  <a:cubicBezTo>
                    <a:pt x="767974" y="846359"/>
                    <a:pt x="716334" y="725147"/>
                    <a:pt x="643448" y="667530"/>
                  </a:cubicBezTo>
                  <a:cubicBezTo>
                    <a:pt x="717020" y="704898"/>
                    <a:pt x="759114" y="771256"/>
                    <a:pt x="769500" y="802186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6728142-F7A6-F813-9DF9-4E65D6B029D4}"/>
              </a:ext>
            </a:extLst>
          </p:cNvPr>
          <p:cNvGrpSpPr/>
          <p:nvPr/>
        </p:nvGrpSpPr>
        <p:grpSpPr>
          <a:xfrm>
            <a:off x="6678453" y="3824287"/>
            <a:ext cx="808790" cy="787717"/>
            <a:chOff x="5765482" y="2807970"/>
            <a:chExt cx="808790" cy="787717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01D4B34-0121-B460-2AA7-21A6BCBC96AF}"/>
                </a:ext>
              </a:extLst>
            </p:cNvPr>
            <p:cNvSpPr/>
            <p:nvPr/>
          </p:nvSpPr>
          <p:spPr>
            <a:xfrm>
              <a:off x="5770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8083" y="114300"/>
                  </a:moveTo>
                  <a:lnTo>
                    <a:pt x="740397" y="114300"/>
                  </a:lnTo>
                  <a:lnTo>
                    <a:pt x="647277" y="664094"/>
                  </a:lnTo>
                  <a:cubicBezTo>
                    <a:pt x="644745" y="676715"/>
                    <a:pt x="633633" y="685800"/>
                    <a:pt x="620727" y="685800"/>
                  </a:cubicBezTo>
                  <a:lnTo>
                    <a:pt x="177754" y="685800"/>
                  </a:lnTo>
                  <a:cubicBezTo>
                    <a:pt x="164847" y="685800"/>
                    <a:pt x="153734" y="676715"/>
                    <a:pt x="151204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8D2457-F8AC-07EC-2C7D-8E3593AE05A4}"/>
                </a:ext>
              </a:extLst>
            </p:cNvPr>
            <p:cNvSpPr/>
            <p:nvPr/>
          </p:nvSpPr>
          <p:spPr>
            <a:xfrm>
              <a:off x="5765482" y="2807970"/>
              <a:ext cx="808672" cy="787717"/>
            </a:xfrm>
            <a:custGeom>
              <a:avLst/>
              <a:gdLst/>
              <a:ahLst/>
              <a:cxnLst/>
              <a:rect l="0" t="0" r="0" b="0"/>
              <a:pathLst>
                <a:path w="808672" h="787717">
                  <a:moveTo>
                    <a:pt x="8572" y="80962"/>
                  </a:moveTo>
                  <a:cubicBezTo>
                    <a:pt x="0" y="67627"/>
                    <a:pt x="19050" y="56197"/>
                    <a:pt x="35242" y="49529"/>
                  </a:cubicBezTo>
                  <a:cubicBezTo>
                    <a:pt x="158114" y="0"/>
                    <a:pt x="300037" y="33337"/>
                    <a:pt x="431482" y="49529"/>
                  </a:cubicBezTo>
                  <a:cubicBezTo>
                    <a:pt x="545782" y="63817"/>
                    <a:pt x="662939" y="46672"/>
                    <a:pt x="778192" y="49529"/>
                  </a:cubicBezTo>
                  <a:cubicBezTo>
                    <a:pt x="796289" y="49529"/>
                    <a:pt x="808672" y="64770"/>
                    <a:pt x="804862" y="80962"/>
                  </a:cubicBezTo>
                  <a:cubicBezTo>
                    <a:pt x="799147" y="101917"/>
                    <a:pt x="793432" y="123825"/>
                    <a:pt x="787717" y="144779"/>
                  </a:cubicBezTo>
                  <a:cubicBezTo>
                    <a:pt x="783907" y="156209"/>
                    <a:pt x="773429" y="162877"/>
                    <a:pt x="761047" y="163829"/>
                  </a:cubicBezTo>
                  <a:cubicBezTo>
                    <a:pt x="524827" y="174307"/>
                    <a:pt x="287654" y="178117"/>
                    <a:pt x="52387" y="163829"/>
                  </a:cubicBezTo>
                  <a:cubicBezTo>
                    <a:pt x="40005" y="162877"/>
                    <a:pt x="31432" y="155257"/>
                    <a:pt x="25717" y="144779"/>
                  </a:cubicBezTo>
                  <a:cubicBezTo>
                    <a:pt x="16192" y="124777"/>
                    <a:pt x="10477" y="102870"/>
                    <a:pt x="8572" y="80962"/>
                  </a:cubicBezTo>
                  <a:moveTo>
                    <a:pt x="62864" y="163829"/>
                  </a:moveTo>
                  <a:cubicBezTo>
                    <a:pt x="290512" y="163829"/>
                    <a:pt x="518159" y="154304"/>
                    <a:pt x="744854" y="163829"/>
                  </a:cubicBezTo>
                  <a:cubicBezTo>
                    <a:pt x="709612" y="346709"/>
                    <a:pt x="686752" y="530542"/>
                    <a:pt x="651509" y="713422"/>
                  </a:cubicBezTo>
                  <a:cubicBezTo>
                    <a:pt x="652462" y="726757"/>
                    <a:pt x="637222" y="730567"/>
                    <a:pt x="625792" y="735329"/>
                  </a:cubicBezTo>
                  <a:cubicBezTo>
                    <a:pt x="487679" y="787717"/>
                    <a:pt x="330517" y="739139"/>
                    <a:pt x="181927" y="735329"/>
                  </a:cubicBezTo>
                  <a:cubicBezTo>
                    <a:pt x="169544" y="735329"/>
                    <a:pt x="154304" y="726757"/>
                    <a:pt x="156209" y="713422"/>
                  </a:cubicBezTo>
                  <a:cubicBezTo>
                    <a:pt x="120014" y="531494"/>
                    <a:pt x="105727" y="344804"/>
                    <a:pt x="62864" y="16382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FB35105-1F8D-6DBE-09C0-0009A06C9082}"/>
                </a:ext>
              </a:extLst>
            </p:cNvPr>
            <p:cNvSpPr/>
            <p:nvPr/>
          </p:nvSpPr>
          <p:spPr>
            <a:xfrm>
              <a:off x="5770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8083" y="114300"/>
                  </a:moveTo>
                  <a:lnTo>
                    <a:pt x="740397" y="114300"/>
                  </a:lnTo>
                  <a:lnTo>
                    <a:pt x="647277" y="664094"/>
                  </a:lnTo>
                  <a:cubicBezTo>
                    <a:pt x="644745" y="676715"/>
                    <a:pt x="633633" y="685800"/>
                    <a:pt x="620727" y="685800"/>
                  </a:cubicBezTo>
                  <a:lnTo>
                    <a:pt x="177754" y="685800"/>
                  </a:lnTo>
                  <a:cubicBezTo>
                    <a:pt x="164847" y="685800"/>
                    <a:pt x="153734" y="676715"/>
                    <a:pt x="151204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C92FCC-FCE9-DDD2-8450-8F8696B33568}"/>
              </a:ext>
            </a:extLst>
          </p:cNvPr>
          <p:cNvGrpSpPr/>
          <p:nvPr/>
        </p:nvGrpSpPr>
        <p:grpSpPr>
          <a:xfrm>
            <a:off x="4826499" y="2542213"/>
            <a:ext cx="1088325" cy="1334452"/>
            <a:chOff x="3913528" y="1525896"/>
            <a:chExt cx="1088325" cy="133445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25122B1-D31C-CF17-D41E-CBA8849487C9}"/>
                </a:ext>
              </a:extLst>
            </p:cNvPr>
            <p:cNvSpPr/>
            <p:nvPr/>
          </p:nvSpPr>
          <p:spPr>
            <a:xfrm>
              <a:off x="3913528" y="1529078"/>
              <a:ext cx="1088325" cy="1328410"/>
            </a:xfrm>
            <a:custGeom>
              <a:avLst/>
              <a:gdLst/>
              <a:ahLst/>
              <a:cxnLst/>
              <a:rect l="0" t="0" r="0" b="0"/>
              <a:pathLst>
                <a:path w="1088325" h="1328410">
                  <a:moveTo>
                    <a:pt x="1088325" y="324271"/>
                  </a:moveTo>
                  <a:cubicBezTo>
                    <a:pt x="1086672" y="350239"/>
                    <a:pt x="1068272" y="588707"/>
                    <a:pt x="944925" y="690461"/>
                  </a:cubicBezTo>
                  <a:cubicBezTo>
                    <a:pt x="862737" y="758262"/>
                    <a:pt x="750024" y="736084"/>
                    <a:pt x="684867" y="657101"/>
                  </a:cubicBezTo>
                  <a:cubicBezTo>
                    <a:pt x="619710" y="578117"/>
                    <a:pt x="619364" y="463243"/>
                    <a:pt x="701552" y="395443"/>
                  </a:cubicBezTo>
                  <a:cubicBezTo>
                    <a:pt x="824899" y="293689"/>
                    <a:pt x="1062517" y="320957"/>
                    <a:pt x="1088325" y="324271"/>
                  </a:cubicBezTo>
                  <a:close/>
                  <a:moveTo>
                    <a:pt x="386773" y="212672"/>
                  </a:moveTo>
                  <a:cubicBezTo>
                    <a:pt x="468961" y="280473"/>
                    <a:pt x="468615" y="395346"/>
                    <a:pt x="403458" y="474330"/>
                  </a:cubicBezTo>
                  <a:cubicBezTo>
                    <a:pt x="338301" y="553314"/>
                    <a:pt x="225588" y="575491"/>
                    <a:pt x="143400" y="507691"/>
                  </a:cubicBezTo>
                  <a:cubicBezTo>
                    <a:pt x="20053" y="405937"/>
                    <a:pt x="1653" y="167469"/>
                    <a:pt x="0" y="141501"/>
                  </a:cubicBezTo>
                  <a:cubicBezTo>
                    <a:pt x="25808" y="138187"/>
                    <a:pt x="263426" y="110919"/>
                    <a:pt x="386773" y="212672"/>
                  </a:cubicBezTo>
                  <a:close/>
                  <a:moveTo>
                    <a:pt x="240809" y="822492"/>
                  </a:moveTo>
                  <a:cubicBezTo>
                    <a:pt x="279933" y="773721"/>
                    <a:pt x="347342" y="773001"/>
                    <a:pt x="394213" y="810600"/>
                  </a:cubicBezTo>
                  <a:cubicBezTo>
                    <a:pt x="441084" y="848200"/>
                    <a:pt x="455003" y="914161"/>
                    <a:pt x="415879" y="962933"/>
                  </a:cubicBezTo>
                  <a:cubicBezTo>
                    <a:pt x="357161" y="1036129"/>
                    <a:pt x="217377" y="1048842"/>
                    <a:pt x="202152" y="1050021"/>
                  </a:cubicBezTo>
                  <a:cubicBezTo>
                    <a:pt x="200000" y="1034903"/>
                    <a:pt x="182090" y="895689"/>
                    <a:pt x="240809" y="822492"/>
                  </a:cubicBezTo>
                  <a:close/>
                  <a:moveTo>
                    <a:pt x="853170" y="0"/>
                  </a:moveTo>
                  <a:cubicBezTo>
                    <a:pt x="854982" y="15162"/>
                    <a:pt x="869755" y="154743"/>
                    <a:pt x="809405" y="226601"/>
                  </a:cubicBezTo>
                  <a:cubicBezTo>
                    <a:pt x="769193" y="274480"/>
                    <a:pt x="701784" y="273683"/>
                    <a:pt x="655771" y="235039"/>
                  </a:cubicBezTo>
                  <a:cubicBezTo>
                    <a:pt x="609758" y="196394"/>
                    <a:pt x="597327" y="130137"/>
                    <a:pt x="637538" y="82258"/>
                  </a:cubicBezTo>
                  <a:cubicBezTo>
                    <a:pt x="697888" y="10400"/>
                    <a:pt x="837923" y="835"/>
                    <a:pt x="853170" y="0"/>
                  </a:cubicBezTo>
                  <a:close/>
                  <a:moveTo>
                    <a:pt x="562508" y="790663"/>
                  </a:moveTo>
                  <a:cubicBezTo>
                    <a:pt x="573087" y="759589"/>
                    <a:pt x="615141" y="693580"/>
                    <a:pt x="688444" y="656347"/>
                  </a:cubicBezTo>
                  <a:cubicBezTo>
                    <a:pt x="615665" y="713880"/>
                    <a:pt x="563965" y="833210"/>
                    <a:pt x="563965" y="892700"/>
                  </a:cubicBezTo>
                  <a:lnTo>
                    <a:pt x="570187" y="1328410"/>
                  </a:lnTo>
                  <a:lnTo>
                    <a:pt x="515592" y="1328410"/>
                  </a:lnTo>
                  <a:lnTo>
                    <a:pt x="521891" y="891498"/>
                  </a:lnTo>
                  <a:cubicBezTo>
                    <a:pt x="521891" y="835491"/>
                    <a:pt x="475294" y="724566"/>
                    <a:pt x="388981" y="817958"/>
                  </a:cubicBezTo>
                  <a:cubicBezTo>
                    <a:pt x="457612" y="728436"/>
                    <a:pt x="510201" y="765152"/>
                    <a:pt x="523277" y="795354"/>
                  </a:cubicBezTo>
                  <a:lnTo>
                    <a:pt x="524497" y="710699"/>
                  </a:lnTo>
                  <a:cubicBezTo>
                    <a:pt x="524497" y="650800"/>
                    <a:pt x="472978" y="531371"/>
                    <a:pt x="399880" y="473585"/>
                  </a:cubicBezTo>
                  <a:cubicBezTo>
                    <a:pt x="473549" y="511003"/>
                    <a:pt x="515656" y="577486"/>
                    <a:pt x="525973" y="608364"/>
                  </a:cubicBezTo>
                  <a:lnTo>
                    <a:pt x="527423" y="507728"/>
                  </a:lnTo>
                  <a:cubicBezTo>
                    <a:pt x="527423" y="389144"/>
                    <a:pt x="565429" y="312311"/>
                    <a:pt x="654591" y="235530"/>
                  </a:cubicBezTo>
                  <a:cubicBezTo>
                    <a:pt x="591405" y="305650"/>
                    <a:pt x="558835" y="381405"/>
                    <a:pt x="558835" y="4785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C4EE1D1-54C9-E6B0-4EE5-1F60F3E6CF8A}"/>
                </a:ext>
              </a:extLst>
            </p:cNvPr>
            <p:cNvSpPr/>
            <p:nvPr/>
          </p:nvSpPr>
          <p:spPr>
            <a:xfrm>
              <a:off x="3913822" y="1525896"/>
              <a:ext cx="1087755" cy="1334452"/>
            </a:xfrm>
            <a:custGeom>
              <a:avLst/>
              <a:gdLst/>
              <a:ahLst/>
              <a:cxnLst/>
              <a:rect l="0" t="0" r="0" b="0"/>
              <a:pathLst>
                <a:path w="1087755" h="1334452">
                  <a:moveTo>
                    <a:pt x="684847" y="660082"/>
                  </a:moveTo>
                  <a:cubicBezTo>
                    <a:pt x="614362" y="585787"/>
                    <a:pt x="626745" y="474345"/>
                    <a:pt x="701040" y="399097"/>
                  </a:cubicBezTo>
                  <a:cubicBezTo>
                    <a:pt x="813435" y="284797"/>
                    <a:pt x="1062989" y="320039"/>
                    <a:pt x="1087755" y="327660"/>
                  </a:cubicBezTo>
                  <a:cubicBezTo>
                    <a:pt x="1082039" y="352425"/>
                    <a:pt x="1067752" y="592455"/>
                    <a:pt x="944879" y="693420"/>
                  </a:cubicBezTo>
                  <a:cubicBezTo>
                    <a:pt x="862012" y="761047"/>
                    <a:pt x="740092" y="746760"/>
                    <a:pt x="684847" y="660082"/>
                  </a:cubicBezTo>
                  <a:moveTo>
                    <a:pt x="684847" y="660082"/>
                  </a:moveTo>
                  <a:cubicBezTo>
                    <a:pt x="801052" y="558165"/>
                    <a:pt x="920115" y="460057"/>
                    <a:pt x="1042035" y="364807"/>
                  </a:cubicBezTo>
                  <a:moveTo>
                    <a:pt x="935355" y="379095"/>
                  </a:moveTo>
                  <a:cubicBezTo>
                    <a:pt x="937260" y="401955"/>
                    <a:pt x="926782" y="454342"/>
                    <a:pt x="901065" y="481965"/>
                  </a:cubicBezTo>
                  <a:cubicBezTo>
                    <a:pt x="930592" y="458152"/>
                    <a:pt x="988695" y="457200"/>
                    <a:pt x="1008697" y="467677"/>
                  </a:cubicBezTo>
                  <a:moveTo>
                    <a:pt x="839152" y="401002"/>
                  </a:moveTo>
                  <a:cubicBezTo>
                    <a:pt x="858202" y="434340"/>
                    <a:pt x="836295" y="506730"/>
                    <a:pt x="820102" y="548640"/>
                  </a:cubicBezTo>
                  <a:cubicBezTo>
                    <a:pt x="849630" y="514350"/>
                    <a:pt x="942022" y="530542"/>
                    <a:pt x="968692" y="558165"/>
                  </a:cubicBezTo>
                  <a:moveTo>
                    <a:pt x="743902" y="444817"/>
                  </a:moveTo>
                  <a:cubicBezTo>
                    <a:pt x="760095" y="489585"/>
                    <a:pt x="760095" y="589597"/>
                    <a:pt x="721042" y="630555"/>
                  </a:cubicBezTo>
                  <a:cubicBezTo>
                    <a:pt x="763905" y="594360"/>
                    <a:pt x="864870" y="621982"/>
                    <a:pt x="907732" y="642937"/>
                  </a:cubicBezTo>
                  <a:moveTo>
                    <a:pt x="402907" y="477202"/>
                  </a:moveTo>
                  <a:cubicBezTo>
                    <a:pt x="332422" y="551497"/>
                    <a:pt x="224790" y="579120"/>
                    <a:pt x="142875" y="510540"/>
                  </a:cubicBezTo>
                  <a:cubicBezTo>
                    <a:pt x="20954" y="407670"/>
                    <a:pt x="3809" y="170497"/>
                    <a:pt x="0" y="144780"/>
                  </a:cubicBezTo>
                  <a:cubicBezTo>
                    <a:pt x="25717" y="146685"/>
                    <a:pt x="271462" y="104775"/>
                    <a:pt x="386715" y="216217"/>
                  </a:cubicBezTo>
                  <a:cubicBezTo>
                    <a:pt x="462915" y="289560"/>
                    <a:pt x="469582" y="399097"/>
                    <a:pt x="402907" y="477202"/>
                  </a:cubicBezTo>
                  <a:moveTo>
                    <a:pt x="402907" y="477202"/>
                  </a:moveTo>
                  <a:cubicBezTo>
                    <a:pt x="283845" y="379095"/>
                    <a:pt x="155257" y="291465"/>
                    <a:pt x="45720" y="182880"/>
                  </a:cubicBezTo>
                  <a:moveTo>
                    <a:pt x="78105" y="284797"/>
                  </a:moveTo>
                  <a:cubicBezTo>
                    <a:pt x="99060" y="275272"/>
                    <a:pt x="152400" y="281939"/>
                    <a:pt x="185737" y="299085"/>
                  </a:cubicBezTo>
                  <a:cubicBezTo>
                    <a:pt x="155257" y="276225"/>
                    <a:pt x="146685" y="218122"/>
                    <a:pt x="151447" y="196214"/>
                  </a:cubicBezTo>
                  <a:moveTo>
                    <a:pt x="118110" y="375285"/>
                  </a:moveTo>
                  <a:cubicBezTo>
                    <a:pt x="151447" y="357187"/>
                    <a:pt x="224790" y="350520"/>
                    <a:pt x="266700" y="365760"/>
                  </a:cubicBezTo>
                  <a:cubicBezTo>
                    <a:pt x="232410" y="336232"/>
                    <a:pt x="233362" y="253364"/>
                    <a:pt x="247650" y="218122"/>
                  </a:cubicBezTo>
                  <a:moveTo>
                    <a:pt x="179070" y="460057"/>
                  </a:moveTo>
                  <a:cubicBezTo>
                    <a:pt x="217170" y="430530"/>
                    <a:pt x="316229" y="421957"/>
                    <a:pt x="365760" y="447675"/>
                  </a:cubicBezTo>
                  <a:cubicBezTo>
                    <a:pt x="320992" y="414337"/>
                    <a:pt x="327660" y="306704"/>
                    <a:pt x="342900" y="261937"/>
                  </a:cubicBezTo>
                  <a:moveTo>
                    <a:pt x="394335" y="813435"/>
                  </a:moveTo>
                  <a:cubicBezTo>
                    <a:pt x="439102" y="853440"/>
                    <a:pt x="454342" y="916304"/>
                    <a:pt x="415290" y="965835"/>
                  </a:cubicBezTo>
                  <a:cubicBezTo>
                    <a:pt x="358140" y="1040130"/>
                    <a:pt x="216217" y="1048702"/>
                    <a:pt x="201930" y="1053465"/>
                  </a:cubicBezTo>
                  <a:cubicBezTo>
                    <a:pt x="196215" y="1039177"/>
                    <a:pt x="188595" y="903922"/>
                    <a:pt x="240982" y="825817"/>
                  </a:cubicBezTo>
                  <a:cubicBezTo>
                    <a:pt x="275272" y="773430"/>
                    <a:pt x="355282" y="767715"/>
                    <a:pt x="394335" y="813435"/>
                  </a:cubicBezTo>
                  <a:moveTo>
                    <a:pt x="394335" y="813435"/>
                  </a:moveTo>
                  <a:cubicBezTo>
                    <a:pt x="343852" y="878205"/>
                    <a:pt x="287655" y="938212"/>
                    <a:pt x="240982" y="1004887"/>
                  </a:cubicBezTo>
                  <a:moveTo>
                    <a:pt x="321945" y="990600"/>
                  </a:moveTo>
                  <a:cubicBezTo>
                    <a:pt x="310515" y="974407"/>
                    <a:pt x="300037" y="928687"/>
                    <a:pt x="316229" y="910590"/>
                  </a:cubicBezTo>
                  <a:cubicBezTo>
                    <a:pt x="296227" y="923925"/>
                    <a:pt x="255270" y="930592"/>
                    <a:pt x="237172" y="922020"/>
                  </a:cubicBezTo>
                  <a:moveTo>
                    <a:pt x="379095" y="941070"/>
                  </a:moveTo>
                  <a:cubicBezTo>
                    <a:pt x="365760" y="920115"/>
                    <a:pt x="362902" y="870585"/>
                    <a:pt x="371475" y="842010"/>
                  </a:cubicBezTo>
                  <a:cubicBezTo>
                    <a:pt x="343852" y="853440"/>
                    <a:pt x="298132" y="860107"/>
                    <a:pt x="272415" y="855345"/>
                  </a:cubicBezTo>
                  <a:moveTo>
                    <a:pt x="655320" y="238125"/>
                  </a:moveTo>
                  <a:cubicBezTo>
                    <a:pt x="605790" y="204787"/>
                    <a:pt x="605790" y="140017"/>
                    <a:pt x="637222" y="85725"/>
                  </a:cubicBezTo>
                  <a:cubicBezTo>
                    <a:pt x="684847" y="4762"/>
                    <a:pt x="838200" y="0"/>
                    <a:pt x="852487" y="2857"/>
                  </a:cubicBezTo>
                  <a:cubicBezTo>
                    <a:pt x="852487" y="18097"/>
                    <a:pt x="867727" y="156210"/>
                    <a:pt x="808672" y="229552"/>
                  </a:cubicBezTo>
                  <a:cubicBezTo>
                    <a:pt x="770572" y="279082"/>
                    <a:pt x="708660" y="265747"/>
                    <a:pt x="655320" y="238125"/>
                  </a:cubicBezTo>
                  <a:moveTo>
                    <a:pt x="655320" y="238125"/>
                  </a:moveTo>
                  <a:cubicBezTo>
                    <a:pt x="701992" y="171450"/>
                    <a:pt x="771525" y="120967"/>
                    <a:pt x="813435" y="50482"/>
                  </a:cubicBezTo>
                  <a:moveTo>
                    <a:pt x="731520" y="62864"/>
                  </a:moveTo>
                  <a:cubicBezTo>
                    <a:pt x="744854" y="78104"/>
                    <a:pt x="749617" y="122872"/>
                    <a:pt x="735329" y="142875"/>
                  </a:cubicBezTo>
                  <a:cubicBezTo>
                    <a:pt x="758189" y="134302"/>
                    <a:pt x="794384" y="133350"/>
                    <a:pt x="814387" y="133350"/>
                  </a:cubicBezTo>
                  <a:moveTo>
                    <a:pt x="672465" y="111442"/>
                  </a:moveTo>
                  <a:cubicBezTo>
                    <a:pt x="679132" y="136207"/>
                    <a:pt x="689610" y="182880"/>
                    <a:pt x="679132" y="210502"/>
                  </a:cubicBezTo>
                  <a:cubicBezTo>
                    <a:pt x="695325" y="185737"/>
                    <a:pt x="752475" y="193357"/>
                    <a:pt x="777240" y="199072"/>
                  </a:cubicBezTo>
                  <a:moveTo>
                    <a:pt x="558165" y="481965"/>
                  </a:moveTo>
                  <a:cubicBezTo>
                    <a:pt x="563880" y="585787"/>
                    <a:pt x="566737" y="689610"/>
                    <a:pt x="561975" y="793432"/>
                  </a:cubicBezTo>
                  <a:cubicBezTo>
                    <a:pt x="579120" y="765810"/>
                    <a:pt x="613409" y="693420"/>
                    <a:pt x="687704" y="659130"/>
                  </a:cubicBezTo>
                  <a:cubicBezTo>
                    <a:pt x="616267" y="718185"/>
                    <a:pt x="554354" y="837247"/>
                    <a:pt x="563879" y="896302"/>
                  </a:cubicBezTo>
                  <a:cubicBezTo>
                    <a:pt x="574357" y="1041082"/>
                    <a:pt x="578167" y="1186815"/>
                    <a:pt x="569595" y="1331595"/>
                  </a:cubicBezTo>
                  <a:cubicBezTo>
                    <a:pt x="551497" y="1334452"/>
                    <a:pt x="533400" y="1329690"/>
                    <a:pt x="515302" y="1331595"/>
                  </a:cubicBezTo>
                  <a:cubicBezTo>
                    <a:pt x="500062" y="1186815"/>
                    <a:pt x="513397" y="1040129"/>
                    <a:pt x="521970" y="894397"/>
                  </a:cubicBezTo>
                  <a:cubicBezTo>
                    <a:pt x="531495" y="839152"/>
                    <a:pt x="482917" y="735330"/>
                    <a:pt x="388620" y="821055"/>
                  </a:cubicBezTo>
                  <a:cubicBezTo>
                    <a:pt x="455295" y="729615"/>
                    <a:pt x="501967" y="773430"/>
                    <a:pt x="522922" y="798195"/>
                  </a:cubicBezTo>
                  <a:cubicBezTo>
                    <a:pt x="517207" y="770572"/>
                    <a:pt x="515302" y="741045"/>
                    <a:pt x="523875" y="713422"/>
                  </a:cubicBezTo>
                  <a:cubicBezTo>
                    <a:pt x="520065" y="654367"/>
                    <a:pt x="472440" y="535305"/>
                    <a:pt x="400050" y="477202"/>
                  </a:cubicBezTo>
                  <a:cubicBezTo>
                    <a:pt x="475297" y="509587"/>
                    <a:pt x="513397" y="581025"/>
                    <a:pt x="525780" y="611504"/>
                  </a:cubicBezTo>
                  <a:cubicBezTo>
                    <a:pt x="533400" y="579119"/>
                    <a:pt x="521017" y="543877"/>
                    <a:pt x="526732" y="510539"/>
                  </a:cubicBezTo>
                  <a:cubicBezTo>
                    <a:pt x="535305" y="392429"/>
                    <a:pt x="566737" y="317182"/>
                    <a:pt x="654367" y="239077"/>
                  </a:cubicBezTo>
                  <a:cubicBezTo>
                    <a:pt x="581025" y="298132"/>
                    <a:pt x="571500" y="385762"/>
                    <a:pt x="558165" y="48196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3ED5070-1060-9B32-107C-3B71055A1EF7}"/>
                </a:ext>
              </a:extLst>
            </p:cNvPr>
            <p:cNvSpPr/>
            <p:nvPr/>
          </p:nvSpPr>
          <p:spPr>
            <a:xfrm>
              <a:off x="3913528" y="1529078"/>
              <a:ext cx="1088325" cy="1328411"/>
            </a:xfrm>
            <a:custGeom>
              <a:avLst/>
              <a:gdLst/>
              <a:ahLst/>
              <a:cxnLst/>
              <a:rect l="0" t="0" r="0" b="0"/>
              <a:pathLst>
                <a:path w="1088325" h="1328411">
                  <a:moveTo>
                    <a:pt x="684867" y="657101"/>
                  </a:moveTo>
                  <a:cubicBezTo>
                    <a:pt x="619710" y="578117"/>
                    <a:pt x="619364" y="463243"/>
                    <a:pt x="701552" y="395443"/>
                  </a:cubicBezTo>
                  <a:cubicBezTo>
                    <a:pt x="824899" y="293689"/>
                    <a:pt x="1062516" y="320957"/>
                    <a:pt x="1088325" y="324271"/>
                  </a:cubicBezTo>
                  <a:cubicBezTo>
                    <a:pt x="1086672" y="350239"/>
                    <a:pt x="1068272" y="588707"/>
                    <a:pt x="944925" y="690461"/>
                  </a:cubicBezTo>
                  <a:cubicBezTo>
                    <a:pt x="862737" y="758262"/>
                    <a:pt x="750024" y="736084"/>
                    <a:pt x="684867" y="657101"/>
                  </a:cubicBezTo>
                  <a:close/>
                  <a:moveTo>
                    <a:pt x="684863" y="657098"/>
                  </a:moveTo>
                  <a:lnTo>
                    <a:pt x="1042541" y="362034"/>
                  </a:lnTo>
                  <a:moveTo>
                    <a:pt x="935441" y="375801"/>
                  </a:moveTo>
                  <a:cubicBezTo>
                    <a:pt x="940531" y="397927"/>
                    <a:pt x="928128" y="452032"/>
                    <a:pt x="901564" y="478335"/>
                  </a:cubicBezTo>
                  <a:cubicBezTo>
                    <a:pt x="932436" y="457254"/>
                    <a:pt x="987913" y="455364"/>
                    <a:pt x="1008668" y="464567"/>
                  </a:cubicBezTo>
                  <a:moveTo>
                    <a:pt x="839558" y="397864"/>
                  </a:moveTo>
                  <a:cubicBezTo>
                    <a:pt x="853080" y="433166"/>
                    <a:pt x="850861" y="512422"/>
                    <a:pt x="820625" y="545108"/>
                  </a:cubicBezTo>
                  <a:cubicBezTo>
                    <a:pt x="858463" y="521637"/>
                    <a:pt x="936695" y="534525"/>
                    <a:pt x="968783" y="554511"/>
                  </a:cubicBezTo>
                  <a:moveTo>
                    <a:pt x="744010" y="441585"/>
                  </a:moveTo>
                  <a:cubicBezTo>
                    <a:pt x="761293" y="486173"/>
                    <a:pt x="759153" y="586011"/>
                    <a:pt x="721421" y="626945"/>
                  </a:cubicBezTo>
                  <a:cubicBezTo>
                    <a:pt x="768782" y="597683"/>
                    <a:pt x="867206" y="614562"/>
                    <a:pt x="907695" y="640005"/>
                  </a:cubicBezTo>
                  <a:moveTo>
                    <a:pt x="143400" y="507691"/>
                  </a:moveTo>
                  <a:cubicBezTo>
                    <a:pt x="20053" y="405937"/>
                    <a:pt x="1653" y="167469"/>
                    <a:pt x="0" y="141501"/>
                  </a:cubicBezTo>
                  <a:cubicBezTo>
                    <a:pt x="25808" y="138187"/>
                    <a:pt x="263426" y="110919"/>
                    <a:pt x="386773" y="212672"/>
                  </a:cubicBezTo>
                  <a:cubicBezTo>
                    <a:pt x="468961" y="280473"/>
                    <a:pt x="468615" y="395346"/>
                    <a:pt x="403458" y="474330"/>
                  </a:cubicBezTo>
                  <a:cubicBezTo>
                    <a:pt x="338301" y="553314"/>
                    <a:pt x="225588" y="575491"/>
                    <a:pt x="143400" y="507691"/>
                  </a:cubicBezTo>
                  <a:close/>
                  <a:moveTo>
                    <a:pt x="45784" y="179264"/>
                  </a:moveTo>
                  <a:lnTo>
                    <a:pt x="403462" y="474327"/>
                  </a:lnTo>
                  <a:moveTo>
                    <a:pt x="78569" y="281797"/>
                  </a:moveTo>
                  <a:cubicBezTo>
                    <a:pt x="99323" y="272594"/>
                    <a:pt x="154800" y="274484"/>
                    <a:pt x="185673" y="295565"/>
                  </a:cubicBezTo>
                  <a:cubicBezTo>
                    <a:pt x="159108" y="269262"/>
                    <a:pt x="146706" y="215157"/>
                    <a:pt x="151796" y="193030"/>
                  </a:cubicBezTo>
                  <a:moveTo>
                    <a:pt x="118454" y="371741"/>
                  </a:moveTo>
                  <a:cubicBezTo>
                    <a:pt x="150541" y="351755"/>
                    <a:pt x="228774" y="338867"/>
                    <a:pt x="266611" y="362337"/>
                  </a:cubicBezTo>
                  <a:cubicBezTo>
                    <a:pt x="236375" y="329652"/>
                    <a:pt x="234157" y="250396"/>
                    <a:pt x="247678" y="215094"/>
                  </a:cubicBezTo>
                  <a:moveTo>
                    <a:pt x="179551" y="457235"/>
                  </a:moveTo>
                  <a:cubicBezTo>
                    <a:pt x="220039" y="431791"/>
                    <a:pt x="318464" y="414913"/>
                    <a:pt x="365824" y="444174"/>
                  </a:cubicBezTo>
                  <a:cubicBezTo>
                    <a:pt x="328092" y="403241"/>
                    <a:pt x="325953" y="303403"/>
                    <a:pt x="343235" y="258815"/>
                  </a:cubicBezTo>
                  <a:moveTo>
                    <a:pt x="415879" y="962933"/>
                  </a:moveTo>
                  <a:cubicBezTo>
                    <a:pt x="357161" y="1036130"/>
                    <a:pt x="217377" y="1048843"/>
                    <a:pt x="202152" y="1050021"/>
                  </a:cubicBezTo>
                  <a:cubicBezTo>
                    <a:pt x="200000" y="1034903"/>
                    <a:pt x="182090" y="895689"/>
                    <a:pt x="240809" y="822492"/>
                  </a:cubicBezTo>
                  <a:cubicBezTo>
                    <a:pt x="279933" y="773721"/>
                    <a:pt x="347342" y="773001"/>
                    <a:pt x="394213" y="810600"/>
                  </a:cubicBezTo>
                  <a:cubicBezTo>
                    <a:pt x="441084" y="848200"/>
                    <a:pt x="455003" y="914161"/>
                    <a:pt x="415879" y="962933"/>
                  </a:cubicBezTo>
                  <a:close/>
                  <a:moveTo>
                    <a:pt x="394215" y="810602"/>
                  </a:moveTo>
                  <a:lnTo>
                    <a:pt x="240888" y="1001736"/>
                  </a:lnTo>
                  <a:moveTo>
                    <a:pt x="322326" y="987255"/>
                  </a:moveTo>
                  <a:cubicBezTo>
                    <a:pt x="311372" y="970192"/>
                    <a:pt x="303885" y="928328"/>
                    <a:pt x="316196" y="907862"/>
                  </a:cubicBezTo>
                  <a:cubicBezTo>
                    <a:pt x="298887" y="924319"/>
                    <a:pt x="256395" y="926090"/>
                    <a:pt x="237362" y="919098"/>
                  </a:cubicBezTo>
                  <a:moveTo>
                    <a:pt x="379767" y="937799"/>
                  </a:moveTo>
                  <a:cubicBezTo>
                    <a:pt x="365956" y="916473"/>
                    <a:pt x="356273" y="864307"/>
                    <a:pt x="371474" y="838934"/>
                  </a:cubicBezTo>
                  <a:cubicBezTo>
                    <a:pt x="350002" y="859277"/>
                    <a:pt x="296978" y="861140"/>
                    <a:pt x="273165" y="852283"/>
                  </a:cubicBezTo>
                  <a:moveTo>
                    <a:pt x="655771" y="235039"/>
                  </a:moveTo>
                  <a:cubicBezTo>
                    <a:pt x="609758" y="196394"/>
                    <a:pt x="597327" y="130137"/>
                    <a:pt x="637538" y="82258"/>
                  </a:cubicBezTo>
                  <a:cubicBezTo>
                    <a:pt x="697888" y="10400"/>
                    <a:pt x="837923" y="835"/>
                    <a:pt x="853170" y="0"/>
                  </a:cubicBezTo>
                  <a:cubicBezTo>
                    <a:pt x="854982" y="15162"/>
                    <a:pt x="869755" y="154743"/>
                    <a:pt x="809405" y="226601"/>
                  </a:cubicBezTo>
                  <a:cubicBezTo>
                    <a:pt x="769193" y="274480"/>
                    <a:pt x="701784" y="273683"/>
                    <a:pt x="655771" y="235039"/>
                  </a:cubicBezTo>
                  <a:close/>
                  <a:moveTo>
                    <a:pt x="813354" y="47403"/>
                  </a:moveTo>
                  <a:lnTo>
                    <a:pt x="655767" y="235039"/>
                  </a:lnTo>
                  <a:moveTo>
                    <a:pt x="731630" y="60043"/>
                  </a:moveTo>
                  <a:cubicBezTo>
                    <a:pt x="742198" y="77348"/>
                    <a:pt x="748741" y="119370"/>
                    <a:pt x="735974" y="139554"/>
                  </a:cubicBezTo>
                  <a:cubicBezTo>
                    <a:pt x="753648" y="123491"/>
                    <a:pt x="796169" y="122676"/>
                    <a:pt x="815039" y="130095"/>
                  </a:cubicBezTo>
                  <a:moveTo>
                    <a:pt x="673075" y="108189"/>
                  </a:moveTo>
                  <a:cubicBezTo>
                    <a:pt x="686403" y="129820"/>
                    <a:pt x="694910" y="182190"/>
                    <a:pt x="679142" y="207214"/>
                  </a:cubicBezTo>
                  <a:cubicBezTo>
                    <a:pt x="701066" y="187360"/>
                    <a:pt x="754119" y="186691"/>
                    <a:pt x="777727" y="196081"/>
                  </a:cubicBezTo>
                  <a:moveTo>
                    <a:pt x="562508" y="790663"/>
                  </a:moveTo>
                  <a:cubicBezTo>
                    <a:pt x="573087" y="759589"/>
                    <a:pt x="615141" y="693580"/>
                    <a:pt x="688444" y="656347"/>
                  </a:cubicBezTo>
                  <a:cubicBezTo>
                    <a:pt x="615665" y="713880"/>
                    <a:pt x="563965" y="833210"/>
                    <a:pt x="563965" y="892700"/>
                  </a:cubicBezTo>
                  <a:lnTo>
                    <a:pt x="570187" y="1328411"/>
                  </a:lnTo>
                  <a:lnTo>
                    <a:pt x="515592" y="1328411"/>
                  </a:lnTo>
                  <a:lnTo>
                    <a:pt x="521891" y="891498"/>
                  </a:lnTo>
                  <a:cubicBezTo>
                    <a:pt x="521891" y="835491"/>
                    <a:pt x="475294" y="724566"/>
                    <a:pt x="388981" y="817958"/>
                  </a:cubicBezTo>
                  <a:cubicBezTo>
                    <a:pt x="457612" y="728436"/>
                    <a:pt x="510201" y="765152"/>
                    <a:pt x="523277" y="795354"/>
                  </a:cubicBezTo>
                  <a:lnTo>
                    <a:pt x="524497" y="710699"/>
                  </a:lnTo>
                  <a:cubicBezTo>
                    <a:pt x="524497" y="650800"/>
                    <a:pt x="472978" y="531371"/>
                    <a:pt x="399880" y="473585"/>
                  </a:cubicBezTo>
                  <a:cubicBezTo>
                    <a:pt x="473549" y="511003"/>
                    <a:pt x="515656" y="577486"/>
                    <a:pt x="525973" y="608363"/>
                  </a:cubicBezTo>
                  <a:lnTo>
                    <a:pt x="527423" y="507728"/>
                  </a:lnTo>
                  <a:cubicBezTo>
                    <a:pt x="527423" y="389144"/>
                    <a:pt x="565429" y="312311"/>
                    <a:pt x="654591" y="235530"/>
                  </a:cubicBezTo>
                  <a:cubicBezTo>
                    <a:pt x="591405" y="305650"/>
                    <a:pt x="558835" y="381405"/>
                    <a:pt x="558835" y="478559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4D46BF-0BC5-E43D-68F1-57EB5A1966EC}"/>
              </a:ext>
            </a:extLst>
          </p:cNvPr>
          <p:cNvGrpSpPr/>
          <p:nvPr/>
        </p:nvGrpSpPr>
        <p:grpSpPr>
          <a:xfrm>
            <a:off x="4968580" y="3869054"/>
            <a:ext cx="804154" cy="692467"/>
            <a:chOff x="4055609" y="2852737"/>
            <a:chExt cx="804154" cy="69246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3761EDF4-AE7E-2CCC-F0FA-4B4F7795327E}"/>
                </a:ext>
              </a:extLst>
            </p:cNvPr>
            <p:cNvSpPr/>
            <p:nvPr/>
          </p:nvSpPr>
          <p:spPr>
            <a:xfrm>
              <a:off x="4055609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62D364E-27B8-5C00-FFA4-AF0DD8BC197B}"/>
                </a:ext>
              </a:extLst>
            </p:cNvPr>
            <p:cNvSpPr/>
            <p:nvPr/>
          </p:nvSpPr>
          <p:spPr>
            <a:xfrm>
              <a:off x="4059554" y="2852737"/>
              <a:ext cx="798195" cy="692467"/>
            </a:xfrm>
            <a:custGeom>
              <a:avLst/>
              <a:gdLst/>
              <a:ahLst/>
              <a:cxnLst/>
              <a:rect l="0" t="0" r="0" b="0"/>
              <a:pathLst>
                <a:path w="798195" h="692467">
                  <a:moveTo>
                    <a:pt x="0" y="36195"/>
                  </a:moveTo>
                  <a:cubicBezTo>
                    <a:pt x="0" y="20002"/>
                    <a:pt x="9525" y="0"/>
                    <a:pt x="26670" y="4762"/>
                  </a:cubicBezTo>
                  <a:cubicBezTo>
                    <a:pt x="263842" y="77152"/>
                    <a:pt x="521970" y="20002"/>
                    <a:pt x="769620" y="4762"/>
                  </a:cubicBezTo>
                  <a:cubicBezTo>
                    <a:pt x="787717" y="3809"/>
                    <a:pt x="798195" y="20002"/>
                    <a:pt x="796290" y="36195"/>
                  </a:cubicBezTo>
                  <a:cubicBezTo>
                    <a:pt x="792480" y="58102"/>
                    <a:pt x="781050" y="78104"/>
                    <a:pt x="779145" y="100012"/>
                  </a:cubicBezTo>
                  <a:cubicBezTo>
                    <a:pt x="778192" y="111442"/>
                    <a:pt x="764857" y="119062"/>
                    <a:pt x="752475" y="119062"/>
                  </a:cubicBezTo>
                  <a:cubicBezTo>
                    <a:pt x="639127" y="122872"/>
                    <a:pt x="523875" y="102870"/>
                    <a:pt x="411480" y="119062"/>
                  </a:cubicBezTo>
                  <a:cubicBezTo>
                    <a:pt x="289560" y="137159"/>
                    <a:pt x="165735" y="122872"/>
                    <a:pt x="43815" y="119062"/>
                  </a:cubicBezTo>
                  <a:cubicBezTo>
                    <a:pt x="31432" y="119062"/>
                    <a:pt x="20955" y="110490"/>
                    <a:pt x="17145" y="100012"/>
                  </a:cubicBezTo>
                  <a:cubicBezTo>
                    <a:pt x="10477" y="79057"/>
                    <a:pt x="3810" y="58102"/>
                    <a:pt x="0" y="36195"/>
                  </a:cubicBezTo>
                  <a:moveTo>
                    <a:pt x="55245" y="119062"/>
                  </a:moveTo>
                  <a:cubicBezTo>
                    <a:pt x="159067" y="104775"/>
                    <a:pt x="264795" y="123825"/>
                    <a:pt x="369570" y="119062"/>
                  </a:cubicBezTo>
                  <a:cubicBezTo>
                    <a:pt x="492442" y="113347"/>
                    <a:pt x="615315" y="106679"/>
                    <a:pt x="737235" y="119062"/>
                  </a:cubicBezTo>
                  <a:cubicBezTo>
                    <a:pt x="706755" y="301942"/>
                    <a:pt x="684847" y="487679"/>
                    <a:pt x="643890" y="668654"/>
                  </a:cubicBezTo>
                  <a:cubicBezTo>
                    <a:pt x="645795" y="681989"/>
                    <a:pt x="630555" y="692467"/>
                    <a:pt x="618172" y="690562"/>
                  </a:cubicBezTo>
                  <a:cubicBezTo>
                    <a:pt x="471487" y="669607"/>
                    <a:pt x="321945" y="687704"/>
                    <a:pt x="174307" y="690562"/>
                  </a:cubicBezTo>
                  <a:cubicBezTo>
                    <a:pt x="161925" y="690562"/>
                    <a:pt x="150495" y="681990"/>
                    <a:pt x="148590" y="668654"/>
                  </a:cubicBezTo>
                  <a:cubicBezTo>
                    <a:pt x="115252" y="485775"/>
                    <a:pt x="83820" y="302895"/>
                    <a:pt x="55245" y="11906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0A918EB-4378-029B-1DC4-818EFD202E94}"/>
                </a:ext>
              </a:extLst>
            </p:cNvPr>
            <p:cNvSpPr/>
            <p:nvPr/>
          </p:nvSpPr>
          <p:spPr>
            <a:xfrm>
              <a:off x="4055609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D4A88-F9B5-46FA-5B76-256220E4D4A2}"/>
              </a:ext>
            </a:extLst>
          </p:cNvPr>
          <p:cNvGrpSpPr/>
          <p:nvPr/>
        </p:nvGrpSpPr>
        <p:grpSpPr>
          <a:xfrm>
            <a:off x="3329748" y="2961320"/>
            <a:ext cx="865776" cy="917257"/>
            <a:chOff x="2416777" y="1945003"/>
            <a:chExt cx="865776" cy="917257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41C162E-85D2-1B91-3446-3598547C24BB}"/>
                </a:ext>
              </a:extLst>
            </p:cNvPr>
            <p:cNvSpPr/>
            <p:nvPr/>
          </p:nvSpPr>
          <p:spPr>
            <a:xfrm>
              <a:off x="2416777" y="1964924"/>
              <a:ext cx="865776" cy="892577"/>
            </a:xfrm>
            <a:custGeom>
              <a:avLst/>
              <a:gdLst/>
              <a:ahLst/>
              <a:cxnLst/>
              <a:rect l="0" t="0" r="0" b="0"/>
              <a:pathLst>
                <a:path w="865776" h="892577">
                  <a:moveTo>
                    <a:pt x="865776" y="30582"/>
                  </a:moveTo>
                  <a:cubicBezTo>
                    <a:pt x="864123" y="56550"/>
                    <a:pt x="845723" y="295018"/>
                    <a:pt x="722376" y="396772"/>
                  </a:cubicBezTo>
                  <a:cubicBezTo>
                    <a:pt x="640188" y="464572"/>
                    <a:pt x="527474" y="442395"/>
                    <a:pt x="462317" y="363411"/>
                  </a:cubicBezTo>
                  <a:cubicBezTo>
                    <a:pt x="397160" y="284427"/>
                    <a:pt x="396815" y="169554"/>
                    <a:pt x="479003" y="101753"/>
                  </a:cubicBezTo>
                  <a:cubicBezTo>
                    <a:pt x="602350" y="0"/>
                    <a:pt x="839967" y="27268"/>
                    <a:pt x="865776" y="30582"/>
                  </a:cubicBezTo>
                  <a:close/>
                  <a:moveTo>
                    <a:pt x="232216" y="327559"/>
                  </a:moveTo>
                  <a:cubicBezTo>
                    <a:pt x="272428" y="375438"/>
                    <a:pt x="259997" y="441695"/>
                    <a:pt x="213983" y="480340"/>
                  </a:cubicBezTo>
                  <a:cubicBezTo>
                    <a:pt x="167970" y="518985"/>
                    <a:pt x="100561" y="519781"/>
                    <a:pt x="60350" y="471902"/>
                  </a:cubicBezTo>
                  <a:cubicBezTo>
                    <a:pt x="0" y="400045"/>
                    <a:pt x="14773" y="260463"/>
                    <a:pt x="16584" y="245301"/>
                  </a:cubicBezTo>
                  <a:cubicBezTo>
                    <a:pt x="31831" y="246136"/>
                    <a:pt x="171866" y="255701"/>
                    <a:pt x="232216" y="327559"/>
                  </a:cubicBezTo>
                  <a:close/>
                  <a:moveTo>
                    <a:pt x="465894" y="362662"/>
                  </a:moveTo>
                  <a:cubicBezTo>
                    <a:pt x="394895" y="418788"/>
                    <a:pt x="342247" y="519823"/>
                    <a:pt x="342247" y="594643"/>
                  </a:cubicBezTo>
                  <a:lnTo>
                    <a:pt x="347636" y="892577"/>
                  </a:lnTo>
                  <a:lnTo>
                    <a:pt x="306580" y="892577"/>
                  </a:lnTo>
                  <a:lnTo>
                    <a:pt x="308163" y="676664"/>
                  </a:lnTo>
                  <a:cubicBezTo>
                    <a:pt x="309111" y="615819"/>
                    <a:pt x="267730" y="539182"/>
                    <a:pt x="215152" y="480834"/>
                  </a:cubicBezTo>
                  <a:cubicBezTo>
                    <a:pt x="285154" y="541117"/>
                    <a:pt x="303352" y="577062"/>
                    <a:pt x="313320" y="596755"/>
                  </a:cubicBezTo>
                  <a:cubicBezTo>
                    <a:pt x="331569" y="494127"/>
                    <a:pt x="367147" y="412816"/>
                    <a:pt x="465894" y="36266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38723A93-FD20-10EA-2005-685B55767ACA}"/>
                </a:ext>
              </a:extLst>
            </p:cNvPr>
            <p:cNvSpPr/>
            <p:nvPr/>
          </p:nvSpPr>
          <p:spPr>
            <a:xfrm>
              <a:off x="2423160" y="1945003"/>
              <a:ext cx="859155" cy="917257"/>
            </a:xfrm>
            <a:custGeom>
              <a:avLst/>
              <a:gdLst/>
              <a:ahLst/>
              <a:cxnLst/>
              <a:rect l="0" t="0" r="0" b="0"/>
              <a:pathLst>
                <a:path w="859155" h="917257">
                  <a:moveTo>
                    <a:pt x="456247" y="382905"/>
                  </a:moveTo>
                  <a:cubicBezTo>
                    <a:pt x="391477" y="303847"/>
                    <a:pt x="403860" y="202882"/>
                    <a:pt x="472440" y="121920"/>
                  </a:cubicBezTo>
                  <a:cubicBezTo>
                    <a:pt x="576262" y="0"/>
                    <a:pt x="833437" y="47625"/>
                    <a:pt x="859155" y="50482"/>
                  </a:cubicBezTo>
                  <a:cubicBezTo>
                    <a:pt x="851535" y="75247"/>
                    <a:pt x="845820" y="322897"/>
                    <a:pt x="716280" y="416242"/>
                  </a:cubicBezTo>
                  <a:cubicBezTo>
                    <a:pt x="629602" y="479107"/>
                    <a:pt x="521970" y="461962"/>
                    <a:pt x="456247" y="382905"/>
                  </a:cubicBezTo>
                  <a:moveTo>
                    <a:pt x="813435" y="88582"/>
                  </a:moveTo>
                  <a:cubicBezTo>
                    <a:pt x="704850" y="198120"/>
                    <a:pt x="578167" y="288607"/>
                    <a:pt x="456247" y="382905"/>
                  </a:cubicBezTo>
                  <a:moveTo>
                    <a:pt x="706754" y="101917"/>
                  </a:moveTo>
                  <a:cubicBezTo>
                    <a:pt x="718184" y="120967"/>
                    <a:pt x="701992" y="181927"/>
                    <a:pt x="672464" y="204787"/>
                  </a:cubicBezTo>
                  <a:cubicBezTo>
                    <a:pt x="700087" y="179070"/>
                    <a:pt x="759142" y="181927"/>
                    <a:pt x="780097" y="190500"/>
                  </a:cubicBezTo>
                  <a:moveTo>
                    <a:pt x="610552" y="123825"/>
                  </a:moveTo>
                  <a:cubicBezTo>
                    <a:pt x="627697" y="158115"/>
                    <a:pt x="615315" y="233362"/>
                    <a:pt x="591502" y="271462"/>
                  </a:cubicBezTo>
                  <a:cubicBezTo>
                    <a:pt x="634365" y="260032"/>
                    <a:pt x="715327" y="251460"/>
                    <a:pt x="740092" y="280987"/>
                  </a:cubicBezTo>
                  <a:moveTo>
                    <a:pt x="515302" y="167640"/>
                  </a:moveTo>
                  <a:cubicBezTo>
                    <a:pt x="522922" y="215265"/>
                    <a:pt x="525780" y="308610"/>
                    <a:pt x="492442" y="353377"/>
                  </a:cubicBezTo>
                  <a:cubicBezTo>
                    <a:pt x="545782" y="338137"/>
                    <a:pt x="638175" y="340042"/>
                    <a:pt x="679132" y="366712"/>
                  </a:cubicBezTo>
                  <a:moveTo>
                    <a:pt x="207645" y="500062"/>
                  </a:moveTo>
                  <a:cubicBezTo>
                    <a:pt x="154304" y="527685"/>
                    <a:pt x="89535" y="542925"/>
                    <a:pt x="54292" y="491490"/>
                  </a:cubicBezTo>
                  <a:cubicBezTo>
                    <a:pt x="0" y="415290"/>
                    <a:pt x="11429" y="280035"/>
                    <a:pt x="10477" y="264795"/>
                  </a:cubicBezTo>
                  <a:cubicBezTo>
                    <a:pt x="25717" y="262890"/>
                    <a:pt x="155257" y="285750"/>
                    <a:pt x="225742" y="347662"/>
                  </a:cubicBezTo>
                  <a:cubicBezTo>
                    <a:pt x="273367" y="388620"/>
                    <a:pt x="257175" y="465772"/>
                    <a:pt x="207645" y="500062"/>
                  </a:cubicBezTo>
                  <a:moveTo>
                    <a:pt x="50482" y="312420"/>
                  </a:moveTo>
                  <a:cubicBezTo>
                    <a:pt x="104775" y="373380"/>
                    <a:pt x="151447" y="441007"/>
                    <a:pt x="207645" y="500062"/>
                  </a:cubicBezTo>
                  <a:moveTo>
                    <a:pt x="48577" y="395287"/>
                  </a:moveTo>
                  <a:cubicBezTo>
                    <a:pt x="67627" y="389572"/>
                    <a:pt x="107632" y="391477"/>
                    <a:pt x="127635" y="404812"/>
                  </a:cubicBezTo>
                  <a:cubicBezTo>
                    <a:pt x="111442" y="386715"/>
                    <a:pt x="118110" y="340042"/>
                    <a:pt x="131445" y="324802"/>
                  </a:cubicBezTo>
                  <a:moveTo>
                    <a:pt x="85725" y="461010"/>
                  </a:moveTo>
                  <a:cubicBezTo>
                    <a:pt x="109537" y="453390"/>
                    <a:pt x="164782" y="449580"/>
                    <a:pt x="183832" y="472440"/>
                  </a:cubicBezTo>
                  <a:cubicBezTo>
                    <a:pt x="171450" y="445770"/>
                    <a:pt x="178117" y="395287"/>
                    <a:pt x="190500" y="373380"/>
                  </a:cubicBezTo>
                  <a:moveTo>
                    <a:pt x="459105" y="382905"/>
                  </a:moveTo>
                  <a:cubicBezTo>
                    <a:pt x="383857" y="432435"/>
                    <a:pt x="327660" y="540067"/>
                    <a:pt x="336232" y="614362"/>
                  </a:cubicBezTo>
                  <a:cubicBezTo>
                    <a:pt x="354330" y="712470"/>
                    <a:pt x="346710" y="813435"/>
                    <a:pt x="340995" y="912495"/>
                  </a:cubicBezTo>
                  <a:cubicBezTo>
                    <a:pt x="328612" y="917257"/>
                    <a:pt x="313372" y="916305"/>
                    <a:pt x="300037" y="912495"/>
                  </a:cubicBezTo>
                  <a:cubicBezTo>
                    <a:pt x="296227" y="841057"/>
                    <a:pt x="292417" y="767715"/>
                    <a:pt x="301942" y="696277"/>
                  </a:cubicBezTo>
                  <a:cubicBezTo>
                    <a:pt x="308610" y="636270"/>
                    <a:pt x="262890" y="558165"/>
                    <a:pt x="208597" y="501015"/>
                  </a:cubicBezTo>
                  <a:cubicBezTo>
                    <a:pt x="287655" y="548640"/>
                    <a:pt x="294322" y="599122"/>
                    <a:pt x="306705" y="616267"/>
                  </a:cubicBezTo>
                  <a:cubicBezTo>
                    <a:pt x="337185" y="517207"/>
                    <a:pt x="368617" y="444817"/>
                    <a:pt x="459105" y="38290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DBC9813-F82A-E455-DE00-A9F8AEE15534}"/>
                </a:ext>
              </a:extLst>
            </p:cNvPr>
            <p:cNvSpPr/>
            <p:nvPr/>
          </p:nvSpPr>
          <p:spPr>
            <a:xfrm>
              <a:off x="2416777" y="1964924"/>
              <a:ext cx="865776" cy="892577"/>
            </a:xfrm>
            <a:custGeom>
              <a:avLst/>
              <a:gdLst/>
              <a:ahLst/>
              <a:cxnLst/>
              <a:rect l="0" t="0" r="0" b="0"/>
              <a:pathLst>
                <a:path w="865776" h="892577">
                  <a:moveTo>
                    <a:pt x="462317" y="363411"/>
                  </a:moveTo>
                  <a:cubicBezTo>
                    <a:pt x="397160" y="284427"/>
                    <a:pt x="396815" y="169554"/>
                    <a:pt x="479003" y="101753"/>
                  </a:cubicBezTo>
                  <a:cubicBezTo>
                    <a:pt x="602350" y="0"/>
                    <a:pt x="839967" y="27268"/>
                    <a:pt x="865776" y="30582"/>
                  </a:cubicBezTo>
                  <a:cubicBezTo>
                    <a:pt x="864123" y="56550"/>
                    <a:pt x="845723" y="295018"/>
                    <a:pt x="722376" y="396772"/>
                  </a:cubicBezTo>
                  <a:cubicBezTo>
                    <a:pt x="640187" y="464572"/>
                    <a:pt x="527474" y="442395"/>
                    <a:pt x="462317" y="363411"/>
                  </a:cubicBezTo>
                  <a:close/>
                  <a:moveTo>
                    <a:pt x="462313" y="363408"/>
                  </a:moveTo>
                  <a:lnTo>
                    <a:pt x="819992" y="68345"/>
                  </a:lnTo>
                  <a:moveTo>
                    <a:pt x="712891" y="82111"/>
                  </a:moveTo>
                  <a:cubicBezTo>
                    <a:pt x="717981" y="104238"/>
                    <a:pt x="705579" y="158343"/>
                    <a:pt x="679014" y="184646"/>
                  </a:cubicBezTo>
                  <a:cubicBezTo>
                    <a:pt x="709887" y="163565"/>
                    <a:pt x="765364" y="161675"/>
                    <a:pt x="786118" y="170878"/>
                  </a:cubicBezTo>
                  <a:moveTo>
                    <a:pt x="617009" y="104175"/>
                  </a:moveTo>
                  <a:cubicBezTo>
                    <a:pt x="630530" y="139477"/>
                    <a:pt x="628312" y="218733"/>
                    <a:pt x="598076" y="251418"/>
                  </a:cubicBezTo>
                  <a:cubicBezTo>
                    <a:pt x="635914" y="227948"/>
                    <a:pt x="714146" y="240836"/>
                    <a:pt x="746233" y="260822"/>
                  </a:cubicBezTo>
                  <a:moveTo>
                    <a:pt x="521461" y="147896"/>
                  </a:moveTo>
                  <a:cubicBezTo>
                    <a:pt x="538743" y="192484"/>
                    <a:pt x="536604" y="292322"/>
                    <a:pt x="498872" y="333255"/>
                  </a:cubicBezTo>
                  <a:cubicBezTo>
                    <a:pt x="546232" y="303994"/>
                    <a:pt x="644657" y="320872"/>
                    <a:pt x="685145" y="346316"/>
                  </a:cubicBezTo>
                  <a:moveTo>
                    <a:pt x="60350" y="471902"/>
                  </a:moveTo>
                  <a:cubicBezTo>
                    <a:pt x="0" y="400045"/>
                    <a:pt x="14773" y="260463"/>
                    <a:pt x="16584" y="245301"/>
                  </a:cubicBezTo>
                  <a:cubicBezTo>
                    <a:pt x="31831" y="246136"/>
                    <a:pt x="171866" y="255701"/>
                    <a:pt x="232216" y="327559"/>
                  </a:cubicBezTo>
                  <a:cubicBezTo>
                    <a:pt x="272428" y="375438"/>
                    <a:pt x="259997" y="441695"/>
                    <a:pt x="213983" y="480340"/>
                  </a:cubicBezTo>
                  <a:cubicBezTo>
                    <a:pt x="167970" y="518985"/>
                    <a:pt x="100561" y="519781"/>
                    <a:pt x="60350" y="471902"/>
                  </a:cubicBezTo>
                  <a:close/>
                  <a:moveTo>
                    <a:pt x="56400" y="292704"/>
                  </a:moveTo>
                  <a:lnTo>
                    <a:pt x="213987" y="480340"/>
                  </a:lnTo>
                  <a:moveTo>
                    <a:pt x="54715" y="375396"/>
                  </a:moveTo>
                  <a:cubicBezTo>
                    <a:pt x="73586" y="367977"/>
                    <a:pt x="116106" y="368792"/>
                    <a:pt x="133781" y="384856"/>
                  </a:cubicBezTo>
                  <a:cubicBezTo>
                    <a:pt x="121013" y="364671"/>
                    <a:pt x="127557" y="322649"/>
                    <a:pt x="138124" y="305344"/>
                  </a:cubicBezTo>
                  <a:moveTo>
                    <a:pt x="92027" y="441382"/>
                  </a:moveTo>
                  <a:cubicBezTo>
                    <a:pt x="115635" y="431992"/>
                    <a:pt x="168688" y="432661"/>
                    <a:pt x="190612" y="452515"/>
                  </a:cubicBezTo>
                  <a:cubicBezTo>
                    <a:pt x="174844" y="427491"/>
                    <a:pt x="183351" y="375121"/>
                    <a:pt x="196679" y="353490"/>
                  </a:cubicBezTo>
                  <a:moveTo>
                    <a:pt x="465894" y="362662"/>
                  </a:moveTo>
                  <a:cubicBezTo>
                    <a:pt x="394894" y="418788"/>
                    <a:pt x="342247" y="519823"/>
                    <a:pt x="342247" y="594643"/>
                  </a:cubicBezTo>
                  <a:lnTo>
                    <a:pt x="347636" y="892577"/>
                  </a:lnTo>
                  <a:lnTo>
                    <a:pt x="306580" y="892577"/>
                  </a:lnTo>
                  <a:lnTo>
                    <a:pt x="308163" y="676664"/>
                  </a:lnTo>
                  <a:cubicBezTo>
                    <a:pt x="309109" y="615819"/>
                    <a:pt x="267730" y="539182"/>
                    <a:pt x="215152" y="480835"/>
                  </a:cubicBezTo>
                  <a:cubicBezTo>
                    <a:pt x="285154" y="541117"/>
                    <a:pt x="303352" y="577062"/>
                    <a:pt x="313320" y="596755"/>
                  </a:cubicBezTo>
                  <a:cubicBezTo>
                    <a:pt x="331568" y="494127"/>
                    <a:pt x="367147" y="412817"/>
                    <a:pt x="465894" y="362662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8890015-5F05-873C-2CDC-AD776BAD688D}"/>
              </a:ext>
            </a:extLst>
          </p:cNvPr>
          <p:cNvGrpSpPr/>
          <p:nvPr/>
        </p:nvGrpSpPr>
        <p:grpSpPr>
          <a:xfrm>
            <a:off x="3253263" y="3870004"/>
            <a:ext cx="804980" cy="693420"/>
            <a:chOff x="2340292" y="2853687"/>
            <a:chExt cx="804980" cy="6934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8CAD2766-8A09-F225-6ECB-67B1F1E04AAD}"/>
                </a:ext>
              </a:extLst>
            </p:cNvPr>
            <p:cNvSpPr/>
            <p:nvPr/>
          </p:nvSpPr>
          <p:spPr>
            <a:xfrm>
              <a:off x="2341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ED8E9711-E988-35A2-3593-DA1931B85A5B}"/>
                </a:ext>
              </a:extLst>
            </p:cNvPr>
            <p:cNvSpPr/>
            <p:nvPr/>
          </p:nvSpPr>
          <p:spPr>
            <a:xfrm>
              <a:off x="2340292" y="2853687"/>
              <a:ext cx="802005" cy="693420"/>
            </a:xfrm>
            <a:custGeom>
              <a:avLst/>
              <a:gdLst/>
              <a:ahLst/>
              <a:cxnLst/>
              <a:rect l="0" t="0" r="0" b="0"/>
              <a:pathLst>
                <a:path w="802005" h="693420">
                  <a:moveTo>
                    <a:pt x="4762" y="35242"/>
                  </a:moveTo>
                  <a:cubicBezTo>
                    <a:pt x="0" y="20002"/>
                    <a:pt x="14287" y="0"/>
                    <a:pt x="31432" y="3809"/>
                  </a:cubicBezTo>
                  <a:cubicBezTo>
                    <a:pt x="272414" y="60007"/>
                    <a:pt x="526732" y="14287"/>
                    <a:pt x="774382" y="3809"/>
                  </a:cubicBezTo>
                  <a:cubicBezTo>
                    <a:pt x="792479" y="2857"/>
                    <a:pt x="799147" y="19050"/>
                    <a:pt x="801052" y="35242"/>
                  </a:cubicBezTo>
                  <a:cubicBezTo>
                    <a:pt x="802005" y="57150"/>
                    <a:pt x="781049" y="77152"/>
                    <a:pt x="783907" y="99059"/>
                  </a:cubicBezTo>
                  <a:cubicBezTo>
                    <a:pt x="784860" y="110489"/>
                    <a:pt x="769619" y="118109"/>
                    <a:pt x="757237" y="118109"/>
                  </a:cubicBezTo>
                  <a:cubicBezTo>
                    <a:pt x="630554" y="114300"/>
                    <a:pt x="502919" y="101917"/>
                    <a:pt x="377189" y="118109"/>
                  </a:cubicBezTo>
                  <a:cubicBezTo>
                    <a:pt x="268605" y="131444"/>
                    <a:pt x="157162" y="128587"/>
                    <a:pt x="48577" y="118109"/>
                  </a:cubicBezTo>
                  <a:cubicBezTo>
                    <a:pt x="36194" y="117157"/>
                    <a:pt x="28575" y="108584"/>
                    <a:pt x="21907" y="99059"/>
                  </a:cubicBezTo>
                  <a:cubicBezTo>
                    <a:pt x="9524" y="80962"/>
                    <a:pt x="10477" y="56197"/>
                    <a:pt x="4762" y="35242"/>
                  </a:cubicBezTo>
                  <a:moveTo>
                    <a:pt x="60007" y="118110"/>
                  </a:moveTo>
                  <a:cubicBezTo>
                    <a:pt x="181927" y="131445"/>
                    <a:pt x="306705" y="110490"/>
                    <a:pt x="428625" y="118110"/>
                  </a:cubicBezTo>
                  <a:cubicBezTo>
                    <a:pt x="533400" y="124777"/>
                    <a:pt x="638175" y="124777"/>
                    <a:pt x="741997" y="118110"/>
                  </a:cubicBezTo>
                  <a:cubicBezTo>
                    <a:pt x="715327" y="301942"/>
                    <a:pt x="687705" y="485775"/>
                    <a:pt x="648652" y="667702"/>
                  </a:cubicBezTo>
                  <a:cubicBezTo>
                    <a:pt x="643890" y="680085"/>
                    <a:pt x="635317" y="693420"/>
                    <a:pt x="622935" y="689610"/>
                  </a:cubicBezTo>
                  <a:cubicBezTo>
                    <a:pt x="480060" y="650557"/>
                    <a:pt x="326707" y="692467"/>
                    <a:pt x="180022" y="689610"/>
                  </a:cubicBezTo>
                  <a:cubicBezTo>
                    <a:pt x="166687" y="689610"/>
                    <a:pt x="154305" y="681037"/>
                    <a:pt x="153352" y="667702"/>
                  </a:cubicBezTo>
                  <a:cubicBezTo>
                    <a:pt x="120014" y="484822"/>
                    <a:pt x="77152" y="302895"/>
                    <a:pt x="60007" y="11811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9FF6C426-D2D7-B9B7-055A-3B9365884E0F}"/>
                </a:ext>
              </a:extLst>
            </p:cNvPr>
            <p:cNvSpPr/>
            <p:nvPr/>
          </p:nvSpPr>
          <p:spPr>
            <a:xfrm>
              <a:off x="2341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10C594-F98F-18D1-96E4-FE32D20F3F4E}"/>
              </a:ext>
            </a:extLst>
          </p:cNvPr>
          <p:cNvGrpSpPr/>
          <p:nvPr/>
        </p:nvGrpSpPr>
        <p:grpSpPr>
          <a:xfrm>
            <a:off x="1610023" y="3491871"/>
            <a:ext cx="663295" cy="374777"/>
            <a:chOff x="697052" y="2475554"/>
            <a:chExt cx="663295" cy="374777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BB19030-C8D5-E4F9-4479-60FC6AA34C47}"/>
                </a:ext>
              </a:extLst>
            </p:cNvPr>
            <p:cNvSpPr/>
            <p:nvPr/>
          </p:nvSpPr>
          <p:spPr>
            <a:xfrm>
              <a:off x="697052" y="2475577"/>
              <a:ext cx="663295" cy="374754"/>
            </a:xfrm>
            <a:custGeom>
              <a:avLst/>
              <a:gdLst/>
              <a:ahLst/>
              <a:cxnLst/>
              <a:rect l="0" t="0" r="0" b="0"/>
              <a:pathLst>
                <a:path w="663295" h="374754">
                  <a:moveTo>
                    <a:pt x="663295" y="119947"/>
                  </a:moveTo>
                  <a:cubicBezTo>
                    <a:pt x="654493" y="125412"/>
                    <a:pt x="572914" y="174560"/>
                    <a:pt x="511410" y="158080"/>
                  </a:cubicBezTo>
                  <a:cubicBezTo>
                    <a:pt x="470431" y="147100"/>
                    <a:pt x="451573" y="105426"/>
                    <a:pt x="462125" y="66043"/>
                  </a:cubicBezTo>
                  <a:cubicBezTo>
                    <a:pt x="472678" y="26661"/>
                    <a:pt x="509846" y="0"/>
                    <a:pt x="550826" y="10980"/>
                  </a:cubicBezTo>
                  <a:cubicBezTo>
                    <a:pt x="612329" y="27460"/>
                    <a:pt x="658405" y="110812"/>
                    <a:pt x="663295" y="119947"/>
                  </a:cubicBezTo>
                  <a:close/>
                  <a:moveTo>
                    <a:pt x="112468" y="10980"/>
                  </a:moveTo>
                  <a:cubicBezTo>
                    <a:pt x="153448" y="0"/>
                    <a:pt x="190616" y="26661"/>
                    <a:pt x="201169" y="66043"/>
                  </a:cubicBezTo>
                  <a:cubicBezTo>
                    <a:pt x="211721" y="105426"/>
                    <a:pt x="192863" y="147100"/>
                    <a:pt x="151884" y="158080"/>
                  </a:cubicBezTo>
                  <a:cubicBezTo>
                    <a:pt x="90380" y="174560"/>
                    <a:pt x="8801" y="125412"/>
                    <a:pt x="0" y="119947"/>
                  </a:cubicBezTo>
                  <a:cubicBezTo>
                    <a:pt x="4889" y="110812"/>
                    <a:pt x="50965" y="27460"/>
                    <a:pt x="112468" y="10980"/>
                  </a:cubicBezTo>
                  <a:close/>
                  <a:moveTo>
                    <a:pt x="465630" y="67622"/>
                  </a:moveTo>
                  <a:cubicBezTo>
                    <a:pt x="387170" y="51432"/>
                    <a:pt x="344797" y="124075"/>
                    <a:pt x="344572" y="169212"/>
                  </a:cubicBezTo>
                  <a:lnTo>
                    <a:pt x="344797" y="374754"/>
                  </a:lnTo>
                  <a:lnTo>
                    <a:pt x="317277" y="374754"/>
                  </a:lnTo>
                  <a:lnTo>
                    <a:pt x="318732" y="169212"/>
                  </a:lnTo>
                  <a:cubicBezTo>
                    <a:pt x="318732" y="128429"/>
                    <a:pt x="276134" y="51432"/>
                    <a:pt x="197674" y="67622"/>
                  </a:cubicBezTo>
                  <a:cubicBezTo>
                    <a:pt x="274167" y="43820"/>
                    <a:pt x="318311" y="88257"/>
                    <a:pt x="331652" y="118580"/>
                  </a:cubicBezTo>
                  <a:cubicBezTo>
                    <a:pt x="344993" y="88257"/>
                    <a:pt x="389137" y="43820"/>
                    <a:pt x="465630" y="676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65F29ECC-4A02-2F0B-D6C4-BD4AC81A8B5F}"/>
                </a:ext>
              </a:extLst>
            </p:cNvPr>
            <p:cNvSpPr/>
            <p:nvPr/>
          </p:nvSpPr>
          <p:spPr>
            <a:xfrm>
              <a:off x="697230" y="2475554"/>
              <a:ext cx="662940" cy="374332"/>
            </a:xfrm>
            <a:custGeom>
              <a:avLst/>
              <a:gdLst/>
              <a:ahLst/>
              <a:cxnLst/>
              <a:rect l="0" t="0" r="0" b="0"/>
              <a:pathLst>
                <a:path w="662940" h="374332">
                  <a:moveTo>
                    <a:pt x="461962" y="65722"/>
                  </a:moveTo>
                  <a:cubicBezTo>
                    <a:pt x="471487" y="26669"/>
                    <a:pt x="509587" y="0"/>
                    <a:pt x="550545" y="11429"/>
                  </a:cubicBezTo>
                  <a:cubicBezTo>
                    <a:pt x="611505" y="28575"/>
                    <a:pt x="661987" y="109537"/>
                    <a:pt x="662940" y="120014"/>
                  </a:cubicBezTo>
                  <a:cubicBezTo>
                    <a:pt x="653415" y="123824"/>
                    <a:pt x="572452" y="177164"/>
                    <a:pt x="511492" y="158114"/>
                  </a:cubicBezTo>
                  <a:cubicBezTo>
                    <a:pt x="470535" y="145732"/>
                    <a:pt x="445770" y="103822"/>
                    <a:pt x="461962" y="65722"/>
                  </a:cubicBezTo>
                  <a:moveTo>
                    <a:pt x="622935" y="109537"/>
                  </a:moveTo>
                  <a:cubicBezTo>
                    <a:pt x="572452" y="85725"/>
                    <a:pt x="515302" y="80962"/>
                    <a:pt x="461962" y="65722"/>
                  </a:cubicBezTo>
                  <a:moveTo>
                    <a:pt x="582929" y="71437"/>
                  </a:moveTo>
                  <a:cubicBezTo>
                    <a:pt x="576262" y="79057"/>
                    <a:pt x="561022" y="90487"/>
                    <a:pt x="549592" y="89534"/>
                  </a:cubicBezTo>
                  <a:cubicBezTo>
                    <a:pt x="561022" y="90487"/>
                    <a:pt x="569594" y="112394"/>
                    <a:pt x="569594" y="121919"/>
                  </a:cubicBezTo>
                  <a:moveTo>
                    <a:pt x="533400" y="52387"/>
                  </a:moveTo>
                  <a:cubicBezTo>
                    <a:pt x="524827" y="60007"/>
                    <a:pt x="506730" y="74295"/>
                    <a:pt x="493395" y="74295"/>
                  </a:cubicBezTo>
                  <a:cubicBezTo>
                    <a:pt x="504825" y="81915"/>
                    <a:pt x="515302" y="101917"/>
                    <a:pt x="517207" y="113347"/>
                  </a:cubicBezTo>
                  <a:moveTo>
                    <a:pt x="200977" y="65722"/>
                  </a:moveTo>
                  <a:cubicBezTo>
                    <a:pt x="208597" y="106679"/>
                    <a:pt x="193357" y="151447"/>
                    <a:pt x="151447" y="158114"/>
                  </a:cubicBezTo>
                  <a:cubicBezTo>
                    <a:pt x="88582" y="167639"/>
                    <a:pt x="8572" y="125729"/>
                    <a:pt x="0" y="120014"/>
                  </a:cubicBezTo>
                  <a:cubicBezTo>
                    <a:pt x="2857" y="110489"/>
                    <a:pt x="48577" y="16192"/>
                    <a:pt x="112394" y="11429"/>
                  </a:cubicBezTo>
                  <a:cubicBezTo>
                    <a:pt x="154305" y="7620"/>
                    <a:pt x="179069" y="31432"/>
                    <a:pt x="200977" y="65722"/>
                  </a:cubicBezTo>
                  <a:moveTo>
                    <a:pt x="40005" y="109537"/>
                  </a:moveTo>
                  <a:cubicBezTo>
                    <a:pt x="96202" y="105727"/>
                    <a:pt x="150495" y="88582"/>
                    <a:pt x="200977" y="65722"/>
                  </a:cubicBezTo>
                  <a:moveTo>
                    <a:pt x="80010" y="71437"/>
                  </a:moveTo>
                  <a:cubicBezTo>
                    <a:pt x="83820" y="80009"/>
                    <a:pt x="102870" y="92392"/>
                    <a:pt x="113347" y="89534"/>
                  </a:cubicBezTo>
                  <a:cubicBezTo>
                    <a:pt x="103822" y="95250"/>
                    <a:pt x="91440" y="112394"/>
                    <a:pt x="93345" y="121919"/>
                  </a:cubicBezTo>
                  <a:moveTo>
                    <a:pt x="129540" y="52387"/>
                  </a:moveTo>
                  <a:cubicBezTo>
                    <a:pt x="137160" y="60959"/>
                    <a:pt x="156210" y="74295"/>
                    <a:pt x="169545" y="74295"/>
                  </a:cubicBezTo>
                  <a:cubicBezTo>
                    <a:pt x="156210" y="75247"/>
                    <a:pt x="144780" y="101917"/>
                    <a:pt x="145732" y="113347"/>
                  </a:cubicBezTo>
                  <a:moveTo>
                    <a:pt x="331470" y="119062"/>
                  </a:moveTo>
                  <a:cubicBezTo>
                    <a:pt x="333375" y="85725"/>
                    <a:pt x="386715" y="54292"/>
                    <a:pt x="465772" y="67627"/>
                  </a:cubicBezTo>
                  <a:cubicBezTo>
                    <a:pt x="391477" y="36195"/>
                    <a:pt x="342900" y="123825"/>
                    <a:pt x="344805" y="169545"/>
                  </a:cubicBezTo>
                  <a:cubicBezTo>
                    <a:pt x="327660" y="235267"/>
                    <a:pt x="336232" y="306704"/>
                    <a:pt x="344805" y="374332"/>
                  </a:cubicBezTo>
                  <a:cubicBezTo>
                    <a:pt x="335280" y="372427"/>
                    <a:pt x="325755" y="373379"/>
                    <a:pt x="317182" y="374332"/>
                  </a:cubicBezTo>
                  <a:cubicBezTo>
                    <a:pt x="308609" y="306704"/>
                    <a:pt x="312420" y="237172"/>
                    <a:pt x="318134" y="169545"/>
                  </a:cubicBezTo>
                  <a:cubicBezTo>
                    <a:pt x="303847" y="131445"/>
                    <a:pt x="274320" y="43815"/>
                    <a:pt x="197167" y="67627"/>
                  </a:cubicBezTo>
                  <a:cubicBezTo>
                    <a:pt x="274319" y="45720"/>
                    <a:pt x="307657" y="95250"/>
                    <a:pt x="331469" y="11906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489A45C2-94FD-8C81-F51E-DD1AF4274201}"/>
                </a:ext>
              </a:extLst>
            </p:cNvPr>
            <p:cNvSpPr/>
            <p:nvPr/>
          </p:nvSpPr>
          <p:spPr>
            <a:xfrm>
              <a:off x="697052" y="2475577"/>
              <a:ext cx="663295" cy="374754"/>
            </a:xfrm>
            <a:custGeom>
              <a:avLst/>
              <a:gdLst/>
              <a:ahLst/>
              <a:cxnLst/>
              <a:rect l="0" t="0" r="0" b="0"/>
              <a:pathLst>
                <a:path w="663295" h="374754">
                  <a:moveTo>
                    <a:pt x="462125" y="66043"/>
                  </a:moveTo>
                  <a:cubicBezTo>
                    <a:pt x="472678" y="26661"/>
                    <a:pt x="509846" y="0"/>
                    <a:pt x="550826" y="10980"/>
                  </a:cubicBezTo>
                  <a:cubicBezTo>
                    <a:pt x="612329" y="27460"/>
                    <a:pt x="658405" y="110812"/>
                    <a:pt x="663295" y="119947"/>
                  </a:cubicBezTo>
                  <a:cubicBezTo>
                    <a:pt x="654493" y="125412"/>
                    <a:pt x="572914" y="174560"/>
                    <a:pt x="511410" y="158080"/>
                  </a:cubicBezTo>
                  <a:cubicBezTo>
                    <a:pt x="470431" y="147100"/>
                    <a:pt x="451573" y="105426"/>
                    <a:pt x="462125" y="66044"/>
                  </a:cubicBezTo>
                  <a:close/>
                  <a:moveTo>
                    <a:pt x="622727" y="109072"/>
                  </a:moveTo>
                  <a:lnTo>
                    <a:pt x="462130" y="66040"/>
                  </a:lnTo>
                  <a:moveTo>
                    <a:pt x="583213" y="71307"/>
                  </a:moveTo>
                  <a:cubicBezTo>
                    <a:pt x="577807" y="79455"/>
                    <a:pt x="560779" y="90888"/>
                    <a:pt x="549354" y="89426"/>
                  </a:cubicBezTo>
                  <a:cubicBezTo>
                    <a:pt x="559979" y="93872"/>
                    <a:pt x="569010" y="112288"/>
                    <a:pt x="569617" y="122047"/>
                  </a:cubicBezTo>
                  <a:moveTo>
                    <a:pt x="533886" y="52368"/>
                  </a:moveTo>
                  <a:cubicBezTo>
                    <a:pt x="527393" y="62239"/>
                    <a:pt x="507000" y="76125"/>
                    <a:pt x="493354" y="74404"/>
                  </a:cubicBezTo>
                  <a:cubicBezTo>
                    <a:pt x="506033" y="79736"/>
                    <a:pt x="516750" y="101959"/>
                    <a:pt x="517438" y="113754"/>
                  </a:cubicBezTo>
                  <a:moveTo>
                    <a:pt x="151884" y="158080"/>
                  </a:moveTo>
                  <a:cubicBezTo>
                    <a:pt x="90380" y="174560"/>
                    <a:pt x="8801" y="125412"/>
                    <a:pt x="0" y="119947"/>
                  </a:cubicBezTo>
                  <a:cubicBezTo>
                    <a:pt x="4889" y="110812"/>
                    <a:pt x="50965" y="27460"/>
                    <a:pt x="112468" y="10980"/>
                  </a:cubicBezTo>
                  <a:cubicBezTo>
                    <a:pt x="153448" y="0"/>
                    <a:pt x="190617" y="26661"/>
                    <a:pt x="201169" y="66043"/>
                  </a:cubicBezTo>
                  <a:cubicBezTo>
                    <a:pt x="211722" y="105426"/>
                    <a:pt x="192863" y="147100"/>
                    <a:pt x="151884" y="158080"/>
                  </a:cubicBezTo>
                  <a:close/>
                  <a:moveTo>
                    <a:pt x="40567" y="109072"/>
                  </a:moveTo>
                  <a:lnTo>
                    <a:pt x="201165" y="66040"/>
                  </a:lnTo>
                  <a:moveTo>
                    <a:pt x="93677" y="122047"/>
                  </a:moveTo>
                  <a:cubicBezTo>
                    <a:pt x="94284" y="112288"/>
                    <a:pt x="103315" y="93872"/>
                    <a:pt x="113940" y="89426"/>
                  </a:cubicBezTo>
                  <a:cubicBezTo>
                    <a:pt x="102515" y="90888"/>
                    <a:pt x="85487" y="79455"/>
                    <a:pt x="80081" y="71307"/>
                  </a:cubicBezTo>
                  <a:moveTo>
                    <a:pt x="145856" y="113754"/>
                  </a:moveTo>
                  <a:cubicBezTo>
                    <a:pt x="146544" y="101959"/>
                    <a:pt x="157261" y="79736"/>
                    <a:pt x="169941" y="74404"/>
                  </a:cubicBezTo>
                  <a:cubicBezTo>
                    <a:pt x="156294" y="76125"/>
                    <a:pt x="135901" y="62239"/>
                    <a:pt x="129408" y="52368"/>
                  </a:cubicBezTo>
                  <a:moveTo>
                    <a:pt x="465630" y="67622"/>
                  </a:moveTo>
                  <a:cubicBezTo>
                    <a:pt x="387170" y="51432"/>
                    <a:pt x="344797" y="124075"/>
                    <a:pt x="344572" y="169212"/>
                  </a:cubicBezTo>
                  <a:lnTo>
                    <a:pt x="344797" y="374754"/>
                  </a:lnTo>
                  <a:lnTo>
                    <a:pt x="317277" y="374754"/>
                  </a:lnTo>
                  <a:lnTo>
                    <a:pt x="318732" y="169212"/>
                  </a:lnTo>
                  <a:cubicBezTo>
                    <a:pt x="318732" y="128429"/>
                    <a:pt x="276134" y="51432"/>
                    <a:pt x="197674" y="67622"/>
                  </a:cubicBezTo>
                  <a:cubicBezTo>
                    <a:pt x="274167" y="43820"/>
                    <a:pt x="318311" y="88257"/>
                    <a:pt x="331652" y="118580"/>
                  </a:cubicBezTo>
                  <a:cubicBezTo>
                    <a:pt x="344993" y="88257"/>
                    <a:pt x="389137" y="43820"/>
                    <a:pt x="465630" y="67622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F7CFFC-A5A0-C776-B979-CF0119F9B8DC}"/>
              </a:ext>
            </a:extLst>
          </p:cNvPr>
          <p:cNvGrpSpPr/>
          <p:nvPr/>
        </p:nvGrpSpPr>
        <p:grpSpPr>
          <a:xfrm>
            <a:off x="1539589" y="3867148"/>
            <a:ext cx="807846" cy="736282"/>
            <a:chOff x="626618" y="2850831"/>
            <a:chExt cx="807846" cy="73628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BD4E461-029F-211B-07B8-74FE273541E5}"/>
                </a:ext>
              </a:extLst>
            </p:cNvPr>
            <p:cNvSpPr/>
            <p:nvPr/>
          </p:nvSpPr>
          <p:spPr>
            <a:xfrm>
              <a:off x="6266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5" y="664094"/>
                  </a:lnTo>
                  <a:cubicBezTo>
                    <a:pt x="645713" y="676715"/>
                    <a:pt x="634601" y="685800"/>
                    <a:pt x="621695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913F1624-608D-940C-2D44-83B6749BA017}"/>
                </a:ext>
              </a:extLst>
            </p:cNvPr>
            <p:cNvSpPr/>
            <p:nvPr/>
          </p:nvSpPr>
          <p:spPr>
            <a:xfrm>
              <a:off x="626745" y="2850831"/>
              <a:ext cx="807719" cy="736282"/>
            </a:xfrm>
            <a:custGeom>
              <a:avLst/>
              <a:gdLst/>
              <a:ahLst/>
              <a:cxnLst/>
              <a:rect l="0" t="0" r="0" b="0"/>
              <a:pathLst>
                <a:path w="807719" h="736282">
                  <a:moveTo>
                    <a:pt x="3810" y="38100"/>
                  </a:moveTo>
                  <a:cubicBezTo>
                    <a:pt x="0" y="21907"/>
                    <a:pt x="14287" y="0"/>
                    <a:pt x="30480" y="6667"/>
                  </a:cubicBezTo>
                  <a:cubicBezTo>
                    <a:pt x="260032" y="99059"/>
                    <a:pt x="525780" y="19050"/>
                    <a:pt x="773429" y="6667"/>
                  </a:cubicBezTo>
                  <a:cubicBezTo>
                    <a:pt x="791527" y="5714"/>
                    <a:pt x="807719" y="23812"/>
                    <a:pt x="800100" y="38100"/>
                  </a:cubicBezTo>
                  <a:cubicBezTo>
                    <a:pt x="789622" y="58102"/>
                    <a:pt x="786765" y="80009"/>
                    <a:pt x="782954" y="101917"/>
                  </a:cubicBezTo>
                  <a:cubicBezTo>
                    <a:pt x="780097" y="113347"/>
                    <a:pt x="767715" y="124777"/>
                    <a:pt x="756284" y="120967"/>
                  </a:cubicBezTo>
                  <a:cubicBezTo>
                    <a:pt x="644842" y="80962"/>
                    <a:pt x="518159" y="124777"/>
                    <a:pt x="399097" y="120967"/>
                  </a:cubicBezTo>
                  <a:cubicBezTo>
                    <a:pt x="281939" y="117157"/>
                    <a:pt x="163829" y="135254"/>
                    <a:pt x="47624" y="120967"/>
                  </a:cubicBezTo>
                  <a:cubicBezTo>
                    <a:pt x="35242" y="119062"/>
                    <a:pt x="20954" y="113347"/>
                    <a:pt x="20954" y="101917"/>
                  </a:cubicBezTo>
                  <a:cubicBezTo>
                    <a:pt x="20954" y="80009"/>
                    <a:pt x="4762" y="60007"/>
                    <a:pt x="3809" y="38100"/>
                  </a:cubicBezTo>
                  <a:moveTo>
                    <a:pt x="59055" y="120967"/>
                  </a:moveTo>
                  <a:cubicBezTo>
                    <a:pt x="285750" y="127634"/>
                    <a:pt x="514350" y="114300"/>
                    <a:pt x="741045" y="120967"/>
                  </a:cubicBezTo>
                  <a:cubicBezTo>
                    <a:pt x="710565" y="304800"/>
                    <a:pt x="697230" y="491489"/>
                    <a:pt x="647700" y="670559"/>
                  </a:cubicBezTo>
                  <a:cubicBezTo>
                    <a:pt x="650557" y="683894"/>
                    <a:pt x="633412" y="688657"/>
                    <a:pt x="621982" y="692467"/>
                  </a:cubicBezTo>
                  <a:cubicBezTo>
                    <a:pt x="480060" y="736282"/>
                    <a:pt x="325755" y="707707"/>
                    <a:pt x="179070" y="692467"/>
                  </a:cubicBezTo>
                  <a:cubicBezTo>
                    <a:pt x="165735" y="691514"/>
                    <a:pt x="155257" y="682942"/>
                    <a:pt x="152400" y="670559"/>
                  </a:cubicBezTo>
                  <a:cubicBezTo>
                    <a:pt x="127635" y="486727"/>
                    <a:pt x="105727" y="300989"/>
                    <a:pt x="59055" y="12096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3DF7C957-6738-DEA2-DD2E-FB2E42B62F7C}"/>
                </a:ext>
              </a:extLst>
            </p:cNvPr>
            <p:cNvSpPr/>
            <p:nvPr/>
          </p:nvSpPr>
          <p:spPr>
            <a:xfrm>
              <a:off x="6266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5" y="664094"/>
                  </a:lnTo>
                  <a:cubicBezTo>
                    <a:pt x="645713" y="676715"/>
                    <a:pt x="634601" y="685800"/>
                    <a:pt x="621695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87A4052-8DAA-7F51-35DC-F63105918F5B}"/>
              </a:ext>
            </a:extLst>
          </p:cNvPr>
          <p:cNvSpPr txBox="1"/>
          <p:nvPr/>
        </p:nvSpPr>
        <p:spPr>
          <a:xfrm>
            <a:off x="3218878" y="1553527"/>
            <a:ext cx="198596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Journey of FreeForGeeks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26C30B-97F6-D3C1-87B0-5EC7B042BB8D}"/>
              </a:ext>
            </a:extLst>
          </p:cNvPr>
          <p:cNvSpPr txBox="1"/>
          <p:nvPr/>
        </p:nvSpPr>
        <p:spPr>
          <a:xfrm>
            <a:off x="1271111" y="4877752"/>
            <a:ext cx="12858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Personal Project
Start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3DBA2-E1D4-BF8B-A66C-38B2002877BA}"/>
              </a:ext>
            </a:extLst>
          </p:cNvPr>
          <p:cNvSpPr txBox="1"/>
          <p:nvPr/>
        </p:nvSpPr>
        <p:spPr>
          <a:xfrm>
            <a:off x="3229832" y="4877752"/>
            <a:ext cx="8143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Resource
Expansion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C9076E-C44D-56D5-29FE-D732BBF1CB2A}"/>
              </a:ext>
            </a:extLst>
          </p:cNvPr>
          <p:cNvSpPr txBox="1"/>
          <p:nvPr/>
        </p:nvSpPr>
        <p:spPr>
          <a:xfrm>
            <a:off x="4905851" y="4877752"/>
            <a:ext cx="9572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GitHub
Recognition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1B4FB7-CD5D-1A64-7259-2C24F24C03DF}"/>
              </a:ext>
            </a:extLst>
          </p:cNvPr>
          <p:cNvSpPr txBox="1"/>
          <p:nvPr/>
        </p:nvSpPr>
        <p:spPr>
          <a:xfrm>
            <a:off x="6374987" y="4877752"/>
            <a:ext cx="14001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Skill Development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5EE0C14-FEB1-9F7F-DE2F-654253EA798B}"/>
              </a:ext>
            </a:extLst>
          </p:cNvPr>
          <p:cNvGrpSpPr/>
          <p:nvPr/>
        </p:nvGrpSpPr>
        <p:grpSpPr>
          <a:xfrm>
            <a:off x="1768792" y="4102417"/>
            <a:ext cx="333613" cy="335756"/>
            <a:chOff x="855821" y="3086100"/>
            <a:chExt cx="333613" cy="335756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D39A14CE-A9AE-2E89-70FD-BA8C16E5D456}"/>
                </a:ext>
              </a:extLst>
            </p:cNvPr>
            <p:cNvSpPr/>
            <p:nvPr/>
          </p:nvSpPr>
          <p:spPr>
            <a:xfrm>
              <a:off x="855821" y="3086100"/>
              <a:ext cx="331470" cy="335756"/>
            </a:xfrm>
            <a:custGeom>
              <a:avLst/>
              <a:gdLst/>
              <a:ahLst/>
              <a:cxnLst/>
              <a:rect l="0" t="0" r="0" b="0"/>
              <a:pathLst>
                <a:path w="331470" h="335756">
                  <a:moveTo>
                    <a:pt x="1428" y="0"/>
                  </a:moveTo>
                  <a:moveTo>
                    <a:pt x="100012" y="140017"/>
                  </a:moveTo>
                  <a:cubicBezTo>
                    <a:pt x="75723" y="101441"/>
                    <a:pt x="71437" y="54292"/>
                    <a:pt x="57149" y="11429"/>
                  </a:cubicBezTo>
                  <a:moveTo>
                    <a:pt x="42862" y="175736"/>
                  </a:moveTo>
                  <a:cubicBezTo>
                    <a:pt x="58578" y="120014"/>
                    <a:pt x="87153" y="98583"/>
                    <a:pt x="87153" y="100012"/>
                  </a:cubicBezTo>
                  <a:moveTo>
                    <a:pt x="12858" y="178593"/>
                  </a:moveTo>
                  <a:cubicBezTo>
                    <a:pt x="62864" y="165734"/>
                    <a:pt x="117157" y="180022"/>
                    <a:pt x="170021" y="178593"/>
                  </a:cubicBezTo>
                  <a:moveTo>
                    <a:pt x="84296" y="180022"/>
                  </a:moveTo>
                  <a:cubicBezTo>
                    <a:pt x="84296" y="230028"/>
                    <a:pt x="84296" y="281463"/>
                    <a:pt x="84296" y="332898"/>
                  </a:cubicBezTo>
                  <a:cubicBezTo>
                    <a:pt x="61436" y="324326"/>
                    <a:pt x="35718" y="328612"/>
                    <a:pt x="12858" y="332898"/>
                  </a:cubicBezTo>
                  <a:cubicBezTo>
                    <a:pt x="0" y="281463"/>
                    <a:pt x="20002" y="228600"/>
                    <a:pt x="12858" y="178593"/>
                  </a:cubicBezTo>
                  <a:moveTo>
                    <a:pt x="241458" y="91440"/>
                  </a:moveTo>
                  <a:cubicBezTo>
                    <a:pt x="222884" y="92868"/>
                    <a:pt x="208597" y="77152"/>
                    <a:pt x="208597" y="60007"/>
                  </a:cubicBezTo>
                  <a:cubicBezTo>
                    <a:pt x="208597" y="42862"/>
                    <a:pt x="224313" y="22860"/>
                    <a:pt x="241458" y="27146"/>
                  </a:cubicBezTo>
                  <a:cubicBezTo>
                    <a:pt x="257175" y="32861"/>
                    <a:pt x="277177" y="42862"/>
                    <a:pt x="272891" y="60007"/>
                  </a:cubicBezTo>
                  <a:cubicBezTo>
                    <a:pt x="268604" y="77152"/>
                    <a:pt x="258603" y="92868"/>
                    <a:pt x="241458" y="91440"/>
                  </a:cubicBezTo>
                  <a:moveTo>
                    <a:pt x="172878" y="307181"/>
                  </a:moveTo>
                  <a:cubicBezTo>
                    <a:pt x="170021" y="315753"/>
                    <a:pt x="158591" y="321468"/>
                    <a:pt x="144303" y="317182"/>
                  </a:cubicBezTo>
                  <a:cubicBezTo>
                    <a:pt x="134302" y="310038"/>
                    <a:pt x="132873" y="300037"/>
                    <a:pt x="134302" y="288607"/>
                  </a:cubicBezTo>
                  <a:cubicBezTo>
                    <a:pt x="141446" y="272891"/>
                    <a:pt x="150018" y="257175"/>
                    <a:pt x="157162" y="242887"/>
                  </a:cubicBezTo>
                  <a:cubicBezTo>
                    <a:pt x="165735" y="220027"/>
                    <a:pt x="190023" y="204311"/>
                    <a:pt x="214312" y="207168"/>
                  </a:cubicBezTo>
                  <a:cubicBezTo>
                    <a:pt x="215741" y="207168"/>
                    <a:pt x="217169" y="205740"/>
                    <a:pt x="220027" y="207168"/>
                  </a:cubicBezTo>
                  <a:cubicBezTo>
                    <a:pt x="221456" y="195738"/>
                    <a:pt x="217169" y="182879"/>
                    <a:pt x="220027" y="171450"/>
                  </a:cubicBezTo>
                  <a:cubicBezTo>
                    <a:pt x="210026" y="175736"/>
                    <a:pt x="198596" y="177165"/>
                    <a:pt x="190023" y="178593"/>
                  </a:cubicBezTo>
                  <a:cubicBezTo>
                    <a:pt x="177164" y="178593"/>
                    <a:pt x="164306" y="177165"/>
                    <a:pt x="151447" y="178593"/>
                  </a:cubicBezTo>
                  <a:cubicBezTo>
                    <a:pt x="141446" y="178593"/>
                    <a:pt x="131444" y="167163"/>
                    <a:pt x="131444" y="157162"/>
                  </a:cubicBezTo>
                  <a:cubicBezTo>
                    <a:pt x="130016" y="144303"/>
                    <a:pt x="141446" y="135731"/>
                    <a:pt x="151447" y="135731"/>
                  </a:cubicBezTo>
                  <a:cubicBezTo>
                    <a:pt x="178593" y="132873"/>
                    <a:pt x="200024" y="135731"/>
                    <a:pt x="214312" y="128587"/>
                  </a:cubicBezTo>
                  <a:cubicBezTo>
                    <a:pt x="218598" y="124301"/>
                    <a:pt x="224313" y="121443"/>
                    <a:pt x="230028" y="118586"/>
                  </a:cubicBezTo>
                  <a:cubicBezTo>
                    <a:pt x="234314" y="112871"/>
                    <a:pt x="242887" y="112871"/>
                    <a:pt x="251459" y="117157"/>
                  </a:cubicBezTo>
                  <a:cubicBezTo>
                    <a:pt x="258603" y="120015"/>
                    <a:pt x="264318" y="127158"/>
                    <a:pt x="262889" y="135731"/>
                  </a:cubicBezTo>
                  <a:cubicBezTo>
                    <a:pt x="257175" y="165734"/>
                    <a:pt x="271462" y="198596"/>
                    <a:pt x="262889" y="228600"/>
                  </a:cubicBezTo>
                  <a:cubicBezTo>
                    <a:pt x="258603" y="238601"/>
                    <a:pt x="251459" y="252888"/>
                    <a:pt x="241458" y="250031"/>
                  </a:cubicBezTo>
                  <a:cubicBezTo>
                    <a:pt x="231457" y="247173"/>
                    <a:pt x="222884" y="251459"/>
                    <a:pt x="214312" y="250031"/>
                  </a:cubicBezTo>
                  <a:cubicBezTo>
                    <a:pt x="207168" y="248602"/>
                    <a:pt x="200025" y="254317"/>
                    <a:pt x="195738" y="261461"/>
                  </a:cubicBezTo>
                  <a:cubicBezTo>
                    <a:pt x="182880" y="272891"/>
                    <a:pt x="177164" y="291464"/>
                    <a:pt x="172878" y="307181"/>
                  </a:cubicBezTo>
                  <a:moveTo>
                    <a:pt x="331470" y="102870"/>
                  </a:moveTo>
                  <a:cubicBezTo>
                    <a:pt x="322897" y="102870"/>
                    <a:pt x="318611" y="108585"/>
                    <a:pt x="317182" y="115728"/>
                  </a:cubicBezTo>
                  <a:cubicBezTo>
                    <a:pt x="300037" y="152876"/>
                    <a:pt x="305752" y="195738"/>
                    <a:pt x="300037" y="237172"/>
                  </a:cubicBezTo>
                  <a:cubicBezTo>
                    <a:pt x="298608" y="244316"/>
                    <a:pt x="291464" y="248602"/>
                    <a:pt x="285750" y="250031"/>
                  </a:cubicBezTo>
                  <a:cubicBezTo>
                    <a:pt x="270033" y="250031"/>
                    <a:pt x="255746" y="250031"/>
                    <a:pt x="241458" y="250031"/>
                  </a:cubicBezTo>
                  <a:moveTo>
                    <a:pt x="251459" y="250031"/>
                  </a:moveTo>
                  <a:cubicBezTo>
                    <a:pt x="248602" y="277177"/>
                    <a:pt x="258603" y="305752"/>
                    <a:pt x="251459" y="332898"/>
                  </a:cubicBezTo>
                  <a:moveTo>
                    <a:pt x="294322" y="332898"/>
                  </a:moveTo>
                  <a:cubicBezTo>
                    <a:pt x="262889" y="335756"/>
                    <a:pt x="231457" y="335756"/>
                    <a:pt x="201453" y="332898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332A1E34-8888-C55D-14B8-ED393F3C4D28}"/>
                </a:ext>
              </a:extLst>
            </p:cNvPr>
            <p:cNvSpPr/>
            <p:nvPr/>
          </p:nvSpPr>
          <p:spPr>
            <a:xfrm>
              <a:off x="857250" y="3086100"/>
              <a:ext cx="332184" cy="332184"/>
            </a:xfrm>
            <a:custGeom>
              <a:avLst/>
              <a:gdLst/>
              <a:ahLst/>
              <a:cxnLst/>
              <a:rect l="0" t="0" r="0" b="0"/>
              <a:pathLst>
                <a:path w="332184" h="332184">
                  <a:moveTo>
                    <a:pt x="0" y="0"/>
                  </a:moveTo>
                  <a:moveTo>
                    <a:pt x="56434" y="10715"/>
                  </a:moveTo>
                  <a:lnTo>
                    <a:pt x="99297" y="139303"/>
                  </a:lnTo>
                  <a:moveTo>
                    <a:pt x="42147" y="175021"/>
                  </a:moveTo>
                  <a:cubicBezTo>
                    <a:pt x="42147" y="117505"/>
                    <a:pt x="85948" y="99342"/>
                    <a:pt x="85948" y="99342"/>
                  </a:cubicBezTo>
                  <a:moveTo>
                    <a:pt x="167878" y="177879"/>
                  </a:moveTo>
                  <a:lnTo>
                    <a:pt x="10715" y="177879"/>
                  </a:lnTo>
                  <a:moveTo>
                    <a:pt x="82153" y="179308"/>
                  </a:moveTo>
                  <a:lnTo>
                    <a:pt x="82153" y="332184"/>
                  </a:lnTo>
                  <a:lnTo>
                    <a:pt x="10715" y="332184"/>
                  </a:lnTo>
                  <a:lnTo>
                    <a:pt x="10715" y="177879"/>
                  </a:lnTo>
                  <a:moveTo>
                    <a:pt x="207168" y="60006"/>
                  </a:moveTo>
                  <a:cubicBezTo>
                    <a:pt x="207168" y="42252"/>
                    <a:pt x="221561" y="27859"/>
                    <a:pt x="239315" y="27859"/>
                  </a:cubicBezTo>
                  <a:cubicBezTo>
                    <a:pt x="257070" y="27859"/>
                    <a:pt x="271462" y="42252"/>
                    <a:pt x="271462" y="60006"/>
                  </a:cubicBezTo>
                  <a:cubicBezTo>
                    <a:pt x="271462" y="77761"/>
                    <a:pt x="257070" y="92153"/>
                    <a:pt x="239315" y="92153"/>
                  </a:cubicBezTo>
                  <a:cubicBezTo>
                    <a:pt x="221561" y="92153"/>
                    <a:pt x="207168" y="77761"/>
                    <a:pt x="207168" y="60006"/>
                  </a:cubicBezTo>
                  <a:close/>
                  <a:moveTo>
                    <a:pt x="143290" y="317591"/>
                  </a:moveTo>
                  <a:cubicBezTo>
                    <a:pt x="131860" y="311876"/>
                    <a:pt x="127573" y="299017"/>
                    <a:pt x="133288" y="289016"/>
                  </a:cubicBezTo>
                  <a:lnTo>
                    <a:pt x="155020" y="242173"/>
                  </a:lnTo>
                  <a:cubicBezTo>
                    <a:pt x="165022" y="220741"/>
                    <a:pt x="187882" y="206454"/>
                    <a:pt x="212170" y="206454"/>
                  </a:cubicBezTo>
                  <a:lnTo>
                    <a:pt x="217885" y="206454"/>
                  </a:lnTo>
                  <a:lnTo>
                    <a:pt x="217885" y="172164"/>
                  </a:lnTo>
                  <a:cubicBezTo>
                    <a:pt x="207884" y="176450"/>
                    <a:pt x="197883" y="177879"/>
                    <a:pt x="187882" y="177879"/>
                  </a:cubicBezTo>
                  <a:lnTo>
                    <a:pt x="150733" y="177879"/>
                  </a:lnTo>
                  <a:cubicBezTo>
                    <a:pt x="139303" y="177879"/>
                    <a:pt x="129302" y="167878"/>
                    <a:pt x="129302" y="156448"/>
                  </a:cubicBezTo>
                  <a:cubicBezTo>
                    <a:pt x="129302" y="145018"/>
                    <a:pt x="139303" y="135017"/>
                    <a:pt x="150733" y="135017"/>
                  </a:cubicBezTo>
                  <a:cubicBezTo>
                    <a:pt x="176450" y="135017"/>
                    <a:pt x="199312" y="136445"/>
                    <a:pt x="212170" y="127873"/>
                  </a:cubicBezTo>
                  <a:lnTo>
                    <a:pt x="227885" y="117872"/>
                  </a:lnTo>
                  <a:cubicBezTo>
                    <a:pt x="233600" y="113585"/>
                    <a:pt x="242173" y="112157"/>
                    <a:pt x="249316" y="116443"/>
                  </a:cubicBezTo>
                  <a:cubicBezTo>
                    <a:pt x="256460" y="119300"/>
                    <a:pt x="260748" y="126444"/>
                    <a:pt x="260748" y="135017"/>
                  </a:cubicBezTo>
                  <a:lnTo>
                    <a:pt x="260748" y="227885"/>
                  </a:lnTo>
                  <a:cubicBezTo>
                    <a:pt x="260748" y="239315"/>
                    <a:pt x="250747" y="249316"/>
                    <a:pt x="239317" y="249316"/>
                  </a:cubicBezTo>
                  <a:lnTo>
                    <a:pt x="212170" y="249316"/>
                  </a:lnTo>
                  <a:cubicBezTo>
                    <a:pt x="205027" y="249316"/>
                    <a:pt x="197881" y="253603"/>
                    <a:pt x="193595" y="260746"/>
                  </a:cubicBezTo>
                  <a:lnTo>
                    <a:pt x="171865" y="307589"/>
                  </a:lnTo>
                  <a:cubicBezTo>
                    <a:pt x="167579" y="316162"/>
                    <a:pt x="156149" y="323306"/>
                    <a:pt x="143290" y="317591"/>
                  </a:cubicBezTo>
                  <a:close/>
                  <a:moveTo>
                    <a:pt x="332184" y="102155"/>
                  </a:moveTo>
                  <a:lnTo>
                    <a:pt x="329326" y="102155"/>
                  </a:lnTo>
                  <a:cubicBezTo>
                    <a:pt x="322183" y="102155"/>
                    <a:pt x="316468" y="107870"/>
                    <a:pt x="315039" y="115014"/>
                  </a:cubicBezTo>
                  <a:lnTo>
                    <a:pt x="297894" y="236458"/>
                  </a:lnTo>
                  <a:cubicBezTo>
                    <a:pt x="296465" y="243601"/>
                    <a:pt x="290750" y="249316"/>
                    <a:pt x="283606" y="249316"/>
                  </a:cubicBezTo>
                  <a:lnTo>
                    <a:pt x="239315" y="249316"/>
                  </a:lnTo>
                  <a:moveTo>
                    <a:pt x="249316" y="249316"/>
                  </a:moveTo>
                  <a:lnTo>
                    <a:pt x="249316" y="332184"/>
                  </a:lnTo>
                  <a:moveTo>
                    <a:pt x="199310" y="332184"/>
                  </a:moveTo>
                  <a:lnTo>
                    <a:pt x="292179" y="332184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46FC183-DE22-2567-428F-3C77D98C59AC}"/>
              </a:ext>
            </a:extLst>
          </p:cNvPr>
          <p:cNvGrpSpPr/>
          <p:nvPr/>
        </p:nvGrpSpPr>
        <p:grpSpPr>
          <a:xfrm>
            <a:off x="3484721" y="4102417"/>
            <a:ext cx="311467" cy="340042"/>
            <a:chOff x="2571750" y="3086100"/>
            <a:chExt cx="311467" cy="340042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2CD1E71-5A6D-73EC-0561-E715E48B43B9}"/>
                </a:ext>
              </a:extLst>
            </p:cNvPr>
            <p:cNvSpPr/>
            <p:nvPr/>
          </p:nvSpPr>
          <p:spPr>
            <a:xfrm>
              <a:off x="2571750" y="3086100"/>
              <a:ext cx="311467" cy="340042"/>
            </a:xfrm>
            <a:custGeom>
              <a:avLst/>
              <a:gdLst/>
              <a:ahLst/>
              <a:cxnLst/>
              <a:rect l="0" t="0" r="0" b="0"/>
              <a:pathLst>
                <a:path w="311467" h="340042">
                  <a:moveTo>
                    <a:pt x="0" y="0"/>
                  </a:moveTo>
                  <a:moveTo>
                    <a:pt x="35718" y="64293"/>
                  </a:moveTo>
                  <a:cubicBezTo>
                    <a:pt x="51434" y="42862"/>
                    <a:pt x="75723" y="28575"/>
                    <a:pt x="92868" y="7143"/>
                  </a:cubicBezTo>
                  <a:cubicBezTo>
                    <a:pt x="94297" y="25717"/>
                    <a:pt x="87153" y="45720"/>
                    <a:pt x="92868" y="64293"/>
                  </a:cubicBezTo>
                  <a:cubicBezTo>
                    <a:pt x="74295" y="68579"/>
                    <a:pt x="54292" y="65722"/>
                    <a:pt x="35718" y="64293"/>
                  </a:cubicBezTo>
                  <a:moveTo>
                    <a:pt x="281463" y="51434"/>
                  </a:moveTo>
                  <a:cubicBezTo>
                    <a:pt x="288607" y="60007"/>
                    <a:pt x="302895" y="72866"/>
                    <a:pt x="307181" y="200025"/>
                  </a:cubicBezTo>
                  <a:cubicBezTo>
                    <a:pt x="311467" y="327183"/>
                    <a:pt x="242887" y="335756"/>
                    <a:pt x="242887" y="335756"/>
                  </a:cubicBezTo>
                  <a:cubicBezTo>
                    <a:pt x="231457" y="331470"/>
                    <a:pt x="218598" y="340042"/>
                    <a:pt x="207168" y="335756"/>
                  </a:cubicBezTo>
                  <a:cubicBezTo>
                    <a:pt x="194309" y="338613"/>
                    <a:pt x="182879" y="328612"/>
                    <a:pt x="170021" y="322897"/>
                  </a:cubicBezTo>
                  <a:cubicBezTo>
                    <a:pt x="158591" y="315753"/>
                    <a:pt x="161448" y="298608"/>
                    <a:pt x="157162" y="285750"/>
                  </a:cubicBezTo>
                  <a:cubicBezTo>
                    <a:pt x="151447" y="245745"/>
                    <a:pt x="210026" y="245745"/>
                    <a:pt x="210026" y="245745"/>
                  </a:cubicBezTo>
                  <a:cubicBezTo>
                    <a:pt x="212883" y="254317"/>
                    <a:pt x="212883" y="262890"/>
                    <a:pt x="210026" y="271462"/>
                  </a:cubicBezTo>
                  <a:cubicBezTo>
                    <a:pt x="205740" y="271462"/>
                    <a:pt x="201453" y="270033"/>
                    <a:pt x="198596" y="271462"/>
                  </a:cubicBezTo>
                  <a:cubicBezTo>
                    <a:pt x="191452" y="272891"/>
                    <a:pt x="190023" y="274320"/>
                    <a:pt x="185737" y="285750"/>
                  </a:cubicBezTo>
                  <a:cubicBezTo>
                    <a:pt x="187166" y="294322"/>
                    <a:pt x="192881" y="300037"/>
                    <a:pt x="197167" y="307181"/>
                  </a:cubicBezTo>
                  <a:cubicBezTo>
                    <a:pt x="208597" y="302895"/>
                    <a:pt x="221456" y="305752"/>
                    <a:pt x="232886" y="307181"/>
                  </a:cubicBezTo>
                  <a:cubicBezTo>
                    <a:pt x="248602" y="308609"/>
                    <a:pt x="250031" y="288607"/>
                    <a:pt x="250031" y="288607"/>
                  </a:cubicBezTo>
                  <a:cubicBezTo>
                    <a:pt x="252888" y="278606"/>
                    <a:pt x="252888" y="267176"/>
                    <a:pt x="250031" y="258603"/>
                  </a:cubicBezTo>
                  <a:cubicBezTo>
                    <a:pt x="244316" y="242887"/>
                    <a:pt x="232886" y="221456"/>
                    <a:pt x="205740" y="225742"/>
                  </a:cubicBezTo>
                  <a:cubicBezTo>
                    <a:pt x="178593" y="231457"/>
                    <a:pt x="160020" y="191452"/>
                    <a:pt x="160020" y="191452"/>
                  </a:cubicBezTo>
                  <a:cubicBezTo>
                    <a:pt x="160020" y="191452"/>
                    <a:pt x="155733" y="214312"/>
                    <a:pt x="160020" y="228600"/>
                  </a:cubicBezTo>
                  <a:cubicBezTo>
                    <a:pt x="160020" y="231457"/>
                    <a:pt x="150018" y="247173"/>
                    <a:pt x="87153" y="251459"/>
                  </a:cubicBezTo>
                  <a:cubicBezTo>
                    <a:pt x="32861" y="254317"/>
                    <a:pt x="24288" y="154304"/>
                    <a:pt x="25717" y="130016"/>
                  </a:cubicBezTo>
                  <a:cubicBezTo>
                    <a:pt x="20002" y="115728"/>
                    <a:pt x="34290" y="102869"/>
                    <a:pt x="44291" y="92868"/>
                  </a:cubicBezTo>
                  <a:cubicBezTo>
                    <a:pt x="64293" y="100012"/>
                    <a:pt x="87153" y="95726"/>
                    <a:pt x="107156" y="92868"/>
                  </a:cubicBezTo>
                  <a:cubicBezTo>
                    <a:pt x="111442" y="87153"/>
                    <a:pt x="115728" y="81438"/>
                    <a:pt x="121443" y="78581"/>
                  </a:cubicBezTo>
                  <a:cubicBezTo>
                    <a:pt x="120015" y="62865"/>
                    <a:pt x="121443" y="47148"/>
                    <a:pt x="121443" y="32861"/>
                  </a:cubicBezTo>
                  <a:cubicBezTo>
                    <a:pt x="121443" y="21431"/>
                    <a:pt x="124301" y="17145"/>
                    <a:pt x="152876" y="7143"/>
                  </a:cubicBezTo>
                  <a:cubicBezTo>
                    <a:pt x="167163" y="0"/>
                    <a:pt x="182880" y="15716"/>
                    <a:pt x="191452" y="30003"/>
                  </a:cubicBezTo>
                  <a:cubicBezTo>
                    <a:pt x="202882" y="34289"/>
                    <a:pt x="218598" y="25717"/>
                    <a:pt x="230028" y="30003"/>
                  </a:cubicBezTo>
                  <a:cubicBezTo>
                    <a:pt x="244316" y="35718"/>
                    <a:pt x="278606" y="40004"/>
                    <a:pt x="281463" y="51434"/>
                  </a:cubicBezTo>
                  <a:moveTo>
                    <a:pt x="217170" y="165734"/>
                  </a:moveTo>
                  <a:cubicBezTo>
                    <a:pt x="222885" y="167163"/>
                    <a:pt x="261461" y="172878"/>
                    <a:pt x="261461" y="172878"/>
                  </a:cubicBezTo>
                  <a:cubicBezTo>
                    <a:pt x="261461" y="172878"/>
                    <a:pt x="244316" y="145732"/>
                    <a:pt x="232886" y="144303"/>
                  </a:cubicBezTo>
                  <a:cubicBezTo>
                    <a:pt x="220027" y="142875"/>
                    <a:pt x="217170" y="165734"/>
                    <a:pt x="217170" y="1657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EC63AA7-A42D-86AB-8473-C13D31B0681D}"/>
                </a:ext>
              </a:extLst>
            </p:cNvPr>
            <p:cNvSpPr/>
            <p:nvPr/>
          </p:nvSpPr>
          <p:spPr>
            <a:xfrm>
              <a:off x="2571750" y="3086100"/>
              <a:ext cx="307352" cy="337012"/>
            </a:xfrm>
            <a:custGeom>
              <a:avLst/>
              <a:gdLst/>
              <a:ahLst/>
              <a:cxnLst/>
              <a:rect l="0" t="0" r="0" b="0"/>
              <a:pathLst>
                <a:path w="307352" h="337012">
                  <a:moveTo>
                    <a:pt x="0" y="0"/>
                  </a:moveTo>
                  <a:moveTo>
                    <a:pt x="35718" y="64293"/>
                  </a:moveTo>
                  <a:lnTo>
                    <a:pt x="92868" y="7143"/>
                  </a:lnTo>
                  <a:lnTo>
                    <a:pt x="92868" y="64293"/>
                  </a:lnTo>
                  <a:close/>
                  <a:moveTo>
                    <a:pt x="281463" y="51134"/>
                  </a:moveTo>
                  <a:cubicBezTo>
                    <a:pt x="287093" y="60936"/>
                    <a:pt x="307352" y="72851"/>
                    <a:pt x="307352" y="200153"/>
                  </a:cubicBezTo>
                  <a:cubicBezTo>
                    <a:pt x="307352" y="327455"/>
                    <a:pt x="242887" y="335756"/>
                    <a:pt x="242887" y="335756"/>
                  </a:cubicBezTo>
                  <a:lnTo>
                    <a:pt x="207168" y="335756"/>
                  </a:lnTo>
                  <a:cubicBezTo>
                    <a:pt x="193513" y="337012"/>
                    <a:pt x="180009" y="332112"/>
                    <a:pt x="170338" y="322391"/>
                  </a:cubicBezTo>
                  <a:cubicBezTo>
                    <a:pt x="160666" y="312670"/>
                    <a:pt x="155835" y="299141"/>
                    <a:pt x="157162" y="285492"/>
                  </a:cubicBezTo>
                  <a:cubicBezTo>
                    <a:pt x="157162" y="245487"/>
                    <a:pt x="210097" y="245744"/>
                    <a:pt x="210097" y="245744"/>
                  </a:cubicBezTo>
                  <a:lnTo>
                    <a:pt x="210097" y="271562"/>
                  </a:lnTo>
                  <a:cubicBezTo>
                    <a:pt x="206179" y="271061"/>
                    <a:pt x="202232" y="270808"/>
                    <a:pt x="198281" y="270805"/>
                  </a:cubicBezTo>
                  <a:cubicBezTo>
                    <a:pt x="191809" y="270805"/>
                    <a:pt x="185737" y="274134"/>
                    <a:pt x="185737" y="286392"/>
                  </a:cubicBezTo>
                  <a:cubicBezTo>
                    <a:pt x="186569" y="294692"/>
                    <a:pt x="190884" y="302248"/>
                    <a:pt x="197610" y="307181"/>
                  </a:cubicBezTo>
                  <a:lnTo>
                    <a:pt x="232229" y="307181"/>
                  </a:lnTo>
                  <a:cubicBezTo>
                    <a:pt x="248459" y="307181"/>
                    <a:pt x="250031" y="288607"/>
                    <a:pt x="250031" y="288607"/>
                  </a:cubicBezTo>
                  <a:lnTo>
                    <a:pt x="250031" y="258360"/>
                  </a:lnTo>
                  <a:cubicBezTo>
                    <a:pt x="250031" y="242058"/>
                    <a:pt x="233443" y="226142"/>
                    <a:pt x="205854" y="226142"/>
                  </a:cubicBezTo>
                  <a:cubicBezTo>
                    <a:pt x="178265" y="226142"/>
                    <a:pt x="159977" y="191223"/>
                    <a:pt x="159977" y="191223"/>
                  </a:cubicBezTo>
                  <a:cubicBezTo>
                    <a:pt x="159977" y="191223"/>
                    <a:pt x="159619" y="213483"/>
                    <a:pt x="159619" y="228157"/>
                  </a:cubicBezTo>
                  <a:cubicBezTo>
                    <a:pt x="159619" y="231700"/>
                    <a:pt x="148932" y="260675"/>
                    <a:pt x="86539" y="251017"/>
                  </a:cubicBezTo>
                  <a:cubicBezTo>
                    <a:pt x="33789" y="242858"/>
                    <a:pt x="25946" y="154662"/>
                    <a:pt x="25946" y="129359"/>
                  </a:cubicBezTo>
                  <a:cubicBezTo>
                    <a:pt x="25601" y="114899"/>
                    <a:pt x="32480" y="101217"/>
                    <a:pt x="44291" y="92868"/>
                  </a:cubicBezTo>
                  <a:lnTo>
                    <a:pt x="107156" y="92868"/>
                  </a:lnTo>
                  <a:lnTo>
                    <a:pt x="121443" y="78581"/>
                  </a:lnTo>
                  <a:lnTo>
                    <a:pt x="121443" y="32375"/>
                  </a:lnTo>
                  <a:cubicBezTo>
                    <a:pt x="121443" y="20945"/>
                    <a:pt x="122301" y="7143"/>
                    <a:pt x="152304" y="7143"/>
                  </a:cubicBezTo>
                  <a:cubicBezTo>
                    <a:pt x="168640" y="6078"/>
                    <a:pt x="183952" y="15158"/>
                    <a:pt x="190852" y="30003"/>
                  </a:cubicBezTo>
                  <a:lnTo>
                    <a:pt x="230600" y="30003"/>
                  </a:lnTo>
                  <a:cubicBezTo>
                    <a:pt x="246030" y="30003"/>
                    <a:pt x="275748" y="41433"/>
                    <a:pt x="281463" y="51134"/>
                  </a:cubicBezTo>
                  <a:moveTo>
                    <a:pt x="217327" y="165292"/>
                  </a:moveTo>
                  <a:cubicBezTo>
                    <a:pt x="223399" y="165292"/>
                    <a:pt x="261589" y="172350"/>
                    <a:pt x="261589" y="172350"/>
                  </a:cubicBezTo>
                  <a:cubicBezTo>
                    <a:pt x="261589" y="172350"/>
                    <a:pt x="244859" y="144275"/>
                    <a:pt x="232686" y="144275"/>
                  </a:cubicBezTo>
                  <a:cubicBezTo>
                    <a:pt x="220513" y="144275"/>
                    <a:pt x="217370" y="165292"/>
                    <a:pt x="217370" y="165292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09D8715-4D17-3EE3-EEDD-71660524C749}"/>
              </a:ext>
            </a:extLst>
          </p:cNvPr>
          <p:cNvGrpSpPr/>
          <p:nvPr/>
        </p:nvGrpSpPr>
        <p:grpSpPr>
          <a:xfrm>
            <a:off x="5169217" y="4093844"/>
            <a:ext cx="376843" cy="337542"/>
            <a:chOff x="4256246" y="3077527"/>
            <a:chExt cx="376843" cy="33754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43DB43B-90D9-BFC0-364B-F438956FB598}"/>
                </a:ext>
              </a:extLst>
            </p:cNvPr>
            <p:cNvSpPr/>
            <p:nvPr/>
          </p:nvSpPr>
          <p:spPr>
            <a:xfrm>
              <a:off x="4256246" y="3077527"/>
              <a:ext cx="367188" cy="337185"/>
            </a:xfrm>
            <a:custGeom>
              <a:avLst/>
              <a:gdLst/>
              <a:ahLst/>
              <a:cxnLst/>
              <a:rect l="0" t="0" r="0" b="0"/>
              <a:pathLst>
                <a:path w="367188" h="337185">
                  <a:moveTo>
                    <a:pt x="201453" y="15716"/>
                  </a:moveTo>
                  <a:cubicBezTo>
                    <a:pt x="280034" y="0"/>
                    <a:pt x="361473" y="72866"/>
                    <a:pt x="364331" y="154304"/>
                  </a:cubicBezTo>
                  <a:cubicBezTo>
                    <a:pt x="367188" y="234314"/>
                    <a:pt x="321468" y="291464"/>
                    <a:pt x="252888" y="335756"/>
                  </a:cubicBezTo>
                  <a:cubicBezTo>
                    <a:pt x="245744" y="337184"/>
                    <a:pt x="241458" y="332898"/>
                    <a:pt x="242887" y="328612"/>
                  </a:cubicBezTo>
                  <a:cubicBezTo>
                    <a:pt x="245744" y="314325"/>
                    <a:pt x="244316" y="298608"/>
                    <a:pt x="242887" y="282892"/>
                  </a:cubicBezTo>
                  <a:cubicBezTo>
                    <a:pt x="240029" y="271462"/>
                    <a:pt x="240029" y="260032"/>
                    <a:pt x="231457" y="252888"/>
                  </a:cubicBezTo>
                  <a:cubicBezTo>
                    <a:pt x="267176" y="248602"/>
                    <a:pt x="288607" y="231457"/>
                    <a:pt x="305752" y="171450"/>
                  </a:cubicBezTo>
                  <a:cubicBezTo>
                    <a:pt x="308609" y="155733"/>
                    <a:pt x="297179" y="141446"/>
                    <a:pt x="290036" y="127158"/>
                  </a:cubicBezTo>
                  <a:cubicBezTo>
                    <a:pt x="298608" y="115728"/>
                    <a:pt x="292893" y="98583"/>
                    <a:pt x="287178" y="84296"/>
                  </a:cubicBezTo>
                  <a:cubicBezTo>
                    <a:pt x="287178" y="84296"/>
                    <a:pt x="272891" y="78581"/>
                    <a:pt x="242887" y="100012"/>
                  </a:cubicBezTo>
                  <a:cubicBezTo>
                    <a:pt x="214312" y="100012"/>
                    <a:pt x="187166" y="94297"/>
                    <a:pt x="160020" y="100012"/>
                  </a:cubicBezTo>
                  <a:cubicBezTo>
                    <a:pt x="122872" y="91440"/>
                    <a:pt x="115728" y="84296"/>
                    <a:pt x="115728" y="84296"/>
                  </a:cubicBezTo>
                  <a:cubicBezTo>
                    <a:pt x="104298" y="94297"/>
                    <a:pt x="111442" y="112871"/>
                    <a:pt x="112871" y="127158"/>
                  </a:cubicBezTo>
                  <a:cubicBezTo>
                    <a:pt x="100012" y="137160"/>
                    <a:pt x="92868" y="155733"/>
                    <a:pt x="97155" y="171450"/>
                  </a:cubicBezTo>
                  <a:cubicBezTo>
                    <a:pt x="117157" y="231457"/>
                    <a:pt x="137160" y="238601"/>
                    <a:pt x="171450" y="252888"/>
                  </a:cubicBezTo>
                  <a:cubicBezTo>
                    <a:pt x="164306" y="258603"/>
                    <a:pt x="160020" y="265747"/>
                    <a:pt x="161448" y="274320"/>
                  </a:cubicBezTo>
                  <a:cubicBezTo>
                    <a:pt x="152876" y="278606"/>
                    <a:pt x="142875" y="280035"/>
                    <a:pt x="134302" y="277177"/>
                  </a:cubicBezTo>
                  <a:cubicBezTo>
                    <a:pt x="125730" y="274320"/>
                    <a:pt x="118586" y="268605"/>
                    <a:pt x="112871" y="261461"/>
                  </a:cubicBezTo>
                  <a:cubicBezTo>
                    <a:pt x="105727" y="252888"/>
                    <a:pt x="97155" y="248602"/>
                    <a:pt x="88582" y="244316"/>
                  </a:cubicBezTo>
                  <a:cubicBezTo>
                    <a:pt x="88582" y="244316"/>
                    <a:pt x="71437" y="244316"/>
                    <a:pt x="87153" y="254317"/>
                  </a:cubicBezTo>
                  <a:cubicBezTo>
                    <a:pt x="97155" y="258603"/>
                    <a:pt x="100012" y="270033"/>
                    <a:pt x="105727" y="278606"/>
                  </a:cubicBezTo>
                  <a:cubicBezTo>
                    <a:pt x="105727" y="278606"/>
                    <a:pt x="114300" y="310038"/>
                    <a:pt x="160020" y="300037"/>
                  </a:cubicBezTo>
                  <a:cubicBezTo>
                    <a:pt x="155733" y="312896"/>
                    <a:pt x="160020" y="324326"/>
                    <a:pt x="160020" y="328612"/>
                  </a:cubicBezTo>
                  <a:cubicBezTo>
                    <a:pt x="161448" y="332898"/>
                    <a:pt x="157162" y="337185"/>
                    <a:pt x="150018" y="335756"/>
                  </a:cubicBezTo>
                  <a:cubicBezTo>
                    <a:pt x="71437" y="318611"/>
                    <a:pt x="0" y="224313"/>
                    <a:pt x="38576" y="154305"/>
                  </a:cubicBezTo>
                  <a:cubicBezTo>
                    <a:pt x="78581" y="82867"/>
                    <a:pt x="122872" y="32861"/>
                    <a:pt x="201453" y="1571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79C36B41-60EE-9D88-A883-DA64A2660067}"/>
                </a:ext>
              </a:extLst>
            </p:cNvPr>
            <p:cNvSpPr/>
            <p:nvPr/>
          </p:nvSpPr>
          <p:spPr>
            <a:xfrm>
              <a:off x="4282447" y="3093111"/>
              <a:ext cx="350642" cy="321958"/>
            </a:xfrm>
            <a:custGeom>
              <a:avLst/>
              <a:gdLst/>
              <a:ahLst/>
              <a:cxnLst/>
              <a:rect l="0" t="0" r="0" b="0"/>
              <a:pathLst>
                <a:path w="350642" h="321958">
                  <a:moveTo>
                    <a:pt x="337700" y="138079"/>
                  </a:moveTo>
                  <a:cubicBezTo>
                    <a:pt x="350642" y="217705"/>
                    <a:pt x="303863" y="294949"/>
                    <a:pt x="227302" y="320372"/>
                  </a:cubicBezTo>
                  <a:cubicBezTo>
                    <a:pt x="218958" y="321958"/>
                    <a:pt x="216300" y="317100"/>
                    <a:pt x="216300" y="312714"/>
                  </a:cubicBezTo>
                  <a:lnTo>
                    <a:pt x="216300" y="267222"/>
                  </a:lnTo>
                  <a:cubicBezTo>
                    <a:pt x="217112" y="255974"/>
                    <a:pt x="213011" y="244926"/>
                    <a:pt x="205056" y="236933"/>
                  </a:cubicBezTo>
                  <a:cubicBezTo>
                    <a:pt x="241661" y="232889"/>
                    <a:pt x="280080" y="219016"/>
                    <a:pt x="280080" y="155866"/>
                  </a:cubicBezTo>
                  <a:cubicBezTo>
                    <a:pt x="280334" y="139532"/>
                    <a:pt x="274280" y="123729"/>
                    <a:pt x="263178" y="111746"/>
                  </a:cubicBezTo>
                  <a:cubicBezTo>
                    <a:pt x="268191" y="97575"/>
                    <a:pt x="267608" y="82025"/>
                    <a:pt x="261549" y="68269"/>
                  </a:cubicBezTo>
                  <a:cubicBezTo>
                    <a:pt x="261549" y="68269"/>
                    <a:pt x="247847" y="63868"/>
                    <a:pt x="216415" y="85128"/>
                  </a:cubicBezTo>
                  <a:cubicBezTo>
                    <a:pt x="189481" y="77737"/>
                    <a:pt x="161053" y="77737"/>
                    <a:pt x="134119" y="85128"/>
                  </a:cubicBezTo>
                  <a:cubicBezTo>
                    <a:pt x="102758" y="63854"/>
                    <a:pt x="88942" y="68269"/>
                    <a:pt x="88942" y="68269"/>
                  </a:cubicBezTo>
                  <a:cubicBezTo>
                    <a:pt x="82884" y="82027"/>
                    <a:pt x="82312" y="97580"/>
                    <a:pt x="87341" y="111746"/>
                  </a:cubicBezTo>
                  <a:cubicBezTo>
                    <a:pt x="76242" y="123721"/>
                    <a:pt x="70179" y="139510"/>
                    <a:pt x="70411" y="155837"/>
                  </a:cubicBezTo>
                  <a:cubicBezTo>
                    <a:pt x="70411" y="218816"/>
                    <a:pt x="108773" y="232904"/>
                    <a:pt x="145249" y="237076"/>
                  </a:cubicBezTo>
                  <a:cubicBezTo>
                    <a:pt x="139275" y="242896"/>
                    <a:pt x="135577" y="250658"/>
                    <a:pt x="134819" y="258964"/>
                  </a:cubicBezTo>
                  <a:cubicBezTo>
                    <a:pt x="126679" y="263542"/>
                    <a:pt x="117046" y="264674"/>
                    <a:pt x="108066" y="262108"/>
                  </a:cubicBezTo>
                  <a:cubicBezTo>
                    <a:pt x="99087" y="259543"/>
                    <a:pt x="91506" y="253492"/>
                    <a:pt x="87013" y="245305"/>
                  </a:cubicBezTo>
                  <a:cubicBezTo>
                    <a:pt x="81684" y="236081"/>
                    <a:pt x="72392" y="229837"/>
                    <a:pt x="61838" y="228389"/>
                  </a:cubicBezTo>
                  <a:cubicBezTo>
                    <a:pt x="61838" y="228389"/>
                    <a:pt x="45808" y="228189"/>
                    <a:pt x="60724" y="238390"/>
                  </a:cubicBezTo>
                  <a:cubicBezTo>
                    <a:pt x="69474" y="243968"/>
                    <a:pt x="75940" y="252492"/>
                    <a:pt x="78955" y="262422"/>
                  </a:cubicBezTo>
                  <a:cubicBezTo>
                    <a:pt x="78955" y="262422"/>
                    <a:pt x="88399" y="293983"/>
                    <a:pt x="134119" y="284067"/>
                  </a:cubicBezTo>
                  <a:cubicBezTo>
                    <a:pt x="134204" y="297826"/>
                    <a:pt x="134119" y="308713"/>
                    <a:pt x="134119" y="312642"/>
                  </a:cubicBezTo>
                  <a:cubicBezTo>
                    <a:pt x="134119" y="316986"/>
                    <a:pt x="131518" y="321801"/>
                    <a:pt x="123317" y="320372"/>
                  </a:cubicBezTo>
                  <a:cubicBezTo>
                    <a:pt x="46777" y="294956"/>
                    <a:pt x="0" y="217745"/>
                    <a:pt x="12910" y="138135"/>
                  </a:cubicBezTo>
                  <a:cubicBezTo>
                    <a:pt x="25821" y="58526"/>
                    <a:pt x="94603" y="56"/>
                    <a:pt x="175252" y="132"/>
                  </a:cubicBezTo>
                  <a:cubicBezTo>
                    <a:pt x="255924" y="0"/>
                    <a:pt x="324758" y="58452"/>
                    <a:pt x="337700" y="138079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7ED0579-67FE-6996-32C5-AF50B39B368E}"/>
              </a:ext>
            </a:extLst>
          </p:cNvPr>
          <p:cNvGrpSpPr/>
          <p:nvPr/>
        </p:nvGrpSpPr>
        <p:grpSpPr>
          <a:xfrm>
            <a:off x="6925151" y="4098130"/>
            <a:ext cx="310038" cy="340042"/>
            <a:chOff x="6012180" y="3081813"/>
            <a:chExt cx="310038" cy="340042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D4B762D-1A55-6543-F26C-835ED07B1A3D}"/>
                </a:ext>
              </a:extLst>
            </p:cNvPr>
            <p:cNvSpPr/>
            <p:nvPr/>
          </p:nvSpPr>
          <p:spPr>
            <a:xfrm>
              <a:off x="6012180" y="3081813"/>
              <a:ext cx="310038" cy="340042"/>
            </a:xfrm>
            <a:custGeom>
              <a:avLst/>
              <a:gdLst/>
              <a:ahLst/>
              <a:cxnLst/>
              <a:rect l="0" t="0" r="0" b="0"/>
              <a:pathLst>
                <a:path w="310038" h="340042">
                  <a:moveTo>
                    <a:pt x="145732" y="182879"/>
                  </a:moveTo>
                  <a:cubicBezTo>
                    <a:pt x="98583" y="181451"/>
                    <a:pt x="61436" y="144303"/>
                    <a:pt x="60007" y="97154"/>
                  </a:cubicBezTo>
                  <a:cubicBezTo>
                    <a:pt x="58578" y="50006"/>
                    <a:pt x="100012" y="0"/>
                    <a:pt x="145732" y="11429"/>
                  </a:cubicBezTo>
                  <a:cubicBezTo>
                    <a:pt x="144303" y="68579"/>
                    <a:pt x="124301" y="130016"/>
                    <a:pt x="145732" y="182879"/>
                  </a:cubicBezTo>
                  <a:moveTo>
                    <a:pt x="10001" y="340042"/>
                  </a:moveTo>
                  <a:cubicBezTo>
                    <a:pt x="0" y="265747"/>
                    <a:pt x="71437" y="190023"/>
                    <a:pt x="145732" y="204311"/>
                  </a:cubicBezTo>
                  <a:cubicBezTo>
                    <a:pt x="152876" y="248602"/>
                    <a:pt x="144303" y="294322"/>
                    <a:pt x="145732" y="340042"/>
                  </a:cubicBezTo>
                  <a:cubicBezTo>
                    <a:pt x="100012" y="337184"/>
                    <a:pt x="55721" y="335756"/>
                    <a:pt x="10001" y="340042"/>
                  </a:cubicBezTo>
                  <a:moveTo>
                    <a:pt x="174307" y="11429"/>
                  </a:moveTo>
                  <a:cubicBezTo>
                    <a:pt x="178593" y="11429"/>
                    <a:pt x="184308" y="11429"/>
                    <a:pt x="188594" y="12858"/>
                  </a:cubicBezTo>
                  <a:cubicBezTo>
                    <a:pt x="190023" y="20002"/>
                    <a:pt x="190023" y="27146"/>
                    <a:pt x="188594" y="34289"/>
                  </a:cubicBezTo>
                  <a:cubicBezTo>
                    <a:pt x="195738" y="35718"/>
                    <a:pt x="201453" y="40004"/>
                    <a:pt x="208597" y="42862"/>
                  </a:cubicBezTo>
                  <a:cubicBezTo>
                    <a:pt x="214312" y="40004"/>
                    <a:pt x="221456" y="34289"/>
                    <a:pt x="224313" y="27146"/>
                  </a:cubicBezTo>
                  <a:cubicBezTo>
                    <a:pt x="232886" y="30003"/>
                    <a:pt x="237172" y="40004"/>
                    <a:pt x="244316" y="47148"/>
                  </a:cubicBezTo>
                  <a:cubicBezTo>
                    <a:pt x="240029" y="54292"/>
                    <a:pt x="235743" y="60007"/>
                    <a:pt x="228600" y="62864"/>
                  </a:cubicBezTo>
                  <a:cubicBezTo>
                    <a:pt x="234315" y="67151"/>
                    <a:pt x="235743" y="75723"/>
                    <a:pt x="237172" y="82867"/>
                  </a:cubicBezTo>
                  <a:cubicBezTo>
                    <a:pt x="244316" y="82867"/>
                    <a:pt x="251459" y="81438"/>
                    <a:pt x="258603" y="82867"/>
                  </a:cubicBezTo>
                  <a:cubicBezTo>
                    <a:pt x="260032" y="87153"/>
                    <a:pt x="260032" y="92868"/>
                    <a:pt x="260032" y="97154"/>
                  </a:cubicBezTo>
                  <a:cubicBezTo>
                    <a:pt x="260032" y="101441"/>
                    <a:pt x="258603" y="107156"/>
                    <a:pt x="258603" y="111442"/>
                  </a:cubicBezTo>
                  <a:cubicBezTo>
                    <a:pt x="251459" y="111442"/>
                    <a:pt x="244316" y="112871"/>
                    <a:pt x="237172" y="111442"/>
                  </a:cubicBezTo>
                  <a:cubicBezTo>
                    <a:pt x="234315" y="118586"/>
                    <a:pt x="231457" y="124301"/>
                    <a:pt x="228600" y="131445"/>
                  </a:cubicBezTo>
                  <a:cubicBezTo>
                    <a:pt x="234315" y="137160"/>
                    <a:pt x="238601" y="141446"/>
                    <a:pt x="244316" y="147161"/>
                  </a:cubicBezTo>
                  <a:cubicBezTo>
                    <a:pt x="240029" y="155733"/>
                    <a:pt x="230028" y="160020"/>
                    <a:pt x="224313" y="167163"/>
                  </a:cubicBezTo>
                  <a:cubicBezTo>
                    <a:pt x="218598" y="161448"/>
                    <a:pt x="214312" y="155733"/>
                    <a:pt x="208597" y="151447"/>
                  </a:cubicBezTo>
                  <a:cubicBezTo>
                    <a:pt x="204311" y="157162"/>
                    <a:pt x="195738" y="160020"/>
                    <a:pt x="188594" y="160020"/>
                  </a:cubicBezTo>
                  <a:cubicBezTo>
                    <a:pt x="190023" y="167163"/>
                    <a:pt x="187166" y="174307"/>
                    <a:pt x="188594" y="181451"/>
                  </a:cubicBezTo>
                  <a:cubicBezTo>
                    <a:pt x="184308" y="182879"/>
                    <a:pt x="178593" y="184308"/>
                    <a:pt x="174307" y="182879"/>
                  </a:cubicBezTo>
                  <a:moveTo>
                    <a:pt x="174307" y="125729"/>
                  </a:moveTo>
                  <a:cubicBezTo>
                    <a:pt x="190023" y="127158"/>
                    <a:pt x="198596" y="112871"/>
                    <a:pt x="202882" y="97154"/>
                  </a:cubicBezTo>
                  <a:cubicBezTo>
                    <a:pt x="207168" y="81438"/>
                    <a:pt x="190023" y="65722"/>
                    <a:pt x="174307" y="68579"/>
                  </a:cubicBezTo>
                  <a:moveTo>
                    <a:pt x="174307" y="204311"/>
                  </a:moveTo>
                  <a:cubicBezTo>
                    <a:pt x="184308" y="202882"/>
                    <a:pt x="194309" y="201453"/>
                    <a:pt x="202882" y="207168"/>
                  </a:cubicBezTo>
                  <a:cubicBezTo>
                    <a:pt x="201453" y="217170"/>
                    <a:pt x="205739" y="227171"/>
                    <a:pt x="202882" y="237172"/>
                  </a:cubicBezTo>
                  <a:cubicBezTo>
                    <a:pt x="211454" y="242887"/>
                    <a:pt x="222884" y="244316"/>
                    <a:pt x="231457" y="250031"/>
                  </a:cubicBezTo>
                  <a:cubicBezTo>
                    <a:pt x="238601" y="242887"/>
                    <a:pt x="242887" y="232886"/>
                    <a:pt x="251459" y="228600"/>
                  </a:cubicBezTo>
                  <a:cubicBezTo>
                    <a:pt x="265747" y="242887"/>
                    <a:pt x="284321" y="252888"/>
                    <a:pt x="291465" y="271462"/>
                  </a:cubicBezTo>
                  <a:cubicBezTo>
                    <a:pt x="285749" y="280034"/>
                    <a:pt x="278606" y="287178"/>
                    <a:pt x="270033" y="291465"/>
                  </a:cubicBezTo>
                  <a:cubicBezTo>
                    <a:pt x="274320" y="300037"/>
                    <a:pt x="277177" y="310038"/>
                    <a:pt x="278606" y="318611"/>
                  </a:cubicBezTo>
                  <a:cubicBezTo>
                    <a:pt x="288607" y="321468"/>
                    <a:pt x="298608" y="317182"/>
                    <a:pt x="308609" y="318611"/>
                  </a:cubicBezTo>
                  <a:cubicBezTo>
                    <a:pt x="310038" y="325755"/>
                    <a:pt x="308609" y="332898"/>
                    <a:pt x="310038" y="340042"/>
                  </a:cubicBezTo>
                  <a:moveTo>
                    <a:pt x="174307" y="282892"/>
                  </a:moveTo>
                  <a:cubicBezTo>
                    <a:pt x="205739" y="285750"/>
                    <a:pt x="230028" y="308609"/>
                    <a:pt x="231457" y="34004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E86B183-E9F4-D14F-6A3C-F449A09DD995}"/>
                </a:ext>
              </a:extLst>
            </p:cNvPr>
            <p:cNvSpPr/>
            <p:nvPr/>
          </p:nvSpPr>
          <p:spPr>
            <a:xfrm>
              <a:off x="6022181" y="3093243"/>
              <a:ext cx="300037" cy="328612"/>
            </a:xfrm>
            <a:custGeom>
              <a:avLst/>
              <a:gdLst/>
              <a:ahLst/>
              <a:cxnLst/>
              <a:rect l="0" t="0" r="0" b="0"/>
              <a:pathLst>
                <a:path w="300037" h="328612">
                  <a:moveTo>
                    <a:pt x="135731" y="171450"/>
                  </a:moveTo>
                  <a:cubicBezTo>
                    <a:pt x="88386" y="171450"/>
                    <a:pt x="50006" y="133069"/>
                    <a:pt x="50006" y="85725"/>
                  </a:cubicBezTo>
                  <a:cubicBezTo>
                    <a:pt x="50006" y="38380"/>
                    <a:pt x="88386" y="0"/>
                    <a:pt x="135731" y="0"/>
                  </a:cubicBezTo>
                  <a:close/>
                  <a:moveTo>
                    <a:pt x="0" y="328612"/>
                  </a:moveTo>
                  <a:cubicBezTo>
                    <a:pt x="0" y="253650"/>
                    <a:pt x="60768" y="192881"/>
                    <a:pt x="135731" y="192881"/>
                  </a:cubicBezTo>
                  <a:lnTo>
                    <a:pt x="135731" y="328612"/>
                  </a:lnTo>
                  <a:close/>
                  <a:moveTo>
                    <a:pt x="164306" y="0"/>
                  </a:moveTo>
                  <a:cubicBezTo>
                    <a:pt x="169096" y="28"/>
                    <a:pt x="173875" y="458"/>
                    <a:pt x="178593" y="1285"/>
                  </a:cubicBezTo>
                  <a:lnTo>
                    <a:pt x="178593" y="23145"/>
                  </a:lnTo>
                  <a:cubicBezTo>
                    <a:pt x="185622" y="24762"/>
                    <a:pt x="192323" y="27564"/>
                    <a:pt x="198410" y="31432"/>
                  </a:cubicBezTo>
                  <a:lnTo>
                    <a:pt x="213912" y="15901"/>
                  </a:lnTo>
                  <a:cubicBezTo>
                    <a:pt x="221728" y="21460"/>
                    <a:pt x="228556" y="28288"/>
                    <a:pt x="234114" y="36104"/>
                  </a:cubicBezTo>
                  <a:lnTo>
                    <a:pt x="218598" y="51620"/>
                  </a:lnTo>
                  <a:cubicBezTo>
                    <a:pt x="222466" y="57707"/>
                    <a:pt x="225269" y="64409"/>
                    <a:pt x="226885" y="71437"/>
                  </a:cubicBezTo>
                  <a:lnTo>
                    <a:pt x="248745" y="71437"/>
                  </a:lnTo>
                  <a:cubicBezTo>
                    <a:pt x="249572" y="76155"/>
                    <a:pt x="250002" y="80934"/>
                    <a:pt x="250031" y="85725"/>
                  </a:cubicBezTo>
                  <a:cubicBezTo>
                    <a:pt x="250002" y="90515"/>
                    <a:pt x="249572" y="95294"/>
                    <a:pt x="248745" y="100012"/>
                  </a:cubicBezTo>
                  <a:lnTo>
                    <a:pt x="226885" y="100012"/>
                  </a:lnTo>
                  <a:cubicBezTo>
                    <a:pt x="225268" y="107040"/>
                    <a:pt x="222466" y="113742"/>
                    <a:pt x="218598" y="119829"/>
                  </a:cubicBezTo>
                  <a:lnTo>
                    <a:pt x="234129" y="135345"/>
                  </a:lnTo>
                  <a:cubicBezTo>
                    <a:pt x="228571" y="143161"/>
                    <a:pt x="221742" y="149989"/>
                    <a:pt x="213926" y="155548"/>
                  </a:cubicBezTo>
                  <a:lnTo>
                    <a:pt x="198410" y="140031"/>
                  </a:lnTo>
                  <a:cubicBezTo>
                    <a:pt x="192322" y="143894"/>
                    <a:pt x="185621" y="146692"/>
                    <a:pt x="178593" y="148304"/>
                  </a:cubicBezTo>
                  <a:lnTo>
                    <a:pt x="178593" y="170164"/>
                  </a:lnTo>
                  <a:cubicBezTo>
                    <a:pt x="173875" y="170991"/>
                    <a:pt x="169096" y="171421"/>
                    <a:pt x="164306" y="171449"/>
                  </a:cubicBezTo>
                  <a:moveTo>
                    <a:pt x="164306" y="114300"/>
                  </a:moveTo>
                  <a:cubicBezTo>
                    <a:pt x="180087" y="114300"/>
                    <a:pt x="192881" y="101506"/>
                    <a:pt x="192881" y="85725"/>
                  </a:cubicBezTo>
                  <a:cubicBezTo>
                    <a:pt x="192881" y="69943"/>
                    <a:pt x="180087" y="57150"/>
                    <a:pt x="164306" y="57150"/>
                  </a:cubicBezTo>
                  <a:moveTo>
                    <a:pt x="164306" y="192881"/>
                  </a:moveTo>
                  <a:cubicBezTo>
                    <a:pt x="173936" y="192890"/>
                    <a:pt x="183539" y="193920"/>
                    <a:pt x="192952" y="195953"/>
                  </a:cubicBezTo>
                  <a:lnTo>
                    <a:pt x="192952" y="225428"/>
                  </a:lnTo>
                  <a:cubicBezTo>
                    <a:pt x="203054" y="228223"/>
                    <a:pt x="212684" y="232504"/>
                    <a:pt x="221527" y="238129"/>
                  </a:cubicBezTo>
                  <a:lnTo>
                    <a:pt x="242130" y="217512"/>
                  </a:lnTo>
                  <a:cubicBezTo>
                    <a:pt x="257905" y="228603"/>
                    <a:pt x="271146" y="242915"/>
                    <a:pt x="280977" y="259503"/>
                  </a:cubicBezTo>
                  <a:lnTo>
                    <a:pt x="259961" y="280506"/>
                  </a:lnTo>
                  <a:cubicBezTo>
                    <a:pt x="264253" y="288940"/>
                    <a:pt x="267396" y="297912"/>
                    <a:pt x="269305" y="307181"/>
                  </a:cubicBezTo>
                  <a:lnTo>
                    <a:pt x="298180" y="307181"/>
                  </a:lnTo>
                  <a:cubicBezTo>
                    <a:pt x="299364" y="314264"/>
                    <a:pt x="299985" y="321430"/>
                    <a:pt x="300037" y="328612"/>
                  </a:cubicBezTo>
                  <a:moveTo>
                    <a:pt x="164306" y="271462"/>
                  </a:moveTo>
                  <a:cubicBezTo>
                    <a:pt x="195869" y="271462"/>
                    <a:pt x="221456" y="297049"/>
                    <a:pt x="221456" y="32861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92286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678453" y="3824287"/>
            <a:ext cx="808790" cy="787717"/>
            <a:chOff x="5765482" y="2807970"/>
            <a:chExt cx="808790" cy="787717"/>
          </a:xfrm>
        </p:grpSpPr>
        <p:sp>
          <p:nvSpPr>
            <p:cNvPr id="7" name="Rounded Rectangle 6"/>
            <p:cNvSpPr/>
            <p:nvPr/>
          </p:nvSpPr>
          <p:spPr>
            <a:xfrm>
              <a:off x="5765482" y="2807970"/>
              <a:ext cx="808672" cy="787717"/>
            </a:xfrm>
            <a:custGeom>
              <a:avLst/>
              <a:gdLst/>
              <a:ahLst/>
              <a:cxnLst/>
              <a:rect l="0" t="0" r="0" b="0"/>
              <a:pathLst>
                <a:path w="808672" h="787717">
                  <a:moveTo>
                    <a:pt x="8572" y="80962"/>
                  </a:moveTo>
                  <a:cubicBezTo>
                    <a:pt x="0" y="67627"/>
                    <a:pt x="19050" y="56197"/>
                    <a:pt x="35242" y="49529"/>
                  </a:cubicBezTo>
                  <a:cubicBezTo>
                    <a:pt x="158114" y="0"/>
                    <a:pt x="300037" y="33337"/>
                    <a:pt x="431482" y="49529"/>
                  </a:cubicBezTo>
                  <a:cubicBezTo>
                    <a:pt x="545782" y="63817"/>
                    <a:pt x="662939" y="46672"/>
                    <a:pt x="778192" y="49529"/>
                  </a:cubicBezTo>
                  <a:cubicBezTo>
                    <a:pt x="796289" y="49529"/>
                    <a:pt x="808672" y="64770"/>
                    <a:pt x="804862" y="80962"/>
                  </a:cubicBezTo>
                  <a:cubicBezTo>
                    <a:pt x="799147" y="101917"/>
                    <a:pt x="793432" y="123825"/>
                    <a:pt x="787717" y="144779"/>
                  </a:cubicBezTo>
                  <a:cubicBezTo>
                    <a:pt x="783907" y="156209"/>
                    <a:pt x="773429" y="162877"/>
                    <a:pt x="761047" y="163829"/>
                  </a:cubicBezTo>
                  <a:cubicBezTo>
                    <a:pt x="524827" y="174307"/>
                    <a:pt x="287654" y="178117"/>
                    <a:pt x="52387" y="163829"/>
                  </a:cubicBezTo>
                  <a:cubicBezTo>
                    <a:pt x="40005" y="162877"/>
                    <a:pt x="31432" y="155257"/>
                    <a:pt x="25717" y="144779"/>
                  </a:cubicBezTo>
                  <a:cubicBezTo>
                    <a:pt x="16192" y="124777"/>
                    <a:pt x="10477" y="102870"/>
                    <a:pt x="8572" y="80962"/>
                  </a:cubicBezTo>
                  <a:moveTo>
                    <a:pt x="62864" y="163829"/>
                  </a:moveTo>
                  <a:cubicBezTo>
                    <a:pt x="290512" y="163829"/>
                    <a:pt x="518159" y="154304"/>
                    <a:pt x="744854" y="163829"/>
                  </a:cubicBezTo>
                  <a:cubicBezTo>
                    <a:pt x="709612" y="346709"/>
                    <a:pt x="686752" y="530542"/>
                    <a:pt x="651509" y="713422"/>
                  </a:cubicBezTo>
                  <a:cubicBezTo>
                    <a:pt x="652462" y="726757"/>
                    <a:pt x="637222" y="730567"/>
                    <a:pt x="625792" y="735329"/>
                  </a:cubicBezTo>
                  <a:cubicBezTo>
                    <a:pt x="487679" y="787717"/>
                    <a:pt x="330517" y="739139"/>
                    <a:pt x="181927" y="735329"/>
                  </a:cubicBezTo>
                  <a:cubicBezTo>
                    <a:pt x="169544" y="735329"/>
                    <a:pt x="154304" y="726757"/>
                    <a:pt x="156209" y="713422"/>
                  </a:cubicBezTo>
                  <a:cubicBezTo>
                    <a:pt x="120014" y="531494"/>
                    <a:pt x="105727" y="344804"/>
                    <a:pt x="62864" y="16382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770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8083" y="114300"/>
                  </a:moveTo>
                  <a:lnTo>
                    <a:pt x="740397" y="114300"/>
                  </a:lnTo>
                  <a:lnTo>
                    <a:pt x="647277" y="664094"/>
                  </a:lnTo>
                  <a:cubicBezTo>
                    <a:pt x="644745" y="676715"/>
                    <a:pt x="633633" y="685800"/>
                    <a:pt x="620727" y="685800"/>
                  </a:cubicBezTo>
                  <a:lnTo>
                    <a:pt x="177754" y="685800"/>
                  </a:lnTo>
                  <a:cubicBezTo>
                    <a:pt x="164847" y="685800"/>
                    <a:pt x="153734" y="676715"/>
                    <a:pt x="151204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968580" y="3869054"/>
            <a:ext cx="804154" cy="692467"/>
            <a:chOff x="4055609" y="2852737"/>
            <a:chExt cx="804154" cy="692467"/>
          </a:xfrm>
        </p:grpSpPr>
        <p:sp>
          <p:nvSpPr>
            <p:cNvPr id="15" name="Rounded Rectangle 14"/>
            <p:cNvSpPr/>
            <p:nvPr/>
          </p:nvSpPr>
          <p:spPr>
            <a:xfrm>
              <a:off x="4059554" y="2852737"/>
              <a:ext cx="798195" cy="692467"/>
            </a:xfrm>
            <a:custGeom>
              <a:avLst/>
              <a:gdLst/>
              <a:ahLst/>
              <a:cxnLst/>
              <a:rect l="0" t="0" r="0" b="0"/>
              <a:pathLst>
                <a:path w="798195" h="692467">
                  <a:moveTo>
                    <a:pt x="0" y="36195"/>
                  </a:moveTo>
                  <a:cubicBezTo>
                    <a:pt x="0" y="20002"/>
                    <a:pt x="9525" y="0"/>
                    <a:pt x="26670" y="4762"/>
                  </a:cubicBezTo>
                  <a:cubicBezTo>
                    <a:pt x="263842" y="77152"/>
                    <a:pt x="521970" y="20002"/>
                    <a:pt x="769620" y="4762"/>
                  </a:cubicBezTo>
                  <a:cubicBezTo>
                    <a:pt x="787717" y="3809"/>
                    <a:pt x="798195" y="20002"/>
                    <a:pt x="796290" y="36195"/>
                  </a:cubicBezTo>
                  <a:cubicBezTo>
                    <a:pt x="792480" y="58102"/>
                    <a:pt x="781050" y="78104"/>
                    <a:pt x="779145" y="100012"/>
                  </a:cubicBezTo>
                  <a:cubicBezTo>
                    <a:pt x="778192" y="111442"/>
                    <a:pt x="764857" y="119062"/>
                    <a:pt x="752475" y="119062"/>
                  </a:cubicBezTo>
                  <a:cubicBezTo>
                    <a:pt x="639127" y="122872"/>
                    <a:pt x="523875" y="102870"/>
                    <a:pt x="411480" y="119062"/>
                  </a:cubicBezTo>
                  <a:cubicBezTo>
                    <a:pt x="289560" y="137159"/>
                    <a:pt x="165735" y="122872"/>
                    <a:pt x="43815" y="119062"/>
                  </a:cubicBezTo>
                  <a:cubicBezTo>
                    <a:pt x="31432" y="119062"/>
                    <a:pt x="20955" y="110490"/>
                    <a:pt x="17145" y="100012"/>
                  </a:cubicBezTo>
                  <a:cubicBezTo>
                    <a:pt x="10477" y="79057"/>
                    <a:pt x="3810" y="58102"/>
                    <a:pt x="0" y="36195"/>
                  </a:cubicBezTo>
                  <a:moveTo>
                    <a:pt x="55245" y="119062"/>
                  </a:moveTo>
                  <a:cubicBezTo>
                    <a:pt x="159067" y="104775"/>
                    <a:pt x="264795" y="123825"/>
                    <a:pt x="369570" y="119062"/>
                  </a:cubicBezTo>
                  <a:cubicBezTo>
                    <a:pt x="492442" y="113347"/>
                    <a:pt x="615315" y="106679"/>
                    <a:pt x="737235" y="119062"/>
                  </a:cubicBezTo>
                  <a:cubicBezTo>
                    <a:pt x="706755" y="301942"/>
                    <a:pt x="684847" y="487679"/>
                    <a:pt x="643890" y="668654"/>
                  </a:cubicBezTo>
                  <a:cubicBezTo>
                    <a:pt x="645795" y="681989"/>
                    <a:pt x="630555" y="692467"/>
                    <a:pt x="618172" y="690562"/>
                  </a:cubicBezTo>
                  <a:cubicBezTo>
                    <a:pt x="471487" y="669607"/>
                    <a:pt x="321945" y="687704"/>
                    <a:pt x="174307" y="690562"/>
                  </a:cubicBezTo>
                  <a:cubicBezTo>
                    <a:pt x="161925" y="690562"/>
                    <a:pt x="150495" y="681990"/>
                    <a:pt x="148590" y="668654"/>
                  </a:cubicBezTo>
                  <a:cubicBezTo>
                    <a:pt x="115252" y="485775"/>
                    <a:pt x="83820" y="302895"/>
                    <a:pt x="55245" y="11906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055609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53263" y="3870004"/>
            <a:ext cx="804980" cy="693420"/>
            <a:chOff x="2340292" y="2853687"/>
            <a:chExt cx="804980" cy="693420"/>
          </a:xfrm>
        </p:grpSpPr>
        <p:sp>
          <p:nvSpPr>
            <p:cNvPr id="23" name="Rounded Rectangle 22"/>
            <p:cNvSpPr/>
            <p:nvPr/>
          </p:nvSpPr>
          <p:spPr>
            <a:xfrm>
              <a:off x="2340292" y="2853687"/>
              <a:ext cx="802005" cy="693420"/>
            </a:xfrm>
            <a:custGeom>
              <a:avLst/>
              <a:gdLst/>
              <a:ahLst/>
              <a:cxnLst/>
              <a:rect l="0" t="0" r="0" b="0"/>
              <a:pathLst>
                <a:path w="802005" h="693420">
                  <a:moveTo>
                    <a:pt x="4762" y="35242"/>
                  </a:moveTo>
                  <a:cubicBezTo>
                    <a:pt x="0" y="20002"/>
                    <a:pt x="14287" y="0"/>
                    <a:pt x="31432" y="3809"/>
                  </a:cubicBezTo>
                  <a:cubicBezTo>
                    <a:pt x="272414" y="60007"/>
                    <a:pt x="526732" y="14287"/>
                    <a:pt x="774382" y="3809"/>
                  </a:cubicBezTo>
                  <a:cubicBezTo>
                    <a:pt x="792479" y="2857"/>
                    <a:pt x="799147" y="19050"/>
                    <a:pt x="801052" y="35242"/>
                  </a:cubicBezTo>
                  <a:cubicBezTo>
                    <a:pt x="802005" y="57150"/>
                    <a:pt x="781049" y="77152"/>
                    <a:pt x="783907" y="99059"/>
                  </a:cubicBezTo>
                  <a:cubicBezTo>
                    <a:pt x="784860" y="110489"/>
                    <a:pt x="769619" y="118109"/>
                    <a:pt x="757237" y="118109"/>
                  </a:cubicBezTo>
                  <a:cubicBezTo>
                    <a:pt x="630554" y="114300"/>
                    <a:pt x="502919" y="101917"/>
                    <a:pt x="377189" y="118109"/>
                  </a:cubicBezTo>
                  <a:cubicBezTo>
                    <a:pt x="268605" y="131444"/>
                    <a:pt x="157162" y="128587"/>
                    <a:pt x="48577" y="118109"/>
                  </a:cubicBezTo>
                  <a:cubicBezTo>
                    <a:pt x="36194" y="117157"/>
                    <a:pt x="28575" y="108584"/>
                    <a:pt x="21907" y="99059"/>
                  </a:cubicBezTo>
                  <a:cubicBezTo>
                    <a:pt x="9524" y="80962"/>
                    <a:pt x="10477" y="56197"/>
                    <a:pt x="4762" y="35242"/>
                  </a:cubicBezTo>
                  <a:moveTo>
                    <a:pt x="60007" y="118110"/>
                  </a:moveTo>
                  <a:cubicBezTo>
                    <a:pt x="181927" y="131445"/>
                    <a:pt x="306705" y="110490"/>
                    <a:pt x="428625" y="118110"/>
                  </a:cubicBezTo>
                  <a:cubicBezTo>
                    <a:pt x="533400" y="124777"/>
                    <a:pt x="638175" y="124777"/>
                    <a:pt x="741997" y="118110"/>
                  </a:cubicBezTo>
                  <a:cubicBezTo>
                    <a:pt x="715327" y="301942"/>
                    <a:pt x="687705" y="485775"/>
                    <a:pt x="648652" y="667702"/>
                  </a:cubicBezTo>
                  <a:cubicBezTo>
                    <a:pt x="643890" y="680085"/>
                    <a:pt x="635317" y="693420"/>
                    <a:pt x="622935" y="689610"/>
                  </a:cubicBezTo>
                  <a:cubicBezTo>
                    <a:pt x="480060" y="650557"/>
                    <a:pt x="326707" y="692467"/>
                    <a:pt x="180022" y="689610"/>
                  </a:cubicBezTo>
                  <a:cubicBezTo>
                    <a:pt x="166687" y="689610"/>
                    <a:pt x="154305" y="681037"/>
                    <a:pt x="153352" y="667702"/>
                  </a:cubicBezTo>
                  <a:cubicBezTo>
                    <a:pt x="120014" y="484822"/>
                    <a:pt x="77152" y="302895"/>
                    <a:pt x="60007" y="11811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411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4" y="664094"/>
                  </a:lnTo>
                  <a:cubicBezTo>
                    <a:pt x="645713" y="676715"/>
                    <a:pt x="634601" y="685800"/>
                    <a:pt x="621694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539589" y="3867148"/>
            <a:ext cx="807846" cy="736282"/>
            <a:chOff x="626618" y="2850831"/>
            <a:chExt cx="807846" cy="736282"/>
          </a:xfrm>
        </p:grpSpPr>
        <p:sp>
          <p:nvSpPr>
            <p:cNvPr id="31" name="Rounded Rectangle 30"/>
            <p:cNvSpPr/>
            <p:nvPr/>
          </p:nvSpPr>
          <p:spPr>
            <a:xfrm>
              <a:off x="626745" y="2850831"/>
              <a:ext cx="807719" cy="736282"/>
            </a:xfrm>
            <a:custGeom>
              <a:avLst/>
              <a:gdLst/>
              <a:ahLst/>
              <a:cxnLst/>
              <a:rect l="0" t="0" r="0" b="0"/>
              <a:pathLst>
                <a:path w="807719" h="736282">
                  <a:moveTo>
                    <a:pt x="3810" y="38100"/>
                  </a:moveTo>
                  <a:cubicBezTo>
                    <a:pt x="0" y="21907"/>
                    <a:pt x="14287" y="0"/>
                    <a:pt x="30480" y="6667"/>
                  </a:cubicBezTo>
                  <a:cubicBezTo>
                    <a:pt x="260032" y="99059"/>
                    <a:pt x="525780" y="19050"/>
                    <a:pt x="773429" y="6667"/>
                  </a:cubicBezTo>
                  <a:cubicBezTo>
                    <a:pt x="791527" y="5714"/>
                    <a:pt x="807719" y="23812"/>
                    <a:pt x="800100" y="38100"/>
                  </a:cubicBezTo>
                  <a:cubicBezTo>
                    <a:pt x="789622" y="58102"/>
                    <a:pt x="786765" y="80009"/>
                    <a:pt x="782954" y="101917"/>
                  </a:cubicBezTo>
                  <a:cubicBezTo>
                    <a:pt x="780097" y="113347"/>
                    <a:pt x="767715" y="124777"/>
                    <a:pt x="756284" y="120967"/>
                  </a:cubicBezTo>
                  <a:cubicBezTo>
                    <a:pt x="644842" y="80962"/>
                    <a:pt x="518159" y="124777"/>
                    <a:pt x="399097" y="120967"/>
                  </a:cubicBezTo>
                  <a:cubicBezTo>
                    <a:pt x="281939" y="117157"/>
                    <a:pt x="163829" y="135254"/>
                    <a:pt x="47624" y="120967"/>
                  </a:cubicBezTo>
                  <a:cubicBezTo>
                    <a:pt x="35242" y="119062"/>
                    <a:pt x="20954" y="113347"/>
                    <a:pt x="20954" y="101917"/>
                  </a:cubicBezTo>
                  <a:cubicBezTo>
                    <a:pt x="20954" y="80009"/>
                    <a:pt x="4762" y="60007"/>
                    <a:pt x="3809" y="38100"/>
                  </a:cubicBezTo>
                  <a:moveTo>
                    <a:pt x="59055" y="120967"/>
                  </a:moveTo>
                  <a:cubicBezTo>
                    <a:pt x="285750" y="127634"/>
                    <a:pt x="514350" y="114300"/>
                    <a:pt x="741045" y="120967"/>
                  </a:cubicBezTo>
                  <a:cubicBezTo>
                    <a:pt x="710565" y="304800"/>
                    <a:pt x="697230" y="491489"/>
                    <a:pt x="647700" y="670559"/>
                  </a:cubicBezTo>
                  <a:cubicBezTo>
                    <a:pt x="650557" y="683894"/>
                    <a:pt x="633412" y="688657"/>
                    <a:pt x="621982" y="692467"/>
                  </a:cubicBezTo>
                  <a:cubicBezTo>
                    <a:pt x="480060" y="736282"/>
                    <a:pt x="325755" y="707707"/>
                    <a:pt x="179070" y="692467"/>
                  </a:cubicBezTo>
                  <a:cubicBezTo>
                    <a:pt x="165735" y="691514"/>
                    <a:pt x="155257" y="682942"/>
                    <a:pt x="152400" y="670559"/>
                  </a:cubicBezTo>
                  <a:cubicBezTo>
                    <a:pt x="127635" y="486727"/>
                    <a:pt x="105727" y="300989"/>
                    <a:pt x="59055" y="12096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26618" y="2857500"/>
              <a:ext cx="804154" cy="685800"/>
            </a:xfrm>
            <a:custGeom>
              <a:avLst/>
              <a:gdLst/>
              <a:ahLst/>
              <a:cxnLst/>
              <a:rect l="0" t="0" r="0" b="0"/>
              <a:pathLst>
                <a:path w="804154" h="685800">
                  <a:moveTo>
                    <a:pt x="4278" y="31567"/>
                  </a:moveTo>
                  <a:cubicBezTo>
                    <a:pt x="0" y="15535"/>
                    <a:pt x="12925" y="0"/>
                    <a:pt x="30543" y="0"/>
                  </a:cubicBezTo>
                  <a:lnTo>
                    <a:pt x="773610" y="0"/>
                  </a:lnTo>
                  <a:cubicBezTo>
                    <a:pt x="791229" y="0"/>
                    <a:pt x="804154" y="15535"/>
                    <a:pt x="799877" y="31567"/>
                  </a:cubicBezTo>
                  <a:lnTo>
                    <a:pt x="782932" y="95068"/>
                  </a:lnTo>
                  <a:cubicBezTo>
                    <a:pt x="779915" y="106371"/>
                    <a:pt x="769087" y="114300"/>
                    <a:pt x="756666" y="114300"/>
                  </a:cubicBezTo>
                  <a:lnTo>
                    <a:pt x="47488" y="114300"/>
                  </a:lnTo>
                  <a:cubicBezTo>
                    <a:pt x="35067" y="114300"/>
                    <a:pt x="24239" y="106371"/>
                    <a:pt x="21223" y="95068"/>
                  </a:cubicBezTo>
                  <a:close/>
                  <a:moveTo>
                    <a:pt x="59051" y="114300"/>
                  </a:moveTo>
                  <a:lnTo>
                    <a:pt x="741365" y="114300"/>
                  </a:lnTo>
                  <a:lnTo>
                    <a:pt x="648245" y="664094"/>
                  </a:lnTo>
                  <a:cubicBezTo>
                    <a:pt x="645713" y="676715"/>
                    <a:pt x="634601" y="685800"/>
                    <a:pt x="621695" y="685800"/>
                  </a:cubicBezTo>
                  <a:lnTo>
                    <a:pt x="178721" y="685800"/>
                  </a:lnTo>
                  <a:cubicBezTo>
                    <a:pt x="165815" y="685800"/>
                    <a:pt x="154702" y="676715"/>
                    <a:pt x="152171" y="66409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3202305" y="1828310"/>
            <a:ext cx="198596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of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FreeForGeeks</a:t>
            </a:r>
            <a:endParaRPr sz="12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271111" y="4877752"/>
            <a:ext cx="12858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Personal Project
Start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29832" y="4877752"/>
            <a:ext cx="8143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Resource
Expansion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905851" y="4877752"/>
            <a:ext cx="95726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GitHub
Recognition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74987" y="4877752"/>
            <a:ext cx="14001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Skill Development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1768792" y="4102417"/>
            <a:ext cx="333613" cy="335756"/>
            <a:chOff x="855821" y="3086100"/>
            <a:chExt cx="333613" cy="335756"/>
          </a:xfrm>
        </p:grpSpPr>
        <p:sp>
          <p:nvSpPr>
            <p:cNvPr id="39" name="Rounded Rectangle 38"/>
            <p:cNvSpPr/>
            <p:nvPr/>
          </p:nvSpPr>
          <p:spPr>
            <a:xfrm>
              <a:off x="855821" y="3086100"/>
              <a:ext cx="331470" cy="335756"/>
            </a:xfrm>
            <a:custGeom>
              <a:avLst/>
              <a:gdLst/>
              <a:ahLst/>
              <a:cxnLst/>
              <a:rect l="0" t="0" r="0" b="0"/>
              <a:pathLst>
                <a:path w="331470" h="335756">
                  <a:moveTo>
                    <a:pt x="1428" y="0"/>
                  </a:moveTo>
                  <a:moveTo>
                    <a:pt x="100012" y="140017"/>
                  </a:moveTo>
                  <a:cubicBezTo>
                    <a:pt x="75723" y="101441"/>
                    <a:pt x="71437" y="54292"/>
                    <a:pt x="57149" y="11429"/>
                  </a:cubicBezTo>
                  <a:moveTo>
                    <a:pt x="42862" y="175736"/>
                  </a:moveTo>
                  <a:cubicBezTo>
                    <a:pt x="58578" y="120014"/>
                    <a:pt x="87153" y="98583"/>
                    <a:pt x="87153" y="100012"/>
                  </a:cubicBezTo>
                  <a:moveTo>
                    <a:pt x="12858" y="178593"/>
                  </a:moveTo>
                  <a:cubicBezTo>
                    <a:pt x="62864" y="165734"/>
                    <a:pt x="117157" y="180022"/>
                    <a:pt x="170021" y="178593"/>
                  </a:cubicBezTo>
                  <a:moveTo>
                    <a:pt x="84296" y="180022"/>
                  </a:moveTo>
                  <a:cubicBezTo>
                    <a:pt x="84296" y="230028"/>
                    <a:pt x="84296" y="281463"/>
                    <a:pt x="84296" y="332898"/>
                  </a:cubicBezTo>
                  <a:cubicBezTo>
                    <a:pt x="61436" y="324326"/>
                    <a:pt x="35718" y="328612"/>
                    <a:pt x="12858" y="332898"/>
                  </a:cubicBezTo>
                  <a:cubicBezTo>
                    <a:pt x="0" y="281463"/>
                    <a:pt x="20002" y="228600"/>
                    <a:pt x="12858" y="178593"/>
                  </a:cubicBezTo>
                  <a:moveTo>
                    <a:pt x="241458" y="91440"/>
                  </a:moveTo>
                  <a:cubicBezTo>
                    <a:pt x="222884" y="92868"/>
                    <a:pt x="208597" y="77152"/>
                    <a:pt x="208597" y="60007"/>
                  </a:cubicBezTo>
                  <a:cubicBezTo>
                    <a:pt x="208597" y="42862"/>
                    <a:pt x="224313" y="22860"/>
                    <a:pt x="241458" y="27146"/>
                  </a:cubicBezTo>
                  <a:cubicBezTo>
                    <a:pt x="257175" y="32861"/>
                    <a:pt x="277177" y="42862"/>
                    <a:pt x="272891" y="60007"/>
                  </a:cubicBezTo>
                  <a:cubicBezTo>
                    <a:pt x="268604" y="77152"/>
                    <a:pt x="258603" y="92868"/>
                    <a:pt x="241458" y="91440"/>
                  </a:cubicBezTo>
                  <a:moveTo>
                    <a:pt x="172878" y="307181"/>
                  </a:moveTo>
                  <a:cubicBezTo>
                    <a:pt x="170021" y="315753"/>
                    <a:pt x="158591" y="321468"/>
                    <a:pt x="144303" y="317182"/>
                  </a:cubicBezTo>
                  <a:cubicBezTo>
                    <a:pt x="134302" y="310038"/>
                    <a:pt x="132873" y="300037"/>
                    <a:pt x="134302" y="288607"/>
                  </a:cubicBezTo>
                  <a:cubicBezTo>
                    <a:pt x="141446" y="272891"/>
                    <a:pt x="150018" y="257175"/>
                    <a:pt x="157162" y="242887"/>
                  </a:cubicBezTo>
                  <a:cubicBezTo>
                    <a:pt x="165735" y="220027"/>
                    <a:pt x="190023" y="204311"/>
                    <a:pt x="214312" y="207168"/>
                  </a:cubicBezTo>
                  <a:cubicBezTo>
                    <a:pt x="215741" y="207168"/>
                    <a:pt x="217169" y="205740"/>
                    <a:pt x="220027" y="207168"/>
                  </a:cubicBezTo>
                  <a:cubicBezTo>
                    <a:pt x="221456" y="195738"/>
                    <a:pt x="217169" y="182879"/>
                    <a:pt x="220027" y="171450"/>
                  </a:cubicBezTo>
                  <a:cubicBezTo>
                    <a:pt x="210026" y="175736"/>
                    <a:pt x="198596" y="177165"/>
                    <a:pt x="190023" y="178593"/>
                  </a:cubicBezTo>
                  <a:cubicBezTo>
                    <a:pt x="177164" y="178593"/>
                    <a:pt x="164306" y="177165"/>
                    <a:pt x="151447" y="178593"/>
                  </a:cubicBezTo>
                  <a:cubicBezTo>
                    <a:pt x="141446" y="178593"/>
                    <a:pt x="131444" y="167163"/>
                    <a:pt x="131444" y="157162"/>
                  </a:cubicBezTo>
                  <a:cubicBezTo>
                    <a:pt x="130016" y="144303"/>
                    <a:pt x="141446" y="135731"/>
                    <a:pt x="151447" y="135731"/>
                  </a:cubicBezTo>
                  <a:cubicBezTo>
                    <a:pt x="178593" y="132873"/>
                    <a:pt x="200024" y="135731"/>
                    <a:pt x="214312" y="128587"/>
                  </a:cubicBezTo>
                  <a:cubicBezTo>
                    <a:pt x="218598" y="124301"/>
                    <a:pt x="224313" y="121443"/>
                    <a:pt x="230028" y="118586"/>
                  </a:cubicBezTo>
                  <a:cubicBezTo>
                    <a:pt x="234314" y="112871"/>
                    <a:pt x="242887" y="112871"/>
                    <a:pt x="251459" y="117157"/>
                  </a:cubicBezTo>
                  <a:cubicBezTo>
                    <a:pt x="258603" y="120015"/>
                    <a:pt x="264318" y="127158"/>
                    <a:pt x="262889" y="135731"/>
                  </a:cubicBezTo>
                  <a:cubicBezTo>
                    <a:pt x="257175" y="165734"/>
                    <a:pt x="271462" y="198596"/>
                    <a:pt x="262889" y="228600"/>
                  </a:cubicBezTo>
                  <a:cubicBezTo>
                    <a:pt x="258603" y="238601"/>
                    <a:pt x="251459" y="252888"/>
                    <a:pt x="241458" y="250031"/>
                  </a:cubicBezTo>
                  <a:cubicBezTo>
                    <a:pt x="231457" y="247173"/>
                    <a:pt x="222884" y="251459"/>
                    <a:pt x="214312" y="250031"/>
                  </a:cubicBezTo>
                  <a:cubicBezTo>
                    <a:pt x="207168" y="248602"/>
                    <a:pt x="200025" y="254317"/>
                    <a:pt x="195738" y="261461"/>
                  </a:cubicBezTo>
                  <a:cubicBezTo>
                    <a:pt x="182880" y="272891"/>
                    <a:pt x="177164" y="291464"/>
                    <a:pt x="172878" y="307181"/>
                  </a:cubicBezTo>
                  <a:moveTo>
                    <a:pt x="331470" y="102870"/>
                  </a:moveTo>
                  <a:cubicBezTo>
                    <a:pt x="322897" y="102870"/>
                    <a:pt x="318611" y="108585"/>
                    <a:pt x="317182" y="115728"/>
                  </a:cubicBezTo>
                  <a:cubicBezTo>
                    <a:pt x="300037" y="152876"/>
                    <a:pt x="305752" y="195738"/>
                    <a:pt x="300037" y="237172"/>
                  </a:cubicBezTo>
                  <a:cubicBezTo>
                    <a:pt x="298608" y="244316"/>
                    <a:pt x="291464" y="248602"/>
                    <a:pt x="285750" y="250031"/>
                  </a:cubicBezTo>
                  <a:cubicBezTo>
                    <a:pt x="270033" y="250031"/>
                    <a:pt x="255746" y="250031"/>
                    <a:pt x="241458" y="250031"/>
                  </a:cubicBezTo>
                  <a:moveTo>
                    <a:pt x="251459" y="250031"/>
                  </a:moveTo>
                  <a:cubicBezTo>
                    <a:pt x="248602" y="277177"/>
                    <a:pt x="258603" y="305752"/>
                    <a:pt x="251459" y="332898"/>
                  </a:cubicBezTo>
                  <a:moveTo>
                    <a:pt x="294322" y="332898"/>
                  </a:moveTo>
                  <a:cubicBezTo>
                    <a:pt x="262889" y="335756"/>
                    <a:pt x="231457" y="335756"/>
                    <a:pt x="201453" y="332898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57250" y="3086100"/>
              <a:ext cx="332184" cy="332184"/>
            </a:xfrm>
            <a:custGeom>
              <a:avLst/>
              <a:gdLst/>
              <a:ahLst/>
              <a:cxnLst/>
              <a:rect l="0" t="0" r="0" b="0"/>
              <a:pathLst>
                <a:path w="332184" h="332184">
                  <a:moveTo>
                    <a:pt x="0" y="0"/>
                  </a:moveTo>
                  <a:moveTo>
                    <a:pt x="56434" y="10715"/>
                  </a:moveTo>
                  <a:lnTo>
                    <a:pt x="99297" y="139303"/>
                  </a:lnTo>
                  <a:moveTo>
                    <a:pt x="42147" y="175021"/>
                  </a:moveTo>
                  <a:cubicBezTo>
                    <a:pt x="42147" y="117505"/>
                    <a:pt x="85948" y="99342"/>
                    <a:pt x="85948" y="99342"/>
                  </a:cubicBezTo>
                  <a:moveTo>
                    <a:pt x="167878" y="177879"/>
                  </a:moveTo>
                  <a:lnTo>
                    <a:pt x="10715" y="177879"/>
                  </a:lnTo>
                  <a:moveTo>
                    <a:pt x="82153" y="179308"/>
                  </a:moveTo>
                  <a:lnTo>
                    <a:pt x="82153" y="332184"/>
                  </a:lnTo>
                  <a:lnTo>
                    <a:pt x="10715" y="332184"/>
                  </a:lnTo>
                  <a:lnTo>
                    <a:pt x="10715" y="177879"/>
                  </a:lnTo>
                  <a:moveTo>
                    <a:pt x="207168" y="60006"/>
                  </a:moveTo>
                  <a:cubicBezTo>
                    <a:pt x="207168" y="42252"/>
                    <a:pt x="221561" y="27859"/>
                    <a:pt x="239315" y="27859"/>
                  </a:cubicBezTo>
                  <a:cubicBezTo>
                    <a:pt x="257070" y="27859"/>
                    <a:pt x="271462" y="42252"/>
                    <a:pt x="271462" y="60006"/>
                  </a:cubicBezTo>
                  <a:cubicBezTo>
                    <a:pt x="271462" y="77761"/>
                    <a:pt x="257070" y="92153"/>
                    <a:pt x="239315" y="92153"/>
                  </a:cubicBezTo>
                  <a:cubicBezTo>
                    <a:pt x="221561" y="92153"/>
                    <a:pt x="207168" y="77761"/>
                    <a:pt x="207168" y="60006"/>
                  </a:cubicBezTo>
                  <a:close/>
                  <a:moveTo>
                    <a:pt x="143290" y="317591"/>
                  </a:moveTo>
                  <a:cubicBezTo>
                    <a:pt x="131860" y="311876"/>
                    <a:pt x="127573" y="299017"/>
                    <a:pt x="133288" y="289016"/>
                  </a:cubicBezTo>
                  <a:lnTo>
                    <a:pt x="155020" y="242173"/>
                  </a:lnTo>
                  <a:cubicBezTo>
                    <a:pt x="165022" y="220741"/>
                    <a:pt x="187882" y="206454"/>
                    <a:pt x="212170" y="206454"/>
                  </a:cubicBezTo>
                  <a:lnTo>
                    <a:pt x="217885" y="206454"/>
                  </a:lnTo>
                  <a:lnTo>
                    <a:pt x="217885" y="172164"/>
                  </a:lnTo>
                  <a:cubicBezTo>
                    <a:pt x="207884" y="176450"/>
                    <a:pt x="197883" y="177879"/>
                    <a:pt x="187882" y="177879"/>
                  </a:cubicBezTo>
                  <a:lnTo>
                    <a:pt x="150733" y="177879"/>
                  </a:lnTo>
                  <a:cubicBezTo>
                    <a:pt x="139303" y="177879"/>
                    <a:pt x="129302" y="167878"/>
                    <a:pt x="129302" y="156448"/>
                  </a:cubicBezTo>
                  <a:cubicBezTo>
                    <a:pt x="129302" y="145018"/>
                    <a:pt x="139303" y="135017"/>
                    <a:pt x="150733" y="135017"/>
                  </a:cubicBezTo>
                  <a:cubicBezTo>
                    <a:pt x="176450" y="135017"/>
                    <a:pt x="199312" y="136445"/>
                    <a:pt x="212170" y="127873"/>
                  </a:cubicBezTo>
                  <a:lnTo>
                    <a:pt x="227885" y="117872"/>
                  </a:lnTo>
                  <a:cubicBezTo>
                    <a:pt x="233600" y="113585"/>
                    <a:pt x="242173" y="112157"/>
                    <a:pt x="249316" y="116443"/>
                  </a:cubicBezTo>
                  <a:cubicBezTo>
                    <a:pt x="256460" y="119300"/>
                    <a:pt x="260748" y="126444"/>
                    <a:pt x="260748" y="135017"/>
                  </a:cubicBezTo>
                  <a:lnTo>
                    <a:pt x="260748" y="227885"/>
                  </a:lnTo>
                  <a:cubicBezTo>
                    <a:pt x="260748" y="239315"/>
                    <a:pt x="250747" y="249316"/>
                    <a:pt x="239317" y="249316"/>
                  </a:cubicBezTo>
                  <a:lnTo>
                    <a:pt x="212170" y="249316"/>
                  </a:lnTo>
                  <a:cubicBezTo>
                    <a:pt x="205027" y="249316"/>
                    <a:pt x="197881" y="253603"/>
                    <a:pt x="193595" y="260746"/>
                  </a:cubicBezTo>
                  <a:lnTo>
                    <a:pt x="171865" y="307589"/>
                  </a:lnTo>
                  <a:cubicBezTo>
                    <a:pt x="167579" y="316162"/>
                    <a:pt x="156149" y="323306"/>
                    <a:pt x="143290" y="317591"/>
                  </a:cubicBezTo>
                  <a:close/>
                  <a:moveTo>
                    <a:pt x="332184" y="102155"/>
                  </a:moveTo>
                  <a:lnTo>
                    <a:pt x="329326" y="102155"/>
                  </a:lnTo>
                  <a:cubicBezTo>
                    <a:pt x="322183" y="102155"/>
                    <a:pt x="316468" y="107870"/>
                    <a:pt x="315039" y="115014"/>
                  </a:cubicBezTo>
                  <a:lnTo>
                    <a:pt x="297894" y="236458"/>
                  </a:lnTo>
                  <a:cubicBezTo>
                    <a:pt x="296465" y="243601"/>
                    <a:pt x="290750" y="249316"/>
                    <a:pt x="283606" y="249316"/>
                  </a:cubicBezTo>
                  <a:lnTo>
                    <a:pt x="239315" y="249316"/>
                  </a:lnTo>
                  <a:moveTo>
                    <a:pt x="249316" y="249316"/>
                  </a:moveTo>
                  <a:lnTo>
                    <a:pt x="249316" y="332184"/>
                  </a:lnTo>
                  <a:moveTo>
                    <a:pt x="199310" y="332184"/>
                  </a:moveTo>
                  <a:lnTo>
                    <a:pt x="292179" y="332184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484721" y="4102417"/>
            <a:ext cx="311467" cy="340042"/>
            <a:chOff x="2571750" y="3086100"/>
            <a:chExt cx="311467" cy="340042"/>
          </a:xfrm>
        </p:grpSpPr>
        <p:sp>
          <p:nvSpPr>
            <p:cNvPr id="42" name="Rounded Rectangle 41"/>
            <p:cNvSpPr/>
            <p:nvPr/>
          </p:nvSpPr>
          <p:spPr>
            <a:xfrm>
              <a:off x="2571750" y="3086100"/>
              <a:ext cx="311467" cy="340042"/>
            </a:xfrm>
            <a:custGeom>
              <a:avLst/>
              <a:gdLst/>
              <a:ahLst/>
              <a:cxnLst/>
              <a:rect l="0" t="0" r="0" b="0"/>
              <a:pathLst>
                <a:path w="311467" h="340042">
                  <a:moveTo>
                    <a:pt x="0" y="0"/>
                  </a:moveTo>
                  <a:moveTo>
                    <a:pt x="35718" y="64293"/>
                  </a:moveTo>
                  <a:cubicBezTo>
                    <a:pt x="51434" y="42862"/>
                    <a:pt x="75723" y="28575"/>
                    <a:pt x="92868" y="7143"/>
                  </a:cubicBezTo>
                  <a:cubicBezTo>
                    <a:pt x="94297" y="25717"/>
                    <a:pt x="87153" y="45720"/>
                    <a:pt x="92868" y="64293"/>
                  </a:cubicBezTo>
                  <a:cubicBezTo>
                    <a:pt x="74295" y="68579"/>
                    <a:pt x="54292" y="65722"/>
                    <a:pt x="35718" y="64293"/>
                  </a:cubicBezTo>
                  <a:moveTo>
                    <a:pt x="281463" y="51434"/>
                  </a:moveTo>
                  <a:cubicBezTo>
                    <a:pt x="288607" y="60007"/>
                    <a:pt x="302895" y="72866"/>
                    <a:pt x="307181" y="200025"/>
                  </a:cubicBezTo>
                  <a:cubicBezTo>
                    <a:pt x="311467" y="327183"/>
                    <a:pt x="242887" y="335756"/>
                    <a:pt x="242887" y="335756"/>
                  </a:cubicBezTo>
                  <a:cubicBezTo>
                    <a:pt x="231457" y="331470"/>
                    <a:pt x="218598" y="340042"/>
                    <a:pt x="207168" y="335756"/>
                  </a:cubicBezTo>
                  <a:cubicBezTo>
                    <a:pt x="194309" y="338613"/>
                    <a:pt x="182879" y="328612"/>
                    <a:pt x="170021" y="322897"/>
                  </a:cubicBezTo>
                  <a:cubicBezTo>
                    <a:pt x="158591" y="315753"/>
                    <a:pt x="161448" y="298608"/>
                    <a:pt x="157162" y="285750"/>
                  </a:cubicBezTo>
                  <a:cubicBezTo>
                    <a:pt x="151447" y="245745"/>
                    <a:pt x="210026" y="245745"/>
                    <a:pt x="210026" y="245745"/>
                  </a:cubicBezTo>
                  <a:cubicBezTo>
                    <a:pt x="212883" y="254317"/>
                    <a:pt x="212883" y="262890"/>
                    <a:pt x="210026" y="271462"/>
                  </a:cubicBezTo>
                  <a:cubicBezTo>
                    <a:pt x="205740" y="271462"/>
                    <a:pt x="201453" y="270033"/>
                    <a:pt x="198596" y="271462"/>
                  </a:cubicBezTo>
                  <a:cubicBezTo>
                    <a:pt x="191452" y="272891"/>
                    <a:pt x="190023" y="274320"/>
                    <a:pt x="185737" y="285750"/>
                  </a:cubicBezTo>
                  <a:cubicBezTo>
                    <a:pt x="187166" y="294322"/>
                    <a:pt x="192881" y="300037"/>
                    <a:pt x="197167" y="307181"/>
                  </a:cubicBezTo>
                  <a:cubicBezTo>
                    <a:pt x="208597" y="302895"/>
                    <a:pt x="221456" y="305752"/>
                    <a:pt x="232886" y="307181"/>
                  </a:cubicBezTo>
                  <a:cubicBezTo>
                    <a:pt x="248602" y="308609"/>
                    <a:pt x="250031" y="288607"/>
                    <a:pt x="250031" y="288607"/>
                  </a:cubicBezTo>
                  <a:cubicBezTo>
                    <a:pt x="252888" y="278606"/>
                    <a:pt x="252888" y="267176"/>
                    <a:pt x="250031" y="258603"/>
                  </a:cubicBezTo>
                  <a:cubicBezTo>
                    <a:pt x="244316" y="242887"/>
                    <a:pt x="232886" y="221456"/>
                    <a:pt x="205740" y="225742"/>
                  </a:cubicBezTo>
                  <a:cubicBezTo>
                    <a:pt x="178593" y="231457"/>
                    <a:pt x="160020" y="191452"/>
                    <a:pt x="160020" y="191452"/>
                  </a:cubicBezTo>
                  <a:cubicBezTo>
                    <a:pt x="160020" y="191452"/>
                    <a:pt x="155733" y="214312"/>
                    <a:pt x="160020" y="228600"/>
                  </a:cubicBezTo>
                  <a:cubicBezTo>
                    <a:pt x="160020" y="231457"/>
                    <a:pt x="150018" y="247173"/>
                    <a:pt x="87153" y="251459"/>
                  </a:cubicBezTo>
                  <a:cubicBezTo>
                    <a:pt x="32861" y="254317"/>
                    <a:pt x="24288" y="154304"/>
                    <a:pt x="25717" y="130016"/>
                  </a:cubicBezTo>
                  <a:cubicBezTo>
                    <a:pt x="20002" y="115728"/>
                    <a:pt x="34290" y="102869"/>
                    <a:pt x="44291" y="92868"/>
                  </a:cubicBezTo>
                  <a:cubicBezTo>
                    <a:pt x="64293" y="100012"/>
                    <a:pt x="87153" y="95726"/>
                    <a:pt x="107156" y="92868"/>
                  </a:cubicBezTo>
                  <a:cubicBezTo>
                    <a:pt x="111442" y="87153"/>
                    <a:pt x="115728" y="81438"/>
                    <a:pt x="121443" y="78581"/>
                  </a:cubicBezTo>
                  <a:cubicBezTo>
                    <a:pt x="120015" y="62865"/>
                    <a:pt x="121443" y="47148"/>
                    <a:pt x="121443" y="32861"/>
                  </a:cubicBezTo>
                  <a:cubicBezTo>
                    <a:pt x="121443" y="21431"/>
                    <a:pt x="124301" y="17145"/>
                    <a:pt x="152876" y="7143"/>
                  </a:cubicBezTo>
                  <a:cubicBezTo>
                    <a:pt x="167163" y="0"/>
                    <a:pt x="182880" y="15716"/>
                    <a:pt x="191452" y="30003"/>
                  </a:cubicBezTo>
                  <a:cubicBezTo>
                    <a:pt x="202882" y="34289"/>
                    <a:pt x="218598" y="25717"/>
                    <a:pt x="230028" y="30003"/>
                  </a:cubicBezTo>
                  <a:cubicBezTo>
                    <a:pt x="244316" y="35718"/>
                    <a:pt x="278606" y="40004"/>
                    <a:pt x="281463" y="51434"/>
                  </a:cubicBezTo>
                  <a:moveTo>
                    <a:pt x="217170" y="165734"/>
                  </a:moveTo>
                  <a:cubicBezTo>
                    <a:pt x="222885" y="167163"/>
                    <a:pt x="261461" y="172878"/>
                    <a:pt x="261461" y="172878"/>
                  </a:cubicBezTo>
                  <a:cubicBezTo>
                    <a:pt x="261461" y="172878"/>
                    <a:pt x="244316" y="145732"/>
                    <a:pt x="232886" y="144303"/>
                  </a:cubicBezTo>
                  <a:cubicBezTo>
                    <a:pt x="220027" y="142875"/>
                    <a:pt x="217170" y="165734"/>
                    <a:pt x="217170" y="1657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571750" y="3086100"/>
              <a:ext cx="307352" cy="337012"/>
            </a:xfrm>
            <a:custGeom>
              <a:avLst/>
              <a:gdLst/>
              <a:ahLst/>
              <a:cxnLst/>
              <a:rect l="0" t="0" r="0" b="0"/>
              <a:pathLst>
                <a:path w="307352" h="337012">
                  <a:moveTo>
                    <a:pt x="0" y="0"/>
                  </a:moveTo>
                  <a:moveTo>
                    <a:pt x="35718" y="64293"/>
                  </a:moveTo>
                  <a:lnTo>
                    <a:pt x="92868" y="7143"/>
                  </a:lnTo>
                  <a:lnTo>
                    <a:pt x="92868" y="64293"/>
                  </a:lnTo>
                  <a:close/>
                  <a:moveTo>
                    <a:pt x="281463" y="51134"/>
                  </a:moveTo>
                  <a:cubicBezTo>
                    <a:pt x="287093" y="60936"/>
                    <a:pt x="307352" y="72851"/>
                    <a:pt x="307352" y="200153"/>
                  </a:cubicBezTo>
                  <a:cubicBezTo>
                    <a:pt x="307352" y="327455"/>
                    <a:pt x="242887" y="335756"/>
                    <a:pt x="242887" y="335756"/>
                  </a:cubicBezTo>
                  <a:lnTo>
                    <a:pt x="207168" y="335756"/>
                  </a:lnTo>
                  <a:cubicBezTo>
                    <a:pt x="193513" y="337012"/>
                    <a:pt x="180009" y="332112"/>
                    <a:pt x="170338" y="322391"/>
                  </a:cubicBezTo>
                  <a:cubicBezTo>
                    <a:pt x="160666" y="312670"/>
                    <a:pt x="155835" y="299141"/>
                    <a:pt x="157162" y="285492"/>
                  </a:cubicBezTo>
                  <a:cubicBezTo>
                    <a:pt x="157162" y="245487"/>
                    <a:pt x="210097" y="245744"/>
                    <a:pt x="210097" y="245744"/>
                  </a:cubicBezTo>
                  <a:lnTo>
                    <a:pt x="210097" y="271562"/>
                  </a:lnTo>
                  <a:cubicBezTo>
                    <a:pt x="206179" y="271061"/>
                    <a:pt x="202232" y="270808"/>
                    <a:pt x="198281" y="270805"/>
                  </a:cubicBezTo>
                  <a:cubicBezTo>
                    <a:pt x="191809" y="270805"/>
                    <a:pt x="185737" y="274134"/>
                    <a:pt x="185737" y="286392"/>
                  </a:cubicBezTo>
                  <a:cubicBezTo>
                    <a:pt x="186569" y="294692"/>
                    <a:pt x="190884" y="302248"/>
                    <a:pt x="197610" y="307181"/>
                  </a:cubicBezTo>
                  <a:lnTo>
                    <a:pt x="232229" y="307181"/>
                  </a:lnTo>
                  <a:cubicBezTo>
                    <a:pt x="248459" y="307181"/>
                    <a:pt x="250031" y="288607"/>
                    <a:pt x="250031" y="288607"/>
                  </a:cubicBezTo>
                  <a:lnTo>
                    <a:pt x="250031" y="258360"/>
                  </a:lnTo>
                  <a:cubicBezTo>
                    <a:pt x="250031" y="242058"/>
                    <a:pt x="233443" y="226142"/>
                    <a:pt x="205854" y="226142"/>
                  </a:cubicBezTo>
                  <a:cubicBezTo>
                    <a:pt x="178265" y="226142"/>
                    <a:pt x="159977" y="191223"/>
                    <a:pt x="159977" y="191223"/>
                  </a:cubicBezTo>
                  <a:cubicBezTo>
                    <a:pt x="159977" y="191223"/>
                    <a:pt x="159619" y="213483"/>
                    <a:pt x="159619" y="228157"/>
                  </a:cubicBezTo>
                  <a:cubicBezTo>
                    <a:pt x="159619" y="231700"/>
                    <a:pt x="148932" y="260675"/>
                    <a:pt x="86539" y="251017"/>
                  </a:cubicBezTo>
                  <a:cubicBezTo>
                    <a:pt x="33789" y="242858"/>
                    <a:pt x="25946" y="154662"/>
                    <a:pt x="25946" y="129359"/>
                  </a:cubicBezTo>
                  <a:cubicBezTo>
                    <a:pt x="25601" y="114899"/>
                    <a:pt x="32480" y="101217"/>
                    <a:pt x="44291" y="92868"/>
                  </a:cubicBezTo>
                  <a:lnTo>
                    <a:pt x="107156" y="92868"/>
                  </a:lnTo>
                  <a:lnTo>
                    <a:pt x="121443" y="78581"/>
                  </a:lnTo>
                  <a:lnTo>
                    <a:pt x="121443" y="32375"/>
                  </a:lnTo>
                  <a:cubicBezTo>
                    <a:pt x="121443" y="20945"/>
                    <a:pt x="122301" y="7143"/>
                    <a:pt x="152304" y="7143"/>
                  </a:cubicBezTo>
                  <a:cubicBezTo>
                    <a:pt x="168640" y="6078"/>
                    <a:pt x="183952" y="15158"/>
                    <a:pt x="190852" y="30003"/>
                  </a:cubicBezTo>
                  <a:lnTo>
                    <a:pt x="230600" y="30003"/>
                  </a:lnTo>
                  <a:cubicBezTo>
                    <a:pt x="246030" y="30003"/>
                    <a:pt x="275748" y="41433"/>
                    <a:pt x="281463" y="51134"/>
                  </a:cubicBezTo>
                  <a:moveTo>
                    <a:pt x="217327" y="165292"/>
                  </a:moveTo>
                  <a:cubicBezTo>
                    <a:pt x="223399" y="165292"/>
                    <a:pt x="261589" y="172350"/>
                    <a:pt x="261589" y="172350"/>
                  </a:cubicBezTo>
                  <a:cubicBezTo>
                    <a:pt x="261589" y="172350"/>
                    <a:pt x="244859" y="144275"/>
                    <a:pt x="232686" y="144275"/>
                  </a:cubicBezTo>
                  <a:cubicBezTo>
                    <a:pt x="220513" y="144275"/>
                    <a:pt x="217370" y="165292"/>
                    <a:pt x="217370" y="165292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169217" y="4093844"/>
            <a:ext cx="376843" cy="337542"/>
            <a:chOff x="4256246" y="3077527"/>
            <a:chExt cx="376843" cy="337542"/>
          </a:xfrm>
        </p:grpSpPr>
        <p:sp>
          <p:nvSpPr>
            <p:cNvPr id="45" name="Rounded Rectangle 44"/>
            <p:cNvSpPr/>
            <p:nvPr/>
          </p:nvSpPr>
          <p:spPr>
            <a:xfrm>
              <a:off x="4256246" y="3077527"/>
              <a:ext cx="367188" cy="337185"/>
            </a:xfrm>
            <a:custGeom>
              <a:avLst/>
              <a:gdLst/>
              <a:ahLst/>
              <a:cxnLst/>
              <a:rect l="0" t="0" r="0" b="0"/>
              <a:pathLst>
                <a:path w="367188" h="337185">
                  <a:moveTo>
                    <a:pt x="201453" y="15716"/>
                  </a:moveTo>
                  <a:cubicBezTo>
                    <a:pt x="280034" y="0"/>
                    <a:pt x="361473" y="72866"/>
                    <a:pt x="364331" y="154304"/>
                  </a:cubicBezTo>
                  <a:cubicBezTo>
                    <a:pt x="367188" y="234314"/>
                    <a:pt x="321468" y="291464"/>
                    <a:pt x="252888" y="335756"/>
                  </a:cubicBezTo>
                  <a:cubicBezTo>
                    <a:pt x="245744" y="337184"/>
                    <a:pt x="241458" y="332898"/>
                    <a:pt x="242887" y="328612"/>
                  </a:cubicBezTo>
                  <a:cubicBezTo>
                    <a:pt x="245744" y="314325"/>
                    <a:pt x="244316" y="298608"/>
                    <a:pt x="242887" y="282892"/>
                  </a:cubicBezTo>
                  <a:cubicBezTo>
                    <a:pt x="240029" y="271462"/>
                    <a:pt x="240029" y="260032"/>
                    <a:pt x="231457" y="252888"/>
                  </a:cubicBezTo>
                  <a:cubicBezTo>
                    <a:pt x="267176" y="248602"/>
                    <a:pt x="288607" y="231457"/>
                    <a:pt x="305752" y="171450"/>
                  </a:cubicBezTo>
                  <a:cubicBezTo>
                    <a:pt x="308609" y="155733"/>
                    <a:pt x="297179" y="141446"/>
                    <a:pt x="290036" y="127158"/>
                  </a:cubicBezTo>
                  <a:cubicBezTo>
                    <a:pt x="298608" y="115728"/>
                    <a:pt x="292893" y="98583"/>
                    <a:pt x="287178" y="84296"/>
                  </a:cubicBezTo>
                  <a:cubicBezTo>
                    <a:pt x="287178" y="84296"/>
                    <a:pt x="272891" y="78581"/>
                    <a:pt x="242887" y="100012"/>
                  </a:cubicBezTo>
                  <a:cubicBezTo>
                    <a:pt x="214312" y="100012"/>
                    <a:pt x="187166" y="94297"/>
                    <a:pt x="160020" y="100012"/>
                  </a:cubicBezTo>
                  <a:cubicBezTo>
                    <a:pt x="122872" y="91440"/>
                    <a:pt x="115728" y="84296"/>
                    <a:pt x="115728" y="84296"/>
                  </a:cubicBezTo>
                  <a:cubicBezTo>
                    <a:pt x="104298" y="94297"/>
                    <a:pt x="111442" y="112871"/>
                    <a:pt x="112871" y="127158"/>
                  </a:cubicBezTo>
                  <a:cubicBezTo>
                    <a:pt x="100012" y="137160"/>
                    <a:pt x="92868" y="155733"/>
                    <a:pt x="97155" y="171450"/>
                  </a:cubicBezTo>
                  <a:cubicBezTo>
                    <a:pt x="117157" y="231457"/>
                    <a:pt x="137160" y="238601"/>
                    <a:pt x="171450" y="252888"/>
                  </a:cubicBezTo>
                  <a:cubicBezTo>
                    <a:pt x="164306" y="258603"/>
                    <a:pt x="160020" y="265747"/>
                    <a:pt x="161448" y="274320"/>
                  </a:cubicBezTo>
                  <a:cubicBezTo>
                    <a:pt x="152876" y="278606"/>
                    <a:pt x="142875" y="280035"/>
                    <a:pt x="134302" y="277177"/>
                  </a:cubicBezTo>
                  <a:cubicBezTo>
                    <a:pt x="125730" y="274320"/>
                    <a:pt x="118586" y="268605"/>
                    <a:pt x="112871" y="261461"/>
                  </a:cubicBezTo>
                  <a:cubicBezTo>
                    <a:pt x="105727" y="252888"/>
                    <a:pt x="97155" y="248602"/>
                    <a:pt x="88582" y="244316"/>
                  </a:cubicBezTo>
                  <a:cubicBezTo>
                    <a:pt x="88582" y="244316"/>
                    <a:pt x="71437" y="244316"/>
                    <a:pt x="87153" y="254317"/>
                  </a:cubicBezTo>
                  <a:cubicBezTo>
                    <a:pt x="97155" y="258603"/>
                    <a:pt x="100012" y="270033"/>
                    <a:pt x="105727" y="278606"/>
                  </a:cubicBezTo>
                  <a:cubicBezTo>
                    <a:pt x="105727" y="278606"/>
                    <a:pt x="114300" y="310038"/>
                    <a:pt x="160020" y="300037"/>
                  </a:cubicBezTo>
                  <a:cubicBezTo>
                    <a:pt x="155733" y="312896"/>
                    <a:pt x="160020" y="324326"/>
                    <a:pt x="160020" y="328612"/>
                  </a:cubicBezTo>
                  <a:cubicBezTo>
                    <a:pt x="161448" y="332898"/>
                    <a:pt x="157162" y="337185"/>
                    <a:pt x="150018" y="335756"/>
                  </a:cubicBezTo>
                  <a:cubicBezTo>
                    <a:pt x="71437" y="318611"/>
                    <a:pt x="0" y="224313"/>
                    <a:pt x="38576" y="154305"/>
                  </a:cubicBezTo>
                  <a:cubicBezTo>
                    <a:pt x="78581" y="82867"/>
                    <a:pt x="122872" y="32861"/>
                    <a:pt x="201453" y="1571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282447" y="3093111"/>
              <a:ext cx="350642" cy="321958"/>
            </a:xfrm>
            <a:custGeom>
              <a:avLst/>
              <a:gdLst/>
              <a:ahLst/>
              <a:cxnLst/>
              <a:rect l="0" t="0" r="0" b="0"/>
              <a:pathLst>
                <a:path w="350642" h="321958">
                  <a:moveTo>
                    <a:pt x="337700" y="138079"/>
                  </a:moveTo>
                  <a:cubicBezTo>
                    <a:pt x="350642" y="217705"/>
                    <a:pt x="303863" y="294949"/>
                    <a:pt x="227302" y="320372"/>
                  </a:cubicBezTo>
                  <a:cubicBezTo>
                    <a:pt x="218958" y="321958"/>
                    <a:pt x="216300" y="317100"/>
                    <a:pt x="216300" y="312714"/>
                  </a:cubicBezTo>
                  <a:lnTo>
                    <a:pt x="216300" y="267222"/>
                  </a:lnTo>
                  <a:cubicBezTo>
                    <a:pt x="217112" y="255974"/>
                    <a:pt x="213011" y="244926"/>
                    <a:pt x="205056" y="236933"/>
                  </a:cubicBezTo>
                  <a:cubicBezTo>
                    <a:pt x="241661" y="232889"/>
                    <a:pt x="280080" y="219016"/>
                    <a:pt x="280080" y="155866"/>
                  </a:cubicBezTo>
                  <a:cubicBezTo>
                    <a:pt x="280334" y="139532"/>
                    <a:pt x="274280" y="123729"/>
                    <a:pt x="263178" y="111746"/>
                  </a:cubicBezTo>
                  <a:cubicBezTo>
                    <a:pt x="268191" y="97575"/>
                    <a:pt x="267608" y="82025"/>
                    <a:pt x="261549" y="68269"/>
                  </a:cubicBezTo>
                  <a:cubicBezTo>
                    <a:pt x="261549" y="68269"/>
                    <a:pt x="247847" y="63868"/>
                    <a:pt x="216415" y="85128"/>
                  </a:cubicBezTo>
                  <a:cubicBezTo>
                    <a:pt x="189481" y="77737"/>
                    <a:pt x="161053" y="77737"/>
                    <a:pt x="134119" y="85128"/>
                  </a:cubicBezTo>
                  <a:cubicBezTo>
                    <a:pt x="102758" y="63854"/>
                    <a:pt x="88942" y="68269"/>
                    <a:pt x="88942" y="68269"/>
                  </a:cubicBezTo>
                  <a:cubicBezTo>
                    <a:pt x="82884" y="82027"/>
                    <a:pt x="82312" y="97580"/>
                    <a:pt x="87341" y="111746"/>
                  </a:cubicBezTo>
                  <a:cubicBezTo>
                    <a:pt x="76242" y="123721"/>
                    <a:pt x="70179" y="139510"/>
                    <a:pt x="70411" y="155837"/>
                  </a:cubicBezTo>
                  <a:cubicBezTo>
                    <a:pt x="70411" y="218816"/>
                    <a:pt x="108773" y="232904"/>
                    <a:pt x="145249" y="237076"/>
                  </a:cubicBezTo>
                  <a:cubicBezTo>
                    <a:pt x="139275" y="242896"/>
                    <a:pt x="135577" y="250658"/>
                    <a:pt x="134819" y="258964"/>
                  </a:cubicBezTo>
                  <a:cubicBezTo>
                    <a:pt x="126679" y="263542"/>
                    <a:pt x="117046" y="264674"/>
                    <a:pt x="108066" y="262108"/>
                  </a:cubicBezTo>
                  <a:cubicBezTo>
                    <a:pt x="99087" y="259543"/>
                    <a:pt x="91506" y="253492"/>
                    <a:pt x="87013" y="245305"/>
                  </a:cubicBezTo>
                  <a:cubicBezTo>
                    <a:pt x="81684" y="236081"/>
                    <a:pt x="72392" y="229837"/>
                    <a:pt x="61838" y="228389"/>
                  </a:cubicBezTo>
                  <a:cubicBezTo>
                    <a:pt x="61838" y="228389"/>
                    <a:pt x="45808" y="228189"/>
                    <a:pt x="60724" y="238390"/>
                  </a:cubicBezTo>
                  <a:cubicBezTo>
                    <a:pt x="69474" y="243968"/>
                    <a:pt x="75940" y="252492"/>
                    <a:pt x="78955" y="262422"/>
                  </a:cubicBezTo>
                  <a:cubicBezTo>
                    <a:pt x="78955" y="262422"/>
                    <a:pt x="88399" y="293983"/>
                    <a:pt x="134119" y="284067"/>
                  </a:cubicBezTo>
                  <a:cubicBezTo>
                    <a:pt x="134204" y="297826"/>
                    <a:pt x="134119" y="308713"/>
                    <a:pt x="134119" y="312642"/>
                  </a:cubicBezTo>
                  <a:cubicBezTo>
                    <a:pt x="134119" y="316986"/>
                    <a:pt x="131518" y="321801"/>
                    <a:pt x="123317" y="320372"/>
                  </a:cubicBezTo>
                  <a:cubicBezTo>
                    <a:pt x="46777" y="294956"/>
                    <a:pt x="0" y="217745"/>
                    <a:pt x="12910" y="138135"/>
                  </a:cubicBezTo>
                  <a:cubicBezTo>
                    <a:pt x="25821" y="58526"/>
                    <a:pt x="94603" y="56"/>
                    <a:pt x="175252" y="132"/>
                  </a:cubicBezTo>
                  <a:cubicBezTo>
                    <a:pt x="255924" y="0"/>
                    <a:pt x="324758" y="58452"/>
                    <a:pt x="337700" y="138079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6925151" y="4098130"/>
            <a:ext cx="310038" cy="340042"/>
            <a:chOff x="6012180" y="3081813"/>
            <a:chExt cx="310038" cy="340042"/>
          </a:xfrm>
        </p:grpSpPr>
        <p:sp>
          <p:nvSpPr>
            <p:cNvPr id="48" name="Rounded Rectangle 47"/>
            <p:cNvSpPr/>
            <p:nvPr/>
          </p:nvSpPr>
          <p:spPr>
            <a:xfrm>
              <a:off x="6012180" y="3081813"/>
              <a:ext cx="310038" cy="340042"/>
            </a:xfrm>
            <a:custGeom>
              <a:avLst/>
              <a:gdLst/>
              <a:ahLst/>
              <a:cxnLst/>
              <a:rect l="0" t="0" r="0" b="0"/>
              <a:pathLst>
                <a:path w="310038" h="340042">
                  <a:moveTo>
                    <a:pt x="145732" y="182879"/>
                  </a:moveTo>
                  <a:cubicBezTo>
                    <a:pt x="98583" y="181451"/>
                    <a:pt x="61436" y="144303"/>
                    <a:pt x="60007" y="97154"/>
                  </a:cubicBezTo>
                  <a:cubicBezTo>
                    <a:pt x="58578" y="50006"/>
                    <a:pt x="100012" y="0"/>
                    <a:pt x="145732" y="11429"/>
                  </a:cubicBezTo>
                  <a:cubicBezTo>
                    <a:pt x="144303" y="68579"/>
                    <a:pt x="124301" y="130016"/>
                    <a:pt x="145732" y="182879"/>
                  </a:cubicBezTo>
                  <a:moveTo>
                    <a:pt x="10001" y="340042"/>
                  </a:moveTo>
                  <a:cubicBezTo>
                    <a:pt x="0" y="265747"/>
                    <a:pt x="71437" y="190023"/>
                    <a:pt x="145732" y="204311"/>
                  </a:cubicBezTo>
                  <a:cubicBezTo>
                    <a:pt x="152876" y="248602"/>
                    <a:pt x="144303" y="294322"/>
                    <a:pt x="145732" y="340042"/>
                  </a:cubicBezTo>
                  <a:cubicBezTo>
                    <a:pt x="100012" y="337184"/>
                    <a:pt x="55721" y="335756"/>
                    <a:pt x="10001" y="340042"/>
                  </a:cubicBezTo>
                  <a:moveTo>
                    <a:pt x="174307" y="11429"/>
                  </a:moveTo>
                  <a:cubicBezTo>
                    <a:pt x="178593" y="11429"/>
                    <a:pt x="184308" y="11429"/>
                    <a:pt x="188594" y="12858"/>
                  </a:cubicBezTo>
                  <a:cubicBezTo>
                    <a:pt x="190023" y="20002"/>
                    <a:pt x="190023" y="27146"/>
                    <a:pt x="188594" y="34289"/>
                  </a:cubicBezTo>
                  <a:cubicBezTo>
                    <a:pt x="195738" y="35718"/>
                    <a:pt x="201453" y="40004"/>
                    <a:pt x="208597" y="42862"/>
                  </a:cubicBezTo>
                  <a:cubicBezTo>
                    <a:pt x="214312" y="40004"/>
                    <a:pt x="221456" y="34289"/>
                    <a:pt x="224313" y="27146"/>
                  </a:cubicBezTo>
                  <a:cubicBezTo>
                    <a:pt x="232886" y="30003"/>
                    <a:pt x="237172" y="40004"/>
                    <a:pt x="244316" y="47148"/>
                  </a:cubicBezTo>
                  <a:cubicBezTo>
                    <a:pt x="240029" y="54292"/>
                    <a:pt x="235743" y="60007"/>
                    <a:pt x="228600" y="62864"/>
                  </a:cubicBezTo>
                  <a:cubicBezTo>
                    <a:pt x="234315" y="67151"/>
                    <a:pt x="235743" y="75723"/>
                    <a:pt x="237172" y="82867"/>
                  </a:cubicBezTo>
                  <a:cubicBezTo>
                    <a:pt x="244316" y="82867"/>
                    <a:pt x="251459" y="81438"/>
                    <a:pt x="258603" y="82867"/>
                  </a:cubicBezTo>
                  <a:cubicBezTo>
                    <a:pt x="260032" y="87153"/>
                    <a:pt x="260032" y="92868"/>
                    <a:pt x="260032" y="97154"/>
                  </a:cubicBezTo>
                  <a:cubicBezTo>
                    <a:pt x="260032" y="101441"/>
                    <a:pt x="258603" y="107156"/>
                    <a:pt x="258603" y="111442"/>
                  </a:cubicBezTo>
                  <a:cubicBezTo>
                    <a:pt x="251459" y="111442"/>
                    <a:pt x="244316" y="112871"/>
                    <a:pt x="237172" y="111442"/>
                  </a:cubicBezTo>
                  <a:cubicBezTo>
                    <a:pt x="234315" y="118586"/>
                    <a:pt x="231457" y="124301"/>
                    <a:pt x="228600" y="131445"/>
                  </a:cubicBezTo>
                  <a:cubicBezTo>
                    <a:pt x="234315" y="137160"/>
                    <a:pt x="238601" y="141446"/>
                    <a:pt x="244316" y="147161"/>
                  </a:cubicBezTo>
                  <a:cubicBezTo>
                    <a:pt x="240029" y="155733"/>
                    <a:pt x="230028" y="160020"/>
                    <a:pt x="224313" y="167163"/>
                  </a:cubicBezTo>
                  <a:cubicBezTo>
                    <a:pt x="218598" y="161448"/>
                    <a:pt x="214312" y="155733"/>
                    <a:pt x="208597" y="151447"/>
                  </a:cubicBezTo>
                  <a:cubicBezTo>
                    <a:pt x="204311" y="157162"/>
                    <a:pt x="195738" y="160020"/>
                    <a:pt x="188594" y="160020"/>
                  </a:cubicBezTo>
                  <a:cubicBezTo>
                    <a:pt x="190023" y="167163"/>
                    <a:pt x="187166" y="174307"/>
                    <a:pt x="188594" y="181451"/>
                  </a:cubicBezTo>
                  <a:cubicBezTo>
                    <a:pt x="184308" y="182879"/>
                    <a:pt x="178593" y="184308"/>
                    <a:pt x="174307" y="182879"/>
                  </a:cubicBezTo>
                  <a:moveTo>
                    <a:pt x="174307" y="125729"/>
                  </a:moveTo>
                  <a:cubicBezTo>
                    <a:pt x="190023" y="127158"/>
                    <a:pt x="198596" y="112871"/>
                    <a:pt x="202882" y="97154"/>
                  </a:cubicBezTo>
                  <a:cubicBezTo>
                    <a:pt x="207168" y="81438"/>
                    <a:pt x="190023" y="65722"/>
                    <a:pt x="174307" y="68579"/>
                  </a:cubicBezTo>
                  <a:moveTo>
                    <a:pt x="174307" y="204311"/>
                  </a:moveTo>
                  <a:cubicBezTo>
                    <a:pt x="184308" y="202882"/>
                    <a:pt x="194309" y="201453"/>
                    <a:pt x="202882" y="207168"/>
                  </a:cubicBezTo>
                  <a:cubicBezTo>
                    <a:pt x="201453" y="217170"/>
                    <a:pt x="205739" y="227171"/>
                    <a:pt x="202882" y="237172"/>
                  </a:cubicBezTo>
                  <a:cubicBezTo>
                    <a:pt x="211454" y="242887"/>
                    <a:pt x="222884" y="244316"/>
                    <a:pt x="231457" y="250031"/>
                  </a:cubicBezTo>
                  <a:cubicBezTo>
                    <a:pt x="238601" y="242887"/>
                    <a:pt x="242887" y="232886"/>
                    <a:pt x="251459" y="228600"/>
                  </a:cubicBezTo>
                  <a:cubicBezTo>
                    <a:pt x="265747" y="242887"/>
                    <a:pt x="284321" y="252888"/>
                    <a:pt x="291465" y="271462"/>
                  </a:cubicBezTo>
                  <a:cubicBezTo>
                    <a:pt x="285749" y="280034"/>
                    <a:pt x="278606" y="287178"/>
                    <a:pt x="270033" y="291465"/>
                  </a:cubicBezTo>
                  <a:cubicBezTo>
                    <a:pt x="274320" y="300037"/>
                    <a:pt x="277177" y="310038"/>
                    <a:pt x="278606" y="318611"/>
                  </a:cubicBezTo>
                  <a:cubicBezTo>
                    <a:pt x="288607" y="321468"/>
                    <a:pt x="298608" y="317182"/>
                    <a:pt x="308609" y="318611"/>
                  </a:cubicBezTo>
                  <a:cubicBezTo>
                    <a:pt x="310038" y="325755"/>
                    <a:pt x="308609" y="332898"/>
                    <a:pt x="310038" y="340042"/>
                  </a:cubicBezTo>
                  <a:moveTo>
                    <a:pt x="174307" y="282892"/>
                  </a:moveTo>
                  <a:cubicBezTo>
                    <a:pt x="205739" y="285750"/>
                    <a:pt x="230028" y="308609"/>
                    <a:pt x="231457" y="34004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6022181" y="3093243"/>
              <a:ext cx="300037" cy="328612"/>
            </a:xfrm>
            <a:custGeom>
              <a:avLst/>
              <a:gdLst/>
              <a:ahLst/>
              <a:cxnLst/>
              <a:rect l="0" t="0" r="0" b="0"/>
              <a:pathLst>
                <a:path w="300037" h="328612">
                  <a:moveTo>
                    <a:pt x="135731" y="171450"/>
                  </a:moveTo>
                  <a:cubicBezTo>
                    <a:pt x="88386" y="171450"/>
                    <a:pt x="50006" y="133069"/>
                    <a:pt x="50006" y="85725"/>
                  </a:cubicBezTo>
                  <a:cubicBezTo>
                    <a:pt x="50006" y="38380"/>
                    <a:pt x="88386" y="0"/>
                    <a:pt x="135731" y="0"/>
                  </a:cubicBezTo>
                  <a:close/>
                  <a:moveTo>
                    <a:pt x="0" y="328612"/>
                  </a:moveTo>
                  <a:cubicBezTo>
                    <a:pt x="0" y="253650"/>
                    <a:pt x="60768" y="192881"/>
                    <a:pt x="135731" y="192881"/>
                  </a:cubicBezTo>
                  <a:lnTo>
                    <a:pt x="135731" y="328612"/>
                  </a:lnTo>
                  <a:close/>
                  <a:moveTo>
                    <a:pt x="164306" y="0"/>
                  </a:moveTo>
                  <a:cubicBezTo>
                    <a:pt x="169096" y="28"/>
                    <a:pt x="173875" y="458"/>
                    <a:pt x="178593" y="1285"/>
                  </a:cubicBezTo>
                  <a:lnTo>
                    <a:pt x="178593" y="23145"/>
                  </a:lnTo>
                  <a:cubicBezTo>
                    <a:pt x="185622" y="24762"/>
                    <a:pt x="192323" y="27564"/>
                    <a:pt x="198410" y="31432"/>
                  </a:cubicBezTo>
                  <a:lnTo>
                    <a:pt x="213912" y="15901"/>
                  </a:lnTo>
                  <a:cubicBezTo>
                    <a:pt x="221728" y="21460"/>
                    <a:pt x="228556" y="28288"/>
                    <a:pt x="234114" y="36104"/>
                  </a:cubicBezTo>
                  <a:lnTo>
                    <a:pt x="218598" y="51620"/>
                  </a:lnTo>
                  <a:cubicBezTo>
                    <a:pt x="222466" y="57707"/>
                    <a:pt x="225269" y="64409"/>
                    <a:pt x="226885" y="71437"/>
                  </a:cubicBezTo>
                  <a:lnTo>
                    <a:pt x="248745" y="71437"/>
                  </a:lnTo>
                  <a:cubicBezTo>
                    <a:pt x="249572" y="76155"/>
                    <a:pt x="250002" y="80934"/>
                    <a:pt x="250031" y="85725"/>
                  </a:cubicBezTo>
                  <a:cubicBezTo>
                    <a:pt x="250002" y="90515"/>
                    <a:pt x="249572" y="95294"/>
                    <a:pt x="248745" y="100012"/>
                  </a:cubicBezTo>
                  <a:lnTo>
                    <a:pt x="226885" y="100012"/>
                  </a:lnTo>
                  <a:cubicBezTo>
                    <a:pt x="225268" y="107040"/>
                    <a:pt x="222466" y="113742"/>
                    <a:pt x="218598" y="119829"/>
                  </a:cubicBezTo>
                  <a:lnTo>
                    <a:pt x="234129" y="135345"/>
                  </a:lnTo>
                  <a:cubicBezTo>
                    <a:pt x="228571" y="143161"/>
                    <a:pt x="221742" y="149989"/>
                    <a:pt x="213926" y="155548"/>
                  </a:cubicBezTo>
                  <a:lnTo>
                    <a:pt x="198410" y="140031"/>
                  </a:lnTo>
                  <a:cubicBezTo>
                    <a:pt x="192322" y="143894"/>
                    <a:pt x="185621" y="146692"/>
                    <a:pt x="178593" y="148304"/>
                  </a:cubicBezTo>
                  <a:lnTo>
                    <a:pt x="178593" y="170164"/>
                  </a:lnTo>
                  <a:cubicBezTo>
                    <a:pt x="173875" y="170991"/>
                    <a:pt x="169096" y="171421"/>
                    <a:pt x="164306" y="171449"/>
                  </a:cubicBezTo>
                  <a:moveTo>
                    <a:pt x="164306" y="114300"/>
                  </a:moveTo>
                  <a:cubicBezTo>
                    <a:pt x="180087" y="114300"/>
                    <a:pt x="192881" y="101506"/>
                    <a:pt x="192881" y="85725"/>
                  </a:cubicBezTo>
                  <a:cubicBezTo>
                    <a:pt x="192881" y="69943"/>
                    <a:pt x="180087" y="57150"/>
                    <a:pt x="164306" y="57150"/>
                  </a:cubicBezTo>
                  <a:moveTo>
                    <a:pt x="164306" y="192881"/>
                  </a:moveTo>
                  <a:cubicBezTo>
                    <a:pt x="173936" y="192890"/>
                    <a:pt x="183539" y="193920"/>
                    <a:pt x="192952" y="195953"/>
                  </a:cubicBezTo>
                  <a:lnTo>
                    <a:pt x="192952" y="225428"/>
                  </a:lnTo>
                  <a:cubicBezTo>
                    <a:pt x="203054" y="228223"/>
                    <a:pt x="212684" y="232504"/>
                    <a:pt x="221527" y="238129"/>
                  </a:cubicBezTo>
                  <a:lnTo>
                    <a:pt x="242130" y="217512"/>
                  </a:lnTo>
                  <a:cubicBezTo>
                    <a:pt x="257905" y="228603"/>
                    <a:pt x="271146" y="242915"/>
                    <a:pt x="280977" y="259503"/>
                  </a:cubicBezTo>
                  <a:lnTo>
                    <a:pt x="259961" y="280506"/>
                  </a:lnTo>
                  <a:cubicBezTo>
                    <a:pt x="264253" y="288940"/>
                    <a:pt x="267396" y="297912"/>
                    <a:pt x="269305" y="307181"/>
                  </a:cubicBezTo>
                  <a:lnTo>
                    <a:pt x="298180" y="307181"/>
                  </a:lnTo>
                  <a:cubicBezTo>
                    <a:pt x="299364" y="314264"/>
                    <a:pt x="299985" y="321430"/>
                    <a:pt x="300037" y="328612"/>
                  </a:cubicBezTo>
                  <a:moveTo>
                    <a:pt x="164306" y="271462"/>
                  </a:moveTo>
                  <a:cubicBezTo>
                    <a:pt x="195869" y="271462"/>
                    <a:pt x="221456" y="297049"/>
                    <a:pt x="221456" y="32861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1" name="Rounded Rectangle 18">
            <a:extLst>
              <a:ext uri="{FF2B5EF4-FFF2-40B4-BE49-F238E27FC236}">
                <a16:creationId xmlns:a16="http://schemas.microsoft.com/office/drawing/2014/main" id="{5C24382E-482D-0515-7156-D17F6D8C57C1}"/>
              </a:ext>
            </a:extLst>
          </p:cNvPr>
          <p:cNvSpPr/>
          <p:nvPr/>
        </p:nvSpPr>
        <p:spPr>
          <a:xfrm>
            <a:off x="3336131" y="2961320"/>
            <a:ext cx="859155" cy="917257"/>
          </a:xfrm>
          <a:custGeom>
            <a:avLst/>
            <a:gdLst/>
            <a:ahLst/>
            <a:cxnLst/>
            <a:rect l="0" t="0" r="0" b="0"/>
            <a:pathLst>
              <a:path w="859155" h="917257">
                <a:moveTo>
                  <a:pt x="456247" y="382905"/>
                </a:moveTo>
                <a:cubicBezTo>
                  <a:pt x="391477" y="303847"/>
                  <a:pt x="403860" y="202882"/>
                  <a:pt x="472440" y="121920"/>
                </a:cubicBezTo>
                <a:cubicBezTo>
                  <a:pt x="576262" y="0"/>
                  <a:pt x="833437" y="47625"/>
                  <a:pt x="859155" y="50482"/>
                </a:cubicBezTo>
                <a:cubicBezTo>
                  <a:pt x="851535" y="75247"/>
                  <a:pt x="845820" y="322897"/>
                  <a:pt x="716280" y="416242"/>
                </a:cubicBezTo>
                <a:cubicBezTo>
                  <a:pt x="629602" y="479107"/>
                  <a:pt x="521970" y="461962"/>
                  <a:pt x="456247" y="382905"/>
                </a:cubicBezTo>
                <a:moveTo>
                  <a:pt x="813435" y="88582"/>
                </a:moveTo>
                <a:cubicBezTo>
                  <a:pt x="704850" y="198120"/>
                  <a:pt x="578167" y="288607"/>
                  <a:pt x="456247" y="382905"/>
                </a:cubicBezTo>
                <a:moveTo>
                  <a:pt x="706754" y="101917"/>
                </a:moveTo>
                <a:cubicBezTo>
                  <a:pt x="718184" y="120967"/>
                  <a:pt x="701992" y="181927"/>
                  <a:pt x="672464" y="204787"/>
                </a:cubicBezTo>
                <a:cubicBezTo>
                  <a:pt x="700087" y="179070"/>
                  <a:pt x="759142" y="181927"/>
                  <a:pt x="780097" y="190500"/>
                </a:cubicBezTo>
                <a:moveTo>
                  <a:pt x="610552" y="123825"/>
                </a:moveTo>
                <a:cubicBezTo>
                  <a:pt x="627697" y="158115"/>
                  <a:pt x="615315" y="233362"/>
                  <a:pt x="591502" y="271462"/>
                </a:cubicBezTo>
                <a:cubicBezTo>
                  <a:pt x="634365" y="260032"/>
                  <a:pt x="715327" y="251460"/>
                  <a:pt x="740092" y="280987"/>
                </a:cubicBezTo>
                <a:moveTo>
                  <a:pt x="515302" y="167640"/>
                </a:moveTo>
                <a:cubicBezTo>
                  <a:pt x="522922" y="215265"/>
                  <a:pt x="525780" y="308610"/>
                  <a:pt x="492442" y="353377"/>
                </a:cubicBezTo>
                <a:cubicBezTo>
                  <a:pt x="545782" y="338137"/>
                  <a:pt x="638175" y="340042"/>
                  <a:pt x="679132" y="366712"/>
                </a:cubicBezTo>
                <a:moveTo>
                  <a:pt x="207645" y="500062"/>
                </a:moveTo>
                <a:cubicBezTo>
                  <a:pt x="154304" y="527685"/>
                  <a:pt x="89535" y="542925"/>
                  <a:pt x="54292" y="491490"/>
                </a:cubicBezTo>
                <a:cubicBezTo>
                  <a:pt x="0" y="415290"/>
                  <a:pt x="11429" y="280035"/>
                  <a:pt x="10477" y="264795"/>
                </a:cubicBezTo>
                <a:cubicBezTo>
                  <a:pt x="25717" y="262890"/>
                  <a:pt x="155257" y="285750"/>
                  <a:pt x="225742" y="347662"/>
                </a:cubicBezTo>
                <a:cubicBezTo>
                  <a:pt x="273367" y="388620"/>
                  <a:pt x="257175" y="465772"/>
                  <a:pt x="207645" y="500062"/>
                </a:cubicBezTo>
                <a:moveTo>
                  <a:pt x="50482" y="312420"/>
                </a:moveTo>
                <a:cubicBezTo>
                  <a:pt x="104775" y="373380"/>
                  <a:pt x="151447" y="441007"/>
                  <a:pt x="207645" y="500062"/>
                </a:cubicBezTo>
                <a:moveTo>
                  <a:pt x="48577" y="395287"/>
                </a:moveTo>
                <a:cubicBezTo>
                  <a:pt x="67627" y="389572"/>
                  <a:pt x="107632" y="391477"/>
                  <a:pt x="127635" y="404812"/>
                </a:cubicBezTo>
                <a:cubicBezTo>
                  <a:pt x="111442" y="386715"/>
                  <a:pt x="118110" y="340042"/>
                  <a:pt x="131445" y="324802"/>
                </a:cubicBezTo>
                <a:moveTo>
                  <a:pt x="85725" y="461010"/>
                </a:moveTo>
                <a:cubicBezTo>
                  <a:pt x="109537" y="453390"/>
                  <a:pt x="164782" y="449580"/>
                  <a:pt x="183832" y="472440"/>
                </a:cubicBezTo>
                <a:cubicBezTo>
                  <a:pt x="171450" y="445770"/>
                  <a:pt x="178117" y="395287"/>
                  <a:pt x="190500" y="373380"/>
                </a:cubicBezTo>
                <a:moveTo>
                  <a:pt x="459105" y="382905"/>
                </a:moveTo>
                <a:cubicBezTo>
                  <a:pt x="383857" y="432435"/>
                  <a:pt x="327660" y="540067"/>
                  <a:pt x="336232" y="614362"/>
                </a:cubicBezTo>
                <a:cubicBezTo>
                  <a:pt x="354330" y="712470"/>
                  <a:pt x="346710" y="813435"/>
                  <a:pt x="340995" y="912495"/>
                </a:cubicBezTo>
                <a:cubicBezTo>
                  <a:pt x="328612" y="917257"/>
                  <a:pt x="313372" y="916305"/>
                  <a:pt x="300037" y="912495"/>
                </a:cubicBezTo>
                <a:cubicBezTo>
                  <a:pt x="296227" y="841057"/>
                  <a:pt x="292417" y="767715"/>
                  <a:pt x="301942" y="696277"/>
                </a:cubicBezTo>
                <a:cubicBezTo>
                  <a:pt x="308610" y="636270"/>
                  <a:pt x="262890" y="558165"/>
                  <a:pt x="208597" y="501015"/>
                </a:cubicBezTo>
                <a:cubicBezTo>
                  <a:pt x="287655" y="548640"/>
                  <a:pt x="294322" y="599122"/>
                  <a:pt x="306705" y="616267"/>
                </a:cubicBezTo>
                <a:cubicBezTo>
                  <a:pt x="337185" y="517207"/>
                  <a:pt x="368617" y="444817"/>
                  <a:pt x="459105" y="382905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2" name="Rounded Rectangle 26">
            <a:extLst>
              <a:ext uri="{FF2B5EF4-FFF2-40B4-BE49-F238E27FC236}">
                <a16:creationId xmlns:a16="http://schemas.microsoft.com/office/drawing/2014/main" id="{C2D1C695-1034-062B-F493-BFE632ECA5DF}"/>
              </a:ext>
            </a:extLst>
          </p:cNvPr>
          <p:cNvSpPr/>
          <p:nvPr/>
        </p:nvSpPr>
        <p:spPr>
          <a:xfrm>
            <a:off x="1610201" y="3491871"/>
            <a:ext cx="662940" cy="374332"/>
          </a:xfrm>
          <a:custGeom>
            <a:avLst/>
            <a:gdLst/>
            <a:ahLst/>
            <a:cxnLst/>
            <a:rect l="0" t="0" r="0" b="0"/>
            <a:pathLst>
              <a:path w="662940" h="374332">
                <a:moveTo>
                  <a:pt x="461962" y="65722"/>
                </a:moveTo>
                <a:cubicBezTo>
                  <a:pt x="471487" y="26669"/>
                  <a:pt x="509587" y="0"/>
                  <a:pt x="550545" y="11429"/>
                </a:cubicBezTo>
                <a:cubicBezTo>
                  <a:pt x="611505" y="28575"/>
                  <a:pt x="661987" y="109537"/>
                  <a:pt x="662940" y="120014"/>
                </a:cubicBezTo>
                <a:cubicBezTo>
                  <a:pt x="653415" y="123824"/>
                  <a:pt x="572452" y="177164"/>
                  <a:pt x="511492" y="158114"/>
                </a:cubicBezTo>
                <a:cubicBezTo>
                  <a:pt x="470535" y="145732"/>
                  <a:pt x="445770" y="103822"/>
                  <a:pt x="461962" y="65722"/>
                </a:cubicBezTo>
                <a:moveTo>
                  <a:pt x="622935" y="109537"/>
                </a:moveTo>
                <a:cubicBezTo>
                  <a:pt x="572452" y="85725"/>
                  <a:pt x="515302" y="80962"/>
                  <a:pt x="461962" y="65722"/>
                </a:cubicBezTo>
                <a:moveTo>
                  <a:pt x="582929" y="71437"/>
                </a:moveTo>
                <a:cubicBezTo>
                  <a:pt x="576262" y="79057"/>
                  <a:pt x="561022" y="90487"/>
                  <a:pt x="549592" y="89534"/>
                </a:cubicBezTo>
                <a:cubicBezTo>
                  <a:pt x="561022" y="90487"/>
                  <a:pt x="569594" y="112394"/>
                  <a:pt x="569594" y="121919"/>
                </a:cubicBezTo>
                <a:moveTo>
                  <a:pt x="533400" y="52387"/>
                </a:moveTo>
                <a:cubicBezTo>
                  <a:pt x="524827" y="60007"/>
                  <a:pt x="506730" y="74295"/>
                  <a:pt x="493395" y="74295"/>
                </a:cubicBezTo>
                <a:cubicBezTo>
                  <a:pt x="504825" y="81915"/>
                  <a:pt x="515302" y="101917"/>
                  <a:pt x="517207" y="113347"/>
                </a:cubicBezTo>
                <a:moveTo>
                  <a:pt x="200977" y="65722"/>
                </a:moveTo>
                <a:cubicBezTo>
                  <a:pt x="208597" y="106679"/>
                  <a:pt x="193357" y="151447"/>
                  <a:pt x="151447" y="158114"/>
                </a:cubicBezTo>
                <a:cubicBezTo>
                  <a:pt x="88582" y="167639"/>
                  <a:pt x="8572" y="125729"/>
                  <a:pt x="0" y="120014"/>
                </a:cubicBezTo>
                <a:cubicBezTo>
                  <a:pt x="2857" y="110489"/>
                  <a:pt x="48577" y="16192"/>
                  <a:pt x="112394" y="11429"/>
                </a:cubicBezTo>
                <a:cubicBezTo>
                  <a:pt x="154305" y="7620"/>
                  <a:pt x="179069" y="31432"/>
                  <a:pt x="200977" y="65722"/>
                </a:cubicBezTo>
                <a:moveTo>
                  <a:pt x="40005" y="109537"/>
                </a:moveTo>
                <a:cubicBezTo>
                  <a:pt x="96202" y="105727"/>
                  <a:pt x="150495" y="88582"/>
                  <a:pt x="200977" y="65722"/>
                </a:cubicBezTo>
                <a:moveTo>
                  <a:pt x="80010" y="71437"/>
                </a:moveTo>
                <a:cubicBezTo>
                  <a:pt x="83820" y="80009"/>
                  <a:pt x="102870" y="92392"/>
                  <a:pt x="113347" y="89534"/>
                </a:cubicBezTo>
                <a:cubicBezTo>
                  <a:pt x="103822" y="95250"/>
                  <a:pt x="91440" y="112394"/>
                  <a:pt x="93345" y="121919"/>
                </a:cubicBezTo>
                <a:moveTo>
                  <a:pt x="129540" y="52387"/>
                </a:moveTo>
                <a:cubicBezTo>
                  <a:pt x="137160" y="60959"/>
                  <a:pt x="156210" y="74295"/>
                  <a:pt x="169545" y="74295"/>
                </a:cubicBezTo>
                <a:cubicBezTo>
                  <a:pt x="156210" y="75247"/>
                  <a:pt x="144780" y="101917"/>
                  <a:pt x="145732" y="113347"/>
                </a:cubicBezTo>
                <a:moveTo>
                  <a:pt x="331470" y="119062"/>
                </a:moveTo>
                <a:cubicBezTo>
                  <a:pt x="333375" y="85725"/>
                  <a:pt x="386715" y="54292"/>
                  <a:pt x="465772" y="67627"/>
                </a:cubicBezTo>
                <a:cubicBezTo>
                  <a:pt x="391477" y="36195"/>
                  <a:pt x="342900" y="123825"/>
                  <a:pt x="344805" y="169545"/>
                </a:cubicBezTo>
                <a:cubicBezTo>
                  <a:pt x="327660" y="235267"/>
                  <a:pt x="336232" y="306704"/>
                  <a:pt x="344805" y="374332"/>
                </a:cubicBezTo>
                <a:cubicBezTo>
                  <a:pt x="335280" y="372427"/>
                  <a:pt x="325755" y="373379"/>
                  <a:pt x="317182" y="374332"/>
                </a:cubicBezTo>
                <a:cubicBezTo>
                  <a:pt x="308609" y="306704"/>
                  <a:pt x="312420" y="237172"/>
                  <a:pt x="318134" y="169545"/>
                </a:cubicBezTo>
                <a:cubicBezTo>
                  <a:pt x="303847" y="131445"/>
                  <a:pt x="274320" y="43815"/>
                  <a:pt x="197167" y="67627"/>
                </a:cubicBezTo>
                <a:cubicBezTo>
                  <a:pt x="274319" y="45720"/>
                  <a:pt x="307657" y="95250"/>
                  <a:pt x="331469" y="119062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3" name="Rounded Rectangle 10">
            <a:extLst>
              <a:ext uri="{FF2B5EF4-FFF2-40B4-BE49-F238E27FC236}">
                <a16:creationId xmlns:a16="http://schemas.microsoft.com/office/drawing/2014/main" id="{975A2F01-FB65-2D19-4579-7D2A21C2D479}"/>
              </a:ext>
            </a:extLst>
          </p:cNvPr>
          <p:cNvSpPr/>
          <p:nvPr/>
        </p:nvSpPr>
        <p:spPr>
          <a:xfrm>
            <a:off x="4826793" y="2542213"/>
            <a:ext cx="1087755" cy="1334452"/>
          </a:xfrm>
          <a:custGeom>
            <a:avLst/>
            <a:gdLst/>
            <a:ahLst/>
            <a:cxnLst/>
            <a:rect l="0" t="0" r="0" b="0"/>
            <a:pathLst>
              <a:path w="1087755" h="1334452">
                <a:moveTo>
                  <a:pt x="684847" y="660082"/>
                </a:moveTo>
                <a:cubicBezTo>
                  <a:pt x="614362" y="585787"/>
                  <a:pt x="626745" y="474345"/>
                  <a:pt x="701040" y="399097"/>
                </a:cubicBezTo>
                <a:cubicBezTo>
                  <a:pt x="813435" y="284797"/>
                  <a:pt x="1062989" y="320039"/>
                  <a:pt x="1087755" y="327660"/>
                </a:cubicBezTo>
                <a:cubicBezTo>
                  <a:pt x="1082039" y="352425"/>
                  <a:pt x="1067752" y="592455"/>
                  <a:pt x="944879" y="693420"/>
                </a:cubicBezTo>
                <a:cubicBezTo>
                  <a:pt x="862012" y="761047"/>
                  <a:pt x="740092" y="746760"/>
                  <a:pt x="684847" y="660082"/>
                </a:cubicBezTo>
                <a:moveTo>
                  <a:pt x="684847" y="660082"/>
                </a:moveTo>
                <a:cubicBezTo>
                  <a:pt x="801052" y="558165"/>
                  <a:pt x="920115" y="460057"/>
                  <a:pt x="1042035" y="364807"/>
                </a:cubicBezTo>
                <a:moveTo>
                  <a:pt x="935355" y="379095"/>
                </a:moveTo>
                <a:cubicBezTo>
                  <a:pt x="937260" y="401955"/>
                  <a:pt x="926782" y="454342"/>
                  <a:pt x="901065" y="481965"/>
                </a:cubicBezTo>
                <a:cubicBezTo>
                  <a:pt x="930592" y="458152"/>
                  <a:pt x="988695" y="457200"/>
                  <a:pt x="1008697" y="467677"/>
                </a:cubicBezTo>
                <a:moveTo>
                  <a:pt x="839152" y="401002"/>
                </a:moveTo>
                <a:cubicBezTo>
                  <a:pt x="858202" y="434340"/>
                  <a:pt x="836295" y="506730"/>
                  <a:pt x="820102" y="548640"/>
                </a:cubicBezTo>
                <a:cubicBezTo>
                  <a:pt x="849630" y="514350"/>
                  <a:pt x="942022" y="530542"/>
                  <a:pt x="968692" y="558165"/>
                </a:cubicBezTo>
                <a:moveTo>
                  <a:pt x="743902" y="444817"/>
                </a:moveTo>
                <a:cubicBezTo>
                  <a:pt x="760095" y="489585"/>
                  <a:pt x="760095" y="589597"/>
                  <a:pt x="721042" y="630555"/>
                </a:cubicBezTo>
                <a:cubicBezTo>
                  <a:pt x="763905" y="594360"/>
                  <a:pt x="864870" y="621982"/>
                  <a:pt x="907732" y="642937"/>
                </a:cubicBezTo>
                <a:moveTo>
                  <a:pt x="402907" y="477202"/>
                </a:moveTo>
                <a:cubicBezTo>
                  <a:pt x="332422" y="551497"/>
                  <a:pt x="224790" y="579120"/>
                  <a:pt x="142875" y="510540"/>
                </a:cubicBezTo>
                <a:cubicBezTo>
                  <a:pt x="20954" y="407670"/>
                  <a:pt x="3809" y="170497"/>
                  <a:pt x="0" y="144780"/>
                </a:cubicBezTo>
                <a:cubicBezTo>
                  <a:pt x="25717" y="146685"/>
                  <a:pt x="271462" y="104775"/>
                  <a:pt x="386715" y="216217"/>
                </a:cubicBezTo>
                <a:cubicBezTo>
                  <a:pt x="462915" y="289560"/>
                  <a:pt x="469582" y="399097"/>
                  <a:pt x="402907" y="477202"/>
                </a:cubicBezTo>
                <a:moveTo>
                  <a:pt x="402907" y="477202"/>
                </a:moveTo>
                <a:cubicBezTo>
                  <a:pt x="283845" y="379095"/>
                  <a:pt x="155257" y="291465"/>
                  <a:pt x="45720" y="182880"/>
                </a:cubicBezTo>
                <a:moveTo>
                  <a:pt x="78105" y="284797"/>
                </a:moveTo>
                <a:cubicBezTo>
                  <a:pt x="99060" y="275272"/>
                  <a:pt x="152400" y="281939"/>
                  <a:pt x="185737" y="299085"/>
                </a:cubicBezTo>
                <a:cubicBezTo>
                  <a:pt x="155257" y="276225"/>
                  <a:pt x="146685" y="218122"/>
                  <a:pt x="151447" y="196214"/>
                </a:cubicBezTo>
                <a:moveTo>
                  <a:pt x="118110" y="375285"/>
                </a:moveTo>
                <a:cubicBezTo>
                  <a:pt x="151447" y="357187"/>
                  <a:pt x="224790" y="350520"/>
                  <a:pt x="266700" y="365760"/>
                </a:cubicBezTo>
                <a:cubicBezTo>
                  <a:pt x="232410" y="336232"/>
                  <a:pt x="233362" y="253364"/>
                  <a:pt x="247650" y="218122"/>
                </a:cubicBezTo>
                <a:moveTo>
                  <a:pt x="179070" y="460057"/>
                </a:moveTo>
                <a:cubicBezTo>
                  <a:pt x="217170" y="430530"/>
                  <a:pt x="316229" y="421957"/>
                  <a:pt x="365760" y="447675"/>
                </a:cubicBezTo>
                <a:cubicBezTo>
                  <a:pt x="320992" y="414337"/>
                  <a:pt x="327660" y="306704"/>
                  <a:pt x="342900" y="261937"/>
                </a:cubicBezTo>
                <a:moveTo>
                  <a:pt x="394335" y="813435"/>
                </a:moveTo>
                <a:cubicBezTo>
                  <a:pt x="439102" y="853440"/>
                  <a:pt x="454342" y="916304"/>
                  <a:pt x="415290" y="965835"/>
                </a:cubicBezTo>
                <a:cubicBezTo>
                  <a:pt x="358140" y="1040130"/>
                  <a:pt x="216217" y="1048702"/>
                  <a:pt x="201930" y="1053465"/>
                </a:cubicBezTo>
                <a:cubicBezTo>
                  <a:pt x="196215" y="1039177"/>
                  <a:pt x="188595" y="903922"/>
                  <a:pt x="240982" y="825817"/>
                </a:cubicBezTo>
                <a:cubicBezTo>
                  <a:pt x="275272" y="773430"/>
                  <a:pt x="355282" y="767715"/>
                  <a:pt x="394335" y="813435"/>
                </a:cubicBezTo>
                <a:moveTo>
                  <a:pt x="394335" y="813435"/>
                </a:moveTo>
                <a:cubicBezTo>
                  <a:pt x="343852" y="878205"/>
                  <a:pt x="287655" y="938212"/>
                  <a:pt x="240982" y="1004887"/>
                </a:cubicBezTo>
                <a:moveTo>
                  <a:pt x="321945" y="990600"/>
                </a:moveTo>
                <a:cubicBezTo>
                  <a:pt x="310515" y="974407"/>
                  <a:pt x="300037" y="928687"/>
                  <a:pt x="316229" y="910590"/>
                </a:cubicBezTo>
                <a:cubicBezTo>
                  <a:pt x="296227" y="923925"/>
                  <a:pt x="255270" y="930592"/>
                  <a:pt x="237172" y="922020"/>
                </a:cubicBezTo>
                <a:moveTo>
                  <a:pt x="379095" y="941070"/>
                </a:moveTo>
                <a:cubicBezTo>
                  <a:pt x="365760" y="920115"/>
                  <a:pt x="362902" y="870585"/>
                  <a:pt x="371475" y="842010"/>
                </a:cubicBezTo>
                <a:cubicBezTo>
                  <a:pt x="343852" y="853440"/>
                  <a:pt x="298132" y="860107"/>
                  <a:pt x="272415" y="855345"/>
                </a:cubicBezTo>
                <a:moveTo>
                  <a:pt x="655320" y="238125"/>
                </a:moveTo>
                <a:cubicBezTo>
                  <a:pt x="605790" y="204787"/>
                  <a:pt x="605790" y="140017"/>
                  <a:pt x="637222" y="85725"/>
                </a:cubicBezTo>
                <a:cubicBezTo>
                  <a:pt x="684847" y="4762"/>
                  <a:pt x="838200" y="0"/>
                  <a:pt x="852487" y="2857"/>
                </a:cubicBezTo>
                <a:cubicBezTo>
                  <a:pt x="852487" y="18097"/>
                  <a:pt x="867727" y="156210"/>
                  <a:pt x="808672" y="229552"/>
                </a:cubicBezTo>
                <a:cubicBezTo>
                  <a:pt x="770572" y="279082"/>
                  <a:pt x="708660" y="265747"/>
                  <a:pt x="655320" y="238125"/>
                </a:cubicBezTo>
                <a:moveTo>
                  <a:pt x="655320" y="238125"/>
                </a:moveTo>
                <a:cubicBezTo>
                  <a:pt x="701992" y="171450"/>
                  <a:pt x="771525" y="120967"/>
                  <a:pt x="813435" y="50482"/>
                </a:cubicBezTo>
                <a:moveTo>
                  <a:pt x="731520" y="62864"/>
                </a:moveTo>
                <a:cubicBezTo>
                  <a:pt x="744854" y="78104"/>
                  <a:pt x="749617" y="122872"/>
                  <a:pt x="735329" y="142875"/>
                </a:cubicBezTo>
                <a:cubicBezTo>
                  <a:pt x="758189" y="134302"/>
                  <a:pt x="794384" y="133350"/>
                  <a:pt x="814387" y="133350"/>
                </a:cubicBezTo>
                <a:moveTo>
                  <a:pt x="672465" y="111442"/>
                </a:moveTo>
                <a:cubicBezTo>
                  <a:pt x="679132" y="136207"/>
                  <a:pt x="689610" y="182880"/>
                  <a:pt x="679132" y="210502"/>
                </a:cubicBezTo>
                <a:cubicBezTo>
                  <a:pt x="695325" y="185737"/>
                  <a:pt x="752475" y="193357"/>
                  <a:pt x="777240" y="199072"/>
                </a:cubicBezTo>
                <a:moveTo>
                  <a:pt x="558165" y="481965"/>
                </a:moveTo>
                <a:cubicBezTo>
                  <a:pt x="563880" y="585787"/>
                  <a:pt x="566737" y="689610"/>
                  <a:pt x="561975" y="793432"/>
                </a:cubicBezTo>
                <a:cubicBezTo>
                  <a:pt x="579120" y="765810"/>
                  <a:pt x="613409" y="693420"/>
                  <a:pt x="687704" y="659130"/>
                </a:cubicBezTo>
                <a:cubicBezTo>
                  <a:pt x="616267" y="718185"/>
                  <a:pt x="554354" y="837247"/>
                  <a:pt x="563879" y="896302"/>
                </a:cubicBezTo>
                <a:cubicBezTo>
                  <a:pt x="574357" y="1041082"/>
                  <a:pt x="578167" y="1186815"/>
                  <a:pt x="569595" y="1331595"/>
                </a:cubicBezTo>
                <a:cubicBezTo>
                  <a:pt x="551497" y="1334452"/>
                  <a:pt x="533400" y="1329690"/>
                  <a:pt x="515302" y="1331595"/>
                </a:cubicBezTo>
                <a:cubicBezTo>
                  <a:pt x="500062" y="1186815"/>
                  <a:pt x="513397" y="1040129"/>
                  <a:pt x="521970" y="894397"/>
                </a:cubicBezTo>
                <a:cubicBezTo>
                  <a:pt x="531495" y="839152"/>
                  <a:pt x="482917" y="735330"/>
                  <a:pt x="388620" y="821055"/>
                </a:cubicBezTo>
                <a:cubicBezTo>
                  <a:pt x="455295" y="729615"/>
                  <a:pt x="501967" y="773430"/>
                  <a:pt x="522922" y="798195"/>
                </a:cubicBezTo>
                <a:cubicBezTo>
                  <a:pt x="517207" y="770572"/>
                  <a:pt x="515302" y="741045"/>
                  <a:pt x="523875" y="713422"/>
                </a:cubicBezTo>
                <a:cubicBezTo>
                  <a:pt x="520065" y="654367"/>
                  <a:pt x="472440" y="535305"/>
                  <a:pt x="400050" y="477202"/>
                </a:cubicBezTo>
                <a:cubicBezTo>
                  <a:pt x="475297" y="509587"/>
                  <a:pt x="513397" y="581025"/>
                  <a:pt x="525780" y="611504"/>
                </a:cubicBezTo>
                <a:cubicBezTo>
                  <a:pt x="533400" y="579119"/>
                  <a:pt x="521017" y="543877"/>
                  <a:pt x="526732" y="510539"/>
                </a:cubicBezTo>
                <a:cubicBezTo>
                  <a:pt x="535305" y="392429"/>
                  <a:pt x="566737" y="317182"/>
                  <a:pt x="654367" y="239077"/>
                </a:cubicBezTo>
                <a:cubicBezTo>
                  <a:pt x="581025" y="298132"/>
                  <a:pt x="571500" y="385762"/>
                  <a:pt x="558165" y="481964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6FAB14E6-9F9C-CE14-E0CF-5EDF897428CD}"/>
              </a:ext>
            </a:extLst>
          </p:cNvPr>
          <p:cNvSpPr/>
          <p:nvPr/>
        </p:nvSpPr>
        <p:spPr>
          <a:xfrm>
            <a:off x="6297546" y="2114547"/>
            <a:ext cx="1575238" cy="1759271"/>
          </a:xfrm>
          <a:custGeom>
            <a:avLst/>
            <a:gdLst/>
            <a:ahLst/>
            <a:cxnLst/>
            <a:rect l="0" t="0" r="0" b="0"/>
            <a:pathLst>
              <a:path w="1575238" h="1759271">
                <a:moveTo>
                  <a:pt x="386963" y="701642"/>
                </a:moveTo>
                <a:cubicBezTo>
                  <a:pt x="263617" y="599888"/>
                  <a:pt x="245216" y="361420"/>
                  <a:pt x="243563" y="335451"/>
                </a:cubicBezTo>
                <a:cubicBezTo>
                  <a:pt x="269371" y="332138"/>
                  <a:pt x="506990" y="304869"/>
                  <a:pt x="630336" y="406623"/>
                </a:cubicBezTo>
                <a:cubicBezTo>
                  <a:pt x="712524" y="474424"/>
                  <a:pt x="712179" y="589297"/>
                  <a:pt x="647022" y="668281"/>
                </a:cubicBezTo>
                <a:cubicBezTo>
                  <a:pt x="581865" y="747265"/>
                  <a:pt x="469151" y="769442"/>
                  <a:pt x="386963" y="701642"/>
                </a:cubicBezTo>
                <a:close/>
                <a:moveTo>
                  <a:pt x="289347" y="373215"/>
                </a:moveTo>
                <a:lnTo>
                  <a:pt x="647025" y="668278"/>
                </a:lnTo>
                <a:moveTo>
                  <a:pt x="323220" y="475748"/>
                </a:moveTo>
                <a:cubicBezTo>
                  <a:pt x="343975" y="466545"/>
                  <a:pt x="399452" y="468435"/>
                  <a:pt x="430324" y="489516"/>
                </a:cubicBezTo>
                <a:cubicBezTo>
                  <a:pt x="403760" y="463213"/>
                  <a:pt x="391357" y="409107"/>
                  <a:pt x="396447" y="386981"/>
                </a:cubicBezTo>
                <a:moveTo>
                  <a:pt x="363106" y="565692"/>
                </a:moveTo>
                <a:cubicBezTo>
                  <a:pt x="395193" y="545706"/>
                  <a:pt x="473425" y="532817"/>
                  <a:pt x="511263" y="556288"/>
                </a:cubicBezTo>
                <a:cubicBezTo>
                  <a:pt x="481027" y="523603"/>
                  <a:pt x="478809" y="444346"/>
                  <a:pt x="492330" y="409045"/>
                </a:cubicBezTo>
                <a:moveTo>
                  <a:pt x="424193" y="651186"/>
                </a:moveTo>
                <a:cubicBezTo>
                  <a:pt x="464683" y="625742"/>
                  <a:pt x="563107" y="608864"/>
                  <a:pt x="610468" y="638125"/>
                </a:cubicBezTo>
                <a:cubicBezTo>
                  <a:pt x="572735" y="597192"/>
                  <a:pt x="570595" y="497353"/>
                  <a:pt x="587878" y="452766"/>
                </a:cubicBezTo>
                <a:moveTo>
                  <a:pt x="945553" y="1241467"/>
                </a:moveTo>
                <a:cubicBezTo>
                  <a:pt x="992424" y="1203867"/>
                  <a:pt x="1059834" y="1204587"/>
                  <a:pt x="1098959" y="1253359"/>
                </a:cubicBezTo>
                <a:cubicBezTo>
                  <a:pt x="1157676" y="1326556"/>
                  <a:pt x="1139767" y="1465769"/>
                  <a:pt x="1137615" y="1480888"/>
                </a:cubicBezTo>
                <a:cubicBezTo>
                  <a:pt x="1122390" y="1479709"/>
                  <a:pt x="982606" y="1466996"/>
                  <a:pt x="923888" y="1393799"/>
                </a:cubicBezTo>
                <a:cubicBezTo>
                  <a:pt x="884764" y="1345028"/>
                  <a:pt x="898682" y="1279067"/>
                  <a:pt x="945553" y="1241467"/>
                </a:cubicBezTo>
                <a:close/>
                <a:moveTo>
                  <a:pt x="1098879" y="1432592"/>
                </a:moveTo>
                <a:lnTo>
                  <a:pt x="945553" y="1241458"/>
                </a:lnTo>
                <a:moveTo>
                  <a:pt x="1102404" y="1349964"/>
                </a:moveTo>
                <a:cubicBezTo>
                  <a:pt x="1083372" y="1356957"/>
                  <a:pt x="1040880" y="1355185"/>
                  <a:pt x="1023571" y="1338729"/>
                </a:cubicBezTo>
                <a:cubicBezTo>
                  <a:pt x="1035882" y="1359195"/>
                  <a:pt x="1028395" y="1401059"/>
                  <a:pt x="1017441" y="1418122"/>
                </a:cubicBezTo>
                <a:moveTo>
                  <a:pt x="1066602" y="1283150"/>
                </a:moveTo>
                <a:cubicBezTo>
                  <a:pt x="1042788" y="1292007"/>
                  <a:pt x="989765" y="1290144"/>
                  <a:pt x="968293" y="1269801"/>
                </a:cubicBezTo>
                <a:cubicBezTo>
                  <a:pt x="983494" y="1295174"/>
                  <a:pt x="973810" y="1347340"/>
                  <a:pt x="960000" y="1368666"/>
                </a:cubicBezTo>
                <a:moveTo>
                  <a:pt x="902115" y="364045"/>
                </a:moveTo>
                <a:cubicBezTo>
                  <a:pt x="856102" y="325400"/>
                  <a:pt x="843671" y="259143"/>
                  <a:pt x="883883" y="211264"/>
                </a:cubicBezTo>
                <a:cubicBezTo>
                  <a:pt x="944233" y="139406"/>
                  <a:pt x="1084268" y="129841"/>
                  <a:pt x="1099515" y="129006"/>
                </a:cubicBezTo>
                <a:cubicBezTo>
                  <a:pt x="1101326" y="144168"/>
                  <a:pt x="1116099" y="283749"/>
                  <a:pt x="1055749" y="355607"/>
                </a:cubicBezTo>
                <a:cubicBezTo>
                  <a:pt x="1015537" y="403486"/>
                  <a:pt x="948129" y="402689"/>
                  <a:pt x="902115" y="364045"/>
                </a:cubicBezTo>
                <a:close/>
                <a:moveTo>
                  <a:pt x="902112" y="364045"/>
                </a:moveTo>
                <a:lnTo>
                  <a:pt x="1059699" y="176409"/>
                </a:lnTo>
                <a:moveTo>
                  <a:pt x="977975" y="189040"/>
                </a:moveTo>
                <a:cubicBezTo>
                  <a:pt x="988542" y="206345"/>
                  <a:pt x="995086" y="248367"/>
                  <a:pt x="982318" y="268551"/>
                </a:cubicBezTo>
                <a:cubicBezTo>
                  <a:pt x="999992" y="252487"/>
                  <a:pt x="1042513" y="251672"/>
                  <a:pt x="1061383" y="259091"/>
                </a:cubicBezTo>
                <a:moveTo>
                  <a:pt x="919420" y="237195"/>
                </a:moveTo>
                <a:cubicBezTo>
                  <a:pt x="932748" y="258826"/>
                  <a:pt x="941254" y="311196"/>
                  <a:pt x="925487" y="336220"/>
                </a:cubicBezTo>
                <a:cubicBezTo>
                  <a:pt x="947410" y="316366"/>
                  <a:pt x="1000463" y="315697"/>
                  <a:pt x="1024071" y="325087"/>
                </a:cubicBezTo>
                <a:moveTo>
                  <a:pt x="522484" y="226601"/>
                </a:moveTo>
                <a:cubicBezTo>
                  <a:pt x="462133" y="154743"/>
                  <a:pt x="476906" y="15162"/>
                  <a:pt x="478718" y="0"/>
                </a:cubicBezTo>
                <a:cubicBezTo>
                  <a:pt x="493965" y="835"/>
                  <a:pt x="634000" y="10400"/>
                  <a:pt x="694350" y="82258"/>
                </a:cubicBezTo>
                <a:cubicBezTo>
                  <a:pt x="734562" y="130137"/>
                  <a:pt x="722130" y="196394"/>
                  <a:pt x="676117" y="235039"/>
                </a:cubicBezTo>
                <a:cubicBezTo>
                  <a:pt x="630104" y="273683"/>
                  <a:pt x="562695" y="274480"/>
                  <a:pt x="522484" y="226601"/>
                </a:cubicBezTo>
                <a:close/>
                <a:moveTo>
                  <a:pt x="676121" y="235039"/>
                </a:moveTo>
                <a:lnTo>
                  <a:pt x="518534" y="47403"/>
                </a:lnTo>
                <a:moveTo>
                  <a:pt x="516849" y="130085"/>
                </a:moveTo>
                <a:cubicBezTo>
                  <a:pt x="535720" y="122666"/>
                  <a:pt x="578240" y="123481"/>
                  <a:pt x="595915" y="139545"/>
                </a:cubicBezTo>
                <a:cubicBezTo>
                  <a:pt x="583147" y="119361"/>
                  <a:pt x="589691" y="77339"/>
                  <a:pt x="600258" y="60034"/>
                </a:cubicBezTo>
                <a:moveTo>
                  <a:pt x="554162" y="196081"/>
                </a:moveTo>
                <a:cubicBezTo>
                  <a:pt x="577770" y="186691"/>
                  <a:pt x="630823" y="187360"/>
                  <a:pt x="652746" y="207214"/>
                </a:cubicBezTo>
                <a:cubicBezTo>
                  <a:pt x="636979" y="182190"/>
                  <a:pt x="645485" y="129820"/>
                  <a:pt x="658813" y="108189"/>
                </a:cubicBezTo>
                <a:moveTo>
                  <a:pt x="968851" y="949445"/>
                </a:moveTo>
                <a:cubicBezTo>
                  <a:pt x="916008" y="830734"/>
                  <a:pt x="954605" y="690154"/>
                  <a:pt x="1078131" y="635167"/>
                </a:cubicBezTo>
                <a:cubicBezTo>
                  <a:pt x="1263518" y="552644"/>
                  <a:pt x="1544806" y="666698"/>
                  <a:pt x="1575238" y="679516"/>
                </a:cubicBezTo>
                <a:cubicBezTo>
                  <a:pt x="1564397" y="710707"/>
                  <a:pt x="1460896" y="996047"/>
                  <a:pt x="1275509" y="1078571"/>
                </a:cubicBezTo>
                <a:cubicBezTo>
                  <a:pt x="1151983" y="1133558"/>
                  <a:pt x="1021695" y="1068156"/>
                  <a:pt x="968851" y="949445"/>
                </a:cubicBezTo>
                <a:close/>
                <a:moveTo>
                  <a:pt x="968854" y="949444"/>
                </a:moveTo>
                <a:lnTo>
                  <a:pt x="1506434" y="710143"/>
                </a:lnTo>
                <a:moveTo>
                  <a:pt x="1370797" y="690591"/>
                </a:moveTo>
                <a:cubicBezTo>
                  <a:pt x="1369505" y="719374"/>
                  <a:pt x="1335962" y="781320"/>
                  <a:pt x="1294545" y="804459"/>
                </a:cubicBezTo>
                <a:cubicBezTo>
                  <a:pt x="1339456" y="789169"/>
                  <a:pt x="1407933" y="805700"/>
                  <a:pt x="1430185" y="824004"/>
                </a:cubicBezTo>
                <a:moveTo>
                  <a:pt x="1246061" y="685000"/>
                </a:moveTo>
                <a:cubicBezTo>
                  <a:pt x="1250604" y="732758"/>
                  <a:pt x="1220970" y="828916"/>
                  <a:pt x="1172896" y="858613"/>
                </a:cubicBezTo>
                <a:cubicBezTo>
                  <a:pt x="1227136" y="842766"/>
                  <a:pt x="1318417" y="885099"/>
                  <a:pt x="1350864" y="920436"/>
                </a:cubicBezTo>
                <a:moveTo>
                  <a:pt x="1114366" y="706011"/>
                </a:moveTo>
                <a:cubicBezTo>
                  <a:pt x="1120354" y="766401"/>
                  <a:pt x="1083825" y="887753"/>
                  <a:pt x="1023785" y="924989"/>
                </a:cubicBezTo>
                <a:cubicBezTo>
                  <a:pt x="1091634" y="905295"/>
                  <a:pt x="1206251" y="959365"/>
                  <a:pt x="1247116" y="1004229"/>
                </a:cubicBezTo>
                <a:moveTo>
                  <a:pt x="299728" y="1302780"/>
                </a:moveTo>
                <a:cubicBezTo>
                  <a:pt x="114342" y="1220257"/>
                  <a:pt x="10841" y="934917"/>
                  <a:pt x="0" y="903725"/>
                </a:cubicBezTo>
                <a:cubicBezTo>
                  <a:pt x="30432" y="890908"/>
                  <a:pt x="311720" y="776853"/>
                  <a:pt x="497106" y="859377"/>
                </a:cubicBezTo>
                <a:cubicBezTo>
                  <a:pt x="620633" y="914364"/>
                  <a:pt x="659230" y="1054944"/>
                  <a:pt x="606386" y="1173655"/>
                </a:cubicBezTo>
                <a:cubicBezTo>
                  <a:pt x="553542" y="1292365"/>
                  <a:pt x="423254" y="1357767"/>
                  <a:pt x="299728" y="1302780"/>
                </a:cubicBezTo>
                <a:close/>
                <a:moveTo>
                  <a:pt x="609377" y="1172816"/>
                </a:moveTo>
                <a:lnTo>
                  <a:pt x="71797" y="933515"/>
                </a:lnTo>
                <a:moveTo>
                  <a:pt x="148057" y="1047376"/>
                </a:moveTo>
                <a:cubicBezTo>
                  <a:pt x="170309" y="1029073"/>
                  <a:pt x="238787" y="1012541"/>
                  <a:pt x="283697" y="1027831"/>
                </a:cubicBezTo>
                <a:cubicBezTo>
                  <a:pt x="242280" y="1004693"/>
                  <a:pt x="208737" y="942747"/>
                  <a:pt x="207445" y="913963"/>
                </a:cubicBezTo>
                <a:moveTo>
                  <a:pt x="227369" y="1143799"/>
                </a:moveTo>
                <a:cubicBezTo>
                  <a:pt x="259816" y="1108462"/>
                  <a:pt x="351097" y="1066129"/>
                  <a:pt x="405337" y="1081976"/>
                </a:cubicBezTo>
                <a:cubicBezTo>
                  <a:pt x="357263" y="1052279"/>
                  <a:pt x="327629" y="956121"/>
                  <a:pt x="332172" y="908363"/>
                </a:cubicBezTo>
                <a:moveTo>
                  <a:pt x="331117" y="1227604"/>
                </a:moveTo>
                <a:cubicBezTo>
                  <a:pt x="371982" y="1182740"/>
                  <a:pt x="486599" y="1128669"/>
                  <a:pt x="554448" y="1148363"/>
                </a:cubicBezTo>
                <a:cubicBezTo>
                  <a:pt x="494408" y="1111127"/>
                  <a:pt x="457879" y="989775"/>
                  <a:pt x="463867" y="929385"/>
                </a:cubicBezTo>
                <a:moveTo>
                  <a:pt x="774601" y="461409"/>
                </a:moveTo>
                <a:cubicBezTo>
                  <a:pt x="774601" y="401799"/>
                  <a:pt x="749783" y="301805"/>
                  <a:pt x="677290" y="235418"/>
                </a:cubicBezTo>
                <a:cubicBezTo>
                  <a:pt x="755092" y="297449"/>
                  <a:pt x="800092" y="398120"/>
                  <a:pt x="804392" y="497679"/>
                </a:cubicBezTo>
                <a:cubicBezTo>
                  <a:pt x="813840" y="467525"/>
                  <a:pt x="827890" y="422690"/>
                  <a:pt x="900959" y="364433"/>
                </a:cubicBezTo>
                <a:cubicBezTo>
                  <a:pt x="843410" y="439695"/>
                  <a:pt x="805835" y="531971"/>
                  <a:pt x="805835" y="587854"/>
                </a:cubicBezTo>
                <a:lnTo>
                  <a:pt x="813264" y="1085899"/>
                </a:lnTo>
                <a:cubicBezTo>
                  <a:pt x="826705" y="1054877"/>
                  <a:pt x="876145" y="986246"/>
                  <a:pt x="972182" y="948899"/>
                </a:cubicBezTo>
                <a:cubicBezTo>
                  <a:pt x="875849" y="1007205"/>
                  <a:pt x="815368" y="1130801"/>
                  <a:pt x="814694" y="1181830"/>
                </a:cubicBezTo>
                <a:lnTo>
                  <a:pt x="815368" y="1226972"/>
                </a:lnTo>
                <a:cubicBezTo>
                  <a:pt x="827957" y="1196652"/>
                  <a:pt x="881661" y="1158639"/>
                  <a:pt x="950792" y="1248815"/>
                </a:cubicBezTo>
                <a:cubicBezTo>
                  <a:pt x="861474" y="1152171"/>
                  <a:pt x="816875" y="1272396"/>
                  <a:pt x="816875" y="1327967"/>
                </a:cubicBezTo>
                <a:lnTo>
                  <a:pt x="823308" y="1759271"/>
                </a:lnTo>
                <a:lnTo>
                  <a:pt x="755174" y="1759271"/>
                </a:lnTo>
                <a:lnTo>
                  <a:pt x="760652" y="1393331"/>
                </a:lnTo>
                <a:cubicBezTo>
                  <a:pt x="760652" y="1335675"/>
                  <a:pt x="696078" y="1226757"/>
                  <a:pt x="606062" y="1172275"/>
                </a:cubicBezTo>
                <a:cubicBezTo>
                  <a:pt x="696041" y="1207266"/>
                  <a:pt x="745116" y="1269720"/>
                  <a:pt x="762005" y="1302974"/>
                </a:cubicBezTo>
                <a:lnTo>
                  <a:pt x="767974" y="904137"/>
                </a:lnTo>
                <a:cubicBezTo>
                  <a:pt x="767974" y="846359"/>
                  <a:pt x="716334" y="725147"/>
                  <a:pt x="643448" y="667530"/>
                </a:cubicBezTo>
                <a:cubicBezTo>
                  <a:pt x="717020" y="704898"/>
                  <a:pt x="759114" y="771256"/>
                  <a:pt x="769500" y="802186"/>
                </a:cubicBezTo>
                <a:close/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C9638B-000B-D6D6-A343-88D1742765B1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latin typeface="Roboto"/>
              </a:rPr>
              <a:t>ffg-</a:t>
            </a:r>
            <a:r>
              <a:rPr lang="en-US" sz="1100" b="0" u="sng" dirty="0" err="1">
                <a:effectLst/>
                <a:latin typeface="Fira Code" panose="020B0809050000020004" pitchFamily="49" charset="0"/>
              </a:rPr>
              <a:t>growth</a:t>
            </a:r>
            <a:r>
              <a:rPr lang="en-US" sz="1100" b="1" dirty="0" err="1">
                <a:latin typeface="Roboto"/>
              </a:rPr>
              <a:t>.png</a:t>
            </a:r>
            <a:endParaRPr lang="en-US" sz="1100" b="1" dirty="0">
              <a:latin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075270" y="1882616"/>
            <a:ext cx="940117" cy="3681412"/>
            <a:chOff x="3187064" y="1125855"/>
            <a:chExt cx="940117" cy="3681412"/>
          </a:xfrm>
        </p:grpSpPr>
        <p:sp>
          <p:nvSpPr>
            <p:cNvPr id="3" name="Rounded Rectangle 2"/>
            <p:cNvSpPr/>
            <p:nvPr/>
          </p:nvSpPr>
          <p:spPr>
            <a:xfrm>
              <a:off x="3187064" y="1125855"/>
              <a:ext cx="940117" cy="3681412"/>
            </a:xfrm>
            <a:custGeom>
              <a:avLst/>
              <a:gdLst/>
              <a:ahLst/>
              <a:cxnLst/>
              <a:rect l="0" t="0" r="0" b="0"/>
              <a:pathLst>
                <a:path w="940117" h="3681412">
                  <a:moveTo>
                    <a:pt x="544830" y="3674744"/>
                  </a:moveTo>
                  <a:cubicBezTo>
                    <a:pt x="578167" y="3672839"/>
                    <a:pt x="620077" y="3630929"/>
                    <a:pt x="640080" y="3544252"/>
                  </a:cubicBezTo>
                  <a:cubicBezTo>
                    <a:pt x="662940" y="3448049"/>
                    <a:pt x="706755" y="3311842"/>
                    <a:pt x="727710" y="3136582"/>
                  </a:cubicBezTo>
                  <a:cubicBezTo>
                    <a:pt x="746760" y="2978467"/>
                    <a:pt x="768667" y="2791777"/>
                    <a:pt x="781050" y="2584132"/>
                  </a:cubicBezTo>
                  <a:cubicBezTo>
                    <a:pt x="795337" y="2358389"/>
                    <a:pt x="803910" y="2108835"/>
                    <a:pt x="802957" y="1845944"/>
                  </a:cubicBezTo>
                  <a:cubicBezTo>
                    <a:pt x="802957" y="1524952"/>
                    <a:pt x="799147" y="1222057"/>
                    <a:pt x="770572" y="960119"/>
                  </a:cubicBezTo>
                  <a:cubicBezTo>
                    <a:pt x="740092" y="670559"/>
                    <a:pt x="710565" y="428624"/>
                    <a:pt x="673417" y="261937"/>
                  </a:cubicBezTo>
                  <a:cubicBezTo>
                    <a:pt x="639127" y="105727"/>
                    <a:pt x="591502" y="22859"/>
                    <a:pt x="544830" y="17144"/>
                  </a:cubicBezTo>
                  <a:cubicBezTo>
                    <a:pt x="594360" y="5714"/>
                    <a:pt x="669607" y="117157"/>
                    <a:pt x="718185" y="299084"/>
                  </a:cubicBezTo>
                  <a:cubicBezTo>
                    <a:pt x="761047" y="456247"/>
                    <a:pt x="827722" y="662939"/>
                    <a:pt x="858202" y="912494"/>
                  </a:cubicBezTo>
                  <a:cubicBezTo>
                    <a:pt x="892492" y="1186814"/>
                    <a:pt x="940117" y="1504949"/>
                    <a:pt x="927735" y="1845944"/>
                  </a:cubicBezTo>
                  <a:cubicBezTo>
                    <a:pt x="918210" y="2096452"/>
                    <a:pt x="924877" y="2337435"/>
                    <a:pt x="888682" y="2552699"/>
                  </a:cubicBezTo>
                  <a:cubicBezTo>
                    <a:pt x="853440" y="2762249"/>
                    <a:pt x="834390" y="2954654"/>
                    <a:pt x="795337" y="3116579"/>
                  </a:cubicBezTo>
                  <a:cubicBezTo>
                    <a:pt x="749617" y="3302317"/>
                    <a:pt x="690562" y="3446144"/>
                    <a:pt x="656272" y="3548062"/>
                  </a:cubicBezTo>
                  <a:cubicBezTo>
                    <a:pt x="627697" y="3634739"/>
                    <a:pt x="578167" y="3671887"/>
                    <a:pt x="544830" y="3674744"/>
                  </a:cubicBezTo>
                  <a:moveTo>
                    <a:pt x="544830" y="3674744"/>
                  </a:moveTo>
                  <a:cubicBezTo>
                    <a:pt x="499110" y="3671887"/>
                    <a:pt x="451485" y="3668077"/>
                    <a:pt x="406717" y="3674744"/>
                  </a:cubicBezTo>
                  <a:cubicBezTo>
                    <a:pt x="458152" y="3668077"/>
                    <a:pt x="501967" y="3539489"/>
                    <a:pt x="536257" y="3360419"/>
                  </a:cubicBezTo>
                  <a:cubicBezTo>
                    <a:pt x="567690" y="3195637"/>
                    <a:pt x="598170" y="2977514"/>
                    <a:pt x="620077" y="2721292"/>
                  </a:cubicBezTo>
                  <a:cubicBezTo>
                    <a:pt x="642937" y="2461259"/>
                    <a:pt x="661987" y="2162174"/>
                    <a:pt x="653415" y="1845944"/>
                  </a:cubicBezTo>
                  <a:cubicBezTo>
                    <a:pt x="644842" y="1531619"/>
                    <a:pt x="624840" y="1236344"/>
                    <a:pt x="622935" y="976312"/>
                  </a:cubicBezTo>
                  <a:cubicBezTo>
                    <a:pt x="620077" y="717232"/>
                    <a:pt x="577215" y="496252"/>
                    <a:pt x="540067" y="331469"/>
                  </a:cubicBezTo>
                  <a:cubicBezTo>
                    <a:pt x="501015" y="153352"/>
                    <a:pt x="460057" y="40004"/>
                    <a:pt x="413385" y="17144"/>
                  </a:cubicBezTo>
                  <a:cubicBezTo>
                    <a:pt x="457200" y="15239"/>
                    <a:pt x="501015" y="11429"/>
                    <a:pt x="544830" y="17144"/>
                  </a:cubicBezTo>
                  <a:cubicBezTo>
                    <a:pt x="593407" y="22859"/>
                    <a:pt x="641985" y="114299"/>
                    <a:pt x="679132" y="283844"/>
                  </a:cubicBezTo>
                  <a:cubicBezTo>
                    <a:pt x="713422" y="439102"/>
                    <a:pt x="734377" y="654367"/>
                    <a:pt x="766762" y="907732"/>
                  </a:cubicBezTo>
                  <a:cubicBezTo>
                    <a:pt x="801052" y="1181099"/>
                    <a:pt x="793432" y="1503044"/>
                    <a:pt x="802957" y="1845944"/>
                  </a:cubicBezTo>
                  <a:cubicBezTo>
                    <a:pt x="809625" y="2084069"/>
                    <a:pt x="809625" y="2312669"/>
                    <a:pt x="784860" y="2520314"/>
                  </a:cubicBezTo>
                  <a:cubicBezTo>
                    <a:pt x="757237" y="2758439"/>
                    <a:pt x="762952" y="2976562"/>
                    <a:pt x="725805" y="3152775"/>
                  </a:cubicBezTo>
                  <a:cubicBezTo>
                    <a:pt x="689610" y="3321367"/>
                    <a:pt x="675322" y="3460432"/>
                    <a:pt x="639127" y="3549967"/>
                  </a:cubicBezTo>
                  <a:cubicBezTo>
                    <a:pt x="605790" y="3629025"/>
                    <a:pt x="577215" y="3681412"/>
                    <a:pt x="544830" y="3674745"/>
                  </a:cubicBezTo>
                  <a:moveTo>
                    <a:pt x="653415" y="1845944"/>
                  </a:moveTo>
                  <a:cubicBezTo>
                    <a:pt x="648652" y="2143124"/>
                    <a:pt x="630555" y="2423160"/>
                    <a:pt x="623887" y="2672714"/>
                  </a:cubicBezTo>
                  <a:cubicBezTo>
                    <a:pt x="617220" y="2959417"/>
                    <a:pt x="581025" y="3204210"/>
                    <a:pt x="532447" y="3376612"/>
                  </a:cubicBezTo>
                  <a:cubicBezTo>
                    <a:pt x="484822" y="3543300"/>
                    <a:pt x="451484" y="3649980"/>
                    <a:pt x="406717" y="3674745"/>
                  </a:cubicBezTo>
                  <a:cubicBezTo>
                    <a:pt x="402907" y="3675697"/>
                    <a:pt x="399097" y="3675697"/>
                    <a:pt x="395287" y="3674745"/>
                  </a:cubicBezTo>
                  <a:cubicBezTo>
                    <a:pt x="347662" y="3665220"/>
                    <a:pt x="282892" y="3580447"/>
                    <a:pt x="228600" y="3414712"/>
                  </a:cubicBezTo>
                  <a:cubicBezTo>
                    <a:pt x="173354" y="3244215"/>
                    <a:pt x="100965" y="3004185"/>
                    <a:pt x="72390" y="2712720"/>
                  </a:cubicBezTo>
                  <a:cubicBezTo>
                    <a:pt x="46672" y="2453640"/>
                    <a:pt x="0" y="2159317"/>
                    <a:pt x="13335" y="1845945"/>
                  </a:cubicBezTo>
                  <a:cubicBezTo>
                    <a:pt x="36195" y="1303020"/>
                    <a:pt x="74295" y="812482"/>
                    <a:pt x="168592" y="479107"/>
                  </a:cubicBezTo>
                  <a:cubicBezTo>
                    <a:pt x="249555" y="194309"/>
                    <a:pt x="331470" y="0"/>
                    <a:pt x="395287" y="17144"/>
                  </a:cubicBezTo>
                  <a:cubicBezTo>
                    <a:pt x="401002" y="19050"/>
                    <a:pt x="413385" y="17144"/>
                    <a:pt x="413385" y="17144"/>
                  </a:cubicBezTo>
                  <a:cubicBezTo>
                    <a:pt x="443865" y="39052"/>
                    <a:pt x="484822" y="96202"/>
                    <a:pt x="508635" y="198119"/>
                  </a:cubicBezTo>
                  <a:cubicBezTo>
                    <a:pt x="530542" y="293370"/>
                    <a:pt x="556260" y="418147"/>
                    <a:pt x="580072" y="568642"/>
                  </a:cubicBezTo>
                  <a:cubicBezTo>
                    <a:pt x="609600" y="748665"/>
                    <a:pt x="606742" y="968692"/>
                    <a:pt x="637222" y="1208722"/>
                  </a:cubicBezTo>
                  <a:cubicBezTo>
                    <a:pt x="662940" y="1405890"/>
                    <a:pt x="655320" y="1622107"/>
                    <a:pt x="653415" y="184594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200399" y="1143000"/>
              <a:ext cx="914400" cy="3657600"/>
            </a:xfrm>
            <a:custGeom>
              <a:avLst/>
              <a:gdLst/>
              <a:ahLst/>
              <a:cxnLst/>
              <a:rect l="0" t="0" r="0" b="0"/>
              <a:pathLst>
                <a:path w="914400" h="3657600">
                  <a:moveTo>
                    <a:pt x="790019" y="1828800"/>
                  </a:moveTo>
                  <a:cubicBezTo>
                    <a:pt x="790019" y="821268"/>
                    <a:pt x="674133" y="95"/>
                    <a:pt x="531176" y="0"/>
                  </a:cubicBezTo>
                  <a:cubicBezTo>
                    <a:pt x="673939" y="0"/>
                    <a:pt x="914400" y="818781"/>
                    <a:pt x="914400" y="1828800"/>
                  </a:cubicBezTo>
                  <a:cubicBezTo>
                    <a:pt x="914400" y="2838818"/>
                    <a:pt x="673939" y="3657600"/>
                    <a:pt x="531176" y="3657600"/>
                  </a:cubicBezTo>
                  <a:cubicBezTo>
                    <a:pt x="674133" y="3657504"/>
                    <a:pt x="790019" y="2836331"/>
                    <a:pt x="790019" y="1828800"/>
                  </a:cubicBezTo>
                  <a:close/>
                  <a:moveTo>
                    <a:pt x="531170" y="3657600"/>
                  </a:moveTo>
                  <a:cubicBezTo>
                    <a:pt x="674128" y="3657504"/>
                    <a:pt x="790013" y="2836331"/>
                    <a:pt x="790013" y="1828800"/>
                  </a:cubicBezTo>
                  <a:cubicBezTo>
                    <a:pt x="790013" y="821268"/>
                    <a:pt x="674128" y="95"/>
                    <a:pt x="531170" y="0"/>
                  </a:cubicBezTo>
                  <a:lnTo>
                    <a:pt x="399644" y="0"/>
                  </a:lnTo>
                  <a:cubicBezTo>
                    <a:pt x="533978" y="65606"/>
                    <a:pt x="640073" y="861744"/>
                    <a:pt x="640073" y="1828800"/>
                  </a:cubicBezTo>
                  <a:cubicBezTo>
                    <a:pt x="640073" y="2795856"/>
                    <a:pt x="527519" y="3591993"/>
                    <a:pt x="393185" y="3657600"/>
                  </a:cubicBezTo>
                  <a:close/>
                  <a:moveTo>
                    <a:pt x="640080" y="1828800"/>
                  </a:moveTo>
                  <a:cubicBezTo>
                    <a:pt x="640080" y="2795856"/>
                    <a:pt x="527525" y="3591993"/>
                    <a:pt x="393192" y="3657600"/>
                  </a:cubicBezTo>
                  <a:lnTo>
                    <a:pt x="381585" y="3657600"/>
                  </a:lnTo>
                  <a:cubicBezTo>
                    <a:pt x="238824" y="3657600"/>
                    <a:pt x="0" y="2838818"/>
                    <a:pt x="0" y="1828800"/>
                  </a:cubicBezTo>
                  <a:cubicBezTo>
                    <a:pt x="0" y="818781"/>
                    <a:pt x="238824" y="0"/>
                    <a:pt x="381585" y="0"/>
                  </a:cubicBezTo>
                  <a:cubicBezTo>
                    <a:pt x="387658" y="0"/>
                    <a:pt x="399650" y="0"/>
                    <a:pt x="399650" y="0"/>
                  </a:cubicBezTo>
                  <a:cubicBezTo>
                    <a:pt x="533984" y="65606"/>
                    <a:pt x="640079" y="861744"/>
                    <a:pt x="640079" y="182880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88505" y="4128804"/>
            <a:ext cx="2506980" cy="1217294"/>
            <a:chOff x="2400299" y="3372043"/>
            <a:chExt cx="2506980" cy="1217294"/>
          </a:xfrm>
        </p:grpSpPr>
        <p:sp>
          <p:nvSpPr>
            <p:cNvPr id="6" name="Rounded Rectangle 5"/>
            <p:cNvSpPr/>
            <p:nvPr/>
          </p:nvSpPr>
          <p:spPr>
            <a:xfrm>
              <a:off x="2400299" y="3384425"/>
              <a:ext cx="2500312" cy="1204912"/>
            </a:xfrm>
            <a:custGeom>
              <a:avLst/>
              <a:gdLst/>
              <a:ahLst/>
              <a:cxnLst/>
              <a:rect l="0" t="0" r="0" b="0"/>
              <a:pathLst>
                <a:path w="2500312" h="1204912">
                  <a:moveTo>
                    <a:pt x="2500312" y="0"/>
                  </a:moveTo>
                  <a:cubicBezTo>
                    <a:pt x="2345055" y="124777"/>
                    <a:pt x="2200275" y="260984"/>
                    <a:pt x="2051685" y="392429"/>
                  </a:cubicBezTo>
                  <a:cubicBezTo>
                    <a:pt x="1897380" y="529589"/>
                    <a:pt x="1734502" y="656272"/>
                    <a:pt x="1586865" y="799147"/>
                  </a:cubicBezTo>
                  <a:cubicBezTo>
                    <a:pt x="1444942" y="935354"/>
                    <a:pt x="1279207" y="1045844"/>
                    <a:pt x="1143000" y="1187767"/>
                  </a:cubicBezTo>
                  <a:cubicBezTo>
                    <a:pt x="953452" y="1190625"/>
                    <a:pt x="762952" y="1170622"/>
                    <a:pt x="573404" y="1187767"/>
                  </a:cubicBezTo>
                  <a:cubicBezTo>
                    <a:pt x="382904" y="1204912"/>
                    <a:pt x="191452" y="1191577"/>
                    <a:pt x="0" y="1187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00300" y="3384425"/>
              <a:ext cx="2500217" cy="1187577"/>
            </a:xfrm>
            <a:custGeom>
              <a:avLst/>
              <a:gdLst/>
              <a:ahLst/>
              <a:cxnLst/>
              <a:rect l="0" t="0" r="0" b="0"/>
              <a:pathLst>
                <a:path w="2500217" h="1187577">
                  <a:moveTo>
                    <a:pt x="2500217" y="0"/>
                  </a:moveTo>
                  <a:lnTo>
                    <a:pt x="1143000" y="1187577"/>
                  </a:lnTo>
                  <a:lnTo>
                    <a:pt x="0" y="1187577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816792" y="3372043"/>
              <a:ext cx="90487" cy="96202"/>
            </a:xfrm>
            <a:custGeom>
              <a:avLst/>
              <a:gdLst/>
              <a:ahLst/>
              <a:cxnLst/>
              <a:rect l="0" t="0" r="0" b="0"/>
              <a:pathLst>
                <a:path w="90487" h="96202">
                  <a:moveTo>
                    <a:pt x="0" y="3809"/>
                  </a:moveTo>
                  <a:cubicBezTo>
                    <a:pt x="29527" y="0"/>
                    <a:pt x="59054" y="15239"/>
                    <a:pt x="87629" y="9525"/>
                  </a:cubicBezTo>
                  <a:cubicBezTo>
                    <a:pt x="87629" y="38100"/>
                    <a:pt x="90487" y="68579"/>
                    <a:pt x="81914" y="9620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816792" y="3375853"/>
              <a:ext cx="87629" cy="92392"/>
            </a:xfrm>
            <a:custGeom>
              <a:avLst/>
              <a:gdLst/>
              <a:ahLst/>
              <a:cxnLst/>
              <a:rect l="0" t="0" r="0" b="0"/>
              <a:pathLst>
                <a:path w="87629" h="92392">
                  <a:moveTo>
                    <a:pt x="0" y="0"/>
                  </a:moveTo>
                  <a:lnTo>
                    <a:pt x="87629" y="5715"/>
                  </a:lnTo>
                  <a:lnTo>
                    <a:pt x="81914" y="92392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288506" y="3933923"/>
            <a:ext cx="2329815" cy="594740"/>
            <a:chOff x="2400300" y="3177162"/>
            <a:chExt cx="2329815" cy="594740"/>
          </a:xfrm>
        </p:grpSpPr>
        <p:sp>
          <p:nvSpPr>
            <p:cNvPr id="11" name="Rounded Rectangle 10"/>
            <p:cNvSpPr/>
            <p:nvPr/>
          </p:nvSpPr>
          <p:spPr>
            <a:xfrm>
              <a:off x="2400300" y="3208594"/>
              <a:ext cx="2326005" cy="562927"/>
            </a:xfrm>
            <a:custGeom>
              <a:avLst/>
              <a:gdLst/>
              <a:ahLst/>
              <a:cxnLst/>
              <a:rect l="0" t="0" r="0" b="0"/>
              <a:pathLst>
                <a:path w="2326005" h="562927">
                  <a:moveTo>
                    <a:pt x="2326005" y="0"/>
                  </a:moveTo>
                  <a:cubicBezTo>
                    <a:pt x="2181225" y="67627"/>
                    <a:pt x="2045017" y="153352"/>
                    <a:pt x="1894522" y="205740"/>
                  </a:cubicBezTo>
                  <a:cubicBezTo>
                    <a:pt x="1775459" y="246697"/>
                    <a:pt x="1673542" y="328612"/>
                    <a:pt x="1554480" y="367665"/>
                  </a:cubicBezTo>
                  <a:cubicBezTo>
                    <a:pt x="1409700" y="414337"/>
                    <a:pt x="1281112" y="500062"/>
                    <a:pt x="1143000" y="562927"/>
                  </a:cubicBezTo>
                  <a:cubicBezTo>
                    <a:pt x="762000" y="545782"/>
                    <a:pt x="381000" y="545782"/>
                    <a:pt x="0" y="56292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400300" y="3208594"/>
              <a:ext cx="2325909" cy="563308"/>
            </a:xfrm>
            <a:custGeom>
              <a:avLst/>
              <a:gdLst/>
              <a:ahLst/>
              <a:cxnLst/>
              <a:rect l="0" t="0" r="0" b="0"/>
              <a:pathLst>
                <a:path w="2325909" h="563308">
                  <a:moveTo>
                    <a:pt x="2325909" y="0"/>
                  </a:moveTo>
                  <a:lnTo>
                    <a:pt x="1143000" y="563308"/>
                  </a:lnTo>
                  <a:lnTo>
                    <a:pt x="0" y="563308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648200" y="3177162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0" y="0"/>
                  </a:moveTo>
                  <a:cubicBezTo>
                    <a:pt x="24765" y="16192"/>
                    <a:pt x="55245" y="18097"/>
                    <a:pt x="81915" y="29527"/>
                  </a:cubicBezTo>
                  <a:cubicBezTo>
                    <a:pt x="68580" y="55245"/>
                    <a:pt x="62865" y="83820"/>
                    <a:pt x="53340" y="11144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648200" y="3177162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0" y="0"/>
                  </a:moveTo>
                  <a:lnTo>
                    <a:pt x="81915" y="29527"/>
                  </a:lnTo>
                  <a:lnTo>
                    <a:pt x="53340" y="111442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89553" y="3666648"/>
            <a:ext cx="2270760" cy="123825"/>
            <a:chOff x="2401347" y="2909887"/>
            <a:chExt cx="2270760" cy="123825"/>
          </a:xfrm>
        </p:grpSpPr>
        <p:sp>
          <p:nvSpPr>
            <p:cNvPr id="16" name="Rounded Rectangle 15"/>
            <p:cNvSpPr/>
            <p:nvPr/>
          </p:nvSpPr>
          <p:spPr>
            <a:xfrm>
              <a:off x="2401347" y="2953702"/>
              <a:ext cx="2265997" cy="38100"/>
            </a:xfrm>
            <a:custGeom>
              <a:avLst/>
              <a:gdLst/>
              <a:ahLst/>
              <a:cxnLst/>
              <a:rect l="0" t="0" r="0" b="0"/>
              <a:pathLst>
                <a:path w="2265997" h="38100">
                  <a:moveTo>
                    <a:pt x="0" y="18097"/>
                  </a:moveTo>
                  <a:cubicBezTo>
                    <a:pt x="205740" y="0"/>
                    <a:pt x="413384" y="16192"/>
                    <a:pt x="620077" y="18097"/>
                  </a:cubicBezTo>
                  <a:cubicBezTo>
                    <a:pt x="793432" y="20002"/>
                    <a:pt x="968692" y="38100"/>
                    <a:pt x="1142047" y="18097"/>
                  </a:cubicBezTo>
                  <a:cubicBezTo>
                    <a:pt x="1282064" y="1904"/>
                    <a:pt x="1424939" y="14287"/>
                    <a:pt x="1565909" y="18097"/>
                  </a:cubicBezTo>
                  <a:cubicBezTo>
                    <a:pt x="1684972" y="21907"/>
                    <a:pt x="1804987" y="23812"/>
                    <a:pt x="1925002" y="18097"/>
                  </a:cubicBezTo>
                  <a:cubicBezTo>
                    <a:pt x="2038349" y="12382"/>
                    <a:pt x="2152649" y="14287"/>
                    <a:pt x="2265997" y="1809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401347" y="2971800"/>
              <a:ext cx="2265902" cy="9525"/>
            </a:xfrm>
            <a:custGeom>
              <a:avLst/>
              <a:gdLst/>
              <a:ahLst/>
              <a:cxnLst/>
              <a:rect l="0" t="0" r="0" b="0"/>
              <a:pathLst>
                <a:path w="2265902" h="9525">
                  <a:moveTo>
                    <a:pt x="0" y="0"/>
                  </a:moveTo>
                  <a:lnTo>
                    <a:pt x="1141952" y="0"/>
                  </a:lnTo>
                  <a:lnTo>
                    <a:pt x="226590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610195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20002" y="20954"/>
                    <a:pt x="36195" y="47625"/>
                    <a:pt x="61912" y="61912"/>
                  </a:cubicBezTo>
                  <a:cubicBezTo>
                    <a:pt x="41909" y="83820"/>
                    <a:pt x="20954" y="103822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610195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288506" y="2917031"/>
            <a:ext cx="2329815" cy="605789"/>
            <a:chOff x="2400300" y="2160270"/>
            <a:chExt cx="2329815" cy="605789"/>
          </a:xfrm>
        </p:grpSpPr>
        <p:sp>
          <p:nvSpPr>
            <p:cNvPr id="21" name="Rounded Rectangle 20"/>
            <p:cNvSpPr/>
            <p:nvPr/>
          </p:nvSpPr>
          <p:spPr>
            <a:xfrm>
              <a:off x="2400300" y="2160270"/>
              <a:ext cx="2326005" cy="574357"/>
            </a:xfrm>
            <a:custGeom>
              <a:avLst/>
              <a:gdLst/>
              <a:ahLst/>
              <a:cxnLst/>
              <a:rect l="0" t="0" r="0" b="0"/>
              <a:pathLst>
                <a:path w="2326005" h="574357">
                  <a:moveTo>
                    <a:pt x="0" y="11429"/>
                  </a:moveTo>
                  <a:cubicBezTo>
                    <a:pt x="177165" y="0"/>
                    <a:pt x="355282" y="11429"/>
                    <a:pt x="532447" y="11429"/>
                  </a:cubicBezTo>
                  <a:cubicBezTo>
                    <a:pt x="736282" y="11429"/>
                    <a:pt x="939164" y="8572"/>
                    <a:pt x="1143000" y="11429"/>
                  </a:cubicBezTo>
                  <a:cubicBezTo>
                    <a:pt x="1344930" y="121919"/>
                    <a:pt x="1553527" y="220027"/>
                    <a:pt x="1766887" y="308609"/>
                  </a:cubicBezTo>
                  <a:cubicBezTo>
                    <a:pt x="1957387" y="387667"/>
                    <a:pt x="2145030" y="474344"/>
                    <a:pt x="2326005" y="57435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400300" y="2171700"/>
              <a:ext cx="2325909" cy="563308"/>
            </a:xfrm>
            <a:custGeom>
              <a:avLst/>
              <a:gdLst/>
              <a:ahLst/>
              <a:cxnLst/>
              <a:rect l="0" t="0" r="0" b="0"/>
              <a:pathLst>
                <a:path w="2325909" h="563308">
                  <a:moveTo>
                    <a:pt x="0" y="0"/>
                  </a:moveTo>
                  <a:lnTo>
                    <a:pt x="1143000" y="0"/>
                  </a:lnTo>
                  <a:lnTo>
                    <a:pt x="2325909" y="563308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648200" y="2654617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53340" y="0"/>
                  </a:moveTo>
                  <a:cubicBezTo>
                    <a:pt x="57150" y="29527"/>
                    <a:pt x="72390" y="55245"/>
                    <a:pt x="81915" y="82867"/>
                  </a:cubicBezTo>
                  <a:cubicBezTo>
                    <a:pt x="57150" y="98107"/>
                    <a:pt x="28575" y="106679"/>
                    <a:pt x="0" y="11144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648200" y="2654617"/>
              <a:ext cx="81915" cy="111442"/>
            </a:xfrm>
            <a:custGeom>
              <a:avLst/>
              <a:gdLst/>
              <a:ahLst/>
              <a:cxnLst/>
              <a:rect l="0" t="0" r="0" b="0"/>
              <a:pathLst>
                <a:path w="81915" h="111442">
                  <a:moveTo>
                    <a:pt x="53340" y="0"/>
                  </a:moveTo>
                  <a:lnTo>
                    <a:pt x="81915" y="82867"/>
                  </a:lnTo>
                  <a:lnTo>
                    <a:pt x="0" y="111442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288506" y="2113121"/>
            <a:ext cx="2504121" cy="1211580"/>
            <a:chOff x="2400300" y="1356360"/>
            <a:chExt cx="2504121" cy="1211580"/>
          </a:xfrm>
        </p:grpSpPr>
        <p:sp>
          <p:nvSpPr>
            <p:cNvPr id="26" name="Rounded Rectangle 25"/>
            <p:cNvSpPr/>
            <p:nvPr/>
          </p:nvSpPr>
          <p:spPr>
            <a:xfrm>
              <a:off x="2400300" y="1356360"/>
              <a:ext cx="2500312" cy="1203007"/>
            </a:xfrm>
            <a:custGeom>
              <a:avLst/>
              <a:gdLst/>
              <a:ahLst/>
              <a:cxnLst/>
              <a:rect l="0" t="0" r="0" b="0"/>
              <a:pathLst>
                <a:path w="2500312" h="1203007">
                  <a:moveTo>
                    <a:pt x="0" y="15239"/>
                  </a:moveTo>
                  <a:cubicBezTo>
                    <a:pt x="172402" y="24764"/>
                    <a:pt x="345757" y="1904"/>
                    <a:pt x="518159" y="15239"/>
                  </a:cubicBezTo>
                  <a:cubicBezTo>
                    <a:pt x="725804" y="30479"/>
                    <a:pt x="935354" y="0"/>
                    <a:pt x="1143000" y="15239"/>
                  </a:cubicBezTo>
                  <a:cubicBezTo>
                    <a:pt x="1291590" y="134302"/>
                    <a:pt x="1435417" y="260985"/>
                    <a:pt x="1573530" y="392429"/>
                  </a:cubicBezTo>
                  <a:cubicBezTo>
                    <a:pt x="1713547" y="523875"/>
                    <a:pt x="1872614" y="633412"/>
                    <a:pt x="2006917" y="771524"/>
                  </a:cubicBezTo>
                  <a:cubicBezTo>
                    <a:pt x="2159317" y="927734"/>
                    <a:pt x="2332672" y="1062989"/>
                    <a:pt x="2500312" y="120300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00300" y="1371600"/>
              <a:ext cx="2500217" cy="1187577"/>
            </a:xfrm>
            <a:custGeom>
              <a:avLst/>
              <a:gdLst/>
              <a:ahLst/>
              <a:cxnLst/>
              <a:rect l="0" t="0" r="0" b="0"/>
              <a:pathLst>
                <a:path w="2500217" h="1187577">
                  <a:moveTo>
                    <a:pt x="0" y="0"/>
                  </a:moveTo>
                  <a:lnTo>
                    <a:pt x="1143000" y="0"/>
                  </a:lnTo>
                  <a:lnTo>
                    <a:pt x="2500217" y="1187577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816792" y="2474595"/>
              <a:ext cx="87629" cy="93345"/>
            </a:xfrm>
            <a:custGeom>
              <a:avLst/>
              <a:gdLst/>
              <a:ahLst/>
              <a:cxnLst/>
              <a:rect l="0" t="0" r="0" b="0"/>
              <a:pathLst>
                <a:path w="87629" h="93345">
                  <a:moveTo>
                    <a:pt x="81914" y="0"/>
                  </a:moveTo>
                  <a:cubicBezTo>
                    <a:pt x="76199" y="28575"/>
                    <a:pt x="82867" y="59054"/>
                    <a:pt x="87629" y="87629"/>
                  </a:cubicBezTo>
                  <a:cubicBezTo>
                    <a:pt x="59054" y="83820"/>
                    <a:pt x="28575" y="85725"/>
                    <a:pt x="0" y="9334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816792" y="2474595"/>
              <a:ext cx="87629" cy="93345"/>
            </a:xfrm>
            <a:custGeom>
              <a:avLst/>
              <a:gdLst/>
              <a:ahLst/>
              <a:cxnLst/>
              <a:rect l="0" t="0" r="0" b="0"/>
              <a:pathLst>
                <a:path w="87629" h="93345">
                  <a:moveTo>
                    <a:pt x="81914" y="0"/>
                  </a:moveTo>
                  <a:lnTo>
                    <a:pt x="87629" y="87629"/>
                  </a:lnTo>
                  <a:lnTo>
                    <a:pt x="0" y="9334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3043523" y="1293971"/>
            <a:ext cx="22574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Pathways to Project Success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783556" y="2103596"/>
            <a:ext cx="7715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Simplicity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07306" y="2903696"/>
            <a:ext cx="12715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Problem Solving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69256" y="3703796"/>
            <a:ext cx="10001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Consistency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393656" y="3703796"/>
            <a:ext cx="144303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Successful Project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12106" y="4503896"/>
            <a:ext cx="10144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Open Source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850231" y="5303996"/>
            <a:ext cx="71437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Learning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711291" y="1901666"/>
            <a:ext cx="453389" cy="462915"/>
            <a:chOff x="1823085" y="1144905"/>
            <a:chExt cx="453389" cy="462915"/>
          </a:xfrm>
        </p:grpSpPr>
        <p:sp>
          <p:nvSpPr>
            <p:cNvPr id="38" name="Rounded Rectangle 37"/>
            <p:cNvSpPr/>
            <p:nvPr/>
          </p:nvSpPr>
          <p:spPr>
            <a:xfrm>
              <a:off x="1823085" y="1144905"/>
              <a:ext cx="453389" cy="462915"/>
            </a:xfrm>
            <a:custGeom>
              <a:avLst/>
              <a:gdLst/>
              <a:ahLst/>
              <a:cxnLst/>
              <a:rect l="0" t="0" r="0" b="0"/>
              <a:pathLst>
                <a:path w="453389" h="462915">
                  <a:moveTo>
                    <a:pt x="205739" y="179069"/>
                  </a:moveTo>
                  <a:cubicBezTo>
                    <a:pt x="201929" y="188594"/>
                    <a:pt x="196214" y="196215"/>
                    <a:pt x="186689" y="198119"/>
                  </a:cubicBezTo>
                  <a:cubicBezTo>
                    <a:pt x="137160" y="211455"/>
                    <a:pt x="83819" y="213359"/>
                    <a:pt x="34289" y="198119"/>
                  </a:cubicBezTo>
                  <a:cubicBezTo>
                    <a:pt x="24764" y="194309"/>
                    <a:pt x="15239" y="190499"/>
                    <a:pt x="15239" y="179069"/>
                  </a:cubicBezTo>
                  <a:cubicBezTo>
                    <a:pt x="15239" y="127634"/>
                    <a:pt x="0" y="76199"/>
                    <a:pt x="15239" y="26669"/>
                  </a:cubicBezTo>
                  <a:cubicBezTo>
                    <a:pt x="19050" y="17144"/>
                    <a:pt x="22860" y="5714"/>
                    <a:pt x="34289" y="7619"/>
                  </a:cubicBezTo>
                  <a:cubicBezTo>
                    <a:pt x="85725" y="13334"/>
                    <a:pt x="137160" y="0"/>
                    <a:pt x="186689" y="7619"/>
                  </a:cubicBezTo>
                  <a:cubicBezTo>
                    <a:pt x="196214" y="9525"/>
                    <a:pt x="207644" y="17144"/>
                    <a:pt x="205739" y="26669"/>
                  </a:cubicBezTo>
                  <a:cubicBezTo>
                    <a:pt x="196214" y="76199"/>
                    <a:pt x="190500" y="129540"/>
                    <a:pt x="205739" y="179069"/>
                  </a:cubicBezTo>
                  <a:moveTo>
                    <a:pt x="205739" y="426720"/>
                  </a:moveTo>
                  <a:cubicBezTo>
                    <a:pt x="209550" y="436245"/>
                    <a:pt x="198119" y="443865"/>
                    <a:pt x="186689" y="445770"/>
                  </a:cubicBezTo>
                  <a:cubicBezTo>
                    <a:pt x="137160" y="453390"/>
                    <a:pt x="81914" y="462915"/>
                    <a:pt x="34289" y="445770"/>
                  </a:cubicBezTo>
                  <a:cubicBezTo>
                    <a:pt x="24764" y="441959"/>
                    <a:pt x="17144" y="436245"/>
                    <a:pt x="15239" y="426720"/>
                  </a:cubicBezTo>
                  <a:cubicBezTo>
                    <a:pt x="5714" y="377190"/>
                    <a:pt x="11429" y="325755"/>
                    <a:pt x="15239" y="274320"/>
                  </a:cubicBezTo>
                  <a:cubicBezTo>
                    <a:pt x="15239" y="262890"/>
                    <a:pt x="24764" y="253365"/>
                    <a:pt x="34289" y="255269"/>
                  </a:cubicBezTo>
                  <a:cubicBezTo>
                    <a:pt x="83819" y="264795"/>
                    <a:pt x="135254" y="255269"/>
                    <a:pt x="186689" y="255269"/>
                  </a:cubicBezTo>
                  <a:cubicBezTo>
                    <a:pt x="198119" y="255269"/>
                    <a:pt x="207644" y="264795"/>
                    <a:pt x="205739" y="274320"/>
                  </a:cubicBezTo>
                  <a:cubicBezTo>
                    <a:pt x="196214" y="323849"/>
                    <a:pt x="209550" y="375284"/>
                    <a:pt x="205739" y="426720"/>
                  </a:cubicBezTo>
                  <a:moveTo>
                    <a:pt x="262889" y="45719"/>
                  </a:moveTo>
                  <a:cubicBezTo>
                    <a:pt x="325754" y="36194"/>
                    <a:pt x="390525" y="40005"/>
                    <a:pt x="453389" y="45719"/>
                  </a:cubicBezTo>
                  <a:moveTo>
                    <a:pt x="453389" y="102869"/>
                  </a:moveTo>
                  <a:cubicBezTo>
                    <a:pt x="390525" y="114299"/>
                    <a:pt x="325754" y="108584"/>
                    <a:pt x="262889" y="102869"/>
                  </a:cubicBezTo>
                  <a:moveTo>
                    <a:pt x="262889" y="160019"/>
                  </a:moveTo>
                  <a:cubicBezTo>
                    <a:pt x="325754" y="146684"/>
                    <a:pt x="390525" y="156209"/>
                    <a:pt x="453389" y="160019"/>
                  </a:cubicBezTo>
                  <a:moveTo>
                    <a:pt x="453389" y="293370"/>
                  </a:moveTo>
                  <a:cubicBezTo>
                    <a:pt x="390525" y="283845"/>
                    <a:pt x="323850" y="310515"/>
                    <a:pt x="262889" y="293370"/>
                  </a:cubicBezTo>
                  <a:moveTo>
                    <a:pt x="262889" y="350520"/>
                  </a:moveTo>
                  <a:cubicBezTo>
                    <a:pt x="325754" y="337184"/>
                    <a:pt x="392429" y="331470"/>
                    <a:pt x="453389" y="350520"/>
                  </a:cubicBezTo>
                  <a:moveTo>
                    <a:pt x="262889" y="407670"/>
                  </a:moveTo>
                  <a:cubicBezTo>
                    <a:pt x="325754" y="401955"/>
                    <a:pt x="390525" y="400049"/>
                    <a:pt x="453389" y="40767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38325" y="1152525"/>
              <a:ext cx="438092" cy="438150"/>
            </a:xfrm>
            <a:custGeom>
              <a:avLst/>
              <a:gdLst/>
              <a:ahLst/>
              <a:cxnLst/>
              <a:rect l="0" t="0" r="0" b="0"/>
              <a:pathLst>
                <a:path w="438092" h="438150">
                  <a:moveTo>
                    <a:pt x="190500" y="171450"/>
                  </a:moveTo>
                  <a:cubicBezTo>
                    <a:pt x="190500" y="181971"/>
                    <a:pt x="181971" y="190500"/>
                    <a:pt x="171450" y="190500"/>
                  </a:cubicBezTo>
                  <a:lnTo>
                    <a:pt x="19050" y="190500"/>
                  </a:lnTo>
                  <a:cubicBezTo>
                    <a:pt x="8528" y="190500"/>
                    <a:pt x="0" y="181971"/>
                    <a:pt x="0" y="171450"/>
                  </a:cubicBezTo>
                  <a:lnTo>
                    <a:pt x="0" y="19050"/>
                  </a:lnTo>
                  <a:cubicBezTo>
                    <a:pt x="0" y="8528"/>
                    <a:pt x="8528" y="0"/>
                    <a:pt x="19050" y="0"/>
                  </a:cubicBezTo>
                  <a:lnTo>
                    <a:pt x="171450" y="0"/>
                  </a:lnTo>
                  <a:cubicBezTo>
                    <a:pt x="181971" y="0"/>
                    <a:pt x="190500" y="8528"/>
                    <a:pt x="190500" y="19050"/>
                  </a:cubicBezTo>
                  <a:close/>
                  <a:moveTo>
                    <a:pt x="190500" y="419100"/>
                  </a:moveTo>
                  <a:cubicBezTo>
                    <a:pt x="190500" y="429621"/>
                    <a:pt x="181971" y="438150"/>
                    <a:pt x="17145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266700"/>
                  </a:lnTo>
                  <a:cubicBezTo>
                    <a:pt x="0" y="256178"/>
                    <a:pt x="8528" y="247650"/>
                    <a:pt x="19050" y="247650"/>
                  </a:cubicBezTo>
                  <a:lnTo>
                    <a:pt x="171450" y="247650"/>
                  </a:lnTo>
                  <a:cubicBezTo>
                    <a:pt x="181971" y="247650"/>
                    <a:pt x="190500" y="256178"/>
                    <a:pt x="190500" y="266700"/>
                  </a:cubicBezTo>
                  <a:close/>
                  <a:moveTo>
                    <a:pt x="247592" y="38042"/>
                  </a:moveTo>
                  <a:lnTo>
                    <a:pt x="438092" y="38042"/>
                  </a:lnTo>
                  <a:moveTo>
                    <a:pt x="247592" y="95192"/>
                  </a:moveTo>
                  <a:lnTo>
                    <a:pt x="438092" y="95192"/>
                  </a:lnTo>
                  <a:moveTo>
                    <a:pt x="247592" y="152342"/>
                  </a:moveTo>
                  <a:lnTo>
                    <a:pt x="438092" y="152342"/>
                  </a:lnTo>
                  <a:moveTo>
                    <a:pt x="247592" y="285692"/>
                  </a:moveTo>
                  <a:lnTo>
                    <a:pt x="438092" y="285692"/>
                  </a:lnTo>
                  <a:moveTo>
                    <a:pt x="247592" y="342842"/>
                  </a:moveTo>
                  <a:lnTo>
                    <a:pt x="438092" y="342842"/>
                  </a:lnTo>
                  <a:moveTo>
                    <a:pt x="247592" y="399992"/>
                  </a:moveTo>
                  <a:lnTo>
                    <a:pt x="438092" y="399992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726531" y="2705576"/>
            <a:ext cx="430530" cy="451485"/>
            <a:chOff x="1838325" y="1948815"/>
            <a:chExt cx="430530" cy="451485"/>
          </a:xfrm>
        </p:grpSpPr>
        <p:sp>
          <p:nvSpPr>
            <p:cNvPr id="41" name="Rounded Rectangle 40"/>
            <p:cNvSpPr/>
            <p:nvPr/>
          </p:nvSpPr>
          <p:spPr>
            <a:xfrm>
              <a:off x="1838325" y="1948815"/>
              <a:ext cx="430530" cy="451485"/>
            </a:xfrm>
            <a:custGeom>
              <a:avLst/>
              <a:gdLst/>
              <a:ahLst/>
              <a:cxnLst/>
              <a:rect l="0" t="0" r="0" b="0"/>
              <a:pathLst>
                <a:path w="430530" h="451485">
                  <a:moveTo>
                    <a:pt x="209550" y="346710"/>
                  </a:moveTo>
                  <a:cubicBezTo>
                    <a:pt x="228600" y="340995"/>
                    <a:pt x="247650" y="348614"/>
                    <a:pt x="266700" y="346710"/>
                  </a:cubicBezTo>
                  <a:cubicBezTo>
                    <a:pt x="308610" y="342900"/>
                    <a:pt x="346710" y="381000"/>
                    <a:pt x="342900" y="422910"/>
                  </a:cubicBezTo>
                  <a:cubicBezTo>
                    <a:pt x="232410" y="394335"/>
                    <a:pt x="110489" y="451485"/>
                    <a:pt x="0" y="422910"/>
                  </a:cubicBezTo>
                  <a:moveTo>
                    <a:pt x="0" y="270510"/>
                  </a:moveTo>
                  <a:cubicBezTo>
                    <a:pt x="43814" y="278130"/>
                    <a:pt x="91439" y="287655"/>
                    <a:pt x="133350" y="270510"/>
                  </a:cubicBezTo>
                  <a:cubicBezTo>
                    <a:pt x="173354" y="255270"/>
                    <a:pt x="198120" y="306705"/>
                    <a:pt x="209550" y="346710"/>
                  </a:cubicBezTo>
                  <a:cubicBezTo>
                    <a:pt x="180975" y="344805"/>
                    <a:pt x="152400" y="352425"/>
                    <a:pt x="123825" y="346710"/>
                  </a:cubicBezTo>
                  <a:moveTo>
                    <a:pt x="0" y="251460"/>
                  </a:moveTo>
                  <a:cubicBezTo>
                    <a:pt x="17145" y="312420"/>
                    <a:pt x="7620" y="379095"/>
                    <a:pt x="0" y="441960"/>
                  </a:cubicBezTo>
                  <a:moveTo>
                    <a:pt x="316229" y="211455"/>
                  </a:moveTo>
                  <a:cubicBezTo>
                    <a:pt x="320039" y="215265"/>
                    <a:pt x="323850" y="217170"/>
                    <a:pt x="327659" y="219075"/>
                  </a:cubicBezTo>
                  <a:cubicBezTo>
                    <a:pt x="331469" y="220980"/>
                    <a:pt x="333374" y="222885"/>
                    <a:pt x="333374" y="226695"/>
                  </a:cubicBezTo>
                  <a:cubicBezTo>
                    <a:pt x="335279" y="230505"/>
                    <a:pt x="333374" y="232410"/>
                    <a:pt x="331469" y="236220"/>
                  </a:cubicBezTo>
                  <a:cubicBezTo>
                    <a:pt x="321944" y="245745"/>
                    <a:pt x="312419" y="257175"/>
                    <a:pt x="300989" y="264795"/>
                  </a:cubicBezTo>
                  <a:cubicBezTo>
                    <a:pt x="293369" y="272415"/>
                    <a:pt x="283844" y="270510"/>
                    <a:pt x="274319" y="264795"/>
                  </a:cubicBezTo>
                  <a:cubicBezTo>
                    <a:pt x="230504" y="240030"/>
                    <a:pt x="211454" y="180975"/>
                    <a:pt x="167639" y="158115"/>
                  </a:cubicBezTo>
                  <a:cubicBezTo>
                    <a:pt x="158114" y="152400"/>
                    <a:pt x="161925" y="139065"/>
                    <a:pt x="167639" y="131445"/>
                  </a:cubicBezTo>
                  <a:cubicBezTo>
                    <a:pt x="173354" y="120015"/>
                    <a:pt x="186689" y="112395"/>
                    <a:pt x="194310" y="102870"/>
                  </a:cubicBezTo>
                  <a:cubicBezTo>
                    <a:pt x="196214" y="100965"/>
                    <a:pt x="200025" y="100965"/>
                    <a:pt x="201930" y="100965"/>
                  </a:cubicBezTo>
                  <a:cubicBezTo>
                    <a:pt x="205740" y="100965"/>
                    <a:pt x="207645" y="100965"/>
                    <a:pt x="209550" y="104775"/>
                  </a:cubicBezTo>
                  <a:cubicBezTo>
                    <a:pt x="209550" y="106680"/>
                    <a:pt x="211455" y="108585"/>
                    <a:pt x="213360" y="110490"/>
                  </a:cubicBezTo>
                  <a:cubicBezTo>
                    <a:pt x="224790" y="120015"/>
                    <a:pt x="240030" y="121920"/>
                    <a:pt x="253365" y="120015"/>
                  </a:cubicBezTo>
                  <a:cubicBezTo>
                    <a:pt x="268605" y="116205"/>
                    <a:pt x="276225" y="102870"/>
                    <a:pt x="278130" y="87630"/>
                  </a:cubicBezTo>
                  <a:cubicBezTo>
                    <a:pt x="281940" y="74295"/>
                    <a:pt x="276225" y="55245"/>
                    <a:pt x="262890" y="51435"/>
                  </a:cubicBezTo>
                  <a:cubicBezTo>
                    <a:pt x="259080" y="51435"/>
                    <a:pt x="257175" y="47625"/>
                    <a:pt x="257175" y="43815"/>
                  </a:cubicBezTo>
                  <a:cubicBezTo>
                    <a:pt x="257175" y="41910"/>
                    <a:pt x="259080" y="40005"/>
                    <a:pt x="260985" y="36195"/>
                  </a:cubicBezTo>
                  <a:cubicBezTo>
                    <a:pt x="266700" y="24765"/>
                    <a:pt x="281940" y="20955"/>
                    <a:pt x="287655" y="9525"/>
                  </a:cubicBezTo>
                  <a:cubicBezTo>
                    <a:pt x="293370" y="0"/>
                    <a:pt x="308610" y="1904"/>
                    <a:pt x="316230" y="9525"/>
                  </a:cubicBezTo>
                  <a:cubicBezTo>
                    <a:pt x="323850" y="20954"/>
                    <a:pt x="340995" y="26670"/>
                    <a:pt x="346710" y="40004"/>
                  </a:cubicBezTo>
                  <a:cubicBezTo>
                    <a:pt x="352425" y="22859"/>
                    <a:pt x="367665" y="11429"/>
                    <a:pt x="386715" y="11429"/>
                  </a:cubicBezTo>
                  <a:cubicBezTo>
                    <a:pt x="403860" y="11429"/>
                    <a:pt x="419100" y="28575"/>
                    <a:pt x="421005" y="45719"/>
                  </a:cubicBezTo>
                  <a:cubicBezTo>
                    <a:pt x="422910" y="64769"/>
                    <a:pt x="409575" y="81914"/>
                    <a:pt x="392430" y="87629"/>
                  </a:cubicBezTo>
                  <a:cubicBezTo>
                    <a:pt x="400050" y="99059"/>
                    <a:pt x="411480" y="108584"/>
                    <a:pt x="422910" y="118109"/>
                  </a:cubicBezTo>
                  <a:cubicBezTo>
                    <a:pt x="430530" y="123824"/>
                    <a:pt x="430530" y="137159"/>
                    <a:pt x="422910" y="144779"/>
                  </a:cubicBezTo>
                  <a:cubicBezTo>
                    <a:pt x="411480" y="152400"/>
                    <a:pt x="401955" y="161925"/>
                    <a:pt x="392430" y="173354"/>
                  </a:cubicBezTo>
                  <a:cubicBezTo>
                    <a:pt x="390525" y="177164"/>
                    <a:pt x="388620" y="177164"/>
                    <a:pt x="384810" y="177164"/>
                  </a:cubicBezTo>
                  <a:cubicBezTo>
                    <a:pt x="381000" y="177164"/>
                    <a:pt x="379095" y="173354"/>
                    <a:pt x="377189" y="171450"/>
                  </a:cubicBezTo>
                  <a:cubicBezTo>
                    <a:pt x="373379" y="156210"/>
                    <a:pt x="358139" y="146685"/>
                    <a:pt x="342900" y="146685"/>
                  </a:cubicBezTo>
                  <a:cubicBezTo>
                    <a:pt x="327660" y="144780"/>
                    <a:pt x="310514" y="154305"/>
                    <a:pt x="306704" y="169545"/>
                  </a:cubicBezTo>
                  <a:cubicBezTo>
                    <a:pt x="302894" y="184785"/>
                    <a:pt x="304800" y="200025"/>
                    <a:pt x="316229" y="21145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1838325" y="1950903"/>
              <a:ext cx="430480" cy="439871"/>
            </a:xfrm>
            <a:custGeom>
              <a:avLst/>
              <a:gdLst/>
              <a:ahLst/>
              <a:cxnLst/>
              <a:rect l="0" t="0" r="0" b="0"/>
              <a:pathLst>
                <a:path w="430480" h="439871">
                  <a:moveTo>
                    <a:pt x="209550" y="344621"/>
                  </a:moveTo>
                  <a:lnTo>
                    <a:pt x="266700" y="344621"/>
                  </a:lnTo>
                  <a:cubicBezTo>
                    <a:pt x="308784" y="344621"/>
                    <a:pt x="342900" y="378737"/>
                    <a:pt x="342900" y="420821"/>
                  </a:cubicBezTo>
                  <a:lnTo>
                    <a:pt x="0" y="420821"/>
                  </a:lnTo>
                  <a:moveTo>
                    <a:pt x="0" y="268421"/>
                  </a:moveTo>
                  <a:lnTo>
                    <a:pt x="133350" y="268421"/>
                  </a:lnTo>
                  <a:cubicBezTo>
                    <a:pt x="175434" y="268421"/>
                    <a:pt x="209550" y="302537"/>
                    <a:pt x="209550" y="344621"/>
                  </a:cubicBezTo>
                  <a:lnTo>
                    <a:pt x="123825" y="344621"/>
                  </a:lnTo>
                  <a:moveTo>
                    <a:pt x="0" y="249371"/>
                  </a:moveTo>
                  <a:lnTo>
                    <a:pt x="0" y="439871"/>
                  </a:lnTo>
                  <a:moveTo>
                    <a:pt x="315277" y="209366"/>
                  </a:moveTo>
                  <a:cubicBezTo>
                    <a:pt x="318979" y="213083"/>
                    <a:pt x="323417" y="215983"/>
                    <a:pt x="328307" y="217882"/>
                  </a:cubicBezTo>
                  <a:cubicBezTo>
                    <a:pt x="331298" y="219055"/>
                    <a:pt x="333496" y="221657"/>
                    <a:pt x="334153" y="224802"/>
                  </a:cubicBezTo>
                  <a:cubicBezTo>
                    <a:pt x="334810" y="227947"/>
                    <a:pt x="333836" y="231211"/>
                    <a:pt x="331565" y="233484"/>
                  </a:cubicBezTo>
                  <a:lnTo>
                    <a:pt x="301809" y="263240"/>
                  </a:lnTo>
                  <a:cubicBezTo>
                    <a:pt x="294370" y="270676"/>
                    <a:pt x="282311" y="270676"/>
                    <a:pt x="274872" y="263240"/>
                  </a:cubicBezTo>
                  <a:lnTo>
                    <a:pt x="167106" y="155474"/>
                  </a:lnTo>
                  <a:cubicBezTo>
                    <a:pt x="159669" y="148035"/>
                    <a:pt x="159669" y="135976"/>
                    <a:pt x="167106" y="128537"/>
                  </a:cubicBezTo>
                  <a:lnTo>
                    <a:pt x="194710" y="100991"/>
                  </a:lnTo>
                  <a:cubicBezTo>
                    <a:pt x="196733" y="98959"/>
                    <a:pt x="199564" y="97947"/>
                    <a:pt x="202416" y="98235"/>
                  </a:cubicBezTo>
                  <a:cubicBezTo>
                    <a:pt x="205269" y="98523"/>
                    <a:pt x="207840" y="100081"/>
                    <a:pt x="209416" y="102477"/>
                  </a:cubicBezTo>
                  <a:cubicBezTo>
                    <a:pt x="210821" y="104613"/>
                    <a:pt x="212443" y="106598"/>
                    <a:pt x="214255" y="108401"/>
                  </a:cubicBezTo>
                  <a:cubicBezTo>
                    <a:pt x="224568" y="118523"/>
                    <a:pt x="239720" y="121940"/>
                    <a:pt x="253379" y="117224"/>
                  </a:cubicBezTo>
                  <a:cubicBezTo>
                    <a:pt x="267038" y="112507"/>
                    <a:pt x="276853" y="100469"/>
                    <a:pt x="278723" y="86140"/>
                  </a:cubicBezTo>
                  <a:cubicBezTo>
                    <a:pt x="280593" y="71811"/>
                    <a:pt x="274195" y="57658"/>
                    <a:pt x="262204" y="49594"/>
                  </a:cubicBezTo>
                  <a:cubicBezTo>
                    <a:pt x="259818" y="48014"/>
                    <a:pt x="258268" y="45446"/>
                    <a:pt x="257984" y="42598"/>
                  </a:cubicBezTo>
                  <a:cubicBezTo>
                    <a:pt x="257700" y="39751"/>
                    <a:pt x="258710" y="36927"/>
                    <a:pt x="260737" y="34906"/>
                  </a:cubicBezTo>
                  <a:lnTo>
                    <a:pt x="288417" y="7436"/>
                  </a:lnTo>
                  <a:cubicBezTo>
                    <a:pt x="295856" y="0"/>
                    <a:pt x="307914" y="0"/>
                    <a:pt x="315353" y="7436"/>
                  </a:cubicBezTo>
                  <a:lnTo>
                    <a:pt x="345833" y="37916"/>
                  </a:lnTo>
                  <a:cubicBezTo>
                    <a:pt x="350639" y="20080"/>
                    <a:pt x="367547" y="8260"/>
                    <a:pt x="385949" y="9873"/>
                  </a:cubicBezTo>
                  <a:cubicBezTo>
                    <a:pt x="404351" y="11487"/>
                    <a:pt x="418945" y="26068"/>
                    <a:pt x="420573" y="44469"/>
                  </a:cubicBezTo>
                  <a:cubicBezTo>
                    <a:pt x="422202" y="62870"/>
                    <a:pt x="410396" y="79788"/>
                    <a:pt x="392563" y="84608"/>
                  </a:cubicBezTo>
                  <a:lnTo>
                    <a:pt x="423043" y="115088"/>
                  </a:lnTo>
                  <a:cubicBezTo>
                    <a:pt x="430480" y="122527"/>
                    <a:pt x="430480" y="134585"/>
                    <a:pt x="423043" y="142024"/>
                  </a:cubicBezTo>
                  <a:lnTo>
                    <a:pt x="393306" y="171761"/>
                  </a:lnTo>
                  <a:cubicBezTo>
                    <a:pt x="391034" y="174033"/>
                    <a:pt x="387770" y="175006"/>
                    <a:pt x="384624" y="174350"/>
                  </a:cubicBezTo>
                  <a:cubicBezTo>
                    <a:pt x="381479" y="173693"/>
                    <a:pt x="378877" y="171495"/>
                    <a:pt x="377704" y="168504"/>
                  </a:cubicBezTo>
                  <a:cubicBezTo>
                    <a:pt x="372032" y="154094"/>
                    <a:pt x="358202" y="144551"/>
                    <a:pt x="342717" y="144362"/>
                  </a:cubicBezTo>
                  <a:cubicBezTo>
                    <a:pt x="327232" y="144173"/>
                    <a:pt x="313173" y="153375"/>
                    <a:pt x="307151" y="167642"/>
                  </a:cubicBezTo>
                  <a:cubicBezTo>
                    <a:pt x="301128" y="181909"/>
                    <a:pt x="304341" y="198402"/>
                    <a:pt x="315277" y="209366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726531" y="3509486"/>
            <a:ext cx="447675" cy="457200"/>
            <a:chOff x="1838325" y="2752725"/>
            <a:chExt cx="447675" cy="457200"/>
          </a:xfrm>
        </p:grpSpPr>
        <p:sp>
          <p:nvSpPr>
            <p:cNvPr id="44" name="Rounded Rectangle 43"/>
            <p:cNvSpPr/>
            <p:nvPr/>
          </p:nvSpPr>
          <p:spPr>
            <a:xfrm>
              <a:off x="1838325" y="2752725"/>
              <a:ext cx="447675" cy="457200"/>
            </a:xfrm>
            <a:custGeom>
              <a:avLst/>
              <a:gdLst/>
              <a:ahLst/>
              <a:cxnLst/>
              <a:rect l="0" t="0" r="0" b="0"/>
              <a:pathLst>
                <a:path w="447675" h="457200">
                  <a:moveTo>
                    <a:pt x="247650" y="0"/>
                  </a:moveTo>
                  <a:cubicBezTo>
                    <a:pt x="243839" y="131445"/>
                    <a:pt x="131445" y="255270"/>
                    <a:pt x="0" y="228600"/>
                  </a:cubicBezTo>
                  <a:moveTo>
                    <a:pt x="209550" y="38100"/>
                  </a:moveTo>
                  <a:cubicBezTo>
                    <a:pt x="222885" y="24765"/>
                    <a:pt x="232410" y="9525"/>
                    <a:pt x="247650" y="0"/>
                  </a:cubicBezTo>
                  <a:cubicBezTo>
                    <a:pt x="262889" y="9525"/>
                    <a:pt x="270510" y="28575"/>
                    <a:pt x="285750" y="38100"/>
                  </a:cubicBezTo>
                  <a:moveTo>
                    <a:pt x="422910" y="47625"/>
                  </a:moveTo>
                  <a:cubicBezTo>
                    <a:pt x="426720" y="43815"/>
                    <a:pt x="430530" y="45720"/>
                    <a:pt x="432435" y="47625"/>
                  </a:cubicBezTo>
                  <a:cubicBezTo>
                    <a:pt x="436245" y="49529"/>
                    <a:pt x="436245" y="53340"/>
                    <a:pt x="438150" y="57150"/>
                  </a:cubicBezTo>
                  <a:cubicBezTo>
                    <a:pt x="447675" y="91440"/>
                    <a:pt x="417195" y="198120"/>
                    <a:pt x="356235" y="177165"/>
                  </a:cubicBezTo>
                  <a:cubicBezTo>
                    <a:pt x="327660" y="182880"/>
                    <a:pt x="302895" y="150495"/>
                    <a:pt x="302895" y="120015"/>
                  </a:cubicBezTo>
                  <a:cubicBezTo>
                    <a:pt x="300990" y="89535"/>
                    <a:pt x="327660" y="57150"/>
                    <a:pt x="356235" y="64770"/>
                  </a:cubicBezTo>
                  <a:cubicBezTo>
                    <a:pt x="379095" y="55245"/>
                    <a:pt x="400050" y="49529"/>
                    <a:pt x="422910" y="47625"/>
                  </a:cubicBezTo>
                  <a:moveTo>
                    <a:pt x="310514" y="438150"/>
                  </a:moveTo>
                  <a:cubicBezTo>
                    <a:pt x="306704" y="358140"/>
                    <a:pt x="327660" y="278129"/>
                    <a:pt x="308610" y="200025"/>
                  </a:cubicBezTo>
                  <a:cubicBezTo>
                    <a:pt x="308610" y="192404"/>
                    <a:pt x="310514" y="184784"/>
                    <a:pt x="312420" y="179070"/>
                  </a:cubicBezTo>
                  <a:cubicBezTo>
                    <a:pt x="325755" y="146685"/>
                    <a:pt x="348615" y="120015"/>
                    <a:pt x="381000" y="108585"/>
                  </a:cubicBezTo>
                  <a:moveTo>
                    <a:pt x="438150" y="438150"/>
                  </a:moveTo>
                  <a:cubicBezTo>
                    <a:pt x="293370" y="449579"/>
                    <a:pt x="144779" y="457200"/>
                    <a:pt x="0" y="438150"/>
                  </a:cubicBezTo>
                  <a:moveTo>
                    <a:pt x="81914" y="390525"/>
                  </a:moveTo>
                  <a:cubicBezTo>
                    <a:pt x="43814" y="379095"/>
                    <a:pt x="43814" y="438150"/>
                    <a:pt x="43814" y="438150"/>
                  </a:cubicBezTo>
                  <a:cubicBezTo>
                    <a:pt x="45719" y="390525"/>
                    <a:pt x="5714" y="390525"/>
                    <a:pt x="5714" y="390525"/>
                  </a:cubicBezTo>
                  <a:moveTo>
                    <a:pt x="177164" y="400050"/>
                  </a:moveTo>
                  <a:cubicBezTo>
                    <a:pt x="179069" y="382904"/>
                    <a:pt x="198119" y="379095"/>
                    <a:pt x="215264" y="371475"/>
                  </a:cubicBezTo>
                  <a:moveTo>
                    <a:pt x="167639" y="314325"/>
                  </a:moveTo>
                  <a:cubicBezTo>
                    <a:pt x="179069" y="323850"/>
                    <a:pt x="173354" y="339090"/>
                    <a:pt x="167639" y="354329"/>
                  </a:cubicBezTo>
                  <a:cubicBezTo>
                    <a:pt x="160019" y="367664"/>
                    <a:pt x="139064" y="363854"/>
                    <a:pt x="125729" y="354329"/>
                  </a:cubicBezTo>
                  <a:cubicBezTo>
                    <a:pt x="112394" y="342900"/>
                    <a:pt x="110489" y="321945"/>
                    <a:pt x="104775" y="304800"/>
                  </a:cubicBezTo>
                  <a:cubicBezTo>
                    <a:pt x="102870" y="300990"/>
                    <a:pt x="102870" y="295275"/>
                    <a:pt x="106679" y="293370"/>
                  </a:cubicBezTo>
                  <a:cubicBezTo>
                    <a:pt x="110489" y="293370"/>
                    <a:pt x="112394" y="291465"/>
                    <a:pt x="116204" y="291465"/>
                  </a:cubicBezTo>
                  <a:cubicBezTo>
                    <a:pt x="133350" y="297180"/>
                    <a:pt x="152400" y="300990"/>
                    <a:pt x="167639" y="314325"/>
                  </a:cubicBezTo>
                  <a:moveTo>
                    <a:pt x="165735" y="354329"/>
                  </a:moveTo>
                  <a:cubicBezTo>
                    <a:pt x="173355" y="365759"/>
                    <a:pt x="177164" y="377189"/>
                    <a:pt x="175260" y="390525"/>
                  </a:cubicBezTo>
                  <a:cubicBezTo>
                    <a:pt x="175260" y="405765"/>
                    <a:pt x="171450" y="422909"/>
                    <a:pt x="177164" y="438150"/>
                  </a:cubicBezTo>
                  <a:moveTo>
                    <a:pt x="165735" y="222884"/>
                  </a:moveTo>
                  <a:cubicBezTo>
                    <a:pt x="184785" y="222884"/>
                    <a:pt x="201930" y="219075"/>
                    <a:pt x="215264" y="207644"/>
                  </a:cubicBezTo>
                  <a:cubicBezTo>
                    <a:pt x="240029" y="200024"/>
                    <a:pt x="268604" y="198119"/>
                    <a:pt x="278129" y="220979"/>
                  </a:cubicBezTo>
                  <a:cubicBezTo>
                    <a:pt x="287654" y="243839"/>
                    <a:pt x="287654" y="272414"/>
                    <a:pt x="264794" y="281939"/>
                  </a:cubicBezTo>
                  <a:cubicBezTo>
                    <a:pt x="219074" y="300989"/>
                    <a:pt x="186689" y="255269"/>
                    <a:pt x="160019" y="238124"/>
                  </a:cubicBezTo>
                  <a:cubicBezTo>
                    <a:pt x="158114" y="236219"/>
                    <a:pt x="158114" y="232409"/>
                    <a:pt x="158114" y="228599"/>
                  </a:cubicBezTo>
                  <a:cubicBezTo>
                    <a:pt x="160019" y="226694"/>
                    <a:pt x="163829" y="224789"/>
                    <a:pt x="165735" y="222884"/>
                  </a:cubicBezTo>
                  <a:moveTo>
                    <a:pt x="308610" y="276225"/>
                  </a:moveTo>
                  <a:cubicBezTo>
                    <a:pt x="306705" y="270509"/>
                    <a:pt x="300989" y="268604"/>
                    <a:pt x="297180" y="262890"/>
                  </a:cubicBezTo>
                  <a:cubicBezTo>
                    <a:pt x="283845" y="240030"/>
                    <a:pt x="249555" y="241935"/>
                    <a:pt x="222885" y="24384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838325" y="275272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47478" y="0"/>
                  </a:moveTo>
                  <a:cubicBezTo>
                    <a:pt x="242468" y="132359"/>
                    <a:pt x="133578" y="228600"/>
                    <a:pt x="0" y="228600"/>
                  </a:cubicBezTo>
                  <a:moveTo>
                    <a:pt x="209550" y="38100"/>
                  </a:moveTo>
                  <a:lnTo>
                    <a:pt x="247650" y="0"/>
                  </a:lnTo>
                  <a:lnTo>
                    <a:pt x="285750" y="38100"/>
                  </a:lnTo>
                  <a:moveTo>
                    <a:pt x="423843" y="46710"/>
                  </a:moveTo>
                  <a:cubicBezTo>
                    <a:pt x="426934" y="45287"/>
                    <a:pt x="430548" y="45621"/>
                    <a:pt x="433326" y="47585"/>
                  </a:cubicBezTo>
                  <a:cubicBezTo>
                    <a:pt x="436104" y="49550"/>
                    <a:pt x="437623" y="52847"/>
                    <a:pt x="437311" y="56235"/>
                  </a:cubicBezTo>
                  <a:cubicBezTo>
                    <a:pt x="434320" y="92773"/>
                    <a:pt x="420509" y="176745"/>
                    <a:pt x="357092" y="176745"/>
                  </a:cubicBezTo>
                  <a:cubicBezTo>
                    <a:pt x="326505" y="176182"/>
                    <a:pt x="302004" y="151226"/>
                    <a:pt x="302004" y="120634"/>
                  </a:cubicBezTo>
                  <a:cubicBezTo>
                    <a:pt x="302004" y="90042"/>
                    <a:pt x="326505" y="65085"/>
                    <a:pt x="357092" y="64522"/>
                  </a:cubicBezTo>
                  <a:cubicBezTo>
                    <a:pt x="380310" y="63113"/>
                    <a:pt x="403009" y="57056"/>
                    <a:pt x="423843" y="46710"/>
                  </a:cubicBezTo>
                  <a:close/>
                  <a:moveTo>
                    <a:pt x="309562" y="438150"/>
                  </a:moveTo>
                  <a:lnTo>
                    <a:pt x="309562" y="200025"/>
                  </a:lnTo>
                  <a:cubicBezTo>
                    <a:pt x="309546" y="192614"/>
                    <a:pt x="310776" y="185253"/>
                    <a:pt x="313201" y="178250"/>
                  </a:cubicBezTo>
                  <a:cubicBezTo>
                    <a:pt x="324207" y="146069"/>
                    <a:pt x="348858" y="120386"/>
                    <a:pt x="380561" y="108070"/>
                  </a:cubicBezTo>
                  <a:moveTo>
                    <a:pt x="0" y="438150"/>
                  </a:moveTo>
                  <a:lnTo>
                    <a:pt x="438150" y="438150"/>
                  </a:lnTo>
                  <a:moveTo>
                    <a:pt x="80962" y="390525"/>
                  </a:moveTo>
                  <a:cubicBezTo>
                    <a:pt x="42862" y="390525"/>
                    <a:pt x="42862" y="438150"/>
                    <a:pt x="42862" y="438150"/>
                  </a:cubicBezTo>
                  <a:cubicBezTo>
                    <a:pt x="42862" y="390525"/>
                    <a:pt x="4762" y="390525"/>
                    <a:pt x="4762" y="390525"/>
                  </a:cubicBezTo>
                  <a:moveTo>
                    <a:pt x="176212" y="400050"/>
                  </a:moveTo>
                  <a:cubicBezTo>
                    <a:pt x="181873" y="383629"/>
                    <a:pt x="196963" y="372311"/>
                    <a:pt x="214312" y="371475"/>
                  </a:cubicBezTo>
                  <a:moveTo>
                    <a:pt x="166687" y="313639"/>
                  </a:moveTo>
                  <a:cubicBezTo>
                    <a:pt x="177846" y="324797"/>
                    <a:pt x="177849" y="342888"/>
                    <a:pt x="166693" y="354050"/>
                  </a:cubicBezTo>
                  <a:cubicBezTo>
                    <a:pt x="155537" y="365211"/>
                    <a:pt x="137445" y="365217"/>
                    <a:pt x="126282" y="354063"/>
                  </a:cubicBezTo>
                  <a:cubicBezTo>
                    <a:pt x="116487" y="338551"/>
                    <a:pt x="109149" y="321619"/>
                    <a:pt x="104527" y="303866"/>
                  </a:cubicBezTo>
                  <a:cubicBezTo>
                    <a:pt x="103448" y="300473"/>
                    <a:pt x="104351" y="296762"/>
                    <a:pt x="106869" y="294245"/>
                  </a:cubicBezTo>
                  <a:cubicBezTo>
                    <a:pt x="109386" y="291727"/>
                    <a:pt x="113097" y="290824"/>
                    <a:pt x="116490" y="291903"/>
                  </a:cubicBezTo>
                  <a:cubicBezTo>
                    <a:pt x="134239" y="296528"/>
                    <a:pt x="151170" y="303859"/>
                    <a:pt x="166687" y="313639"/>
                  </a:cubicBezTo>
                  <a:close/>
                  <a:moveTo>
                    <a:pt x="165735" y="355034"/>
                  </a:moveTo>
                  <a:cubicBezTo>
                    <a:pt x="172590" y="365600"/>
                    <a:pt x="176230" y="377929"/>
                    <a:pt x="176212" y="390525"/>
                  </a:cubicBezTo>
                  <a:lnTo>
                    <a:pt x="176212" y="438150"/>
                  </a:lnTo>
                  <a:moveTo>
                    <a:pt x="166439" y="223513"/>
                  </a:moveTo>
                  <a:cubicBezTo>
                    <a:pt x="183860" y="221357"/>
                    <a:pt x="200688" y="215804"/>
                    <a:pt x="215969" y="207168"/>
                  </a:cubicBezTo>
                  <a:cubicBezTo>
                    <a:pt x="236875" y="193838"/>
                    <a:pt x="264629" y="199981"/>
                    <a:pt x="277956" y="220889"/>
                  </a:cubicBezTo>
                  <a:cubicBezTo>
                    <a:pt x="291283" y="241797"/>
                    <a:pt x="285134" y="269550"/>
                    <a:pt x="264223" y="282873"/>
                  </a:cubicBezTo>
                  <a:cubicBezTo>
                    <a:pt x="223018" y="309238"/>
                    <a:pt x="179412" y="263042"/>
                    <a:pt x="160362" y="238753"/>
                  </a:cubicBezTo>
                  <a:cubicBezTo>
                    <a:pt x="158300" y="236087"/>
                    <a:pt x="157801" y="232529"/>
                    <a:pt x="159049" y="229398"/>
                  </a:cubicBezTo>
                  <a:cubicBezTo>
                    <a:pt x="160298" y="226267"/>
                    <a:pt x="163108" y="224029"/>
                    <a:pt x="166439" y="223513"/>
                  </a:cubicBezTo>
                  <a:close/>
                  <a:moveTo>
                    <a:pt x="309562" y="276225"/>
                  </a:moveTo>
                  <a:cubicBezTo>
                    <a:pt x="306384" y="271222"/>
                    <a:pt x="302392" y="266785"/>
                    <a:pt x="297751" y="263099"/>
                  </a:cubicBezTo>
                  <a:cubicBezTo>
                    <a:pt x="276482" y="246127"/>
                    <a:pt x="248809" y="239400"/>
                    <a:pt x="222122" y="24471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810726" y="3519011"/>
            <a:ext cx="440054" cy="424815"/>
            <a:chOff x="4922520" y="2762250"/>
            <a:chExt cx="440054" cy="424815"/>
          </a:xfrm>
        </p:grpSpPr>
        <p:sp>
          <p:nvSpPr>
            <p:cNvPr id="47" name="Rounded Rectangle 46"/>
            <p:cNvSpPr/>
            <p:nvPr/>
          </p:nvSpPr>
          <p:spPr>
            <a:xfrm>
              <a:off x="4922520" y="2762250"/>
              <a:ext cx="440054" cy="424815"/>
            </a:xfrm>
            <a:custGeom>
              <a:avLst/>
              <a:gdLst/>
              <a:ahLst/>
              <a:cxnLst/>
              <a:rect l="0" t="0" r="0" b="0"/>
              <a:pathLst>
                <a:path w="440054" h="424815">
                  <a:moveTo>
                    <a:pt x="222884" y="78104"/>
                  </a:moveTo>
                  <a:cubicBezTo>
                    <a:pt x="201929" y="74295"/>
                    <a:pt x="179069" y="60959"/>
                    <a:pt x="184784" y="40004"/>
                  </a:cubicBezTo>
                  <a:cubicBezTo>
                    <a:pt x="188594" y="19050"/>
                    <a:pt x="200025" y="0"/>
                    <a:pt x="222884" y="1904"/>
                  </a:cubicBezTo>
                  <a:cubicBezTo>
                    <a:pt x="241934" y="3809"/>
                    <a:pt x="262890" y="19050"/>
                    <a:pt x="260984" y="40004"/>
                  </a:cubicBezTo>
                  <a:cubicBezTo>
                    <a:pt x="257175" y="60959"/>
                    <a:pt x="241934" y="74295"/>
                    <a:pt x="222884" y="78104"/>
                  </a:cubicBezTo>
                  <a:moveTo>
                    <a:pt x="398144" y="417195"/>
                  </a:moveTo>
                  <a:cubicBezTo>
                    <a:pt x="377189" y="422910"/>
                    <a:pt x="363854" y="400050"/>
                    <a:pt x="360044" y="379095"/>
                  </a:cubicBezTo>
                  <a:cubicBezTo>
                    <a:pt x="354329" y="358140"/>
                    <a:pt x="377189" y="344804"/>
                    <a:pt x="398144" y="340995"/>
                  </a:cubicBezTo>
                  <a:cubicBezTo>
                    <a:pt x="417194" y="337185"/>
                    <a:pt x="440054" y="358140"/>
                    <a:pt x="436244" y="379095"/>
                  </a:cubicBezTo>
                  <a:cubicBezTo>
                    <a:pt x="430529" y="400050"/>
                    <a:pt x="419100" y="415290"/>
                    <a:pt x="398144" y="417195"/>
                  </a:cubicBezTo>
                  <a:moveTo>
                    <a:pt x="45719" y="417195"/>
                  </a:moveTo>
                  <a:cubicBezTo>
                    <a:pt x="24764" y="424815"/>
                    <a:pt x="13334" y="400050"/>
                    <a:pt x="7619" y="379095"/>
                  </a:cubicBezTo>
                  <a:cubicBezTo>
                    <a:pt x="0" y="358140"/>
                    <a:pt x="22859" y="340995"/>
                    <a:pt x="45719" y="340995"/>
                  </a:cubicBezTo>
                  <a:cubicBezTo>
                    <a:pt x="64769" y="340995"/>
                    <a:pt x="89534" y="358140"/>
                    <a:pt x="83819" y="379095"/>
                  </a:cubicBezTo>
                  <a:cubicBezTo>
                    <a:pt x="76200" y="400050"/>
                    <a:pt x="64769" y="417195"/>
                    <a:pt x="45719" y="417195"/>
                  </a:cubicBezTo>
                  <a:moveTo>
                    <a:pt x="180974" y="270509"/>
                  </a:moveTo>
                  <a:cubicBezTo>
                    <a:pt x="203834" y="247650"/>
                    <a:pt x="249554" y="241934"/>
                    <a:pt x="260984" y="270509"/>
                  </a:cubicBezTo>
                  <a:moveTo>
                    <a:pt x="140969" y="230504"/>
                  </a:moveTo>
                  <a:cubicBezTo>
                    <a:pt x="179069" y="180975"/>
                    <a:pt x="266700" y="179070"/>
                    <a:pt x="302894" y="230504"/>
                  </a:cubicBezTo>
                  <a:moveTo>
                    <a:pt x="220979" y="327659"/>
                  </a:moveTo>
                  <a:cubicBezTo>
                    <a:pt x="217169" y="325754"/>
                    <a:pt x="213359" y="323850"/>
                    <a:pt x="213359" y="320039"/>
                  </a:cubicBezTo>
                  <a:cubicBezTo>
                    <a:pt x="213359" y="316229"/>
                    <a:pt x="217169" y="312419"/>
                    <a:pt x="220979" y="312419"/>
                  </a:cubicBezTo>
                  <a:moveTo>
                    <a:pt x="220979" y="312420"/>
                  </a:moveTo>
                  <a:cubicBezTo>
                    <a:pt x="224789" y="310515"/>
                    <a:pt x="228599" y="316229"/>
                    <a:pt x="228599" y="320040"/>
                  </a:cubicBezTo>
                  <a:cubicBezTo>
                    <a:pt x="228599" y="323850"/>
                    <a:pt x="224789" y="329565"/>
                    <a:pt x="220979" y="327660"/>
                  </a:cubicBezTo>
                  <a:moveTo>
                    <a:pt x="295274" y="104775"/>
                  </a:moveTo>
                  <a:cubicBezTo>
                    <a:pt x="358139" y="135254"/>
                    <a:pt x="386714" y="213359"/>
                    <a:pt x="388619" y="287654"/>
                  </a:cubicBezTo>
                  <a:moveTo>
                    <a:pt x="55244" y="287654"/>
                  </a:moveTo>
                  <a:cubicBezTo>
                    <a:pt x="80009" y="217170"/>
                    <a:pt x="93344" y="152400"/>
                    <a:pt x="146684" y="104775"/>
                  </a:cubicBezTo>
                  <a:moveTo>
                    <a:pt x="308609" y="396240"/>
                  </a:moveTo>
                  <a:cubicBezTo>
                    <a:pt x="243840" y="400050"/>
                    <a:pt x="196215" y="398145"/>
                    <a:pt x="135254" y="39624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929187" y="2764154"/>
              <a:ext cx="428625" cy="419098"/>
            </a:xfrm>
            <a:custGeom>
              <a:avLst/>
              <a:gdLst/>
              <a:ahLst/>
              <a:cxnLst/>
              <a:rect l="0" t="0" r="0" b="0"/>
              <a:pathLst>
                <a:path w="428625" h="419098">
                  <a:moveTo>
                    <a:pt x="177165" y="38100"/>
                  </a:moveTo>
                  <a:cubicBezTo>
                    <a:pt x="177165" y="17057"/>
                    <a:pt x="194222" y="0"/>
                    <a:pt x="215265" y="0"/>
                  </a:cubicBezTo>
                  <a:cubicBezTo>
                    <a:pt x="236307" y="0"/>
                    <a:pt x="253365" y="17057"/>
                    <a:pt x="253365" y="38100"/>
                  </a:cubicBezTo>
                  <a:cubicBezTo>
                    <a:pt x="253365" y="59142"/>
                    <a:pt x="236307" y="76200"/>
                    <a:pt x="215265" y="76200"/>
                  </a:cubicBezTo>
                  <a:cubicBezTo>
                    <a:pt x="194222" y="76200"/>
                    <a:pt x="177165" y="59142"/>
                    <a:pt x="177165" y="38100"/>
                  </a:cubicBezTo>
                  <a:close/>
                  <a:moveTo>
                    <a:pt x="352425" y="377190"/>
                  </a:moveTo>
                  <a:cubicBezTo>
                    <a:pt x="352425" y="356149"/>
                    <a:pt x="369482" y="339090"/>
                    <a:pt x="390525" y="339090"/>
                  </a:cubicBezTo>
                  <a:cubicBezTo>
                    <a:pt x="411567" y="339090"/>
                    <a:pt x="428625" y="356149"/>
                    <a:pt x="428625" y="377190"/>
                  </a:cubicBezTo>
                  <a:cubicBezTo>
                    <a:pt x="428625" y="398233"/>
                    <a:pt x="411567" y="415290"/>
                    <a:pt x="390525" y="415290"/>
                  </a:cubicBezTo>
                  <a:cubicBezTo>
                    <a:pt x="369482" y="415290"/>
                    <a:pt x="352425" y="398233"/>
                    <a:pt x="352425" y="377190"/>
                  </a:cubicBezTo>
                  <a:close/>
                  <a:moveTo>
                    <a:pt x="0" y="377190"/>
                  </a:moveTo>
                  <a:cubicBezTo>
                    <a:pt x="0" y="356149"/>
                    <a:pt x="17057" y="339090"/>
                    <a:pt x="38100" y="339090"/>
                  </a:cubicBezTo>
                  <a:cubicBezTo>
                    <a:pt x="59142" y="339090"/>
                    <a:pt x="76200" y="356149"/>
                    <a:pt x="76200" y="377190"/>
                  </a:cubicBezTo>
                  <a:cubicBezTo>
                    <a:pt x="76200" y="398233"/>
                    <a:pt x="59142" y="415290"/>
                    <a:pt x="38100" y="415290"/>
                  </a:cubicBezTo>
                  <a:cubicBezTo>
                    <a:pt x="17057" y="415290"/>
                    <a:pt x="0" y="398233"/>
                    <a:pt x="0" y="377190"/>
                  </a:cubicBezTo>
                  <a:close/>
                  <a:moveTo>
                    <a:pt x="174307" y="268603"/>
                  </a:moveTo>
                  <a:cubicBezTo>
                    <a:pt x="197167" y="245743"/>
                    <a:pt x="233362" y="245743"/>
                    <a:pt x="254317" y="268603"/>
                  </a:cubicBezTo>
                  <a:moveTo>
                    <a:pt x="133350" y="228598"/>
                  </a:moveTo>
                  <a:cubicBezTo>
                    <a:pt x="177165" y="184783"/>
                    <a:pt x="249555" y="184783"/>
                    <a:pt x="295275" y="228598"/>
                  </a:cubicBezTo>
                  <a:moveTo>
                    <a:pt x="214312" y="325755"/>
                  </a:moveTo>
                  <a:cubicBezTo>
                    <a:pt x="210104" y="325755"/>
                    <a:pt x="206692" y="322343"/>
                    <a:pt x="206692" y="318135"/>
                  </a:cubicBezTo>
                  <a:cubicBezTo>
                    <a:pt x="206692" y="313927"/>
                    <a:pt x="210104" y="310515"/>
                    <a:pt x="214312" y="310515"/>
                  </a:cubicBezTo>
                  <a:moveTo>
                    <a:pt x="214310" y="310515"/>
                  </a:moveTo>
                  <a:cubicBezTo>
                    <a:pt x="218518" y="310515"/>
                    <a:pt x="221930" y="313927"/>
                    <a:pt x="221930" y="318135"/>
                  </a:cubicBezTo>
                  <a:cubicBezTo>
                    <a:pt x="221930" y="322343"/>
                    <a:pt x="218518" y="325755"/>
                    <a:pt x="214310" y="325755"/>
                  </a:cubicBezTo>
                  <a:moveTo>
                    <a:pt x="287655" y="102868"/>
                  </a:moveTo>
                  <a:cubicBezTo>
                    <a:pt x="340995" y="150493"/>
                    <a:pt x="375285" y="211453"/>
                    <a:pt x="381000" y="285748"/>
                  </a:cubicBezTo>
                  <a:moveTo>
                    <a:pt x="47625" y="285748"/>
                  </a:moveTo>
                  <a:cubicBezTo>
                    <a:pt x="53340" y="211453"/>
                    <a:pt x="87629" y="150493"/>
                    <a:pt x="140969" y="102868"/>
                  </a:cubicBezTo>
                  <a:moveTo>
                    <a:pt x="300990" y="394333"/>
                  </a:moveTo>
                  <a:cubicBezTo>
                    <a:pt x="241934" y="419098"/>
                    <a:pt x="184784" y="417193"/>
                    <a:pt x="129539" y="39433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745581" y="4309586"/>
            <a:ext cx="415290" cy="457200"/>
            <a:chOff x="1857375" y="3552825"/>
            <a:chExt cx="415290" cy="457200"/>
          </a:xfrm>
        </p:grpSpPr>
        <p:sp>
          <p:nvSpPr>
            <p:cNvPr id="50" name="Rounded Rectangle 49"/>
            <p:cNvSpPr/>
            <p:nvPr/>
          </p:nvSpPr>
          <p:spPr>
            <a:xfrm>
              <a:off x="1857375" y="3552825"/>
              <a:ext cx="415290" cy="457200"/>
            </a:xfrm>
            <a:custGeom>
              <a:avLst/>
              <a:gdLst/>
              <a:ahLst/>
              <a:cxnLst/>
              <a:rect l="0" t="0" r="0" b="0"/>
              <a:pathLst>
                <a:path w="415290" h="457200">
                  <a:moveTo>
                    <a:pt x="228600" y="169545"/>
                  </a:moveTo>
                  <a:cubicBezTo>
                    <a:pt x="226695" y="114300"/>
                    <a:pt x="222885" y="57150"/>
                    <a:pt x="228600" y="0"/>
                  </a:cubicBezTo>
                  <a:moveTo>
                    <a:pt x="304800" y="0"/>
                  </a:moveTo>
                  <a:cubicBezTo>
                    <a:pt x="255270" y="9525"/>
                    <a:pt x="201929" y="7620"/>
                    <a:pt x="152400" y="0"/>
                  </a:cubicBezTo>
                  <a:moveTo>
                    <a:pt x="190500" y="152400"/>
                  </a:moveTo>
                  <a:cubicBezTo>
                    <a:pt x="200025" y="160020"/>
                    <a:pt x="213360" y="163829"/>
                    <a:pt x="224789" y="169545"/>
                  </a:cubicBezTo>
                  <a:cubicBezTo>
                    <a:pt x="226694" y="171450"/>
                    <a:pt x="230504" y="169545"/>
                    <a:pt x="232410" y="169545"/>
                  </a:cubicBezTo>
                  <a:cubicBezTo>
                    <a:pt x="243839" y="163829"/>
                    <a:pt x="255270" y="156210"/>
                    <a:pt x="266700" y="152400"/>
                  </a:cubicBezTo>
                  <a:moveTo>
                    <a:pt x="0" y="219075"/>
                  </a:moveTo>
                  <a:cubicBezTo>
                    <a:pt x="3810" y="120015"/>
                    <a:pt x="83820" y="17145"/>
                    <a:pt x="180975" y="38100"/>
                  </a:cubicBezTo>
                  <a:cubicBezTo>
                    <a:pt x="160020" y="135254"/>
                    <a:pt x="100964" y="220979"/>
                    <a:pt x="0" y="219075"/>
                  </a:cubicBezTo>
                  <a:moveTo>
                    <a:pt x="215264" y="95250"/>
                  </a:moveTo>
                  <a:cubicBezTo>
                    <a:pt x="219075" y="95250"/>
                    <a:pt x="222885" y="95250"/>
                    <a:pt x="228600" y="95250"/>
                  </a:cubicBezTo>
                  <a:cubicBezTo>
                    <a:pt x="299085" y="97154"/>
                    <a:pt x="361950" y="139065"/>
                    <a:pt x="388620" y="203834"/>
                  </a:cubicBezTo>
                  <a:cubicBezTo>
                    <a:pt x="415290" y="268604"/>
                    <a:pt x="396240" y="342900"/>
                    <a:pt x="344805" y="392429"/>
                  </a:cubicBezTo>
                  <a:cubicBezTo>
                    <a:pt x="295275" y="440054"/>
                    <a:pt x="215265" y="457200"/>
                    <a:pt x="154305" y="421004"/>
                  </a:cubicBezTo>
                  <a:cubicBezTo>
                    <a:pt x="95250" y="384809"/>
                    <a:pt x="62865" y="323850"/>
                    <a:pt x="57150" y="25527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1857375" y="3552825"/>
              <a:ext cx="413923" cy="451768"/>
            </a:xfrm>
            <a:custGeom>
              <a:avLst/>
              <a:gdLst/>
              <a:ahLst/>
              <a:cxnLst/>
              <a:rect l="0" t="0" r="0" b="0"/>
              <a:pathLst>
                <a:path w="413923" h="451768">
                  <a:moveTo>
                    <a:pt x="228600" y="170345"/>
                  </a:moveTo>
                  <a:lnTo>
                    <a:pt x="228600" y="0"/>
                  </a:lnTo>
                  <a:moveTo>
                    <a:pt x="304800" y="0"/>
                  </a:moveTo>
                  <a:lnTo>
                    <a:pt x="152400" y="0"/>
                  </a:lnTo>
                  <a:moveTo>
                    <a:pt x="190500" y="152400"/>
                  </a:moveTo>
                  <a:lnTo>
                    <a:pt x="224409" y="169354"/>
                  </a:lnTo>
                  <a:cubicBezTo>
                    <a:pt x="227048" y="170667"/>
                    <a:pt x="230151" y="170667"/>
                    <a:pt x="232790" y="169354"/>
                  </a:cubicBezTo>
                  <a:lnTo>
                    <a:pt x="266700" y="152400"/>
                  </a:lnTo>
                  <a:moveTo>
                    <a:pt x="180975" y="38100"/>
                  </a:moveTo>
                  <a:cubicBezTo>
                    <a:pt x="180975" y="138049"/>
                    <a:pt x="99949" y="219075"/>
                    <a:pt x="0" y="219075"/>
                  </a:cubicBezTo>
                  <a:cubicBezTo>
                    <a:pt x="0" y="119125"/>
                    <a:pt x="81025" y="38100"/>
                    <a:pt x="180975" y="38100"/>
                  </a:cubicBezTo>
                  <a:close/>
                  <a:moveTo>
                    <a:pt x="214312" y="95840"/>
                  </a:moveTo>
                  <a:cubicBezTo>
                    <a:pt x="219075" y="95459"/>
                    <a:pt x="223799" y="95250"/>
                    <a:pt x="228600" y="95250"/>
                  </a:cubicBezTo>
                  <a:cubicBezTo>
                    <a:pt x="299060" y="95257"/>
                    <a:pt x="362342" y="138373"/>
                    <a:pt x="388132" y="203944"/>
                  </a:cubicBezTo>
                  <a:cubicBezTo>
                    <a:pt x="413923" y="269514"/>
                    <a:pt x="396971" y="344188"/>
                    <a:pt x="345396" y="392195"/>
                  </a:cubicBezTo>
                  <a:cubicBezTo>
                    <a:pt x="293821" y="440203"/>
                    <a:pt x="218126" y="451768"/>
                    <a:pt x="154569" y="421352"/>
                  </a:cubicBezTo>
                  <a:cubicBezTo>
                    <a:pt x="91012" y="390935"/>
                    <a:pt x="52535" y="324731"/>
                    <a:pt x="57569" y="25445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735825" y="5109686"/>
            <a:ext cx="421235" cy="438150"/>
            <a:chOff x="1847619" y="4352925"/>
            <a:chExt cx="421235" cy="438150"/>
          </a:xfrm>
        </p:grpSpPr>
        <p:sp>
          <p:nvSpPr>
            <p:cNvPr id="53" name="Rounded Rectangle 52"/>
            <p:cNvSpPr/>
            <p:nvPr/>
          </p:nvSpPr>
          <p:spPr>
            <a:xfrm>
              <a:off x="1847850" y="4352925"/>
              <a:ext cx="421004" cy="438150"/>
            </a:xfrm>
            <a:custGeom>
              <a:avLst/>
              <a:gdLst/>
              <a:ahLst/>
              <a:cxnLst/>
              <a:rect l="0" t="0" r="0" b="0"/>
              <a:pathLst>
                <a:path w="421004" h="438150">
                  <a:moveTo>
                    <a:pt x="0" y="438150"/>
                  </a:moveTo>
                  <a:cubicBezTo>
                    <a:pt x="0" y="432434"/>
                    <a:pt x="0" y="424815"/>
                    <a:pt x="0" y="419100"/>
                  </a:cubicBezTo>
                  <a:cubicBezTo>
                    <a:pt x="1904" y="403859"/>
                    <a:pt x="5714" y="388620"/>
                    <a:pt x="19050" y="381000"/>
                  </a:cubicBezTo>
                  <a:cubicBezTo>
                    <a:pt x="49529" y="371475"/>
                    <a:pt x="100964" y="308609"/>
                    <a:pt x="209550" y="323850"/>
                  </a:cubicBezTo>
                  <a:cubicBezTo>
                    <a:pt x="318135" y="339090"/>
                    <a:pt x="369570" y="371475"/>
                    <a:pt x="400050" y="381000"/>
                  </a:cubicBezTo>
                  <a:cubicBezTo>
                    <a:pt x="409575" y="392429"/>
                    <a:pt x="415289" y="403859"/>
                    <a:pt x="419100" y="419100"/>
                  </a:cubicBezTo>
                  <a:cubicBezTo>
                    <a:pt x="421004" y="424815"/>
                    <a:pt x="417195" y="432434"/>
                    <a:pt x="419100" y="438150"/>
                  </a:cubicBezTo>
                  <a:moveTo>
                    <a:pt x="209550" y="438150"/>
                  </a:moveTo>
                  <a:cubicBezTo>
                    <a:pt x="247650" y="409575"/>
                    <a:pt x="278129" y="371475"/>
                    <a:pt x="310514" y="337184"/>
                  </a:cubicBezTo>
                  <a:moveTo>
                    <a:pt x="209550" y="438150"/>
                  </a:moveTo>
                  <a:cubicBezTo>
                    <a:pt x="179070" y="400050"/>
                    <a:pt x="150495" y="358140"/>
                    <a:pt x="108585" y="337184"/>
                  </a:cubicBezTo>
                  <a:moveTo>
                    <a:pt x="238125" y="409575"/>
                  </a:moveTo>
                  <a:cubicBezTo>
                    <a:pt x="232410" y="379095"/>
                    <a:pt x="217170" y="352425"/>
                    <a:pt x="209550" y="323850"/>
                  </a:cubicBezTo>
                  <a:cubicBezTo>
                    <a:pt x="211454" y="354329"/>
                    <a:pt x="182879" y="379095"/>
                    <a:pt x="180975" y="409575"/>
                  </a:cubicBezTo>
                  <a:moveTo>
                    <a:pt x="89535" y="342900"/>
                  </a:moveTo>
                  <a:cubicBezTo>
                    <a:pt x="85725" y="365759"/>
                    <a:pt x="78105" y="388620"/>
                    <a:pt x="66675" y="409575"/>
                  </a:cubicBezTo>
                  <a:cubicBezTo>
                    <a:pt x="83820" y="422909"/>
                    <a:pt x="102870" y="430529"/>
                    <a:pt x="123825" y="438150"/>
                  </a:cubicBezTo>
                  <a:moveTo>
                    <a:pt x="295275" y="438150"/>
                  </a:moveTo>
                  <a:cubicBezTo>
                    <a:pt x="314325" y="428625"/>
                    <a:pt x="333375" y="421004"/>
                    <a:pt x="352425" y="409575"/>
                  </a:cubicBezTo>
                  <a:cubicBezTo>
                    <a:pt x="346710" y="386715"/>
                    <a:pt x="339089" y="363854"/>
                    <a:pt x="329564" y="342900"/>
                  </a:cubicBezTo>
                  <a:moveTo>
                    <a:pt x="247650" y="285750"/>
                  </a:moveTo>
                  <a:cubicBezTo>
                    <a:pt x="224789" y="295275"/>
                    <a:pt x="196214" y="283845"/>
                    <a:pt x="171450" y="285750"/>
                  </a:cubicBezTo>
                  <a:moveTo>
                    <a:pt x="209550" y="0"/>
                  </a:moveTo>
                  <a:cubicBezTo>
                    <a:pt x="209550" y="5715"/>
                    <a:pt x="209550" y="13334"/>
                    <a:pt x="209550" y="19050"/>
                  </a:cubicBezTo>
                  <a:moveTo>
                    <a:pt x="361950" y="133350"/>
                  </a:moveTo>
                  <a:cubicBezTo>
                    <a:pt x="356235" y="135254"/>
                    <a:pt x="348614" y="135254"/>
                    <a:pt x="342900" y="133350"/>
                  </a:cubicBezTo>
                  <a:moveTo>
                    <a:pt x="323850" y="57150"/>
                  </a:moveTo>
                  <a:cubicBezTo>
                    <a:pt x="329564" y="51434"/>
                    <a:pt x="335279" y="41909"/>
                    <a:pt x="342900" y="38100"/>
                  </a:cubicBezTo>
                  <a:moveTo>
                    <a:pt x="57150" y="133350"/>
                  </a:moveTo>
                  <a:cubicBezTo>
                    <a:pt x="62864" y="131445"/>
                    <a:pt x="70485" y="133350"/>
                    <a:pt x="76200" y="133350"/>
                  </a:cubicBezTo>
                  <a:moveTo>
                    <a:pt x="95250" y="57150"/>
                  </a:moveTo>
                  <a:cubicBezTo>
                    <a:pt x="89535" y="51434"/>
                    <a:pt x="80010" y="45720"/>
                    <a:pt x="76200" y="38100"/>
                  </a:cubicBezTo>
                  <a:moveTo>
                    <a:pt x="323850" y="209550"/>
                  </a:moveTo>
                  <a:cubicBezTo>
                    <a:pt x="331470" y="215265"/>
                    <a:pt x="337185" y="222884"/>
                    <a:pt x="342900" y="228600"/>
                  </a:cubicBezTo>
                  <a:moveTo>
                    <a:pt x="76200" y="228600"/>
                  </a:moveTo>
                  <a:cubicBezTo>
                    <a:pt x="81914" y="220979"/>
                    <a:pt x="87629" y="215265"/>
                    <a:pt x="95250" y="209550"/>
                  </a:cubicBezTo>
                  <a:moveTo>
                    <a:pt x="295275" y="142875"/>
                  </a:moveTo>
                  <a:cubicBezTo>
                    <a:pt x="299085" y="175259"/>
                    <a:pt x="278129" y="209550"/>
                    <a:pt x="247650" y="219075"/>
                  </a:cubicBezTo>
                  <a:cubicBezTo>
                    <a:pt x="245745" y="224790"/>
                    <a:pt x="247650" y="232409"/>
                    <a:pt x="247650" y="238125"/>
                  </a:cubicBezTo>
                  <a:cubicBezTo>
                    <a:pt x="247650" y="243840"/>
                    <a:pt x="243839" y="245745"/>
                    <a:pt x="238125" y="247650"/>
                  </a:cubicBezTo>
                  <a:cubicBezTo>
                    <a:pt x="220979" y="253365"/>
                    <a:pt x="198120" y="241934"/>
                    <a:pt x="180975" y="247650"/>
                  </a:cubicBezTo>
                  <a:cubicBezTo>
                    <a:pt x="175260" y="249554"/>
                    <a:pt x="169545" y="243840"/>
                    <a:pt x="171450" y="238125"/>
                  </a:cubicBezTo>
                  <a:cubicBezTo>
                    <a:pt x="173354" y="232409"/>
                    <a:pt x="171450" y="224790"/>
                    <a:pt x="171450" y="219075"/>
                  </a:cubicBezTo>
                  <a:cubicBezTo>
                    <a:pt x="133350" y="200025"/>
                    <a:pt x="110489" y="154304"/>
                    <a:pt x="127635" y="116204"/>
                  </a:cubicBezTo>
                  <a:cubicBezTo>
                    <a:pt x="146685" y="78104"/>
                    <a:pt x="180975" y="47625"/>
                    <a:pt x="222885" y="57150"/>
                  </a:cubicBezTo>
                  <a:cubicBezTo>
                    <a:pt x="264795" y="68579"/>
                    <a:pt x="295275" y="100965"/>
                    <a:pt x="295275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847619" y="4352925"/>
              <a:ext cx="419560" cy="438150"/>
            </a:xfrm>
            <a:custGeom>
              <a:avLst/>
              <a:gdLst/>
              <a:ahLst/>
              <a:cxnLst/>
              <a:rect l="0" t="0" r="0" b="0"/>
              <a:pathLst>
                <a:path w="419560" h="438150">
                  <a:moveTo>
                    <a:pt x="230" y="438150"/>
                  </a:moveTo>
                  <a:lnTo>
                    <a:pt x="230" y="419100"/>
                  </a:lnTo>
                  <a:cubicBezTo>
                    <a:pt x="0" y="404056"/>
                    <a:pt x="7107" y="389841"/>
                    <a:pt x="19280" y="381000"/>
                  </a:cubicBezTo>
                  <a:cubicBezTo>
                    <a:pt x="44712" y="361588"/>
                    <a:pt x="100623" y="323850"/>
                    <a:pt x="209780" y="323850"/>
                  </a:cubicBezTo>
                  <a:cubicBezTo>
                    <a:pt x="318936" y="323850"/>
                    <a:pt x="374848" y="361588"/>
                    <a:pt x="400280" y="381000"/>
                  </a:cubicBezTo>
                  <a:cubicBezTo>
                    <a:pt x="412453" y="389841"/>
                    <a:pt x="419560" y="404056"/>
                    <a:pt x="419330" y="419100"/>
                  </a:cubicBezTo>
                  <a:lnTo>
                    <a:pt x="419330" y="438150"/>
                  </a:lnTo>
                  <a:moveTo>
                    <a:pt x="311164" y="336765"/>
                  </a:moveTo>
                  <a:lnTo>
                    <a:pt x="209780" y="438150"/>
                  </a:lnTo>
                  <a:moveTo>
                    <a:pt x="209780" y="438150"/>
                  </a:moveTo>
                  <a:lnTo>
                    <a:pt x="108396" y="336765"/>
                  </a:lnTo>
                  <a:moveTo>
                    <a:pt x="238355" y="409575"/>
                  </a:moveTo>
                  <a:lnTo>
                    <a:pt x="209780" y="323850"/>
                  </a:lnTo>
                  <a:lnTo>
                    <a:pt x="181205" y="409575"/>
                  </a:lnTo>
                  <a:moveTo>
                    <a:pt x="89117" y="342919"/>
                  </a:moveTo>
                  <a:lnTo>
                    <a:pt x="66905" y="409575"/>
                  </a:lnTo>
                  <a:lnTo>
                    <a:pt x="124055" y="438150"/>
                  </a:lnTo>
                  <a:moveTo>
                    <a:pt x="295505" y="438150"/>
                  </a:moveTo>
                  <a:lnTo>
                    <a:pt x="352655" y="409575"/>
                  </a:lnTo>
                  <a:lnTo>
                    <a:pt x="330443" y="342919"/>
                  </a:lnTo>
                  <a:moveTo>
                    <a:pt x="247880" y="285750"/>
                  </a:moveTo>
                  <a:lnTo>
                    <a:pt x="171680" y="285750"/>
                  </a:lnTo>
                  <a:moveTo>
                    <a:pt x="209780" y="0"/>
                  </a:moveTo>
                  <a:lnTo>
                    <a:pt x="209780" y="19050"/>
                  </a:lnTo>
                  <a:moveTo>
                    <a:pt x="362180" y="133350"/>
                  </a:moveTo>
                  <a:lnTo>
                    <a:pt x="343130" y="133350"/>
                  </a:lnTo>
                  <a:moveTo>
                    <a:pt x="343130" y="38100"/>
                  </a:moveTo>
                  <a:lnTo>
                    <a:pt x="324080" y="57150"/>
                  </a:lnTo>
                  <a:moveTo>
                    <a:pt x="57380" y="133350"/>
                  </a:moveTo>
                  <a:lnTo>
                    <a:pt x="76430" y="133350"/>
                  </a:lnTo>
                  <a:moveTo>
                    <a:pt x="76430" y="38100"/>
                  </a:moveTo>
                  <a:lnTo>
                    <a:pt x="95480" y="57150"/>
                  </a:lnTo>
                  <a:moveTo>
                    <a:pt x="343130" y="228600"/>
                  </a:moveTo>
                  <a:lnTo>
                    <a:pt x="324080" y="209550"/>
                  </a:lnTo>
                  <a:moveTo>
                    <a:pt x="95480" y="209550"/>
                  </a:moveTo>
                  <a:lnTo>
                    <a:pt x="76430" y="228600"/>
                  </a:lnTo>
                  <a:moveTo>
                    <a:pt x="247880" y="219303"/>
                  </a:moveTo>
                  <a:lnTo>
                    <a:pt x="247880" y="238125"/>
                  </a:lnTo>
                  <a:cubicBezTo>
                    <a:pt x="247880" y="243385"/>
                    <a:pt x="243615" y="247650"/>
                    <a:pt x="238355" y="247650"/>
                  </a:cubicBezTo>
                  <a:lnTo>
                    <a:pt x="181205" y="247650"/>
                  </a:lnTo>
                  <a:cubicBezTo>
                    <a:pt x="175944" y="247650"/>
                    <a:pt x="171680" y="243385"/>
                    <a:pt x="171680" y="238125"/>
                  </a:cubicBezTo>
                  <a:lnTo>
                    <a:pt x="171680" y="219303"/>
                  </a:lnTo>
                  <a:cubicBezTo>
                    <a:pt x="133761" y="200490"/>
                    <a:pt x="115251" y="156816"/>
                    <a:pt x="128102" y="116485"/>
                  </a:cubicBezTo>
                  <a:cubicBezTo>
                    <a:pt x="140952" y="76154"/>
                    <a:pt x="181317" y="51240"/>
                    <a:pt x="223129" y="57831"/>
                  </a:cubicBezTo>
                  <a:cubicBezTo>
                    <a:pt x="264942" y="64422"/>
                    <a:pt x="295685" y="100546"/>
                    <a:pt x="295505" y="142874"/>
                  </a:cubicBezTo>
                  <a:cubicBezTo>
                    <a:pt x="295425" y="175326"/>
                    <a:pt x="276976" y="204933"/>
                    <a:pt x="247880" y="219303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944696D5-1EEC-8EA6-90D3-666728B3F020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ffg-success.png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3CBB79-38CC-33CA-A534-85863A3CE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9F5E8A-BE72-B1E5-D174-7C791A594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 err="1">
                <a:solidFill>
                  <a:srgbClr val="FFFFFF"/>
                </a:solidFill>
              </a:rPr>
              <a:t>Confs.tech</a:t>
            </a:r>
            <a:r>
              <a:rPr lang="en-US" sz="4200" dirty="0">
                <a:solidFill>
                  <a:srgbClr val="FFFFFF"/>
                </a:solidFill>
              </a:rPr>
              <a:t> Maintainer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7BBA3F9-5D94-B382-3DE2-25E34425C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src</a:t>
            </a:r>
            <a:r>
              <a:rPr lang="en-US" dirty="0"/>
              <a:t>/content/blog/confs-tech-</a:t>
            </a:r>
            <a:r>
              <a:rPr lang="en-US" dirty="0" err="1"/>
              <a:t>journey.md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86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62F8B56-9189-649C-80C7-1FDB5563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DCCB029-16AA-6E74-592D-374CB1C55507}"/>
              </a:ext>
            </a:extLst>
          </p:cNvPr>
          <p:cNvGrpSpPr/>
          <p:nvPr/>
        </p:nvGrpSpPr>
        <p:grpSpPr>
          <a:xfrm>
            <a:off x="3796732" y="2690616"/>
            <a:ext cx="1192935" cy="1186633"/>
            <a:chOff x="2563616" y="2395003"/>
            <a:chExt cx="1192935" cy="1186633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E3F9835-A8DE-C603-9655-241AE5DC7E46}"/>
                </a:ext>
              </a:extLst>
            </p:cNvPr>
            <p:cNvSpPr/>
            <p:nvPr/>
          </p:nvSpPr>
          <p:spPr>
            <a:xfrm>
              <a:off x="2571344" y="2402731"/>
              <a:ext cx="1180289" cy="1178905"/>
            </a:xfrm>
            <a:custGeom>
              <a:avLst/>
              <a:gdLst/>
              <a:ahLst/>
              <a:cxnLst/>
              <a:rect l="0" t="0" r="0" b="0"/>
              <a:pathLst>
                <a:path w="1180289" h="1178905">
                  <a:moveTo>
                    <a:pt x="311599" y="69741"/>
                  </a:moveTo>
                  <a:cubicBezTo>
                    <a:pt x="394567" y="25239"/>
                    <a:pt x="489408" y="0"/>
                    <a:pt x="590144" y="0"/>
                  </a:cubicBezTo>
                  <a:cubicBezTo>
                    <a:pt x="710948" y="0"/>
                    <a:pt x="823272" y="36296"/>
                    <a:pt x="916803" y="98577"/>
                  </a:cubicBezTo>
                  <a:lnTo>
                    <a:pt x="923857" y="158074"/>
                  </a:lnTo>
                  <a:lnTo>
                    <a:pt x="982583" y="149385"/>
                  </a:lnTo>
                  <a:cubicBezTo>
                    <a:pt x="1103893" y="257471"/>
                    <a:pt x="1180289" y="414886"/>
                    <a:pt x="1180289" y="590144"/>
                  </a:cubicBezTo>
                  <a:cubicBezTo>
                    <a:pt x="1180289" y="637420"/>
                    <a:pt x="1174732" y="683398"/>
                    <a:pt x="1164228" y="727458"/>
                  </a:cubicBezTo>
                  <a:lnTo>
                    <a:pt x="1110034" y="755244"/>
                  </a:lnTo>
                  <a:lnTo>
                    <a:pt x="1138578" y="808498"/>
                  </a:lnTo>
                  <a:cubicBezTo>
                    <a:pt x="1056548" y="1014339"/>
                    <a:pt x="861997" y="1163140"/>
                    <a:pt x="630911" y="1178905"/>
                  </a:cubicBezTo>
                  <a:lnTo>
                    <a:pt x="590143" y="1138136"/>
                  </a:lnTo>
                  <a:lnTo>
                    <a:pt x="549376" y="1178905"/>
                  </a:lnTo>
                  <a:cubicBezTo>
                    <a:pt x="315482" y="1162943"/>
                    <a:pt x="119015" y="1010700"/>
                    <a:pt x="38773" y="800973"/>
                  </a:cubicBezTo>
                  <a:lnTo>
                    <a:pt x="66742" y="748219"/>
                  </a:lnTo>
                  <a:lnTo>
                    <a:pt x="14436" y="720461"/>
                  </a:lnTo>
                  <a:cubicBezTo>
                    <a:pt x="4987" y="678538"/>
                    <a:pt x="0" y="634924"/>
                    <a:pt x="0" y="590144"/>
                  </a:cubicBezTo>
                  <a:cubicBezTo>
                    <a:pt x="0" y="389933"/>
                    <a:pt x="99699" y="213009"/>
                    <a:pt x="252158" y="106309"/>
                  </a:cubicBezTo>
                  <a:lnTo>
                    <a:pt x="302097" y="1159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ADA3419B-078A-96F9-8F85-48CD9142FE67}"/>
                </a:ext>
              </a:extLst>
            </p:cNvPr>
            <p:cNvSpPr/>
            <p:nvPr/>
          </p:nvSpPr>
          <p:spPr>
            <a:xfrm>
              <a:off x="2563616" y="2395003"/>
              <a:ext cx="1192935" cy="1186612"/>
            </a:xfrm>
            <a:custGeom>
              <a:avLst/>
              <a:gdLst/>
              <a:ahLst/>
              <a:cxnLst/>
              <a:rect l="0" t="0" r="0" b="0"/>
              <a:pathLst>
                <a:path w="1192935" h="1186612">
                  <a:moveTo>
                    <a:pt x="319661" y="77280"/>
                  </a:moveTo>
                  <a:cubicBezTo>
                    <a:pt x="401860" y="32317"/>
                    <a:pt x="497407" y="14051"/>
                    <a:pt x="597872" y="7728"/>
                  </a:cubicBezTo>
                  <a:cubicBezTo>
                    <a:pt x="718711" y="0"/>
                    <a:pt x="832525" y="41450"/>
                    <a:pt x="924560" y="106085"/>
                  </a:cubicBezTo>
                  <a:cubicBezTo>
                    <a:pt x="927370" y="125757"/>
                    <a:pt x="929477" y="146131"/>
                    <a:pt x="931585" y="165802"/>
                  </a:cubicBezTo>
                  <a:cubicBezTo>
                    <a:pt x="951257" y="162992"/>
                    <a:pt x="970928" y="153859"/>
                    <a:pt x="990600" y="157371"/>
                  </a:cubicBezTo>
                  <a:cubicBezTo>
                    <a:pt x="1045399" y="219196"/>
                    <a:pt x="1110736" y="277508"/>
                    <a:pt x="1136731" y="357599"/>
                  </a:cubicBezTo>
                  <a:cubicBezTo>
                    <a:pt x="1162022" y="434177"/>
                    <a:pt x="1178884" y="512863"/>
                    <a:pt x="1188017" y="597872"/>
                  </a:cubicBezTo>
                  <a:cubicBezTo>
                    <a:pt x="1192935" y="644943"/>
                    <a:pt x="1182397" y="691312"/>
                    <a:pt x="1171858" y="734870"/>
                  </a:cubicBezTo>
                  <a:cubicBezTo>
                    <a:pt x="1153592" y="743301"/>
                    <a:pt x="1133920" y="750326"/>
                    <a:pt x="1117762" y="762972"/>
                  </a:cubicBezTo>
                  <a:cubicBezTo>
                    <a:pt x="1129705" y="779131"/>
                    <a:pt x="1140243" y="797397"/>
                    <a:pt x="1146566" y="816366"/>
                  </a:cubicBezTo>
                  <a:cubicBezTo>
                    <a:pt x="1111439" y="927370"/>
                    <a:pt x="1034158" y="1024322"/>
                    <a:pt x="935098" y="1082634"/>
                  </a:cubicBezTo>
                  <a:cubicBezTo>
                    <a:pt x="845171" y="1134623"/>
                    <a:pt x="747516" y="1171858"/>
                    <a:pt x="638620" y="1186612"/>
                  </a:cubicBezTo>
                  <a:cubicBezTo>
                    <a:pt x="622462" y="1176074"/>
                    <a:pt x="610518" y="1160617"/>
                    <a:pt x="597872" y="1145864"/>
                  </a:cubicBezTo>
                  <a:cubicBezTo>
                    <a:pt x="580308" y="1154294"/>
                    <a:pt x="566960" y="1169751"/>
                    <a:pt x="557124" y="1186612"/>
                  </a:cubicBezTo>
                  <a:cubicBezTo>
                    <a:pt x="432070" y="1168345"/>
                    <a:pt x="306313" y="1139541"/>
                    <a:pt x="223411" y="1053829"/>
                  </a:cubicBezTo>
                  <a:cubicBezTo>
                    <a:pt x="152454" y="981466"/>
                    <a:pt x="94844" y="899970"/>
                    <a:pt x="46368" y="808638"/>
                  </a:cubicBezTo>
                  <a:cubicBezTo>
                    <a:pt x="61824" y="795992"/>
                    <a:pt x="70957" y="775618"/>
                    <a:pt x="74470" y="755947"/>
                  </a:cubicBezTo>
                  <a:cubicBezTo>
                    <a:pt x="54799" y="752434"/>
                    <a:pt x="39342" y="737680"/>
                    <a:pt x="22481" y="727845"/>
                  </a:cubicBezTo>
                  <a:cubicBezTo>
                    <a:pt x="15456" y="685691"/>
                    <a:pt x="0" y="642133"/>
                    <a:pt x="7728" y="597872"/>
                  </a:cubicBezTo>
                  <a:cubicBezTo>
                    <a:pt x="40748" y="400455"/>
                    <a:pt x="111705" y="226924"/>
                    <a:pt x="259944" y="113813"/>
                  </a:cubicBezTo>
                  <a:cubicBezTo>
                    <a:pt x="276805" y="114516"/>
                    <a:pt x="292964" y="121541"/>
                    <a:pt x="309825" y="123649"/>
                  </a:cubicBezTo>
                  <a:cubicBezTo>
                    <a:pt x="307718" y="108193"/>
                    <a:pt x="320364" y="93439"/>
                    <a:pt x="319661" y="77280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23F1046-C4D5-B920-8A26-A7B77368A22B}"/>
                </a:ext>
              </a:extLst>
            </p:cNvPr>
            <p:cNvSpPr/>
            <p:nvPr/>
          </p:nvSpPr>
          <p:spPr>
            <a:xfrm>
              <a:off x="2571344" y="2402731"/>
              <a:ext cx="1180289" cy="1178903"/>
            </a:xfrm>
            <a:custGeom>
              <a:avLst/>
              <a:gdLst/>
              <a:ahLst/>
              <a:cxnLst/>
              <a:rect l="0" t="0" r="0" b="0"/>
              <a:pathLst>
                <a:path w="1180289" h="1178903">
                  <a:moveTo>
                    <a:pt x="311599" y="69741"/>
                  </a:moveTo>
                  <a:cubicBezTo>
                    <a:pt x="394567" y="25239"/>
                    <a:pt x="489408" y="0"/>
                    <a:pt x="590144" y="0"/>
                  </a:cubicBezTo>
                  <a:cubicBezTo>
                    <a:pt x="710945" y="0"/>
                    <a:pt x="823269" y="36296"/>
                    <a:pt x="916805" y="98577"/>
                  </a:cubicBezTo>
                  <a:lnTo>
                    <a:pt x="923857" y="158074"/>
                  </a:lnTo>
                  <a:lnTo>
                    <a:pt x="982584" y="149385"/>
                  </a:lnTo>
                  <a:cubicBezTo>
                    <a:pt x="1103893" y="257471"/>
                    <a:pt x="1180289" y="414886"/>
                    <a:pt x="1180289" y="590144"/>
                  </a:cubicBezTo>
                  <a:cubicBezTo>
                    <a:pt x="1180289" y="637420"/>
                    <a:pt x="1174730" y="683398"/>
                    <a:pt x="1164230" y="727459"/>
                  </a:cubicBezTo>
                  <a:lnTo>
                    <a:pt x="1110034" y="755241"/>
                  </a:lnTo>
                  <a:lnTo>
                    <a:pt x="1138577" y="808498"/>
                  </a:lnTo>
                  <a:cubicBezTo>
                    <a:pt x="1056552" y="1014337"/>
                    <a:pt x="861999" y="1163136"/>
                    <a:pt x="630911" y="1178903"/>
                  </a:cubicBezTo>
                  <a:lnTo>
                    <a:pt x="590143" y="1138136"/>
                  </a:lnTo>
                  <a:lnTo>
                    <a:pt x="549376" y="1178903"/>
                  </a:lnTo>
                  <a:cubicBezTo>
                    <a:pt x="315482" y="1162944"/>
                    <a:pt x="119015" y="1010702"/>
                    <a:pt x="38773" y="800971"/>
                  </a:cubicBezTo>
                  <a:lnTo>
                    <a:pt x="66742" y="748222"/>
                  </a:lnTo>
                  <a:lnTo>
                    <a:pt x="14436" y="720462"/>
                  </a:lnTo>
                  <a:cubicBezTo>
                    <a:pt x="4987" y="678538"/>
                    <a:pt x="0" y="634924"/>
                    <a:pt x="0" y="590144"/>
                  </a:cubicBezTo>
                  <a:cubicBezTo>
                    <a:pt x="0" y="389933"/>
                    <a:pt x="99699" y="213009"/>
                    <a:pt x="252158" y="106309"/>
                  </a:cubicBezTo>
                  <a:lnTo>
                    <a:pt x="302097" y="115921"/>
                  </a:ln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30A4945-E732-6E66-BAE8-6571BF5F7CA3}"/>
              </a:ext>
            </a:extLst>
          </p:cNvPr>
          <p:cNvGrpSpPr/>
          <p:nvPr/>
        </p:nvGrpSpPr>
        <p:grpSpPr>
          <a:xfrm>
            <a:off x="2780426" y="1602361"/>
            <a:ext cx="1621492" cy="1369276"/>
            <a:chOff x="1547310" y="1306748"/>
            <a:chExt cx="1621492" cy="1369276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8B124CB-DEBF-B4C3-CCD3-9408D627F28C}"/>
                </a:ext>
              </a:extLst>
            </p:cNvPr>
            <p:cNvSpPr/>
            <p:nvPr/>
          </p:nvSpPr>
          <p:spPr>
            <a:xfrm>
              <a:off x="1547310" y="1306748"/>
              <a:ext cx="1614172" cy="1369149"/>
            </a:xfrm>
            <a:custGeom>
              <a:avLst/>
              <a:gdLst/>
              <a:ahLst/>
              <a:cxnLst/>
              <a:rect l="0" t="0" r="0" b="0"/>
              <a:pathLst>
                <a:path w="1614172" h="1369149">
                  <a:moveTo>
                    <a:pt x="608846" y="332488"/>
                  </a:moveTo>
                  <a:cubicBezTo>
                    <a:pt x="899556" y="116580"/>
                    <a:pt x="1252055" y="0"/>
                    <a:pt x="1614172" y="0"/>
                  </a:cubicBezTo>
                  <a:lnTo>
                    <a:pt x="1614172" y="589336"/>
                  </a:lnTo>
                  <a:cubicBezTo>
                    <a:pt x="1461935" y="589336"/>
                    <a:pt x="1312306" y="621014"/>
                    <a:pt x="1174451" y="681340"/>
                  </a:cubicBezTo>
                  <a:lnTo>
                    <a:pt x="1328043" y="909686"/>
                  </a:lnTo>
                  <a:lnTo>
                    <a:pt x="1397996" y="862636"/>
                  </a:lnTo>
                  <a:lnTo>
                    <a:pt x="1326125" y="1211904"/>
                  </a:lnTo>
                  <a:lnTo>
                    <a:pt x="978277" y="1144950"/>
                  </a:lnTo>
                  <a:lnTo>
                    <a:pt x="1048230" y="1097900"/>
                  </a:lnTo>
                  <a:lnTo>
                    <a:pt x="889889" y="862496"/>
                  </a:lnTo>
                  <a:cubicBezTo>
                    <a:pt x="736619" y="997274"/>
                    <a:pt x="623518" y="1172610"/>
                    <a:pt x="564186" y="1369149"/>
                  </a:cubicBezTo>
                  <a:lnTo>
                    <a:pt x="0" y="1198822"/>
                  </a:lnTo>
                  <a:cubicBezTo>
                    <a:pt x="104655" y="852161"/>
                    <a:pt x="318134" y="548395"/>
                    <a:pt x="608846" y="33248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22AFE1E-8748-BB34-FE6F-C03DC918291F}"/>
                </a:ext>
              </a:extLst>
            </p:cNvPr>
            <p:cNvSpPr/>
            <p:nvPr/>
          </p:nvSpPr>
          <p:spPr>
            <a:xfrm>
              <a:off x="1547310" y="1306748"/>
              <a:ext cx="1621492" cy="1369276"/>
            </a:xfrm>
            <a:custGeom>
              <a:avLst/>
              <a:gdLst/>
              <a:ahLst/>
              <a:cxnLst/>
              <a:rect l="0" t="0" r="0" b="0"/>
              <a:pathLst>
                <a:path w="1621492" h="1369276">
                  <a:moveTo>
                    <a:pt x="609113" y="332307"/>
                  </a:moveTo>
                  <a:cubicBezTo>
                    <a:pt x="696932" y="267672"/>
                    <a:pt x="796695" y="222709"/>
                    <a:pt x="888027" y="164397"/>
                  </a:cubicBezTo>
                  <a:cubicBezTo>
                    <a:pt x="987789" y="101167"/>
                    <a:pt x="1107223" y="76578"/>
                    <a:pt x="1221739" y="46368"/>
                  </a:cubicBezTo>
                  <a:cubicBezTo>
                    <a:pt x="1348902" y="12645"/>
                    <a:pt x="1480982" y="4215"/>
                    <a:pt x="1614467" y="0"/>
                  </a:cubicBezTo>
                  <a:cubicBezTo>
                    <a:pt x="1621492" y="196012"/>
                    <a:pt x="1608144" y="392727"/>
                    <a:pt x="1614467" y="589442"/>
                  </a:cubicBezTo>
                  <a:cubicBezTo>
                    <a:pt x="1539996" y="590144"/>
                    <a:pt x="1466228" y="597170"/>
                    <a:pt x="1393865" y="611923"/>
                  </a:cubicBezTo>
                  <a:cubicBezTo>
                    <a:pt x="1318692" y="627379"/>
                    <a:pt x="1247734" y="657589"/>
                    <a:pt x="1174668" y="681476"/>
                  </a:cubicBezTo>
                  <a:cubicBezTo>
                    <a:pt x="1231575" y="753137"/>
                    <a:pt x="1281457" y="830417"/>
                    <a:pt x="1327825" y="909806"/>
                  </a:cubicBezTo>
                  <a:cubicBezTo>
                    <a:pt x="1352414" y="895755"/>
                    <a:pt x="1372788" y="873976"/>
                    <a:pt x="1398080" y="862735"/>
                  </a:cubicBezTo>
                  <a:cubicBezTo>
                    <a:pt x="1374194" y="979359"/>
                    <a:pt x="1344686" y="1094577"/>
                    <a:pt x="1326420" y="1211904"/>
                  </a:cubicBezTo>
                  <a:cubicBezTo>
                    <a:pt x="1209796" y="1192232"/>
                    <a:pt x="1094577" y="1165535"/>
                    <a:pt x="977954" y="1145161"/>
                  </a:cubicBezTo>
                  <a:cubicBezTo>
                    <a:pt x="1003948" y="1133218"/>
                    <a:pt x="1023619" y="1112141"/>
                    <a:pt x="1048209" y="1098090"/>
                  </a:cubicBezTo>
                  <a:cubicBezTo>
                    <a:pt x="998328" y="1017999"/>
                    <a:pt x="946339" y="938611"/>
                    <a:pt x="890134" y="862735"/>
                  </a:cubicBezTo>
                  <a:cubicBezTo>
                    <a:pt x="741193" y="1001840"/>
                    <a:pt x="616139" y="1170453"/>
                    <a:pt x="564150" y="1369276"/>
                  </a:cubicBezTo>
                  <a:cubicBezTo>
                    <a:pt x="377973" y="1306046"/>
                    <a:pt x="190391" y="1245626"/>
                    <a:pt x="0" y="1198555"/>
                  </a:cubicBezTo>
                  <a:cubicBezTo>
                    <a:pt x="28804" y="1113546"/>
                    <a:pt x="63229" y="1032050"/>
                    <a:pt x="97654" y="949851"/>
                  </a:cubicBezTo>
                  <a:cubicBezTo>
                    <a:pt x="130674" y="868355"/>
                    <a:pt x="190391" y="800910"/>
                    <a:pt x="230437" y="722927"/>
                  </a:cubicBezTo>
                  <a:cubicBezTo>
                    <a:pt x="273995" y="637215"/>
                    <a:pt x="338630" y="561339"/>
                    <a:pt x="413803" y="501622"/>
                  </a:cubicBezTo>
                  <a:cubicBezTo>
                    <a:pt x="481248" y="448931"/>
                    <a:pt x="537453" y="381486"/>
                    <a:pt x="609113" y="332307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2752F6-57DE-C094-F125-653F9752A2AF}"/>
                </a:ext>
              </a:extLst>
            </p:cNvPr>
            <p:cNvSpPr/>
            <p:nvPr/>
          </p:nvSpPr>
          <p:spPr>
            <a:xfrm>
              <a:off x="1547310" y="1306748"/>
              <a:ext cx="1614175" cy="1369146"/>
            </a:xfrm>
            <a:custGeom>
              <a:avLst/>
              <a:gdLst/>
              <a:ahLst/>
              <a:cxnLst/>
              <a:rect l="0" t="0" r="0" b="0"/>
              <a:pathLst>
                <a:path w="1614175" h="1369146">
                  <a:moveTo>
                    <a:pt x="608846" y="332488"/>
                  </a:moveTo>
                  <a:cubicBezTo>
                    <a:pt x="899558" y="116580"/>
                    <a:pt x="1252057" y="0"/>
                    <a:pt x="1614175" y="0"/>
                  </a:cubicBezTo>
                  <a:lnTo>
                    <a:pt x="1614175" y="589336"/>
                  </a:lnTo>
                  <a:cubicBezTo>
                    <a:pt x="1461933" y="589336"/>
                    <a:pt x="1312305" y="621014"/>
                    <a:pt x="1174453" y="681340"/>
                  </a:cubicBezTo>
                  <a:lnTo>
                    <a:pt x="1328045" y="909686"/>
                  </a:lnTo>
                  <a:lnTo>
                    <a:pt x="1397999" y="862634"/>
                  </a:lnTo>
                  <a:lnTo>
                    <a:pt x="1326128" y="1211904"/>
                  </a:lnTo>
                  <a:lnTo>
                    <a:pt x="978275" y="1144952"/>
                  </a:lnTo>
                  <a:lnTo>
                    <a:pt x="1048229" y="1097899"/>
                  </a:lnTo>
                  <a:lnTo>
                    <a:pt x="889891" y="862497"/>
                  </a:lnTo>
                  <a:cubicBezTo>
                    <a:pt x="736622" y="997276"/>
                    <a:pt x="623518" y="1172612"/>
                    <a:pt x="564186" y="1369146"/>
                  </a:cubicBezTo>
                  <a:lnTo>
                    <a:pt x="0" y="1198824"/>
                  </a:lnTo>
                  <a:cubicBezTo>
                    <a:pt x="104655" y="852159"/>
                    <a:pt x="318134" y="548395"/>
                    <a:pt x="608846" y="332488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34AEF9-CE88-6644-F594-657CAA05A0F9}"/>
              </a:ext>
            </a:extLst>
          </p:cNvPr>
          <p:cNvGrpSpPr/>
          <p:nvPr/>
        </p:nvGrpSpPr>
        <p:grpSpPr>
          <a:xfrm>
            <a:off x="2680247" y="2795992"/>
            <a:ext cx="1190956" cy="1847714"/>
            <a:chOff x="1447131" y="2500379"/>
            <a:chExt cx="1190956" cy="184771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1A758E3-FA8D-63E5-CBE3-80DE3BB93219}"/>
                </a:ext>
              </a:extLst>
            </p:cNvPr>
            <p:cNvSpPr/>
            <p:nvPr/>
          </p:nvSpPr>
          <p:spPr>
            <a:xfrm>
              <a:off x="1447131" y="2500379"/>
              <a:ext cx="1190956" cy="1847679"/>
            </a:xfrm>
            <a:custGeom>
              <a:avLst/>
              <a:gdLst/>
              <a:ahLst/>
              <a:cxnLst/>
              <a:rect l="0" t="0" r="0" b="0"/>
              <a:pathLst>
                <a:path w="1190956" h="1847679">
                  <a:moveTo>
                    <a:pt x="101759" y="0"/>
                  </a:moveTo>
                  <a:lnTo>
                    <a:pt x="665395" y="172137"/>
                  </a:lnTo>
                  <a:cubicBezTo>
                    <a:pt x="618337" y="326222"/>
                    <a:pt x="606032" y="487980"/>
                    <a:pt x="628354" y="645954"/>
                  </a:cubicBezTo>
                  <a:lnTo>
                    <a:pt x="905656" y="568267"/>
                  </a:lnTo>
                  <a:lnTo>
                    <a:pt x="882914" y="487086"/>
                  </a:lnTo>
                  <a:lnTo>
                    <a:pt x="1190956" y="650571"/>
                  </a:lnTo>
                  <a:lnTo>
                    <a:pt x="1019371" y="974174"/>
                  </a:lnTo>
                  <a:lnTo>
                    <a:pt x="996630" y="892987"/>
                  </a:lnTo>
                  <a:lnTo>
                    <a:pt x="726343" y="968715"/>
                  </a:lnTo>
                  <a:cubicBezTo>
                    <a:pt x="803301" y="1128384"/>
                    <a:pt x="918161" y="1267708"/>
                    <a:pt x="1061763" y="1374018"/>
                  </a:cubicBezTo>
                  <a:lnTo>
                    <a:pt x="711108" y="1847679"/>
                  </a:lnTo>
                  <a:cubicBezTo>
                    <a:pt x="431100" y="1640384"/>
                    <a:pt x="222178" y="1351452"/>
                    <a:pt x="113063" y="1020591"/>
                  </a:cubicBezTo>
                  <a:cubicBezTo>
                    <a:pt x="3949" y="689730"/>
                    <a:pt x="0" y="333194"/>
                    <a:pt x="1017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CADF390-1E1D-5336-6C3A-ADFD3B66C9C9}"/>
                </a:ext>
              </a:extLst>
            </p:cNvPr>
            <p:cNvSpPr/>
            <p:nvPr/>
          </p:nvSpPr>
          <p:spPr>
            <a:xfrm>
              <a:off x="1476766" y="2500379"/>
              <a:ext cx="1161320" cy="1847714"/>
            </a:xfrm>
            <a:custGeom>
              <a:avLst/>
              <a:gdLst/>
              <a:ahLst/>
              <a:cxnLst/>
              <a:rect l="0" t="0" r="0" b="0"/>
              <a:pathLst>
                <a:path w="1161320" h="1847714">
                  <a:moveTo>
                    <a:pt x="83603" y="1020809"/>
                  </a:moveTo>
                  <a:cubicBezTo>
                    <a:pt x="40748" y="910508"/>
                    <a:pt x="17563" y="794587"/>
                    <a:pt x="9133" y="677963"/>
                  </a:cubicBezTo>
                  <a:cubicBezTo>
                    <a:pt x="0" y="554314"/>
                    <a:pt x="9835" y="430665"/>
                    <a:pt x="9133" y="306313"/>
                  </a:cubicBezTo>
                  <a:cubicBezTo>
                    <a:pt x="8430" y="202335"/>
                    <a:pt x="34425" y="97654"/>
                    <a:pt x="72362" y="0"/>
                  </a:cubicBezTo>
                  <a:cubicBezTo>
                    <a:pt x="262754" y="47071"/>
                    <a:pt x="452444" y="102572"/>
                    <a:pt x="635810" y="172125"/>
                  </a:cubicBezTo>
                  <a:cubicBezTo>
                    <a:pt x="580308" y="323174"/>
                    <a:pt x="583821" y="486869"/>
                    <a:pt x="598575" y="645646"/>
                  </a:cubicBezTo>
                  <a:cubicBezTo>
                    <a:pt x="692717" y="626677"/>
                    <a:pt x="781239" y="585226"/>
                    <a:pt x="876083" y="568365"/>
                  </a:cubicBezTo>
                  <a:cubicBezTo>
                    <a:pt x="863437" y="543073"/>
                    <a:pt x="868355" y="510756"/>
                    <a:pt x="853602" y="486869"/>
                  </a:cubicBezTo>
                  <a:cubicBezTo>
                    <a:pt x="958282" y="536048"/>
                    <a:pt x="1053127" y="609113"/>
                    <a:pt x="1161320" y="650564"/>
                  </a:cubicBezTo>
                  <a:cubicBezTo>
                    <a:pt x="1107223" y="760162"/>
                    <a:pt x="1054532" y="870463"/>
                    <a:pt x="989897" y="974441"/>
                  </a:cubicBezTo>
                  <a:cubicBezTo>
                    <a:pt x="980764" y="947744"/>
                    <a:pt x="973738" y="920344"/>
                    <a:pt x="966713" y="892945"/>
                  </a:cubicBezTo>
                  <a:cubicBezTo>
                    <a:pt x="874678" y="906996"/>
                    <a:pt x="787562" y="946339"/>
                    <a:pt x="696932" y="968820"/>
                  </a:cubicBezTo>
                  <a:cubicBezTo>
                    <a:pt x="777726" y="1126192"/>
                    <a:pt x="889432" y="1266703"/>
                    <a:pt x="1032050" y="1374194"/>
                  </a:cubicBezTo>
                  <a:cubicBezTo>
                    <a:pt x="967415" y="1457095"/>
                    <a:pt x="916129" y="1552642"/>
                    <a:pt x="843063" y="1629220"/>
                  </a:cubicBezTo>
                  <a:cubicBezTo>
                    <a:pt x="780536" y="1694558"/>
                    <a:pt x="737680" y="1776054"/>
                    <a:pt x="681476" y="1847714"/>
                  </a:cubicBezTo>
                  <a:cubicBezTo>
                    <a:pt x="546586" y="1737414"/>
                    <a:pt x="419424" y="1620087"/>
                    <a:pt x="318256" y="1480279"/>
                  </a:cubicBezTo>
                  <a:cubicBezTo>
                    <a:pt x="217088" y="1341174"/>
                    <a:pt x="148238" y="1182397"/>
                    <a:pt x="83603" y="1020809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F213360-EC78-F3A2-4640-4866371D75EB}"/>
                </a:ext>
              </a:extLst>
            </p:cNvPr>
            <p:cNvSpPr/>
            <p:nvPr/>
          </p:nvSpPr>
          <p:spPr>
            <a:xfrm>
              <a:off x="1447131" y="2500379"/>
              <a:ext cx="1190955" cy="1847678"/>
            </a:xfrm>
            <a:custGeom>
              <a:avLst/>
              <a:gdLst/>
              <a:ahLst/>
              <a:cxnLst/>
              <a:rect l="0" t="0" r="0" b="0"/>
              <a:pathLst>
                <a:path w="1190955" h="1847678">
                  <a:moveTo>
                    <a:pt x="101759" y="0"/>
                  </a:moveTo>
                  <a:lnTo>
                    <a:pt x="665395" y="172137"/>
                  </a:lnTo>
                  <a:cubicBezTo>
                    <a:pt x="618336" y="326222"/>
                    <a:pt x="606031" y="487980"/>
                    <a:pt x="628353" y="645954"/>
                  </a:cubicBezTo>
                  <a:lnTo>
                    <a:pt x="905654" y="568267"/>
                  </a:lnTo>
                  <a:lnTo>
                    <a:pt x="882911" y="487086"/>
                  </a:lnTo>
                  <a:lnTo>
                    <a:pt x="1190955" y="650571"/>
                  </a:lnTo>
                  <a:lnTo>
                    <a:pt x="1019370" y="974171"/>
                  </a:lnTo>
                  <a:lnTo>
                    <a:pt x="996627" y="892990"/>
                  </a:lnTo>
                  <a:lnTo>
                    <a:pt x="726342" y="968712"/>
                  </a:lnTo>
                  <a:cubicBezTo>
                    <a:pt x="803302" y="1128383"/>
                    <a:pt x="918161" y="1267705"/>
                    <a:pt x="1061763" y="1374014"/>
                  </a:cubicBezTo>
                  <a:lnTo>
                    <a:pt x="711107" y="1847678"/>
                  </a:lnTo>
                  <a:cubicBezTo>
                    <a:pt x="431099" y="1640386"/>
                    <a:pt x="222177" y="1351449"/>
                    <a:pt x="113063" y="1020589"/>
                  </a:cubicBezTo>
                  <a:cubicBezTo>
                    <a:pt x="3948" y="689730"/>
                    <a:pt x="0" y="333194"/>
                    <a:pt x="101759" y="0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6CD6AC1-D4F5-014B-A6EE-77E4B600E241}"/>
              </a:ext>
            </a:extLst>
          </p:cNvPr>
          <p:cNvGrpSpPr/>
          <p:nvPr/>
        </p:nvGrpSpPr>
        <p:grpSpPr>
          <a:xfrm>
            <a:off x="3389055" y="3836481"/>
            <a:ext cx="1911675" cy="1149285"/>
            <a:chOff x="2155939" y="3540868"/>
            <a:chExt cx="1911675" cy="114928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8972E96-0380-EA13-9C8E-C954A439A535}"/>
                </a:ext>
              </a:extLst>
            </p:cNvPr>
            <p:cNvSpPr/>
            <p:nvPr/>
          </p:nvSpPr>
          <p:spPr>
            <a:xfrm>
              <a:off x="2155939" y="3540868"/>
              <a:ext cx="1911675" cy="1149285"/>
            </a:xfrm>
            <a:custGeom>
              <a:avLst/>
              <a:gdLst/>
              <a:ahLst/>
              <a:cxnLst/>
              <a:rect l="0" t="0" r="0" b="0"/>
              <a:pathLst>
                <a:path w="1911675" h="1149285">
                  <a:moveTo>
                    <a:pt x="1174163" y="535762"/>
                  </a:moveTo>
                  <a:cubicBezTo>
                    <a:pt x="1323160" y="512580"/>
                    <a:pt x="1466544" y="458799"/>
                    <a:pt x="1594964" y="376963"/>
                  </a:cubicBezTo>
                  <a:lnTo>
                    <a:pt x="1911675" y="873969"/>
                  </a:lnTo>
                  <a:cubicBezTo>
                    <a:pt x="1623600" y="1057539"/>
                    <a:pt x="1286564" y="1149285"/>
                    <a:pt x="945186" y="1137054"/>
                  </a:cubicBezTo>
                  <a:cubicBezTo>
                    <a:pt x="603811" y="1124829"/>
                    <a:pt x="274201" y="1009196"/>
                    <a:pt x="0" y="805484"/>
                  </a:cubicBezTo>
                  <a:lnTo>
                    <a:pt x="351459" y="332417"/>
                  </a:lnTo>
                  <a:cubicBezTo>
                    <a:pt x="494898" y="438982"/>
                    <a:pt x="661644" y="508491"/>
                    <a:pt x="836937" y="535763"/>
                  </a:cubicBezTo>
                  <a:lnTo>
                    <a:pt x="836937" y="252919"/>
                  </a:lnTo>
                  <a:lnTo>
                    <a:pt x="752631" y="252919"/>
                  </a:lnTo>
                  <a:lnTo>
                    <a:pt x="1005550" y="0"/>
                  </a:lnTo>
                  <a:lnTo>
                    <a:pt x="1258469" y="252919"/>
                  </a:lnTo>
                  <a:lnTo>
                    <a:pt x="1174163" y="2529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25967C6-EDA8-1AEF-3C7A-04B84BC664B6}"/>
                </a:ext>
              </a:extLst>
            </p:cNvPr>
            <p:cNvSpPr/>
            <p:nvPr/>
          </p:nvSpPr>
          <p:spPr>
            <a:xfrm>
              <a:off x="2155939" y="3540868"/>
              <a:ext cx="1911647" cy="1145864"/>
            </a:xfrm>
            <a:custGeom>
              <a:avLst/>
              <a:gdLst/>
              <a:ahLst/>
              <a:cxnLst/>
              <a:rect l="0" t="0" r="0" b="0"/>
              <a:pathLst>
                <a:path w="1911647" h="1145864">
                  <a:moveTo>
                    <a:pt x="1173966" y="536048"/>
                  </a:moveTo>
                  <a:cubicBezTo>
                    <a:pt x="1324312" y="521997"/>
                    <a:pt x="1474659" y="470008"/>
                    <a:pt x="1594795" y="377271"/>
                  </a:cubicBezTo>
                  <a:cubicBezTo>
                    <a:pt x="1647487" y="453146"/>
                    <a:pt x="1703691" y="527617"/>
                    <a:pt x="1743737" y="610518"/>
                  </a:cubicBezTo>
                  <a:cubicBezTo>
                    <a:pt x="1788700" y="704660"/>
                    <a:pt x="1862468" y="781941"/>
                    <a:pt x="1911647" y="873976"/>
                  </a:cubicBezTo>
                  <a:cubicBezTo>
                    <a:pt x="1768326" y="966713"/>
                    <a:pt x="1613062" y="1039076"/>
                    <a:pt x="1448664" y="1079121"/>
                  </a:cubicBezTo>
                  <a:cubicBezTo>
                    <a:pt x="1284969" y="1118464"/>
                    <a:pt x="1115654" y="1145864"/>
                    <a:pt x="944934" y="1136731"/>
                  </a:cubicBezTo>
                  <a:cubicBezTo>
                    <a:pt x="769998" y="1128300"/>
                    <a:pt x="595765" y="1104413"/>
                    <a:pt x="435582" y="1039076"/>
                  </a:cubicBezTo>
                  <a:cubicBezTo>
                    <a:pt x="283128" y="976548"/>
                    <a:pt x="129972" y="909103"/>
                    <a:pt x="0" y="805828"/>
                  </a:cubicBezTo>
                  <a:cubicBezTo>
                    <a:pt x="63229" y="727142"/>
                    <a:pt x="132080" y="650564"/>
                    <a:pt x="180556" y="562745"/>
                  </a:cubicBezTo>
                  <a:cubicBezTo>
                    <a:pt x="226924" y="479141"/>
                    <a:pt x="302097" y="414506"/>
                    <a:pt x="351276" y="332307"/>
                  </a:cubicBezTo>
                  <a:cubicBezTo>
                    <a:pt x="498812" y="434177"/>
                    <a:pt x="663210" y="500920"/>
                    <a:pt x="836740" y="536048"/>
                  </a:cubicBezTo>
                  <a:cubicBezTo>
                    <a:pt x="840253" y="441203"/>
                    <a:pt x="846576" y="346358"/>
                    <a:pt x="836740" y="252919"/>
                  </a:cubicBezTo>
                  <a:cubicBezTo>
                    <a:pt x="809341" y="255729"/>
                    <a:pt x="780536" y="249406"/>
                    <a:pt x="752434" y="252919"/>
                  </a:cubicBezTo>
                  <a:cubicBezTo>
                    <a:pt x="828310" y="160884"/>
                    <a:pt x="912616" y="74470"/>
                    <a:pt x="1005353" y="0"/>
                  </a:cubicBezTo>
                  <a:cubicBezTo>
                    <a:pt x="1084742" y="89224"/>
                    <a:pt x="1176776" y="165802"/>
                    <a:pt x="1258272" y="252919"/>
                  </a:cubicBezTo>
                  <a:cubicBezTo>
                    <a:pt x="1230170" y="250108"/>
                    <a:pt x="1201365" y="259944"/>
                    <a:pt x="1173966" y="252919"/>
                  </a:cubicBezTo>
                  <a:cubicBezTo>
                    <a:pt x="1186612" y="346358"/>
                    <a:pt x="1172561" y="441203"/>
                    <a:pt x="1173966" y="53604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ACF71648-01C6-CA10-3B56-CBCB25B17A3B}"/>
                </a:ext>
              </a:extLst>
            </p:cNvPr>
            <p:cNvSpPr/>
            <p:nvPr/>
          </p:nvSpPr>
          <p:spPr>
            <a:xfrm>
              <a:off x="2155939" y="3540868"/>
              <a:ext cx="1911674" cy="1149284"/>
            </a:xfrm>
            <a:custGeom>
              <a:avLst/>
              <a:gdLst/>
              <a:ahLst/>
              <a:cxnLst/>
              <a:rect l="0" t="0" r="0" b="0"/>
              <a:pathLst>
                <a:path w="1911674" h="1149284">
                  <a:moveTo>
                    <a:pt x="1174161" y="535762"/>
                  </a:moveTo>
                  <a:cubicBezTo>
                    <a:pt x="1323159" y="512580"/>
                    <a:pt x="1466542" y="458799"/>
                    <a:pt x="1594965" y="376963"/>
                  </a:cubicBezTo>
                  <a:lnTo>
                    <a:pt x="1911674" y="873966"/>
                  </a:lnTo>
                  <a:cubicBezTo>
                    <a:pt x="1623599" y="1057538"/>
                    <a:pt x="1286561" y="1149284"/>
                    <a:pt x="945186" y="1137054"/>
                  </a:cubicBezTo>
                  <a:cubicBezTo>
                    <a:pt x="603811" y="1124826"/>
                    <a:pt x="274201" y="1009199"/>
                    <a:pt x="0" y="805484"/>
                  </a:cubicBezTo>
                  <a:lnTo>
                    <a:pt x="351459" y="332417"/>
                  </a:lnTo>
                  <a:cubicBezTo>
                    <a:pt x="494898" y="438982"/>
                    <a:pt x="661644" y="508491"/>
                    <a:pt x="836936" y="535763"/>
                  </a:cubicBezTo>
                  <a:lnTo>
                    <a:pt x="836936" y="252919"/>
                  </a:lnTo>
                  <a:lnTo>
                    <a:pt x="752629" y="252919"/>
                  </a:lnTo>
                  <a:lnTo>
                    <a:pt x="1005548" y="0"/>
                  </a:lnTo>
                  <a:lnTo>
                    <a:pt x="1258468" y="252919"/>
                  </a:lnTo>
                  <a:lnTo>
                    <a:pt x="1174161" y="252919"/>
                  </a:ln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EDC6E0-34CA-9612-1D2C-A84F86DF75BA}"/>
              </a:ext>
            </a:extLst>
          </p:cNvPr>
          <p:cNvGrpSpPr/>
          <p:nvPr/>
        </p:nvGrpSpPr>
        <p:grpSpPr>
          <a:xfrm>
            <a:off x="4914494" y="2817813"/>
            <a:ext cx="1200958" cy="1892160"/>
            <a:chOff x="3681378" y="2522200"/>
            <a:chExt cx="1200958" cy="189216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75A01FE-E471-4042-8731-5B95E12AF246}"/>
                </a:ext>
              </a:extLst>
            </p:cNvPr>
            <p:cNvSpPr/>
            <p:nvPr/>
          </p:nvSpPr>
          <p:spPr>
            <a:xfrm>
              <a:off x="3681378" y="2522200"/>
              <a:ext cx="1200958" cy="1892158"/>
            </a:xfrm>
            <a:custGeom>
              <a:avLst/>
              <a:gdLst/>
              <a:ahLst/>
              <a:cxnLst/>
              <a:rect l="0" t="0" r="0" b="0"/>
              <a:pathLst>
                <a:path w="1200958" h="1892158">
                  <a:moveTo>
                    <a:pt x="386973" y="1892158"/>
                  </a:moveTo>
                  <a:lnTo>
                    <a:pt x="70005" y="1395319"/>
                  </a:lnTo>
                  <a:cubicBezTo>
                    <a:pt x="239007" y="1287506"/>
                    <a:pt x="374622" y="1135838"/>
                    <a:pt x="462976" y="957425"/>
                  </a:cubicBezTo>
                  <a:lnTo>
                    <a:pt x="194366" y="869283"/>
                  </a:lnTo>
                  <a:lnTo>
                    <a:pt x="168079" y="949381"/>
                  </a:lnTo>
                  <a:lnTo>
                    <a:pt x="0" y="635773"/>
                  </a:lnTo>
                  <a:lnTo>
                    <a:pt x="325798" y="468763"/>
                  </a:lnTo>
                  <a:lnTo>
                    <a:pt x="299512" y="548866"/>
                  </a:lnTo>
                  <a:lnTo>
                    <a:pt x="564403" y="635792"/>
                  </a:lnTo>
                  <a:cubicBezTo>
                    <a:pt x="588249" y="479193"/>
                    <a:pt x="578027" y="318354"/>
                    <a:pt x="533303" y="164509"/>
                  </a:cubicBezTo>
                  <a:lnTo>
                    <a:pt x="1099214" y="0"/>
                  </a:lnTo>
                  <a:cubicBezTo>
                    <a:pt x="1200958" y="350000"/>
                    <a:pt x="1186549" y="723545"/>
                    <a:pt x="1058143" y="1064670"/>
                  </a:cubicBezTo>
                  <a:cubicBezTo>
                    <a:pt x="929737" y="1405794"/>
                    <a:pt x="694255" y="1696124"/>
                    <a:pt x="386973" y="189215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72B6A536-9AE1-28A4-F8AA-C38F0FA3062C}"/>
                </a:ext>
              </a:extLst>
            </p:cNvPr>
            <p:cNvSpPr/>
            <p:nvPr/>
          </p:nvSpPr>
          <p:spPr>
            <a:xfrm>
              <a:off x="3681378" y="2522200"/>
              <a:ext cx="1176074" cy="1891975"/>
            </a:xfrm>
            <a:custGeom>
              <a:avLst/>
              <a:gdLst/>
              <a:ahLst/>
              <a:cxnLst/>
              <a:rect l="0" t="0" r="0" b="0"/>
              <a:pathLst>
                <a:path w="1176074" h="1891975">
                  <a:moveTo>
                    <a:pt x="1058045" y="1064368"/>
                  </a:moveTo>
                  <a:cubicBezTo>
                    <a:pt x="1026430" y="1165535"/>
                    <a:pt x="983574" y="1265298"/>
                    <a:pt x="919642" y="1348902"/>
                  </a:cubicBezTo>
                  <a:cubicBezTo>
                    <a:pt x="844468" y="1447259"/>
                    <a:pt x="781239" y="1554047"/>
                    <a:pt x="693420" y="1641164"/>
                  </a:cubicBezTo>
                  <a:cubicBezTo>
                    <a:pt x="599980" y="1734603"/>
                    <a:pt x="503028" y="1826638"/>
                    <a:pt x="387106" y="1891975"/>
                  </a:cubicBezTo>
                  <a:cubicBezTo>
                    <a:pt x="335117" y="1816100"/>
                    <a:pt x="281021" y="1741629"/>
                    <a:pt x="238868" y="1660133"/>
                  </a:cubicBezTo>
                  <a:cubicBezTo>
                    <a:pt x="191094" y="1566693"/>
                    <a:pt x="114516" y="1490115"/>
                    <a:pt x="70255" y="1395270"/>
                  </a:cubicBezTo>
                  <a:cubicBezTo>
                    <a:pt x="162289" y="1341174"/>
                    <a:pt x="243083" y="1270216"/>
                    <a:pt x="309825" y="1188017"/>
                  </a:cubicBezTo>
                  <a:cubicBezTo>
                    <a:pt x="367435" y="1116357"/>
                    <a:pt x="425044" y="1042588"/>
                    <a:pt x="462982" y="957580"/>
                  </a:cubicBezTo>
                  <a:cubicBezTo>
                    <a:pt x="373055" y="929477"/>
                    <a:pt x="281021" y="906996"/>
                    <a:pt x="194607" y="869058"/>
                  </a:cubicBezTo>
                  <a:cubicBezTo>
                    <a:pt x="186879" y="896457"/>
                    <a:pt x="177043" y="922452"/>
                    <a:pt x="167910" y="949149"/>
                  </a:cubicBezTo>
                  <a:cubicBezTo>
                    <a:pt x="108193" y="846576"/>
                    <a:pt x="53394" y="741896"/>
                    <a:pt x="0" y="635810"/>
                  </a:cubicBezTo>
                  <a:cubicBezTo>
                    <a:pt x="111705" y="587334"/>
                    <a:pt x="215683" y="521294"/>
                    <a:pt x="325984" y="468602"/>
                  </a:cubicBezTo>
                  <a:cubicBezTo>
                    <a:pt x="316851" y="495300"/>
                    <a:pt x="309123" y="522699"/>
                    <a:pt x="299287" y="548694"/>
                  </a:cubicBezTo>
                  <a:cubicBezTo>
                    <a:pt x="383594" y="588739"/>
                    <a:pt x="479843" y="596467"/>
                    <a:pt x="564150" y="635810"/>
                  </a:cubicBezTo>
                  <a:cubicBezTo>
                    <a:pt x="581714" y="478438"/>
                    <a:pt x="579606" y="317554"/>
                    <a:pt x="533237" y="164397"/>
                  </a:cubicBezTo>
                  <a:cubicBezTo>
                    <a:pt x="623164" y="136997"/>
                    <a:pt x="711686" y="101167"/>
                    <a:pt x="805125" y="85711"/>
                  </a:cubicBezTo>
                  <a:cubicBezTo>
                    <a:pt x="905591" y="68147"/>
                    <a:pt x="1005353" y="40045"/>
                    <a:pt x="1099495" y="0"/>
                  </a:cubicBezTo>
                  <a:cubicBezTo>
                    <a:pt x="1152889" y="165100"/>
                    <a:pt x="1176074" y="338630"/>
                    <a:pt x="1165535" y="510053"/>
                  </a:cubicBezTo>
                  <a:cubicBezTo>
                    <a:pt x="1154997" y="697635"/>
                    <a:pt x="1130408" y="888027"/>
                    <a:pt x="1058045" y="106436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38F2201-FD20-7C1C-D38D-108E0D8DF3B5}"/>
                </a:ext>
              </a:extLst>
            </p:cNvPr>
            <p:cNvSpPr/>
            <p:nvPr/>
          </p:nvSpPr>
          <p:spPr>
            <a:xfrm>
              <a:off x="3681378" y="2522200"/>
              <a:ext cx="1200958" cy="1892160"/>
            </a:xfrm>
            <a:custGeom>
              <a:avLst/>
              <a:gdLst/>
              <a:ahLst/>
              <a:cxnLst/>
              <a:rect l="0" t="0" r="0" b="0"/>
              <a:pathLst>
                <a:path w="1200958" h="1892160">
                  <a:moveTo>
                    <a:pt x="386973" y="1892160"/>
                  </a:moveTo>
                  <a:lnTo>
                    <a:pt x="70005" y="1395321"/>
                  </a:lnTo>
                  <a:cubicBezTo>
                    <a:pt x="239007" y="1287504"/>
                    <a:pt x="374622" y="1135838"/>
                    <a:pt x="462976" y="957427"/>
                  </a:cubicBezTo>
                  <a:lnTo>
                    <a:pt x="194366" y="869281"/>
                  </a:lnTo>
                  <a:lnTo>
                    <a:pt x="168079" y="949384"/>
                  </a:lnTo>
                  <a:lnTo>
                    <a:pt x="0" y="635773"/>
                  </a:lnTo>
                  <a:lnTo>
                    <a:pt x="325798" y="468763"/>
                  </a:lnTo>
                  <a:lnTo>
                    <a:pt x="299512" y="548866"/>
                  </a:lnTo>
                  <a:lnTo>
                    <a:pt x="564403" y="635792"/>
                  </a:lnTo>
                  <a:cubicBezTo>
                    <a:pt x="588249" y="479193"/>
                    <a:pt x="578027" y="318354"/>
                    <a:pt x="533303" y="164509"/>
                  </a:cubicBezTo>
                  <a:lnTo>
                    <a:pt x="1099213" y="0"/>
                  </a:lnTo>
                  <a:cubicBezTo>
                    <a:pt x="1200958" y="350000"/>
                    <a:pt x="1186549" y="723547"/>
                    <a:pt x="1058145" y="1064670"/>
                  </a:cubicBezTo>
                  <a:cubicBezTo>
                    <a:pt x="929741" y="1405794"/>
                    <a:pt x="694255" y="1696124"/>
                    <a:pt x="386973" y="1892160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401F003-7669-FAD2-3633-E685C3DB6E46}"/>
              </a:ext>
            </a:extLst>
          </p:cNvPr>
          <p:cNvGrpSpPr/>
          <p:nvPr/>
        </p:nvGrpSpPr>
        <p:grpSpPr>
          <a:xfrm>
            <a:off x="4391795" y="1598146"/>
            <a:ext cx="1620937" cy="1382006"/>
            <a:chOff x="3158679" y="1302533"/>
            <a:chExt cx="1620937" cy="138200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7EF619A-6DAC-7A7A-989E-6C1F82C74C86}"/>
                </a:ext>
              </a:extLst>
            </p:cNvPr>
            <p:cNvSpPr/>
            <p:nvPr/>
          </p:nvSpPr>
          <p:spPr>
            <a:xfrm>
              <a:off x="3161489" y="1306748"/>
              <a:ext cx="1618127" cy="1377791"/>
            </a:xfrm>
            <a:custGeom>
              <a:avLst/>
              <a:gdLst/>
              <a:ahLst/>
              <a:cxnLst/>
              <a:rect l="0" t="0" r="0" b="0"/>
              <a:pathLst>
                <a:path w="1618127" h="1377791">
                  <a:moveTo>
                    <a:pt x="1618127" y="1212115"/>
                  </a:moveTo>
                  <a:lnTo>
                    <a:pt x="1052558" y="1377791"/>
                  </a:lnTo>
                  <a:cubicBezTo>
                    <a:pt x="1003056" y="1208805"/>
                    <a:pt x="913874" y="1055108"/>
                    <a:pt x="793519" y="928972"/>
                  </a:cubicBezTo>
                  <a:lnTo>
                    <a:pt x="634796" y="1150234"/>
                  </a:lnTo>
                  <a:lnTo>
                    <a:pt x="703297" y="1199370"/>
                  </a:lnTo>
                  <a:lnTo>
                    <a:pt x="333712" y="1254057"/>
                  </a:lnTo>
                  <a:lnTo>
                    <a:pt x="292281" y="904523"/>
                  </a:lnTo>
                  <a:lnTo>
                    <a:pt x="360784" y="953666"/>
                  </a:lnTo>
                  <a:lnTo>
                    <a:pt x="525826" y="723601"/>
                  </a:lnTo>
                  <a:cubicBezTo>
                    <a:pt x="365293" y="635900"/>
                    <a:pt x="184581" y="589336"/>
                    <a:pt x="0" y="589336"/>
                  </a:cubicBezTo>
                  <a:lnTo>
                    <a:pt x="0" y="0"/>
                  </a:lnTo>
                  <a:cubicBezTo>
                    <a:pt x="364489" y="0"/>
                    <a:pt x="719168" y="118109"/>
                    <a:pt x="1010882" y="336632"/>
                  </a:cubicBezTo>
                  <a:cubicBezTo>
                    <a:pt x="1302603" y="555155"/>
                    <a:pt x="1515660" y="862320"/>
                    <a:pt x="1618127" y="1212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815A2407-B85B-302B-5B56-82A13B4FAFC7}"/>
                </a:ext>
              </a:extLst>
            </p:cNvPr>
            <p:cNvSpPr/>
            <p:nvPr/>
          </p:nvSpPr>
          <p:spPr>
            <a:xfrm>
              <a:off x="3158679" y="1302533"/>
              <a:ext cx="1620790" cy="1381922"/>
            </a:xfrm>
            <a:custGeom>
              <a:avLst/>
              <a:gdLst/>
              <a:ahLst/>
              <a:cxnLst/>
              <a:rect l="0" t="0" r="0" b="0"/>
              <a:pathLst>
                <a:path w="1620790" h="1381922">
                  <a:moveTo>
                    <a:pt x="1013784" y="340738"/>
                  </a:moveTo>
                  <a:cubicBezTo>
                    <a:pt x="1179586" y="448931"/>
                    <a:pt x="1302533" y="607005"/>
                    <a:pt x="1414239" y="767890"/>
                  </a:cubicBezTo>
                  <a:cubicBezTo>
                    <a:pt x="1507679" y="902780"/>
                    <a:pt x="1581447" y="1054532"/>
                    <a:pt x="1620790" y="1216119"/>
                  </a:cubicBezTo>
                  <a:cubicBezTo>
                    <a:pt x="1527350" y="1245626"/>
                    <a:pt x="1434613" y="1279349"/>
                    <a:pt x="1338363" y="1299020"/>
                  </a:cubicBezTo>
                  <a:cubicBezTo>
                    <a:pt x="1242114" y="1318692"/>
                    <a:pt x="1145161" y="1342579"/>
                    <a:pt x="1055234" y="1381922"/>
                  </a:cubicBezTo>
                  <a:cubicBezTo>
                    <a:pt x="992707" y="1217524"/>
                    <a:pt x="920344" y="1055234"/>
                    <a:pt x="795992" y="932990"/>
                  </a:cubicBezTo>
                  <a:cubicBezTo>
                    <a:pt x="734168" y="999030"/>
                    <a:pt x="684286" y="1077014"/>
                    <a:pt x="637918" y="1154294"/>
                  </a:cubicBezTo>
                  <a:cubicBezTo>
                    <a:pt x="663912" y="1163428"/>
                    <a:pt x="683584" y="1187314"/>
                    <a:pt x="706065" y="1203473"/>
                  </a:cubicBezTo>
                  <a:cubicBezTo>
                    <a:pt x="583119" y="1222442"/>
                    <a:pt x="458767" y="1232980"/>
                    <a:pt x="336522" y="1258272"/>
                  </a:cubicBezTo>
                  <a:cubicBezTo>
                    <a:pt x="321769" y="1141648"/>
                    <a:pt x="314743" y="1024322"/>
                    <a:pt x="295072" y="908401"/>
                  </a:cubicBezTo>
                  <a:cubicBezTo>
                    <a:pt x="318256" y="924560"/>
                    <a:pt x="343548" y="937908"/>
                    <a:pt x="363922" y="957579"/>
                  </a:cubicBezTo>
                  <a:cubicBezTo>
                    <a:pt x="418019" y="881001"/>
                    <a:pt x="480546" y="809341"/>
                    <a:pt x="528319" y="727845"/>
                  </a:cubicBezTo>
                  <a:cubicBezTo>
                    <a:pt x="368137" y="640025"/>
                    <a:pt x="186879" y="581714"/>
                    <a:pt x="2810" y="593657"/>
                  </a:cubicBezTo>
                  <a:cubicBezTo>
                    <a:pt x="2107" y="396942"/>
                    <a:pt x="0" y="200930"/>
                    <a:pt x="2810" y="4215"/>
                  </a:cubicBezTo>
                  <a:cubicBezTo>
                    <a:pt x="115218" y="0"/>
                    <a:pt x="227627" y="9835"/>
                    <a:pt x="335117" y="37235"/>
                  </a:cubicBezTo>
                  <a:cubicBezTo>
                    <a:pt x="464387" y="70255"/>
                    <a:pt x="590847" y="110300"/>
                    <a:pt x="714496" y="161587"/>
                  </a:cubicBezTo>
                  <a:cubicBezTo>
                    <a:pt x="821284" y="205848"/>
                    <a:pt x="922452" y="266970"/>
                    <a:pt x="1013784" y="34073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2AB51928-730B-1293-DBC7-61EF0AE94B4A}"/>
                </a:ext>
              </a:extLst>
            </p:cNvPr>
            <p:cNvSpPr/>
            <p:nvPr/>
          </p:nvSpPr>
          <p:spPr>
            <a:xfrm>
              <a:off x="3161489" y="1306748"/>
              <a:ext cx="1618127" cy="1377791"/>
            </a:xfrm>
            <a:custGeom>
              <a:avLst/>
              <a:gdLst/>
              <a:ahLst/>
              <a:cxnLst/>
              <a:rect l="0" t="0" r="0" b="0"/>
              <a:pathLst>
                <a:path w="1618127" h="1377791">
                  <a:moveTo>
                    <a:pt x="1618127" y="1212114"/>
                  </a:moveTo>
                  <a:lnTo>
                    <a:pt x="1052559" y="1377791"/>
                  </a:lnTo>
                  <a:cubicBezTo>
                    <a:pt x="1003056" y="1208804"/>
                    <a:pt x="913874" y="1055110"/>
                    <a:pt x="793519" y="928974"/>
                  </a:cubicBezTo>
                  <a:lnTo>
                    <a:pt x="634796" y="1150232"/>
                  </a:lnTo>
                  <a:lnTo>
                    <a:pt x="703299" y="1199373"/>
                  </a:lnTo>
                  <a:lnTo>
                    <a:pt x="333712" y="1254057"/>
                  </a:lnTo>
                  <a:lnTo>
                    <a:pt x="292281" y="904522"/>
                  </a:lnTo>
                  <a:lnTo>
                    <a:pt x="360784" y="953664"/>
                  </a:lnTo>
                  <a:lnTo>
                    <a:pt x="525826" y="723598"/>
                  </a:lnTo>
                  <a:cubicBezTo>
                    <a:pt x="365293" y="635900"/>
                    <a:pt x="184581" y="589336"/>
                    <a:pt x="0" y="589336"/>
                  </a:cubicBezTo>
                  <a:lnTo>
                    <a:pt x="0" y="0"/>
                  </a:lnTo>
                  <a:cubicBezTo>
                    <a:pt x="364489" y="0"/>
                    <a:pt x="719165" y="118109"/>
                    <a:pt x="1010885" y="336632"/>
                  </a:cubicBezTo>
                  <a:cubicBezTo>
                    <a:pt x="1302605" y="555155"/>
                    <a:pt x="1515660" y="862324"/>
                    <a:pt x="1618127" y="1212114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0A0A31-F245-B487-EDB3-F1FDDBB40448}"/>
              </a:ext>
            </a:extLst>
          </p:cNvPr>
          <p:cNvSpPr txBox="1"/>
          <p:nvPr/>
        </p:nvSpPr>
        <p:spPr>
          <a:xfrm>
            <a:off x="5631098" y="1605172"/>
            <a:ext cx="1401593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Curiosity and need for
tech conferences led to
exploration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17245B-9C1B-582A-6A24-D21F3E9DAFC6}"/>
              </a:ext>
            </a:extLst>
          </p:cNvPr>
          <p:cNvSpPr txBox="1"/>
          <p:nvPr/>
        </p:nvSpPr>
        <p:spPr>
          <a:xfrm>
            <a:off x="2237767" y="1605172"/>
            <a:ext cx="1296210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0">
                <a:solidFill>
                  <a:srgbClr val="484848"/>
                </a:solidFill>
                <a:latin typeface="Roboto"/>
              </a:rPr>
              <a:t>Positive feedback and
appreciation from
users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B02D15-B8C0-C2C6-8765-95715D14240D}"/>
              </a:ext>
            </a:extLst>
          </p:cNvPr>
          <p:cNvSpPr txBox="1"/>
          <p:nvPr/>
        </p:nvSpPr>
        <p:spPr>
          <a:xfrm>
            <a:off x="5631098" y="1373329"/>
            <a:ext cx="790372" cy="15737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Initial Interest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211B82-B078-8507-6FAF-53B0F8AFA7C4}"/>
              </a:ext>
            </a:extLst>
          </p:cNvPr>
          <p:cNvSpPr txBox="1"/>
          <p:nvPr/>
        </p:nvSpPr>
        <p:spPr>
          <a:xfrm>
            <a:off x="2181562" y="1204716"/>
            <a:ext cx="706065" cy="314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484848"/>
                </a:solidFill>
                <a:latin typeface="Roboto"/>
              </a:rPr>
              <a:t>Community
Recognition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E9B94-8772-61D1-1085-8485316A5714}"/>
              </a:ext>
            </a:extLst>
          </p:cNvPr>
          <p:cNvSpPr txBox="1"/>
          <p:nvPr/>
        </p:nvSpPr>
        <p:spPr>
          <a:xfrm>
            <a:off x="4009606" y="3185916"/>
            <a:ext cx="621759" cy="314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Maintainer
Role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2E013-AD1C-B200-A952-E2168737FD09}"/>
              </a:ext>
            </a:extLst>
          </p:cNvPr>
          <p:cNvSpPr txBox="1"/>
          <p:nvPr/>
        </p:nvSpPr>
        <p:spPr>
          <a:xfrm>
            <a:off x="1605469" y="3396682"/>
            <a:ext cx="779834" cy="314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1">
                <a:solidFill>
                  <a:srgbClr val="484848"/>
                </a:solidFill>
                <a:latin typeface="Roboto"/>
              </a:rPr>
              <a:t>Skill
Development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C94AEC-EF4F-7EDD-F5A6-E0BA177925CF}"/>
              </a:ext>
            </a:extLst>
          </p:cNvPr>
          <p:cNvSpPr txBox="1"/>
          <p:nvPr/>
        </p:nvSpPr>
        <p:spPr>
          <a:xfrm>
            <a:off x="6221243" y="3480989"/>
            <a:ext cx="790372" cy="15737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Contributions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C5438-DF6B-6603-4B06-9F10910D2DAC}"/>
              </a:ext>
            </a:extLst>
          </p:cNvPr>
          <p:cNvSpPr txBox="1"/>
          <p:nvPr/>
        </p:nvSpPr>
        <p:spPr>
          <a:xfrm>
            <a:off x="1605469" y="3797138"/>
            <a:ext cx="885217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800" b="0">
                <a:solidFill>
                  <a:srgbClr val="484848"/>
                </a:solidFill>
                <a:latin typeface="Roboto"/>
              </a:rPr>
              <a:t>Learning and
mastering new
technical skills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06760E-2AC4-7B42-C05F-5F618BBE6C70}"/>
              </a:ext>
            </a:extLst>
          </p:cNvPr>
          <p:cNvSpPr txBox="1"/>
          <p:nvPr/>
        </p:nvSpPr>
        <p:spPr>
          <a:xfrm>
            <a:off x="6221243" y="3712831"/>
            <a:ext cx="1317287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800" b="0">
                <a:solidFill>
                  <a:srgbClr val="484848"/>
                </a:solidFill>
                <a:latin typeface="Roboto"/>
              </a:rPr>
              <a:t>Consistent efforts in
adding and improving
content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07D3BA0-C663-76C4-AF37-D73379985EB2}"/>
              </a:ext>
            </a:extLst>
          </p:cNvPr>
          <p:cNvSpPr txBox="1"/>
          <p:nvPr/>
        </p:nvSpPr>
        <p:spPr>
          <a:xfrm>
            <a:off x="3909843" y="5609725"/>
            <a:ext cx="1285672" cy="47211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0">
                <a:solidFill>
                  <a:srgbClr val="484848"/>
                </a:solidFill>
                <a:latin typeface="Roboto"/>
              </a:rPr>
              <a:t>Supportive team
environment fostering
growth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AEC961-5FD2-B03E-5A3E-EE4D606AB5E5}"/>
              </a:ext>
            </a:extLst>
          </p:cNvPr>
          <p:cNvSpPr txBox="1"/>
          <p:nvPr/>
        </p:nvSpPr>
        <p:spPr>
          <a:xfrm>
            <a:off x="3987475" y="5209270"/>
            <a:ext cx="790372" cy="3147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Team
Collaboration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CCDE32-E1BA-5BF9-A7EC-22B4FCEF7DBC}"/>
              </a:ext>
            </a:extLst>
          </p:cNvPr>
          <p:cNvSpPr txBox="1"/>
          <p:nvPr/>
        </p:nvSpPr>
        <p:spPr>
          <a:xfrm>
            <a:off x="2589043" y="776159"/>
            <a:ext cx="2739957" cy="15737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Roboto"/>
              </a:rPr>
              <a:t>Journey to Becoming a [confs.tech] Maintainer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E912163-136B-6252-2227-0E58FA77261A}"/>
              </a:ext>
            </a:extLst>
          </p:cNvPr>
          <p:cNvGrpSpPr/>
          <p:nvPr/>
        </p:nvGrpSpPr>
        <p:grpSpPr>
          <a:xfrm>
            <a:off x="3510793" y="1988766"/>
            <a:ext cx="344251" cy="323174"/>
            <a:chOff x="2277677" y="1693153"/>
            <a:chExt cx="344251" cy="323174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7594E0F9-B5EA-026F-3591-146FABA56F5B}"/>
                </a:ext>
              </a:extLst>
            </p:cNvPr>
            <p:cNvSpPr/>
            <p:nvPr/>
          </p:nvSpPr>
          <p:spPr>
            <a:xfrm>
              <a:off x="2277677" y="1693153"/>
              <a:ext cx="344251" cy="323174"/>
            </a:xfrm>
            <a:custGeom>
              <a:avLst/>
              <a:gdLst/>
              <a:ahLst/>
              <a:cxnLst/>
              <a:rect l="0" t="0" r="0" b="0"/>
              <a:pathLst>
                <a:path w="344251" h="323174">
                  <a:moveTo>
                    <a:pt x="19671" y="105382"/>
                  </a:moveTo>
                  <a:cubicBezTo>
                    <a:pt x="15456" y="87116"/>
                    <a:pt x="35127" y="68850"/>
                    <a:pt x="54799" y="70255"/>
                  </a:cubicBezTo>
                  <a:cubicBezTo>
                    <a:pt x="74470" y="71660"/>
                    <a:pt x="84306" y="87116"/>
                    <a:pt x="89926" y="105382"/>
                  </a:cubicBezTo>
                  <a:cubicBezTo>
                    <a:pt x="95547" y="123649"/>
                    <a:pt x="73065" y="146131"/>
                    <a:pt x="54799" y="140510"/>
                  </a:cubicBezTo>
                  <a:cubicBezTo>
                    <a:pt x="36532" y="134890"/>
                    <a:pt x="16861" y="125054"/>
                    <a:pt x="19671" y="105382"/>
                  </a:cubicBezTo>
                  <a:moveTo>
                    <a:pt x="244488" y="105382"/>
                  </a:moveTo>
                  <a:cubicBezTo>
                    <a:pt x="250108" y="87116"/>
                    <a:pt x="259944" y="67445"/>
                    <a:pt x="279616" y="70255"/>
                  </a:cubicBezTo>
                  <a:cubicBezTo>
                    <a:pt x="299287" y="73065"/>
                    <a:pt x="316148" y="85711"/>
                    <a:pt x="314743" y="105382"/>
                  </a:cubicBezTo>
                  <a:cubicBezTo>
                    <a:pt x="313338" y="125054"/>
                    <a:pt x="299287" y="139105"/>
                    <a:pt x="279616" y="140510"/>
                  </a:cubicBezTo>
                  <a:cubicBezTo>
                    <a:pt x="259944" y="141915"/>
                    <a:pt x="243083" y="125054"/>
                    <a:pt x="244488" y="105382"/>
                  </a:cubicBezTo>
                  <a:moveTo>
                    <a:pt x="230437" y="323174"/>
                  </a:moveTo>
                  <a:cubicBezTo>
                    <a:pt x="227627" y="285236"/>
                    <a:pt x="220601" y="245893"/>
                    <a:pt x="230437" y="210765"/>
                  </a:cubicBezTo>
                  <a:cubicBezTo>
                    <a:pt x="195309" y="220601"/>
                    <a:pt x="174233" y="177043"/>
                    <a:pt x="151751" y="148941"/>
                  </a:cubicBezTo>
                  <a:cubicBezTo>
                    <a:pt x="144725" y="137700"/>
                    <a:pt x="144725" y="123649"/>
                    <a:pt x="140510" y="112408"/>
                  </a:cubicBezTo>
                  <a:cubicBezTo>
                    <a:pt x="137700" y="106788"/>
                    <a:pt x="140510" y="101167"/>
                    <a:pt x="141915" y="94142"/>
                  </a:cubicBezTo>
                  <a:cubicBezTo>
                    <a:pt x="143320" y="88521"/>
                    <a:pt x="151751" y="87116"/>
                    <a:pt x="157371" y="84306"/>
                  </a:cubicBezTo>
                  <a:cubicBezTo>
                    <a:pt x="167207" y="81496"/>
                    <a:pt x="174233" y="91331"/>
                    <a:pt x="179853" y="99762"/>
                  </a:cubicBezTo>
                  <a:cubicBezTo>
                    <a:pt x="188284" y="109598"/>
                    <a:pt x="188284" y="123649"/>
                    <a:pt x="192499" y="134890"/>
                  </a:cubicBezTo>
                  <a:cubicBezTo>
                    <a:pt x="199525" y="154561"/>
                    <a:pt x="217791" y="162992"/>
                    <a:pt x="238868" y="168612"/>
                  </a:cubicBezTo>
                  <a:cubicBezTo>
                    <a:pt x="258539" y="174233"/>
                    <a:pt x="281021" y="175638"/>
                    <a:pt x="300692" y="168612"/>
                  </a:cubicBezTo>
                  <a:cubicBezTo>
                    <a:pt x="314743" y="162992"/>
                    <a:pt x="327389" y="181258"/>
                    <a:pt x="328794" y="196714"/>
                  </a:cubicBezTo>
                  <a:cubicBezTo>
                    <a:pt x="333010" y="238868"/>
                    <a:pt x="344251" y="283831"/>
                    <a:pt x="328794" y="323174"/>
                  </a:cubicBezTo>
                  <a:moveTo>
                    <a:pt x="5620" y="323174"/>
                  </a:moveTo>
                  <a:cubicBezTo>
                    <a:pt x="2810" y="281021"/>
                    <a:pt x="19671" y="236057"/>
                    <a:pt x="5620" y="196714"/>
                  </a:cubicBezTo>
                  <a:cubicBezTo>
                    <a:pt x="0" y="182663"/>
                    <a:pt x="19671" y="174233"/>
                    <a:pt x="33722" y="168612"/>
                  </a:cubicBezTo>
                  <a:cubicBezTo>
                    <a:pt x="53394" y="160182"/>
                    <a:pt x="75875" y="161587"/>
                    <a:pt x="95547" y="168612"/>
                  </a:cubicBezTo>
                  <a:cubicBezTo>
                    <a:pt x="115218" y="177043"/>
                    <a:pt x="133485" y="154561"/>
                    <a:pt x="141915" y="134890"/>
                  </a:cubicBezTo>
                  <a:cubicBezTo>
                    <a:pt x="143320" y="132080"/>
                    <a:pt x="144725" y="129269"/>
                    <a:pt x="144725" y="126459"/>
                  </a:cubicBezTo>
                  <a:moveTo>
                    <a:pt x="103977" y="323174"/>
                  </a:moveTo>
                  <a:cubicBezTo>
                    <a:pt x="101167" y="285236"/>
                    <a:pt x="108193" y="247298"/>
                    <a:pt x="103977" y="210765"/>
                  </a:cubicBezTo>
                  <a:cubicBezTo>
                    <a:pt x="127864" y="203740"/>
                    <a:pt x="151751" y="196714"/>
                    <a:pt x="167207" y="175638"/>
                  </a:cubicBezTo>
                  <a:moveTo>
                    <a:pt x="160182" y="28102"/>
                  </a:moveTo>
                  <a:cubicBezTo>
                    <a:pt x="157371" y="19671"/>
                    <a:pt x="161587" y="9835"/>
                    <a:pt x="160182" y="0"/>
                  </a:cubicBezTo>
                  <a:moveTo>
                    <a:pt x="195309" y="49178"/>
                  </a:moveTo>
                  <a:cubicBezTo>
                    <a:pt x="199525" y="40748"/>
                    <a:pt x="207955" y="35127"/>
                    <a:pt x="214981" y="29507"/>
                  </a:cubicBezTo>
                  <a:moveTo>
                    <a:pt x="125054" y="49178"/>
                  </a:moveTo>
                  <a:cubicBezTo>
                    <a:pt x="118028" y="43558"/>
                    <a:pt x="111003" y="36532"/>
                    <a:pt x="105382" y="29507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982176B-469C-7B28-F92E-FDD9EB284917}"/>
                </a:ext>
              </a:extLst>
            </p:cNvPr>
            <p:cNvSpPr/>
            <p:nvPr/>
          </p:nvSpPr>
          <p:spPr>
            <a:xfrm>
              <a:off x="2283325" y="1693153"/>
              <a:ext cx="323062" cy="323174"/>
            </a:xfrm>
            <a:custGeom>
              <a:avLst/>
              <a:gdLst/>
              <a:ahLst/>
              <a:cxnLst/>
              <a:rect l="0" t="0" r="0" b="0"/>
              <a:pathLst>
                <a:path w="323062" h="323174">
                  <a:moveTo>
                    <a:pt x="14022" y="105382"/>
                  </a:moveTo>
                  <a:cubicBezTo>
                    <a:pt x="14022" y="85982"/>
                    <a:pt x="29750" y="70255"/>
                    <a:pt x="49150" y="70255"/>
                  </a:cubicBezTo>
                  <a:cubicBezTo>
                    <a:pt x="68551" y="70255"/>
                    <a:pt x="84278" y="85982"/>
                    <a:pt x="84278" y="105382"/>
                  </a:cubicBezTo>
                  <a:cubicBezTo>
                    <a:pt x="84278" y="124783"/>
                    <a:pt x="68551" y="140510"/>
                    <a:pt x="49150" y="140510"/>
                  </a:cubicBezTo>
                  <a:cubicBezTo>
                    <a:pt x="29750" y="140510"/>
                    <a:pt x="14022" y="124783"/>
                    <a:pt x="14022" y="105382"/>
                  </a:cubicBezTo>
                  <a:moveTo>
                    <a:pt x="238839" y="105382"/>
                  </a:moveTo>
                  <a:cubicBezTo>
                    <a:pt x="238839" y="85982"/>
                    <a:pt x="254567" y="70255"/>
                    <a:pt x="273967" y="70255"/>
                  </a:cubicBezTo>
                  <a:cubicBezTo>
                    <a:pt x="293368" y="70255"/>
                    <a:pt x="309095" y="85982"/>
                    <a:pt x="309095" y="105382"/>
                  </a:cubicBezTo>
                  <a:cubicBezTo>
                    <a:pt x="309095" y="124783"/>
                    <a:pt x="293368" y="140510"/>
                    <a:pt x="273967" y="140510"/>
                  </a:cubicBezTo>
                  <a:cubicBezTo>
                    <a:pt x="254567" y="140510"/>
                    <a:pt x="238839" y="124783"/>
                    <a:pt x="238839" y="105382"/>
                  </a:cubicBezTo>
                  <a:moveTo>
                    <a:pt x="224788" y="323174"/>
                  </a:moveTo>
                  <a:lnTo>
                    <a:pt x="224788" y="210372"/>
                  </a:lnTo>
                  <a:cubicBezTo>
                    <a:pt x="188728" y="207041"/>
                    <a:pt x="158056" y="182689"/>
                    <a:pt x="146636" y="148323"/>
                  </a:cubicBezTo>
                  <a:lnTo>
                    <a:pt x="134538" y="112057"/>
                  </a:lnTo>
                  <a:cubicBezTo>
                    <a:pt x="132569" y="106167"/>
                    <a:pt x="133297" y="99709"/>
                    <a:pt x="136528" y="94406"/>
                  </a:cubicBezTo>
                  <a:cubicBezTo>
                    <a:pt x="139760" y="89103"/>
                    <a:pt x="145165" y="85495"/>
                    <a:pt x="151301" y="84545"/>
                  </a:cubicBezTo>
                  <a:cubicBezTo>
                    <a:pt x="161809" y="83249"/>
                    <a:pt x="171740" y="89655"/>
                    <a:pt x="174893" y="99762"/>
                  </a:cubicBezTo>
                  <a:lnTo>
                    <a:pt x="186640" y="134988"/>
                  </a:lnTo>
                  <a:cubicBezTo>
                    <a:pt x="193326" y="155042"/>
                    <a:pt x="212080" y="168580"/>
                    <a:pt x="233219" y="168612"/>
                  </a:cubicBezTo>
                  <a:lnTo>
                    <a:pt x="294959" y="168612"/>
                  </a:lnTo>
                  <a:cubicBezTo>
                    <a:pt x="310480" y="168612"/>
                    <a:pt x="323062" y="181194"/>
                    <a:pt x="323062" y="196714"/>
                  </a:cubicBezTo>
                  <a:lnTo>
                    <a:pt x="323062" y="323174"/>
                  </a:lnTo>
                  <a:moveTo>
                    <a:pt x="0" y="323174"/>
                  </a:moveTo>
                  <a:lnTo>
                    <a:pt x="0" y="196714"/>
                  </a:lnTo>
                  <a:cubicBezTo>
                    <a:pt x="0" y="181194"/>
                    <a:pt x="12581" y="168612"/>
                    <a:pt x="28102" y="168612"/>
                  </a:cubicBezTo>
                  <a:lnTo>
                    <a:pt x="89786" y="168612"/>
                  </a:lnTo>
                  <a:cubicBezTo>
                    <a:pt x="110987" y="168653"/>
                    <a:pt x="129828" y="155101"/>
                    <a:pt x="136534" y="134988"/>
                  </a:cubicBezTo>
                  <a:lnTo>
                    <a:pt x="139344" y="126459"/>
                  </a:lnTo>
                  <a:moveTo>
                    <a:pt x="98329" y="323174"/>
                  </a:moveTo>
                  <a:lnTo>
                    <a:pt x="98329" y="210372"/>
                  </a:lnTo>
                  <a:cubicBezTo>
                    <a:pt x="123223" y="208070"/>
                    <a:pt x="146081" y="195651"/>
                    <a:pt x="161559" y="176017"/>
                  </a:cubicBezTo>
                  <a:moveTo>
                    <a:pt x="154533" y="0"/>
                  </a:moveTo>
                  <a:lnTo>
                    <a:pt x="154533" y="28102"/>
                  </a:lnTo>
                  <a:moveTo>
                    <a:pt x="189661" y="49178"/>
                  </a:moveTo>
                  <a:lnTo>
                    <a:pt x="209529" y="29310"/>
                  </a:lnTo>
                  <a:moveTo>
                    <a:pt x="99537" y="29310"/>
                  </a:moveTo>
                  <a:lnTo>
                    <a:pt x="119405" y="49178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5038E07-BB36-3C24-16A8-2C58E960E717}"/>
              </a:ext>
            </a:extLst>
          </p:cNvPr>
          <p:cNvGrpSpPr/>
          <p:nvPr/>
        </p:nvGrpSpPr>
        <p:grpSpPr>
          <a:xfrm>
            <a:off x="5073271" y="2028109"/>
            <a:ext cx="325984" cy="325984"/>
            <a:chOff x="3840155" y="1732496"/>
            <a:chExt cx="325984" cy="325984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0BCA38-DA8C-12AB-B3D5-0A6B9587CA67}"/>
                </a:ext>
              </a:extLst>
            </p:cNvPr>
            <p:cNvSpPr/>
            <p:nvPr/>
          </p:nvSpPr>
          <p:spPr>
            <a:xfrm>
              <a:off x="3840155" y="1732496"/>
              <a:ext cx="325984" cy="325984"/>
            </a:xfrm>
            <a:custGeom>
              <a:avLst/>
              <a:gdLst/>
              <a:ahLst/>
              <a:cxnLst/>
              <a:rect l="0" t="0" r="0" b="0"/>
              <a:pathLst>
                <a:path w="325984" h="325984">
                  <a:moveTo>
                    <a:pt x="177043" y="321769"/>
                  </a:moveTo>
                  <a:cubicBezTo>
                    <a:pt x="123649" y="324579"/>
                    <a:pt x="70255" y="317554"/>
                    <a:pt x="16861" y="321769"/>
                  </a:cubicBezTo>
                  <a:cubicBezTo>
                    <a:pt x="9835" y="323174"/>
                    <a:pt x="0" y="316148"/>
                    <a:pt x="2810" y="307718"/>
                  </a:cubicBezTo>
                  <a:cubicBezTo>
                    <a:pt x="35127" y="216386"/>
                    <a:pt x="4215" y="113813"/>
                    <a:pt x="2810" y="16861"/>
                  </a:cubicBezTo>
                  <a:cubicBezTo>
                    <a:pt x="2810" y="9835"/>
                    <a:pt x="9835" y="0"/>
                    <a:pt x="16861" y="2810"/>
                  </a:cubicBezTo>
                  <a:cubicBezTo>
                    <a:pt x="92737" y="29507"/>
                    <a:pt x="177043" y="8430"/>
                    <a:pt x="257134" y="2810"/>
                  </a:cubicBezTo>
                  <a:cubicBezTo>
                    <a:pt x="265565" y="2810"/>
                    <a:pt x="273995" y="9835"/>
                    <a:pt x="271185" y="16861"/>
                  </a:cubicBezTo>
                  <a:cubicBezTo>
                    <a:pt x="259944" y="54799"/>
                    <a:pt x="269780" y="95547"/>
                    <a:pt x="271185" y="133485"/>
                  </a:cubicBezTo>
                  <a:moveTo>
                    <a:pt x="119434" y="193904"/>
                  </a:moveTo>
                  <a:cubicBezTo>
                    <a:pt x="92737" y="191094"/>
                    <a:pt x="67445" y="193904"/>
                    <a:pt x="42153" y="193904"/>
                  </a:cubicBezTo>
                  <a:moveTo>
                    <a:pt x="119434" y="251514"/>
                  </a:moveTo>
                  <a:cubicBezTo>
                    <a:pt x="94142" y="245893"/>
                    <a:pt x="67445" y="245893"/>
                    <a:pt x="42153" y="251514"/>
                  </a:cubicBezTo>
                  <a:moveTo>
                    <a:pt x="181258" y="120839"/>
                  </a:moveTo>
                  <a:cubicBezTo>
                    <a:pt x="199525" y="120839"/>
                    <a:pt x="216386" y="122244"/>
                    <a:pt x="234652" y="120839"/>
                  </a:cubicBezTo>
                  <a:moveTo>
                    <a:pt x="165802" y="231842"/>
                  </a:moveTo>
                  <a:cubicBezTo>
                    <a:pt x="172828" y="196714"/>
                    <a:pt x="195309" y="170017"/>
                    <a:pt x="231842" y="165802"/>
                  </a:cubicBezTo>
                  <a:cubicBezTo>
                    <a:pt x="268375" y="162992"/>
                    <a:pt x="304908" y="196714"/>
                    <a:pt x="297882" y="231842"/>
                  </a:cubicBezTo>
                  <a:cubicBezTo>
                    <a:pt x="290857" y="268375"/>
                    <a:pt x="265565" y="310528"/>
                    <a:pt x="231842" y="297882"/>
                  </a:cubicBezTo>
                  <a:cubicBezTo>
                    <a:pt x="198120" y="285236"/>
                    <a:pt x="178448" y="266970"/>
                    <a:pt x="165802" y="231842"/>
                  </a:cubicBezTo>
                  <a:moveTo>
                    <a:pt x="278211" y="278211"/>
                  </a:moveTo>
                  <a:cubicBezTo>
                    <a:pt x="295072" y="293667"/>
                    <a:pt x="317554" y="304908"/>
                    <a:pt x="325984" y="325984"/>
                  </a:cubicBezTo>
                  <a:moveTo>
                    <a:pt x="63229" y="64634"/>
                  </a:moveTo>
                  <a:cubicBezTo>
                    <a:pt x="61824" y="78685"/>
                    <a:pt x="74470" y="88521"/>
                    <a:pt x="88521" y="89926"/>
                  </a:cubicBezTo>
                  <a:cubicBezTo>
                    <a:pt x="101167" y="89926"/>
                    <a:pt x="116623" y="77280"/>
                    <a:pt x="112408" y="64634"/>
                  </a:cubicBezTo>
                  <a:cubicBezTo>
                    <a:pt x="109598" y="51988"/>
                    <a:pt x="101167" y="43558"/>
                    <a:pt x="88521" y="39342"/>
                  </a:cubicBezTo>
                  <a:cubicBezTo>
                    <a:pt x="74470" y="36532"/>
                    <a:pt x="67445" y="51988"/>
                    <a:pt x="63229" y="64634"/>
                  </a:cubicBezTo>
                  <a:moveTo>
                    <a:pt x="127864" y="139105"/>
                  </a:moveTo>
                  <a:cubicBezTo>
                    <a:pt x="126459" y="119434"/>
                    <a:pt x="106788" y="112408"/>
                    <a:pt x="88521" y="106788"/>
                  </a:cubicBezTo>
                  <a:cubicBezTo>
                    <a:pt x="70255" y="102572"/>
                    <a:pt x="54799" y="120839"/>
                    <a:pt x="47773" y="139105"/>
                  </a:cubicBezTo>
                  <a:moveTo>
                    <a:pt x="210765" y="64634"/>
                  </a:moveTo>
                  <a:cubicBezTo>
                    <a:pt x="200930" y="64634"/>
                    <a:pt x="191094" y="64634"/>
                    <a:pt x="181258" y="64634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084F3DFC-589B-1042-9BF8-7C4933041A77}"/>
                </a:ext>
              </a:extLst>
            </p:cNvPr>
            <p:cNvSpPr/>
            <p:nvPr/>
          </p:nvSpPr>
          <p:spPr>
            <a:xfrm>
              <a:off x="3842965" y="1735306"/>
              <a:ext cx="323174" cy="323174"/>
            </a:xfrm>
            <a:custGeom>
              <a:avLst/>
              <a:gdLst/>
              <a:ahLst/>
              <a:cxnLst/>
              <a:rect l="0" t="0" r="0" b="0"/>
              <a:pathLst>
                <a:path w="323174" h="323174">
                  <a:moveTo>
                    <a:pt x="174317" y="319577"/>
                  </a:moveTo>
                  <a:lnTo>
                    <a:pt x="14528" y="319577"/>
                  </a:lnTo>
                  <a:cubicBezTo>
                    <a:pt x="6504" y="319577"/>
                    <a:pt x="0" y="313072"/>
                    <a:pt x="0" y="305048"/>
                  </a:cubicBezTo>
                  <a:lnTo>
                    <a:pt x="0" y="14528"/>
                  </a:lnTo>
                  <a:cubicBezTo>
                    <a:pt x="0" y="6504"/>
                    <a:pt x="6504" y="0"/>
                    <a:pt x="14528" y="0"/>
                  </a:cubicBezTo>
                  <a:lnTo>
                    <a:pt x="254211" y="0"/>
                  </a:lnTo>
                  <a:cubicBezTo>
                    <a:pt x="262235" y="0"/>
                    <a:pt x="268740" y="6504"/>
                    <a:pt x="268740" y="14528"/>
                  </a:cubicBezTo>
                  <a:lnTo>
                    <a:pt x="268740" y="130674"/>
                  </a:lnTo>
                  <a:moveTo>
                    <a:pt x="116202" y="190546"/>
                  </a:moveTo>
                  <a:lnTo>
                    <a:pt x="39230" y="190546"/>
                  </a:lnTo>
                  <a:moveTo>
                    <a:pt x="39230" y="248717"/>
                  </a:moveTo>
                  <a:lnTo>
                    <a:pt x="116202" y="248717"/>
                  </a:lnTo>
                  <a:moveTo>
                    <a:pt x="178926" y="117986"/>
                  </a:moveTo>
                  <a:lnTo>
                    <a:pt x="231519" y="117986"/>
                  </a:lnTo>
                  <a:moveTo>
                    <a:pt x="163385" y="229186"/>
                  </a:moveTo>
                  <a:cubicBezTo>
                    <a:pt x="163385" y="192845"/>
                    <a:pt x="192845" y="163385"/>
                    <a:pt x="229186" y="163385"/>
                  </a:cubicBezTo>
                  <a:cubicBezTo>
                    <a:pt x="265527" y="163385"/>
                    <a:pt x="294988" y="192845"/>
                    <a:pt x="294988" y="229186"/>
                  </a:cubicBezTo>
                  <a:cubicBezTo>
                    <a:pt x="294988" y="265527"/>
                    <a:pt x="265527" y="294988"/>
                    <a:pt x="229186" y="294988"/>
                  </a:cubicBezTo>
                  <a:cubicBezTo>
                    <a:pt x="192845" y="294988"/>
                    <a:pt x="163385" y="265527"/>
                    <a:pt x="163385" y="229186"/>
                  </a:cubicBezTo>
                  <a:moveTo>
                    <a:pt x="323174" y="323174"/>
                  </a:moveTo>
                  <a:lnTo>
                    <a:pt x="276005" y="276005"/>
                  </a:lnTo>
                  <a:moveTo>
                    <a:pt x="60447" y="61684"/>
                  </a:moveTo>
                  <a:cubicBezTo>
                    <a:pt x="60445" y="75367"/>
                    <a:pt x="71536" y="86460"/>
                    <a:pt x="85219" y="86460"/>
                  </a:cubicBezTo>
                  <a:cubicBezTo>
                    <a:pt x="98902" y="86460"/>
                    <a:pt x="109994" y="75367"/>
                    <a:pt x="109991" y="61684"/>
                  </a:cubicBezTo>
                  <a:cubicBezTo>
                    <a:pt x="109994" y="48001"/>
                    <a:pt x="98902" y="36907"/>
                    <a:pt x="85219" y="36907"/>
                  </a:cubicBezTo>
                  <a:cubicBezTo>
                    <a:pt x="71536" y="36907"/>
                    <a:pt x="60445" y="48001"/>
                    <a:pt x="60447" y="61684"/>
                  </a:cubicBezTo>
                  <a:moveTo>
                    <a:pt x="125700" y="136000"/>
                  </a:moveTo>
                  <a:cubicBezTo>
                    <a:pt x="120986" y="117491"/>
                    <a:pt x="104319" y="104538"/>
                    <a:pt x="85219" y="104538"/>
                  </a:cubicBezTo>
                  <a:cubicBezTo>
                    <a:pt x="66120" y="104538"/>
                    <a:pt x="49453" y="117491"/>
                    <a:pt x="44738" y="136000"/>
                  </a:cubicBezTo>
                  <a:moveTo>
                    <a:pt x="178926" y="62372"/>
                  </a:moveTo>
                  <a:lnTo>
                    <a:pt x="208475" y="62372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8981A46-7C84-6F29-C888-D5A6F0E3A4F6}"/>
              </a:ext>
            </a:extLst>
          </p:cNvPr>
          <p:cNvGrpSpPr/>
          <p:nvPr/>
        </p:nvGrpSpPr>
        <p:grpSpPr>
          <a:xfrm>
            <a:off x="2926269" y="3538598"/>
            <a:ext cx="310528" cy="352681"/>
            <a:chOff x="1693153" y="3242985"/>
            <a:chExt cx="310528" cy="352681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CF42487-E6F1-5C0C-2214-7EAC28670F87}"/>
                </a:ext>
              </a:extLst>
            </p:cNvPr>
            <p:cNvSpPr/>
            <p:nvPr/>
          </p:nvSpPr>
          <p:spPr>
            <a:xfrm>
              <a:off x="1693153" y="3242985"/>
              <a:ext cx="310528" cy="352681"/>
            </a:xfrm>
            <a:custGeom>
              <a:avLst/>
              <a:gdLst/>
              <a:ahLst/>
              <a:cxnLst/>
              <a:rect l="0" t="0" r="0" b="0"/>
              <a:pathLst>
                <a:path w="310528" h="352681">
                  <a:moveTo>
                    <a:pt x="147536" y="185474"/>
                  </a:moveTo>
                  <a:cubicBezTo>
                    <a:pt x="101167" y="185474"/>
                    <a:pt x="59014" y="147536"/>
                    <a:pt x="63229" y="101167"/>
                  </a:cubicBezTo>
                  <a:cubicBezTo>
                    <a:pt x="67445" y="54799"/>
                    <a:pt x="103977" y="0"/>
                    <a:pt x="147536" y="16861"/>
                  </a:cubicBezTo>
                  <a:cubicBezTo>
                    <a:pt x="141915" y="73065"/>
                    <a:pt x="148941" y="129269"/>
                    <a:pt x="147536" y="185474"/>
                  </a:cubicBezTo>
                  <a:moveTo>
                    <a:pt x="14051" y="340035"/>
                  </a:moveTo>
                  <a:cubicBezTo>
                    <a:pt x="0" y="268375"/>
                    <a:pt x="74470" y="196714"/>
                    <a:pt x="147536" y="206550"/>
                  </a:cubicBezTo>
                  <a:cubicBezTo>
                    <a:pt x="140510" y="250108"/>
                    <a:pt x="150346" y="295072"/>
                    <a:pt x="147536" y="340035"/>
                  </a:cubicBezTo>
                  <a:cubicBezTo>
                    <a:pt x="103977" y="334415"/>
                    <a:pt x="56204" y="352681"/>
                    <a:pt x="14051" y="340035"/>
                  </a:cubicBezTo>
                  <a:moveTo>
                    <a:pt x="175638" y="16861"/>
                  </a:moveTo>
                  <a:cubicBezTo>
                    <a:pt x="179853" y="18266"/>
                    <a:pt x="185474" y="18266"/>
                    <a:pt x="189689" y="18266"/>
                  </a:cubicBezTo>
                  <a:cubicBezTo>
                    <a:pt x="191094" y="25291"/>
                    <a:pt x="191094" y="32317"/>
                    <a:pt x="189689" y="39342"/>
                  </a:cubicBezTo>
                  <a:cubicBezTo>
                    <a:pt x="195309" y="42153"/>
                    <a:pt x="203740" y="43558"/>
                    <a:pt x="209360" y="47773"/>
                  </a:cubicBezTo>
                  <a:cubicBezTo>
                    <a:pt x="214981" y="43558"/>
                    <a:pt x="219196" y="36532"/>
                    <a:pt x="224817" y="32317"/>
                  </a:cubicBezTo>
                  <a:cubicBezTo>
                    <a:pt x="231842" y="37937"/>
                    <a:pt x="240273" y="43558"/>
                    <a:pt x="244488" y="51988"/>
                  </a:cubicBezTo>
                  <a:cubicBezTo>
                    <a:pt x="238868" y="57609"/>
                    <a:pt x="234652" y="63229"/>
                    <a:pt x="229032" y="67445"/>
                  </a:cubicBezTo>
                  <a:cubicBezTo>
                    <a:pt x="230437" y="74470"/>
                    <a:pt x="237462" y="80091"/>
                    <a:pt x="237462" y="87116"/>
                  </a:cubicBezTo>
                  <a:cubicBezTo>
                    <a:pt x="244488" y="88521"/>
                    <a:pt x="251514" y="89926"/>
                    <a:pt x="258539" y="87116"/>
                  </a:cubicBezTo>
                  <a:cubicBezTo>
                    <a:pt x="259944" y="91331"/>
                    <a:pt x="261349" y="96952"/>
                    <a:pt x="259944" y="101167"/>
                  </a:cubicBezTo>
                  <a:cubicBezTo>
                    <a:pt x="258539" y="105382"/>
                    <a:pt x="261349" y="111003"/>
                    <a:pt x="258539" y="115218"/>
                  </a:cubicBezTo>
                  <a:cubicBezTo>
                    <a:pt x="251514" y="115218"/>
                    <a:pt x="244488" y="115218"/>
                    <a:pt x="237462" y="115218"/>
                  </a:cubicBezTo>
                  <a:cubicBezTo>
                    <a:pt x="233247" y="120839"/>
                    <a:pt x="231842" y="127864"/>
                    <a:pt x="229032" y="134890"/>
                  </a:cubicBezTo>
                  <a:cubicBezTo>
                    <a:pt x="231842" y="140510"/>
                    <a:pt x="241678" y="143320"/>
                    <a:pt x="244488" y="150346"/>
                  </a:cubicBezTo>
                  <a:cubicBezTo>
                    <a:pt x="241678" y="158777"/>
                    <a:pt x="231842" y="164397"/>
                    <a:pt x="224817" y="170017"/>
                  </a:cubicBezTo>
                  <a:cubicBezTo>
                    <a:pt x="217791" y="165802"/>
                    <a:pt x="216386" y="157371"/>
                    <a:pt x="209360" y="154561"/>
                  </a:cubicBezTo>
                  <a:cubicBezTo>
                    <a:pt x="203740" y="158777"/>
                    <a:pt x="196714" y="161587"/>
                    <a:pt x="189689" y="162992"/>
                  </a:cubicBezTo>
                  <a:cubicBezTo>
                    <a:pt x="188284" y="170017"/>
                    <a:pt x="189689" y="177043"/>
                    <a:pt x="189689" y="184068"/>
                  </a:cubicBezTo>
                  <a:cubicBezTo>
                    <a:pt x="185474" y="186879"/>
                    <a:pt x="179853" y="185474"/>
                    <a:pt x="175638" y="185474"/>
                  </a:cubicBezTo>
                  <a:moveTo>
                    <a:pt x="175638" y="129269"/>
                  </a:moveTo>
                  <a:cubicBezTo>
                    <a:pt x="191094" y="126459"/>
                    <a:pt x="199525" y="116623"/>
                    <a:pt x="203740" y="101167"/>
                  </a:cubicBezTo>
                  <a:cubicBezTo>
                    <a:pt x="207955" y="85711"/>
                    <a:pt x="191094" y="71660"/>
                    <a:pt x="175638" y="73065"/>
                  </a:cubicBezTo>
                  <a:moveTo>
                    <a:pt x="175638" y="206550"/>
                  </a:moveTo>
                  <a:cubicBezTo>
                    <a:pt x="185474" y="207955"/>
                    <a:pt x="193904" y="207955"/>
                    <a:pt x="203740" y="209360"/>
                  </a:cubicBezTo>
                  <a:cubicBezTo>
                    <a:pt x="206550" y="219196"/>
                    <a:pt x="202335" y="229032"/>
                    <a:pt x="203740" y="238868"/>
                  </a:cubicBezTo>
                  <a:cubicBezTo>
                    <a:pt x="213576" y="241678"/>
                    <a:pt x="224817" y="243083"/>
                    <a:pt x="231842" y="251514"/>
                  </a:cubicBezTo>
                  <a:cubicBezTo>
                    <a:pt x="240273" y="245893"/>
                    <a:pt x="245893" y="237462"/>
                    <a:pt x="251514" y="230437"/>
                  </a:cubicBezTo>
                  <a:cubicBezTo>
                    <a:pt x="265565" y="243083"/>
                    <a:pt x="282426" y="254324"/>
                    <a:pt x="290857" y="272590"/>
                  </a:cubicBezTo>
                  <a:cubicBezTo>
                    <a:pt x="281021" y="276805"/>
                    <a:pt x="276805" y="286641"/>
                    <a:pt x="269780" y="292262"/>
                  </a:cubicBezTo>
                  <a:cubicBezTo>
                    <a:pt x="272590" y="302097"/>
                    <a:pt x="273995" y="310528"/>
                    <a:pt x="278211" y="318959"/>
                  </a:cubicBezTo>
                  <a:cubicBezTo>
                    <a:pt x="288046" y="317554"/>
                    <a:pt x="297882" y="316148"/>
                    <a:pt x="307718" y="318959"/>
                  </a:cubicBezTo>
                  <a:cubicBezTo>
                    <a:pt x="306313" y="325984"/>
                    <a:pt x="310528" y="333010"/>
                    <a:pt x="309123" y="340035"/>
                  </a:cubicBezTo>
                  <a:moveTo>
                    <a:pt x="175638" y="283831"/>
                  </a:moveTo>
                  <a:cubicBezTo>
                    <a:pt x="206550" y="283831"/>
                    <a:pt x="230437" y="309123"/>
                    <a:pt x="231842" y="340035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C8223AF-9580-081B-4A47-308883BCE1DA}"/>
                </a:ext>
              </a:extLst>
            </p:cNvPr>
            <p:cNvSpPr/>
            <p:nvPr/>
          </p:nvSpPr>
          <p:spPr>
            <a:xfrm>
              <a:off x="1707204" y="3259846"/>
              <a:ext cx="295072" cy="323174"/>
            </a:xfrm>
            <a:custGeom>
              <a:avLst/>
              <a:gdLst/>
              <a:ahLst/>
              <a:cxnLst/>
              <a:rect l="0" t="0" r="0" b="0"/>
              <a:pathLst>
                <a:path w="295072" h="323174">
                  <a:moveTo>
                    <a:pt x="133485" y="168612"/>
                  </a:moveTo>
                  <a:cubicBezTo>
                    <a:pt x="86923" y="168612"/>
                    <a:pt x="49178" y="130867"/>
                    <a:pt x="49178" y="84306"/>
                  </a:cubicBezTo>
                  <a:cubicBezTo>
                    <a:pt x="49178" y="37745"/>
                    <a:pt x="86923" y="0"/>
                    <a:pt x="133485" y="0"/>
                  </a:cubicBezTo>
                  <a:close/>
                  <a:moveTo>
                    <a:pt x="0" y="323174"/>
                  </a:moveTo>
                  <a:cubicBezTo>
                    <a:pt x="0" y="249452"/>
                    <a:pt x="59763" y="189689"/>
                    <a:pt x="133485" y="189689"/>
                  </a:cubicBezTo>
                  <a:lnTo>
                    <a:pt x="133485" y="323174"/>
                  </a:lnTo>
                  <a:close/>
                  <a:moveTo>
                    <a:pt x="161587" y="0"/>
                  </a:moveTo>
                  <a:cubicBezTo>
                    <a:pt x="166297" y="28"/>
                    <a:pt x="170998" y="451"/>
                    <a:pt x="175638" y="1264"/>
                  </a:cubicBezTo>
                  <a:lnTo>
                    <a:pt x="175638" y="22762"/>
                  </a:lnTo>
                  <a:cubicBezTo>
                    <a:pt x="182550" y="24352"/>
                    <a:pt x="189140" y="27108"/>
                    <a:pt x="195127" y="30912"/>
                  </a:cubicBezTo>
                  <a:lnTo>
                    <a:pt x="210372" y="15638"/>
                  </a:lnTo>
                  <a:cubicBezTo>
                    <a:pt x="218058" y="21104"/>
                    <a:pt x="224774" y="27820"/>
                    <a:pt x="230240" y="35507"/>
                  </a:cubicBezTo>
                  <a:lnTo>
                    <a:pt x="214981" y="50766"/>
                  </a:lnTo>
                  <a:cubicBezTo>
                    <a:pt x="218785" y="56752"/>
                    <a:pt x="221541" y="63343"/>
                    <a:pt x="223130" y="70255"/>
                  </a:cubicBezTo>
                  <a:lnTo>
                    <a:pt x="244629" y="70255"/>
                  </a:lnTo>
                  <a:cubicBezTo>
                    <a:pt x="245442" y="74895"/>
                    <a:pt x="245865" y="79595"/>
                    <a:pt x="245893" y="84306"/>
                  </a:cubicBezTo>
                  <a:cubicBezTo>
                    <a:pt x="245865" y="89017"/>
                    <a:pt x="245442" y="93717"/>
                    <a:pt x="244629" y="98357"/>
                  </a:cubicBezTo>
                  <a:lnTo>
                    <a:pt x="223130" y="98357"/>
                  </a:lnTo>
                  <a:cubicBezTo>
                    <a:pt x="221541" y="105269"/>
                    <a:pt x="218785" y="111860"/>
                    <a:pt x="214981" y="117846"/>
                  </a:cubicBezTo>
                  <a:lnTo>
                    <a:pt x="230254" y="133105"/>
                  </a:lnTo>
                  <a:cubicBezTo>
                    <a:pt x="224788" y="140792"/>
                    <a:pt x="218072" y="147507"/>
                    <a:pt x="210386" y="152973"/>
                  </a:cubicBezTo>
                  <a:lnTo>
                    <a:pt x="195127" y="137714"/>
                  </a:lnTo>
                  <a:cubicBezTo>
                    <a:pt x="189140" y="141513"/>
                    <a:pt x="182549" y="144264"/>
                    <a:pt x="175638" y="145850"/>
                  </a:cubicBezTo>
                  <a:lnTo>
                    <a:pt x="175638" y="167348"/>
                  </a:lnTo>
                  <a:cubicBezTo>
                    <a:pt x="170998" y="168161"/>
                    <a:pt x="166297" y="168584"/>
                    <a:pt x="161587" y="168612"/>
                  </a:cubicBezTo>
                  <a:moveTo>
                    <a:pt x="161587" y="112408"/>
                  </a:moveTo>
                  <a:cubicBezTo>
                    <a:pt x="177107" y="112408"/>
                    <a:pt x="189689" y="99826"/>
                    <a:pt x="189689" y="84306"/>
                  </a:cubicBezTo>
                  <a:cubicBezTo>
                    <a:pt x="189689" y="68785"/>
                    <a:pt x="177107" y="56204"/>
                    <a:pt x="161587" y="56204"/>
                  </a:cubicBezTo>
                  <a:moveTo>
                    <a:pt x="161587" y="189689"/>
                  </a:moveTo>
                  <a:cubicBezTo>
                    <a:pt x="171058" y="189698"/>
                    <a:pt x="180501" y="190711"/>
                    <a:pt x="189759" y="192710"/>
                  </a:cubicBezTo>
                  <a:lnTo>
                    <a:pt x="189759" y="221697"/>
                  </a:lnTo>
                  <a:cubicBezTo>
                    <a:pt x="199693" y="224446"/>
                    <a:pt x="209164" y="228656"/>
                    <a:pt x="217861" y="234189"/>
                  </a:cubicBezTo>
                  <a:lnTo>
                    <a:pt x="238123" y="213913"/>
                  </a:lnTo>
                  <a:cubicBezTo>
                    <a:pt x="253637" y="224820"/>
                    <a:pt x="266659" y="238895"/>
                    <a:pt x="276328" y="255209"/>
                  </a:cubicBezTo>
                  <a:lnTo>
                    <a:pt x="255659" y="275864"/>
                  </a:lnTo>
                  <a:cubicBezTo>
                    <a:pt x="259880" y="284159"/>
                    <a:pt x="262971" y="292982"/>
                    <a:pt x="264848" y="302097"/>
                  </a:cubicBezTo>
                  <a:lnTo>
                    <a:pt x="293245" y="302097"/>
                  </a:lnTo>
                  <a:cubicBezTo>
                    <a:pt x="294410" y="309064"/>
                    <a:pt x="295021" y="316111"/>
                    <a:pt x="295072" y="323174"/>
                  </a:cubicBezTo>
                  <a:moveTo>
                    <a:pt x="161587" y="266970"/>
                  </a:moveTo>
                  <a:cubicBezTo>
                    <a:pt x="192628" y="266970"/>
                    <a:pt x="217791" y="292133"/>
                    <a:pt x="217791" y="323174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69FAE7F-5094-7A99-9815-9D7DE1FE230D}"/>
              </a:ext>
            </a:extLst>
          </p:cNvPr>
          <p:cNvGrpSpPr/>
          <p:nvPr/>
        </p:nvGrpSpPr>
        <p:grpSpPr>
          <a:xfrm>
            <a:off x="5513070" y="3584965"/>
            <a:ext cx="356897" cy="334415"/>
            <a:chOff x="4279954" y="3289352"/>
            <a:chExt cx="356897" cy="33441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C05CB3B-F106-CB4B-F238-E3004EAF40CE}"/>
                </a:ext>
              </a:extLst>
            </p:cNvPr>
            <p:cNvSpPr/>
            <p:nvPr/>
          </p:nvSpPr>
          <p:spPr>
            <a:xfrm>
              <a:off x="4279954" y="3289352"/>
              <a:ext cx="356897" cy="334415"/>
            </a:xfrm>
            <a:custGeom>
              <a:avLst/>
              <a:gdLst/>
              <a:ahLst/>
              <a:cxnLst/>
              <a:rect l="0" t="0" r="0" b="0"/>
              <a:pathLst>
                <a:path w="356897" h="334415">
                  <a:moveTo>
                    <a:pt x="223411" y="132080"/>
                  </a:moveTo>
                  <a:cubicBezTo>
                    <a:pt x="220601" y="113813"/>
                    <a:pt x="223411" y="94142"/>
                    <a:pt x="223411" y="75875"/>
                  </a:cubicBezTo>
                  <a:cubicBezTo>
                    <a:pt x="172828" y="66040"/>
                    <a:pt x="118028" y="92737"/>
                    <a:pt x="68850" y="75875"/>
                  </a:cubicBezTo>
                  <a:cubicBezTo>
                    <a:pt x="68850" y="136295"/>
                    <a:pt x="81496" y="198119"/>
                    <a:pt x="68850" y="258539"/>
                  </a:cubicBezTo>
                  <a:cubicBezTo>
                    <a:pt x="92737" y="257134"/>
                    <a:pt x="115218" y="257134"/>
                    <a:pt x="139105" y="258539"/>
                  </a:cubicBezTo>
                  <a:moveTo>
                    <a:pt x="153156" y="300692"/>
                  </a:moveTo>
                  <a:cubicBezTo>
                    <a:pt x="116623" y="303502"/>
                    <a:pt x="77280" y="309123"/>
                    <a:pt x="40748" y="300692"/>
                  </a:cubicBezTo>
                  <a:cubicBezTo>
                    <a:pt x="33722" y="297882"/>
                    <a:pt x="26697" y="293667"/>
                    <a:pt x="26697" y="286641"/>
                  </a:cubicBezTo>
                  <a:cubicBezTo>
                    <a:pt x="28102" y="206550"/>
                    <a:pt x="0" y="122244"/>
                    <a:pt x="26697" y="47773"/>
                  </a:cubicBezTo>
                  <a:cubicBezTo>
                    <a:pt x="29507" y="40748"/>
                    <a:pt x="33722" y="32317"/>
                    <a:pt x="40748" y="33722"/>
                  </a:cubicBezTo>
                  <a:cubicBezTo>
                    <a:pt x="61824" y="35127"/>
                    <a:pt x="82901" y="29507"/>
                    <a:pt x="103977" y="33722"/>
                  </a:cubicBezTo>
                  <a:cubicBezTo>
                    <a:pt x="105382" y="14051"/>
                    <a:pt x="129269" y="11240"/>
                    <a:pt x="146131" y="5620"/>
                  </a:cubicBezTo>
                  <a:cubicBezTo>
                    <a:pt x="164397" y="0"/>
                    <a:pt x="182663" y="15456"/>
                    <a:pt x="189689" y="33722"/>
                  </a:cubicBezTo>
                  <a:cubicBezTo>
                    <a:pt x="209360" y="36532"/>
                    <a:pt x="231842" y="36532"/>
                    <a:pt x="251514" y="33722"/>
                  </a:cubicBezTo>
                  <a:cubicBezTo>
                    <a:pt x="259944" y="32317"/>
                    <a:pt x="265565" y="39342"/>
                    <a:pt x="265565" y="47773"/>
                  </a:cubicBezTo>
                  <a:cubicBezTo>
                    <a:pt x="265565" y="70255"/>
                    <a:pt x="265565" y="94142"/>
                    <a:pt x="265565" y="118028"/>
                  </a:cubicBezTo>
                  <a:moveTo>
                    <a:pt x="181258" y="118028"/>
                  </a:moveTo>
                  <a:cubicBezTo>
                    <a:pt x="158777" y="123649"/>
                    <a:pt x="133485" y="123649"/>
                    <a:pt x="111003" y="118028"/>
                  </a:cubicBezTo>
                  <a:moveTo>
                    <a:pt x="181258" y="160182"/>
                  </a:moveTo>
                  <a:cubicBezTo>
                    <a:pt x="158777" y="164397"/>
                    <a:pt x="133485" y="165802"/>
                    <a:pt x="111003" y="160182"/>
                  </a:cubicBezTo>
                  <a:moveTo>
                    <a:pt x="153156" y="202335"/>
                  </a:moveTo>
                  <a:cubicBezTo>
                    <a:pt x="140510" y="206550"/>
                    <a:pt x="125054" y="202335"/>
                    <a:pt x="111003" y="202335"/>
                  </a:cubicBezTo>
                  <a:moveTo>
                    <a:pt x="181258" y="244488"/>
                  </a:moveTo>
                  <a:cubicBezTo>
                    <a:pt x="170017" y="199525"/>
                    <a:pt x="219196" y="165802"/>
                    <a:pt x="265565" y="160182"/>
                  </a:cubicBezTo>
                  <a:cubicBezTo>
                    <a:pt x="311933" y="153156"/>
                    <a:pt x="356897" y="198119"/>
                    <a:pt x="349871" y="244488"/>
                  </a:cubicBezTo>
                  <a:cubicBezTo>
                    <a:pt x="342845" y="290857"/>
                    <a:pt x="311933" y="323174"/>
                    <a:pt x="265565" y="328794"/>
                  </a:cubicBezTo>
                  <a:cubicBezTo>
                    <a:pt x="219196" y="334415"/>
                    <a:pt x="174233" y="289451"/>
                    <a:pt x="181258" y="244488"/>
                  </a:cubicBezTo>
                  <a:moveTo>
                    <a:pt x="265565" y="202335"/>
                  </a:moveTo>
                  <a:cubicBezTo>
                    <a:pt x="261349" y="230437"/>
                    <a:pt x="265565" y="258539"/>
                    <a:pt x="265565" y="286641"/>
                  </a:cubicBezTo>
                  <a:moveTo>
                    <a:pt x="265565" y="202335"/>
                  </a:moveTo>
                  <a:cubicBezTo>
                    <a:pt x="252919" y="209360"/>
                    <a:pt x="245893" y="223411"/>
                    <a:pt x="234652" y="233247"/>
                  </a:cubicBezTo>
                  <a:moveTo>
                    <a:pt x="297882" y="233247"/>
                  </a:moveTo>
                  <a:cubicBezTo>
                    <a:pt x="288046" y="222006"/>
                    <a:pt x="279616" y="209360"/>
                    <a:pt x="265565" y="202335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950D874-43E7-1D5B-1CFA-FCA4D5E47D5F}"/>
                </a:ext>
              </a:extLst>
            </p:cNvPr>
            <p:cNvSpPr/>
            <p:nvPr/>
          </p:nvSpPr>
          <p:spPr>
            <a:xfrm>
              <a:off x="4306875" y="3294678"/>
              <a:ext cx="323174" cy="323103"/>
            </a:xfrm>
            <a:custGeom>
              <a:avLst/>
              <a:gdLst/>
              <a:ahLst/>
              <a:cxnLst/>
              <a:rect l="0" t="0" r="0" b="0"/>
              <a:pathLst>
                <a:path w="323174" h="323103">
                  <a:moveTo>
                    <a:pt x="196714" y="126388"/>
                  </a:moveTo>
                  <a:lnTo>
                    <a:pt x="196714" y="70184"/>
                  </a:lnTo>
                  <a:lnTo>
                    <a:pt x="42153" y="70184"/>
                  </a:lnTo>
                  <a:lnTo>
                    <a:pt x="42153" y="252833"/>
                  </a:lnTo>
                  <a:lnTo>
                    <a:pt x="112408" y="252847"/>
                  </a:lnTo>
                  <a:moveTo>
                    <a:pt x="126459" y="295001"/>
                  </a:moveTo>
                  <a:lnTo>
                    <a:pt x="14051" y="295001"/>
                  </a:lnTo>
                  <a:cubicBezTo>
                    <a:pt x="6290" y="295001"/>
                    <a:pt x="0" y="288710"/>
                    <a:pt x="0" y="280950"/>
                  </a:cubicBezTo>
                  <a:lnTo>
                    <a:pt x="0" y="42081"/>
                  </a:lnTo>
                  <a:cubicBezTo>
                    <a:pt x="0" y="34321"/>
                    <a:pt x="6290" y="28030"/>
                    <a:pt x="14051" y="28030"/>
                  </a:cubicBezTo>
                  <a:lnTo>
                    <a:pt x="76606" y="28030"/>
                  </a:lnTo>
                  <a:cubicBezTo>
                    <a:pt x="84054" y="11003"/>
                    <a:pt x="100876" y="0"/>
                    <a:pt x="119462" y="0"/>
                  </a:cubicBezTo>
                  <a:cubicBezTo>
                    <a:pt x="138047" y="0"/>
                    <a:pt x="154869" y="11003"/>
                    <a:pt x="162317" y="28030"/>
                  </a:cubicBezTo>
                  <a:lnTo>
                    <a:pt x="224817" y="28030"/>
                  </a:lnTo>
                  <a:cubicBezTo>
                    <a:pt x="232577" y="28030"/>
                    <a:pt x="238868" y="34321"/>
                    <a:pt x="238868" y="42081"/>
                  </a:cubicBezTo>
                  <a:lnTo>
                    <a:pt x="238868" y="112337"/>
                  </a:lnTo>
                  <a:moveTo>
                    <a:pt x="84306" y="112337"/>
                  </a:moveTo>
                  <a:lnTo>
                    <a:pt x="154561" y="112337"/>
                  </a:lnTo>
                  <a:moveTo>
                    <a:pt x="84306" y="154490"/>
                  </a:moveTo>
                  <a:lnTo>
                    <a:pt x="154561" y="154490"/>
                  </a:lnTo>
                  <a:moveTo>
                    <a:pt x="126459" y="196643"/>
                  </a:moveTo>
                  <a:lnTo>
                    <a:pt x="84306" y="196643"/>
                  </a:lnTo>
                  <a:moveTo>
                    <a:pt x="154561" y="238796"/>
                  </a:moveTo>
                  <a:cubicBezTo>
                    <a:pt x="154561" y="192235"/>
                    <a:pt x="192307" y="154490"/>
                    <a:pt x="238868" y="154490"/>
                  </a:cubicBezTo>
                  <a:cubicBezTo>
                    <a:pt x="285429" y="154490"/>
                    <a:pt x="323174" y="192235"/>
                    <a:pt x="323174" y="238796"/>
                  </a:cubicBezTo>
                  <a:cubicBezTo>
                    <a:pt x="323174" y="285357"/>
                    <a:pt x="285429" y="323103"/>
                    <a:pt x="238868" y="323103"/>
                  </a:cubicBezTo>
                  <a:cubicBezTo>
                    <a:pt x="192307" y="323103"/>
                    <a:pt x="154561" y="285357"/>
                    <a:pt x="154561" y="238796"/>
                  </a:cubicBezTo>
                  <a:close/>
                  <a:moveTo>
                    <a:pt x="238868" y="280950"/>
                  </a:moveTo>
                  <a:lnTo>
                    <a:pt x="238868" y="196643"/>
                  </a:lnTo>
                  <a:moveTo>
                    <a:pt x="238868" y="196643"/>
                  </a:moveTo>
                  <a:lnTo>
                    <a:pt x="207253" y="228258"/>
                  </a:lnTo>
                  <a:moveTo>
                    <a:pt x="270482" y="228258"/>
                  </a:moveTo>
                  <a:lnTo>
                    <a:pt x="238868" y="196643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E9AE34-CAFD-14B9-7EE3-4D030FF512B4}"/>
              </a:ext>
            </a:extLst>
          </p:cNvPr>
          <p:cNvGrpSpPr/>
          <p:nvPr/>
        </p:nvGrpSpPr>
        <p:grpSpPr>
          <a:xfrm>
            <a:off x="4233018" y="4487045"/>
            <a:ext cx="323174" cy="307718"/>
            <a:chOff x="2999902" y="4191432"/>
            <a:chExt cx="323174" cy="30771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2C055D5-59A7-419D-0944-7D19FE2163AA}"/>
                </a:ext>
              </a:extLst>
            </p:cNvPr>
            <p:cNvSpPr/>
            <p:nvPr/>
          </p:nvSpPr>
          <p:spPr>
            <a:xfrm>
              <a:off x="2999902" y="4191432"/>
              <a:ext cx="323174" cy="307718"/>
            </a:xfrm>
            <a:custGeom>
              <a:avLst/>
              <a:gdLst/>
              <a:ahLst/>
              <a:cxnLst/>
              <a:rect l="0" t="0" r="0" b="0"/>
              <a:pathLst>
                <a:path w="323174" h="307718">
                  <a:moveTo>
                    <a:pt x="25291" y="161587"/>
                  </a:moveTo>
                  <a:cubicBezTo>
                    <a:pt x="22481" y="147536"/>
                    <a:pt x="35127" y="137700"/>
                    <a:pt x="49178" y="136295"/>
                  </a:cubicBezTo>
                  <a:cubicBezTo>
                    <a:pt x="63229" y="134890"/>
                    <a:pt x="70255" y="147536"/>
                    <a:pt x="74470" y="161587"/>
                  </a:cubicBezTo>
                  <a:cubicBezTo>
                    <a:pt x="77280" y="174233"/>
                    <a:pt x="61824" y="181258"/>
                    <a:pt x="49178" y="185474"/>
                  </a:cubicBezTo>
                  <a:cubicBezTo>
                    <a:pt x="36532" y="189689"/>
                    <a:pt x="21076" y="174233"/>
                    <a:pt x="25291" y="161587"/>
                  </a:cubicBezTo>
                  <a:moveTo>
                    <a:pt x="0" y="234652"/>
                  </a:moveTo>
                  <a:cubicBezTo>
                    <a:pt x="5620" y="214981"/>
                    <a:pt x="22481" y="203740"/>
                    <a:pt x="42153" y="196714"/>
                  </a:cubicBezTo>
                  <a:cubicBezTo>
                    <a:pt x="61824" y="191094"/>
                    <a:pt x="80091" y="205145"/>
                    <a:pt x="92737" y="222006"/>
                  </a:cubicBezTo>
                  <a:moveTo>
                    <a:pt x="250108" y="161587"/>
                  </a:moveTo>
                  <a:cubicBezTo>
                    <a:pt x="247298" y="147536"/>
                    <a:pt x="261349" y="139105"/>
                    <a:pt x="273995" y="136295"/>
                  </a:cubicBezTo>
                  <a:cubicBezTo>
                    <a:pt x="286641" y="133485"/>
                    <a:pt x="296477" y="147536"/>
                    <a:pt x="299287" y="161587"/>
                  </a:cubicBezTo>
                  <a:cubicBezTo>
                    <a:pt x="300692" y="174233"/>
                    <a:pt x="288046" y="188284"/>
                    <a:pt x="273995" y="185474"/>
                  </a:cubicBezTo>
                  <a:cubicBezTo>
                    <a:pt x="259944" y="182663"/>
                    <a:pt x="250108" y="174233"/>
                    <a:pt x="250108" y="161587"/>
                  </a:cubicBezTo>
                  <a:moveTo>
                    <a:pt x="230437" y="222006"/>
                  </a:moveTo>
                  <a:cubicBezTo>
                    <a:pt x="245893" y="207955"/>
                    <a:pt x="261349" y="189689"/>
                    <a:pt x="281021" y="196714"/>
                  </a:cubicBezTo>
                  <a:cubicBezTo>
                    <a:pt x="300692" y="203740"/>
                    <a:pt x="313338" y="216386"/>
                    <a:pt x="323174" y="234652"/>
                  </a:cubicBezTo>
                  <a:moveTo>
                    <a:pt x="137700" y="28102"/>
                  </a:moveTo>
                  <a:cubicBezTo>
                    <a:pt x="137700" y="14051"/>
                    <a:pt x="147536" y="0"/>
                    <a:pt x="161587" y="2810"/>
                  </a:cubicBezTo>
                  <a:cubicBezTo>
                    <a:pt x="174233" y="5620"/>
                    <a:pt x="188284" y="14051"/>
                    <a:pt x="186879" y="28102"/>
                  </a:cubicBezTo>
                  <a:cubicBezTo>
                    <a:pt x="184068" y="40748"/>
                    <a:pt x="174233" y="56204"/>
                    <a:pt x="161587" y="51988"/>
                  </a:cubicBezTo>
                  <a:cubicBezTo>
                    <a:pt x="148941" y="47773"/>
                    <a:pt x="137700" y="40748"/>
                    <a:pt x="137700" y="28102"/>
                  </a:cubicBezTo>
                  <a:moveTo>
                    <a:pt x="112408" y="101167"/>
                  </a:moveTo>
                  <a:cubicBezTo>
                    <a:pt x="119434" y="78685"/>
                    <a:pt x="140510" y="54799"/>
                    <a:pt x="161587" y="63229"/>
                  </a:cubicBezTo>
                  <a:cubicBezTo>
                    <a:pt x="182663" y="71660"/>
                    <a:pt x="205145" y="78685"/>
                    <a:pt x="210765" y="101167"/>
                  </a:cubicBezTo>
                  <a:moveTo>
                    <a:pt x="241678" y="281021"/>
                  </a:moveTo>
                  <a:cubicBezTo>
                    <a:pt x="241678" y="285236"/>
                    <a:pt x="241678" y="289451"/>
                    <a:pt x="238868" y="292262"/>
                  </a:cubicBezTo>
                  <a:cubicBezTo>
                    <a:pt x="237462" y="296477"/>
                    <a:pt x="233247" y="297882"/>
                    <a:pt x="229032" y="297882"/>
                  </a:cubicBezTo>
                  <a:cubicBezTo>
                    <a:pt x="184068" y="303502"/>
                    <a:pt x="137700" y="307718"/>
                    <a:pt x="94142" y="297882"/>
                  </a:cubicBezTo>
                  <a:cubicBezTo>
                    <a:pt x="89926" y="296477"/>
                    <a:pt x="87116" y="295072"/>
                    <a:pt x="84306" y="292262"/>
                  </a:cubicBezTo>
                  <a:cubicBezTo>
                    <a:pt x="80091" y="290857"/>
                    <a:pt x="80091" y="285236"/>
                    <a:pt x="81496" y="281021"/>
                  </a:cubicBezTo>
                  <a:cubicBezTo>
                    <a:pt x="91331" y="234652"/>
                    <a:pt x="116623" y="188284"/>
                    <a:pt x="109598" y="140510"/>
                  </a:cubicBezTo>
                  <a:cubicBezTo>
                    <a:pt x="109598" y="133485"/>
                    <a:pt x="116623" y="127864"/>
                    <a:pt x="123649" y="129269"/>
                  </a:cubicBezTo>
                  <a:cubicBezTo>
                    <a:pt x="148941" y="132079"/>
                    <a:pt x="174233" y="129269"/>
                    <a:pt x="199525" y="129269"/>
                  </a:cubicBezTo>
                  <a:cubicBezTo>
                    <a:pt x="206550" y="129269"/>
                    <a:pt x="214981" y="133485"/>
                    <a:pt x="213576" y="140510"/>
                  </a:cubicBezTo>
                  <a:cubicBezTo>
                    <a:pt x="205145" y="188284"/>
                    <a:pt x="227627" y="236057"/>
                    <a:pt x="241678" y="281021"/>
                  </a:cubicBezTo>
                  <a:moveTo>
                    <a:pt x="195309" y="261349"/>
                  </a:moveTo>
                  <a:cubicBezTo>
                    <a:pt x="193904" y="250108"/>
                    <a:pt x="191094" y="238868"/>
                    <a:pt x="191094" y="226222"/>
                  </a:cubicBezTo>
                  <a:cubicBezTo>
                    <a:pt x="191094" y="223411"/>
                    <a:pt x="186879" y="220601"/>
                    <a:pt x="184068" y="220601"/>
                  </a:cubicBezTo>
                  <a:cubicBezTo>
                    <a:pt x="168612" y="222006"/>
                    <a:pt x="154561" y="217791"/>
                    <a:pt x="139105" y="220601"/>
                  </a:cubicBezTo>
                  <a:cubicBezTo>
                    <a:pt x="136295" y="220601"/>
                    <a:pt x="134890" y="223411"/>
                    <a:pt x="132080" y="226222"/>
                  </a:cubicBezTo>
                  <a:cubicBezTo>
                    <a:pt x="126459" y="237462"/>
                    <a:pt x="129269" y="250108"/>
                    <a:pt x="127864" y="261349"/>
                  </a:cubicBezTo>
                  <a:cubicBezTo>
                    <a:pt x="127864" y="264159"/>
                    <a:pt x="127864" y="265565"/>
                    <a:pt x="129269" y="266970"/>
                  </a:cubicBezTo>
                  <a:cubicBezTo>
                    <a:pt x="130674" y="268375"/>
                    <a:pt x="132079" y="269780"/>
                    <a:pt x="134890" y="269780"/>
                  </a:cubicBezTo>
                  <a:cubicBezTo>
                    <a:pt x="151751" y="264159"/>
                    <a:pt x="170017" y="271185"/>
                    <a:pt x="188284" y="269780"/>
                  </a:cubicBezTo>
                  <a:cubicBezTo>
                    <a:pt x="191094" y="269780"/>
                    <a:pt x="192499" y="268375"/>
                    <a:pt x="193904" y="266970"/>
                  </a:cubicBezTo>
                  <a:cubicBezTo>
                    <a:pt x="195309" y="265565"/>
                    <a:pt x="195309" y="264159"/>
                    <a:pt x="195309" y="261349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1430E15-3782-2682-CB92-58B093125A62}"/>
                </a:ext>
              </a:extLst>
            </p:cNvPr>
            <p:cNvSpPr/>
            <p:nvPr/>
          </p:nvSpPr>
          <p:spPr>
            <a:xfrm>
              <a:off x="2999902" y="4194242"/>
              <a:ext cx="323174" cy="295072"/>
            </a:xfrm>
            <a:custGeom>
              <a:avLst/>
              <a:gdLst/>
              <a:ahLst/>
              <a:cxnLst/>
              <a:rect l="0" t="0" r="0" b="0"/>
              <a:pathLst>
                <a:path w="323174" h="295072">
                  <a:moveTo>
                    <a:pt x="49178" y="133485"/>
                  </a:moveTo>
                  <a:cubicBezTo>
                    <a:pt x="62759" y="133485"/>
                    <a:pt x="73768" y="144494"/>
                    <a:pt x="73768" y="158074"/>
                  </a:cubicBezTo>
                  <a:cubicBezTo>
                    <a:pt x="73768" y="171654"/>
                    <a:pt x="62759" y="182663"/>
                    <a:pt x="49178" y="182663"/>
                  </a:cubicBezTo>
                  <a:cubicBezTo>
                    <a:pt x="35598" y="182663"/>
                    <a:pt x="24589" y="171654"/>
                    <a:pt x="24589" y="158074"/>
                  </a:cubicBezTo>
                  <a:cubicBezTo>
                    <a:pt x="24589" y="144494"/>
                    <a:pt x="35598" y="133485"/>
                    <a:pt x="49178" y="133485"/>
                  </a:cubicBezTo>
                  <a:close/>
                  <a:moveTo>
                    <a:pt x="0" y="231842"/>
                  </a:moveTo>
                  <a:cubicBezTo>
                    <a:pt x="5077" y="211811"/>
                    <a:pt x="21829" y="196882"/>
                    <a:pt x="42311" y="194136"/>
                  </a:cubicBezTo>
                  <a:cubicBezTo>
                    <a:pt x="62792" y="191390"/>
                    <a:pt x="82885" y="201378"/>
                    <a:pt x="93060" y="219365"/>
                  </a:cubicBezTo>
                  <a:moveTo>
                    <a:pt x="273995" y="133485"/>
                  </a:moveTo>
                  <a:cubicBezTo>
                    <a:pt x="287576" y="133485"/>
                    <a:pt x="298585" y="144494"/>
                    <a:pt x="298585" y="158074"/>
                  </a:cubicBezTo>
                  <a:cubicBezTo>
                    <a:pt x="298585" y="171654"/>
                    <a:pt x="287576" y="182663"/>
                    <a:pt x="273995" y="182663"/>
                  </a:cubicBezTo>
                  <a:cubicBezTo>
                    <a:pt x="260415" y="182663"/>
                    <a:pt x="249406" y="171654"/>
                    <a:pt x="249406" y="158074"/>
                  </a:cubicBezTo>
                  <a:cubicBezTo>
                    <a:pt x="249406" y="144494"/>
                    <a:pt x="260415" y="133485"/>
                    <a:pt x="273995" y="133485"/>
                  </a:cubicBezTo>
                  <a:close/>
                  <a:moveTo>
                    <a:pt x="230114" y="219365"/>
                  </a:moveTo>
                  <a:cubicBezTo>
                    <a:pt x="240289" y="201378"/>
                    <a:pt x="260381" y="191390"/>
                    <a:pt x="280863" y="194136"/>
                  </a:cubicBezTo>
                  <a:cubicBezTo>
                    <a:pt x="301345" y="196882"/>
                    <a:pt x="318096" y="211811"/>
                    <a:pt x="323174" y="231842"/>
                  </a:cubicBezTo>
                  <a:moveTo>
                    <a:pt x="136997" y="24589"/>
                  </a:moveTo>
                  <a:cubicBezTo>
                    <a:pt x="136997" y="11009"/>
                    <a:pt x="148006" y="0"/>
                    <a:pt x="161587" y="0"/>
                  </a:cubicBezTo>
                  <a:cubicBezTo>
                    <a:pt x="175167" y="0"/>
                    <a:pt x="186176" y="11009"/>
                    <a:pt x="186176" y="24589"/>
                  </a:cubicBezTo>
                  <a:cubicBezTo>
                    <a:pt x="186176" y="38169"/>
                    <a:pt x="175167" y="49178"/>
                    <a:pt x="161587" y="49178"/>
                  </a:cubicBezTo>
                  <a:cubicBezTo>
                    <a:pt x="148006" y="49178"/>
                    <a:pt x="136997" y="38169"/>
                    <a:pt x="136997" y="24589"/>
                  </a:cubicBezTo>
                  <a:close/>
                  <a:moveTo>
                    <a:pt x="112408" y="98357"/>
                  </a:moveTo>
                  <a:cubicBezTo>
                    <a:pt x="118140" y="75877"/>
                    <a:pt x="138387" y="60145"/>
                    <a:pt x="161587" y="60145"/>
                  </a:cubicBezTo>
                  <a:cubicBezTo>
                    <a:pt x="184787" y="60145"/>
                    <a:pt x="205033" y="75877"/>
                    <a:pt x="210765" y="98357"/>
                  </a:cubicBezTo>
                  <a:moveTo>
                    <a:pt x="242366" y="278211"/>
                  </a:moveTo>
                  <a:cubicBezTo>
                    <a:pt x="243210" y="282343"/>
                    <a:pt x="242153" y="286635"/>
                    <a:pt x="239487" y="289903"/>
                  </a:cubicBezTo>
                  <a:cubicBezTo>
                    <a:pt x="236821" y="293171"/>
                    <a:pt x="232828" y="295069"/>
                    <a:pt x="228610" y="295072"/>
                  </a:cubicBezTo>
                  <a:lnTo>
                    <a:pt x="94563" y="295072"/>
                  </a:lnTo>
                  <a:cubicBezTo>
                    <a:pt x="90346" y="295069"/>
                    <a:pt x="86353" y="293171"/>
                    <a:pt x="83687" y="289903"/>
                  </a:cubicBezTo>
                  <a:cubicBezTo>
                    <a:pt x="81021" y="286635"/>
                    <a:pt x="79964" y="282343"/>
                    <a:pt x="80807" y="278211"/>
                  </a:cubicBezTo>
                  <a:lnTo>
                    <a:pt x="110076" y="137700"/>
                  </a:lnTo>
                  <a:cubicBezTo>
                    <a:pt x="111410" y="131162"/>
                    <a:pt x="117159" y="126464"/>
                    <a:pt x="123832" y="126459"/>
                  </a:cubicBezTo>
                  <a:lnTo>
                    <a:pt x="199342" y="126459"/>
                  </a:lnTo>
                  <a:cubicBezTo>
                    <a:pt x="206015" y="126464"/>
                    <a:pt x="211763" y="131162"/>
                    <a:pt x="213098" y="137700"/>
                  </a:cubicBezTo>
                  <a:close/>
                  <a:moveTo>
                    <a:pt x="190546" y="223819"/>
                  </a:moveTo>
                  <a:cubicBezTo>
                    <a:pt x="190050" y="220359"/>
                    <a:pt x="187086" y="217790"/>
                    <a:pt x="183591" y="217791"/>
                  </a:cubicBezTo>
                  <a:lnTo>
                    <a:pt x="139583" y="217791"/>
                  </a:lnTo>
                  <a:cubicBezTo>
                    <a:pt x="136088" y="217791"/>
                    <a:pt x="133124" y="220359"/>
                    <a:pt x="132627" y="223819"/>
                  </a:cubicBezTo>
                  <a:lnTo>
                    <a:pt x="127611" y="258947"/>
                  </a:lnTo>
                  <a:cubicBezTo>
                    <a:pt x="127322" y="260963"/>
                    <a:pt x="127922" y="263007"/>
                    <a:pt x="129257" y="264546"/>
                  </a:cubicBezTo>
                  <a:cubicBezTo>
                    <a:pt x="130592" y="266086"/>
                    <a:pt x="132529" y="266970"/>
                    <a:pt x="134567" y="266970"/>
                  </a:cubicBezTo>
                  <a:lnTo>
                    <a:pt x="188607" y="266970"/>
                  </a:lnTo>
                  <a:cubicBezTo>
                    <a:pt x="190644" y="266970"/>
                    <a:pt x="192582" y="266086"/>
                    <a:pt x="193916" y="264546"/>
                  </a:cubicBezTo>
                  <a:cubicBezTo>
                    <a:pt x="195251" y="263007"/>
                    <a:pt x="195852" y="260963"/>
                    <a:pt x="195562" y="258947"/>
                  </a:cubicBezTo>
                  <a:close/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A73CE85-5A0A-3568-95E3-A03B3190A33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54661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796732" y="2690616"/>
            <a:ext cx="1192935" cy="1186631"/>
            <a:chOff x="2563616" y="2395003"/>
            <a:chExt cx="1192935" cy="1186631"/>
          </a:xfrm>
        </p:grpSpPr>
        <p:sp>
          <p:nvSpPr>
            <p:cNvPr id="3" name="Rounded Rectangle 2"/>
            <p:cNvSpPr/>
            <p:nvPr/>
          </p:nvSpPr>
          <p:spPr>
            <a:xfrm>
              <a:off x="2563616" y="2395003"/>
              <a:ext cx="1192935" cy="1186612"/>
            </a:xfrm>
            <a:custGeom>
              <a:avLst/>
              <a:gdLst/>
              <a:ahLst/>
              <a:cxnLst/>
              <a:rect l="0" t="0" r="0" b="0"/>
              <a:pathLst>
                <a:path w="1192935" h="1186612">
                  <a:moveTo>
                    <a:pt x="319661" y="77280"/>
                  </a:moveTo>
                  <a:cubicBezTo>
                    <a:pt x="401860" y="32317"/>
                    <a:pt x="497407" y="14051"/>
                    <a:pt x="597872" y="7728"/>
                  </a:cubicBezTo>
                  <a:cubicBezTo>
                    <a:pt x="718711" y="0"/>
                    <a:pt x="832525" y="41450"/>
                    <a:pt x="924560" y="106085"/>
                  </a:cubicBezTo>
                  <a:cubicBezTo>
                    <a:pt x="927370" y="125757"/>
                    <a:pt x="929477" y="146131"/>
                    <a:pt x="931585" y="165802"/>
                  </a:cubicBezTo>
                  <a:cubicBezTo>
                    <a:pt x="951257" y="162992"/>
                    <a:pt x="970928" y="153859"/>
                    <a:pt x="990600" y="157371"/>
                  </a:cubicBezTo>
                  <a:cubicBezTo>
                    <a:pt x="1045399" y="219196"/>
                    <a:pt x="1110736" y="277508"/>
                    <a:pt x="1136731" y="357599"/>
                  </a:cubicBezTo>
                  <a:cubicBezTo>
                    <a:pt x="1162022" y="434177"/>
                    <a:pt x="1178884" y="512863"/>
                    <a:pt x="1188017" y="597872"/>
                  </a:cubicBezTo>
                  <a:cubicBezTo>
                    <a:pt x="1192935" y="644943"/>
                    <a:pt x="1182397" y="691312"/>
                    <a:pt x="1171858" y="734870"/>
                  </a:cubicBezTo>
                  <a:cubicBezTo>
                    <a:pt x="1153592" y="743301"/>
                    <a:pt x="1133920" y="750326"/>
                    <a:pt x="1117762" y="762972"/>
                  </a:cubicBezTo>
                  <a:cubicBezTo>
                    <a:pt x="1129705" y="779131"/>
                    <a:pt x="1140243" y="797397"/>
                    <a:pt x="1146566" y="816366"/>
                  </a:cubicBezTo>
                  <a:cubicBezTo>
                    <a:pt x="1111439" y="927370"/>
                    <a:pt x="1034158" y="1024322"/>
                    <a:pt x="935098" y="1082634"/>
                  </a:cubicBezTo>
                  <a:cubicBezTo>
                    <a:pt x="845171" y="1134623"/>
                    <a:pt x="747516" y="1171858"/>
                    <a:pt x="638620" y="1186612"/>
                  </a:cubicBezTo>
                  <a:cubicBezTo>
                    <a:pt x="622462" y="1176074"/>
                    <a:pt x="610518" y="1160617"/>
                    <a:pt x="597872" y="1145864"/>
                  </a:cubicBezTo>
                  <a:cubicBezTo>
                    <a:pt x="580308" y="1154294"/>
                    <a:pt x="566960" y="1169751"/>
                    <a:pt x="557124" y="1186612"/>
                  </a:cubicBezTo>
                  <a:cubicBezTo>
                    <a:pt x="432070" y="1168345"/>
                    <a:pt x="306313" y="1139541"/>
                    <a:pt x="223411" y="1053829"/>
                  </a:cubicBezTo>
                  <a:cubicBezTo>
                    <a:pt x="152454" y="981466"/>
                    <a:pt x="94844" y="899970"/>
                    <a:pt x="46368" y="808638"/>
                  </a:cubicBezTo>
                  <a:cubicBezTo>
                    <a:pt x="61824" y="795992"/>
                    <a:pt x="70957" y="775618"/>
                    <a:pt x="74470" y="755947"/>
                  </a:cubicBezTo>
                  <a:cubicBezTo>
                    <a:pt x="54799" y="752434"/>
                    <a:pt x="39342" y="737680"/>
                    <a:pt x="22481" y="727845"/>
                  </a:cubicBezTo>
                  <a:cubicBezTo>
                    <a:pt x="15456" y="685691"/>
                    <a:pt x="0" y="642133"/>
                    <a:pt x="7728" y="597872"/>
                  </a:cubicBezTo>
                  <a:cubicBezTo>
                    <a:pt x="40748" y="400455"/>
                    <a:pt x="111705" y="226924"/>
                    <a:pt x="259944" y="113813"/>
                  </a:cubicBezTo>
                  <a:cubicBezTo>
                    <a:pt x="276805" y="114516"/>
                    <a:pt x="292964" y="121541"/>
                    <a:pt x="309825" y="123649"/>
                  </a:cubicBezTo>
                  <a:cubicBezTo>
                    <a:pt x="307718" y="108193"/>
                    <a:pt x="320364" y="93439"/>
                    <a:pt x="319661" y="77280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571344" y="2402731"/>
              <a:ext cx="1180289" cy="1178903"/>
            </a:xfrm>
            <a:custGeom>
              <a:avLst/>
              <a:gdLst/>
              <a:ahLst/>
              <a:cxnLst/>
              <a:rect l="0" t="0" r="0" b="0"/>
              <a:pathLst>
                <a:path w="1180289" h="1178903">
                  <a:moveTo>
                    <a:pt x="311599" y="69741"/>
                  </a:moveTo>
                  <a:cubicBezTo>
                    <a:pt x="394567" y="25239"/>
                    <a:pt x="489408" y="0"/>
                    <a:pt x="590144" y="0"/>
                  </a:cubicBezTo>
                  <a:cubicBezTo>
                    <a:pt x="710945" y="0"/>
                    <a:pt x="823269" y="36296"/>
                    <a:pt x="916805" y="98577"/>
                  </a:cubicBezTo>
                  <a:lnTo>
                    <a:pt x="923857" y="158074"/>
                  </a:lnTo>
                  <a:lnTo>
                    <a:pt x="982584" y="149385"/>
                  </a:lnTo>
                  <a:cubicBezTo>
                    <a:pt x="1103893" y="257471"/>
                    <a:pt x="1180289" y="414886"/>
                    <a:pt x="1180289" y="590144"/>
                  </a:cubicBezTo>
                  <a:cubicBezTo>
                    <a:pt x="1180289" y="637420"/>
                    <a:pt x="1174730" y="683398"/>
                    <a:pt x="1164230" y="727459"/>
                  </a:cubicBezTo>
                  <a:lnTo>
                    <a:pt x="1110034" y="755241"/>
                  </a:lnTo>
                  <a:lnTo>
                    <a:pt x="1138577" y="808498"/>
                  </a:lnTo>
                  <a:cubicBezTo>
                    <a:pt x="1056552" y="1014337"/>
                    <a:pt x="861999" y="1163136"/>
                    <a:pt x="630911" y="1178903"/>
                  </a:cubicBezTo>
                  <a:lnTo>
                    <a:pt x="590143" y="1138136"/>
                  </a:lnTo>
                  <a:lnTo>
                    <a:pt x="549376" y="1178903"/>
                  </a:lnTo>
                  <a:cubicBezTo>
                    <a:pt x="315482" y="1162944"/>
                    <a:pt x="119015" y="1010702"/>
                    <a:pt x="38773" y="800971"/>
                  </a:cubicBezTo>
                  <a:lnTo>
                    <a:pt x="66742" y="748222"/>
                  </a:lnTo>
                  <a:lnTo>
                    <a:pt x="14436" y="720462"/>
                  </a:lnTo>
                  <a:cubicBezTo>
                    <a:pt x="4987" y="678538"/>
                    <a:pt x="0" y="634924"/>
                    <a:pt x="0" y="590144"/>
                  </a:cubicBezTo>
                  <a:cubicBezTo>
                    <a:pt x="0" y="389933"/>
                    <a:pt x="99699" y="213009"/>
                    <a:pt x="252158" y="106309"/>
                  </a:cubicBezTo>
                  <a:lnTo>
                    <a:pt x="302097" y="115921"/>
                  </a:ln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80426" y="1602361"/>
            <a:ext cx="1621492" cy="1369276"/>
            <a:chOff x="1547310" y="1306748"/>
            <a:chExt cx="1621492" cy="1369276"/>
          </a:xfrm>
        </p:grpSpPr>
        <p:sp>
          <p:nvSpPr>
            <p:cNvPr id="7" name="Rounded Rectangle 6"/>
            <p:cNvSpPr/>
            <p:nvPr/>
          </p:nvSpPr>
          <p:spPr>
            <a:xfrm>
              <a:off x="1547310" y="1306748"/>
              <a:ext cx="1621492" cy="1369276"/>
            </a:xfrm>
            <a:custGeom>
              <a:avLst/>
              <a:gdLst/>
              <a:ahLst/>
              <a:cxnLst/>
              <a:rect l="0" t="0" r="0" b="0"/>
              <a:pathLst>
                <a:path w="1621492" h="1369276">
                  <a:moveTo>
                    <a:pt x="609113" y="332307"/>
                  </a:moveTo>
                  <a:cubicBezTo>
                    <a:pt x="696932" y="267672"/>
                    <a:pt x="796695" y="222709"/>
                    <a:pt x="888027" y="164397"/>
                  </a:cubicBezTo>
                  <a:cubicBezTo>
                    <a:pt x="987789" y="101167"/>
                    <a:pt x="1107223" y="76578"/>
                    <a:pt x="1221739" y="46368"/>
                  </a:cubicBezTo>
                  <a:cubicBezTo>
                    <a:pt x="1348902" y="12645"/>
                    <a:pt x="1480982" y="4215"/>
                    <a:pt x="1614467" y="0"/>
                  </a:cubicBezTo>
                  <a:cubicBezTo>
                    <a:pt x="1621492" y="196012"/>
                    <a:pt x="1608144" y="392727"/>
                    <a:pt x="1614467" y="589442"/>
                  </a:cubicBezTo>
                  <a:cubicBezTo>
                    <a:pt x="1539996" y="590144"/>
                    <a:pt x="1466228" y="597170"/>
                    <a:pt x="1393865" y="611923"/>
                  </a:cubicBezTo>
                  <a:cubicBezTo>
                    <a:pt x="1318692" y="627379"/>
                    <a:pt x="1247734" y="657589"/>
                    <a:pt x="1174668" y="681476"/>
                  </a:cubicBezTo>
                  <a:cubicBezTo>
                    <a:pt x="1231575" y="753137"/>
                    <a:pt x="1281457" y="830417"/>
                    <a:pt x="1327825" y="909806"/>
                  </a:cubicBezTo>
                  <a:cubicBezTo>
                    <a:pt x="1352414" y="895755"/>
                    <a:pt x="1372788" y="873976"/>
                    <a:pt x="1398080" y="862735"/>
                  </a:cubicBezTo>
                  <a:cubicBezTo>
                    <a:pt x="1374194" y="979359"/>
                    <a:pt x="1344686" y="1094577"/>
                    <a:pt x="1326420" y="1211904"/>
                  </a:cubicBezTo>
                  <a:cubicBezTo>
                    <a:pt x="1209796" y="1192232"/>
                    <a:pt x="1094577" y="1165535"/>
                    <a:pt x="977954" y="1145161"/>
                  </a:cubicBezTo>
                  <a:cubicBezTo>
                    <a:pt x="1003948" y="1133218"/>
                    <a:pt x="1023619" y="1112141"/>
                    <a:pt x="1048209" y="1098090"/>
                  </a:cubicBezTo>
                  <a:cubicBezTo>
                    <a:pt x="998328" y="1017999"/>
                    <a:pt x="946339" y="938611"/>
                    <a:pt x="890134" y="862735"/>
                  </a:cubicBezTo>
                  <a:cubicBezTo>
                    <a:pt x="741193" y="1001840"/>
                    <a:pt x="616139" y="1170453"/>
                    <a:pt x="564150" y="1369276"/>
                  </a:cubicBezTo>
                  <a:cubicBezTo>
                    <a:pt x="377973" y="1306046"/>
                    <a:pt x="190391" y="1245626"/>
                    <a:pt x="0" y="1198555"/>
                  </a:cubicBezTo>
                  <a:cubicBezTo>
                    <a:pt x="28804" y="1113546"/>
                    <a:pt x="63229" y="1032050"/>
                    <a:pt x="97654" y="949851"/>
                  </a:cubicBezTo>
                  <a:cubicBezTo>
                    <a:pt x="130674" y="868355"/>
                    <a:pt x="190391" y="800910"/>
                    <a:pt x="230437" y="722927"/>
                  </a:cubicBezTo>
                  <a:cubicBezTo>
                    <a:pt x="273995" y="637215"/>
                    <a:pt x="338630" y="561339"/>
                    <a:pt x="413803" y="501622"/>
                  </a:cubicBezTo>
                  <a:cubicBezTo>
                    <a:pt x="481248" y="448931"/>
                    <a:pt x="537453" y="381486"/>
                    <a:pt x="609113" y="332307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547310" y="1306748"/>
              <a:ext cx="1614175" cy="1369146"/>
            </a:xfrm>
            <a:custGeom>
              <a:avLst/>
              <a:gdLst/>
              <a:ahLst/>
              <a:cxnLst/>
              <a:rect l="0" t="0" r="0" b="0"/>
              <a:pathLst>
                <a:path w="1614175" h="1369146">
                  <a:moveTo>
                    <a:pt x="608846" y="332488"/>
                  </a:moveTo>
                  <a:cubicBezTo>
                    <a:pt x="899558" y="116580"/>
                    <a:pt x="1252057" y="0"/>
                    <a:pt x="1614175" y="0"/>
                  </a:cubicBezTo>
                  <a:lnTo>
                    <a:pt x="1614175" y="589336"/>
                  </a:lnTo>
                  <a:cubicBezTo>
                    <a:pt x="1461933" y="589336"/>
                    <a:pt x="1312305" y="621014"/>
                    <a:pt x="1174453" y="681340"/>
                  </a:cubicBezTo>
                  <a:lnTo>
                    <a:pt x="1328045" y="909686"/>
                  </a:lnTo>
                  <a:lnTo>
                    <a:pt x="1397999" y="862634"/>
                  </a:lnTo>
                  <a:lnTo>
                    <a:pt x="1326128" y="1211904"/>
                  </a:lnTo>
                  <a:lnTo>
                    <a:pt x="978275" y="1144952"/>
                  </a:lnTo>
                  <a:lnTo>
                    <a:pt x="1048229" y="1097899"/>
                  </a:lnTo>
                  <a:lnTo>
                    <a:pt x="889891" y="862497"/>
                  </a:lnTo>
                  <a:cubicBezTo>
                    <a:pt x="736622" y="997276"/>
                    <a:pt x="623518" y="1172612"/>
                    <a:pt x="564186" y="1369146"/>
                  </a:cubicBezTo>
                  <a:lnTo>
                    <a:pt x="0" y="1198824"/>
                  </a:lnTo>
                  <a:cubicBezTo>
                    <a:pt x="104655" y="852159"/>
                    <a:pt x="318134" y="548395"/>
                    <a:pt x="608846" y="332488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80247" y="2795992"/>
            <a:ext cx="1190955" cy="1847714"/>
            <a:chOff x="1447131" y="2500379"/>
            <a:chExt cx="1190955" cy="1847714"/>
          </a:xfrm>
        </p:grpSpPr>
        <p:sp>
          <p:nvSpPr>
            <p:cNvPr id="11" name="Rounded Rectangle 10"/>
            <p:cNvSpPr/>
            <p:nvPr/>
          </p:nvSpPr>
          <p:spPr>
            <a:xfrm>
              <a:off x="1476766" y="2500379"/>
              <a:ext cx="1161320" cy="1847714"/>
            </a:xfrm>
            <a:custGeom>
              <a:avLst/>
              <a:gdLst/>
              <a:ahLst/>
              <a:cxnLst/>
              <a:rect l="0" t="0" r="0" b="0"/>
              <a:pathLst>
                <a:path w="1161320" h="1847714">
                  <a:moveTo>
                    <a:pt x="83603" y="1020809"/>
                  </a:moveTo>
                  <a:cubicBezTo>
                    <a:pt x="40748" y="910508"/>
                    <a:pt x="17563" y="794587"/>
                    <a:pt x="9133" y="677963"/>
                  </a:cubicBezTo>
                  <a:cubicBezTo>
                    <a:pt x="0" y="554314"/>
                    <a:pt x="9835" y="430665"/>
                    <a:pt x="9133" y="306313"/>
                  </a:cubicBezTo>
                  <a:cubicBezTo>
                    <a:pt x="8430" y="202335"/>
                    <a:pt x="34425" y="97654"/>
                    <a:pt x="72362" y="0"/>
                  </a:cubicBezTo>
                  <a:cubicBezTo>
                    <a:pt x="262754" y="47071"/>
                    <a:pt x="452444" y="102572"/>
                    <a:pt x="635810" y="172125"/>
                  </a:cubicBezTo>
                  <a:cubicBezTo>
                    <a:pt x="580308" y="323174"/>
                    <a:pt x="583821" y="486869"/>
                    <a:pt x="598575" y="645646"/>
                  </a:cubicBezTo>
                  <a:cubicBezTo>
                    <a:pt x="692717" y="626677"/>
                    <a:pt x="781239" y="585226"/>
                    <a:pt x="876083" y="568365"/>
                  </a:cubicBezTo>
                  <a:cubicBezTo>
                    <a:pt x="863437" y="543073"/>
                    <a:pt x="868355" y="510756"/>
                    <a:pt x="853602" y="486869"/>
                  </a:cubicBezTo>
                  <a:cubicBezTo>
                    <a:pt x="958282" y="536048"/>
                    <a:pt x="1053127" y="609113"/>
                    <a:pt x="1161320" y="650564"/>
                  </a:cubicBezTo>
                  <a:cubicBezTo>
                    <a:pt x="1107223" y="760162"/>
                    <a:pt x="1054532" y="870463"/>
                    <a:pt x="989897" y="974441"/>
                  </a:cubicBezTo>
                  <a:cubicBezTo>
                    <a:pt x="980764" y="947744"/>
                    <a:pt x="973738" y="920344"/>
                    <a:pt x="966713" y="892945"/>
                  </a:cubicBezTo>
                  <a:cubicBezTo>
                    <a:pt x="874678" y="906996"/>
                    <a:pt x="787562" y="946339"/>
                    <a:pt x="696932" y="968820"/>
                  </a:cubicBezTo>
                  <a:cubicBezTo>
                    <a:pt x="777726" y="1126192"/>
                    <a:pt x="889432" y="1266703"/>
                    <a:pt x="1032050" y="1374194"/>
                  </a:cubicBezTo>
                  <a:cubicBezTo>
                    <a:pt x="967415" y="1457095"/>
                    <a:pt x="916129" y="1552642"/>
                    <a:pt x="843063" y="1629220"/>
                  </a:cubicBezTo>
                  <a:cubicBezTo>
                    <a:pt x="780536" y="1694558"/>
                    <a:pt x="737680" y="1776054"/>
                    <a:pt x="681476" y="1847714"/>
                  </a:cubicBezTo>
                  <a:cubicBezTo>
                    <a:pt x="546586" y="1737414"/>
                    <a:pt x="419424" y="1620087"/>
                    <a:pt x="318256" y="1480279"/>
                  </a:cubicBezTo>
                  <a:cubicBezTo>
                    <a:pt x="217088" y="1341174"/>
                    <a:pt x="148238" y="1182397"/>
                    <a:pt x="83603" y="1020809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447131" y="2500379"/>
              <a:ext cx="1190955" cy="1847678"/>
            </a:xfrm>
            <a:custGeom>
              <a:avLst/>
              <a:gdLst/>
              <a:ahLst/>
              <a:cxnLst/>
              <a:rect l="0" t="0" r="0" b="0"/>
              <a:pathLst>
                <a:path w="1190955" h="1847678">
                  <a:moveTo>
                    <a:pt x="101759" y="0"/>
                  </a:moveTo>
                  <a:lnTo>
                    <a:pt x="665395" y="172137"/>
                  </a:lnTo>
                  <a:cubicBezTo>
                    <a:pt x="618336" y="326222"/>
                    <a:pt x="606031" y="487980"/>
                    <a:pt x="628353" y="645954"/>
                  </a:cubicBezTo>
                  <a:lnTo>
                    <a:pt x="905654" y="568267"/>
                  </a:lnTo>
                  <a:lnTo>
                    <a:pt x="882911" y="487086"/>
                  </a:lnTo>
                  <a:lnTo>
                    <a:pt x="1190955" y="650571"/>
                  </a:lnTo>
                  <a:lnTo>
                    <a:pt x="1019370" y="974171"/>
                  </a:lnTo>
                  <a:lnTo>
                    <a:pt x="996627" y="892990"/>
                  </a:lnTo>
                  <a:lnTo>
                    <a:pt x="726342" y="968712"/>
                  </a:lnTo>
                  <a:cubicBezTo>
                    <a:pt x="803302" y="1128383"/>
                    <a:pt x="918161" y="1267705"/>
                    <a:pt x="1061763" y="1374014"/>
                  </a:cubicBezTo>
                  <a:lnTo>
                    <a:pt x="711107" y="1847678"/>
                  </a:lnTo>
                  <a:cubicBezTo>
                    <a:pt x="431099" y="1640386"/>
                    <a:pt x="222177" y="1351449"/>
                    <a:pt x="113063" y="1020589"/>
                  </a:cubicBezTo>
                  <a:cubicBezTo>
                    <a:pt x="3948" y="689730"/>
                    <a:pt x="0" y="333194"/>
                    <a:pt x="101759" y="0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389055" y="3836481"/>
            <a:ext cx="1911674" cy="1149284"/>
            <a:chOff x="2155939" y="3540868"/>
            <a:chExt cx="1911674" cy="1149284"/>
          </a:xfrm>
        </p:grpSpPr>
        <p:sp>
          <p:nvSpPr>
            <p:cNvPr id="15" name="Rounded Rectangle 14"/>
            <p:cNvSpPr/>
            <p:nvPr/>
          </p:nvSpPr>
          <p:spPr>
            <a:xfrm>
              <a:off x="2155939" y="3540868"/>
              <a:ext cx="1911647" cy="1145864"/>
            </a:xfrm>
            <a:custGeom>
              <a:avLst/>
              <a:gdLst/>
              <a:ahLst/>
              <a:cxnLst/>
              <a:rect l="0" t="0" r="0" b="0"/>
              <a:pathLst>
                <a:path w="1911647" h="1145864">
                  <a:moveTo>
                    <a:pt x="1173966" y="536048"/>
                  </a:moveTo>
                  <a:cubicBezTo>
                    <a:pt x="1324312" y="521997"/>
                    <a:pt x="1474659" y="470008"/>
                    <a:pt x="1594795" y="377271"/>
                  </a:cubicBezTo>
                  <a:cubicBezTo>
                    <a:pt x="1647487" y="453146"/>
                    <a:pt x="1703691" y="527617"/>
                    <a:pt x="1743737" y="610518"/>
                  </a:cubicBezTo>
                  <a:cubicBezTo>
                    <a:pt x="1788700" y="704660"/>
                    <a:pt x="1862468" y="781941"/>
                    <a:pt x="1911647" y="873976"/>
                  </a:cubicBezTo>
                  <a:cubicBezTo>
                    <a:pt x="1768326" y="966713"/>
                    <a:pt x="1613062" y="1039076"/>
                    <a:pt x="1448664" y="1079121"/>
                  </a:cubicBezTo>
                  <a:cubicBezTo>
                    <a:pt x="1284969" y="1118464"/>
                    <a:pt x="1115654" y="1145864"/>
                    <a:pt x="944934" y="1136731"/>
                  </a:cubicBezTo>
                  <a:cubicBezTo>
                    <a:pt x="769998" y="1128300"/>
                    <a:pt x="595765" y="1104413"/>
                    <a:pt x="435582" y="1039076"/>
                  </a:cubicBezTo>
                  <a:cubicBezTo>
                    <a:pt x="283128" y="976548"/>
                    <a:pt x="129972" y="909103"/>
                    <a:pt x="0" y="805828"/>
                  </a:cubicBezTo>
                  <a:cubicBezTo>
                    <a:pt x="63229" y="727142"/>
                    <a:pt x="132080" y="650564"/>
                    <a:pt x="180556" y="562745"/>
                  </a:cubicBezTo>
                  <a:cubicBezTo>
                    <a:pt x="226924" y="479141"/>
                    <a:pt x="302097" y="414506"/>
                    <a:pt x="351276" y="332307"/>
                  </a:cubicBezTo>
                  <a:cubicBezTo>
                    <a:pt x="498812" y="434177"/>
                    <a:pt x="663210" y="500920"/>
                    <a:pt x="836740" y="536048"/>
                  </a:cubicBezTo>
                  <a:cubicBezTo>
                    <a:pt x="840253" y="441203"/>
                    <a:pt x="846576" y="346358"/>
                    <a:pt x="836740" y="252919"/>
                  </a:cubicBezTo>
                  <a:cubicBezTo>
                    <a:pt x="809341" y="255729"/>
                    <a:pt x="780536" y="249406"/>
                    <a:pt x="752434" y="252919"/>
                  </a:cubicBezTo>
                  <a:cubicBezTo>
                    <a:pt x="828310" y="160884"/>
                    <a:pt x="912616" y="74470"/>
                    <a:pt x="1005353" y="0"/>
                  </a:cubicBezTo>
                  <a:cubicBezTo>
                    <a:pt x="1084742" y="89224"/>
                    <a:pt x="1176776" y="165802"/>
                    <a:pt x="1258272" y="252919"/>
                  </a:cubicBezTo>
                  <a:cubicBezTo>
                    <a:pt x="1230170" y="250108"/>
                    <a:pt x="1201365" y="259944"/>
                    <a:pt x="1173966" y="252919"/>
                  </a:cubicBezTo>
                  <a:cubicBezTo>
                    <a:pt x="1186612" y="346358"/>
                    <a:pt x="1172561" y="441203"/>
                    <a:pt x="1173966" y="53604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55939" y="3540868"/>
              <a:ext cx="1911674" cy="1149284"/>
            </a:xfrm>
            <a:custGeom>
              <a:avLst/>
              <a:gdLst/>
              <a:ahLst/>
              <a:cxnLst/>
              <a:rect l="0" t="0" r="0" b="0"/>
              <a:pathLst>
                <a:path w="1911674" h="1149284">
                  <a:moveTo>
                    <a:pt x="1174161" y="535762"/>
                  </a:moveTo>
                  <a:cubicBezTo>
                    <a:pt x="1323159" y="512580"/>
                    <a:pt x="1466542" y="458799"/>
                    <a:pt x="1594965" y="376963"/>
                  </a:cubicBezTo>
                  <a:lnTo>
                    <a:pt x="1911674" y="873966"/>
                  </a:lnTo>
                  <a:cubicBezTo>
                    <a:pt x="1623599" y="1057538"/>
                    <a:pt x="1286561" y="1149284"/>
                    <a:pt x="945186" y="1137054"/>
                  </a:cubicBezTo>
                  <a:cubicBezTo>
                    <a:pt x="603811" y="1124826"/>
                    <a:pt x="274201" y="1009199"/>
                    <a:pt x="0" y="805484"/>
                  </a:cubicBezTo>
                  <a:lnTo>
                    <a:pt x="351459" y="332417"/>
                  </a:lnTo>
                  <a:cubicBezTo>
                    <a:pt x="494898" y="438982"/>
                    <a:pt x="661644" y="508491"/>
                    <a:pt x="836936" y="535763"/>
                  </a:cubicBezTo>
                  <a:lnTo>
                    <a:pt x="836936" y="252919"/>
                  </a:lnTo>
                  <a:lnTo>
                    <a:pt x="752629" y="252919"/>
                  </a:lnTo>
                  <a:lnTo>
                    <a:pt x="1005548" y="0"/>
                  </a:lnTo>
                  <a:lnTo>
                    <a:pt x="1258468" y="252919"/>
                  </a:lnTo>
                  <a:lnTo>
                    <a:pt x="1174161" y="252919"/>
                  </a:ln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914494" y="2817813"/>
            <a:ext cx="1200958" cy="1892160"/>
            <a:chOff x="3681378" y="2522200"/>
            <a:chExt cx="1200958" cy="1892160"/>
          </a:xfrm>
        </p:grpSpPr>
        <p:sp>
          <p:nvSpPr>
            <p:cNvPr id="19" name="Rounded Rectangle 18"/>
            <p:cNvSpPr/>
            <p:nvPr/>
          </p:nvSpPr>
          <p:spPr>
            <a:xfrm>
              <a:off x="3681378" y="2522200"/>
              <a:ext cx="1176074" cy="1891975"/>
            </a:xfrm>
            <a:custGeom>
              <a:avLst/>
              <a:gdLst/>
              <a:ahLst/>
              <a:cxnLst/>
              <a:rect l="0" t="0" r="0" b="0"/>
              <a:pathLst>
                <a:path w="1176074" h="1891975">
                  <a:moveTo>
                    <a:pt x="1058045" y="1064368"/>
                  </a:moveTo>
                  <a:cubicBezTo>
                    <a:pt x="1026430" y="1165535"/>
                    <a:pt x="983574" y="1265298"/>
                    <a:pt x="919642" y="1348902"/>
                  </a:cubicBezTo>
                  <a:cubicBezTo>
                    <a:pt x="844468" y="1447259"/>
                    <a:pt x="781239" y="1554047"/>
                    <a:pt x="693420" y="1641164"/>
                  </a:cubicBezTo>
                  <a:cubicBezTo>
                    <a:pt x="599980" y="1734603"/>
                    <a:pt x="503028" y="1826638"/>
                    <a:pt x="387106" y="1891975"/>
                  </a:cubicBezTo>
                  <a:cubicBezTo>
                    <a:pt x="335117" y="1816100"/>
                    <a:pt x="281021" y="1741629"/>
                    <a:pt x="238868" y="1660133"/>
                  </a:cubicBezTo>
                  <a:cubicBezTo>
                    <a:pt x="191094" y="1566693"/>
                    <a:pt x="114516" y="1490115"/>
                    <a:pt x="70255" y="1395270"/>
                  </a:cubicBezTo>
                  <a:cubicBezTo>
                    <a:pt x="162289" y="1341174"/>
                    <a:pt x="243083" y="1270216"/>
                    <a:pt x="309825" y="1188017"/>
                  </a:cubicBezTo>
                  <a:cubicBezTo>
                    <a:pt x="367435" y="1116357"/>
                    <a:pt x="425044" y="1042588"/>
                    <a:pt x="462982" y="957580"/>
                  </a:cubicBezTo>
                  <a:cubicBezTo>
                    <a:pt x="373055" y="929477"/>
                    <a:pt x="281021" y="906996"/>
                    <a:pt x="194607" y="869058"/>
                  </a:cubicBezTo>
                  <a:cubicBezTo>
                    <a:pt x="186879" y="896457"/>
                    <a:pt x="177043" y="922452"/>
                    <a:pt x="167910" y="949149"/>
                  </a:cubicBezTo>
                  <a:cubicBezTo>
                    <a:pt x="108193" y="846576"/>
                    <a:pt x="53394" y="741896"/>
                    <a:pt x="0" y="635810"/>
                  </a:cubicBezTo>
                  <a:cubicBezTo>
                    <a:pt x="111705" y="587334"/>
                    <a:pt x="215683" y="521294"/>
                    <a:pt x="325984" y="468602"/>
                  </a:cubicBezTo>
                  <a:cubicBezTo>
                    <a:pt x="316851" y="495300"/>
                    <a:pt x="309123" y="522699"/>
                    <a:pt x="299287" y="548694"/>
                  </a:cubicBezTo>
                  <a:cubicBezTo>
                    <a:pt x="383594" y="588739"/>
                    <a:pt x="479843" y="596467"/>
                    <a:pt x="564150" y="635810"/>
                  </a:cubicBezTo>
                  <a:cubicBezTo>
                    <a:pt x="581714" y="478438"/>
                    <a:pt x="579606" y="317554"/>
                    <a:pt x="533237" y="164397"/>
                  </a:cubicBezTo>
                  <a:cubicBezTo>
                    <a:pt x="623164" y="136997"/>
                    <a:pt x="711686" y="101167"/>
                    <a:pt x="805125" y="85711"/>
                  </a:cubicBezTo>
                  <a:cubicBezTo>
                    <a:pt x="905591" y="68147"/>
                    <a:pt x="1005353" y="40045"/>
                    <a:pt x="1099495" y="0"/>
                  </a:cubicBezTo>
                  <a:cubicBezTo>
                    <a:pt x="1152889" y="165100"/>
                    <a:pt x="1176074" y="338630"/>
                    <a:pt x="1165535" y="510053"/>
                  </a:cubicBezTo>
                  <a:cubicBezTo>
                    <a:pt x="1154997" y="697635"/>
                    <a:pt x="1130408" y="888027"/>
                    <a:pt x="1058045" y="106436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81378" y="2522200"/>
              <a:ext cx="1200958" cy="1892160"/>
            </a:xfrm>
            <a:custGeom>
              <a:avLst/>
              <a:gdLst/>
              <a:ahLst/>
              <a:cxnLst/>
              <a:rect l="0" t="0" r="0" b="0"/>
              <a:pathLst>
                <a:path w="1200958" h="1892160">
                  <a:moveTo>
                    <a:pt x="386973" y="1892160"/>
                  </a:moveTo>
                  <a:lnTo>
                    <a:pt x="70005" y="1395321"/>
                  </a:lnTo>
                  <a:cubicBezTo>
                    <a:pt x="239007" y="1287504"/>
                    <a:pt x="374622" y="1135838"/>
                    <a:pt x="462976" y="957427"/>
                  </a:cubicBezTo>
                  <a:lnTo>
                    <a:pt x="194366" y="869281"/>
                  </a:lnTo>
                  <a:lnTo>
                    <a:pt x="168079" y="949384"/>
                  </a:lnTo>
                  <a:lnTo>
                    <a:pt x="0" y="635773"/>
                  </a:lnTo>
                  <a:lnTo>
                    <a:pt x="325798" y="468763"/>
                  </a:lnTo>
                  <a:lnTo>
                    <a:pt x="299512" y="548866"/>
                  </a:lnTo>
                  <a:lnTo>
                    <a:pt x="564403" y="635792"/>
                  </a:lnTo>
                  <a:cubicBezTo>
                    <a:pt x="588249" y="479193"/>
                    <a:pt x="578027" y="318354"/>
                    <a:pt x="533303" y="164509"/>
                  </a:cubicBezTo>
                  <a:lnTo>
                    <a:pt x="1099213" y="0"/>
                  </a:lnTo>
                  <a:cubicBezTo>
                    <a:pt x="1200958" y="350000"/>
                    <a:pt x="1186549" y="723547"/>
                    <a:pt x="1058145" y="1064670"/>
                  </a:cubicBezTo>
                  <a:cubicBezTo>
                    <a:pt x="929741" y="1405794"/>
                    <a:pt x="694255" y="1696124"/>
                    <a:pt x="386973" y="1892160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391795" y="1598146"/>
            <a:ext cx="1620937" cy="1382006"/>
            <a:chOff x="3158679" y="1302533"/>
            <a:chExt cx="1620937" cy="1382006"/>
          </a:xfrm>
        </p:grpSpPr>
        <p:sp>
          <p:nvSpPr>
            <p:cNvPr id="23" name="Rounded Rectangle 22"/>
            <p:cNvSpPr/>
            <p:nvPr/>
          </p:nvSpPr>
          <p:spPr>
            <a:xfrm>
              <a:off x="3158679" y="1302533"/>
              <a:ext cx="1620790" cy="1381922"/>
            </a:xfrm>
            <a:custGeom>
              <a:avLst/>
              <a:gdLst/>
              <a:ahLst/>
              <a:cxnLst/>
              <a:rect l="0" t="0" r="0" b="0"/>
              <a:pathLst>
                <a:path w="1620790" h="1381922">
                  <a:moveTo>
                    <a:pt x="1013784" y="340738"/>
                  </a:moveTo>
                  <a:cubicBezTo>
                    <a:pt x="1179586" y="448931"/>
                    <a:pt x="1302533" y="607005"/>
                    <a:pt x="1414239" y="767890"/>
                  </a:cubicBezTo>
                  <a:cubicBezTo>
                    <a:pt x="1507679" y="902780"/>
                    <a:pt x="1581447" y="1054532"/>
                    <a:pt x="1620790" y="1216119"/>
                  </a:cubicBezTo>
                  <a:cubicBezTo>
                    <a:pt x="1527350" y="1245626"/>
                    <a:pt x="1434613" y="1279349"/>
                    <a:pt x="1338363" y="1299020"/>
                  </a:cubicBezTo>
                  <a:cubicBezTo>
                    <a:pt x="1242114" y="1318692"/>
                    <a:pt x="1145161" y="1342579"/>
                    <a:pt x="1055234" y="1381922"/>
                  </a:cubicBezTo>
                  <a:cubicBezTo>
                    <a:pt x="992707" y="1217524"/>
                    <a:pt x="920344" y="1055234"/>
                    <a:pt x="795992" y="932990"/>
                  </a:cubicBezTo>
                  <a:cubicBezTo>
                    <a:pt x="734168" y="999030"/>
                    <a:pt x="684286" y="1077014"/>
                    <a:pt x="637918" y="1154294"/>
                  </a:cubicBezTo>
                  <a:cubicBezTo>
                    <a:pt x="663912" y="1163428"/>
                    <a:pt x="683584" y="1187314"/>
                    <a:pt x="706065" y="1203473"/>
                  </a:cubicBezTo>
                  <a:cubicBezTo>
                    <a:pt x="583119" y="1222442"/>
                    <a:pt x="458767" y="1232980"/>
                    <a:pt x="336522" y="1258272"/>
                  </a:cubicBezTo>
                  <a:cubicBezTo>
                    <a:pt x="321769" y="1141648"/>
                    <a:pt x="314743" y="1024322"/>
                    <a:pt x="295072" y="908401"/>
                  </a:cubicBezTo>
                  <a:cubicBezTo>
                    <a:pt x="318256" y="924560"/>
                    <a:pt x="343548" y="937908"/>
                    <a:pt x="363922" y="957579"/>
                  </a:cubicBezTo>
                  <a:cubicBezTo>
                    <a:pt x="418019" y="881001"/>
                    <a:pt x="480546" y="809341"/>
                    <a:pt x="528319" y="727845"/>
                  </a:cubicBezTo>
                  <a:cubicBezTo>
                    <a:pt x="368137" y="640025"/>
                    <a:pt x="186879" y="581714"/>
                    <a:pt x="2810" y="593657"/>
                  </a:cubicBezTo>
                  <a:cubicBezTo>
                    <a:pt x="2107" y="396942"/>
                    <a:pt x="0" y="200930"/>
                    <a:pt x="2810" y="4215"/>
                  </a:cubicBezTo>
                  <a:cubicBezTo>
                    <a:pt x="115218" y="0"/>
                    <a:pt x="227627" y="9835"/>
                    <a:pt x="335117" y="37235"/>
                  </a:cubicBezTo>
                  <a:cubicBezTo>
                    <a:pt x="464387" y="70255"/>
                    <a:pt x="590847" y="110300"/>
                    <a:pt x="714496" y="161587"/>
                  </a:cubicBezTo>
                  <a:cubicBezTo>
                    <a:pt x="821284" y="205848"/>
                    <a:pt x="922452" y="266970"/>
                    <a:pt x="1013784" y="340738"/>
                  </a:cubicBezTo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161489" y="1306748"/>
              <a:ext cx="1618127" cy="1377791"/>
            </a:xfrm>
            <a:custGeom>
              <a:avLst/>
              <a:gdLst/>
              <a:ahLst/>
              <a:cxnLst/>
              <a:rect l="0" t="0" r="0" b="0"/>
              <a:pathLst>
                <a:path w="1618127" h="1377791">
                  <a:moveTo>
                    <a:pt x="1618127" y="1212114"/>
                  </a:moveTo>
                  <a:lnTo>
                    <a:pt x="1052559" y="1377791"/>
                  </a:lnTo>
                  <a:cubicBezTo>
                    <a:pt x="1003056" y="1208804"/>
                    <a:pt x="913874" y="1055110"/>
                    <a:pt x="793519" y="928974"/>
                  </a:cubicBezTo>
                  <a:lnTo>
                    <a:pt x="634796" y="1150232"/>
                  </a:lnTo>
                  <a:lnTo>
                    <a:pt x="703299" y="1199373"/>
                  </a:lnTo>
                  <a:lnTo>
                    <a:pt x="333712" y="1254057"/>
                  </a:lnTo>
                  <a:lnTo>
                    <a:pt x="292281" y="904522"/>
                  </a:lnTo>
                  <a:lnTo>
                    <a:pt x="360784" y="953664"/>
                  </a:lnTo>
                  <a:lnTo>
                    <a:pt x="525826" y="723598"/>
                  </a:lnTo>
                  <a:cubicBezTo>
                    <a:pt x="365293" y="635900"/>
                    <a:pt x="184581" y="589336"/>
                    <a:pt x="0" y="589336"/>
                  </a:cubicBezTo>
                  <a:lnTo>
                    <a:pt x="0" y="0"/>
                  </a:lnTo>
                  <a:cubicBezTo>
                    <a:pt x="364489" y="0"/>
                    <a:pt x="719165" y="118109"/>
                    <a:pt x="1010885" y="336632"/>
                  </a:cubicBezTo>
                  <a:cubicBezTo>
                    <a:pt x="1302605" y="555155"/>
                    <a:pt x="1515660" y="862324"/>
                    <a:pt x="1618127" y="1212114"/>
                  </a:cubicBezTo>
                  <a:close/>
                </a:path>
              </a:pathLst>
            </a:custGeom>
            <a:noFill/>
            <a:ln w="210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5631097" y="1605172"/>
            <a:ext cx="211672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484848"/>
                </a:solidFill>
                <a:latin typeface="Roboto"/>
              </a:rPr>
              <a:t>Curiosity and need for
tech conferences led to
exploration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01213" y="1605172"/>
            <a:ext cx="194242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Positive feedback and
appreciation from
users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31098" y="1373329"/>
            <a:ext cx="140159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Initial Interest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1562" y="1204716"/>
            <a:ext cx="105383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1" dirty="0">
                <a:solidFill>
                  <a:srgbClr val="484848"/>
                </a:solidFill>
                <a:latin typeface="Roboto"/>
              </a:rPr>
              <a:t>Community
Recognition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14535" y="3056632"/>
            <a:ext cx="1156626" cy="49244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484848"/>
                </a:solidFill>
                <a:latin typeface="Roboto"/>
              </a:rPr>
              <a:t>Maintainer
Role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3194" y="3396682"/>
            <a:ext cx="91210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 dirty="0">
                <a:solidFill>
                  <a:srgbClr val="484848"/>
                </a:solidFill>
                <a:latin typeface="Roboto"/>
              </a:rPr>
              <a:t>Skill
Development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221243" y="3480989"/>
            <a:ext cx="131728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484848"/>
                </a:solidFill>
                <a:latin typeface="Roboto"/>
              </a:rPr>
              <a:t>Contributions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101213" y="3797138"/>
            <a:ext cx="1389473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0" dirty="0">
                <a:solidFill>
                  <a:srgbClr val="484848"/>
                </a:solidFill>
                <a:latin typeface="Roboto"/>
              </a:rPr>
              <a:t>Learning and
mastering new
technical skills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221243" y="3712831"/>
            <a:ext cx="1992856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484848"/>
                </a:solidFill>
                <a:latin typeface="Roboto"/>
              </a:rPr>
              <a:t>Consistent efforts in
adding and improving
content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510794" y="5609725"/>
            <a:ext cx="2120304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Supportive team
environment fostering
growth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987475" y="5209270"/>
            <a:ext cx="1208040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Team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Collaboration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490686" y="776159"/>
            <a:ext cx="3730557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Becoming a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confs.tech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510793" y="1988766"/>
            <a:ext cx="344251" cy="323174"/>
            <a:chOff x="2277677" y="1693153"/>
            <a:chExt cx="344251" cy="323174"/>
          </a:xfrm>
        </p:grpSpPr>
        <p:sp>
          <p:nvSpPr>
            <p:cNvPr id="38" name="Rounded Rectangle 37"/>
            <p:cNvSpPr/>
            <p:nvPr/>
          </p:nvSpPr>
          <p:spPr>
            <a:xfrm>
              <a:off x="2277677" y="1693153"/>
              <a:ext cx="344251" cy="323174"/>
            </a:xfrm>
            <a:custGeom>
              <a:avLst/>
              <a:gdLst/>
              <a:ahLst/>
              <a:cxnLst/>
              <a:rect l="0" t="0" r="0" b="0"/>
              <a:pathLst>
                <a:path w="344251" h="323174">
                  <a:moveTo>
                    <a:pt x="19671" y="105382"/>
                  </a:moveTo>
                  <a:cubicBezTo>
                    <a:pt x="15456" y="87116"/>
                    <a:pt x="35127" y="68850"/>
                    <a:pt x="54799" y="70255"/>
                  </a:cubicBezTo>
                  <a:cubicBezTo>
                    <a:pt x="74470" y="71660"/>
                    <a:pt x="84306" y="87116"/>
                    <a:pt x="89926" y="105382"/>
                  </a:cubicBezTo>
                  <a:cubicBezTo>
                    <a:pt x="95547" y="123649"/>
                    <a:pt x="73065" y="146131"/>
                    <a:pt x="54799" y="140510"/>
                  </a:cubicBezTo>
                  <a:cubicBezTo>
                    <a:pt x="36532" y="134890"/>
                    <a:pt x="16861" y="125054"/>
                    <a:pt x="19671" y="105382"/>
                  </a:cubicBezTo>
                  <a:moveTo>
                    <a:pt x="244488" y="105382"/>
                  </a:moveTo>
                  <a:cubicBezTo>
                    <a:pt x="250108" y="87116"/>
                    <a:pt x="259944" y="67445"/>
                    <a:pt x="279616" y="70255"/>
                  </a:cubicBezTo>
                  <a:cubicBezTo>
                    <a:pt x="299287" y="73065"/>
                    <a:pt x="316148" y="85711"/>
                    <a:pt x="314743" y="105382"/>
                  </a:cubicBezTo>
                  <a:cubicBezTo>
                    <a:pt x="313338" y="125054"/>
                    <a:pt x="299287" y="139105"/>
                    <a:pt x="279616" y="140510"/>
                  </a:cubicBezTo>
                  <a:cubicBezTo>
                    <a:pt x="259944" y="141915"/>
                    <a:pt x="243083" y="125054"/>
                    <a:pt x="244488" y="105382"/>
                  </a:cubicBezTo>
                  <a:moveTo>
                    <a:pt x="230437" y="323174"/>
                  </a:moveTo>
                  <a:cubicBezTo>
                    <a:pt x="227627" y="285236"/>
                    <a:pt x="220601" y="245893"/>
                    <a:pt x="230437" y="210765"/>
                  </a:cubicBezTo>
                  <a:cubicBezTo>
                    <a:pt x="195309" y="220601"/>
                    <a:pt x="174233" y="177043"/>
                    <a:pt x="151751" y="148941"/>
                  </a:cubicBezTo>
                  <a:cubicBezTo>
                    <a:pt x="144725" y="137700"/>
                    <a:pt x="144725" y="123649"/>
                    <a:pt x="140510" y="112408"/>
                  </a:cubicBezTo>
                  <a:cubicBezTo>
                    <a:pt x="137700" y="106788"/>
                    <a:pt x="140510" y="101167"/>
                    <a:pt x="141915" y="94142"/>
                  </a:cubicBezTo>
                  <a:cubicBezTo>
                    <a:pt x="143320" y="88521"/>
                    <a:pt x="151751" y="87116"/>
                    <a:pt x="157371" y="84306"/>
                  </a:cubicBezTo>
                  <a:cubicBezTo>
                    <a:pt x="167207" y="81496"/>
                    <a:pt x="174233" y="91331"/>
                    <a:pt x="179853" y="99762"/>
                  </a:cubicBezTo>
                  <a:cubicBezTo>
                    <a:pt x="188284" y="109598"/>
                    <a:pt x="188284" y="123649"/>
                    <a:pt x="192499" y="134890"/>
                  </a:cubicBezTo>
                  <a:cubicBezTo>
                    <a:pt x="199525" y="154561"/>
                    <a:pt x="217791" y="162992"/>
                    <a:pt x="238868" y="168612"/>
                  </a:cubicBezTo>
                  <a:cubicBezTo>
                    <a:pt x="258539" y="174233"/>
                    <a:pt x="281021" y="175638"/>
                    <a:pt x="300692" y="168612"/>
                  </a:cubicBezTo>
                  <a:cubicBezTo>
                    <a:pt x="314743" y="162992"/>
                    <a:pt x="327389" y="181258"/>
                    <a:pt x="328794" y="196714"/>
                  </a:cubicBezTo>
                  <a:cubicBezTo>
                    <a:pt x="333010" y="238868"/>
                    <a:pt x="344251" y="283831"/>
                    <a:pt x="328794" y="323174"/>
                  </a:cubicBezTo>
                  <a:moveTo>
                    <a:pt x="5620" y="323174"/>
                  </a:moveTo>
                  <a:cubicBezTo>
                    <a:pt x="2810" y="281021"/>
                    <a:pt x="19671" y="236057"/>
                    <a:pt x="5620" y="196714"/>
                  </a:cubicBezTo>
                  <a:cubicBezTo>
                    <a:pt x="0" y="182663"/>
                    <a:pt x="19671" y="174233"/>
                    <a:pt x="33722" y="168612"/>
                  </a:cubicBezTo>
                  <a:cubicBezTo>
                    <a:pt x="53394" y="160182"/>
                    <a:pt x="75875" y="161587"/>
                    <a:pt x="95547" y="168612"/>
                  </a:cubicBezTo>
                  <a:cubicBezTo>
                    <a:pt x="115218" y="177043"/>
                    <a:pt x="133485" y="154561"/>
                    <a:pt x="141915" y="134890"/>
                  </a:cubicBezTo>
                  <a:cubicBezTo>
                    <a:pt x="143320" y="132080"/>
                    <a:pt x="144725" y="129269"/>
                    <a:pt x="144725" y="126459"/>
                  </a:cubicBezTo>
                  <a:moveTo>
                    <a:pt x="103977" y="323174"/>
                  </a:moveTo>
                  <a:cubicBezTo>
                    <a:pt x="101167" y="285236"/>
                    <a:pt x="108193" y="247298"/>
                    <a:pt x="103977" y="210765"/>
                  </a:cubicBezTo>
                  <a:cubicBezTo>
                    <a:pt x="127864" y="203740"/>
                    <a:pt x="151751" y="196714"/>
                    <a:pt x="167207" y="175638"/>
                  </a:cubicBezTo>
                  <a:moveTo>
                    <a:pt x="160182" y="28102"/>
                  </a:moveTo>
                  <a:cubicBezTo>
                    <a:pt x="157371" y="19671"/>
                    <a:pt x="161587" y="9835"/>
                    <a:pt x="160182" y="0"/>
                  </a:cubicBezTo>
                  <a:moveTo>
                    <a:pt x="195309" y="49178"/>
                  </a:moveTo>
                  <a:cubicBezTo>
                    <a:pt x="199525" y="40748"/>
                    <a:pt x="207955" y="35127"/>
                    <a:pt x="214981" y="29507"/>
                  </a:cubicBezTo>
                  <a:moveTo>
                    <a:pt x="125054" y="49178"/>
                  </a:moveTo>
                  <a:cubicBezTo>
                    <a:pt x="118028" y="43558"/>
                    <a:pt x="111003" y="36532"/>
                    <a:pt x="105382" y="29507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83325" y="1693153"/>
              <a:ext cx="323062" cy="323174"/>
            </a:xfrm>
            <a:custGeom>
              <a:avLst/>
              <a:gdLst/>
              <a:ahLst/>
              <a:cxnLst/>
              <a:rect l="0" t="0" r="0" b="0"/>
              <a:pathLst>
                <a:path w="323062" h="323174">
                  <a:moveTo>
                    <a:pt x="14022" y="105382"/>
                  </a:moveTo>
                  <a:cubicBezTo>
                    <a:pt x="14022" y="85982"/>
                    <a:pt x="29750" y="70255"/>
                    <a:pt x="49150" y="70255"/>
                  </a:cubicBezTo>
                  <a:cubicBezTo>
                    <a:pt x="68551" y="70255"/>
                    <a:pt x="84278" y="85982"/>
                    <a:pt x="84278" y="105382"/>
                  </a:cubicBezTo>
                  <a:cubicBezTo>
                    <a:pt x="84278" y="124783"/>
                    <a:pt x="68551" y="140510"/>
                    <a:pt x="49150" y="140510"/>
                  </a:cubicBezTo>
                  <a:cubicBezTo>
                    <a:pt x="29750" y="140510"/>
                    <a:pt x="14022" y="124783"/>
                    <a:pt x="14022" y="105382"/>
                  </a:cubicBezTo>
                  <a:moveTo>
                    <a:pt x="238839" y="105382"/>
                  </a:moveTo>
                  <a:cubicBezTo>
                    <a:pt x="238839" y="85982"/>
                    <a:pt x="254567" y="70255"/>
                    <a:pt x="273967" y="70255"/>
                  </a:cubicBezTo>
                  <a:cubicBezTo>
                    <a:pt x="293368" y="70255"/>
                    <a:pt x="309095" y="85982"/>
                    <a:pt x="309095" y="105382"/>
                  </a:cubicBezTo>
                  <a:cubicBezTo>
                    <a:pt x="309095" y="124783"/>
                    <a:pt x="293368" y="140510"/>
                    <a:pt x="273967" y="140510"/>
                  </a:cubicBezTo>
                  <a:cubicBezTo>
                    <a:pt x="254567" y="140510"/>
                    <a:pt x="238839" y="124783"/>
                    <a:pt x="238839" y="105382"/>
                  </a:cubicBezTo>
                  <a:moveTo>
                    <a:pt x="224788" y="323174"/>
                  </a:moveTo>
                  <a:lnTo>
                    <a:pt x="224788" y="210372"/>
                  </a:lnTo>
                  <a:cubicBezTo>
                    <a:pt x="188728" y="207041"/>
                    <a:pt x="158056" y="182689"/>
                    <a:pt x="146636" y="148323"/>
                  </a:cubicBezTo>
                  <a:lnTo>
                    <a:pt x="134538" y="112057"/>
                  </a:lnTo>
                  <a:cubicBezTo>
                    <a:pt x="132569" y="106167"/>
                    <a:pt x="133297" y="99709"/>
                    <a:pt x="136528" y="94406"/>
                  </a:cubicBezTo>
                  <a:cubicBezTo>
                    <a:pt x="139760" y="89103"/>
                    <a:pt x="145165" y="85495"/>
                    <a:pt x="151301" y="84545"/>
                  </a:cubicBezTo>
                  <a:cubicBezTo>
                    <a:pt x="161809" y="83249"/>
                    <a:pt x="171740" y="89655"/>
                    <a:pt x="174893" y="99762"/>
                  </a:cubicBezTo>
                  <a:lnTo>
                    <a:pt x="186640" y="134988"/>
                  </a:lnTo>
                  <a:cubicBezTo>
                    <a:pt x="193326" y="155042"/>
                    <a:pt x="212080" y="168580"/>
                    <a:pt x="233219" y="168612"/>
                  </a:cubicBezTo>
                  <a:lnTo>
                    <a:pt x="294959" y="168612"/>
                  </a:lnTo>
                  <a:cubicBezTo>
                    <a:pt x="310480" y="168612"/>
                    <a:pt x="323062" y="181194"/>
                    <a:pt x="323062" y="196714"/>
                  </a:cubicBezTo>
                  <a:lnTo>
                    <a:pt x="323062" y="323174"/>
                  </a:lnTo>
                  <a:moveTo>
                    <a:pt x="0" y="323174"/>
                  </a:moveTo>
                  <a:lnTo>
                    <a:pt x="0" y="196714"/>
                  </a:lnTo>
                  <a:cubicBezTo>
                    <a:pt x="0" y="181194"/>
                    <a:pt x="12581" y="168612"/>
                    <a:pt x="28102" y="168612"/>
                  </a:cubicBezTo>
                  <a:lnTo>
                    <a:pt x="89786" y="168612"/>
                  </a:lnTo>
                  <a:cubicBezTo>
                    <a:pt x="110987" y="168653"/>
                    <a:pt x="129828" y="155101"/>
                    <a:pt x="136534" y="134988"/>
                  </a:cubicBezTo>
                  <a:lnTo>
                    <a:pt x="139344" y="126459"/>
                  </a:lnTo>
                  <a:moveTo>
                    <a:pt x="98329" y="323174"/>
                  </a:moveTo>
                  <a:lnTo>
                    <a:pt x="98329" y="210372"/>
                  </a:lnTo>
                  <a:cubicBezTo>
                    <a:pt x="123223" y="208070"/>
                    <a:pt x="146081" y="195651"/>
                    <a:pt x="161559" y="176017"/>
                  </a:cubicBezTo>
                  <a:moveTo>
                    <a:pt x="154533" y="0"/>
                  </a:moveTo>
                  <a:lnTo>
                    <a:pt x="154533" y="28102"/>
                  </a:lnTo>
                  <a:moveTo>
                    <a:pt x="189661" y="49178"/>
                  </a:moveTo>
                  <a:lnTo>
                    <a:pt x="209529" y="29310"/>
                  </a:lnTo>
                  <a:moveTo>
                    <a:pt x="99537" y="29310"/>
                  </a:moveTo>
                  <a:lnTo>
                    <a:pt x="119405" y="49178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073271" y="2028109"/>
            <a:ext cx="325984" cy="325984"/>
            <a:chOff x="3840155" y="1732496"/>
            <a:chExt cx="325984" cy="325984"/>
          </a:xfrm>
        </p:grpSpPr>
        <p:sp>
          <p:nvSpPr>
            <p:cNvPr id="41" name="Rounded Rectangle 40"/>
            <p:cNvSpPr/>
            <p:nvPr/>
          </p:nvSpPr>
          <p:spPr>
            <a:xfrm>
              <a:off x="3840155" y="1732496"/>
              <a:ext cx="325984" cy="325984"/>
            </a:xfrm>
            <a:custGeom>
              <a:avLst/>
              <a:gdLst/>
              <a:ahLst/>
              <a:cxnLst/>
              <a:rect l="0" t="0" r="0" b="0"/>
              <a:pathLst>
                <a:path w="325984" h="325984">
                  <a:moveTo>
                    <a:pt x="177043" y="321769"/>
                  </a:moveTo>
                  <a:cubicBezTo>
                    <a:pt x="123649" y="324579"/>
                    <a:pt x="70255" y="317554"/>
                    <a:pt x="16861" y="321769"/>
                  </a:cubicBezTo>
                  <a:cubicBezTo>
                    <a:pt x="9835" y="323174"/>
                    <a:pt x="0" y="316148"/>
                    <a:pt x="2810" y="307718"/>
                  </a:cubicBezTo>
                  <a:cubicBezTo>
                    <a:pt x="35127" y="216386"/>
                    <a:pt x="4215" y="113813"/>
                    <a:pt x="2810" y="16861"/>
                  </a:cubicBezTo>
                  <a:cubicBezTo>
                    <a:pt x="2810" y="9835"/>
                    <a:pt x="9835" y="0"/>
                    <a:pt x="16861" y="2810"/>
                  </a:cubicBezTo>
                  <a:cubicBezTo>
                    <a:pt x="92737" y="29507"/>
                    <a:pt x="177043" y="8430"/>
                    <a:pt x="257134" y="2810"/>
                  </a:cubicBezTo>
                  <a:cubicBezTo>
                    <a:pt x="265565" y="2810"/>
                    <a:pt x="273995" y="9835"/>
                    <a:pt x="271185" y="16861"/>
                  </a:cubicBezTo>
                  <a:cubicBezTo>
                    <a:pt x="259944" y="54799"/>
                    <a:pt x="269780" y="95547"/>
                    <a:pt x="271185" y="133485"/>
                  </a:cubicBezTo>
                  <a:moveTo>
                    <a:pt x="119434" y="193904"/>
                  </a:moveTo>
                  <a:cubicBezTo>
                    <a:pt x="92737" y="191094"/>
                    <a:pt x="67445" y="193904"/>
                    <a:pt x="42153" y="193904"/>
                  </a:cubicBezTo>
                  <a:moveTo>
                    <a:pt x="119434" y="251514"/>
                  </a:moveTo>
                  <a:cubicBezTo>
                    <a:pt x="94142" y="245893"/>
                    <a:pt x="67445" y="245893"/>
                    <a:pt x="42153" y="251514"/>
                  </a:cubicBezTo>
                  <a:moveTo>
                    <a:pt x="181258" y="120839"/>
                  </a:moveTo>
                  <a:cubicBezTo>
                    <a:pt x="199525" y="120839"/>
                    <a:pt x="216386" y="122244"/>
                    <a:pt x="234652" y="120839"/>
                  </a:cubicBezTo>
                  <a:moveTo>
                    <a:pt x="165802" y="231842"/>
                  </a:moveTo>
                  <a:cubicBezTo>
                    <a:pt x="172828" y="196714"/>
                    <a:pt x="195309" y="170017"/>
                    <a:pt x="231842" y="165802"/>
                  </a:cubicBezTo>
                  <a:cubicBezTo>
                    <a:pt x="268375" y="162992"/>
                    <a:pt x="304908" y="196714"/>
                    <a:pt x="297882" y="231842"/>
                  </a:cubicBezTo>
                  <a:cubicBezTo>
                    <a:pt x="290857" y="268375"/>
                    <a:pt x="265565" y="310528"/>
                    <a:pt x="231842" y="297882"/>
                  </a:cubicBezTo>
                  <a:cubicBezTo>
                    <a:pt x="198120" y="285236"/>
                    <a:pt x="178448" y="266970"/>
                    <a:pt x="165802" y="231842"/>
                  </a:cubicBezTo>
                  <a:moveTo>
                    <a:pt x="278211" y="278211"/>
                  </a:moveTo>
                  <a:cubicBezTo>
                    <a:pt x="295072" y="293667"/>
                    <a:pt x="317554" y="304908"/>
                    <a:pt x="325984" y="325984"/>
                  </a:cubicBezTo>
                  <a:moveTo>
                    <a:pt x="63229" y="64634"/>
                  </a:moveTo>
                  <a:cubicBezTo>
                    <a:pt x="61824" y="78685"/>
                    <a:pt x="74470" y="88521"/>
                    <a:pt x="88521" y="89926"/>
                  </a:cubicBezTo>
                  <a:cubicBezTo>
                    <a:pt x="101167" y="89926"/>
                    <a:pt x="116623" y="77280"/>
                    <a:pt x="112408" y="64634"/>
                  </a:cubicBezTo>
                  <a:cubicBezTo>
                    <a:pt x="109598" y="51988"/>
                    <a:pt x="101167" y="43558"/>
                    <a:pt x="88521" y="39342"/>
                  </a:cubicBezTo>
                  <a:cubicBezTo>
                    <a:pt x="74470" y="36532"/>
                    <a:pt x="67445" y="51988"/>
                    <a:pt x="63229" y="64634"/>
                  </a:cubicBezTo>
                  <a:moveTo>
                    <a:pt x="127864" y="139105"/>
                  </a:moveTo>
                  <a:cubicBezTo>
                    <a:pt x="126459" y="119434"/>
                    <a:pt x="106788" y="112408"/>
                    <a:pt x="88521" y="106788"/>
                  </a:cubicBezTo>
                  <a:cubicBezTo>
                    <a:pt x="70255" y="102572"/>
                    <a:pt x="54799" y="120839"/>
                    <a:pt x="47773" y="139105"/>
                  </a:cubicBezTo>
                  <a:moveTo>
                    <a:pt x="210765" y="64634"/>
                  </a:moveTo>
                  <a:cubicBezTo>
                    <a:pt x="200930" y="64634"/>
                    <a:pt x="191094" y="64634"/>
                    <a:pt x="181258" y="64634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842965" y="1735306"/>
              <a:ext cx="323174" cy="323174"/>
            </a:xfrm>
            <a:custGeom>
              <a:avLst/>
              <a:gdLst/>
              <a:ahLst/>
              <a:cxnLst/>
              <a:rect l="0" t="0" r="0" b="0"/>
              <a:pathLst>
                <a:path w="323174" h="323174">
                  <a:moveTo>
                    <a:pt x="174317" y="319577"/>
                  </a:moveTo>
                  <a:lnTo>
                    <a:pt x="14528" y="319577"/>
                  </a:lnTo>
                  <a:cubicBezTo>
                    <a:pt x="6504" y="319577"/>
                    <a:pt x="0" y="313072"/>
                    <a:pt x="0" y="305048"/>
                  </a:cubicBezTo>
                  <a:lnTo>
                    <a:pt x="0" y="14528"/>
                  </a:lnTo>
                  <a:cubicBezTo>
                    <a:pt x="0" y="6504"/>
                    <a:pt x="6504" y="0"/>
                    <a:pt x="14528" y="0"/>
                  </a:cubicBezTo>
                  <a:lnTo>
                    <a:pt x="254211" y="0"/>
                  </a:lnTo>
                  <a:cubicBezTo>
                    <a:pt x="262235" y="0"/>
                    <a:pt x="268740" y="6504"/>
                    <a:pt x="268740" y="14528"/>
                  </a:cubicBezTo>
                  <a:lnTo>
                    <a:pt x="268740" y="130674"/>
                  </a:lnTo>
                  <a:moveTo>
                    <a:pt x="116202" y="190546"/>
                  </a:moveTo>
                  <a:lnTo>
                    <a:pt x="39230" y="190546"/>
                  </a:lnTo>
                  <a:moveTo>
                    <a:pt x="39230" y="248717"/>
                  </a:moveTo>
                  <a:lnTo>
                    <a:pt x="116202" y="248717"/>
                  </a:lnTo>
                  <a:moveTo>
                    <a:pt x="178926" y="117986"/>
                  </a:moveTo>
                  <a:lnTo>
                    <a:pt x="231519" y="117986"/>
                  </a:lnTo>
                  <a:moveTo>
                    <a:pt x="163385" y="229186"/>
                  </a:moveTo>
                  <a:cubicBezTo>
                    <a:pt x="163385" y="192845"/>
                    <a:pt x="192845" y="163385"/>
                    <a:pt x="229186" y="163385"/>
                  </a:cubicBezTo>
                  <a:cubicBezTo>
                    <a:pt x="265527" y="163385"/>
                    <a:pt x="294988" y="192845"/>
                    <a:pt x="294988" y="229186"/>
                  </a:cubicBezTo>
                  <a:cubicBezTo>
                    <a:pt x="294988" y="265527"/>
                    <a:pt x="265527" y="294988"/>
                    <a:pt x="229186" y="294988"/>
                  </a:cubicBezTo>
                  <a:cubicBezTo>
                    <a:pt x="192845" y="294988"/>
                    <a:pt x="163385" y="265527"/>
                    <a:pt x="163385" y="229186"/>
                  </a:cubicBezTo>
                  <a:moveTo>
                    <a:pt x="323174" y="323174"/>
                  </a:moveTo>
                  <a:lnTo>
                    <a:pt x="276005" y="276005"/>
                  </a:lnTo>
                  <a:moveTo>
                    <a:pt x="60447" y="61684"/>
                  </a:moveTo>
                  <a:cubicBezTo>
                    <a:pt x="60445" y="75367"/>
                    <a:pt x="71536" y="86460"/>
                    <a:pt x="85219" y="86460"/>
                  </a:cubicBezTo>
                  <a:cubicBezTo>
                    <a:pt x="98902" y="86460"/>
                    <a:pt x="109994" y="75367"/>
                    <a:pt x="109991" y="61684"/>
                  </a:cubicBezTo>
                  <a:cubicBezTo>
                    <a:pt x="109994" y="48001"/>
                    <a:pt x="98902" y="36907"/>
                    <a:pt x="85219" y="36907"/>
                  </a:cubicBezTo>
                  <a:cubicBezTo>
                    <a:pt x="71536" y="36907"/>
                    <a:pt x="60445" y="48001"/>
                    <a:pt x="60447" y="61684"/>
                  </a:cubicBezTo>
                  <a:moveTo>
                    <a:pt x="125700" y="136000"/>
                  </a:moveTo>
                  <a:cubicBezTo>
                    <a:pt x="120986" y="117491"/>
                    <a:pt x="104319" y="104538"/>
                    <a:pt x="85219" y="104538"/>
                  </a:cubicBezTo>
                  <a:cubicBezTo>
                    <a:pt x="66120" y="104538"/>
                    <a:pt x="49453" y="117491"/>
                    <a:pt x="44738" y="136000"/>
                  </a:cubicBezTo>
                  <a:moveTo>
                    <a:pt x="178926" y="62372"/>
                  </a:moveTo>
                  <a:lnTo>
                    <a:pt x="208475" y="62372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926269" y="3538598"/>
            <a:ext cx="310528" cy="352681"/>
            <a:chOff x="1693153" y="3242985"/>
            <a:chExt cx="310528" cy="352681"/>
          </a:xfrm>
        </p:grpSpPr>
        <p:sp>
          <p:nvSpPr>
            <p:cNvPr id="44" name="Rounded Rectangle 43"/>
            <p:cNvSpPr/>
            <p:nvPr/>
          </p:nvSpPr>
          <p:spPr>
            <a:xfrm>
              <a:off x="1693153" y="3242985"/>
              <a:ext cx="310528" cy="352681"/>
            </a:xfrm>
            <a:custGeom>
              <a:avLst/>
              <a:gdLst/>
              <a:ahLst/>
              <a:cxnLst/>
              <a:rect l="0" t="0" r="0" b="0"/>
              <a:pathLst>
                <a:path w="310528" h="352681">
                  <a:moveTo>
                    <a:pt x="147536" y="185474"/>
                  </a:moveTo>
                  <a:cubicBezTo>
                    <a:pt x="101167" y="185474"/>
                    <a:pt x="59014" y="147536"/>
                    <a:pt x="63229" y="101167"/>
                  </a:cubicBezTo>
                  <a:cubicBezTo>
                    <a:pt x="67445" y="54799"/>
                    <a:pt x="103977" y="0"/>
                    <a:pt x="147536" y="16861"/>
                  </a:cubicBezTo>
                  <a:cubicBezTo>
                    <a:pt x="141915" y="73065"/>
                    <a:pt x="148941" y="129269"/>
                    <a:pt x="147536" y="185474"/>
                  </a:cubicBezTo>
                  <a:moveTo>
                    <a:pt x="14051" y="340035"/>
                  </a:moveTo>
                  <a:cubicBezTo>
                    <a:pt x="0" y="268375"/>
                    <a:pt x="74470" y="196714"/>
                    <a:pt x="147536" y="206550"/>
                  </a:cubicBezTo>
                  <a:cubicBezTo>
                    <a:pt x="140510" y="250108"/>
                    <a:pt x="150346" y="295072"/>
                    <a:pt x="147536" y="340035"/>
                  </a:cubicBezTo>
                  <a:cubicBezTo>
                    <a:pt x="103977" y="334415"/>
                    <a:pt x="56204" y="352681"/>
                    <a:pt x="14051" y="340035"/>
                  </a:cubicBezTo>
                  <a:moveTo>
                    <a:pt x="175638" y="16861"/>
                  </a:moveTo>
                  <a:cubicBezTo>
                    <a:pt x="179853" y="18266"/>
                    <a:pt x="185474" y="18266"/>
                    <a:pt x="189689" y="18266"/>
                  </a:cubicBezTo>
                  <a:cubicBezTo>
                    <a:pt x="191094" y="25291"/>
                    <a:pt x="191094" y="32317"/>
                    <a:pt x="189689" y="39342"/>
                  </a:cubicBezTo>
                  <a:cubicBezTo>
                    <a:pt x="195309" y="42153"/>
                    <a:pt x="203740" y="43558"/>
                    <a:pt x="209360" y="47773"/>
                  </a:cubicBezTo>
                  <a:cubicBezTo>
                    <a:pt x="214981" y="43558"/>
                    <a:pt x="219196" y="36532"/>
                    <a:pt x="224817" y="32317"/>
                  </a:cubicBezTo>
                  <a:cubicBezTo>
                    <a:pt x="231842" y="37937"/>
                    <a:pt x="240273" y="43558"/>
                    <a:pt x="244488" y="51988"/>
                  </a:cubicBezTo>
                  <a:cubicBezTo>
                    <a:pt x="238868" y="57609"/>
                    <a:pt x="234652" y="63229"/>
                    <a:pt x="229032" y="67445"/>
                  </a:cubicBezTo>
                  <a:cubicBezTo>
                    <a:pt x="230437" y="74470"/>
                    <a:pt x="237462" y="80091"/>
                    <a:pt x="237462" y="87116"/>
                  </a:cubicBezTo>
                  <a:cubicBezTo>
                    <a:pt x="244488" y="88521"/>
                    <a:pt x="251514" y="89926"/>
                    <a:pt x="258539" y="87116"/>
                  </a:cubicBezTo>
                  <a:cubicBezTo>
                    <a:pt x="259944" y="91331"/>
                    <a:pt x="261349" y="96952"/>
                    <a:pt x="259944" y="101167"/>
                  </a:cubicBezTo>
                  <a:cubicBezTo>
                    <a:pt x="258539" y="105382"/>
                    <a:pt x="261349" y="111003"/>
                    <a:pt x="258539" y="115218"/>
                  </a:cubicBezTo>
                  <a:cubicBezTo>
                    <a:pt x="251514" y="115218"/>
                    <a:pt x="244488" y="115218"/>
                    <a:pt x="237462" y="115218"/>
                  </a:cubicBezTo>
                  <a:cubicBezTo>
                    <a:pt x="233247" y="120839"/>
                    <a:pt x="231842" y="127864"/>
                    <a:pt x="229032" y="134890"/>
                  </a:cubicBezTo>
                  <a:cubicBezTo>
                    <a:pt x="231842" y="140510"/>
                    <a:pt x="241678" y="143320"/>
                    <a:pt x="244488" y="150346"/>
                  </a:cubicBezTo>
                  <a:cubicBezTo>
                    <a:pt x="241678" y="158777"/>
                    <a:pt x="231842" y="164397"/>
                    <a:pt x="224817" y="170017"/>
                  </a:cubicBezTo>
                  <a:cubicBezTo>
                    <a:pt x="217791" y="165802"/>
                    <a:pt x="216386" y="157371"/>
                    <a:pt x="209360" y="154561"/>
                  </a:cubicBezTo>
                  <a:cubicBezTo>
                    <a:pt x="203740" y="158777"/>
                    <a:pt x="196714" y="161587"/>
                    <a:pt x="189689" y="162992"/>
                  </a:cubicBezTo>
                  <a:cubicBezTo>
                    <a:pt x="188284" y="170017"/>
                    <a:pt x="189689" y="177043"/>
                    <a:pt x="189689" y="184068"/>
                  </a:cubicBezTo>
                  <a:cubicBezTo>
                    <a:pt x="185474" y="186879"/>
                    <a:pt x="179853" y="185474"/>
                    <a:pt x="175638" y="185474"/>
                  </a:cubicBezTo>
                  <a:moveTo>
                    <a:pt x="175638" y="129269"/>
                  </a:moveTo>
                  <a:cubicBezTo>
                    <a:pt x="191094" y="126459"/>
                    <a:pt x="199525" y="116623"/>
                    <a:pt x="203740" y="101167"/>
                  </a:cubicBezTo>
                  <a:cubicBezTo>
                    <a:pt x="207955" y="85711"/>
                    <a:pt x="191094" y="71660"/>
                    <a:pt x="175638" y="73065"/>
                  </a:cubicBezTo>
                  <a:moveTo>
                    <a:pt x="175638" y="206550"/>
                  </a:moveTo>
                  <a:cubicBezTo>
                    <a:pt x="185474" y="207955"/>
                    <a:pt x="193904" y="207955"/>
                    <a:pt x="203740" y="209360"/>
                  </a:cubicBezTo>
                  <a:cubicBezTo>
                    <a:pt x="206550" y="219196"/>
                    <a:pt x="202335" y="229032"/>
                    <a:pt x="203740" y="238868"/>
                  </a:cubicBezTo>
                  <a:cubicBezTo>
                    <a:pt x="213576" y="241678"/>
                    <a:pt x="224817" y="243083"/>
                    <a:pt x="231842" y="251514"/>
                  </a:cubicBezTo>
                  <a:cubicBezTo>
                    <a:pt x="240273" y="245893"/>
                    <a:pt x="245893" y="237462"/>
                    <a:pt x="251514" y="230437"/>
                  </a:cubicBezTo>
                  <a:cubicBezTo>
                    <a:pt x="265565" y="243083"/>
                    <a:pt x="282426" y="254324"/>
                    <a:pt x="290857" y="272590"/>
                  </a:cubicBezTo>
                  <a:cubicBezTo>
                    <a:pt x="281021" y="276805"/>
                    <a:pt x="276805" y="286641"/>
                    <a:pt x="269780" y="292262"/>
                  </a:cubicBezTo>
                  <a:cubicBezTo>
                    <a:pt x="272590" y="302097"/>
                    <a:pt x="273995" y="310528"/>
                    <a:pt x="278211" y="318959"/>
                  </a:cubicBezTo>
                  <a:cubicBezTo>
                    <a:pt x="288046" y="317554"/>
                    <a:pt x="297882" y="316148"/>
                    <a:pt x="307718" y="318959"/>
                  </a:cubicBezTo>
                  <a:cubicBezTo>
                    <a:pt x="306313" y="325984"/>
                    <a:pt x="310528" y="333010"/>
                    <a:pt x="309123" y="340035"/>
                  </a:cubicBezTo>
                  <a:moveTo>
                    <a:pt x="175638" y="283831"/>
                  </a:moveTo>
                  <a:cubicBezTo>
                    <a:pt x="206550" y="283831"/>
                    <a:pt x="230437" y="309123"/>
                    <a:pt x="231842" y="340035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707204" y="3259846"/>
              <a:ext cx="295072" cy="323174"/>
            </a:xfrm>
            <a:custGeom>
              <a:avLst/>
              <a:gdLst/>
              <a:ahLst/>
              <a:cxnLst/>
              <a:rect l="0" t="0" r="0" b="0"/>
              <a:pathLst>
                <a:path w="295072" h="323174">
                  <a:moveTo>
                    <a:pt x="133485" y="168612"/>
                  </a:moveTo>
                  <a:cubicBezTo>
                    <a:pt x="86923" y="168612"/>
                    <a:pt x="49178" y="130867"/>
                    <a:pt x="49178" y="84306"/>
                  </a:cubicBezTo>
                  <a:cubicBezTo>
                    <a:pt x="49178" y="37745"/>
                    <a:pt x="86923" y="0"/>
                    <a:pt x="133485" y="0"/>
                  </a:cubicBezTo>
                  <a:close/>
                  <a:moveTo>
                    <a:pt x="0" y="323174"/>
                  </a:moveTo>
                  <a:cubicBezTo>
                    <a:pt x="0" y="249452"/>
                    <a:pt x="59763" y="189689"/>
                    <a:pt x="133485" y="189689"/>
                  </a:cubicBezTo>
                  <a:lnTo>
                    <a:pt x="133485" y="323174"/>
                  </a:lnTo>
                  <a:close/>
                  <a:moveTo>
                    <a:pt x="161587" y="0"/>
                  </a:moveTo>
                  <a:cubicBezTo>
                    <a:pt x="166297" y="28"/>
                    <a:pt x="170998" y="451"/>
                    <a:pt x="175638" y="1264"/>
                  </a:cubicBezTo>
                  <a:lnTo>
                    <a:pt x="175638" y="22762"/>
                  </a:lnTo>
                  <a:cubicBezTo>
                    <a:pt x="182550" y="24352"/>
                    <a:pt x="189140" y="27108"/>
                    <a:pt x="195127" y="30912"/>
                  </a:cubicBezTo>
                  <a:lnTo>
                    <a:pt x="210372" y="15638"/>
                  </a:lnTo>
                  <a:cubicBezTo>
                    <a:pt x="218058" y="21104"/>
                    <a:pt x="224774" y="27820"/>
                    <a:pt x="230240" y="35507"/>
                  </a:cubicBezTo>
                  <a:lnTo>
                    <a:pt x="214981" y="50766"/>
                  </a:lnTo>
                  <a:cubicBezTo>
                    <a:pt x="218785" y="56752"/>
                    <a:pt x="221541" y="63343"/>
                    <a:pt x="223130" y="70255"/>
                  </a:cubicBezTo>
                  <a:lnTo>
                    <a:pt x="244629" y="70255"/>
                  </a:lnTo>
                  <a:cubicBezTo>
                    <a:pt x="245442" y="74895"/>
                    <a:pt x="245865" y="79595"/>
                    <a:pt x="245893" y="84306"/>
                  </a:cubicBezTo>
                  <a:cubicBezTo>
                    <a:pt x="245865" y="89017"/>
                    <a:pt x="245442" y="93717"/>
                    <a:pt x="244629" y="98357"/>
                  </a:cubicBezTo>
                  <a:lnTo>
                    <a:pt x="223130" y="98357"/>
                  </a:lnTo>
                  <a:cubicBezTo>
                    <a:pt x="221541" y="105269"/>
                    <a:pt x="218785" y="111860"/>
                    <a:pt x="214981" y="117846"/>
                  </a:cubicBezTo>
                  <a:lnTo>
                    <a:pt x="230254" y="133105"/>
                  </a:lnTo>
                  <a:cubicBezTo>
                    <a:pt x="224788" y="140792"/>
                    <a:pt x="218072" y="147507"/>
                    <a:pt x="210386" y="152973"/>
                  </a:cubicBezTo>
                  <a:lnTo>
                    <a:pt x="195127" y="137714"/>
                  </a:lnTo>
                  <a:cubicBezTo>
                    <a:pt x="189140" y="141513"/>
                    <a:pt x="182549" y="144264"/>
                    <a:pt x="175638" y="145850"/>
                  </a:cubicBezTo>
                  <a:lnTo>
                    <a:pt x="175638" y="167348"/>
                  </a:lnTo>
                  <a:cubicBezTo>
                    <a:pt x="170998" y="168161"/>
                    <a:pt x="166297" y="168584"/>
                    <a:pt x="161587" y="168612"/>
                  </a:cubicBezTo>
                  <a:moveTo>
                    <a:pt x="161587" y="112408"/>
                  </a:moveTo>
                  <a:cubicBezTo>
                    <a:pt x="177107" y="112408"/>
                    <a:pt x="189689" y="99826"/>
                    <a:pt x="189689" y="84306"/>
                  </a:cubicBezTo>
                  <a:cubicBezTo>
                    <a:pt x="189689" y="68785"/>
                    <a:pt x="177107" y="56204"/>
                    <a:pt x="161587" y="56204"/>
                  </a:cubicBezTo>
                  <a:moveTo>
                    <a:pt x="161587" y="189689"/>
                  </a:moveTo>
                  <a:cubicBezTo>
                    <a:pt x="171058" y="189698"/>
                    <a:pt x="180501" y="190711"/>
                    <a:pt x="189759" y="192710"/>
                  </a:cubicBezTo>
                  <a:lnTo>
                    <a:pt x="189759" y="221697"/>
                  </a:lnTo>
                  <a:cubicBezTo>
                    <a:pt x="199693" y="224446"/>
                    <a:pt x="209164" y="228656"/>
                    <a:pt x="217861" y="234189"/>
                  </a:cubicBezTo>
                  <a:lnTo>
                    <a:pt x="238123" y="213913"/>
                  </a:lnTo>
                  <a:cubicBezTo>
                    <a:pt x="253637" y="224820"/>
                    <a:pt x="266659" y="238895"/>
                    <a:pt x="276328" y="255209"/>
                  </a:cubicBezTo>
                  <a:lnTo>
                    <a:pt x="255659" y="275864"/>
                  </a:lnTo>
                  <a:cubicBezTo>
                    <a:pt x="259880" y="284159"/>
                    <a:pt x="262971" y="292982"/>
                    <a:pt x="264848" y="302097"/>
                  </a:cubicBezTo>
                  <a:lnTo>
                    <a:pt x="293245" y="302097"/>
                  </a:lnTo>
                  <a:cubicBezTo>
                    <a:pt x="294410" y="309064"/>
                    <a:pt x="295021" y="316111"/>
                    <a:pt x="295072" y="323174"/>
                  </a:cubicBezTo>
                  <a:moveTo>
                    <a:pt x="161587" y="266970"/>
                  </a:moveTo>
                  <a:cubicBezTo>
                    <a:pt x="192628" y="266970"/>
                    <a:pt x="217791" y="292133"/>
                    <a:pt x="217791" y="323174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513070" y="3584965"/>
            <a:ext cx="356897" cy="334415"/>
            <a:chOff x="4279954" y="3289352"/>
            <a:chExt cx="356897" cy="334415"/>
          </a:xfrm>
        </p:grpSpPr>
        <p:sp>
          <p:nvSpPr>
            <p:cNvPr id="47" name="Rounded Rectangle 46"/>
            <p:cNvSpPr/>
            <p:nvPr/>
          </p:nvSpPr>
          <p:spPr>
            <a:xfrm>
              <a:off x="4279954" y="3289352"/>
              <a:ext cx="356897" cy="334415"/>
            </a:xfrm>
            <a:custGeom>
              <a:avLst/>
              <a:gdLst/>
              <a:ahLst/>
              <a:cxnLst/>
              <a:rect l="0" t="0" r="0" b="0"/>
              <a:pathLst>
                <a:path w="356897" h="334415">
                  <a:moveTo>
                    <a:pt x="223411" y="132080"/>
                  </a:moveTo>
                  <a:cubicBezTo>
                    <a:pt x="220601" y="113813"/>
                    <a:pt x="223411" y="94142"/>
                    <a:pt x="223411" y="75875"/>
                  </a:cubicBezTo>
                  <a:cubicBezTo>
                    <a:pt x="172828" y="66040"/>
                    <a:pt x="118028" y="92737"/>
                    <a:pt x="68850" y="75875"/>
                  </a:cubicBezTo>
                  <a:cubicBezTo>
                    <a:pt x="68850" y="136295"/>
                    <a:pt x="81496" y="198119"/>
                    <a:pt x="68850" y="258539"/>
                  </a:cubicBezTo>
                  <a:cubicBezTo>
                    <a:pt x="92737" y="257134"/>
                    <a:pt x="115218" y="257134"/>
                    <a:pt x="139105" y="258539"/>
                  </a:cubicBezTo>
                  <a:moveTo>
                    <a:pt x="153156" y="300692"/>
                  </a:moveTo>
                  <a:cubicBezTo>
                    <a:pt x="116623" y="303502"/>
                    <a:pt x="77280" y="309123"/>
                    <a:pt x="40748" y="300692"/>
                  </a:cubicBezTo>
                  <a:cubicBezTo>
                    <a:pt x="33722" y="297882"/>
                    <a:pt x="26697" y="293667"/>
                    <a:pt x="26697" y="286641"/>
                  </a:cubicBezTo>
                  <a:cubicBezTo>
                    <a:pt x="28102" y="206550"/>
                    <a:pt x="0" y="122244"/>
                    <a:pt x="26697" y="47773"/>
                  </a:cubicBezTo>
                  <a:cubicBezTo>
                    <a:pt x="29507" y="40748"/>
                    <a:pt x="33722" y="32317"/>
                    <a:pt x="40748" y="33722"/>
                  </a:cubicBezTo>
                  <a:cubicBezTo>
                    <a:pt x="61824" y="35127"/>
                    <a:pt x="82901" y="29507"/>
                    <a:pt x="103977" y="33722"/>
                  </a:cubicBezTo>
                  <a:cubicBezTo>
                    <a:pt x="105382" y="14051"/>
                    <a:pt x="129269" y="11240"/>
                    <a:pt x="146131" y="5620"/>
                  </a:cubicBezTo>
                  <a:cubicBezTo>
                    <a:pt x="164397" y="0"/>
                    <a:pt x="182663" y="15456"/>
                    <a:pt x="189689" y="33722"/>
                  </a:cubicBezTo>
                  <a:cubicBezTo>
                    <a:pt x="209360" y="36532"/>
                    <a:pt x="231842" y="36532"/>
                    <a:pt x="251514" y="33722"/>
                  </a:cubicBezTo>
                  <a:cubicBezTo>
                    <a:pt x="259944" y="32317"/>
                    <a:pt x="265565" y="39342"/>
                    <a:pt x="265565" y="47773"/>
                  </a:cubicBezTo>
                  <a:cubicBezTo>
                    <a:pt x="265565" y="70255"/>
                    <a:pt x="265565" y="94142"/>
                    <a:pt x="265565" y="118028"/>
                  </a:cubicBezTo>
                  <a:moveTo>
                    <a:pt x="181258" y="118028"/>
                  </a:moveTo>
                  <a:cubicBezTo>
                    <a:pt x="158777" y="123649"/>
                    <a:pt x="133485" y="123649"/>
                    <a:pt x="111003" y="118028"/>
                  </a:cubicBezTo>
                  <a:moveTo>
                    <a:pt x="181258" y="160182"/>
                  </a:moveTo>
                  <a:cubicBezTo>
                    <a:pt x="158777" y="164397"/>
                    <a:pt x="133485" y="165802"/>
                    <a:pt x="111003" y="160182"/>
                  </a:cubicBezTo>
                  <a:moveTo>
                    <a:pt x="153156" y="202335"/>
                  </a:moveTo>
                  <a:cubicBezTo>
                    <a:pt x="140510" y="206550"/>
                    <a:pt x="125054" y="202335"/>
                    <a:pt x="111003" y="202335"/>
                  </a:cubicBezTo>
                  <a:moveTo>
                    <a:pt x="181258" y="244488"/>
                  </a:moveTo>
                  <a:cubicBezTo>
                    <a:pt x="170017" y="199525"/>
                    <a:pt x="219196" y="165802"/>
                    <a:pt x="265565" y="160182"/>
                  </a:cubicBezTo>
                  <a:cubicBezTo>
                    <a:pt x="311933" y="153156"/>
                    <a:pt x="356897" y="198119"/>
                    <a:pt x="349871" y="244488"/>
                  </a:cubicBezTo>
                  <a:cubicBezTo>
                    <a:pt x="342845" y="290857"/>
                    <a:pt x="311933" y="323174"/>
                    <a:pt x="265565" y="328794"/>
                  </a:cubicBezTo>
                  <a:cubicBezTo>
                    <a:pt x="219196" y="334415"/>
                    <a:pt x="174233" y="289451"/>
                    <a:pt x="181258" y="244488"/>
                  </a:cubicBezTo>
                  <a:moveTo>
                    <a:pt x="265565" y="202335"/>
                  </a:moveTo>
                  <a:cubicBezTo>
                    <a:pt x="261349" y="230437"/>
                    <a:pt x="265565" y="258539"/>
                    <a:pt x="265565" y="286641"/>
                  </a:cubicBezTo>
                  <a:moveTo>
                    <a:pt x="265565" y="202335"/>
                  </a:moveTo>
                  <a:cubicBezTo>
                    <a:pt x="252919" y="209360"/>
                    <a:pt x="245893" y="223411"/>
                    <a:pt x="234652" y="233247"/>
                  </a:cubicBezTo>
                  <a:moveTo>
                    <a:pt x="297882" y="233247"/>
                  </a:moveTo>
                  <a:cubicBezTo>
                    <a:pt x="288046" y="222006"/>
                    <a:pt x="279616" y="209360"/>
                    <a:pt x="265565" y="202335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306875" y="3294678"/>
              <a:ext cx="323174" cy="323103"/>
            </a:xfrm>
            <a:custGeom>
              <a:avLst/>
              <a:gdLst/>
              <a:ahLst/>
              <a:cxnLst/>
              <a:rect l="0" t="0" r="0" b="0"/>
              <a:pathLst>
                <a:path w="323174" h="323103">
                  <a:moveTo>
                    <a:pt x="196714" y="126388"/>
                  </a:moveTo>
                  <a:lnTo>
                    <a:pt x="196714" y="70184"/>
                  </a:lnTo>
                  <a:lnTo>
                    <a:pt x="42153" y="70184"/>
                  </a:lnTo>
                  <a:lnTo>
                    <a:pt x="42153" y="252833"/>
                  </a:lnTo>
                  <a:lnTo>
                    <a:pt x="112408" y="252847"/>
                  </a:lnTo>
                  <a:moveTo>
                    <a:pt x="126459" y="295001"/>
                  </a:moveTo>
                  <a:lnTo>
                    <a:pt x="14051" y="295001"/>
                  </a:lnTo>
                  <a:cubicBezTo>
                    <a:pt x="6290" y="295001"/>
                    <a:pt x="0" y="288710"/>
                    <a:pt x="0" y="280950"/>
                  </a:cubicBezTo>
                  <a:lnTo>
                    <a:pt x="0" y="42081"/>
                  </a:lnTo>
                  <a:cubicBezTo>
                    <a:pt x="0" y="34321"/>
                    <a:pt x="6290" y="28030"/>
                    <a:pt x="14051" y="28030"/>
                  </a:cubicBezTo>
                  <a:lnTo>
                    <a:pt x="76606" y="28030"/>
                  </a:lnTo>
                  <a:cubicBezTo>
                    <a:pt x="84054" y="11003"/>
                    <a:pt x="100876" y="0"/>
                    <a:pt x="119462" y="0"/>
                  </a:cubicBezTo>
                  <a:cubicBezTo>
                    <a:pt x="138047" y="0"/>
                    <a:pt x="154869" y="11003"/>
                    <a:pt x="162317" y="28030"/>
                  </a:cubicBezTo>
                  <a:lnTo>
                    <a:pt x="224817" y="28030"/>
                  </a:lnTo>
                  <a:cubicBezTo>
                    <a:pt x="232577" y="28030"/>
                    <a:pt x="238868" y="34321"/>
                    <a:pt x="238868" y="42081"/>
                  </a:cubicBezTo>
                  <a:lnTo>
                    <a:pt x="238868" y="112337"/>
                  </a:lnTo>
                  <a:moveTo>
                    <a:pt x="84306" y="112337"/>
                  </a:moveTo>
                  <a:lnTo>
                    <a:pt x="154561" y="112337"/>
                  </a:lnTo>
                  <a:moveTo>
                    <a:pt x="84306" y="154490"/>
                  </a:moveTo>
                  <a:lnTo>
                    <a:pt x="154561" y="154490"/>
                  </a:lnTo>
                  <a:moveTo>
                    <a:pt x="126459" y="196643"/>
                  </a:moveTo>
                  <a:lnTo>
                    <a:pt x="84306" y="196643"/>
                  </a:lnTo>
                  <a:moveTo>
                    <a:pt x="154561" y="238796"/>
                  </a:moveTo>
                  <a:cubicBezTo>
                    <a:pt x="154561" y="192235"/>
                    <a:pt x="192307" y="154490"/>
                    <a:pt x="238868" y="154490"/>
                  </a:cubicBezTo>
                  <a:cubicBezTo>
                    <a:pt x="285429" y="154490"/>
                    <a:pt x="323174" y="192235"/>
                    <a:pt x="323174" y="238796"/>
                  </a:cubicBezTo>
                  <a:cubicBezTo>
                    <a:pt x="323174" y="285357"/>
                    <a:pt x="285429" y="323103"/>
                    <a:pt x="238868" y="323103"/>
                  </a:cubicBezTo>
                  <a:cubicBezTo>
                    <a:pt x="192307" y="323103"/>
                    <a:pt x="154561" y="285357"/>
                    <a:pt x="154561" y="238796"/>
                  </a:cubicBezTo>
                  <a:close/>
                  <a:moveTo>
                    <a:pt x="238868" y="280950"/>
                  </a:moveTo>
                  <a:lnTo>
                    <a:pt x="238868" y="196643"/>
                  </a:lnTo>
                  <a:moveTo>
                    <a:pt x="238868" y="196643"/>
                  </a:moveTo>
                  <a:lnTo>
                    <a:pt x="207253" y="228258"/>
                  </a:lnTo>
                  <a:moveTo>
                    <a:pt x="270482" y="228258"/>
                  </a:moveTo>
                  <a:lnTo>
                    <a:pt x="238868" y="196643"/>
                  </a:ln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233018" y="4487045"/>
            <a:ext cx="323174" cy="307718"/>
            <a:chOff x="2999902" y="4191432"/>
            <a:chExt cx="323174" cy="307718"/>
          </a:xfrm>
        </p:grpSpPr>
        <p:sp>
          <p:nvSpPr>
            <p:cNvPr id="50" name="Rounded Rectangle 49"/>
            <p:cNvSpPr/>
            <p:nvPr/>
          </p:nvSpPr>
          <p:spPr>
            <a:xfrm>
              <a:off x="2999902" y="4191432"/>
              <a:ext cx="323174" cy="307718"/>
            </a:xfrm>
            <a:custGeom>
              <a:avLst/>
              <a:gdLst/>
              <a:ahLst/>
              <a:cxnLst/>
              <a:rect l="0" t="0" r="0" b="0"/>
              <a:pathLst>
                <a:path w="323174" h="307718">
                  <a:moveTo>
                    <a:pt x="25291" y="161587"/>
                  </a:moveTo>
                  <a:cubicBezTo>
                    <a:pt x="22481" y="147536"/>
                    <a:pt x="35127" y="137700"/>
                    <a:pt x="49178" y="136295"/>
                  </a:cubicBezTo>
                  <a:cubicBezTo>
                    <a:pt x="63229" y="134890"/>
                    <a:pt x="70255" y="147536"/>
                    <a:pt x="74470" y="161587"/>
                  </a:cubicBezTo>
                  <a:cubicBezTo>
                    <a:pt x="77280" y="174233"/>
                    <a:pt x="61824" y="181258"/>
                    <a:pt x="49178" y="185474"/>
                  </a:cubicBezTo>
                  <a:cubicBezTo>
                    <a:pt x="36532" y="189689"/>
                    <a:pt x="21076" y="174233"/>
                    <a:pt x="25291" y="161587"/>
                  </a:cubicBezTo>
                  <a:moveTo>
                    <a:pt x="0" y="234652"/>
                  </a:moveTo>
                  <a:cubicBezTo>
                    <a:pt x="5620" y="214981"/>
                    <a:pt x="22481" y="203740"/>
                    <a:pt x="42153" y="196714"/>
                  </a:cubicBezTo>
                  <a:cubicBezTo>
                    <a:pt x="61824" y="191094"/>
                    <a:pt x="80091" y="205145"/>
                    <a:pt x="92737" y="222006"/>
                  </a:cubicBezTo>
                  <a:moveTo>
                    <a:pt x="250108" y="161587"/>
                  </a:moveTo>
                  <a:cubicBezTo>
                    <a:pt x="247298" y="147536"/>
                    <a:pt x="261349" y="139105"/>
                    <a:pt x="273995" y="136295"/>
                  </a:cubicBezTo>
                  <a:cubicBezTo>
                    <a:pt x="286641" y="133485"/>
                    <a:pt x="296477" y="147536"/>
                    <a:pt x="299287" y="161587"/>
                  </a:cubicBezTo>
                  <a:cubicBezTo>
                    <a:pt x="300692" y="174233"/>
                    <a:pt x="288046" y="188284"/>
                    <a:pt x="273995" y="185474"/>
                  </a:cubicBezTo>
                  <a:cubicBezTo>
                    <a:pt x="259944" y="182663"/>
                    <a:pt x="250108" y="174233"/>
                    <a:pt x="250108" y="161587"/>
                  </a:cubicBezTo>
                  <a:moveTo>
                    <a:pt x="230437" y="222006"/>
                  </a:moveTo>
                  <a:cubicBezTo>
                    <a:pt x="245893" y="207955"/>
                    <a:pt x="261349" y="189689"/>
                    <a:pt x="281021" y="196714"/>
                  </a:cubicBezTo>
                  <a:cubicBezTo>
                    <a:pt x="300692" y="203740"/>
                    <a:pt x="313338" y="216386"/>
                    <a:pt x="323174" y="234652"/>
                  </a:cubicBezTo>
                  <a:moveTo>
                    <a:pt x="137700" y="28102"/>
                  </a:moveTo>
                  <a:cubicBezTo>
                    <a:pt x="137700" y="14051"/>
                    <a:pt x="147536" y="0"/>
                    <a:pt x="161587" y="2810"/>
                  </a:cubicBezTo>
                  <a:cubicBezTo>
                    <a:pt x="174233" y="5620"/>
                    <a:pt x="188284" y="14051"/>
                    <a:pt x="186879" y="28102"/>
                  </a:cubicBezTo>
                  <a:cubicBezTo>
                    <a:pt x="184068" y="40748"/>
                    <a:pt x="174233" y="56204"/>
                    <a:pt x="161587" y="51988"/>
                  </a:cubicBezTo>
                  <a:cubicBezTo>
                    <a:pt x="148941" y="47773"/>
                    <a:pt x="137700" y="40748"/>
                    <a:pt x="137700" y="28102"/>
                  </a:cubicBezTo>
                  <a:moveTo>
                    <a:pt x="112408" y="101167"/>
                  </a:moveTo>
                  <a:cubicBezTo>
                    <a:pt x="119434" y="78685"/>
                    <a:pt x="140510" y="54799"/>
                    <a:pt x="161587" y="63229"/>
                  </a:cubicBezTo>
                  <a:cubicBezTo>
                    <a:pt x="182663" y="71660"/>
                    <a:pt x="205145" y="78685"/>
                    <a:pt x="210765" y="101167"/>
                  </a:cubicBezTo>
                  <a:moveTo>
                    <a:pt x="241678" y="281021"/>
                  </a:moveTo>
                  <a:cubicBezTo>
                    <a:pt x="241678" y="285236"/>
                    <a:pt x="241678" y="289451"/>
                    <a:pt x="238868" y="292262"/>
                  </a:cubicBezTo>
                  <a:cubicBezTo>
                    <a:pt x="237462" y="296477"/>
                    <a:pt x="233247" y="297882"/>
                    <a:pt x="229032" y="297882"/>
                  </a:cubicBezTo>
                  <a:cubicBezTo>
                    <a:pt x="184068" y="303502"/>
                    <a:pt x="137700" y="307718"/>
                    <a:pt x="94142" y="297882"/>
                  </a:cubicBezTo>
                  <a:cubicBezTo>
                    <a:pt x="89926" y="296477"/>
                    <a:pt x="87116" y="295072"/>
                    <a:pt x="84306" y="292262"/>
                  </a:cubicBezTo>
                  <a:cubicBezTo>
                    <a:pt x="80091" y="290857"/>
                    <a:pt x="80091" y="285236"/>
                    <a:pt x="81496" y="281021"/>
                  </a:cubicBezTo>
                  <a:cubicBezTo>
                    <a:pt x="91331" y="234652"/>
                    <a:pt x="116623" y="188284"/>
                    <a:pt x="109598" y="140510"/>
                  </a:cubicBezTo>
                  <a:cubicBezTo>
                    <a:pt x="109598" y="133485"/>
                    <a:pt x="116623" y="127864"/>
                    <a:pt x="123649" y="129269"/>
                  </a:cubicBezTo>
                  <a:cubicBezTo>
                    <a:pt x="148941" y="132079"/>
                    <a:pt x="174233" y="129269"/>
                    <a:pt x="199525" y="129269"/>
                  </a:cubicBezTo>
                  <a:cubicBezTo>
                    <a:pt x="206550" y="129269"/>
                    <a:pt x="214981" y="133485"/>
                    <a:pt x="213576" y="140510"/>
                  </a:cubicBezTo>
                  <a:cubicBezTo>
                    <a:pt x="205145" y="188284"/>
                    <a:pt x="227627" y="236057"/>
                    <a:pt x="241678" y="281021"/>
                  </a:cubicBezTo>
                  <a:moveTo>
                    <a:pt x="195309" y="261349"/>
                  </a:moveTo>
                  <a:cubicBezTo>
                    <a:pt x="193904" y="250108"/>
                    <a:pt x="191094" y="238868"/>
                    <a:pt x="191094" y="226222"/>
                  </a:cubicBezTo>
                  <a:cubicBezTo>
                    <a:pt x="191094" y="223411"/>
                    <a:pt x="186879" y="220601"/>
                    <a:pt x="184068" y="220601"/>
                  </a:cubicBezTo>
                  <a:cubicBezTo>
                    <a:pt x="168612" y="222006"/>
                    <a:pt x="154561" y="217791"/>
                    <a:pt x="139105" y="220601"/>
                  </a:cubicBezTo>
                  <a:cubicBezTo>
                    <a:pt x="136295" y="220601"/>
                    <a:pt x="134890" y="223411"/>
                    <a:pt x="132080" y="226222"/>
                  </a:cubicBezTo>
                  <a:cubicBezTo>
                    <a:pt x="126459" y="237462"/>
                    <a:pt x="129269" y="250108"/>
                    <a:pt x="127864" y="261349"/>
                  </a:cubicBezTo>
                  <a:cubicBezTo>
                    <a:pt x="127864" y="264159"/>
                    <a:pt x="127864" y="265565"/>
                    <a:pt x="129269" y="266970"/>
                  </a:cubicBezTo>
                  <a:cubicBezTo>
                    <a:pt x="130674" y="268375"/>
                    <a:pt x="132079" y="269780"/>
                    <a:pt x="134890" y="269780"/>
                  </a:cubicBezTo>
                  <a:cubicBezTo>
                    <a:pt x="151751" y="264159"/>
                    <a:pt x="170017" y="271185"/>
                    <a:pt x="188284" y="269780"/>
                  </a:cubicBezTo>
                  <a:cubicBezTo>
                    <a:pt x="191094" y="269780"/>
                    <a:pt x="192499" y="268375"/>
                    <a:pt x="193904" y="266970"/>
                  </a:cubicBezTo>
                  <a:cubicBezTo>
                    <a:pt x="195309" y="265565"/>
                    <a:pt x="195309" y="264159"/>
                    <a:pt x="195309" y="261349"/>
                  </a:cubicBezTo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999902" y="4194242"/>
              <a:ext cx="323174" cy="295072"/>
            </a:xfrm>
            <a:custGeom>
              <a:avLst/>
              <a:gdLst/>
              <a:ahLst/>
              <a:cxnLst/>
              <a:rect l="0" t="0" r="0" b="0"/>
              <a:pathLst>
                <a:path w="323174" h="295072">
                  <a:moveTo>
                    <a:pt x="49178" y="133485"/>
                  </a:moveTo>
                  <a:cubicBezTo>
                    <a:pt x="62759" y="133485"/>
                    <a:pt x="73768" y="144494"/>
                    <a:pt x="73768" y="158074"/>
                  </a:cubicBezTo>
                  <a:cubicBezTo>
                    <a:pt x="73768" y="171654"/>
                    <a:pt x="62759" y="182663"/>
                    <a:pt x="49178" y="182663"/>
                  </a:cubicBezTo>
                  <a:cubicBezTo>
                    <a:pt x="35598" y="182663"/>
                    <a:pt x="24589" y="171654"/>
                    <a:pt x="24589" y="158074"/>
                  </a:cubicBezTo>
                  <a:cubicBezTo>
                    <a:pt x="24589" y="144494"/>
                    <a:pt x="35598" y="133485"/>
                    <a:pt x="49178" y="133485"/>
                  </a:cubicBezTo>
                  <a:close/>
                  <a:moveTo>
                    <a:pt x="0" y="231842"/>
                  </a:moveTo>
                  <a:cubicBezTo>
                    <a:pt x="5077" y="211811"/>
                    <a:pt x="21829" y="196882"/>
                    <a:pt x="42311" y="194136"/>
                  </a:cubicBezTo>
                  <a:cubicBezTo>
                    <a:pt x="62792" y="191390"/>
                    <a:pt x="82885" y="201378"/>
                    <a:pt x="93060" y="219365"/>
                  </a:cubicBezTo>
                  <a:moveTo>
                    <a:pt x="273995" y="133485"/>
                  </a:moveTo>
                  <a:cubicBezTo>
                    <a:pt x="287576" y="133485"/>
                    <a:pt x="298585" y="144494"/>
                    <a:pt x="298585" y="158074"/>
                  </a:cubicBezTo>
                  <a:cubicBezTo>
                    <a:pt x="298585" y="171654"/>
                    <a:pt x="287576" y="182663"/>
                    <a:pt x="273995" y="182663"/>
                  </a:cubicBezTo>
                  <a:cubicBezTo>
                    <a:pt x="260415" y="182663"/>
                    <a:pt x="249406" y="171654"/>
                    <a:pt x="249406" y="158074"/>
                  </a:cubicBezTo>
                  <a:cubicBezTo>
                    <a:pt x="249406" y="144494"/>
                    <a:pt x="260415" y="133485"/>
                    <a:pt x="273995" y="133485"/>
                  </a:cubicBezTo>
                  <a:close/>
                  <a:moveTo>
                    <a:pt x="230114" y="219365"/>
                  </a:moveTo>
                  <a:cubicBezTo>
                    <a:pt x="240289" y="201378"/>
                    <a:pt x="260381" y="191390"/>
                    <a:pt x="280863" y="194136"/>
                  </a:cubicBezTo>
                  <a:cubicBezTo>
                    <a:pt x="301345" y="196882"/>
                    <a:pt x="318096" y="211811"/>
                    <a:pt x="323174" y="231842"/>
                  </a:cubicBezTo>
                  <a:moveTo>
                    <a:pt x="136997" y="24589"/>
                  </a:moveTo>
                  <a:cubicBezTo>
                    <a:pt x="136997" y="11009"/>
                    <a:pt x="148006" y="0"/>
                    <a:pt x="161587" y="0"/>
                  </a:cubicBezTo>
                  <a:cubicBezTo>
                    <a:pt x="175167" y="0"/>
                    <a:pt x="186176" y="11009"/>
                    <a:pt x="186176" y="24589"/>
                  </a:cubicBezTo>
                  <a:cubicBezTo>
                    <a:pt x="186176" y="38169"/>
                    <a:pt x="175167" y="49178"/>
                    <a:pt x="161587" y="49178"/>
                  </a:cubicBezTo>
                  <a:cubicBezTo>
                    <a:pt x="148006" y="49178"/>
                    <a:pt x="136997" y="38169"/>
                    <a:pt x="136997" y="24589"/>
                  </a:cubicBezTo>
                  <a:close/>
                  <a:moveTo>
                    <a:pt x="112408" y="98357"/>
                  </a:moveTo>
                  <a:cubicBezTo>
                    <a:pt x="118140" y="75877"/>
                    <a:pt x="138387" y="60145"/>
                    <a:pt x="161587" y="60145"/>
                  </a:cubicBezTo>
                  <a:cubicBezTo>
                    <a:pt x="184787" y="60145"/>
                    <a:pt x="205033" y="75877"/>
                    <a:pt x="210765" y="98357"/>
                  </a:cubicBezTo>
                  <a:moveTo>
                    <a:pt x="242366" y="278211"/>
                  </a:moveTo>
                  <a:cubicBezTo>
                    <a:pt x="243210" y="282343"/>
                    <a:pt x="242153" y="286635"/>
                    <a:pt x="239487" y="289903"/>
                  </a:cubicBezTo>
                  <a:cubicBezTo>
                    <a:pt x="236821" y="293171"/>
                    <a:pt x="232828" y="295069"/>
                    <a:pt x="228610" y="295072"/>
                  </a:cubicBezTo>
                  <a:lnTo>
                    <a:pt x="94563" y="295072"/>
                  </a:lnTo>
                  <a:cubicBezTo>
                    <a:pt x="90346" y="295069"/>
                    <a:pt x="86353" y="293171"/>
                    <a:pt x="83687" y="289903"/>
                  </a:cubicBezTo>
                  <a:cubicBezTo>
                    <a:pt x="81021" y="286635"/>
                    <a:pt x="79964" y="282343"/>
                    <a:pt x="80807" y="278211"/>
                  </a:cubicBezTo>
                  <a:lnTo>
                    <a:pt x="110076" y="137700"/>
                  </a:lnTo>
                  <a:cubicBezTo>
                    <a:pt x="111410" y="131162"/>
                    <a:pt x="117159" y="126464"/>
                    <a:pt x="123832" y="126459"/>
                  </a:cubicBezTo>
                  <a:lnTo>
                    <a:pt x="199342" y="126459"/>
                  </a:lnTo>
                  <a:cubicBezTo>
                    <a:pt x="206015" y="126464"/>
                    <a:pt x="211763" y="131162"/>
                    <a:pt x="213098" y="137700"/>
                  </a:cubicBezTo>
                  <a:close/>
                  <a:moveTo>
                    <a:pt x="190546" y="223819"/>
                  </a:moveTo>
                  <a:cubicBezTo>
                    <a:pt x="190050" y="220359"/>
                    <a:pt x="187086" y="217790"/>
                    <a:pt x="183591" y="217791"/>
                  </a:cubicBezTo>
                  <a:lnTo>
                    <a:pt x="139583" y="217791"/>
                  </a:lnTo>
                  <a:cubicBezTo>
                    <a:pt x="136088" y="217791"/>
                    <a:pt x="133124" y="220359"/>
                    <a:pt x="132627" y="223819"/>
                  </a:cubicBezTo>
                  <a:lnTo>
                    <a:pt x="127611" y="258947"/>
                  </a:lnTo>
                  <a:cubicBezTo>
                    <a:pt x="127322" y="260963"/>
                    <a:pt x="127922" y="263007"/>
                    <a:pt x="129257" y="264546"/>
                  </a:cubicBezTo>
                  <a:cubicBezTo>
                    <a:pt x="130592" y="266086"/>
                    <a:pt x="132529" y="266970"/>
                    <a:pt x="134567" y="266970"/>
                  </a:cubicBezTo>
                  <a:lnTo>
                    <a:pt x="188607" y="266970"/>
                  </a:lnTo>
                  <a:cubicBezTo>
                    <a:pt x="190644" y="266970"/>
                    <a:pt x="192582" y="266086"/>
                    <a:pt x="193916" y="264546"/>
                  </a:cubicBezTo>
                  <a:cubicBezTo>
                    <a:pt x="195251" y="263007"/>
                    <a:pt x="195852" y="260963"/>
                    <a:pt x="195562" y="258947"/>
                  </a:cubicBezTo>
                  <a:close/>
                </a:path>
              </a:pathLst>
            </a:custGeom>
            <a:noFill/>
            <a:ln w="10538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356010-5D70-83EF-B788-6B22F695D85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maintainer.png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872864" y="4735829"/>
            <a:ext cx="820102" cy="624840"/>
            <a:chOff x="2791777" y="3518534"/>
            <a:chExt cx="820102" cy="624840"/>
          </a:xfrm>
        </p:grpSpPr>
        <p:sp>
          <p:nvSpPr>
            <p:cNvPr id="2" name="Rounded Rectangle 1"/>
            <p:cNvSpPr/>
            <p:nvPr/>
          </p:nvSpPr>
          <p:spPr>
            <a:xfrm>
              <a:off x="2800349" y="3518638"/>
              <a:ext cx="810567" cy="624734"/>
            </a:xfrm>
            <a:custGeom>
              <a:avLst/>
              <a:gdLst/>
              <a:ahLst/>
              <a:cxnLst/>
              <a:rect l="0" t="0" r="0" b="0"/>
              <a:pathLst>
                <a:path w="810567" h="624734">
                  <a:moveTo>
                    <a:pt x="405378" y="573013"/>
                  </a:moveTo>
                  <a:cubicBezTo>
                    <a:pt x="451022" y="573013"/>
                    <a:pt x="493813" y="567308"/>
                    <a:pt x="530423" y="557516"/>
                  </a:cubicBezTo>
                  <a:cubicBezTo>
                    <a:pt x="513782" y="596497"/>
                    <a:pt x="464146" y="624734"/>
                    <a:pt x="405378" y="624734"/>
                  </a:cubicBezTo>
                  <a:cubicBezTo>
                    <a:pt x="346611" y="624734"/>
                    <a:pt x="296972" y="596497"/>
                    <a:pt x="280331" y="557516"/>
                  </a:cubicBezTo>
                  <a:cubicBezTo>
                    <a:pt x="316941" y="567308"/>
                    <a:pt x="359734" y="573013"/>
                    <a:pt x="405378" y="573013"/>
                  </a:cubicBezTo>
                  <a:close/>
                  <a:moveTo>
                    <a:pt x="405378" y="496669"/>
                  </a:moveTo>
                  <a:cubicBezTo>
                    <a:pt x="504465" y="496669"/>
                    <a:pt x="592710" y="486211"/>
                    <a:pt x="650241" y="469858"/>
                  </a:cubicBezTo>
                  <a:cubicBezTo>
                    <a:pt x="641303" y="527474"/>
                    <a:pt x="535085" y="573015"/>
                    <a:pt x="405378" y="573015"/>
                  </a:cubicBezTo>
                  <a:cubicBezTo>
                    <a:pt x="275673" y="573015"/>
                    <a:pt x="169549" y="527568"/>
                    <a:pt x="160515" y="469858"/>
                  </a:cubicBezTo>
                  <a:cubicBezTo>
                    <a:pt x="217951" y="486211"/>
                    <a:pt x="306292" y="496669"/>
                    <a:pt x="405378" y="496669"/>
                  </a:cubicBezTo>
                  <a:close/>
                  <a:moveTo>
                    <a:pt x="405188" y="49629"/>
                  </a:moveTo>
                  <a:cubicBezTo>
                    <a:pt x="561235" y="49629"/>
                    <a:pt x="696552" y="29473"/>
                    <a:pt x="764258" y="0"/>
                  </a:cubicBezTo>
                  <a:cubicBezTo>
                    <a:pt x="793736" y="34131"/>
                    <a:pt x="810567" y="63985"/>
                    <a:pt x="810567" y="79482"/>
                  </a:cubicBezTo>
                  <a:cubicBezTo>
                    <a:pt x="810567" y="90416"/>
                    <a:pt x="802295" y="100969"/>
                    <a:pt x="786985" y="110667"/>
                  </a:cubicBezTo>
                  <a:cubicBezTo>
                    <a:pt x="767015" y="123312"/>
                    <a:pt x="760358" y="149172"/>
                    <a:pt x="772150" y="169708"/>
                  </a:cubicBezTo>
                  <a:cubicBezTo>
                    <a:pt x="779377" y="182258"/>
                    <a:pt x="783181" y="192716"/>
                    <a:pt x="783181" y="199847"/>
                  </a:cubicBezTo>
                  <a:cubicBezTo>
                    <a:pt x="783181" y="210875"/>
                    <a:pt x="774147" y="221429"/>
                    <a:pt x="757506" y="231126"/>
                  </a:cubicBezTo>
                  <a:cubicBezTo>
                    <a:pt x="736965" y="243201"/>
                    <a:pt x="728884" y="269251"/>
                    <a:pt x="740675" y="289883"/>
                  </a:cubicBezTo>
                  <a:cubicBezTo>
                    <a:pt x="747141" y="301291"/>
                    <a:pt x="750564" y="310704"/>
                    <a:pt x="750564" y="317170"/>
                  </a:cubicBezTo>
                  <a:cubicBezTo>
                    <a:pt x="750564" y="327152"/>
                    <a:pt x="742387" y="336755"/>
                    <a:pt x="727552" y="345502"/>
                  </a:cubicBezTo>
                  <a:cubicBezTo>
                    <a:pt x="707393" y="357481"/>
                    <a:pt x="701496" y="383722"/>
                    <a:pt x="712336" y="404543"/>
                  </a:cubicBezTo>
                  <a:cubicBezTo>
                    <a:pt x="716805" y="413005"/>
                    <a:pt x="719088" y="420041"/>
                    <a:pt x="719088" y="425079"/>
                  </a:cubicBezTo>
                  <a:cubicBezTo>
                    <a:pt x="719088" y="464631"/>
                    <a:pt x="578542" y="496671"/>
                    <a:pt x="405283" y="496671"/>
                  </a:cubicBezTo>
                  <a:cubicBezTo>
                    <a:pt x="232025" y="496671"/>
                    <a:pt x="91479" y="464631"/>
                    <a:pt x="91479" y="425079"/>
                  </a:cubicBezTo>
                  <a:cubicBezTo>
                    <a:pt x="91479" y="420041"/>
                    <a:pt x="93855" y="413005"/>
                    <a:pt x="98230" y="404543"/>
                  </a:cubicBezTo>
                  <a:cubicBezTo>
                    <a:pt x="109070" y="383722"/>
                    <a:pt x="103270" y="357481"/>
                    <a:pt x="83015" y="345502"/>
                  </a:cubicBezTo>
                  <a:cubicBezTo>
                    <a:pt x="68180" y="336660"/>
                    <a:pt x="60002" y="327152"/>
                    <a:pt x="60002" y="317170"/>
                  </a:cubicBezTo>
                  <a:cubicBezTo>
                    <a:pt x="60002" y="310704"/>
                    <a:pt x="63426" y="301197"/>
                    <a:pt x="69892" y="289883"/>
                  </a:cubicBezTo>
                  <a:cubicBezTo>
                    <a:pt x="81684" y="269157"/>
                    <a:pt x="73601" y="243106"/>
                    <a:pt x="53060" y="231126"/>
                  </a:cubicBezTo>
                  <a:cubicBezTo>
                    <a:pt x="36515" y="221429"/>
                    <a:pt x="27386" y="210875"/>
                    <a:pt x="27386" y="199847"/>
                  </a:cubicBezTo>
                  <a:cubicBezTo>
                    <a:pt x="27386" y="192716"/>
                    <a:pt x="31189" y="182258"/>
                    <a:pt x="38416" y="169708"/>
                  </a:cubicBezTo>
                  <a:cubicBezTo>
                    <a:pt x="50208" y="149172"/>
                    <a:pt x="43552" y="123406"/>
                    <a:pt x="23582" y="110667"/>
                  </a:cubicBezTo>
                  <a:cubicBezTo>
                    <a:pt x="8367" y="100874"/>
                    <a:pt x="0" y="90416"/>
                    <a:pt x="0" y="79482"/>
                  </a:cubicBezTo>
                  <a:cubicBezTo>
                    <a:pt x="0" y="63985"/>
                    <a:pt x="16831" y="34131"/>
                    <a:pt x="46309" y="0"/>
                  </a:cubicBezTo>
                  <a:cubicBezTo>
                    <a:pt x="114016" y="29473"/>
                    <a:pt x="249142" y="49629"/>
                    <a:pt x="405188" y="4962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791777" y="3518534"/>
              <a:ext cx="820102" cy="624840"/>
            </a:xfrm>
            <a:custGeom>
              <a:avLst/>
              <a:gdLst/>
              <a:ahLst/>
              <a:cxnLst/>
              <a:rect l="0" t="0" r="0" b="0"/>
              <a:pathLst>
                <a:path w="820102" h="624840">
                  <a:moveTo>
                    <a:pt x="288607" y="557212"/>
                  </a:moveTo>
                  <a:cubicBezTo>
                    <a:pt x="326707" y="561022"/>
                    <a:pt x="369569" y="562927"/>
                    <a:pt x="414337" y="573404"/>
                  </a:cubicBezTo>
                  <a:cubicBezTo>
                    <a:pt x="458152" y="582929"/>
                    <a:pt x="501014" y="553402"/>
                    <a:pt x="539114" y="557212"/>
                  </a:cubicBezTo>
                  <a:cubicBezTo>
                    <a:pt x="521017" y="596265"/>
                    <a:pt x="472439" y="624840"/>
                    <a:pt x="414337" y="624840"/>
                  </a:cubicBezTo>
                  <a:cubicBezTo>
                    <a:pt x="355282" y="624840"/>
                    <a:pt x="310514" y="594360"/>
                    <a:pt x="288607" y="557212"/>
                  </a:cubicBezTo>
                  <a:moveTo>
                    <a:pt x="169544" y="469582"/>
                  </a:moveTo>
                  <a:cubicBezTo>
                    <a:pt x="224789" y="492442"/>
                    <a:pt x="315277" y="497204"/>
                    <a:pt x="414337" y="497204"/>
                  </a:cubicBezTo>
                  <a:cubicBezTo>
                    <a:pt x="513397" y="496252"/>
                    <a:pt x="603884" y="493394"/>
                    <a:pt x="659129" y="469582"/>
                  </a:cubicBezTo>
                  <a:cubicBezTo>
                    <a:pt x="648652" y="527684"/>
                    <a:pt x="542924" y="589597"/>
                    <a:pt x="414337" y="573404"/>
                  </a:cubicBezTo>
                  <a:cubicBezTo>
                    <a:pt x="285749" y="556259"/>
                    <a:pt x="178117" y="527684"/>
                    <a:pt x="169544" y="469582"/>
                  </a:cubicBezTo>
                  <a:moveTo>
                    <a:pt x="55244" y="0"/>
                  </a:moveTo>
                  <a:cubicBezTo>
                    <a:pt x="120967" y="33337"/>
                    <a:pt x="258127" y="50482"/>
                    <a:pt x="413384" y="49529"/>
                  </a:cubicBezTo>
                  <a:cubicBezTo>
                    <a:pt x="569594" y="48577"/>
                    <a:pt x="701992" y="20002"/>
                    <a:pt x="772477" y="0"/>
                  </a:cubicBezTo>
                  <a:cubicBezTo>
                    <a:pt x="800099" y="36195"/>
                    <a:pt x="820102" y="63817"/>
                    <a:pt x="819149" y="80009"/>
                  </a:cubicBezTo>
                  <a:cubicBezTo>
                    <a:pt x="818197" y="90487"/>
                    <a:pt x="806767" y="96202"/>
                    <a:pt x="795337" y="110489"/>
                  </a:cubicBezTo>
                  <a:cubicBezTo>
                    <a:pt x="781049" y="129539"/>
                    <a:pt x="766762" y="150494"/>
                    <a:pt x="781049" y="169544"/>
                  </a:cubicBezTo>
                  <a:cubicBezTo>
                    <a:pt x="788669" y="181927"/>
                    <a:pt x="792479" y="193357"/>
                    <a:pt x="791527" y="200024"/>
                  </a:cubicBezTo>
                  <a:cubicBezTo>
                    <a:pt x="790574" y="210502"/>
                    <a:pt x="782002" y="220979"/>
                    <a:pt x="765809" y="231457"/>
                  </a:cubicBezTo>
                  <a:cubicBezTo>
                    <a:pt x="745807" y="243839"/>
                    <a:pt x="732472" y="273367"/>
                    <a:pt x="749617" y="289559"/>
                  </a:cubicBezTo>
                  <a:cubicBezTo>
                    <a:pt x="759142" y="299084"/>
                    <a:pt x="760095" y="310514"/>
                    <a:pt x="759142" y="317182"/>
                  </a:cubicBezTo>
                  <a:cubicBezTo>
                    <a:pt x="757237" y="326707"/>
                    <a:pt x="750570" y="336232"/>
                    <a:pt x="736282" y="345757"/>
                  </a:cubicBezTo>
                  <a:cubicBezTo>
                    <a:pt x="717232" y="359092"/>
                    <a:pt x="704850" y="387667"/>
                    <a:pt x="721042" y="404812"/>
                  </a:cubicBezTo>
                  <a:cubicBezTo>
                    <a:pt x="727709" y="411479"/>
                    <a:pt x="726757" y="420052"/>
                    <a:pt x="727709" y="424814"/>
                  </a:cubicBezTo>
                  <a:cubicBezTo>
                    <a:pt x="732472" y="464819"/>
                    <a:pt x="586739" y="508634"/>
                    <a:pt x="413384" y="497204"/>
                  </a:cubicBezTo>
                  <a:cubicBezTo>
                    <a:pt x="240982" y="484822"/>
                    <a:pt x="96202" y="464820"/>
                    <a:pt x="100012" y="424814"/>
                  </a:cubicBezTo>
                  <a:cubicBezTo>
                    <a:pt x="100965" y="420052"/>
                    <a:pt x="102870" y="413384"/>
                    <a:pt x="106679" y="404812"/>
                  </a:cubicBezTo>
                  <a:cubicBezTo>
                    <a:pt x="118109" y="383857"/>
                    <a:pt x="114300" y="351472"/>
                    <a:pt x="91439" y="345757"/>
                  </a:cubicBezTo>
                  <a:cubicBezTo>
                    <a:pt x="75247" y="340994"/>
                    <a:pt x="71437" y="326707"/>
                    <a:pt x="68579" y="317182"/>
                  </a:cubicBezTo>
                  <a:cubicBezTo>
                    <a:pt x="66675" y="310514"/>
                    <a:pt x="69532" y="299084"/>
                    <a:pt x="78104" y="289559"/>
                  </a:cubicBezTo>
                  <a:cubicBezTo>
                    <a:pt x="94297" y="272414"/>
                    <a:pt x="81914" y="243839"/>
                    <a:pt x="61912" y="231457"/>
                  </a:cubicBezTo>
                  <a:cubicBezTo>
                    <a:pt x="45720" y="220979"/>
                    <a:pt x="32384" y="210502"/>
                    <a:pt x="36195" y="200024"/>
                  </a:cubicBezTo>
                  <a:cubicBezTo>
                    <a:pt x="38100" y="193357"/>
                    <a:pt x="39052" y="181927"/>
                    <a:pt x="46672" y="169544"/>
                  </a:cubicBezTo>
                  <a:cubicBezTo>
                    <a:pt x="60007" y="150494"/>
                    <a:pt x="46672" y="129539"/>
                    <a:pt x="32385" y="110489"/>
                  </a:cubicBezTo>
                  <a:cubicBezTo>
                    <a:pt x="20955" y="96202"/>
                    <a:pt x="4762" y="89534"/>
                    <a:pt x="8572" y="80009"/>
                  </a:cubicBezTo>
                  <a:cubicBezTo>
                    <a:pt x="14287" y="64769"/>
                    <a:pt x="28575" y="36194"/>
                    <a:pt x="55245" y="0"/>
                  </a:cubicBezTo>
                  <a:moveTo>
                    <a:pt x="68579" y="317182"/>
                  </a:moveTo>
                  <a:cubicBezTo>
                    <a:pt x="56197" y="359092"/>
                    <a:pt x="223837" y="413384"/>
                    <a:pt x="414337" y="396239"/>
                  </a:cubicBezTo>
                  <a:cubicBezTo>
                    <a:pt x="603884" y="379094"/>
                    <a:pt x="768667" y="360044"/>
                    <a:pt x="759142" y="317182"/>
                  </a:cubicBezTo>
                  <a:moveTo>
                    <a:pt x="36194" y="200025"/>
                  </a:moveTo>
                  <a:cubicBezTo>
                    <a:pt x="40004" y="247650"/>
                    <a:pt x="205739" y="270509"/>
                    <a:pt x="414337" y="286702"/>
                  </a:cubicBezTo>
                  <a:cubicBezTo>
                    <a:pt x="621982" y="301942"/>
                    <a:pt x="800099" y="246697"/>
                    <a:pt x="791527" y="200025"/>
                  </a:cubicBezTo>
                  <a:moveTo>
                    <a:pt x="8572" y="80009"/>
                  </a:moveTo>
                  <a:cubicBezTo>
                    <a:pt x="0" y="129539"/>
                    <a:pt x="190500" y="187642"/>
                    <a:pt x="414337" y="172402"/>
                  </a:cubicBezTo>
                  <a:cubicBezTo>
                    <a:pt x="637222" y="156209"/>
                    <a:pt x="810577" y="129539"/>
                    <a:pt x="819150" y="8000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00349" y="3518638"/>
              <a:ext cx="810758" cy="624734"/>
            </a:xfrm>
            <a:custGeom>
              <a:avLst/>
              <a:gdLst/>
              <a:ahLst/>
              <a:cxnLst/>
              <a:rect l="0" t="0" r="0" b="0"/>
              <a:pathLst>
                <a:path w="810758" h="624734">
                  <a:moveTo>
                    <a:pt x="405378" y="573013"/>
                  </a:moveTo>
                  <a:cubicBezTo>
                    <a:pt x="451022" y="573013"/>
                    <a:pt x="493813" y="567308"/>
                    <a:pt x="530423" y="557516"/>
                  </a:cubicBezTo>
                  <a:cubicBezTo>
                    <a:pt x="513782" y="596497"/>
                    <a:pt x="464146" y="624734"/>
                    <a:pt x="405378" y="624734"/>
                  </a:cubicBezTo>
                  <a:cubicBezTo>
                    <a:pt x="346611" y="624734"/>
                    <a:pt x="296972" y="596497"/>
                    <a:pt x="280331" y="557516"/>
                  </a:cubicBezTo>
                  <a:cubicBezTo>
                    <a:pt x="316941" y="567308"/>
                    <a:pt x="359734" y="573013"/>
                    <a:pt x="405378" y="573013"/>
                  </a:cubicBezTo>
                  <a:close/>
                  <a:moveTo>
                    <a:pt x="405378" y="496669"/>
                  </a:moveTo>
                  <a:cubicBezTo>
                    <a:pt x="504465" y="496669"/>
                    <a:pt x="592710" y="486211"/>
                    <a:pt x="650241" y="469858"/>
                  </a:cubicBezTo>
                  <a:cubicBezTo>
                    <a:pt x="641303" y="527474"/>
                    <a:pt x="535085" y="573015"/>
                    <a:pt x="405378" y="573015"/>
                  </a:cubicBezTo>
                  <a:cubicBezTo>
                    <a:pt x="275673" y="573015"/>
                    <a:pt x="169549" y="527568"/>
                    <a:pt x="160515" y="469858"/>
                  </a:cubicBezTo>
                  <a:cubicBezTo>
                    <a:pt x="217951" y="486211"/>
                    <a:pt x="306292" y="496669"/>
                    <a:pt x="405378" y="496669"/>
                  </a:cubicBezTo>
                  <a:close/>
                  <a:moveTo>
                    <a:pt x="405188" y="49629"/>
                  </a:moveTo>
                  <a:cubicBezTo>
                    <a:pt x="561235" y="49629"/>
                    <a:pt x="696552" y="29473"/>
                    <a:pt x="764258" y="0"/>
                  </a:cubicBezTo>
                  <a:cubicBezTo>
                    <a:pt x="793736" y="34131"/>
                    <a:pt x="810567" y="63985"/>
                    <a:pt x="810567" y="79482"/>
                  </a:cubicBezTo>
                  <a:cubicBezTo>
                    <a:pt x="810567" y="90416"/>
                    <a:pt x="802295" y="100969"/>
                    <a:pt x="786985" y="110667"/>
                  </a:cubicBezTo>
                  <a:cubicBezTo>
                    <a:pt x="767015" y="123312"/>
                    <a:pt x="760358" y="149172"/>
                    <a:pt x="772150" y="169708"/>
                  </a:cubicBezTo>
                  <a:cubicBezTo>
                    <a:pt x="779377" y="182258"/>
                    <a:pt x="783181" y="192716"/>
                    <a:pt x="783181" y="199847"/>
                  </a:cubicBezTo>
                  <a:cubicBezTo>
                    <a:pt x="783181" y="210875"/>
                    <a:pt x="774147" y="221429"/>
                    <a:pt x="757506" y="231126"/>
                  </a:cubicBezTo>
                  <a:cubicBezTo>
                    <a:pt x="736965" y="243201"/>
                    <a:pt x="728884" y="269251"/>
                    <a:pt x="740675" y="289883"/>
                  </a:cubicBezTo>
                  <a:cubicBezTo>
                    <a:pt x="747141" y="301291"/>
                    <a:pt x="750564" y="310704"/>
                    <a:pt x="750564" y="317170"/>
                  </a:cubicBezTo>
                  <a:cubicBezTo>
                    <a:pt x="750564" y="327152"/>
                    <a:pt x="742387" y="336755"/>
                    <a:pt x="727552" y="345502"/>
                  </a:cubicBezTo>
                  <a:cubicBezTo>
                    <a:pt x="707393" y="357481"/>
                    <a:pt x="701496" y="383722"/>
                    <a:pt x="712336" y="404543"/>
                  </a:cubicBezTo>
                  <a:cubicBezTo>
                    <a:pt x="716805" y="413005"/>
                    <a:pt x="719088" y="420041"/>
                    <a:pt x="719088" y="425079"/>
                  </a:cubicBezTo>
                  <a:cubicBezTo>
                    <a:pt x="719088" y="464631"/>
                    <a:pt x="578542" y="496671"/>
                    <a:pt x="405283" y="496671"/>
                  </a:cubicBezTo>
                  <a:cubicBezTo>
                    <a:pt x="232025" y="496671"/>
                    <a:pt x="91479" y="464631"/>
                    <a:pt x="91479" y="425079"/>
                  </a:cubicBezTo>
                  <a:cubicBezTo>
                    <a:pt x="91479" y="420041"/>
                    <a:pt x="93855" y="413005"/>
                    <a:pt x="98230" y="404543"/>
                  </a:cubicBezTo>
                  <a:cubicBezTo>
                    <a:pt x="109070" y="383722"/>
                    <a:pt x="103270" y="357481"/>
                    <a:pt x="83015" y="345502"/>
                  </a:cubicBezTo>
                  <a:cubicBezTo>
                    <a:pt x="68180" y="336660"/>
                    <a:pt x="60002" y="327152"/>
                    <a:pt x="60002" y="317170"/>
                  </a:cubicBezTo>
                  <a:cubicBezTo>
                    <a:pt x="60002" y="310704"/>
                    <a:pt x="63426" y="301197"/>
                    <a:pt x="69892" y="289883"/>
                  </a:cubicBezTo>
                  <a:cubicBezTo>
                    <a:pt x="81684" y="269157"/>
                    <a:pt x="73601" y="243106"/>
                    <a:pt x="53060" y="231126"/>
                  </a:cubicBezTo>
                  <a:cubicBezTo>
                    <a:pt x="36515" y="221429"/>
                    <a:pt x="27386" y="210875"/>
                    <a:pt x="27386" y="199847"/>
                  </a:cubicBezTo>
                  <a:cubicBezTo>
                    <a:pt x="27386" y="192716"/>
                    <a:pt x="31189" y="182258"/>
                    <a:pt x="38416" y="169708"/>
                  </a:cubicBezTo>
                  <a:cubicBezTo>
                    <a:pt x="50208" y="149172"/>
                    <a:pt x="43552" y="123406"/>
                    <a:pt x="23582" y="110667"/>
                  </a:cubicBezTo>
                  <a:cubicBezTo>
                    <a:pt x="8367" y="100874"/>
                    <a:pt x="0" y="90416"/>
                    <a:pt x="0" y="79482"/>
                  </a:cubicBezTo>
                  <a:cubicBezTo>
                    <a:pt x="0" y="63985"/>
                    <a:pt x="16831" y="34131"/>
                    <a:pt x="46309" y="0"/>
                  </a:cubicBezTo>
                  <a:cubicBezTo>
                    <a:pt x="114016" y="29473"/>
                    <a:pt x="249142" y="49629"/>
                    <a:pt x="405188" y="49629"/>
                  </a:cubicBezTo>
                  <a:close/>
                  <a:moveTo>
                    <a:pt x="60003" y="317168"/>
                  </a:moveTo>
                  <a:cubicBezTo>
                    <a:pt x="60003" y="360712"/>
                    <a:pt x="214624" y="395985"/>
                    <a:pt x="405379" y="395985"/>
                  </a:cubicBezTo>
                  <a:cubicBezTo>
                    <a:pt x="596135" y="395985"/>
                    <a:pt x="750755" y="360712"/>
                    <a:pt x="750755" y="317168"/>
                  </a:cubicBezTo>
                  <a:moveTo>
                    <a:pt x="27386" y="199942"/>
                  </a:moveTo>
                  <a:cubicBezTo>
                    <a:pt x="27386" y="247575"/>
                    <a:pt x="196651" y="286175"/>
                    <a:pt x="405379" y="286175"/>
                  </a:cubicBezTo>
                  <a:cubicBezTo>
                    <a:pt x="614107" y="286175"/>
                    <a:pt x="783371" y="247575"/>
                    <a:pt x="783371" y="199942"/>
                  </a:cubicBezTo>
                  <a:moveTo>
                    <a:pt x="0" y="79480"/>
                  </a:moveTo>
                  <a:cubicBezTo>
                    <a:pt x="0" y="130535"/>
                    <a:pt x="181531" y="171987"/>
                    <a:pt x="405379" y="171987"/>
                  </a:cubicBezTo>
                  <a:cubicBezTo>
                    <a:pt x="629227" y="171987"/>
                    <a:pt x="810758" y="130535"/>
                    <a:pt x="810758" y="7948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267199" y="3473623"/>
            <a:ext cx="1018517" cy="1321261"/>
            <a:chOff x="3186112" y="2256328"/>
            <a:chExt cx="1018517" cy="1321261"/>
          </a:xfrm>
        </p:grpSpPr>
        <p:sp>
          <p:nvSpPr>
            <p:cNvPr id="6" name="Rounded Rectangle 5"/>
            <p:cNvSpPr/>
            <p:nvPr/>
          </p:nvSpPr>
          <p:spPr>
            <a:xfrm>
              <a:off x="3203781" y="2256328"/>
              <a:ext cx="1000848" cy="1312125"/>
            </a:xfrm>
            <a:custGeom>
              <a:avLst/>
              <a:gdLst/>
              <a:ahLst/>
              <a:cxnLst/>
              <a:rect l="0" t="0" r="0" b="0"/>
              <a:pathLst>
                <a:path w="1000848" h="1312125">
                  <a:moveTo>
                    <a:pt x="365535" y="1259738"/>
                  </a:moveTo>
                  <a:cubicBezTo>
                    <a:pt x="300016" y="1290732"/>
                    <a:pt x="160991" y="1312125"/>
                    <a:pt x="95" y="1312125"/>
                  </a:cubicBezTo>
                  <a:lnTo>
                    <a:pt x="0" y="0"/>
                  </a:lnTo>
                  <a:lnTo>
                    <a:pt x="1000848" y="95"/>
                  </a:lnTo>
                  <a:cubicBezTo>
                    <a:pt x="973559" y="266684"/>
                    <a:pt x="842518" y="502660"/>
                    <a:pt x="648625" y="666760"/>
                  </a:cubicBezTo>
                  <a:cubicBezTo>
                    <a:pt x="497333" y="794826"/>
                    <a:pt x="410798" y="983265"/>
                    <a:pt x="405759" y="1181023"/>
                  </a:cubicBezTo>
                  <a:cubicBezTo>
                    <a:pt x="405379" y="1195949"/>
                    <a:pt x="402240" y="1210589"/>
                    <a:pt x="395679" y="1223895"/>
                  </a:cubicBezTo>
                  <a:cubicBezTo>
                    <a:pt x="388833" y="1237783"/>
                    <a:pt x="378657" y="1253566"/>
                    <a:pt x="365535" y="125973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186112" y="2256472"/>
              <a:ext cx="1018222" cy="1321117"/>
            </a:xfrm>
            <a:custGeom>
              <a:avLst/>
              <a:gdLst/>
              <a:ahLst/>
              <a:cxnLst/>
              <a:rect l="0" t="0" r="0" b="0"/>
              <a:pathLst>
                <a:path w="1018222" h="1321117">
                  <a:moveTo>
                    <a:pt x="18097" y="0"/>
                  </a:moveTo>
                  <a:cubicBezTo>
                    <a:pt x="351472" y="6667"/>
                    <a:pt x="684847" y="13335"/>
                    <a:pt x="1018222" y="0"/>
                  </a:cubicBezTo>
                  <a:cubicBezTo>
                    <a:pt x="1002982" y="141922"/>
                    <a:pt x="969644" y="281939"/>
                    <a:pt x="892492" y="394335"/>
                  </a:cubicBezTo>
                  <a:cubicBezTo>
                    <a:pt x="824864" y="492442"/>
                    <a:pt x="749617" y="582930"/>
                    <a:pt x="666750" y="666750"/>
                  </a:cubicBezTo>
                  <a:cubicBezTo>
                    <a:pt x="526732" y="807720"/>
                    <a:pt x="465772" y="987742"/>
                    <a:pt x="423862" y="1181100"/>
                  </a:cubicBezTo>
                  <a:cubicBezTo>
                    <a:pt x="420052" y="1195387"/>
                    <a:pt x="420052" y="1210627"/>
                    <a:pt x="413384" y="1223962"/>
                  </a:cubicBezTo>
                  <a:cubicBezTo>
                    <a:pt x="406717" y="1237297"/>
                    <a:pt x="395287" y="1251585"/>
                    <a:pt x="382904" y="1259205"/>
                  </a:cubicBezTo>
                  <a:cubicBezTo>
                    <a:pt x="321945" y="1298257"/>
                    <a:pt x="178117" y="1321117"/>
                    <a:pt x="18097" y="1311592"/>
                  </a:cubicBezTo>
                  <a:cubicBezTo>
                    <a:pt x="34289" y="1110615"/>
                    <a:pt x="5714" y="906780"/>
                    <a:pt x="18097" y="704850"/>
                  </a:cubicBezTo>
                  <a:cubicBezTo>
                    <a:pt x="31432" y="469582"/>
                    <a:pt x="0" y="234315"/>
                    <a:pt x="18097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03781" y="2256328"/>
              <a:ext cx="1000847" cy="1312128"/>
            </a:xfrm>
            <a:custGeom>
              <a:avLst/>
              <a:gdLst/>
              <a:ahLst/>
              <a:cxnLst/>
              <a:rect l="0" t="0" r="0" b="0"/>
              <a:pathLst>
                <a:path w="1000847" h="1312128">
                  <a:moveTo>
                    <a:pt x="1000847" y="95"/>
                  </a:moveTo>
                  <a:cubicBezTo>
                    <a:pt x="973556" y="266684"/>
                    <a:pt x="842518" y="502660"/>
                    <a:pt x="648625" y="666760"/>
                  </a:cubicBezTo>
                  <a:cubicBezTo>
                    <a:pt x="497333" y="794826"/>
                    <a:pt x="410798" y="983264"/>
                    <a:pt x="405759" y="1181020"/>
                  </a:cubicBezTo>
                  <a:cubicBezTo>
                    <a:pt x="405379" y="1195947"/>
                    <a:pt x="402240" y="1210589"/>
                    <a:pt x="395679" y="1223899"/>
                  </a:cubicBezTo>
                  <a:cubicBezTo>
                    <a:pt x="388833" y="1237780"/>
                    <a:pt x="378657" y="1253563"/>
                    <a:pt x="365535" y="1259743"/>
                  </a:cubicBezTo>
                  <a:cubicBezTo>
                    <a:pt x="300016" y="1290737"/>
                    <a:pt x="160991" y="1312128"/>
                    <a:pt x="95" y="131212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10174" y="4127182"/>
            <a:ext cx="671513" cy="123825"/>
            <a:chOff x="4129087" y="2909887"/>
            <a:chExt cx="671513" cy="123825"/>
          </a:xfrm>
        </p:grpSpPr>
        <p:sp>
          <p:nvSpPr>
            <p:cNvPr id="10" name="Rounded Rectangle 9"/>
            <p:cNvSpPr/>
            <p:nvPr/>
          </p:nvSpPr>
          <p:spPr>
            <a:xfrm>
              <a:off x="4133850" y="2957512"/>
              <a:ext cx="666750" cy="26670"/>
            </a:xfrm>
            <a:custGeom>
              <a:avLst/>
              <a:gdLst/>
              <a:ahLst/>
              <a:cxnLst/>
              <a:rect l="0" t="0" r="0" b="0"/>
              <a:pathLst>
                <a:path w="666750" h="26670">
                  <a:moveTo>
                    <a:pt x="0" y="14287"/>
                  </a:moveTo>
                  <a:cubicBezTo>
                    <a:pt x="221932" y="0"/>
                    <a:pt x="444817" y="26670"/>
                    <a:pt x="666750" y="1428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133850" y="2971800"/>
              <a:ext cx="666750" cy="9525"/>
            </a:xfrm>
            <a:custGeom>
              <a:avLst/>
              <a:gdLst/>
              <a:ahLst/>
              <a:cxnLst/>
              <a:rect l="0" t="0" r="0" b="0"/>
              <a:pathLst>
                <a:path w="666750" h="9525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129087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cubicBezTo>
                    <a:pt x="46672" y="99059"/>
                    <a:pt x="21907" y="81915"/>
                    <a:pt x="0" y="61912"/>
                  </a:cubicBezTo>
                  <a:cubicBezTo>
                    <a:pt x="19050" y="39052"/>
                    <a:pt x="45720" y="23812"/>
                    <a:pt x="61912" y="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129087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277077" y="3464242"/>
            <a:ext cx="1008220" cy="1321414"/>
            <a:chOff x="2195990" y="2246947"/>
            <a:chExt cx="1008220" cy="1321414"/>
          </a:xfrm>
        </p:grpSpPr>
        <p:sp>
          <p:nvSpPr>
            <p:cNvPr id="15" name="Rounded Rectangle 14"/>
            <p:cNvSpPr/>
            <p:nvPr/>
          </p:nvSpPr>
          <p:spPr>
            <a:xfrm>
              <a:off x="2195990" y="2256233"/>
              <a:ext cx="1007792" cy="1312125"/>
            </a:xfrm>
            <a:custGeom>
              <a:avLst/>
              <a:gdLst/>
              <a:ahLst/>
              <a:cxnLst/>
              <a:rect l="0" t="0" r="0" b="0"/>
              <a:pathLst>
                <a:path w="1007792" h="1312125">
                  <a:moveTo>
                    <a:pt x="350320" y="665239"/>
                  </a:moveTo>
                  <a:cubicBezTo>
                    <a:pt x="157473" y="501139"/>
                    <a:pt x="27196" y="265924"/>
                    <a:pt x="0" y="95"/>
                  </a:cubicBezTo>
                  <a:lnTo>
                    <a:pt x="1007792" y="0"/>
                  </a:lnTo>
                  <a:lnTo>
                    <a:pt x="1007697" y="1312125"/>
                  </a:lnTo>
                  <a:cubicBezTo>
                    <a:pt x="847179" y="1312125"/>
                    <a:pt x="708343" y="1290828"/>
                    <a:pt x="642729" y="1259928"/>
                  </a:cubicBezTo>
                  <a:cubicBezTo>
                    <a:pt x="634076" y="1255842"/>
                    <a:pt x="626564" y="1248336"/>
                    <a:pt x="620573" y="1240059"/>
                  </a:cubicBezTo>
                  <a:cubicBezTo>
                    <a:pt x="608497" y="1223610"/>
                    <a:pt x="602696" y="1203455"/>
                    <a:pt x="602030" y="1183014"/>
                  </a:cubicBezTo>
                  <a:cubicBezTo>
                    <a:pt x="595659" y="982884"/>
                    <a:pt x="503420" y="795491"/>
                    <a:pt x="350320" y="665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96465" y="2246947"/>
              <a:ext cx="1007745" cy="1321117"/>
            </a:xfrm>
            <a:custGeom>
              <a:avLst/>
              <a:gdLst/>
              <a:ahLst/>
              <a:cxnLst/>
              <a:rect l="0" t="0" r="0" b="0"/>
              <a:pathLst>
                <a:path w="1007745" h="1321117">
                  <a:moveTo>
                    <a:pt x="1007745" y="9525"/>
                  </a:moveTo>
                  <a:cubicBezTo>
                    <a:pt x="998220" y="223837"/>
                    <a:pt x="1006792" y="440054"/>
                    <a:pt x="1007745" y="654367"/>
                  </a:cubicBezTo>
                  <a:cubicBezTo>
                    <a:pt x="1007745" y="877252"/>
                    <a:pt x="1002029" y="1099184"/>
                    <a:pt x="1006792" y="1321117"/>
                  </a:cubicBezTo>
                  <a:cubicBezTo>
                    <a:pt x="847725" y="1306830"/>
                    <a:pt x="701992" y="1309687"/>
                    <a:pt x="641984" y="1269682"/>
                  </a:cubicBezTo>
                  <a:cubicBezTo>
                    <a:pt x="634364" y="1263967"/>
                    <a:pt x="622934" y="1259205"/>
                    <a:pt x="620077" y="1249680"/>
                  </a:cubicBezTo>
                  <a:cubicBezTo>
                    <a:pt x="614362" y="1229677"/>
                    <a:pt x="601027" y="1212532"/>
                    <a:pt x="601979" y="1192530"/>
                  </a:cubicBezTo>
                  <a:cubicBezTo>
                    <a:pt x="606742" y="992504"/>
                    <a:pt x="508634" y="798195"/>
                    <a:pt x="349567" y="674370"/>
                  </a:cubicBezTo>
                  <a:cubicBezTo>
                    <a:pt x="248602" y="596265"/>
                    <a:pt x="178117" y="486727"/>
                    <a:pt x="110489" y="376237"/>
                  </a:cubicBezTo>
                  <a:cubicBezTo>
                    <a:pt x="44767" y="268604"/>
                    <a:pt x="9525" y="140970"/>
                    <a:pt x="0" y="9525"/>
                  </a:cubicBezTo>
                  <a:cubicBezTo>
                    <a:pt x="175260" y="0"/>
                    <a:pt x="351472" y="19050"/>
                    <a:pt x="526732" y="9525"/>
                  </a:cubicBezTo>
                  <a:cubicBezTo>
                    <a:pt x="686752" y="952"/>
                    <a:pt x="846772" y="11429"/>
                    <a:pt x="1007745" y="952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195990" y="2256233"/>
              <a:ext cx="1007790" cy="1312128"/>
            </a:xfrm>
            <a:custGeom>
              <a:avLst/>
              <a:gdLst/>
              <a:ahLst/>
              <a:cxnLst/>
              <a:rect l="0" t="0" r="0" b="0"/>
              <a:pathLst>
                <a:path w="1007790" h="1312128">
                  <a:moveTo>
                    <a:pt x="1007695" y="1312128"/>
                  </a:moveTo>
                  <a:cubicBezTo>
                    <a:pt x="847179" y="1312128"/>
                    <a:pt x="708343" y="1290832"/>
                    <a:pt x="642729" y="1259932"/>
                  </a:cubicBezTo>
                  <a:cubicBezTo>
                    <a:pt x="634076" y="1255844"/>
                    <a:pt x="626564" y="1248334"/>
                    <a:pt x="620573" y="1240062"/>
                  </a:cubicBezTo>
                  <a:cubicBezTo>
                    <a:pt x="608497" y="1223614"/>
                    <a:pt x="602696" y="1203458"/>
                    <a:pt x="602030" y="1183017"/>
                  </a:cubicBezTo>
                  <a:cubicBezTo>
                    <a:pt x="595659" y="982884"/>
                    <a:pt x="503420" y="795491"/>
                    <a:pt x="350320" y="665239"/>
                  </a:cubicBezTo>
                  <a:cubicBezTo>
                    <a:pt x="157473" y="501139"/>
                    <a:pt x="27196" y="265924"/>
                    <a:pt x="0" y="95"/>
                  </a:cubicBezTo>
                  <a:lnTo>
                    <a:pt x="100779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681286" y="4127182"/>
            <a:ext cx="671512" cy="123825"/>
            <a:chOff x="1600199" y="2909887"/>
            <a:chExt cx="671512" cy="123825"/>
          </a:xfrm>
        </p:grpSpPr>
        <p:sp>
          <p:nvSpPr>
            <p:cNvPr id="19" name="Rounded Rectangle 18"/>
            <p:cNvSpPr/>
            <p:nvPr/>
          </p:nvSpPr>
          <p:spPr>
            <a:xfrm>
              <a:off x="1600199" y="2962275"/>
              <a:ext cx="666750" cy="17145"/>
            </a:xfrm>
            <a:custGeom>
              <a:avLst/>
              <a:gdLst/>
              <a:ahLst/>
              <a:cxnLst/>
              <a:rect l="0" t="0" r="0" b="0"/>
              <a:pathLst>
                <a:path w="666750" h="17145">
                  <a:moveTo>
                    <a:pt x="0" y="9525"/>
                  </a:moveTo>
                  <a:cubicBezTo>
                    <a:pt x="221932" y="0"/>
                    <a:pt x="444817" y="17145"/>
                    <a:pt x="666750" y="95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600199" y="2971800"/>
              <a:ext cx="666750" cy="9525"/>
            </a:xfrm>
            <a:custGeom>
              <a:avLst/>
              <a:gdLst/>
              <a:ahLst/>
              <a:cxnLst/>
              <a:rect l="0" t="0" r="0" b="0"/>
              <a:pathLst>
                <a:path w="666750" h="9525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209799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20002" y="21907"/>
                    <a:pt x="49529" y="35242"/>
                    <a:pt x="61912" y="61912"/>
                  </a:cubicBezTo>
                  <a:cubicBezTo>
                    <a:pt x="47625" y="87629"/>
                    <a:pt x="16192" y="99059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209799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284963" y="2344102"/>
            <a:ext cx="1009031" cy="1143000"/>
            <a:chOff x="3203876" y="1126807"/>
            <a:chExt cx="1009031" cy="1143000"/>
          </a:xfrm>
        </p:grpSpPr>
        <p:sp>
          <p:nvSpPr>
            <p:cNvPr id="24" name="Rounded Rectangle 23"/>
            <p:cNvSpPr/>
            <p:nvPr/>
          </p:nvSpPr>
          <p:spPr>
            <a:xfrm>
              <a:off x="3203876" y="1142999"/>
              <a:ext cx="1006173" cy="1113329"/>
            </a:xfrm>
            <a:custGeom>
              <a:avLst/>
              <a:gdLst/>
              <a:ahLst/>
              <a:cxnLst/>
              <a:rect l="0" t="0" r="0" b="0"/>
              <a:pathLst>
                <a:path w="1006173" h="1113329">
                  <a:moveTo>
                    <a:pt x="1006173" y="1009316"/>
                  </a:moveTo>
                  <a:cubicBezTo>
                    <a:pt x="1006173" y="1044397"/>
                    <a:pt x="1004268" y="1079096"/>
                    <a:pt x="1000753" y="1113234"/>
                  </a:cubicBezTo>
                  <a:lnTo>
                    <a:pt x="0" y="1113329"/>
                  </a:lnTo>
                  <a:lnTo>
                    <a:pt x="94" y="0"/>
                  </a:lnTo>
                  <a:cubicBezTo>
                    <a:pt x="556004" y="1901"/>
                    <a:pt x="1006173" y="453031"/>
                    <a:pt x="1006173" y="10093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204210" y="1126807"/>
              <a:ext cx="1008697" cy="1143000"/>
            </a:xfrm>
            <a:custGeom>
              <a:avLst/>
              <a:gdLst/>
              <a:ahLst/>
              <a:cxnLst/>
              <a:rect l="0" t="0" r="0" b="0"/>
              <a:pathLst>
                <a:path w="1008697" h="1143000">
                  <a:moveTo>
                    <a:pt x="0" y="1129665"/>
                  </a:moveTo>
                  <a:cubicBezTo>
                    <a:pt x="15240" y="759142"/>
                    <a:pt x="15240" y="386715"/>
                    <a:pt x="0" y="16192"/>
                  </a:cubicBezTo>
                  <a:cubicBezTo>
                    <a:pt x="300037" y="0"/>
                    <a:pt x="560070" y="158115"/>
                    <a:pt x="753427" y="358140"/>
                  </a:cubicBezTo>
                  <a:cubicBezTo>
                    <a:pt x="918210" y="528637"/>
                    <a:pt x="985837" y="770572"/>
                    <a:pt x="1005840" y="1025842"/>
                  </a:cubicBezTo>
                  <a:cubicBezTo>
                    <a:pt x="1008697" y="1060132"/>
                    <a:pt x="1004887" y="1095375"/>
                    <a:pt x="1000125" y="1129665"/>
                  </a:cubicBezTo>
                  <a:cubicBezTo>
                    <a:pt x="835342" y="1122997"/>
                    <a:pt x="670559" y="1131570"/>
                    <a:pt x="505777" y="1129665"/>
                  </a:cubicBezTo>
                  <a:cubicBezTo>
                    <a:pt x="337185" y="1127760"/>
                    <a:pt x="167640" y="1143000"/>
                    <a:pt x="0" y="11296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203876" y="1143000"/>
              <a:ext cx="1006173" cy="1113327"/>
            </a:xfrm>
            <a:custGeom>
              <a:avLst/>
              <a:gdLst/>
              <a:ahLst/>
              <a:cxnLst/>
              <a:rect l="0" t="0" r="0" b="0"/>
              <a:pathLst>
                <a:path w="1006173" h="1113327">
                  <a:moveTo>
                    <a:pt x="94" y="0"/>
                  </a:moveTo>
                  <a:cubicBezTo>
                    <a:pt x="556004" y="1901"/>
                    <a:pt x="1006173" y="453031"/>
                    <a:pt x="1006173" y="1009315"/>
                  </a:cubicBezTo>
                  <a:cubicBezTo>
                    <a:pt x="1006173" y="1044398"/>
                    <a:pt x="1004271" y="1079100"/>
                    <a:pt x="1000752" y="1113232"/>
                  </a:cubicBezTo>
                  <a:lnTo>
                    <a:pt x="0" y="1113327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267324" y="2755582"/>
            <a:ext cx="614363" cy="123825"/>
            <a:chOff x="4186237" y="1538287"/>
            <a:chExt cx="614363" cy="123825"/>
          </a:xfrm>
        </p:grpSpPr>
        <p:sp>
          <p:nvSpPr>
            <p:cNvPr id="28" name="Rounded Rectangle 27"/>
            <p:cNvSpPr/>
            <p:nvPr/>
          </p:nvSpPr>
          <p:spPr>
            <a:xfrm>
              <a:off x="4191000" y="1584007"/>
              <a:ext cx="609600" cy="27622"/>
            </a:xfrm>
            <a:custGeom>
              <a:avLst/>
              <a:gdLst/>
              <a:ahLst/>
              <a:cxnLst/>
              <a:rect l="0" t="0" r="0" b="0"/>
              <a:pathLst>
                <a:path w="609600" h="27622">
                  <a:moveTo>
                    <a:pt x="0" y="16192"/>
                  </a:moveTo>
                  <a:cubicBezTo>
                    <a:pt x="202882" y="27622"/>
                    <a:pt x="406717" y="0"/>
                    <a:pt x="609600" y="1619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191000" y="1600200"/>
              <a:ext cx="609600" cy="9525"/>
            </a:xfrm>
            <a:custGeom>
              <a:avLst/>
              <a:gdLst/>
              <a:ahLst/>
              <a:cxnLst/>
              <a:rect l="0" t="0" r="0" b="0"/>
              <a:pathLst>
                <a:path w="609600" h="9525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186237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cubicBezTo>
                    <a:pt x="38100" y="106679"/>
                    <a:pt x="15240" y="86677"/>
                    <a:pt x="0" y="61912"/>
                  </a:cubicBezTo>
                  <a:cubicBezTo>
                    <a:pt x="26670" y="50482"/>
                    <a:pt x="40004" y="19050"/>
                    <a:pt x="61912" y="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4186237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67074" y="2298382"/>
            <a:ext cx="1024890" cy="1175385"/>
            <a:chOff x="2185987" y="1081087"/>
            <a:chExt cx="1024890" cy="1175385"/>
          </a:xfrm>
        </p:grpSpPr>
        <p:sp>
          <p:nvSpPr>
            <p:cNvPr id="33" name="Rounded Rectangle 32"/>
            <p:cNvSpPr/>
            <p:nvPr/>
          </p:nvSpPr>
          <p:spPr>
            <a:xfrm>
              <a:off x="2190095" y="1142999"/>
              <a:ext cx="1013780" cy="1113234"/>
            </a:xfrm>
            <a:custGeom>
              <a:avLst/>
              <a:gdLst/>
              <a:ahLst/>
              <a:cxnLst/>
              <a:rect l="0" t="0" r="0" b="0"/>
              <a:pathLst>
                <a:path w="1013780" h="1113234">
                  <a:moveTo>
                    <a:pt x="995807" y="0"/>
                  </a:moveTo>
                  <a:lnTo>
                    <a:pt x="1013685" y="0"/>
                  </a:lnTo>
                  <a:lnTo>
                    <a:pt x="1013780" y="1113234"/>
                  </a:lnTo>
                  <a:lnTo>
                    <a:pt x="5990" y="1113234"/>
                  </a:lnTo>
                  <a:cubicBezTo>
                    <a:pt x="1901" y="1072543"/>
                    <a:pt x="0" y="1031090"/>
                    <a:pt x="855" y="989161"/>
                  </a:cubicBezTo>
                  <a:cubicBezTo>
                    <a:pt x="11410" y="447802"/>
                    <a:pt x="454256" y="7510"/>
                    <a:pt x="9958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85987" y="1081087"/>
              <a:ext cx="1024890" cy="1175385"/>
            </a:xfrm>
            <a:custGeom>
              <a:avLst/>
              <a:gdLst/>
              <a:ahLst/>
              <a:cxnLst/>
              <a:rect l="0" t="0" r="0" b="0"/>
              <a:pathLst>
                <a:path w="1024890" h="1175385">
                  <a:moveTo>
                    <a:pt x="1018222" y="1175384"/>
                  </a:moveTo>
                  <a:cubicBezTo>
                    <a:pt x="681990" y="1158239"/>
                    <a:pt x="345757" y="1170622"/>
                    <a:pt x="10477" y="1175384"/>
                  </a:cubicBezTo>
                  <a:cubicBezTo>
                    <a:pt x="0" y="1135380"/>
                    <a:pt x="952" y="1092517"/>
                    <a:pt x="4762" y="1050607"/>
                  </a:cubicBezTo>
                  <a:cubicBezTo>
                    <a:pt x="20002" y="872490"/>
                    <a:pt x="50482" y="697229"/>
                    <a:pt x="145732" y="558165"/>
                  </a:cubicBezTo>
                  <a:cubicBezTo>
                    <a:pt x="240030" y="421957"/>
                    <a:pt x="353377" y="302894"/>
                    <a:pt x="489585" y="209550"/>
                  </a:cubicBezTo>
                  <a:cubicBezTo>
                    <a:pt x="634365" y="111442"/>
                    <a:pt x="824865" y="0"/>
                    <a:pt x="1000125" y="61912"/>
                  </a:cubicBezTo>
                  <a:cubicBezTo>
                    <a:pt x="1005840" y="63817"/>
                    <a:pt x="1011555" y="62864"/>
                    <a:pt x="1018222" y="61912"/>
                  </a:cubicBezTo>
                  <a:cubicBezTo>
                    <a:pt x="1022032" y="191452"/>
                    <a:pt x="1024890" y="321945"/>
                    <a:pt x="1018222" y="451485"/>
                  </a:cubicBezTo>
                  <a:cubicBezTo>
                    <a:pt x="1011555" y="560070"/>
                    <a:pt x="1020127" y="668655"/>
                    <a:pt x="1018222" y="777240"/>
                  </a:cubicBezTo>
                  <a:cubicBezTo>
                    <a:pt x="1014412" y="909637"/>
                    <a:pt x="1015365" y="1042035"/>
                    <a:pt x="1018222" y="117538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190095" y="1142999"/>
              <a:ext cx="1013780" cy="1113232"/>
            </a:xfrm>
            <a:custGeom>
              <a:avLst/>
              <a:gdLst/>
              <a:ahLst/>
              <a:cxnLst/>
              <a:rect l="0" t="0" r="0" b="0"/>
              <a:pathLst>
                <a:path w="1013780" h="1113232">
                  <a:moveTo>
                    <a:pt x="5990" y="1113232"/>
                  </a:moveTo>
                  <a:cubicBezTo>
                    <a:pt x="1901" y="1072540"/>
                    <a:pt x="0" y="1031087"/>
                    <a:pt x="855" y="989159"/>
                  </a:cubicBezTo>
                  <a:cubicBezTo>
                    <a:pt x="11410" y="447802"/>
                    <a:pt x="454256" y="7510"/>
                    <a:pt x="995808" y="0"/>
                  </a:cubicBezTo>
                  <a:cubicBezTo>
                    <a:pt x="1001799" y="0"/>
                    <a:pt x="1007695" y="0"/>
                    <a:pt x="1013685" y="0"/>
                  </a:cubicBezTo>
                  <a:lnTo>
                    <a:pt x="1013780" y="111323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681287" y="2755582"/>
            <a:ext cx="614362" cy="123825"/>
            <a:chOff x="1600200" y="1538287"/>
            <a:chExt cx="614362" cy="123825"/>
          </a:xfrm>
        </p:grpSpPr>
        <p:sp>
          <p:nvSpPr>
            <p:cNvPr id="37" name="Rounded Rectangle 36"/>
            <p:cNvSpPr/>
            <p:nvPr/>
          </p:nvSpPr>
          <p:spPr>
            <a:xfrm>
              <a:off x="1600200" y="1593532"/>
              <a:ext cx="609600" cy="19050"/>
            </a:xfrm>
            <a:custGeom>
              <a:avLst/>
              <a:gdLst/>
              <a:ahLst/>
              <a:cxnLst/>
              <a:rect l="0" t="0" r="0" b="0"/>
              <a:pathLst>
                <a:path w="609600" h="19050">
                  <a:moveTo>
                    <a:pt x="609600" y="6667"/>
                  </a:moveTo>
                  <a:cubicBezTo>
                    <a:pt x="406717" y="19050"/>
                    <a:pt x="202882" y="0"/>
                    <a:pt x="0" y="66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600200" y="1600200"/>
              <a:ext cx="609600" cy="9525"/>
            </a:xfrm>
            <a:custGeom>
              <a:avLst/>
              <a:gdLst/>
              <a:ahLst/>
              <a:cxnLst/>
              <a:rect l="0" t="0" r="0" b="0"/>
              <a:pathLst>
                <a:path w="609600" h="9525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152650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19050" y="22860"/>
                    <a:pt x="45720" y="37147"/>
                    <a:pt x="61912" y="61912"/>
                  </a:cubicBezTo>
                  <a:cubicBezTo>
                    <a:pt x="48577" y="87629"/>
                    <a:pt x="15239" y="99060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52650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557477" y="1497330"/>
            <a:ext cx="35581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The Role of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confs.tech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in Open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-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Source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576387" y="2678430"/>
            <a:ext cx="10144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Open Source
Promotion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5037" y="2678430"/>
            <a:ext cx="9286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Conference
Discovery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557337" y="4050030"/>
            <a:ext cx="10429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Community
Engagement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15037" y="4164330"/>
            <a:ext cx="15716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Professional Growth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711415" y="2807493"/>
            <a:ext cx="334327" cy="345757"/>
            <a:chOff x="2630328" y="1590198"/>
            <a:chExt cx="334327" cy="345757"/>
          </a:xfrm>
        </p:grpSpPr>
        <p:sp>
          <p:nvSpPr>
            <p:cNvPr id="47" name="Rounded Rectangle 46"/>
            <p:cNvSpPr/>
            <p:nvPr/>
          </p:nvSpPr>
          <p:spPr>
            <a:xfrm>
              <a:off x="2630328" y="1590198"/>
              <a:ext cx="334327" cy="345757"/>
            </a:xfrm>
            <a:custGeom>
              <a:avLst/>
              <a:gdLst/>
              <a:ahLst/>
              <a:cxnLst/>
              <a:rect l="0" t="0" r="0" b="0"/>
              <a:pathLst>
                <a:path w="334327" h="345757">
                  <a:moveTo>
                    <a:pt x="162877" y="274320"/>
                  </a:moveTo>
                  <a:cubicBezTo>
                    <a:pt x="175736" y="268605"/>
                    <a:pt x="191452" y="274320"/>
                    <a:pt x="205740" y="274320"/>
                  </a:cubicBezTo>
                  <a:cubicBezTo>
                    <a:pt x="237172" y="272891"/>
                    <a:pt x="251460" y="301466"/>
                    <a:pt x="262890" y="331470"/>
                  </a:cubicBezTo>
                  <a:cubicBezTo>
                    <a:pt x="177165" y="327183"/>
                    <a:pt x="90011" y="344328"/>
                    <a:pt x="5715" y="331470"/>
                  </a:cubicBezTo>
                  <a:moveTo>
                    <a:pt x="5715" y="217170"/>
                  </a:moveTo>
                  <a:cubicBezTo>
                    <a:pt x="38576" y="224313"/>
                    <a:pt x="72866" y="221456"/>
                    <a:pt x="105727" y="217170"/>
                  </a:cubicBezTo>
                  <a:cubicBezTo>
                    <a:pt x="137160" y="212883"/>
                    <a:pt x="157162" y="242887"/>
                    <a:pt x="162877" y="274320"/>
                  </a:cubicBezTo>
                  <a:cubicBezTo>
                    <a:pt x="141446" y="280035"/>
                    <a:pt x="120015" y="271462"/>
                    <a:pt x="98583" y="274320"/>
                  </a:cubicBezTo>
                  <a:moveTo>
                    <a:pt x="5715" y="345757"/>
                  </a:moveTo>
                  <a:cubicBezTo>
                    <a:pt x="0" y="298608"/>
                    <a:pt x="5715" y="250031"/>
                    <a:pt x="5715" y="202882"/>
                  </a:cubicBezTo>
                  <a:moveTo>
                    <a:pt x="252888" y="200025"/>
                  </a:moveTo>
                  <a:cubicBezTo>
                    <a:pt x="260032" y="187166"/>
                    <a:pt x="275748" y="180022"/>
                    <a:pt x="284321" y="167163"/>
                  </a:cubicBezTo>
                  <a:cubicBezTo>
                    <a:pt x="288607" y="161448"/>
                    <a:pt x="292893" y="151447"/>
                    <a:pt x="287178" y="145732"/>
                  </a:cubicBezTo>
                  <a:cubicBezTo>
                    <a:pt x="282892" y="141446"/>
                    <a:pt x="280035" y="135731"/>
                    <a:pt x="274319" y="135731"/>
                  </a:cubicBezTo>
                  <a:cubicBezTo>
                    <a:pt x="267176" y="135731"/>
                    <a:pt x="261461" y="137160"/>
                    <a:pt x="257174" y="141446"/>
                  </a:cubicBezTo>
                  <a:cubicBezTo>
                    <a:pt x="255746" y="142875"/>
                    <a:pt x="254317" y="144303"/>
                    <a:pt x="252888" y="145732"/>
                  </a:cubicBezTo>
                  <a:cubicBezTo>
                    <a:pt x="250031" y="144303"/>
                    <a:pt x="248602" y="142874"/>
                    <a:pt x="247173" y="141446"/>
                  </a:cubicBezTo>
                  <a:cubicBezTo>
                    <a:pt x="244316" y="135731"/>
                    <a:pt x="235743" y="132873"/>
                    <a:pt x="231457" y="135731"/>
                  </a:cubicBezTo>
                  <a:cubicBezTo>
                    <a:pt x="225742" y="138588"/>
                    <a:pt x="220027" y="140017"/>
                    <a:pt x="217169" y="145732"/>
                  </a:cubicBezTo>
                  <a:cubicBezTo>
                    <a:pt x="214312" y="152876"/>
                    <a:pt x="214312" y="162877"/>
                    <a:pt x="221456" y="167163"/>
                  </a:cubicBezTo>
                  <a:cubicBezTo>
                    <a:pt x="232886" y="177165"/>
                    <a:pt x="241458" y="188595"/>
                    <a:pt x="252888" y="200025"/>
                  </a:cubicBezTo>
                  <a:moveTo>
                    <a:pt x="182880" y="107156"/>
                  </a:moveTo>
                  <a:cubicBezTo>
                    <a:pt x="228600" y="105727"/>
                    <a:pt x="275748" y="111442"/>
                    <a:pt x="322897" y="107156"/>
                  </a:cubicBezTo>
                  <a:cubicBezTo>
                    <a:pt x="328612" y="140017"/>
                    <a:pt x="324326" y="174307"/>
                    <a:pt x="322897" y="207168"/>
                  </a:cubicBezTo>
                  <a:cubicBezTo>
                    <a:pt x="322897" y="215741"/>
                    <a:pt x="315753" y="218598"/>
                    <a:pt x="308610" y="221456"/>
                  </a:cubicBezTo>
                  <a:cubicBezTo>
                    <a:pt x="272891" y="234314"/>
                    <a:pt x="232886" y="227171"/>
                    <a:pt x="197167" y="221456"/>
                  </a:cubicBezTo>
                  <a:cubicBezTo>
                    <a:pt x="188595" y="220027"/>
                    <a:pt x="182880" y="215741"/>
                    <a:pt x="182880" y="207168"/>
                  </a:cubicBezTo>
                  <a:cubicBezTo>
                    <a:pt x="175736" y="174307"/>
                    <a:pt x="194310" y="138588"/>
                    <a:pt x="182880" y="107156"/>
                  </a:cubicBezTo>
                  <a:moveTo>
                    <a:pt x="184308" y="72866"/>
                  </a:moveTo>
                  <a:cubicBezTo>
                    <a:pt x="227171" y="58578"/>
                    <a:pt x="275748" y="82867"/>
                    <a:pt x="320040" y="72866"/>
                  </a:cubicBezTo>
                  <a:cubicBezTo>
                    <a:pt x="320040" y="72866"/>
                    <a:pt x="332898" y="72866"/>
                    <a:pt x="334327" y="87153"/>
                  </a:cubicBezTo>
                  <a:cubicBezTo>
                    <a:pt x="334327" y="88582"/>
                    <a:pt x="334327" y="91439"/>
                    <a:pt x="334327" y="92868"/>
                  </a:cubicBezTo>
                  <a:cubicBezTo>
                    <a:pt x="334327" y="92868"/>
                    <a:pt x="334327" y="108585"/>
                    <a:pt x="320040" y="107156"/>
                  </a:cubicBezTo>
                  <a:cubicBezTo>
                    <a:pt x="275748" y="102870"/>
                    <a:pt x="230028" y="110013"/>
                    <a:pt x="184308" y="107156"/>
                  </a:cubicBezTo>
                  <a:cubicBezTo>
                    <a:pt x="184308" y="107156"/>
                    <a:pt x="171450" y="107156"/>
                    <a:pt x="170021" y="92868"/>
                  </a:cubicBezTo>
                  <a:cubicBezTo>
                    <a:pt x="170021" y="91439"/>
                    <a:pt x="171450" y="88582"/>
                    <a:pt x="170021" y="87153"/>
                  </a:cubicBezTo>
                  <a:cubicBezTo>
                    <a:pt x="170021" y="87153"/>
                    <a:pt x="170021" y="75723"/>
                    <a:pt x="184308" y="72866"/>
                  </a:cubicBezTo>
                  <a:moveTo>
                    <a:pt x="252888" y="72866"/>
                  </a:moveTo>
                  <a:cubicBezTo>
                    <a:pt x="252888" y="72866"/>
                    <a:pt x="270033" y="0"/>
                    <a:pt x="298608" y="20002"/>
                  </a:cubicBezTo>
                  <a:cubicBezTo>
                    <a:pt x="321468" y="35718"/>
                    <a:pt x="290036" y="64293"/>
                    <a:pt x="252888" y="72866"/>
                  </a:cubicBezTo>
                  <a:moveTo>
                    <a:pt x="252888" y="72866"/>
                  </a:moveTo>
                  <a:cubicBezTo>
                    <a:pt x="214312" y="68580"/>
                    <a:pt x="180022" y="27146"/>
                    <a:pt x="205740" y="20002"/>
                  </a:cubicBezTo>
                  <a:cubicBezTo>
                    <a:pt x="240030" y="10001"/>
                    <a:pt x="252888" y="72866"/>
                    <a:pt x="252888" y="7286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636043" y="1594256"/>
              <a:ext cx="328612" cy="341699"/>
            </a:xfrm>
            <a:custGeom>
              <a:avLst/>
              <a:gdLst/>
              <a:ahLst/>
              <a:cxnLst/>
              <a:rect l="0" t="0" r="0" b="0"/>
              <a:pathLst>
                <a:path w="328612" h="341699">
                  <a:moveTo>
                    <a:pt x="157162" y="270262"/>
                  </a:moveTo>
                  <a:lnTo>
                    <a:pt x="200025" y="270262"/>
                  </a:lnTo>
                  <a:cubicBezTo>
                    <a:pt x="231588" y="270262"/>
                    <a:pt x="257175" y="295849"/>
                    <a:pt x="257175" y="327412"/>
                  </a:cubicBezTo>
                  <a:lnTo>
                    <a:pt x="0" y="327412"/>
                  </a:lnTo>
                  <a:moveTo>
                    <a:pt x="0" y="213112"/>
                  </a:moveTo>
                  <a:lnTo>
                    <a:pt x="100012" y="213112"/>
                  </a:lnTo>
                  <a:cubicBezTo>
                    <a:pt x="131575" y="213112"/>
                    <a:pt x="157162" y="238699"/>
                    <a:pt x="157162" y="270262"/>
                  </a:cubicBezTo>
                  <a:lnTo>
                    <a:pt x="92868" y="270262"/>
                  </a:lnTo>
                  <a:moveTo>
                    <a:pt x="0" y="198824"/>
                  </a:moveTo>
                  <a:lnTo>
                    <a:pt x="0" y="341699"/>
                  </a:lnTo>
                  <a:moveTo>
                    <a:pt x="278149" y="163420"/>
                  </a:moveTo>
                  <a:cubicBezTo>
                    <a:pt x="283800" y="157770"/>
                    <a:pt x="285204" y="149139"/>
                    <a:pt x="281635" y="141989"/>
                  </a:cubicBezTo>
                  <a:lnTo>
                    <a:pt x="281635" y="141989"/>
                  </a:lnTo>
                  <a:cubicBezTo>
                    <a:pt x="278970" y="136627"/>
                    <a:pt x="273883" y="132879"/>
                    <a:pt x="267973" y="131921"/>
                  </a:cubicBezTo>
                  <a:cubicBezTo>
                    <a:pt x="262062" y="130963"/>
                    <a:pt x="256053" y="132914"/>
                    <a:pt x="251831" y="137160"/>
                  </a:cubicBezTo>
                  <a:lnTo>
                    <a:pt x="246687" y="142303"/>
                  </a:lnTo>
                  <a:lnTo>
                    <a:pt x="241558" y="137160"/>
                  </a:lnTo>
                  <a:cubicBezTo>
                    <a:pt x="237337" y="132907"/>
                    <a:pt x="231323" y="130953"/>
                    <a:pt x="225408" y="131911"/>
                  </a:cubicBezTo>
                  <a:cubicBezTo>
                    <a:pt x="219493" y="132869"/>
                    <a:pt x="214404" y="136621"/>
                    <a:pt x="211740" y="141989"/>
                  </a:cubicBezTo>
                  <a:lnTo>
                    <a:pt x="211740" y="141989"/>
                  </a:lnTo>
                  <a:cubicBezTo>
                    <a:pt x="208171" y="149139"/>
                    <a:pt x="209575" y="157770"/>
                    <a:pt x="215226" y="163420"/>
                  </a:cubicBezTo>
                  <a:lnTo>
                    <a:pt x="246659" y="196281"/>
                  </a:lnTo>
                  <a:close/>
                  <a:moveTo>
                    <a:pt x="176450" y="103412"/>
                  </a:moveTo>
                  <a:lnTo>
                    <a:pt x="316882" y="103412"/>
                  </a:lnTo>
                  <a:lnTo>
                    <a:pt x="316882" y="103412"/>
                  </a:lnTo>
                  <a:lnTo>
                    <a:pt x="316882" y="203425"/>
                  </a:lnTo>
                  <a:cubicBezTo>
                    <a:pt x="316882" y="211316"/>
                    <a:pt x="310485" y="217712"/>
                    <a:pt x="302594" y="217712"/>
                  </a:cubicBezTo>
                  <a:lnTo>
                    <a:pt x="190738" y="217712"/>
                  </a:lnTo>
                  <a:cubicBezTo>
                    <a:pt x="182847" y="217712"/>
                    <a:pt x="176450" y="211316"/>
                    <a:pt x="176450" y="203425"/>
                  </a:cubicBezTo>
                  <a:lnTo>
                    <a:pt x="176450" y="103412"/>
                  </a:lnTo>
                  <a:close/>
                  <a:moveTo>
                    <a:pt x="178993" y="68908"/>
                  </a:moveTo>
                  <a:lnTo>
                    <a:pt x="314325" y="68908"/>
                  </a:lnTo>
                  <a:cubicBezTo>
                    <a:pt x="314325" y="68908"/>
                    <a:pt x="328612" y="68908"/>
                    <a:pt x="328612" y="83196"/>
                  </a:cubicBezTo>
                  <a:lnTo>
                    <a:pt x="328612" y="89139"/>
                  </a:lnTo>
                  <a:cubicBezTo>
                    <a:pt x="328612" y="89139"/>
                    <a:pt x="328612" y="103427"/>
                    <a:pt x="314325" y="103427"/>
                  </a:cubicBezTo>
                  <a:lnTo>
                    <a:pt x="178993" y="103427"/>
                  </a:lnTo>
                  <a:cubicBezTo>
                    <a:pt x="178993" y="103427"/>
                    <a:pt x="164706" y="103427"/>
                    <a:pt x="164706" y="89139"/>
                  </a:cubicBezTo>
                  <a:lnTo>
                    <a:pt x="164706" y="83196"/>
                  </a:lnTo>
                  <a:cubicBezTo>
                    <a:pt x="164706" y="83196"/>
                    <a:pt x="164706" y="68908"/>
                    <a:pt x="178993" y="68908"/>
                  </a:cubicBezTo>
                  <a:moveTo>
                    <a:pt x="246659" y="68908"/>
                  </a:moveTo>
                  <a:cubicBezTo>
                    <a:pt x="246659" y="68908"/>
                    <a:pt x="261975" y="0"/>
                    <a:pt x="292608" y="15301"/>
                  </a:cubicBezTo>
                  <a:cubicBezTo>
                    <a:pt x="317296" y="27646"/>
                    <a:pt x="284949" y="68908"/>
                    <a:pt x="246659" y="68908"/>
                  </a:cubicBezTo>
                  <a:close/>
                  <a:moveTo>
                    <a:pt x="200725" y="15301"/>
                  </a:moveTo>
                  <a:cubicBezTo>
                    <a:pt x="231343" y="0"/>
                    <a:pt x="246659" y="68908"/>
                    <a:pt x="246659" y="68908"/>
                  </a:cubicBezTo>
                  <a:cubicBezTo>
                    <a:pt x="208383" y="68908"/>
                    <a:pt x="176036" y="27646"/>
                    <a:pt x="200725" y="15301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512944" y="2874645"/>
            <a:ext cx="334327" cy="231457"/>
            <a:chOff x="3431857" y="1657350"/>
            <a:chExt cx="334327" cy="231457"/>
          </a:xfrm>
        </p:grpSpPr>
        <p:sp>
          <p:nvSpPr>
            <p:cNvPr id="50" name="Rounded Rectangle 49"/>
            <p:cNvSpPr/>
            <p:nvPr/>
          </p:nvSpPr>
          <p:spPr>
            <a:xfrm>
              <a:off x="3431857" y="1657350"/>
              <a:ext cx="334327" cy="231457"/>
            </a:xfrm>
            <a:custGeom>
              <a:avLst/>
              <a:gdLst/>
              <a:ahLst/>
              <a:cxnLst/>
              <a:rect l="0" t="0" r="0" b="0"/>
              <a:pathLst>
                <a:path w="334327" h="231457">
                  <a:moveTo>
                    <a:pt x="154304" y="85725"/>
                  </a:moveTo>
                  <a:cubicBezTo>
                    <a:pt x="161448" y="70008"/>
                    <a:pt x="171450" y="55721"/>
                    <a:pt x="171450" y="38576"/>
                  </a:cubicBezTo>
                  <a:cubicBezTo>
                    <a:pt x="172878" y="35718"/>
                    <a:pt x="172878" y="34290"/>
                    <a:pt x="171450" y="31432"/>
                  </a:cubicBezTo>
                  <a:cubicBezTo>
                    <a:pt x="170021" y="30003"/>
                    <a:pt x="167163" y="28575"/>
                    <a:pt x="165734" y="28575"/>
                  </a:cubicBezTo>
                  <a:cubicBezTo>
                    <a:pt x="160019" y="27146"/>
                    <a:pt x="152876" y="30003"/>
                    <a:pt x="147161" y="28575"/>
                  </a:cubicBezTo>
                  <a:moveTo>
                    <a:pt x="318611" y="0"/>
                  </a:moveTo>
                  <a:cubicBezTo>
                    <a:pt x="325754" y="1428"/>
                    <a:pt x="332898" y="5714"/>
                    <a:pt x="332898" y="14287"/>
                  </a:cubicBezTo>
                  <a:cubicBezTo>
                    <a:pt x="332898" y="28575"/>
                    <a:pt x="334327" y="42862"/>
                    <a:pt x="332898" y="57150"/>
                  </a:cubicBezTo>
                  <a:cubicBezTo>
                    <a:pt x="332898" y="61436"/>
                    <a:pt x="330041" y="65722"/>
                    <a:pt x="327183" y="64293"/>
                  </a:cubicBezTo>
                  <a:cubicBezTo>
                    <a:pt x="302894" y="58578"/>
                    <a:pt x="284321" y="88582"/>
                    <a:pt x="282892" y="114300"/>
                  </a:cubicBezTo>
                  <a:cubicBezTo>
                    <a:pt x="281463" y="140017"/>
                    <a:pt x="304323" y="151447"/>
                    <a:pt x="327183" y="164306"/>
                  </a:cubicBezTo>
                  <a:cubicBezTo>
                    <a:pt x="330041" y="165735"/>
                    <a:pt x="332898" y="167163"/>
                    <a:pt x="332898" y="171450"/>
                  </a:cubicBezTo>
                  <a:cubicBezTo>
                    <a:pt x="334327" y="185737"/>
                    <a:pt x="331470" y="200025"/>
                    <a:pt x="332898" y="214312"/>
                  </a:cubicBezTo>
                  <a:cubicBezTo>
                    <a:pt x="332898" y="222885"/>
                    <a:pt x="325754" y="231457"/>
                    <a:pt x="318611" y="228600"/>
                  </a:cubicBezTo>
                  <a:cubicBezTo>
                    <a:pt x="224313" y="194310"/>
                    <a:pt x="117157" y="208597"/>
                    <a:pt x="18573" y="228600"/>
                  </a:cubicBezTo>
                  <a:cubicBezTo>
                    <a:pt x="11429" y="230028"/>
                    <a:pt x="1428" y="221456"/>
                    <a:pt x="4286" y="214312"/>
                  </a:cubicBezTo>
                  <a:cubicBezTo>
                    <a:pt x="8572" y="200025"/>
                    <a:pt x="2857" y="185737"/>
                    <a:pt x="4286" y="171450"/>
                  </a:cubicBezTo>
                  <a:cubicBezTo>
                    <a:pt x="4286" y="167163"/>
                    <a:pt x="7143" y="164306"/>
                    <a:pt x="10001" y="164306"/>
                  </a:cubicBezTo>
                  <a:cubicBezTo>
                    <a:pt x="35718" y="160020"/>
                    <a:pt x="45720" y="137160"/>
                    <a:pt x="54292" y="114300"/>
                  </a:cubicBezTo>
                  <a:cubicBezTo>
                    <a:pt x="62864" y="90011"/>
                    <a:pt x="35718" y="61436"/>
                    <a:pt x="10001" y="64293"/>
                  </a:cubicBezTo>
                  <a:cubicBezTo>
                    <a:pt x="7143" y="65722"/>
                    <a:pt x="5715" y="61436"/>
                    <a:pt x="4286" y="57150"/>
                  </a:cubicBezTo>
                  <a:cubicBezTo>
                    <a:pt x="0" y="44291"/>
                    <a:pt x="2857" y="28575"/>
                    <a:pt x="4286" y="14287"/>
                  </a:cubicBezTo>
                  <a:cubicBezTo>
                    <a:pt x="5714" y="7143"/>
                    <a:pt x="10001" y="0"/>
                    <a:pt x="18573" y="0"/>
                  </a:cubicBezTo>
                  <a:cubicBezTo>
                    <a:pt x="118586" y="0"/>
                    <a:pt x="218598" y="1428"/>
                    <a:pt x="318611" y="0"/>
                  </a:cubicBezTo>
                  <a:moveTo>
                    <a:pt x="190023" y="200025"/>
                  </a:moveTo>
                  <a:cubicBezTo>
                    <a:pt x="194309" y="181451"/>
                    <a:pt x="190023" y="161448"/>
                    <a:pt x="190023" y="142875"/>
                  </a:cubicBezTo>
                  <a:cubicBezTo>
                    <a:pt x="190023" y="134302"/>
                    <a:pt x="182879" y="127158"/>
                    <a:pt x="175736" y="128587"/>
                  </a:cubicBezTo>
                  <a:cubicBezTo>
                    <a:pt x="167163" y="130016"/>
                    <a:pt x="162877" y="135731"/>
                    <a:pt x="161448" y="142875"/>
                  </a:cubicBezTo>
                  <a:cubicBezTo>
                    <a:pt x="155733" y="161448"/>
                    <a:pt x="162877" y="181451"/>
                    <a:pt x="161448" y="200025"/>
                  </a:cubicBezTo>
                  <a:moveTo>
                    <a:pt x="161448" y="171450"/>
                  </a:moveTo>
                  <a:cubicBezTo>
                    <a:pt x="170021" y="172878"/>
                    <a:pt x="181451" y="168592"/>
                    <a:pt x="190023" y="171450"/>
                  </a:cubicBezTo>
                  <a:moveTo>
                    <a:pt x="218598" y="128587"/>
                  </a:moveTo>
                  <a:cubicBezTo>
                    <a:pt x="220027" y="135731"/>
                    <a:pt x="215741" y="142875"/>
                    <a:pt x="218598" y="150018"/>
                  </a:cubicBezTo>
                  <a:cubicBezTo>
                    <a:pt x="221456" y="157162"/>
                    <a:pt x="224313" y="165735"/>
                    <a:pt x="232886" y="164306"/>
                  </a:cubicBezTo>
                  <a:cubicBezTo>
                    <a:pt x="240029" y="162877"/>
                    <a:pt x="248602" y="158591"/>
                    <a:pt x="247173" y="150018"/>
                  </a:cubicBezTo>
                  <a:cubicBezTo>
                    <a:pt x="245745" y="142875"/>
                    <a:pt x="248602" y="135731"/>
                    <a:pt x="247173" y="128587"/>
                  </a:cubicBezTo>
                  <a:moveTo>
                    <a:pt x="232886" y="200025"/>
                  </a:moveTo>
                  <a:cubicBezTo>
                    <a:pt x="230028" y="188595"/>
                    <a:pt x="237172" y="175736"/>
                    <a:pt x="232886" y="164306"/>
                  </a:cubicBezTo>
                  <a:moveTo>
                    <a:pt x="104298" y="200025"/>
                  </a:moveTo>
                  <a:cubicBezTo>
                    <a:pt x="120014" y="202882"/>
                    <a:pt x="137159" y="187166"/>
                    <a:pt x="132873" y="171450"/>
                  </a:cubicBezTo>
                  <a:cubicBezTo>
                    <a:pt x="131445" y="167163"/>
                    <a:pt x="132873" y="161448"/>
                    <a:pt x="132873" y="157162"/>
                  </a:cubicBezTo>
                  <a:cubicBezTo>
                    <a:pt x="131445" y="141446"/>
                    <a:pt x="118586" y="134302"/>
                    <a:pt x="104298" y="128587"/>
                  </a:cubicBezTo>
                  <a:cubicBezTo>
                    <a:pt x="104298" y="152876"/>
                    <a:pt x="98583" y="177164"/>
                    <a:pt x="104298" y="20002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3436114" y="1657350"/>
              <a:ext cx="328670" cy="228600"/>
            </a:xfrm>
            <a:custGeom>
              <a:avLst/>
              <a:gdLst/>
              <a:ahLst/>
              <a:cxnLst/>
              <a:rect l="0" t="0" r="0" b="0"/>
              <a:pathLst>
                <a:path w="328670" h="228600">
                  <a:moveTo>
                    <a:pt x="150047" y="85725"/>
                  </a:moveTo>
                  <a:lnTo>
                    <a:pt x="167849" y="38219"/>
                  </a:lnTo>
                  <a:cubicBezTo>
                    <a:pt x="168668" y="36026"/>
                    <a:pt x="168362" y="33571"/>
                    <a:pt x="167028" y="31648"/>
                  </a:cubicBezTo>
                  <a:cubicBezTo>
                    <a:pt x="165694" y="29724"/>
                    <a:pt x="163503" y="28576"/>
                    <a:pt x="161163" y="28574"/>
                  </a:cubicBezTo>
                  <a:lnTo>
                    <a:pt x="142903" y="28574"/>
                  </a:lnTo>
                  <a:moveTo>
                    <a:pt x="314353" y="0"/>
                  </a:moveTo>
                  <a:cubicBezTo>
                    <a:pt x="322244" y="0"/>
                    <a:pt x="328641" y="6396"/>
                    <a:pt x="328641" y="14287"/>
                  </a:cubicBezTo>
                  <a:lnTo>
                    <a:pt x="328641" y="57592"/>
                  </a:lnTo>
                  <a:cubicBezTo>
                    <a:pt x="328670" y="61211"/>
                    <a:pt x="325987" y="64280"/>
                    <a:pt x="322397" y="64736"/>
                  </a:cubicBezTo>
                  <a:cubicBezTo>
                    <a:pt x="297371" y="67863"/>
                    <a:pt x="278590" y="89136"/>
                    <a:pt x="278590" y="114357"/>
                  </a:cubicBezTo>
                  <a:cubicBezTo>
                    <a:pt x="278590" y="139577"/>
                    <a:pt x="297371" y="160850"/>
                    <a:pt x="322397" y="163977"/>
                  </a:cubicBezTo>
                  <a:cubicBezTo>
                    <a:pt x="325987" y="164433"/>
                    <a:pt x="328670" y="167502"/>
                    <a:pt x="328641" y="171121"/>
                  </a:cubicBezTo>
                  <a:lnTo>
                    <a:pt x="328641" y="214312"/>
                  </a:lnTo>
                  <a:cubicBezTo>
                    <a:pt x="328641" y="222203"/>
                    <a:pt x="322244" y="228600"/>
                    <a:pt x="314353" y="228600"/>
                  </a:cubicBezTo>
                  <a:lnTo>
                    <a:pt x="14316" y="228600"/>
                  </a:lnTo>
                  <a:cubicBezTo>
                    <a:pt x="6425" y="228600"/>
                    <a:pt x="28" y="222203"/>
                    <a:pt x="28" y="214312"/>
                  </a:cubicBezTo>
                  <a:lnTo>
                    <a:pt x="28" y="171007"/>
                  </a:lnTo>
                  <a:cubicBezTo>
                    <a:pt x="0" y="167388"/>
                    <a:pt x="2682" y="164319"/>
                    <a:pt x="6272" y="163863"/>
                  </a:cubicBezTo>
                  <a:cubicBezTo>
                    <a:pt x="31298" y="160736"/>
                    <a:pt x="50079" y="139463"/>
                    <a:pt x="50079" y="114242"/>
                  </a:cubicBezTo>
                  <a:cubicBezTo>
                    <a:pt x="50079" y="89022"/>
                    <a:pt x="31298" y="67749"/>
                    <a:pt x="6272" y="64622"/>
                  </a:cubicBezTo>
                  <a:cubicBezTo>
                    <a:pt x="2682" y="64166"/>
                    <a:pt x="0" y="61097"/>
                    <a:pt x="28" y="57478"/>
                  </a:cubicBezTo>
                  <a:lnTo>
                    <a:pt x="28" y="14287"/>
                  </a:lnTo>
                  <a:cubicBezTo>
                    <a:pt x="28" y="6396"/>
                    <a:pt x="6425" y="0"/>
                    <a:pt x="14316" y="0"/>
                  </a:cubicBezTo>
                  <a:close/>
                  <a:moveTo>
                    <a:pt x="185766" y="200025"/>
                  </a:moveTo>
                  <a:lnTo>
                    <a:pt x="185766" y="142875"/>
                  </a:lnTo>
                  <a:cubicBezTo>
                    <a:pt x="185766" y="134984"/>
                    <a:pt x="179369" y="128587"/>
                    <a:pt x="171478" y="128587"/>
                  </a:cubicBezTo>
                  <a:cubicBezTo>
                    <a:pt x="163587" y="128587"/>
                    <a:pt x="157191" y="134984"/>
                    <a:pt x="157191" y="142875"/>
                  </a:cubicBezTo>
                  <a:lnTo>
                    <a:pt x="157191" y="200025"/>
                  </a:lnTo>
                  <a:moveTo>
                    <a:pt x="157191" y="171450"/>
                  </a:moveTo>
                  <a:lnTo>
                    <a:pt x="185766" y="171450"/>
                  </a:lnTo>
                  <a:moveTo>
                    <a:pt x="214341" y="128587"/>
                  </a:moveTo>
                  <a:lnTo>
                    <a:pt x="214341" y="150018"/>
                  </a:lnTo>
                  <a:cubicBezTo>
                    <a:pt x="214341" y="157909"/>
                    <a:pt x="220737" y="164306"/>
                    <a:pt x="228628" y="164306"/>
                  </a:cubicBezTo>
                  <a:cubicBezTo>
                    <a:pt x="236519" y="164306"/>
                    <a:pt x="242916" y="157909"/>
                    <a:pt x="242916" y="150018"/>
                  </a:cubicBezTo>
                  <a:lnTo>
                    <a:pt x="242916" y="128587"/>
                  </a:lnTo>
                  <a:moveTo>
                    <a:pt x="228628" y="200025"/>
                  </a:moveTo>
                  <a:lnTo>
                    <a:pt x="228628" y="164306"/>
                  </a:lnTo>
                  <a:moveTo>
                    <a:pt x="100041" y="200025"/>
                  </a:moveTo>
                  <a:cubicBezTo>
                    <a:pt x="115822" y="200025"/>
                    <a:pt x="128616" y="187231"/>
                    <a:pt x="128616" y="171450"/>
                  </a:cubicBezTo>
                  <a:lnTo>
                    <a:pt x="128616" y="157162"/>
                  </a:lnTo>
                  <a:cubicBezTo>
                    <a:pt x="128616" y="141380"/>
                    <a:pt x="115822" y="128587"/>
                    <a:pt x="100041" y="128587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3771423" y="3737609"/>
            <a:ext cx="331470" cy="337185"/>
            <a:chOff x="2690336" y="2520314"/>
            <a:chExt cx="331470" cy="337185"/>
          </a:xfrm>
        </p:grpSpPr>
        <p:sp>
          <p:nvSpPr>
            <p:cNvPr id="53" name="Rounded Rectangle 52"/>
            <p:cNvSpPr/>
            <p:nvPr/>
          </p:nvSpPr>
          <p:spPr>
            <a:xfrm>
              <a:off x="2690336" y="2520314"/>
              <a:ext cx="331470" cy="337185"/>
            </a:xfrm>
            <a:custGeom>
              <a:avLst/>
              <a:gdLst/>
              <a:ahLst/>
              <a:cxnLst/>
              <a:rect l="0" t="0" r="0" b="0"/>
              <a:pathLst>
                <a:path w="331470" h="337185">
                  <a:moveTo>
                    <a:pt x="197167" y="31432"/>
                  </a:moveTo>
                  <a:cubicBezTo>
                    <a:pt x="195738" y="31432"/>
                    <a:pt x="194309" y="30003"/>
                    <a:pt x="192881" y="28575"/>
                  </a:cubicBezTo>
                  <a:cubicBezTo>
                    <a:pt x="190023" y="24288"/>
                    <a:pt x="188595" y="21431"/>
                    <a:pt x="187166" y="17145"/>
                  </a:cubicBezTo>
                  <a:cubicBezTo>
                    <a:pt x="187166" y="12858"/>
                    <a:pt x="190023" y="8572"/>
                    <a:pt x="192881" y="5715"/>
                  </a:cubicBezTo>
                  <a:cubicBezTo>
                    <a:pt x="195738" y="2857"/>
                    <a:pt x="200025" y="0"/>
                    <a:pt x="202882" y="1428"/>
                  </a:cubicBezTo>
                  <a:cubicBezTo>
                    <a:pt x="207168" y="2857"/>
                    <a:pt x="212883" y="2857"/>
                    <a:pt x="217170" y="1428"/>
                  </a:cubicBezTo>
                  <a:cubicBezTo>
                    <a:pt x="220027" y="0"/>
                    <a:pt x="224313" y="2857"/>
                    <a:pt x="227171" y="5715"/>
                  </a:cubicBezTo>
                  <a:cubicBezTo>
                    <a:pt x="230028" y="8572"/>
                    <a:pt x="231457" y="12858"/>
                    <a:pt x="232886" y="17145"/>
                  </a:cubicBezTo>
                  <a:cubicBezTo>
                    <a:pt x="232886" y="21431"/>
                    <a:pt x="230028" y="24288"/>
                    <a:pt x="227171" y="28575"/>
                  </a:cubicBezTo>
                  <a:cubicBezTo>
                    <a:pt x="225742" y="30003"/>
                    <a:pt x="224313" y="30003"/>
                    <a:pt x="222885" y="31432"/>
                  </a:cubicBezTo>
                  <a:moveTo>
                    <a:pt x="31432" y="201453"/>
                  </a:moveTo>
                  <a:cubicBezTo>
                    <a:pt x="35718" y="178593"/>
                    <a:pt x="51435" y="155733"/>
                    <a:pt x="74295" y="158591"/>
                  </a:cubicBezTo>
                  <a:cubicBezTo>
                    <a:pt x="98583" y="161448"/>
                    <a:pt x="114300" y="178593"/>
                    <a:pt x="117157" y="201453"/>
                  </a:cubicBezTo>
                  <a:cubicBezTo>
                    <a:pt x="120015" y="224313"/>
                    <a:pt x="97154" y="247173"/>
                    <a:pt x="74295" y="244316"/>
                  </a:cubicBezTo>
                  <a:cubicBezTo>
                    <a:pt x="50006" y="241458"/>
                    <a:pt x="30003" y="224313"/>
                    <a:pt x="31432" y="201453"/>
                  </a:cubicBezTo>
                  <a:moveTo>
                    <a:pt x="37147" y="180022"/>
                  </a:moveTo>
                  <a:cubicBezTo>
                    <a:pt x="54292" y="204311"/>
                    <a:pt x="90011" y="208597"/>
                    <a:pt x="117157" y="195738"/>
                  </a:cubicBezTo>
                  <a:moveTo>
                    <a:pt x="208597" y="245745"/>
                  </a:moveTo>
                  <a:cubicBezTo>
                    <a:pt x="212883" y="237172"/>
                    <a:pt x="215741" y="225742"/>
                    <a:pt x="215741" y="215741"/>
                  </a:cubicBezTo>
                  <a:cubicBezTo>
                    <a:pt x="217170" y="211455"/>
                    <a:pt x="217170" y="207168"/>
                    <a:pt x="215741" y="202882"/>
                  </a:cubicBezTo>
                  <a:cubicBezTo>
                    <a:pt x="211455" y="178593"/>
                    <a:pt x="237172" y="165735"/>
                    <a:pt x="260032" y="158591"/>
                  </a:cubicBezTo>
                  <a:cubicBezTo>
                    <a:pt x="282892" y="151447"/>
                    <a:pt x="300037" y="178593"/>
                    <a:pt x="304323" y="202882"/>
                  </a:cubicBezTo>
                  <a:cubicBezTo>
                    <a:pt x="304323" y="207168"/>
                    <a:pt x="302895" y="211454"/>
                    <a:pt x="304323" y="215741"/>
                  </a:cubicBezTo>
                  <a:cubicBezTo>
                    <a:pt x="307181" y="225742"/>
                    <a:pt x="308609" y="235743"/>
                    <a:pt x="311467" y="245745"/>
                  </a:cubicBezTo>
                  <a:moveTo>
                    <a:pt x="304323" y="210026"/>
                  </a:moveTo>
                  <a:cubicBezTo>
                    <a:pt x="287178" y="211454"/>
                    <a:pt x="274320" y="198596"/>
                    <a:pt x="260032" y="190023"/>
                  </a:cubicBezTo>
                  <a:cubicBezTo>
                    <a:pt x="250031" y="202882"/>
                    <a:pt x="232886" y="210026"/>
                    <a:pt x="215741" y="210026"/>
                  </a:cubicBezTo>
                  <a:moveTo>
                    <a:pt x="221456" y="210026"/>
                  </a:moveTo>
                  <a:cubicBezTo>
                    <a:pt x="227171" y="228600"/>
                    <a:pt x="240029" y="248602"/>
                    <a:pt x="260032" y="244316"/>
                  </a:cubicBezTo>
                  <a:cubicBezTo>
                    <a:pt x="280035" y="240030"/>
                    <a:pt x="298608" y="230028"/>
                    <a:pt x="298608" y="210026"/>
                  </a:cubicBezTo>
                  <a:moveTo>
                    <a:pt x="74295" y="258603"/>
                  </a:moveTo>
                  <a:cubicBezTo>
                    <a:pt x="112871" y="248602"/>
                    <a:pt x="141446" y="291465"/>
                    <a:pt x="145732" y="330041"/>
                  </a:cubicBezTo>
                  <a:cubicBezTo>
                    <a:pt x="98583" y="332898"/>
                    <a:pt x="50006" y="335756"/>
                    <a:pt x="2857" y="330041"/>
                  </a:cubicBezTo>
                  <a:cubicBezTo>
                    <a:pt x="0" y="291465"/>
                    <a:pt x="34290" y="258603"/>
                    <a:pt x="74295" y="258603"/>
                  </a:cubicBezTo>
                  <a:moveTo>
                    <a:pt x="260032" y="258603"/>
                  </a:moveTo>
                  <a:cubicBezTo>
                    <a:pt x="298608" y="264318"/>
                    <a:pt x="327183" y="291465"/>
                    <a:pt x="331470" y="330041"/>
                  </a:cubicBezTo>
                  <a:cubicBezTo>
                    <a:pt x="284321" y="337185"/>
                    <a:pt x="235743" y="322897"/>
                    <a:pt x="188595" y="330041"/>
                  </a:cubicBezTo>
                  <a:cubicBezTo>
                    <a:pt x="187166" y="290036"/>
                    <a:pt x="220027" y="257175"/>
                    <a:pt x="260032" y="258603"/>
                  </a:cubicBezTo>
                  <a:moveTo>
                    <a:pt x="160020" y="80010"/>
                  </a:moveTo>
                  <a:cubicBezTo>
                    <a:pt x="157162" y="58578"/>
                    <a:pt x="172878" y="34290"/>
                    <a:pt x="192881" y="32861"/>
                  </a:cubicBezTo>
                  <a:cubicBezTo>
                    <a:pt x="214312" y="31432"/>
                    <a:pt x="235743" y="31432"/>
                    <a:pt x="248602" y="48577"/>
                  </a:cubicBezTo>
                  <a:cubicBezTo>
                    <a:pt x="261461" y="65722"/>
                    <a:pt x="257174" y="85725"/>
                    <a:pt x="252888" y="105727"/>
                  </a:cubicBezTo>
                  <a:cubicBezTo>
                    <a:pt x="247173" y="127158"/>
                    <a:pt x="218598" y="138588"/>
                    <a:pt x="200025" y="128587"/>
                  </a:cubicBezTo>
                  <a:moveTo>
                    <a:pt x="188595" y="80010"/>
                  </a:moveTo>
                  <a:cubicBezTo>
                    <a:pt x="187166" y="101441"/>
                    <a:pt x="172878" y="114300"/>
                    <a:pt x="155733" y="127158"/>
                  </a:cubicBezTo>
                  <a:cubicBezTo>
                    <a:pt x="138588" y="140017"/>
                    <a:pt x="118586" y="121443"/>
                    <a:pt x="100012" y="111442"/>
                  </a:cubicBezTo>
                  <a:cubicBezTo>
                    <a:pt x="81438" y="101441"/>
                    <a:pt x="84296" y="71437"/>
                    <a:pt x="95726" y="54292"/>
                  </a:cubicBezTo>
                  <a:cubicBezTo>
                    <a:pt x="107156" y="35718"/>
                    <a:pt x="128587" y="25717"/>
                    <a:pt x="148590" y="3143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93193" y="25217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194181" y="30275"/>
                  </a:moveTo>
                  <a:lnTo>
                    <a:pt x="190023" y="26574"/>
                  </a:lnTo>
                  <a:cubicBezTo>
                    <a:pt x="186780" y="23687"/>
                    <a:pt x="184924" y="19551"/>
                    <a:pt x="184924" y="15209"/>
                  </a:cubicBezTo>
                  <a:cubicBezTo>
                    <a:pt x="184924" y="10866"/>
                    <a:pt x="186780" y="6730"/>
                    <a:pt x="190023" y="3843"/>
                  </a:cubicBezTo>
                  <a:lnTo>
                    <a:pt x="190023" y="3843"/>
                  </a:lnTo>
                  <a:cubicBezTo>
                    <a:pt x="192812" y="1368"/>
                    <a:pt x="196410" y="1"/>
                    <a:pt x="200139" y="0"/>
                  </a:cubicBezTo>
                  <a:lnTo>
                    <a:pt x="214198" y="0"/>
                  </a:lnTo>
                  <a:cubicBezTo>
                    <a:pt x="217926" y="1"/>
                    <a:pt x="221525" y="1368"/>
                    <a:pt x="224313" y="3843"/>
                  </a:cubicBezTo>
                  <a:lnTo>
                    <a:pt x="224313" y="3843"/>
                  </a:lnTo>
                  <a:cubicBezTo>
                    <a:pt x="227557" y="6730"/>
                    <a:pt x="229412" y="10866"/>
                    <a:pt x="229412" y="15209"/>
                  </a:cubicBezTo>
                  <a:cubicBezTo>
                    <a:pt x="229412" y="19551"/>
                    <a:pt x="227557" y="23687"/>
                    <a:pt x="224313" y="26574"/>
                  </a:cubicBezTo>
                  <a:lnTo>
                    <a:pt x="220156" y="30275"/>
                  </a:lnTo>
                  <a:moveTo>
                    <a:pt x="71437" y="157162"/>
                  </a:moveTo>
                  <a:cubicBezTo>
                    <a:pt x="95109" y="157162"/>
                    <a:pt x="114300" y="176352"/>
                    <a:pt x="114300" y="200025"/>
                  </a:cubicBezTo>
                  <a:cubicBezTo>
                    <a:pt x="114300" y="223697"/>
                    <a:pt x="95109" y="242887"/>
                    <a:pt x="71437" y="242887"/>
                  </a:cubicBezTo>
                  <a:cubicBezTo>
                    <a:pt x="47765" y="242887"/>
                    <a:pt x="28575" y="223697"/>
                    <a:pt x="28575" y="200025"/>
                  </a:cubicBezTo>
                  <a:cubicBezTo>
                    <a:pt x="28575" y="176352"/>
                    <a:pt x="47765" y="157162"/>
                    <a:pt x="71437" y="157162"/>
                  </a:cubicBezTo>
                  <a:close/>
                  <a:moveTo>
                    <a:pt x="34504" y="178265"/>
                  </a:moveTo>
                  <a:cubicBezTo>
                    <a:pt x="55080" y="199579"/>
                    <a:pt x="86700" y="205934"/>
                    <a:pt x="113914" y="194224"/>
                  </a:cubicBezTo>
                  <a:moveTo>
                    <a:pt x="205139" y="244944"/>
                  </a:moveTo>
                  <a:cubicBezTo>
                    <a:pt x="210847" y="235577"/>
                    <a:pt x="213692" y="224746"/>
                    <a:pt x="213326" y="213783"/>
                  </a:cubicBezTo>
                  <a:lnTo>
                    <a:pt x="213326" y="201039"/>
                  </a:lnTo>
                  <a:cubicBezTo>
                    <a:pt x="213326" y="176822"/>
                    <a:pt x="232958" y="157191"/>
                    <a:pt x="257175" y="157191"/>
                  </a:cubicBezTo>
                  <a:cubicBezTo>
                    <a:pt x="281391" y="157191"/>
                    <a:pt x="301023" y="176822"/>
                    <a:pt x="301023" y="201039"/>
                  </a:cubicBezTo>
                  <a:lnTo>
                    <a:pt x="301023" y="213783"/>
                  </a:lnTo>
                  <a:cubicBezTo>
                    <a:pt x="300657" y="224746"/>
                    <a:pt x="303502" y="235577"/>
                    <a:pt x="309210" y="244944"/>
                  </a:cubicBezTo>
                  <a:moveTo>
                    <a:pt x="301023" y="208283"/>
                  </a:moveTo>
                  <a:cubicBezTo>
                    <a:pt x="284184" y="208255"/>
                    <a:pt x="268185" y="200921"/>
                    <a:pt x="257175" y="188180"/>
                  </a:cubicBezTo>
                  <a:cubicBezTo>
                    <a:pt x="246164" y="200921"/>
                    <a:pt x="230165" y="208255"/>
                    <a:pt x="213326" y="208283"/>
                  </a:cubicBezTo>
                  <a:moveTo>
                    <a:pt x="218684" y="208026"/>
                  </a:moveTo>
                  <a:cubicBezTo>
                    <a:pt x="220666" y="227800"/>
                    <a:pt x="237308" y="242858"/>
                    <a:pt x="257182" y="242858"/>
                  </a:cubicBezTo>
                  <a:cubicBezTo>
                    <a:pt x="277056" y="242858"/>
                    <a:pt x="293697" y="227800"/>
                    <a:pt x="295679" y="208026"/>
                  </a:cubicBezTo>
                  <a:moveTo>
                    <a:pt x="142875" y="328612"/>
                  </a:moveTo>
                  <a:lnTo>
                    <a:pt x="0" y="328612"/>
                  </a:lnTo>
                  <a:cubicBezTo>
                    <a:pt x="0" y="289158"/>
                    <a:pt x="31983" y="257175"/>
                    <a:pt x="71437" y="257175"/>
                  </a:cubicBezTo>
                  <a:cubicBezTo>
                    <a:pt x="110891" y="257175"/>
                    <a:pt x="142875" y="289158"/>
                    <a:pt x="142875" y="328612"/>
                  </a:cubicBezTo>
                  <a:close/>
                  <a:moveTo>
                    <a:pt x="328612" y="328612"/>
                  </a:moveTo>
                  <a:lnTo>
                    <a:pt x="185737" y="328612"/>
                  </a:lnTo>
                  <a:cubicBezTo>
                    <a:pt x="185737" y="289158"/>
                    <a:pt x="217721" y="257175"/>
                    <a:pt x="257175" y="257175"/>
                  </a:cubicBezTo>
                  <a:cubicBezTo>
                    <a:pt x="296628" y="257175"/>
                    <a:pt x="328612" y="289158"/>
                    <a:pt x="328612" y="328612"/>
                  </a:cubicBezTo>
                  <a:close/>
                  <a:moveTo>
                    <a:pt x="157162" y="78581"/>
                  </a:moveTo>
                  <a:cubicBezTo>
                    <a:pt x="157160" y="57435"/>
                    <a:pt x="170459" y="38574"/>
                    <a:pt x="190378" y="31474"/>
                  </a:cubicBezTo>
                  <a:cubicBezTo>
                    <a:pt x="210296" y="24373"/>
                    <a:pt x="232527" y="30569"/>
                    <a:pt x="245902" y="46948"/>
                  </a:cubicBezTo>
                  <a:cubicBezTo>
                    <a:pt x="259276" y="63327"/>
                    <a:pt x="260903" y="86348"/>
                    <a:pt x="249964" y="104445"/>
                  </a:cubicBezTo>
                  <a:cubicBezTo>
                    <a:pt x="239025" y="122542"/>
                    <a:pt x="217886" y="131802"/>
                    <a:pt x="197167" y="127572"/>
                  </a:cubicBezTo>
                  <a:moveTo>
                    <a:pt x="185737" y="78581"/>
                  </a:moveTo>
                  <a:cubicBezTo>
                    <a:pt x="185739" y="99727"/>
                    <a:pt x="172440" y="118588"/>
                    <a:pt x="152521" y="125688"/>
                  </a:cubicBezTo>
                  <a:cubicBezTo>
                    <a:pt x="132603" y="132788"/>
                    <a:pt x="110372" y="126592"/>
                    <a:pt x="96997" y="110213"/>
                  </a:cubicBezTo>
                  <a:cubicBezTo>
                    <a:pt x="83623" y="93834"/>
                    <a:pt x="81996" y="70813"/>
                    <a:pt x="92935" y="52716"/>
                  </a:cubicBezTo>
                  <a:cubicBezTo>
                    <a:pt x="103874" y="34620"/>
                    <a:pt x="125013" y="25360"/>
                    <a:pt x="145732" y="295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454365" y="3723322"/>
            <a:ext cx="337185" cy="344328"/>
            <a:chOff x="3373278" y="2506027"/>
            <a:chExt cx="337185" cy="344328"/>
          </a:xfrm>
        </p:grpSpPr>
        <p:sp>
          <p:nvSpPr>
            <p:cNvPr id="56" name="Rounded Rectangle 55"/>
            <p:cNvSpPr/>
            <p:nvPr/>
          </p:nvSpPr>
          <p:spPr>
            <a:xfrm>
              <a:off x="3373278" y="2506027"/>
              <a:ext cx="337185" cy="344328"/>
            </a:xfrm>
            <a:custGeom>
              <a:avLst/>
              <a:gdLst/>
              <a:ahLst/>
              <a:cxnLst/>
              <a:rect l="0" t="0" r="0" b="0"/>
              <a:pathLst>
                <a:path w="337185" h="344328">
                  <a:moveTo>
                    <a:pt x="70008" y="222884"/>
                  </a:moveTo>
                  <a:cubicBezTo>
                    <a:pt x="72866" y="208597"/>
                    <a:pt x="71437" y="194309"/>
                    <a:pt x="70008" y="180022"/>
                  </a:cubicBezTo>
                  <a:moveTo>
                    <a:pt x="41433" y="344328"/>
                  </a:moveTo>
                  <a:cubicBezTo>
                    <a:pt x="35718" y="321468"/>
                    <a:pt x="37147" y="297179"/>
                    <a:pt x="34290" y="272891"/>
                  </a:cubicBezTo>
                  <a:cubicBezTo>
                    <a:pt x="24288" y="274319"/>
                    <a:pt x="15716" y="274319"/>
                    <a:pt x="5715" y="272891"/>
                  </a:cubicBezTo>
                  <a:cubicBezTo>
                    <a:pt x="7143" y="254317"/>
                    <a:pt x="8572" y="234314"/>
                    <a:pt x="5715" y="215741"/>
                  </a:cubicBezTo>
                  <a:cubicBezTo>
                    <a:pt x="0" y="181451"/>
                    <a:pt x="34290" y="147161"/>
                    <a:pt x="70008" y="151447"/>
                  </a:cubicBezTo>
                  <a:cubicBezTo>
                    <a:pt x="105727" y="155733"/>
                    <a:pt x="140017" y="181451"/>
                    <a:pt x="134302" y="215741"/>
                  </a:cubicBezTo>
                  <a:cubicBezTo>
                    <a:pt x="131445" y="234314"/>
                    <a:pt x="140017" y="254317"/>
                    <a:pt x="134302" y="272891"/>
                  </a:cubicBezTo>
                  <a:cubicBezTo>
                    <a:pt x="124301" y="271462"/>
                    <a:pt x="114300" y="270033"/>
                    <a:pt x="105727" y="272891"/>
                  </a:cubicBezTo>
                  <a:cubicBezTo>
                    <a:pt x="102870" y="297179"/>
                    <a:pt x="101441" y="320039"/>
                    <a:pt x="98583" y="344328"/>
                  </a:cubicBezTo>
                  <a:moveTo>
                    <a:pt x="32861" y="65722"/>
                  </a:moveTo>
                  <a:cubicBezTo>
                    <a:pt x="44291" y="81438"/>
                    <a:pt x="65722" y="82867"/>
                    <a:pt x="84296" y="87153"/>
                  </a:cubicBezTo>
                  <a:cubicBezTo>
                    <a:pt x="94297" y="88582"/>
                    <a:pt x="104298" y="85725"/>
                    <a:pt x="112871" y="81438"/>
                  </a:cubicBezTo>
                  <a:moveTo>
                    <a:pt x="27146" y="87153"/>
                  </a:moveTo>
                  <a:cubicBezTo>
                    <a:pt x="20002" y="64293"/>
                    <a:pt x="47148" y="37147"/>
                    <a:pt x="70008" y="44291"/>
                  </a:cubicBezTo>
                  <a:cubicBezTo>
                    <a:pt x="92868" y="51434"/>
                    <a:pt x="110013" y="64293"/>
                    <a:pt x="112871" y="87153"/>
                  </a:cubicBezTo>
                  <a:cubicBezTo>
                    <a:pt x="115728" y="111442"/>
                    <a:pt x="92868" y="132873"/>
                    <a:pt x="70008" y="130016"/>
                  </a:cubicBezTo>
                  <a:cubicBezTo>
                    <a:pt x="47148" y="127158"/>
                    <a:pt x="28575" y="111442"/>
                    <a:pt x="27146" y="87153"/>
                  </a:cubicBezTo>
                  <a:moveTo>
                    <a:pt x="112871" y="15716"/>
                  </a:moveTo>
                  <a:cubicBezTo>
                    <a:pt x="180022" y="0"/>
                    <a:pt x="252888" y="31432"/>
                    <a:pt x="320040" y="15716"/>
                  </a:cubicBezTo>
                  <a:cubicBezTo>
                    <a:pt x="327183" y="14287"/>
                    <a:pt x="335756" y="22859"/>
                    <a:pt x="334327" y="30003"/>
                  </a:cubicBezTo>
                  <a:cubicBezTo>
                    <a:pt x="321468" y="75723"/>
                    <a:pt x="320040" y="127158"/>
                    <a:pt x="334327" y="172878"/>
                  </a:cubicBezTo>
                  <a:cubicBezTo>
                    <a:pt x="337185" y="180022"/>
                    <a:pt x="327183" y="187166"/>
                    <a:pt x="320040" y="187166"/>
                  </a:cubicBezTo>
                  <a:cubicBezTo>
                    <a:pt x="270033" y="188594"/>
                    <a:pt x="217170" y="202882"/>
                    <a:pt x="170021" y="187166"/>
                  </a:cubicBezTo>
                  <a:moveTo>
                    <a:pt x="205740" y="187166"/>
                  </a:moveTo>
                  <a:cubicBezTo>
                    <a:pt x="208597" y="215741"/>
                    <a:pt x="208597" y="244316"/>
                    <a:pt x="205740" y="272891"/>
                  </a:cubicBezTo>
                  <a:moveTo>
                    <a:pt x="234315" y="272891"/>
                  </a:moveTo>
                  <a:cubicBezTo>
                    <a:pt x="215741" y="274319"/>
                    <a:pt x="195738" y="268604"/>
                    <a:pt x="177165" y="272891"/>
                  </a:cubicBezTo>
                  <a:moveTo>
                    <a:pt x="155733" y="115728"/>
                  </a:moveTo>
                  <a:cubicBezTo>
                    <a:pt x="164306" y="97154"/>
                    <a:pt x="188595" y="90011"/>
                    <a:pt x="198596" y="72866"/>
                  </a:cubicBezTo>
                  <a:cubicBezTo>
                    <a:pt x="207168" y="77152"/>
                    <a:pt x="215741" y="84296"/>
                    <a:pt x="220027" y="94297"/>
                  </a:cubicBezTo>
                  <a:cubicBezTo>
                    <a:pt x="241458" y="84296"/>
                    <a:pt x="260032" y="65722"/>
                    <a:pt x="270033" y="44291"/>
                  </a:cubicBezTo>
                  <a:moveTo>
                    <a:pt x="270033" y="80009"/>
                  </a:moveTo>
                  <a:cubicBezTo>
                    <a:pt x="267176" y="68579"/>
                    <a:pt x="272891" y="55721"/>
                    <a:pt x="270033" y="44291"/>
                  </a:cubicBezTo>
                  <a:cubicBezTo>
                    <a:pt x="258603" y="47148"/>
                    <a:pt x="245745" y="42862"/>
                    <a:pt x="234315" y="44291"/>
                  </a:cubicBezTo>
                  <a:moveTo>
                    <a:pt x="248602" y="130016"/>
                  </a:moveTo>
                  <a:cubicBezTo>
                    <a:pt x="258603" y="131444"/>
                    <a:pt x="267176" y="131444"/>
                    <a:pt x="277177" y="130016"/>
                  </a:cubicBezTo>
                  <a:moveTo>
                    <a:pt x="291465" y="158591"/>
                  </a:moveTo>
                  <a:cubicBezTo>
                    <a:pt x="277177" y="154304"/>
                    <a:pt x="262890" y="155733"/>
                    <a:pt x="248602" y="158591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378993" y="25217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64293" y="164306"/>
                  </a:moveTo>
                  <a:lnTo>
                    <a:pt x="64293" y="207168"/>
                  </a:lnTo>
                  <a:moveTo>
                    <a:pt x="35718" y="328612"/>
                  </a:moveTo>
                  <a:lnTo>
                    <a:pt x="28575" y="257175"/>
                  </a:lnTo>
                  <a:lnTo>
                    <a:pt x="0" y="257175"/>
                  </a:lnTo>
                  <a:lnTo>
                    <a:pt x="0" y="200025"/>
                  </a:lnTo>
                  <a:cubicBezTo>
                    <a:pt x="0" y="164516"/>
                    <a:pt x="28785" y="135731"/>
                    <a:pt x="64293" y="135731"/>
                  </a:cubicBezTo>
                  <a:cubicBezTo>
                    <a:pt x="99802" y="135731"/>
                    <a:pt x="128587" y="164516"/>
                    <a:pt x="128587" y="200025"/>
                  </a:cubicBezTo>
                  <a:lnTo>
                    <a:pt x="128587" y="257175"/>
                  </a:lnTo>
                  <a:lnTo>
                    <a:pt x="100012" y="257175"/>
                  </a:lnTo>
                  <a:lnTo>
                    <a:pt x="92868" y="328612"/>
                  </a:lnTo>
                  <a:moveTo>
                    <a:pt x="27574" y="50006"/>
                  </a:moveTo>
                  <a:cubicBezTo>
                    <a:pt x="41008" y="63711"/>
                    <a:pt x="59390" y="71434"/>
                    <a:pt x="78581" y="71437"/>
                  </a:cubicBezTo>
                  <a:cubicBezTo>
                    <a:pt x="88407" y="71470"/>
                    <a:pt x="98135" y="69476"/>
                    <a:pt x="107156" y="65579"/>
                  </a:cubicBezTo>
                  <a:moveTo>
                    <a:pt x="21716" y="71437"/>
                  </a:moveTo>
                  <a:cubicBezTo>
                    <a:pt x="21714" y="47763"/>
                    <a:pt x="40841" y="28570"/>
                    <a:pt x="64436" y="28570"/>
                  </a:cubicBezTo>
                  <a:cubicBezTo>
                    <a:pt x="88031" y="28570"/>
                    <a:pt x="107158" y="47763"/>
                    <a:pt x="107156" y="71437"/>
                  </a:cubicBezTo>
                  <a:cubicBezTo>
                    <a:pt x="107158" y="95111"/>
                    <a:pt x="88031" y="114304"/>
                    <a:pt x="64436" y="114304"/>
                  </a:cubicBezTo>
                  <a:cubicBezTo>
                    <a:pt x="40841" y="114304"/>
                    <a:pt x="21714" y="95111"/>
                    <a:pt x="21716" y="71437"/>
                  </a:cubicBezTo>
                  <a:moveTo>
                    <a:pt x="107156" y="0"/>
                  </a:moveTo>
                  <a:lnTo>
                    <a:pt x="314325" y="0"/>
                  </a:lnTo>
                  <a:cubicBezTo>
                    <a:pt x="322215" y="0"/>
                    <a:pt x="328612" y="6396"/>
                    <a:pt x="328612" y="14287"/>
                  </a:cubicBezTo>
                  <a:lnTo>
                    <a:pt x="328612" y="157162"/>
                  </a:lnTo>
                  <a:cubicBezTo>
                    <a:pt x="328612" y="165053"/>
                    <a:pt x="322215" y="171450"/>
                    <a:pt x="314325" y="171450"/>
                  </a:cubicBezTo>
                  <a:lnTo>
                    <a:pt x="164306" y="171450"/>
                  </a:lnTo>
                  <a:moveTo>
                    <a:pt x="200025" y="171450"/>
                  </a:moveTo>
                  <a:lnTo>
                    <a:pt x="200025" y="257175"/>
                  </a:lnTo>
                  <a:moveTo>
                    <a:pt x="228600" y="257175"/>
                  </a:moveTo>
                  <a:lnTo>
                    <a:pt x="171450" y="257175"/>
                  </a:lnTo>
                  <a:moveTo>
                    <a:pt x="150018" y="100012"/>
                  </a:moveTo>
                  <a:lnTo>
                    <a:pt x="192881" y="57150"/>
                  </a:lnTo>
                  <a:lnTo>
                    <a:pt x="214312" y="78581"/>
                  </a:lnTo>
                  <a:lnTo>
                    <a:pt x="264318" y="28575"/>
                  </a:lnTo>
                  <a:moveTo>
                    <a:pt x="264318" y="64293"/>
                  </a:moveTo>
                  <a:lnTo>
                    <a:pt x="264318" y="28575"/>
                  </a:lnTo>
                  <a:lnTo>
                    <a:pt x="228600" y="28575"/>
                  </a:lnTo>
                  <a:moveTo>
                    <a:pt x="271462" y="114300"/>
                  </a:moveTo>
                  <a:lnTo>
                    <a:pt x="242887" y="114300"/>
                  </a:lnTo>
                  <a:moveTo>
                    <a:pt x="285750" y="142875"/>
                  </a:moveTo>
                  <a:lnTo>
                    <a:pt x="242887" y="1428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C0495FF-7420-FD7E-28DA-6AE4B3B34753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52803" y="2369610"/>
            <a:ext cx="7013864" cy="1168977"/>
          </a:xfrm>
          <a:custGeom>
            <a:avLst/>
            <a:gdLst/>
            <a:ahLst/>
            <a:cxnLst/>
            <a:rect l="0" t="0" r="0" b="0"/>
            <a:pathLst>
              <a:path w="7013864" h="1168977">
                <a:moveTo>
                  <a:pt x="6358709" y="600245"/>
                </a:moveTo>
                <a:cubicBezTo>
                  <a:pt x="6358709" y="600245"/>
                  <a:pt x="6852137" y="647289"/>
                  <a:pt x="7013864" y="762886"/>
                </a:cubicBezTo>
                <a:cubicBezTo>
                  <a:pt x="6765208" y="712612"/>
                  <a:pt x="6588832" y="700701"/>
                  <a:pt x="6471720" y="692792"/>
                </a:cubicBezTo>
                <a:cubicBezTo>
                  <a:pt x="6387527" y="687107"/>
                  <a:pt x="6333963" y="683490"/>
                  <a:pt x="6306192" y="669174"/>
                </a:cubicBezTo>
                <a:cubicBezTo>
                  <a:pt x="6300081" y="662739"/>
                  <a:pt x="6293986" y="656423"/>
                  <a:pt x="6287906" y="650223"/>
                </a:cubicBezTo>
                <a:cubicBezTo>
                  <a:pt x="6307239" y="633574"/>
                  <a:pt x="6326323" y="612904"/>
                  <a:pt x="6344925" y="581399"/>
                </a:cubicBezTo>
                <a:cubicBezTo>
                  <a:pt x="6349476" y="587523"/>
                  <a:pt x="6354100" y="593803"/>
                  <a:pt x="6358806" y="600245"/>
                </a:cubicBezTo>
                <a:close/>
                <a:moveTo>
                  <a:pt x="868575" y="565373"/>
                </a:moveTo>
                <a:cubicBezTo>
                  <a:pt x="930613" y="530005"/>
                  <a:pt x="990804" y="492518"/>
                  <a:pt x="1050609" y="455273"/>
                </a:cubicBezTo>
                <a:cubicBezTo>
                  <a:pt x="1311144" y="293013"/>
                  <a:pt x="1564348" y="135320"/>
                  <a:pt x="1931049" y="177230"/>
                </a:cubicBezTo>
                <a:lnTo>
                  <a:pt x="1932825" y="177433"/>
                </a:lnTo>
                <a:cubicBezTo>
                  <a:pt x="2410139" y="231964"/>
                  <a:pt x="2813089" y="277998"/>
                  <a:pt x="3457251" y="160302"/>
                </a:cubicBezTo>
                <a:cubicBezTo>
                  <a:pt x="3883421" y="82469"/>
                  <a:pt x="4113440" y="140560"/>
                  <a:pt x="4386495" y="209522"/>
                </a:cubicBezTo>
                <a:cubicBezTo>
                  <a:pt x="4676138" y="282671"/>
                  <a:pt x="5014204" y="368051"/>
                  <a:pt x="5686177" y="316396"/>
                </a:cubicBezTo>
                <a:cubicBezTo>
                  <a:pt x="5688293" y="316173"/>
                  <a:pt x="5690561" y="315937"/>
                  <a:pt x="5692978" y="315686"/>
                </a:cubicBezTo>
                <a:cubicBezTo>
                  <a:pt x="5767632" y="307915"/>
                  <a:pt x="5982700" y="285532"/>
                  <a:pt x="6134467" y="190137"/>
                </a:cubicBezTo>
                <a:cubicBezTo>
                  <a:pt x="6134467" y="190137"/>
                  <a:pt x="6218436" y="136359"/>
                  <a:pt x="6304541" y="0"/>
                </a:cubicBezTo>
                <a:cubicBezTo>
                  <a:pt x="6272312" y="109985"/>
                  <a:pt x="6257072" y="157777"/>
                  <a:pt x="6219310" y="226144"/>
                </a:cubicBezTo>
                <a:cubicBezTo>
                  <a:pt x="6199216" y="262525"/>
                  <a:pt x="6130002" y="315554"/>
                  <a:pt x="6052730" y="338935"/>
                </a:cubicBezTo>
                <a:cubicBezTo>
                  <a:pt x="6100116" y="355129"/>
                  <a:pt x="6139103" y="374015"/>
                  <a:pt x="6175600" y="399940"/>
                </a:cubicBezTo>
                <a:cubicBezTo>
                  <a:pt x="6128051" y="411677"/>
                  <a:pt x="6074750" y="427854"/>
                  <a:pt x="6019575" y="447825"/>
                </a:cubicBezTo>
                <a:cubicBezTo>
                  <a:pt x="5948252" y="414452"/>
                  <a:pt x="5878542" y="399253"/>
                  <a:pt x="5809753" y="402065"/>
                </a:cubicBezTo>
                <a:cubicBezTo>
                  <a:pt x="5738006" y="408402"/>
                  <a:pt x="5669659" y="413580"/>
                  <a:pt x="5604479" y="417709"/>
                </a:cubicBezTo>
                <a:moveTo>
                  <a:pt x="4723127" y="402771"/>
                </a:moveTo>
                <a:cubicBezTo>
                  <a:pt x="4912873" y="426593"/>
                  <a:pt x="5153186" y="439472"/>
                  <a:pt x="5479446" y="424551"/>
                </a:cubicBezTo>
                <a:moveTo>
                  <a:pt x="4417572" y="349304"/>
                </a:moveTo>
                <a:cubicBezTo>
                  <a:pt x="4378218" y="340632"/>
                  <a:pt x="4341100" y="331927"/>
                  <a:pt x="4305439" y="323565"/>
                </a:cubicBezTo>
                <a:lnTo>
                  <a:pt x="4305396" y="323555"/>
                </a:lnTo>
                <a:cubicBezTo>
                  <a:pt x="4056358" y="265157"/>
                  <a:pt x="3878301" y="223404"/>
                  <a:pt x="3505303" y="325000"/>
                </a:cubicBezTo>
                <a:cubicBezTo>
                  <a:pt x="3456235" y="338368"/>
                  <a:pt x="3409911" y="350621"/>
                  <a:pt x="3365958" y="361830"/>
                </a:cubicBezTo>
                <a:moveTo>
                  <a:pt x="1921108" y="412778"/>
                </a:moveTo>
                <a:cubicBezTo>
                  <a:pt x="1923157" y="412939"/>
                  <a:pt x="1925208" y="413109"/>
                  <a:pt x="1927263" y="413288"/>
                </a:cubicBezTo>
                <a:cubicBezTo>
                  <a:pt x="2010061" y="420510"/>
                  <a:pt x="2085065" y="427504"/>
                  <a:pt x="2154044" y="433936"/>
                </a:cubicBezTo>
                <a:cubicBezTo>
                  <a:pt x="2544116" y="470309"/>
                  <a:pt x="2741595" y="488724"/>
                  <a:pt x="3067062" y="428866"/>
                </a:cubicBezTo>
                <a:moveTo>
                  <a:pt x="1827447" y="411755"/>
                </a:moveTo>
                <a:cubicBezTo>
                  <a:pt x="1561487" y="426989"/>
                  <a:pt x="1346073" y="594989"/>
                  <a:pt x="1129642" y="763784"/>
                </a:cubicBezTo>
                <a:cubicBezTo>
                  <a:pt x="899579" y="943208"/>
                  <a:pt x="668366" y="1123530"/>
                  <a:pt x="374072" y="1122211"/>
                </a:cubicBezTo>
                <a:cubicBezTo>
                  <a:pt x="93518" y="1122211"/>
                  <a:pt x="0" y="1168977"/>
                  <a:pt x="0" y="1168977"/>
                </a:cubicBezTo>
                <a:moveTo>
                  <a:pt x="84280" y="758220"/>
                </a:moveTo>
                <a:cubicBezTo>
                  <a:pt x="24626" y="755566"/>
                  <a:pt x="0" y="750167"/>
                  <a:pt x="0" y="750167"/>
                </a:cubicBezTo>
                <a:moveTo>
                  <a:pt x="703552" y="650392"/>
                </a:moveTo>
                <a:cubicBezTo>
                  <a:pt x="683246" y="659575"/>
                  <a:pt x="662651" y="668369"/>
                  <a:pt x="641722" y="676706"/>
                </a:cubicBezTo>
                <a:moveTo>
                  <a:pt x="848577" y="576661"/>
                </a:moveTo>
                <a:cubicBezTo>
                  <a:pt x="817277" y="594146"/>
                  <a:pt x="785474" y="611036"/>
                  <a:pt x="752982" y="627033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823142" y="2816196"/>
            <a:ext cx="715924" cy="400062"/>
          </a:xfrm>
          <a:custGeom>
            <a:avLst/>
            <a:gdLst/>
            <a:ahLst/>
            <a:cxnLst/>
            <a:rect l="0" t="0" r="0" b="0"/>
            <a:pathLst>
              <a:path w="715924" h="400062">
                <a:moveTo>
                  <a:pt x="709515" y="0"/>
                </a:moveTo>
                <a:cubicBezTo>
                  <a:pt x="712492" y="16032"/>
                  <a:pt x="715924" y="48700"/>
                  <a:pt x="695864" y="56203"/>
                </a:cubicBezTo>
                <a:cubicBezTo>
                  <a:pt x="677269" y="63111"/>
                  <a:pt x="659095" y="43293"/>
                  <a:pt x="649729" y="30528"/>
                </a:cubicBezTo>
                <a:cubicBezTo>
                  <a:pt x="668018" y="24621"/>
                  <a:pt x="690391" y="12865"/>
                  <a:pt x="709515" y="0"/>
                </a:cubicBezTo>
                <a:close/>
                <a:moveTo>
                  <a:pt x="594689" y="71009"/>
                </a:moveTo>
                <a:cubicBezTo>
                  <a:pt x="600458" y="86798"/>
                  <a:pt x="608295" y="116477"/>
                  <a:pt x="590486" y="126957"/>
                </a:cubicBezTo>
                <a:cubicBezTo>
                  <a:pt x="571973" y="137818"/>
                  <a:pt x="548406" y="117710"/>
                  <a:pt x="537927" y="107038"/>
                </a:cubicBezTo>
                <a:cubicBezTo>
                  <a:pt x="557475" y="98577"/>
                  <a:pt x="578268" y="84824"/>
                  <a:pt x="594689" y="71009"/>
                </a:cubicBezTo>
                <a:close/>
                <a:moveTo>
                  <a:pt x="420774" y="191359"/>
                </a:moveTo>
                <a:cubicBezTo>
                  <a:pt x="440551" y="184700"/>
                  <a:pt x="461527" y="171939"/>
                  <a:pt x="478674" y="158147"/>
                </a:cubicBezTo>
                <a:cubicBezTo>
                  <a:pt x="483013" y="174293"/>
                  <a:pt x="488306" y="204735"/>
                  <a:pt x="469588" y="213636"/>
                </a:cubicBezTo>
                <a:cubicBezTo>
                  <a:pt x="451221" y="222347"/>
                  <a:pt x="430924" y="203190"/>
                  <a:pt x="420695" y="191347"/>
                </a:cubicBezTo>
                <a:close/>
                <a:moveTo>
                  <a:pt x="354762" y="247493"/>
                </a:moveTo>
                <a:cubicBezTo>
                  <a:pt x="357671" y="263997"/>
                  <a:pt x="361671" y="302629"/>
                  <a:pt x="342292" y="309907"/>
                </a:cubicBezTo>
                <a:cubicBezTo>
                  <a:pt x="322834" y="317174"/>
                  <a:pt x="300889" y="293951"/>
                  <a:pt x="295373" y="279485"/>
                </a:cubicBezTo>
                <a:cubicBezTo>
                  <a:pt x="319283" y="272855"/>
                  <a:pt x="338055" y="258211"/>
                  <a:pt x="354762" y="247493"/>
                </a:cubicBezTo>
                <a:close/>
                <a:moveTo>
                  <a:pt x="206781" y="329909"/>
                </a:moveTo>
                <a:cubicBezTo>
                  <a:pt x="205012" y="346790"/>
                  <a:pt x="199163" y="375152"/>
                  <a:pt x="179258" y="377046"/>
                </a:cubicBezTo>
                <a:cubicBezTo>
                  <a:pt x="160749" y="378818"/>
                  <a:pt x="148764" y="358278"/>
                  <a:pt x="142598" y="343558"/>
                </a:cubicBezTo>
                <a:cubicBezTo>
                  <a:pt x="164389" y="342659"/>
                  <a:pt x="186733" y="337333"/>
                  <a:pt x="206781" y="329909"/>
                </a:cubicBezTo>
                <a:close/>
                <a:moveTo>
                  <a:pt x="66021" y="357593"/>
                </a:moveTo>
                <a:cubicBezTo>
                  <a:pt x="62548" y="374470"/>
                  <a:pt x="54062" y="399720"/>
                  <a:pt x="34974" y="399881"/>
                </a:cubicBezTo>
                <a:cubicBezTo>
                  <a:pt x="14341" y="400062"/>
                  <a:pt x="4110" y="373498"/>
                  <a:pt x="0" y="358590"/>
                </a:cubicBezTo>
                <a:cubicBezTo>
                  <a:pt x="18648" y="360941"/>
                  <a:pt x="43300" y="360451"/>
                  <a:pt x="66021" y="35759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33853" y="2553400"/>
            <a:ext cx="1104826" cy="625461"/>
          </a:xfrm>
          <a:custGeom>
            <a:avLst/>
            <a:gdLst/>
            <a:ahLst/>
            <a:cxnLst/>
            <a:rect l="0" t="0" r="0" b="0"/>
            <a:pathLst>
              <a:path w="1104826" h="625461">
                <a:moveTo>
                  <a:pt x="137633" y="448555"/>
                </a:moveTo>
                <a:cubicBezTo>
                  <a:pt x="150373" y="433246"/>
                  <a:pt x="184078" y="421657"/>
                  <a:pt x="217870" y="418535"/>
                </a:cubicBezTo>
                <a:cubicBezTo>
                  <a:pt x="229226" y="417426"/>
                  <a:pt x="240676" y="417328"/>
                  <a:pt x="251316" y="418370"/>
                </a:cubicBezTo>
                <a:cubicBezTo>
                  <a:pt x="259504" y="403696"/>
                  <a:pt x="298373" y="385555"/>
                  <a:pt x="332116" y="377680"/>
                </a:cubicBezTo>
                <a:cubicBezTo>
                  <a:pt x="344457" y="374783"/>
                  <a:pt x="356199" y="373253"/>
                  <a:pt x="365352" y="373921"/>
                </a:cubicBezTo>
                <a:cubicBezTo>
                  <a:pt x="370506" y="358330"/>
                  <a:pt x="403806" y="321823"/>
                  <a:pt x="439757" y="305898"/>
                </a:cubicBezTo>
                <a:cubicBezTo>
                  <a:pt x="450065" y="301342"/>
                  <a:pt x="460556" y="298340"/>
                  <a:pt x="470730" y="298108"/>
                </a:cubicBezTo>
                <a:cubicBezTo>
                  <a:pt x="468113" y="277301"/>
                  <a:pt x="512750" y="231912"/>
                  <a:pt x="550218" y="211057"/>
                </a:cubicBezTo>
                <a:cubicBezTo>
                  <a:pt x="561581" y="204802"/>
                  <a:pt x="572233" y="200691"/>
                  <a:pt x="580737" y="200220"/>
                </a:cubicBezTo>
                <a:cubicBezTo>
                  <a:pt x="581548" y="175882"/>
                  <a:pt x="630433" y="131407"/>
                  <a:pt x="668937" y="113515"/>
                </a:cubicBezTo>
                <a:cubicBezTo>
                  <a:pt x="681106" y="107858"/>
                  <a:pt x="692331" y="104809"/>
                  <a:pt x="700519" y="105983"/>
                </a:cubicBezTo>
                <a:cubicBezTo>
                  <a:pt x="703670" y="83991"/>
                  <a:pt x="763567" y="54383"/>
                  <a:pt x="804112" y="46034"/>
                </a:cubicBezTo>
                <a:cubicBezTo>
                  <a:pt x="818236" y="43151"/>
                  <a:pt x="829957" y="42875"/>
                  <a:pt x="836195" y="46342"/>
                </a:cubicBezTo>
                <a:cubicBezTo>
                  <a:pt x="840303" y="14835"/>
                  <a:pt x="942956" y="0"/>
                  <a:pt x="1016686" y="25606"/>
                </a:cubicBezTo>
                <a:cubicBezTo>
                  <a:pt x="1095130" y="52853"/>
                  <a:pt x="1104826" y="94463"/>
                  <a:pt x="1103534" y="111975"/>
                </a:cubicBezTo>
                <a:cubicBezTo>
                  <a:pt x="1097424" y="197899"/>
                  <a:pt x="970522" y="215150"/>
                  <a:pt x="941062" y="219155"/>
                </a:cubicBezTo>
                <a:lnTo>
                  <a:pt x="940425" y="219242"/>
                </a:lnTo>
                <a:cubicBezTo>
                  <a:pt x="940839" y="225978"/>
                  <a:pt x="932637" y="236191"/>
                  <a:pt x="919984" y="246927"/>
                </a:cubicBezTo>
                <a:cubicBezTo>
                  <a:pt x="890513" y="271985"/>
                  <a:pt x="837424" y="300498"/>
                  <a:pt x="814313" y="297025"/>
                </a:cubicBezTo>
                <a:cubicBezTo>
                  <a:pt x="813659" y="303286"/>
                  <a:pt x="806051" y="313359"/>
                  <a:pt x="794761" y="324209"/>
                </a:cubicBezTo>
                <a:cubicBezTo>
                  <a:pt x="771522" y="346540"/>
                  <a:pt x="732513" y="372479"/>
                  <a:pt x="703492" y="377411"/>
                </a:cubicBezTo>
                <a:cubicBezTo>
                  <a:pt x="703495" y="377384"/>
                  <a:pt x="703501" y="377358"/>
                  <a:pt x="703503" y="377332"/>
                </a:cubicBezTo>
                <a:lnTo>
                  <a:pt x="703492" y="377411"/>
                </a:lnTo>
                <a:cubicBezTo>
                  <a:pt x="702624" y="384852"/>
                  <a:pt x="695006" y="395627"/>
                  <a:pt x="683597" y="406978"/>
                </a:cubicBezTo>
                <a:cubicBezTo>
                  <a:pt x="658907" y="431514"/>
                  <a:pt x="616414" y="458548"/>
                  <a:pt x="585094" y="459129"/>
                </a:cubicBezTo>
                <a:cubicBezTo>
                  <a:pt x="584078" y="466223"/>
                  <a:pt x="577318" y="476596"/>
                  <a:pt x="566085" y="487617"/>
                </a:cubicBezTo>
                <a:cubicBezTo>
                  <a:pt x="544287" y="508947"/>
                  <a:pt x="511688" y="542252"/>
                  <a:pt x="460719" y="550876"/>
                </a:cubicBezTo>
                <a:cubicBezTo>
                  <a:pt x="456558" y="558968"/>
                  <a:pt x="444618" y="568659"/>
                  <a:pt x="428386" y="577756"/>
                </a:cubicBezTo>
                <a:cubicBezTo>
                  <a:pt x="397058" y="595389"/>
                  <a:pt x="349308" y="610428"/>
                  <a:pt x="308730" y="605418"/>
                </a:cubicBezTo>
                <a:cubicBezTo>
                  <a:pt x="300104" y="611261"/>
                  <a:pt x="284359" y="615878"/>
                  <a:pt x="266250" y="618834"/>
                </a:cubicBezTo>
                <a:cubicBezTo>
                  <a:pt x="231937" y="624455"/>
                  <a:pt x="189075" y="624602"/>
                  <a:pt x="169946" y="617116"/>
                </a:cubicBezTo>
                <a:cubicBezTo>
                  <a:pt x="161626" y="621394"/>
                  <a:pt x="145878" y="623724"/>
                  <a:pt x="127857" y="624360"/>
                </a:cubicBezTo>
                <a:cubicBezTo>
                  <a:pt x="97924" y="625461"/>
                  <a:pt x="61424" y="622001"/>
                  <a:pt x="41648" y="615065"/>
                </a:cubicBezTo>
                <a:cubicBezTo>
                  <a:pt x="15545" y="605855"/>
                  <a:pt x="1490" y="580513"/>
                  <a:pt x="1009" y="561218"/>
                </a:cubicBezTo>
                <a:cubicBezTo>
                  <a:pt x="0" y="519003"/>
                  <a:pt x="45217" y="474642"/>
                  <a:pt x="99983" y="456507"/>
                </a:cubicBezTo>
                <a:cubicBezTo>
                  <a:pt x="112244" y="452472"/>
                  <a:pt x="124892" y="449705"/>
                  <a:pt x="137633" y="448555"/>
                </a:cubicBezTo>
                <a:close/>
                <a:moveTo>
                  <a:pt x="102616" y="571757"/>
                </a:moveTo>
                <a:cubicBezTo>
                  <a:pt x="108893" y="595904"/>
                  <a:pt x="118013" y="612653"/>
                  <a:pt x="127857" y="624360"/>
                </a:cubicBezTo>
                <a:cubicBezTo>
                  <a:pt x="118093" y="612664"/>
                  <a:pt x="108904" y="595825"/>
                  <a:pt x="102616" y="571757"/>
                </a:cubicBezTo>
                <a:close/>
                <a:moveTo>
                  <a:pt x="99983" y="456507"/>
                </a:moveTo>
                <a:cubicBezTo>
                  <a:pt x="91187" y="491284"/>
                  <a:pt x="94598" y="541086"/>
                  <a:pt x="102616" y="571757"/>
                </a:cubicBezTo>
                <a:moveTo>
                  <a:pt x="137633" y="448555"/>
                </a:moveTo>
                <a:cubicBezTo>
                  <a:pt x="119685" y="470196"/>
                  <a:pt x="119693" y="597527"/>
                  <a:pt x="169946" y="617116"/>
                </a:cubicBezTo>
                <a:moveTo>
                  <a:pt x="217870" y="418535"/>
                </a:moveTo>
                <a:cubicBezTo>
                  <a:pt x="209317" y="458415"/>
                  <a:pt x="217852" y="539277"/>
                  <a:pt x="242145" y="586599"/>
                </a:cubicBezTo>
                <a:cubicBezTo>
                  <a:pt x="249503" y="600926"/>
                  <a:pt x="257829" y="611353"/>
                  <a:pt x="266250" y="618834"/>
                </a:cubicBezTo>
                <a:moveTo>
                  <a:pt x="251316" y="418370"/>
                </a:moveTo>
                <a:cubicBezTo>
                  <a:pt x="239104" y="440190"/>
                  <a:pt x="249335" y="598153"/>
                  <a:pt x="308811" y="605468"/>
                </a:cubicBezTo>
                <a:moveTo>
                  <a:pt x="332116" y="377680"/>
                </a:moveTo>
                <a:cubicBezTo>
                  <a:pt x="327190" y="423952"/>
                  <a:pt x="354871" y="508182"/>
                  <a:pt x="390731" y="549519"/>
                </a:cubicBezTo>
                <a:lnTo>
                  <a:pt x="390742" y="549440"/>
                </a:lnTo>
                <a:cubicBezTo>
                  <a:pt x="403620" y="564316"/>
                  <a:pt x="416425" y="572906"/>
                  <a:pt x="428386" y="577756"/>
                </a:cubicBezTo>
                <a:moveTo>
                  <a:pt x="365352" y="373921"/>
                </a:moveTo>
                <a:cubicBezTo>
                  <a:pt x="353808" y="408626"/>
                  <a:pt x="399282" y="561218"/>
                  <a:pt x="460719" y="550876"/>
                </a:cubicBezTo>
                <a:moveTo>
                  <a:pt x="439757" y="305898"/>
                </a:moveTo>
                <a:cubicBezTo>
                  <a:pt x="447627" y="334777"/>
                  <a:pt x="498648" y="464520"/>
                  <a:pt x="566085" y="487617"/>
                </a:cubicBezTo>
                <a:moveTo>
                  <a:pt x="470730" y="298108"/>
                </a:moveTo>
                <a:cubicBezTo>
                  <a:pt x="472787" y="314894"/>
                  <a:pt x="535630" y="460086"/>
                  <a:pt x="585094" y="459129"/>
                </a:cubicBezTo>
                <a:moveTo>
                  <a:pt x="550218" y="211057"/>
                </a:moveTo>
                <a:cubicBezTo>
                  <a:pt x="555734" y="235417"/>
                  <a:pt x="574932" y="274127"/>
                  <a:pt x="584088" y="291768"/>
                </a:cubicBezTo>
                <a:cubicBezTo>
                  <a:pt x="601897" y="326014"/>
                  <a:pt x="622389" y="363057"/>
                  <a:pt x="651696" y="388412"/>
                </a:cubicBezTo>
                <a:cubicBezTo>
                  <a:pt x="662377" y="397665"/>
                  <a:pt x="673023" y="403774"/>
                  <a:pt x="683597" y="406978"/>
                </a:cubicBezTo>
                <a:cubicBezTo>
                  <a:pt x="695046" y="395587"/>
                  <a:pt x="702680" y="384775"/>
                  <a:pt x="703503" y="377332"/>
                </a:cubicBezTo>
                <a:moveTo>
                  <a:pt x="580737" y="200220"/>
                </a:moveTo>
                <a:cubicBezTo>
                  <a:pt x="580104" y="218229"/>
                  <a:pt x="654105" y="385775"/>
                  <a:pt x="703404" y="377475"/>
                </a:cubicBezTo>
                <a:moveTo>
                  <a:pt x="715562" y="226942"/>
                </a:moveTo>
                <a:cubicBezTo>
                  <a:pt x="704975" y="207406"/>
                  <a:pt x="673426" y="147300"/>
                  <a:pt x="668937" y="113515"/>
                </a:cubicBezTo>
                <a:cubicBezTo>
                  <a:pt x="673426" y="147300"/>
                  <a:pt x="704971" y="207416"/>
                  <a:pt x="715649" y="226884"/>
                </a:cubicBezTo>
                <a:lnTo>
                  <a:pt x="715558" y="226952"/>
                </a:lnTo>
                <a:cubicBezTo>
                  <a:pt x="756407" y="301985"/>
                  <a:pt x="777710" y="316376"/>
                  <a:pt x="794761" y="324209"/>
                </a:cubicBezTo>
                <a:moveTo>
                  <a:pt x="700519" y="105983"/>
                </a:moveTo>
                <a:cubicBezTo>
                  <a:pt x="697368" y="127974"/>
                  <a:pt x="772144" y="290661"/>
                  <a:pt x="814313" y="297025"/>
                </a:cubicBezTo>
                <a:moveTo>
                  <a:pt x="804112" y="46034"/>
                </a:moveTo>
                <a:cubicBezTo>
                  <a:pt x="799547" y="105068"/>
                  <a:pt x="854678" y="190273"/>
                  <a:pt x="890374" y="225392"/>
                </a:cubicBezTo>
                <a:cubicBezTo>
                  <a:pt x="898056" y="232928"/>
                  <a:pt x="908148" y="241773"/>
                  <a:pt x="919984" y="246927"/>
                </a:cubicBezTo>
                <a:moveTo>
                  <a:pt x="836195" y="46342"/>
                </a:moveTo>
                <a:cubicBezTo>
                  <a:pt x="829117" y="100270"/>
                  <a:pt x="912289" y="223093"/>
                  <a:pt x="940425" y="219242"/>
                </a:cubicBezTo>
                <a:cubicBezTo>
                  <a:pt x="940632" y="219214"/>
                  <a:pt x="940845" y="219184"/>
                  <a:pt x="941062" y="219155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1487695" y="2374883"/>
            <a:ext cx="180292" cy="275830"/>
          </a:xfrm>
          <a:custGeom>
            <a:avLst/>
            <a:gdLst/>
            <a:ahLst/>
            <a:cxnLst/>
            <a:rect l="0" t="0" r="0" b="0"/>
            <a:pathLst>
              <a:path w="180292" h="275830">
                <a:moveTo>
                  <a:pt x="124836" y="256528"/>
                </a:moveTo>
                <a:cubicBezTo>
                  <a:pt x="126084" y="247822"/>
                  <a:pt x="134213" y="241784"/>
                  <a:pt x="142995" y="243042"/>
                </a:cubicBezTo>
                <a:cubicBezTo>
                  <a:pt x="151776" y="244300"/>
                  <a:pt x="157884" y="252379"/>
                  <a:pt x="156636" y="261085"/>
                </a:cubicBezTo>
                <a:cubicBezTo>
                  <a:pt x="155388" y="269792"/>
                  <a:pt x="147258" y="275830"/>
                  <a:pt x="138477" y="274571"/>
                </a:cubicBezTo>
                <a:cubicBezTo>
                  <a:pt x="129696" y="273313"/>
                  <a:pt x="123589" y="265235"/>
                  <a:pt x="124836" y="256528"/>
                </a:cubicBezTo>
                <a:close/>
                <a:moveTo>
                  <a:pt x="48030" y="192900"/>
                </a:moveTo>
                <a:cubicBezTo>
                  <a:pt x="69522" y="42900"/>
                  <a:pt x="123906" y="819"/>
                  <a:pt x="180292" y="21768"/>
                </a:cubicBezTo>
                <a:moveTo>
                  <a:pt x="27841" y="196200"/>
                </a:moveTo>
                <a:cubicBezTo>
                  <a:pt x="0" y="55299"/>
                  <a:pt x="36238" y="0"/>
                  <a:pt x="95061" y="544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404782" y="2940278"/>
            <a:ext cx="429744" cy="760239"/>
          </a:xfrm>
          <a:custGeom>
            <a:avLst/>
            <a:gdLst/>
            <a:ahLst/>
            <a:cxnLst/>
            <a:rect l="0" t="0" r="0" b="0"/>
            <a:pathLst>
              <a:path w="429744" h="760239">
                <a:moveTo>
                  <a:pt x="105405" y="311343"/>
                </a:moveTo>
                <a:cubicBezTo>
                  <a:pt x="107472" y="303396"/>
                  <a:pt x="109126" y="294947"/>
                  <a:pt x="110531" y="286164"/>
                </a:cubicBezTo>
                <a:cubicBezTo>
                  <a:pt x="127480" y="280642"/>
                  <a:pt x="154762" y="268596"/>
                  <a:pt x="152530" y="247934"/>
                </a:cubicBezTo>
                <a:cubicBezTo>
                  <a:pt x="150463" y="228861"/>
                  <a:pt x="127480" y="221082"/>
                  <a:pt x="111275" y="217903"/>
                </a:cubicBezTo>
                <a:cubicBezTo>
                  <a:pt x="109953" y="209537"/>
                  <a:pt x="108216" y="201256"/>
                  <a:pt x="105571" y="193476"/>
                </a:cubicBezTo>
                <a:cubicBezTo>
                  <a:pt x="109704" y="183354"/>
                  <a:pt x="111031" y="166308"/>
                  <a:pt x="110286" y="147152"/>
                </a:cubicBezTo>
                <a:cubicBezTo>
                  <a:pt x="110038" y="141464"/>
                  <a:pt x="109542" y="135608"/>
                  <a:pt x="108964" y="129669"/>
                </a:cubicBezTo>
                <a:cubicBezTo>
                  <a:pt x="123349" y="123060"/>
                  <a:pt x="142364" y="111516"/>
                  <a:pt x="143935" y="95789"/>
                </a:cubicBezTo>
                <a:cubicBezTo>
                  <a:pt x="144183" y="93781"/>
                  <a:pt x="144098" y="91767"/>
                  <a:pt x="143685" y="89592"/>
                </a:cubicBezTo>
                <a:cubicBezTo>
                  <a:pt x="139633" y="68595"/>
                  <a:pt x="110862" y="63827"/>
                  <a:pt x="94741" y="62823"/>
                </a:cubicBezTo>
                <a:cubicBezTo>
                  <a:pt x="92674" y="57553"/>
                  <a:pt x="90524" y="52952"/>
                  <a:pt x="88210" y="49439"/>
                </a:cubicBezTo>
                <a:cubicBezTo>
                  <a:pt x="90772" y="40070"/>
                  <a:pt x="89863" y="23506"/>
                  <a:pt x="86721" y="4935"/>
                </a:cubicBezTo>
                <a:cubicBezTo>
                  <a:pt x="133350" y="0"/>
                  <a:pt x="193788" y="38570"/>
                  <a:pt x="212886" y="77386"/>
                </a:cubicBezTo>
                <a:cubicBezTo>
                  <a:pt x="233141" y="83910"/>
                  <a:pt x="274062" y="115344"/>
                  <a:pt x="282908" y="142531"/>
                </a:cubicBezTo>
                <a:cubicBezTo>
                  <a:pt x="317053" y="157924"/>
                  <a:pt x="353353" y="240598"/>
                  <a:pt x="352279" y="300660"/>
                </a:cubicBezTo>
                <a:cubicBezTo>
                  <a:pt x="389565" y="330190"/>
                  <a:pt x="429744" y="608158"/>
                  <a:pt x="256622" y="694237"/>
                </a:cubicBezTo>
                <a:cubicBezTo>
                  <a:pt x="193872" y="760239"/>
                  <a:pt x="52746" y="745684"/>
                  <a:pt x="0" y="715736"/>
                </a:cubicBezTo>
                <a:cubicBezTo>
                  <a:pt x="16700" y="508445"/>
                  <a:pt x="105410" y="533624"/>
                  <a:pt x="110123" y="330180"/>
                </a:cubicBezTo>
                <a:cubicBezTo>
                  <a:pt x="110288" y="323655"/>
                  <a:pt x="108629" y="317366"/>
                  <a:pt x="105405" y="311343"/>
                </a:cubicBezTo>
                <a:close/>
                <a:moveTo>
                  <a:pt x="143935" y="95789"/>
                </a:moveTo>
                <a:cubicBezTo>
                  <a:pt x="172210" y="90770"/>
                  <a:pt x="197839" y="81986"/>
                  <a:pt x="212886" y="77386"/>
                </a:cubicBezTo>
                <a:cubicBezTo>
                  <a:pt x="197756" y="81986"/>
                  <a:pt x="172127" y="90770"/>
                  <a:pt x="143935" y="95789"/>
                </a:cubicBezTo>
                <a:close/>
                <a:moveTo>
                  <a:pt x="308757" y="545546"/>
                </a:moveTo>
                <a:cubicBezTo>
                  <a:pt x="306847" y="414322"/>
                  <a:pt x="196529" y="297570"/>
                  <a:pt x="110123" y="330180"/>
                </a:cubicBezTo>
                <a:moveTo>
                  <a:pt x="110123" y="330180"/>
                </a:moveTo>
                <a:cubicBezTo>
                  <a:pt x="112917" y="322085"/>
                  <a:pt x="123388" y="314227"/>
                  <a:pt x="138556" y="307306"/>
                </a:cubicBezTo>
                <a:moveTo>
                  <a:pt x="110123" y="330180"/>
                </a:moveTo>
                <a:cubicBezTo>
                  <a:pt x="196514" y="297528"/>
                  <a:pt x="306796" y="414340"/>
                  <a:pt x="308757" y="545546"/>
                </a:cubicBezTo>
                <a:moveTo>
                  <a:pt x="138556" y="307306"/>
                </a:moveTo>
                <a:cubicBezTo>
                  <a:pt x="123352" y="314230"/>
                  <a:pt x="112886" y="322085"/>
                  <a:pt x="110123" y="330180"/>
                </a:cubicBezTo>
                <a:moveTo>
                  <a:pt x="256622" y="694237"/>
                </a:moveTo>
                <a:cubicBezTo>
                  <a:pt x="294560" y="647534"/>
                  <a:pt x="309503" y="595491"/>
                  <a:pt x="308757" y="545546"/>
                </a:cubicBezTo>
                <a:moveTo>
                  <a:pt x="352279" y="300660"/>
                </a:moveTo>
                <a:cubicBezTo>
                  <a:pt x="311343" y="269202"/>
                  <a:pt x="193678" y="282158"/>
                  <a:pt x="138556" y="307306"/>
                </a:cubicBezTo>
                <a:moveTo>
                  <a:pt x="105571" y="193476"/>
                </a:moveTo>
                <a:cubicBezTo>
                  <a:pt x="193123" y="183354"/>
                  <a:pt x="220737" y="184777"/>
                  <a:pt x="282908" y="1425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499524" y="3003118"/>
            <a:ext cx="60023" cy="223333"/>
          </a:xfrm>
          <a:custGeom>
            <a:avLst/>
            <a:gdLst/>
            <a:ahLst/>
            <a:cxnLst/>
            <a:rect l="0" t="0" r="0" b="0"/>
            <a:pathLst>
              <a:path w="60023" h="223333">
                <a:moveTo>
                  <a:pt x="14220" y="66839"/>
                </a:moveTo>
                <a:cubicBezTo>
                  <a:pt x="11822" y="42495"/>
                  <a:pt x="6696" y="17232"/>
                  <a:pt x="0" y="0"/>
                </a:cubicBezTo>
                <a:cubicBezTo>
                  <a:pt x="16039" y="1087"/>
                  <a:pt x="44810" y="5772"/>
                  <a:pt x="48943" y="26768"/>
                </a:cubicBezTo>
                <a:cubicBezTo>
                  <a:pt x="52663" y="45590"/>
                  <a:pt x="30507" y="59393"/>
                  <a:pt x="14220" y="66839"/>
                </a:cubicBezTo>
                <a:close/>
                <a:moveTo>
                  <a:pt x="57874" y="185103"/>
                </a:moveTo>
                <a:cubicBezTo>
                  <a:pt x="60023" y="205765"/>
                  <a:pt x="32741" y="217895"/>
                  <a:pt x="15875" y="223333"/>
                </a:cubicBezTo>
                <a:cubicBezTo>
                  <a:pt x="19265" y="201332"/>
                  <a:pt x="20008" y="177491"/>
                  <a:pt x="16537" y="155071"/>
                </a:cubicBezTo>
                <a:cubicBezTo>
                  <a:pt x="32741" y="158250"/>
                  <a:pt x="55725" y="166030"/>
                  <a:pt x="57791" y="18510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2171555" y="2739775"/>
            <a:ext cx="351199" cy="916306"/>
          </a:xfrm>
          <a:custGeom>
            <a:avLst/>
            <a:gdLst/>
            <a:ahLst/>
            <a:cxnLst/>
            <a:rect l="0" t="0" r="0" b="0"/>
            <a:pathLst>
              <a:path w="351199" h="916306">
                <a:moveTo>
                  <a:pt x="135258" y="213398"/>
                </a:moveTo>
                <a:cubicBezTo>
                  <a:pt x="142202" y="153670"/>
                  <a:pt x="186929" y="17650"/>
                  <a:pt x="270513" y="6525"/>
                </a:cubicBezTo>
                <a:cubicBezTo>
                  <a:pt x="319539" y="0"/>
                  <a:pt x="314662" y="174667"/>
                  <a:pt x="319871" y="205451"/>
                </a:cubicBezTo>
                <a:cubicBezTo>
                  <a:pt x="323012" y="224022"/>
                  <a:pt x="324006" y="240601"/>
                  <a:pt x="321443" y="249970"/>
                </a:cubicBezTo>
                <a:cubicBezTo>
                  <a:pt x="333018" y="267787"/>
                  <a:pt x="341940" y="311466"/>
                  <a:pt x="343429" y="347687"/>
                </a:cubicBezTo>
                <a:cubicBezTo>
                  <a:pt x="344173" y="366844"/>
                  <a:pt x="342931" y="383861"/>
                  <a:pt x="338798" y="393983"/>
                </a:cubicBezTo>
                <a:cubicBezTo>
                  <a:pt x="351199" y="430707"/>
                  <a:pt x="347974" y="476800"/>
                  <a:pt x="338715" y="511850"/>
                </a:cubicBezTo>
                <a:cubicBezTo>
                  <a:pt x="341939" y="517873"/>
                  <a:pt x="343514" y="524225"/>
                  <a:pt x="343348" y="530750"/>
                </a:cubicBezTo>
                <a:cubicBezTo>
                  <a:pt x="338636" y="734194"/>
                  <a:pt x="249925" y="709014"/>
                  <a:pt x="233225" y="916306"/>
                </a:cubicBezTo>
                <a:cubicBezTo>
                  <a:pt x="0" y="810485"/>
                  <a:pt x="45550" y="545311"/>
                  <a:pt x="104001" y="467263"/>
                </a:cubicBezTo>
                <a:cubicBezTo>
                  <a:pt x="104910" y="431231"/>
                  <a:pt x="115314" y="387597"/>
                  <a:pt x="128448" y="376020"/>
                </a:cubicBezTo>
                <a:cubicBezTo>
                  <a:pt x="125159" y="365423"/>
                  <a:pt x="122848" y="353672"/>
                  <a:pt x="121529" y="341915"/>
                </a:cubicBezTo>
                <a:cubicBezTo>
                  <a:pt x="117644" y="306781"/>
                  <a:pt x="122279" y="269879"/>
                  <a:pt x="135177" y="253567"/>
                </a:cubicBezTo>
                <a:cubicBezTo>
                  <a:pt x="133606" y="240266"/>
                  <a:pt x="133687" y="226698"/>
                  <a:pt x="135258" y="213398"/>
                </a:cubicBezTo>
                <a:close/>
                <a:moveTo>
                  <a:pt x="319871" y="205451"/>
                </a:moveTo>
                <a:cubicBezTo>
                  <a:pt x="305898" y="197922"/>
                  <a:pt x="286966" y="192234"/>
                  <a:pt x="261172" y="191063"/>
                </a:cubicBezTo>
                <a:cubicBezTo>
                  <a:pt x="228350" y="189557"/>
                  <a:pt x="168741" y="196918"/>
                  <a:pt x="135258" y="213398"/>
                </a:cubicBezTo>
                <a:moveTo>
                  <a:pt x="321443" y="249970"/>
                </a:moveTo>
                <a:cubicBezTo>
                  <a:pt x="290936" y="202957"/>
                  <a:pt x="153365" y="230562"/>
                  <a:pt x="135177" y="253567"/>
                </a:cubicBezTo>
                <a:moveTo>
                  <a:pt x="343429" y="347687"/>
                </a:moveTo>
                <a:cubicBezTo>
                  <a:pt x="334004" y="340744"/>
                  <a:pt x="321768" y="334637"/>
                  <a:pt x="305646" y="330204"/>
                </a:cubicBezTo>
                <a:cubicBezTo>
                  <a:pt x="252486" y="315732"/>
                  <a:pt x="160221" y="324515"/>
                  <a:pt x="121529" y="341915"/>
                </a:cubicBezTo>
                <a:moveTo>
                  <a:pt x="338798" y="393983"/>
                </a:moveTo>
                <a:cubicBezTo>
                  <a:pt x="318791" y="334924"/>
                  <a:pt x="148042" y="358871"/>
                  <a:pt x="128448" y="376020"/>
                </a:cubicBezTo>
                <a:moveTo>
                  <a:pt x="338715" y="511850"/>
                </a:moveTo>
                <a:cubicBezTo>
                  <a:pt x="313086" y="463248"/>
                  <a:pt x="178495" y="434047"/>
                  <a:pt x="112189" y="463242"/>
                </a:cubicBezTo>
                <a:lnTo>
                  <a:pt x="104001" y="467263"/>
                </a:ln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573197" y="2652604"/>
            <a:ext cx="482083" cy="1126762"/>
          </a:xfrm>
          <a:custGeom>
            <a:avLst/>
            <a:gdLst/>
            <a:ahLst/>
            <a:cxnLst/>
            <a:rect l="0" t="0" r="0" b="0"/>
            <a:pathLst>
              <a:path w="482083" h="1126762">
                <a:moveTo>
                  <a:pt x="81284" y="1108521"/>
                </a:moveTo>
                <a:cubicBezTo>
                  <a:pt x="75907" y="1094805"/>
                  <a:pt x="68503" y="1067763"/>
                  <a:pt x="58995" y="1015159"/>
                </a:cubicBezTo>
                <a:cubicBezTo>
                  <a:pt x="55489" y="995832"/>
                  <a:pt x="51748" y="972998"/>
                  <a:pt x="47695" y="946189"/>
                </a:cubicBezTo>
                <a:cubicBezTo>
                  <a:pt x="44344" y="923589"/>
                  <a:pt x="40758" y="898266"/>
                  <a:pt x="36939" y="869587"/>
                </a:cubicBezTo>
                <a:cubicBezTo>
                  <a:pt x="0" y="590903"/>
                  <a:pt x="9507" y="373707"/>
                  <a:pt x="24626" y="316972"/>
                </a:cubicBezTo>
                <a:cubicBezTo>
                  <a:pt x="24626" y="316972"/>
                  <a:pt x="4835" y="258789"/>
                  <a:pt x="30942" y="182728"/>
                </a:cubicBezTo>
                <a:cubicBezTo>
                  <a:pt x="39125" y="160205"/>
                  <a:pt x="51829" y="133007"/>
                  <a:pt x="68039" y="107757"/>
                </a:cubicBezTo>
                <a:cubicBezTo>
                  <a:pt x="93912" y="67545"/>
                  <a:pt x="145423" y="0"/>
                  <a:pt x="188129" y="0"/>
                </a:cubicBezTo>
                <a:cubicBezTo>
                  <a:pt x="230992" y="0"/>
                  <a:pt x="280948" y="38398"/>
                  <a:pt x="300197" y="59362"/>
                </a:cubicBezTo>
                <a:cubicBezTo>
                  <a:pt x="326849" y="68168"/>
                  <a:pt x="357088" y="80871"/>
                  <a:pt x="391689" y="112745"/>
                </a:cubicBezTo>
                <a:cubicBezTo>
                  <a:pt x="400963" y="119213"/>
                  <a:pt x="410078" y="127564"/>
                  <a:pt x="418261" y="139487"/>
                </a:cubicBezTo>
                <a:cubicBezTo>
                  <a:pt x="429639" y="156009"/>
                  <a:pt x="439147" y="172064"/>
                  <a:pt x="445771" y="190222"/>
                </a:cubicBezTo>
                <a:cubicBezTo>
                  <a:pt x="452629" y="208847"/>
                  <a:pt x="456291" y="229713"/>
                  <a:pt x="455901" y="255508"/>
                </a:cubicBezTo>
                <a:cubicBezTo>
                  <a:pt x="463383" y="260652"/>
                  <a:pt x="468836" y="279488"/>
                  <a:pt x="472499" y="307232"/>
                </a:cubicBezTo>
                <a:cubicBezTo>
                  <a:pt x="475460" y="330144"/>
                  <a:pt x="477332" y="359265"/>
                  <a:pt x="478189" y="391607"/>
                </a:cubicBezTo>
                <a:cubicBezTo>
                  <a:pt x="479046" y="422312"/>
                  <a:pt x="479046" y="456056"/>
                  <a:pt x="478423" y="490580"/>
                </a:cubicBezTo>
                <a:cubicBezTo>
                  <a:pt x="477877" y="521285"/>
                  <a:pt x="476786" y="552536"/>
                  <a:pt x="475384" y="582696"/>
                </a:cubicBezTo>
                <a:cubicBezTo>
                  <a:pt x="472968" y="635923"/>
                  <a:pt x="482083" y="671131"/>
                  <a:pt x="460652" y="723969"/>
                </a:cubicBezTo>
                <a:cubicBezTo>
                  <a:pt x="460652" y="723969"/>
                  <a:pt x="467046" y="770906"/>
                  <a:pt x="467046" y="797714"/>
                </a:cubicBezTo>
                <a:cubicBezTo>
                  <a:pt x="467046" y="911729"/>
                  <a:pt x="434626" y="989660"/>
                  <a:pt x="363474" y="1042420"/>
                </a:cubicBezTo>
                <a:cubicBezTo>
                  <a:pt x="290998" y="1096115"/>
                  <a:pt x="194440" y="1118871"/>
                  <a:pt x="91882" y="1121521"/>
                </a:cubicBezTo>
                <a:cubicBezTo>
                  <a:pt x="91882" y="1121521"/>
                  <a:pt x="88376" y="1126679"/>
                  <a:pt x="81284" y="1108521"/>
                </a:cubicBezTo>
                <a:close/>
                <a:moveTo>
                  <a:pt x="91882" y="1121521"/>
                </a:moveTo>
                <a:cubicBezTo>
                  <a:pt x="194440" y="1118871"/>
                  <a:pt x="290998" y="1096115"/>
                  <a:pt x="363474" y="1042420"/>
                </a:cubicBezTo>
                <a:cubicBezTo>
                  <a:pt x="434626" y="989660"/>
                  <a:pt x="467046" y="911729"/>
                  <a:pt x="467046" y="797714"/>
                </a:cubicBezTo>
                <a:cubicBezTo>
                  <a:pt x="467046" y="770906"/>
                  <a:pt x="460577" y="723913"/>
                  <a:pt x="460577" y="723913"/>
                </a:cubicBezTo>
                <a:cubicBezTo>
                  <a:pt x="393634" y="911417"/>
                  <a:pt x="158669" y="981244"/>
                  <a:pt x="91804" y="1121521"/>
                </a:cubicBezTo>
                <a:close/>
                <a:moveTo>
                  <a:pt x="91877" y="1121540"/>
                </a:moveTo>
                <a:cubicBezTo>
                  <a:pt x="158743" y="981263"/>
                  <a:pt x="393629" y="911436"/>
                  <a:pt x="460651" y="723932"/>
                </a:cubicBezTo>
                <a:cubicBezTo>
                  <a:pt x="460651" y="723932"/>
                  <a:pt x="466340" y="706086"/>
                  <a:pt x="422776" y="633843"/>
                </a:cubicBezTo>
                <a:cubicBezTo>
                  <a:pt x="413891" y="619114"/>
                  <a:pt x="385914" y="569471"/>
                  <a:pt x="385914" y="569471"/>
                </a:cubicBezTo>
                <a:cubicBezTo>
                  <a:pt x="375081" y="489513"/>
                  <a:pt x="331362" y="447742"/>
                  <a:pt x="331362" y="447742"/>
                </a:cubicBezTo>
                <a:cubicBezTo>
                  <a:pt x="331362" y="447742"/>
                  <a:pt x="346013" y="542741"/>
                  <a:pt x="290837" y="623712"/>
                </a:cubicBezTo>
                <a:cubicBezTo>
                  <a:pt x="140117" y="844649"/>
                  <a:pt x="59847" y="999655"/>
                  <a:pt x="81278" y="1108604"/>
                </a:cubicBezTo>
                <a:cubicBezTo>
                  <a:pt x="88370" y="1126762"/>
                  <a:pt x="91955" y="1121540"/>
                  <a:pt x="91955" y="1121540"/>
                </a:cubicBezTo>
                <a:close/>
                <a:moveTo>
                  <a:pt x="290843" y="623629"/>
                </a:moveTo>
                <a:cubicBezTo>
                  <a:pt x="346018" y="542736"/>
                  <a:pt x="331362" y="447742"/>
                  <a:pt x="331362" y="447742"/>
                </a:cubicBezTo>
                <a:cubicBezTo>
                  <a:pt x="328790" y="412283"/>
                  <a:pt x="303545" y="389756"/>
                  <a:pt x="303545" y="389756"/>
                </a:cubicBezTo>
                <a:cubicBezTo>
                  <a:pt x="286167" y="340659"/>
                  <a:pt x="287180" y="328034"/>
                  <a:pt x="192804" y="286574"/>
                </a:cubicBezTo>
                <a:cubicBezTo>
                  <a:pt x="185557" y="283379"/>
                  <a:pt x="178465" y="280262"/>
                  <a:pt x="171451" y="277145"/>
                </a:cubicBezTo>
                <a:cubicBezTo>
                  <a:pt x="80583" y="428956"/>
                  <a:pt x="40837" y="768816"/>
                  <a:pt x="47695" y="946189"/>
                </a:cubicBezTo>
                <a:cubicBezTo>
                  <a:pt x="51748" y="972998"/>
                  <a:pt x="55489" y="995832"/>
                  <a:pt x="58995" y="1015159"/>
                </a:cubicBezTo>
                <a:cubicBezTo>
                  <a:pt x="68503" y="1067763"/>
                  <a:pt x="75907" y="1094805"/>
                  <a:pt x="81284" y="1108521"/>
                </a:cubicBezTo>
                <a:cubicBezTo>
                  <a:pt x="59853" y="999572"/>
                  <a:pt x="140122" y="844566"/>
                  <a:pt x="290843" y="623629"/>
                </a:cubicBezTo>
                <a:close/>
                <a:moveTo>
                  <a:pt x="47695" y="946189"/>
                </a:moveTo>
                <a:cubicBezTo>
                  <a:pt x="40837" y="768816"/>
                  <a:pt x="80581" y="428960"/>
                  <a:pt x="171450" y="277071"/>
                </a:cubicBezTo>
                <a:cubicBezTo>
                  <a:pt x="105130" y="247301"/>
                  <a:pt x="53305" y="219636"/>
                  <a:pt x="30938" y="182774"/>
                </a:cubicBezTo>
                <a:cubicBezTo>
                  <a:pt x="4831" y="258835"/>
                  <a:pt x="24626" y="316972"/>
                  <a:pt x="24626" y="316972"/>
                </a:cubicBezTo>
                <a:cubicBezTo>
                  <a:pt x="9507" y="373707"/>
                  <a:pt x="0" y="590903"/>
                  <a:pt x="36939" y="869587"/>
                </a:cubicBezTo>
                <a:cubicBezTo>
                  <a:pt x="40758" y="898266"/>
                  <a:pt x="44344" y="923589"/>
                  <a:pt x="47695" y="946189"/>
                </a:cubicBezTo>
                <a:close/>
                <a:moveTo>
                  <a:pt x="256474" y="318790"/>
                </a:moveTo>
                <a:cubicBezTo>
                  <a:pt x="289127" y="298683"/>
                  <a:pt x="447874" y="250053"/>
                  <a:pt x="455901" y="255508"/>
                </a:cubicBezTo>
                <a:cubicBezTo>
                  <a:pt x="456291" y="229713"/>
                  <a:pt x="452550" y="208828"/>
                  <a:pt x="445692" y="190202"/>
                </a:cubicBezTo>
                <a:cubicBezTo>
                  <a:pt x="430574" y="206255"/>
                  <a:pt x="405246" y="223478"/>
                  <a:pt x="365656" y="237896"/>
                </a:cubicBezTo>
                <a:cubicBezTo>
                  <a:pt x="315624" y="256132"/>
                  <a:pt x="245330" y="274212"/>
                  <a:pt x="171372" y="277017"/>
                </a:cubicBezTo>
                <a:cubicBezTo>
                  <a:pt x="178308" y="280135"/>
                  <a:pt x="185478" y="283330"/>
                  <a:pt x="192726" y="286447"/>
                </a:cubicBezTo>
                <a:cubicBezTo>
                  <a:pt x="222028" y="299306"/>
                  <a:pt x="242134" y="309359"/>
                  <a:pt x="256474" y="318633"/>
                </a:cubicBezTo>
                <a:close/>
                <a:moveTo>
                  <a:pt x="44110" y="199963"/>
                </a:moveTo>
                <a:cubicBezTo>
                  <a:pt x="70529" y="228642"/>
                  <a:pt x="115886" y="252100"/>
                  <a:pt x="171451" y="277038"/>
                </a:cubicBezTo>
                <a:cubicBezTo>
                  <a:pt x="245486" y="274154"/>
                  <a:pt x="315703" y="256151"/>
                  <a:pt x="365735" y="237915"/>
                </a:cubicBezTo>
                <a:cubicBezTo>
                  <a:pt x="405247" y="223498"/>
                  <a:pt x="430652" y="206276"/>
                  <a:pt x="445771" y="190222"/>
                </a:cubicBezTo>
                <a:cubicBezTo>
                  <a:pt x="439147" y="172064"/>
                  <a:pt x="429639" y="156009"/>
                  <a:pt x="418261" y="139487"/>
                </a:cubicBezTo>
                <a:cubicBezTo>
                  <a:pt x="410078" y="127564"/>
                  <a:pt x="400882" y="119225"/>
                  <a:pt x="391608" y="112757"/>
                </a:cubicBezTo>
                <a:cubicBezTo>
                  <a:pt x="351006" y="137150"/>
                  <a:pt x="284218" y="171985"/>
                  <a:pt x="210573" y="188974"/>
                </a:cubicBezTo>
                <a:cubicBezTo>
                  <a:pt x="137707" y="205729"/>
                  <a:pt x="85492" y="204795"/>
                  <a:pt x="44033" y="199963"/>
                </a:cubicBezTo>
                <a:moveTo>
                  <a:pt x="300197" y="59362"/>
                </a:moveTo>
                <a:cubicBezTo>
                  <a:pt x="273154" y="73857"/>
                  <a:pt x="235825" y="89989"/>
                  <a:pt x="189845" y="100432"/>
                </a:cubicBezTo>
                <a:cubicBezTo>
                  <a:pt x="134280" y="113057"/>
                  <a:pt x="97341" y="113291"/>
                  <a:pt x="68039" y="107757"/>
                </a:cubicBezTo>
                <a:cubicBezTo>
                  <a:pt x="51829" y="133007"/>
                  <a:pt x="39125" y="160205"/>
                  <a:pt x="30942" y="182728"/>
                </a:cubicBezTo>
                <a:cubicBezTo>
                  <a:pt x="34605" y="188729"/>
                  <a:pt x="38969" y="194418"/>
                  <a:pt x="44113" y="199951"/>
                </a:cubicBezTo>
                <a:cubicBezTo>
                  <a:pt x="85573" y="204782"/>
                  <a:pt x="137787" y="205718"/>
                  <a:pt x="210653" y="188962"/>
                </a:cubicBezTo>
                <a:cubicBezTo>
                  <a:pt x="284299" y="171973"/>
                  <a:pt x="351087" y="137138"/>
                  <a:pt x="391689" y="112745"/>
                </a:cubicBezTo>
                <a:cubicBezTo>
                  <a:pt x="357088" y="80871"/>
                  <a:pt x="326927" y="68168"/>
                  <a:pt x="300275" y="59362"/>
                </a:cubicBezTo>
                <a:close/>
                <a:moveTo>
                  <a:pt x="188129" y="0"/>
                </a:moveTo>
                <a:cubicBezTo>
                  <a:pt x="145423" y="0"/>
                  <a:pt x="93910" y="67566"/>
                  <a:pt x="68036" y="107779"/>
                </a:cubicBezTo>
                <a:cubicBezTo>
                  <a:pt x="97339" y="113234"/>
                  <a:pt x="134278" y="113079"/>
                  <a:pt x="189844" y="100454"/>
                </a:cubicBezTo>
                <a:cubicBezTo>
                  <a:pt x="235824" y="90011"/>
                  <a:pt x="273153" y="73879"/>
                  <a:pt x="300195" y="59384"/>
                </a:cubicBezTo>
                <a:cubicBezTo>
                  <a:pt x="280946" y="38420"/>
                  <a:pt x="230992" y="0"/>
                  <a:pt x="188129" y="0"/>
                </a:cubicBezTo>
                <a:close/>
                <a:moveTo>
                  <a:pt x="475303" y="582601"/>
                </a:moveTo>
                <a:cubicBezTo>
                  <a:pt x="468056" y="589848"/>
                  <a:pt x="448495" y="601538"/>
                  <a:pt x="411789" y="615020"/>
                </a:cubicBezTo>
                <a:cubicBezTo>
                  <a:pt x="416231" y="622813"/>
                  <a:pt x="420283" y="629671"/>
                  <a:pt x="422777" y="633880"/>
                </a:cubicBezTo>
                <a:cubicBezTo>
                  <a:pt x="466341" y="706123"/>
                  <a:pt x="460652" y="723969"/>
                  <a:pt x="460652" y="723969"/>
                </a:cubicBezTo>
                <a:cubicBezTo>
                  <a:pt x="482083" y="671131"/>
                  <a:pt x="472887" y="635828"/>
                  <a:pt x="475303" y="582601"/>
                </a:cubicBezTo>
                <a:close/>
                <a:moveTo>
                  <a:pt x="385996" y="569525"/>
                </a:moveTo>
                <a:cubicBezTo>
                  <a:pt x="385996" y="569525"/>
                  <a:pt x="400413" y="595243"/>
                  <a:pt x="411869" y="615115"/>
                </a:cubicBezTo>
                <a:cubicBezTo>
                  <a:pt x="448575" y="601633"/>
                  <a:pt x="468214" y="589865"/>
                  <a:pt x="475384" y="582696"/>
                </a:cubicBezTo>
                <a:cubicBezTo>
                  <a:pt x="476786" y="552536"/>
                  <a:pt x="477877" y="521285"/>
                  <a:pt x="478423" y="490580"/>
                </a:cubicBezTo>
                <a:cubicBezTo>
                  <a:pt x="479046" y="456057"/>
                  <a:pt x="479046" y="422312"/>
                  <a:pt x="478189" y="391607"/>
                </a:cubicBezTo>
                <a:cubicBezTo>
                  <a:pt x="448653" y="410155"/>
                  <a:pt x="380073" y="435015"/>
                  <a:pt x="330820" y="442418"/>
                </a:cubicBezTo>
                <a:cubicBezTo>
                  <a:pt x="331054" y="444133"/>
                  <a:pt x="331210" y="445925"/>
                  <a:pt x="331366" y="447718"/>
                </a:cubicBezTo>
                <a:cubicBezTo>
                  <a:pt x="331366" y="447718"/>
                  <a:pt x="375085" y="489489"/>
                  <a:pt x="385918" y="569447"/>
                </a:cubicBezTo>
                <a:close/>
                <a:moveTo>
                  <a:pt x="294035" y="363109"/>
                </a:moveTo>
                <a:cubicBezTo>
                  <a:pt x="297074" y="370746"/>
                  <a:pt x="299958" y="379474"/>
                  <a:pt x="303542" y="389684"/>
                </a:cubicBezTo>
                <a:cubicBezTo>
                  <a:pt x="303542" y="389684"/>
                  <a:pt x="326298" y="409946"/>
                  <a:pt x="330819" y="442288"/>
                </a:cubicBezTo>
                <a:cubicBezTo>
                  <a:pt x="380071" y="434884"/>
                  <a:pt x="448651" y="410024"/>
                  <a:pt x="478188" y="391476"/>
                </a:cubicBezTo>
                <a:cubicBezTo>
                  <a:pt x="477330" y="359134"/>
                  <a:pt x="475460" y="330144"/>
                  <a:pt x="472499" y="307232"/>
                </a:cubicBezTo>
                <a:cubicBezTo>
                  <a:pt x="468836" y="279488"/>
                  <a:pt x="463458" y="260551"/>
                  <a:pt x="455977" y="255407"/>
                </a:cubicBezTo>
                <a:cubicBezTo>
                  <a:pt x="447950" y="249952"/>
                  <a:pt x="289203" y="298503"/>
                  <a:pt x="256549" y="318688"/>
                </a:cubicBezTo>
                <a:cubicBezTo>
                  <a:pt x="278682" y="333027"/>
                  <a:pt x="287021" y="345418"/>
                  <a:pt x="294035" y="36303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905466" y="2650165"/>
            <a:ext cx="448437" cy="728374"/>
          </a:xfrm>
          <a:custGeom>
            <a:avLst/>
            <a:gdLst/>
            <a:ahLst/>
            <a:cxnLst/>
            <a:rect l="0" t="0" r="0" b="0"/>
            <a:pathLst>
              <a:path w="448437" h="728374">
                <a:moveTo>
                  <a:pt x="369046" y="550869"/>
                </a:moveTo>
                <a:cubicBezTo>
                  <a:pt x="332149" y="466183"/>
                  <a:pt x="299447" y="450500"/>
                  <a:pt x="299447" y="450500"/>
                </a:cubicBezTo>
                <a:cubicBezTo>
                  <a:pt x="299291" y="448697"/>
                  <a:pt x="299136" y="446893"/>
                  <a:pt x="298903" y="445168"/>
                </a:cubicBezTo>
                <a:cubicBezTo>
                  <a:pt x="294398" y="412627"/>
                  <a:pt x="271723" y="392039"/>
                  <a:pt x="271723" y="392039"/>
                </a:cubicBezTo>
                <a:cubicBezTo>
                  <a:pt x="268150" y="381766"/>
                  <a:pt x="265276" y="372906"/>
                  <a:pt x="262246" y="365222"/>
                </a:cubicBezTo>
                <a:cubicBezTo>
                  <a:pt x="255255" y="347500"/>
                  <a:pt x="246944" y="335032"/>
                  <a:pt x="224883" y="320604"/>
                </a:cubicBezTo>
                <a:cubicBezTo>
                  <a:pt x="210591" y="311272"/>
                  <a:pt x="190470" y="301198"/>
                  <a:pt x="161264" y="288260"/>
                </a:cubicBezTo>
                <a:cubicBezTo>
                  <a:pt x="154040" y="285124"/>
                  <a:pt x="147051" y="281920"/>
                  <a:pt x="140138" y="278783"/>
                </a:cubicBezTo>
                <a:cubicBezTo>
                  <a:pt x="84754" y="253691"/>
                  <a:pt x="39546" y="230089"/>
                  <a:pt x="13213" y="201233"/>
                </a:cubicBezTo>
                <a:cubicBezTo>
                  <a:pt x="8086" y="195665"/>
                  <a:pt x="3651" y="189894"/>
                  <a:pt x="0" y="183855"/>
                </a:cubicBezTo>
                <a:cubicBezTo>
                  <a:pt x="8156" y="161194"/>
                  <a:pt x="20817" y="133828"/>
                  <a:pt x="36974" y="108422"/>
                </a:cubicBezTo>
                <a:cubicBezTo>
                  <a:pt x="62763" y="67961"/>
                  <a:pt x="114113" y="0"/>
                  <a:pt x="156680" y="0"/>
                </a:cubicBezTo>
                <a:cubicBezTo>
                  <a:pt x="199403" y="0"/>
                  <a:pt x="249189" y="38633"/>
                  <a:pt x="268375" y="59727"/>
                </a:cubicBezTo>
                <a:cubicBezTo>
                  <a:pt x="294941" y="68587"/>
                  <a:pt x="325088" y="81416"/>
                  <a:pt x="359577" y="113488"/>
                </a:cubicBezTo>
                <a:cubicBezTo>
                  <a:pt x="368820" y="119996"/>
                  <a:pt x="377986" y="128386"/>
                  <a:pt x="386142" y="140384"/>
                </a:cubicBezTo>
                <a:cubicBezTo>
                  <a:pt x="397483" y="157007"/>
                  <a:pt x="406802" y="173149"/>
                  <a:pt x="413404" y="191420"/>
                </a:cubicBezTo>
                <a:cubicBezTo>
                  <a:pt x="420240" y="210161"/>
                  <a:pt x="424048" y="230977"/>
                  <a:pt x="423659" y="256932"/>
                </a:cubicBezTo>
                <a:cubicBezTo>
                  <a:pt x="431117" y="262108"/>
                  <a:pt x="436476" y="281162"/>
                  <a:pt x="440127" y="309077"/>
                </a:cubicBezTo>
                <a:cubicBezTo>
                  <a:pt x="443079" y="332131"/>
                  <a:pt x="444943" y="361301"/>
                  <a:pt x="445798" y="393842"/>
                </a:cubicBezTo>
                <a:cubicBezTo>
                  <a:pt x="446652" y="424737"/>
                  <a:pt x="446645" y="458890"/>
                  <a:pt x="446024" y="493627"/>
                </a:cubicBezTo>
                <a:cubicBezTo>
                  <a:pt x="445480" y="524523"/>
                  <a:pt x="444320" y="555786"/>
                  <a:pt x="442922" y="586132"/>
                </a:cubicBezTo>
                <a:cubicBezTo>
                  <a:pt x="440514" y="639689"/>
                  <a:pt x="448437" y="675210"/>
                  <a:pt x="427075" y="728374"/>
                </a:cubicBezTo>
                <a:cubicBezTo>
                  <a:pt x="427075" y="728374"/>
                  <a:pt x="426997" y="728296"/>
                  <a:pt x="426920" y="728060"/>
                </a:cubicBezTo>
                <a:cubicBezTo>
                  <a:pt x="417599" y="689324"/>
                  <a:pt x="406413" y="650510"/>
                  <a:pt x="393441" y="613342"/>
                </a:cubicBezTo>
                <a:cubicBezTo>
                  <a:pt x="385906" y="591778"/>
                  <a:pt x="377823" y="571022"/>
                  <a:pt x="369046" y="550869"/>
                </a:cubicBezTo>
                <a:close/>
                <a:moveTo>
                  <a:pt x="393441" y="613342"/>
                </a:moveTo>
                <a:cubicBezTo>
                  <a:pt x="421172" y="602128"/>
                  <a:pt x="436708" y="592405"/>
                  <a:pt x="442922" y="586132"/>
                </a:cubicBezTo>
                <a:moveTo>
                  <a:pt x="298903" y="445168"/>
                </a:moveTo>
                <a:cubicBezTo>
                  <a:pt x="347995" y="437718"/>
                  <a:pt x="416358" y="412504"/>
                  <a:pt x="445798" y="393842"/>
                </a:cubicBezTo>
                <a:moveTo>
                  <a:pt x="423659" y="256932"/>
                </a:moveTo>
                <a:cubicBezTo>
                  <a:pt x="415659" y="251443"/>
                  <a:pt x="257430" y="300295"/>
                  <a:pt x="224883" y="320604"/>
                </a:cubicBezTo>
                <a:moveTo>
                  <a:pt x="140138" y="278783"/>
                </a:moveTo>
                <a:cubicBezTo>
                  <a:pt x="213854" y="275961"/>
                  <a:pt x="283761" y="257757"/>
                  <a:pt x="333630" y="239408"/>
                </a:cubicBezTo>
                <a:cubicBezTo>
                  <a:pt x="373090" y="224902"/>
                  <a:pt x="398335" y="207572"/>
                  <a:pt x="413404" y="191420"/>
                </a:cubicBezTo>
                <a:moveTo>
                  <a:pt x="13213" y="201233"/>
                </a:moveTo>
                <a:cubicBezTo>
                  <a:pt x="54538" y="206094"/>
                  <a:pt x="106495" y="206988"/>
                  <a:pt x="179123" y="190129"/>
                </a:cubicBezTo>
                <a:cubicBezTo>
                  <a:pt x="252529" y="173035"/>
                  <a:pt x="319107" y="138032"/>
                  <a:pt x="359577" y="113488"/>
                </a:cubicBezTo>
                <a:moveTo>
                  <a:pt x="36974" y="108422"/>
                </a:moveTo>
                <a:cubicBezTo>
                  <a:pt x="66181" y="113989"/>
                  <a:pt x="103000" y="113754"/>
                  <a:pt x="158384" y="101051"/>
                </a:cubicBezTo>
                <a:cubicBezTo>
                  <a:pt x="204214" y="90544"/>
                  <a:pt x="241421" y="74312"/>
                  <a:pt x="268375" y="59727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028037" y="3100649"/>
            <a:ext cx="342560" cy="704920"/>
          </a:xfrm>
          <a:custGeom>
            <a:avLst/>
            <a:gdLst/>
            <a:ahLst/>
            <a:cxnLst/>
            <a:rect l="0" t="0" r="0" b="0"/>
            <a:pathLst>
              <a:path w="342560" h="704920">
                <a:moveTo>
                  <a:pt x="211906" y="636074"/>
                </a:moveTo>
                <a:cubicBezTo>
                  <a:pt x="116363" y="574989"/>
                  <a:pt x="120714" y="527392"/>
                  <a:pt x="82574" y="472894"/>
                </a:cubicBezTo>
                <a:cubicBezTo>
                  <a:pt x="143861" y="542682"/>
                  <a:pt x="248959" y="601258"/>
                  <a:pt x="271485" y="589025"/>
                </a:cubicBezTo>
                <a:cubicBezTo>
                  <a:pt x="296186" y="575538"/>
                  <a:pt x="338598" y="492263"/>
                  <a:pt x="319179" y="346491"/>
                </a:cubicBezTo>
                <a:cubicBezTo>
                  <a:pt x="335413" y="432512"/>
                  <a:pt x="342560" y="513277"/>
                  <a:pt x="340774" y="569657"/>
                </a:cubicBezTo>
                <a:cubicBezTo>
                  <a:pt x="337666" y="669321"/>
                  <a:pt x="319723" y="704920"/>
                  <a:pt x="211906" y="636074"/>
                </a:cubicBezTo>
                <a:close/>
                <a:moveTo>
                  <a:pt x="176876" y="78"/>
                </a:moveTo>
                <a:cubicBezTo>
                  <a:pt x="176876" y="78"/>
                  <a:pt x="209578" y="15682"/>
                  <a:pt x="246474" y="100447"/>
                </a:cubicBezTo>
                <a:cubicBezTo>
                  <a:pt x="279410" y="176038"/>
                  <a:pt x="303567" y="263783"/>
                  <a:pt x="319181" y="346588"/>
                </a:cubicBezTo>
                <a:cubicBezTo>
                  <a:pt x="338600" y="492359"/>
                  <a:pt x="296266" y="575634"/>
                  <a:pt x="271487" y="589121"/>
                </a:cubicBezTo>
                <a:cubicBezTo>
                  <a:pt x="261777" y="594375"/>
                  <a:pt x="236843" y="586533"/>
                  <a:pt x="206704" y="570380"/>
                </a:cubicBezTo>
                <a:cubicBezTo>
                  <a:pt x="174701" y="481851"/>
                  <a:pt x="307529" y="288248"/>
                  <a:pt x="176876" y="0"/>
                </a:cubicBezTo>
                <a:close/>
                <a:moveTo>
                  <a:pt x="82578" y="472990"/>
                </a:moveTo>
                <a:cubicBezTo>
                  <a:pt x="77683" y="465934"/>
                  <a:pt x="72090" y="458876"/>
                  <a:pt x="65488" y="451583"/>
                </a:cubicBezTo>
                <a:cubicBezTo>
                  <a:pt x="83509" y="408221"/>
                  <a:pt x="230940" y="214225"/>
                  <a:pt x="176876" y="0"/>
                </a:cubicBezTo>
                <a:cubicBezTo>
                  <a:pt x="307529" y="288248"/>
                  <a:pt x="174701" y="481851"/>
                  <a:pt x="206704" y="570380"/>
                </a:cubicBezTo>
                <a:cubicBezTo>
                  <a:pt x="166700" y="548973"/>
                  <a:pt x="117532" y="512824"/>
                  <a:pt x="82578" y="472990"/>
                </a:cubicBezTo>
                <a:close/>
                <a:moveTo>
                  <a:pt x="65488" y="451583"/>
                </a:moveTo>
                <a:cubicBezTo>
                  <a:pt x="56322" y="441390"/>
                  <a:pt x="25323" y="422179"/>
                  <a:pt x="0" y="397870"/>
                </a:cubicBezTo>
                <a:cubicBezTo>
                  <a:pt x="34799" y="332708"/>
                  <a:pt x="80784" y="259392"/>
                  <a:pt x="136479" y="176979"/>
                </a:cubicBezTo>
                <a:cubicBezTo>
                  <a:pt x="191474" y="95586"/>
                  <a:pt x="176876" y="0"/>
                  <a:pt x="176876" y="0"/>
                </a:cubicBezTo>
                <a:cubicBezTo>
                  <a:pt x="230940" y="214225"/>
                  <a:pt x="83432" y="408221"/>
                  <a:pt x="65488" y="4515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4879524" y="2834037"/>
            <a:ext cx="339992" cy="664497"/>
          </a:xfrm>
          <a:custGeom>
            <a:avLst/>
            <a:gdLst/>
            <a:ahLst/>
            <a:cxnLst/>
            <a:rect l="0" t="0" r="0" b="0"/>
            <a:pathLst>
              <a:path w="339992" h="664497">
                <a:moveTo>
                  <a:pt x="19729" y="135028"/>
                </a:moveTo>
                <a:cubicBezTo>
                  <a:pt x="19729" y="135028"/>
                  <a:pt x="0" y="76531"/>
                  <a:pt x="26022" y="0"/>
                </a:cubicBezTo>
                <a:cubicBezTo>
                  <a:pt x="48315" y="37089"/>
                  <a:pt x="99970" y="64926"/>
                  <a:pt x="166074" y="94880"/>
                </a:cubicBezTo>
                <a:cubicBezTo>
                  <a:pt x="104088" y="199484"/>
                  <a:pt x="65948" y="392617"/>
                  <a:pt x="50257" y="561363"/>
                </a:cubicBezTo>
                <a:cubicBezTo>
                  <a:pt x="31303" y="533604"/>
                  <a:pt x="19807" y="507336"/>
                  <a:pt x="11496" y="479499"/>
                </a:cubicBezTo>
                <a:cubicBezTo>
                  <a:pt x="699" y="304480"/>
                  <a:pt x="8699" y="176665"/>
                  <a:pt x="19729" y="135028"/>
                </a:cubicBezTo>
                <a:close/>
                <a:moveTo>
                  <a:pt x="50255" y="561383"/>
                </a:moveTo>
                <a:cubicBezTo>
                  <a:pt x="65946" y="392637"/>
                  <a:pt x="104008" y="199504"/>
                  <a:pt x="165994" y="94979"/>
                </a:cubicBezTo>
                <a:cubicBezTo>
                  <a:pt x="172986" y="98116"/>
                  <a:pt x="180054" y="101252"/>
                  <a:pt x="187278" y="104467"/>
                </a:cubicBezTo>
                <a:cubicBezTo>
                  <a:pt x="281346" y="146183"/>
                  <a:pt x="280336" y="158886"/>
                  <a:pt x="297658" y="208286"/>
                </a:cubicBezTo>
                <a:cubicBezTo>
                  <a:pt x="297658" y="208286"/>
                  <a:pt x="322825" y="230948"/>
                  <a:pt x="325389" y="266626"/>
                </a:cubicBezTo>
                <a:cubicBezTo>
                  <a:pt x="325389" y="266626"/>
                  <a:pt x="339992" y="362213"/>
                  <a:pt x="284996" y="443606"/>
                </a:cubicBezTo>
                <a:cubicBezTo>
                  <a:pt x="229301" y="526019"/>
                  <a:pt x="183317" y="599336"/>
                  <a:pt x="148517" y="664497"/>
                </a:cubicBezTo>
                <a:cubicBezTo>
                  <a:pt x="102066" y="625290"/>
                  <a:pt x="71461" y="592435"/>
                  <a:pt x="50255" y="561383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10037" y="2763594"/>
            <a:ext cx="421829" cy="754384"/>
          </a:xfrm>
          <a:custGeom>
            <a:avLst/>
            <a:gdLst/>
            <a:ahLst/>
            <a:cxnLst/>
            <a:rect l="0" t="0" r="0" b="0"/>
            <a:pathLst>
              <a:path w="421829" h="754384">
                <a:moveTo>
                  <a:pt x="292148" y="683227"/>
                </a:moveTo>
                <a:cubicBezTo>
                  <a:pt x="251952" y="716513"/>
                  <a:pt x="203730" y="749037"/>
                  <a:pt x="164069" y="754293"/>
                </a:cubicBezTo>
                <a:cubicBezTo>
                  <a:pt x="133043" y="737841"/>
                  <a:pt x="6342" y="503101"/>
                  <a:pt x="19410" y="309859"/>
                </a:cubicBezTo>
                <a:cubicBezTo>
                  <a:pt x="19410" y="309859"/>
                  <a:pt x="0" y="253036"/>
                  <a:pt x="25599" y="178695"/>
                </a:cubicBezTo>
                <a:cubicBezTo>
                  <a:pt x="33624" y="156681"/>
                  <a:pt x="46084" y="130063"/>
                  <a:pt x="61979" y="105384"/>
                </a:cubicBezTo>
                <a:cubicBezTo>
                  <a:pt x="87350" y="66081"/>
                  <a:pt x="137859" y="0"/>
                  <a:pt x="179736" y="0"/>
                </a:cubicBezTo>
                <a:cubicBezTo>
                  <a:pt x="221766" y="0"/>
                  <a:pt x="270751" y="37551"/>
                  <a:pt x="289626" y="58041"/>
                </a:cubicBezTo>
                <a:cubicBezTo>
                  <a:pt x="315761" y="66648"/>
                  <a:pt x="345417" y="79106"/>
                  <a:pt x="379347" y="110259"/>
                </a:cubicBezTo>
                <a:cubicBezTo>
                  <a:pt x="388441" y="116582"/>
                  <a:pt x="397375" y="124733"/>
                  <a:pt x="405398" y="136387"/>
                </a:cubicBezTo>
                <a:cubicBezTo>
                  <a:pt x="411512" y="145222"/>
                  <a:pt x="416938" y="154135"/>
                  <a:pt x="421829" y="163122"/>
                </a:cubicBezTo>
                <a:cubicBezTo>
                  <a:pt x="398445" y="176376"/>
                  <a:pt x="375671" y="190239"/>
                  <a:pt x="354045" y="204635"/>
                </a:cubicBezTo>
                <a:cubicBezTo>
                  <a:pt x="328368" y="221697"/>
                  <a:pt x="308808" y="237376"/>
                  <a:pt x="293830" y="251086"/>
                </a:cubicBezTo>
                <a:cubicBezTo>
                  <a:pt x="258830" y="283229"/>
                  <a:pt x="249278" y="304862"/>
                  <a:pt x="247290" y="310194"/>
                </a:cubicBezTo>
                <a:cubicBezTo>
                  <a:pt x="246450" y="288714"/>
                  <a:pt x="241480" y="273645"/>
                  <a:pt x="234220" y="263590"/>
                </a:cubicBezTo>
                <a:cubicBezTo>
                  <a:pt x="213434" y="234874"/>
                  <a:pt x="174384" y="247366"/>
                  <a:pt x="163303" y="270826"/>
                </a:cubicBezTo>
                <a:cubicBezTo>
                  <a:pt x="145345" y="309063"/>
                  <a:pt x="162161" y="370033"/>
                  <a:pt x="179202" y="446202"/>
                </a:cubicBezTo>
                <a:cubicBezTo>
                  <a:pt x="199147" y="535473"/>
                  <a:pt x="198383" y="636473"/>
                  <a:pt x="198383" y="636473"/>
                </a:cubicBezTo>
                <a:cubicBezTo>
                  <a:pt x="198383" y="636473"/>
                  <a:pt x="221996" y="594657"/>
                  <a:pt x="236669" y="475603"/>
                </a:cubicBezTo>
                <a:cubicBezTo>
                  <a:pt x="240643" y="513460"/>
                  <a:pt x="247902" y="553601"/>
                  <a:pt x="259212" y="593438"/>
                </a:cubicBezTo>
                <a:cubicBezTo>
                  <a:pt x="267924" y="624058"/>
                  <a:pt x="278850" y="654206"/>
                  <a:pt x="292224" y="683227"/>
                </a:cubicBezTo>
                <a:close/>
                <a:moveTo>
                  <a:pt x="292224" y="683227"/>
                </a:moveTo>
                <a:cubicBezTo>
                  <a:pt x="278850" y="654206"/>
                  <a:pt x="267999" y="623815"/>
                  <a:pt x="259287" y="593195"/>
                </a:cubicBezTo>
                <a:cubicBezTo>
                  <a:pt x="259287" y="593499"/>
                  <a:pt x="259364" y="593728"/>
                  <a:pt x="259440" y="594032"/>
                </a:cubicBezTo>
                <a:cubicBezTo>
                  <a:pt x="233228" y="665784"/>
                  <a:pt x="204571" y="677667"/>
                  <a:pt x="164069" y="754293"/>
                </a:cubicBezTo>
                <a:cubicBezTo>
                  <a:pt x="203730" y="749037"/>
                  <a:pt x="251952" y="716513"/>
                  <a:pt x="292148" y="683227"/>
                </a:cubicBezTo>
                <a:close/>
                <a:moveTo>
                  <a:pt x="236669" y="475603"/>
                </a:moveTo>
                <a:cubicBezTo>
                  <a:pt x="221996" y="594657"/>
                  <a:pt x="198383" y="636473"/>
                  <a:pt x="198383" y="636473"/>
                </a:cubicBezTo>
                <a:cubicBezTo>
                  <a:pt x="198383" y="636473"/>
                  <a:pt x="199147" y="535473"/>
                  <a:pt x="179202" y="446202"/>
                </a:cubicBezTo>
                <a:cubicBezTo>
                  <a:pt x="162161" y="370033"/>
                  <a:pt x="145349" y="309097"/>
                  <a:pt x="163307" y="270860"/>
                </a:cubicBezTo>
                <a:cubicBezTo>
                  <a:pt x="98274" y="241763"/>
                  <a:pt x="47532" y="214723"/>
                  <a:pt x="25599" y="178695"/>
                </a:cubicBezTo>
                <a:cubicBezTo>
                  <a:pt x="0" y="253036"/>
                  <a:pt x="19410" y="309859"/>
                  <a:pt x="19410" y="309859"/>
                </a:cubicBezTo>
                <a:cubicBezTo>
                  <a:pt x="6342" y="503101"/>
                  <a:pt x="132968" y="737931"/>
                  <a:pt x="163995" y="754384"/>
                </a:cubicBezTo>
                <a:cubicBezTo>
                  <a:pt x="204496" y="677681"/>
                  <a:pt x="233154" y="665875"/>
                  <a:pt x="259365" y="594047"/>
                </a:cubicBezTo>
                <a:cubicBezTo>
                  <a:pt x="259365" y="593895"/>
                  <a:pt x="259365" y="593666"/>
                  <a:pt x="259212" y="593438"/>
                </a:cubicBezTo>
                <a:cubicBezTo>
                  <a:pt x="247902" y="553601"/>
                  <a:pt x="240490" y="513384"/>
                  <a:pt x="236516" y="475527"/>
                </a:cubicBezTo>
                <a:close/>
                <a:moveTo>
                  <a:pt x="234224" y="263578"/>
                </a:moveTo>
                <a:cubicBezTo>
                  <a:pt x="241483" y="273632"/>
                  <a:pt x="246450" y="288714"/>
                  <a:pt x="247290" y="310194"/>
                </a:cubicBezTo>
                <a:cubicBezTo>
                  <a:pt x="249278" y="304862"/>
                  <a:pt x="258830" y="283229"/>
                  <a:pt x="293830" y="251086"/>
                </a:cubicBezTo>
                <a:cubicBezTo>
                  <a:pt x="275107" y="255885"/>
                  <a:pt x="255086" y="260226"/>
                  <a:pt x="234224" y="263578"/>
                </a:cubicBezTo>
                <a:close/>
                <a:moveTo>
                  <a:pt x="405398" y="136387"/>
                </a:moveTo>
                <a:cubicBezTo>
                  <a:pt x="397375" y="124733"/>
                  <a:pt x="388357" y="116583"/>
                  <a:pt x="379263" y="110261"/>
                </a:cubicBezTo>
                <a:cubicBezTo>
                  <a:pt x="339449" y="134102"/>
                  <a:pt x="273958" y="168150"/>
                  <a:pt x="201742" y="184755"/>
                </a:cubicBezTo>
                <a:cubicBezTo>
                  <a:pt x="130366" y="201131"/>
                  <a:pt x="79166" y="200217"/>
                  <a:pt x="38511" y="195495"/>
                </a:cubicBezTo>
                <a:cubicBezTo>
                  <a:pt x="64417" y="223525"/>
                  <a:pt x="108816" y="246452"/>
                  <a:pt x="163303" y="270826"/>
                </a:cubicBezTo>
                <a:cubicBezTo>
                  <a:pt x="174384" y="247366"/>
                  <a:pt x="213434" y="234874"/>
                  <a:pt x="234220" y="263590"/>
                </a:cubicBezTo>
                <a:cubicBezTo>
                  <a:pt x="255082" y="260239"/>
                  <a:pt x="275104" y="255897"/>
                  <a:pt x="293827" y="251098"/>
                </a:cubicBezTo>
                <a:cubicBezTo>
                  <a:pt x="308805" y="237388"/>
                  <a:pt x="328368" y="221697"/>
                  <a:pt x="354045" y="204635"/>
                </a:cubicBezTo>
                <a:cubicBezTo>
                  <a:pt x="375671" y="190239"/>
                  <a:pt x="398445" y="176376"/>
                  <a:pt x="421829" y="163122"/>
                </a:cubicBezTo>
                <a:cubicBezTo>
                  <a:pt x="416938" y="154135"/>
                  <a:pt x="411436" y="145299"/>
                  <a:pt x="405322" y="136463"/>
                </a:cubicBezTo>
                <a:close/>
                <a:moveTo>
                  <a:pt x="289631" y="58083"/>
                </a:moveTo>
                <a:cubicBezTo>
                  <a:pt x="263114" y="72251"/>
                  <a:pt x="226509" y="88018"/>
                  <a:pt x="181422" y="98225"/>
                </a:cubicBezTo>
                <a:cubicBezTo>
                  <a:pt x="126935" y="110564"/>
                  <a:pt x="90712" y="110792"/>
                  <a:pt x="61979" y="105384"/>
                </a:cubicBezTo>
                <a:cubicBezTo>
                  <a:pt x="46084" y="130063"/>
                  <a:pt x="33627" y="156646"/>
                  <a:pt x="25603" y="178660"/>
                </a:cubicBezTo>
                <a:cubicBezTo>
                  <a:pt x="29195" y="184524"/>
                  <a:pt x="33467" y="190087"/>
                  <a:pt x="38511" y="195495"/>
                </a:cubicBezTo>
                <a:cubicBezTo>
                  <a:pt x="79166" y="200217"/>
                  <a:pt x="130374" y="201130"/>
                  <a:pt x="201826" y="184753"/>
                </a:cubicBezTo>
                <a:cubicBezTo>
                  <a:pt x="274041" y="168148"/>
                  <a:pt x="339533" y="134100"/>
                  <a:pt x="379347" y="110259"/>
                </a:cubicBezTo>
                <a:cubicBezTo>
                  <a:pt x="345417" y="79106"/>
                  <a:pt x="315842" y="66690"/>
                  <a:pt x="289707" y="58083"/>
                </a:cubicBezTo>
                <a:close/>
                <a:moveTo>
                  <a:pt x="179736" y="0"/>
                </a:moveTo>
                <a:cubicBezTo>
                  <a:pt x="137859" y="0"/>
                  <a:pt x="87345" y="66038"/>
                  <a:pt x="61974" y="105342"/>
                </a:cubicBezTo>
                <a:cubicBezTo>
                  <a:pt x="90707" y="110674"/>
                  <a:pt x="126930" y="110522"/>
                  <a:pt x="181417" y="98182"/>
                </a:cubicBezTo>
                <a:cubicBezTo>
                  <a:pt x="226504" y="87975"/>
                  <a:pt x="263109" y="72208"/>
                  <a:pt x="289626" y="58041"/>
                </a:cubicBezTo>
                <a:cubicBezTo>
                  <a:pt x="270751" y="37551"/>
                  <a:pt x="221766" y="0"/>
                  <a:pt x="179736" y="0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5972851" y="2824709"/>
            <a:ext cx="184625" cy="575344"/>
          </a:xfrm>
          <a:custGeom>
            <a:avLst/>
            <a:gdLst/>
            <a:ahLst/>
            <a:cxnLst/>
            <a:rect l="0" t="0" r="0" b="0"/>
            <a:pathLst>
              <a:path w="184625" h="575344">
                <a:moveTo>
                  <a:pt x="135640" y="575344"/>
                </a:moveTo>
                <a:cubicBezTo>
                  <a:pt x="135640" y="575344"/>
                  <a:pt x="136405" y="474343"/>
                  <a:pt x="116460" y="385072"/>
                </a:cubicBezTo>
                <a:cubicBezTo>
                  <a:pt x="99418" y="308903"/>
                  <a:pt x="82605" y="247968"/>
                  <a:pt x="100564" y="209730"/>
                </a:cubicBezTo>
                <a:cubicBezTo>
                  <a:pt x="115542" y="177816"/>
                  <a:pt x="182638" y="166009"/>
                  <a:pt x="184625" y="251243"/>
                </a:cubicBezTo>
                <a:cubicBezTo>
                  <a:pt x="184243" y="250709"/>
                  <a:pt x="184090" y="250405"/>
                  <a:pt x="184090" y="250405"/>
                </a:cubicBezTo>
                <a:cubicBezTo>
                  <a:pt x="170946" y="287957"/>
                  <a:pt x="166972" y="347597"/>
                  <a:pt x="173926" y="414550"/>
                </a:cubicBezTo>
                <a:cubicBezTo>
                  <a:pt x="159331" y="533603"/>
                  <a:pt x="135640" y="575344"/>
                  <a:pt x="135640" y="575344"/>
                </a:cubicBezTo>
                <a:close/>
                <a:moveTo>
                  <a:pt x="18029" y="415636"/>
                </a:moveTo>
                <a:cubicBezTo>
                  <a:pt x="34765" y="407181"/>
                  <a:pt x="46839" y="397050"/>
                  <a:pt x="58836" y="386996"/>
                </a:cubicBezTo>
                <a:cubicBezTo>
                  <a:pt x="73585" y="385092"/>
                  <a:pt x="114775" y="380597"/>
                  <a:pt x="114775" y="380597"/>
                </a:cubicBezTo>
                <a:moveTo>
                  <a:pt x="9086" y="347700"/>
                </a:moveTo>
                <a:cubicBezTo>
                  <a:pt x="28802" y="348005"/>
                  <a:pt x="42558" y="340084"/>
                  <a:pt x="57307" y="334752"/>
                </a:cubicBezTo>
                <a:cubicBezTo>
                  <a:pt x="71903" y="337951"/>
                  <a:pt x="109501" y="354937"/>
                  <a:pt x="109501" y="354937"/>
                </a:cubicBezTo>
                <a:moveTo>
                  <a:pt x="8706" y="278373"/>
                </a:moveTo>
                <a:cubicBezTo>
                  <a:pt x="27123" y="285380"/>
                  <a:pt x="42789" y="282639"/>
                  <a:pt x="58455" y="282639"/>
                </a:cubicBezTo>
                <a:cubicBezTo>
                  <a:pt x="72821" y="288046"/>
                  <a:pt x="100561" y="319428"/>
                  <a:pt x="100561" y="319428"/>
                </a:cubicBezTo>
                <a:moveTo>
                  <a:pt x="0" y="24970"/>
                </a:moveTo>
                <a:cubicBezTo>
                  <a:pt x="53034" y="3338"/>
                  <a:pt x="106069" y="41880"/>
                  <a:pt x="131287" y="184622"/>
                </a:cubicBezTo>
                <a:moveTo>
                  <a:pt x="80389" y="2209"/>
                </a:moveTo>
                <a:cubicBezTo>
                  <a:pt x="136328" y="0"/>
                  <a:pt x="172551" y="51795"/>
                  <a:pt x="150618" y="18730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124920" y="2734441"/>
            <a:ext cx="860479" cy="933890"/>
          </a:xfrm>
          <a:custGeom>
            <a:avLst/>
            <a:gdLst/>
            <a:ahLst/>
            <a:cxnLst/>
            <a:rect l="0" t="0" r="0" b="0"/>
            <a:pathLst>
              <a:path w="860479" h="933890">
                <a:moveTo>
                  <a:pt x="375908" y="511758"/>
                </a:moveTo>
                <a:cubicBezTo>
                  <a:pt x="426956" y="547025"/>
                  <a:pt x="489238" y="600191"/>
                  <a:pt x="465242" y="633858"/>
                </a:cubicBezTo>
                <a:cubicBezTo>
                  <a:pt x="353059" y="791149"/>
                  <a:pt x="235450" y="933890"/>
                  <a:pt x="129992" y="800441"/>
                </a:cubicBezTo>
                <a:cubicBezTo>
                  <a:pt x="213900" y="863129"/>
                  <a:pt x="289325" y="738439"/>
                  <a:pt x="348550" y="664326"/>
                </a:cubicBezTo>
                <a:cubicBezTo>
                  <a:pt x="401585" y="597983"/>
                  <a:pt x="374075" y="561193"/>
                  <a:pt x="256618" y="469409"/>
                </a:cubicBezTo>
                <a:cubicBezTo>
                  <a:pt x="304151" y="485556"/>
                  <a:pt x="343277" y="500485"/>
                  <a:pt x="375985" y="511758"/>
                </a:cubicBezTo>
                <a:close/>
                <a:moveTo>
                  <a:pt x="129988" y="800535"/>
                </a:moveTo>
                <a:cubicBezTo>
                  <a:pt x="128230" y="798325"/>
                  <a:pt x="126549" y="796345"/>
                  <a:pt x="124868" y="794060"/>
                </a:cubicBezTo>
                <a:cubicBezTo>
                  <a:pt x="22161" y="654822"/>
                  <a:pt x="0" y="432255"/>
                  <a:pt x="31943" y="340699"/>
                </a:cubicBezTo>
                <a:cubicBezTo>
                  <a:pt x="31943" y="340699"/>
                  <a:pt x="75731" y="411613"/>
                  <a:pt x="213819" y="455334"/>
                </a:cubicBezTo>
                <a:cubicBezTo>
                  <a:pt x="228874" y="460057"/>
                  <a:pt x="256614" y="469426"/>
                  <a:pt x="256614" y="469426"/>
                </a:cubicBezTo>
                <a:cubicBezTo>
                  <a:pt x="374071" y="561210"/>
                  <a:pt x="401505" y="598000"/>
                  <a:pt x="348546" y="664343"/>
                </a:cubicBezTo>
                <a:cubicBezTo>
                  <a:pt x="289398" y="738456"/>
                  <a:pt x="213896" y="863069"/>
                  <a:pt x="129988" y="800458"/>
                </a:cubicBezTo>
                <a:close/>
                <a:moveTo>
                  <a:pt x="499706" y="525624"/>
                </a:moveTo>
                <a:cubicBezTo>
                  <a:pt x="443844" y="549389"/>
                  <a:pt x="369794" y="504677"/>
                  <a:pt x="213823" y="455319"/>
                </a:cubicBezTo>
                <a:cubicBezTo>
                  <a:pt x="75734" y="411598"/>
                  <a:pt x="31945" y="340685"/>
                  <a:pt x="31945" y="340685"/>
                </a:cubicBezTo>
                <a:cubicBezTo>
                  <a:pt x="281301" y="228487"/>
                  <a:pt x="549761" y="367801"/>
                  <a:pt x="606540" y="380521"/>
                </a:cubicBezTo>
                <a:cubicBezTo>
                  <a:pt x="589498" y="402686"/>
                  <a:pt x="555568" y="501859"/>
                  <a:pt x="499706" y="525624"/>
                </a:cubicBezTo>
                <a:close/>
                <a:moveTo>
                  <a:pt x="720633" y="181913"/>
                </a:moveTo>
                <a:cubicBezTo>
                  <a:pt x="703209" y="235537"/>
                  <a:pt x="669815" y="303632"/>
                  <a:pt x="628854" y="355046"/>
                </a:cubicBezTo>
                <a:cubicBezTo>
                  <a:pt x="621441" y="362587"/>
                  <a:pt x="613953" y="370889"/>
                  <a:pt x="606540" y="380563"/>
                </a:cubicBezTo>
                <a:cubicBezTo>
                  <a:pt x="549761" y="367843"/>
                  <a:pt x="281377" y="228528"/>
                  <a:pt x="31945" y="340727"/>
                </a:cubicBezTo>
                <a:cubicBezTo>
                  <a:pt x="354969" y="118692"/>
                  <a:pt x="619760" y="240107"/>
                  <a:pt x="720710" y="181913"/>
                </a:cubicBezTo>
                <a:close/>
                <a:moveTo>
                  <a:pt x="139162" y="233779"/>
                </a:moveTo>
                <a:cubicBezTo>
                  <a:pt x="224216" y="177185"/>
                  <a:pt x="325853" y="128818"/>
                  <a:pt x="423440" y="91876"/>
                </a:cubicBezTo>
                <a:cubicBezTo>
                  <a:pt x="596988" y="36805"/>
                  <a:pt x="707642" y="70928"/>
                  <a:pt x="729497" y="98426"/>
                </a:cubicBezTo>
                <a:cubicBezTo>
                  <a:pt x="738057" y="109166"/>
                  <a:pt x="733854" y="141467"/>
                  <a:pt x="720710" y="181913"/>
                </a:cubicBezTo>
                <a:cubicBezTo>
                  <a:pt x="619760" y="240107"/>
                  <a:pt x="354969" y="118687"/>
                  <a:pt x="31945" y="340645"/>
                </a:cubicBezTo>
                <a:cubicBezTo>
                  <a:pt x="31945" y="340645"/>
                  <a:pt x="43867" y="297228"/>
                  <a:pt x="139162" y="233779"/>
                </a:cubicBezTo>
                <a:close/>
                <a:moveTo>
                  <a:pt x="690981" y="17595"/>
                </a:moveTo>
                <a:cubicBezTo>
                  <a:pt x="813099" y="0"/>
                  <a:pt x="860479" y="14471"/>
                  <a:pt x="799878" y="161403"/>
                </a:cubicBezTo>
                <a:cubicBezTo>
                  <a:pt x="746156" y="291652"/>
                  <a:pt x="687160" y="296528"/>
                  <a:pt x="629006" y="355026"/>
                </a:cubicBezTo>
                <a:cubicBezTo>
                  <a:pt x="700840" y="264841"/>
                  <a:pt x="749442" y="123394"/>
                  <a:pt x="729573" y="98410"/>
                </a:cubicBezTo>
                <a:cubicBezTo>
                  <a:pt x="707717" y="70989"/>
                  <a:pt x="596986" y="36790"/>
                  <a:pt x="423515" y="91860"/>
                </a:cubicBezTo>
                <a:cubicBezTo>
                  <a:pt x="524770" y="53546"/>
                  <a:pt x="621669" y="27497"/>
                  <a:pt x="690828" y="17595"/>
                </a:cubicBezTo>
                <a:close/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7610067" y="2060547"/>
            <a:ext cx="271865" cy="656375"/>
          </a:xfrm>
          <a:custGeom>
            <a:avLst/>
            <a:gdLst/>
            <a:ahLst/>
            <a:cxnLst/>
            <a:rect l="0" t="0" r="0" b="0"/>
            <a:pathLst>
              <a:path w="271865" h="656375">
                <a:moveTo>
                  <a:pt x="91493" y="280325"/>
                </a:moveTo>
                <a:cubicBezTo>
                  <a:pt x="93752" y="257011"/>
                  <a:pt x="111235" y="231073"/>
                  <a:pt x="135930" y="231073"/>
                </a:cubicBezTo>
                <a:cubicBezTo>
                  <a:pt x="160626" y="231073"/>
                  <a:pt x="178182" y="257011"/>
                  <a:pt x="180367" y="280325"/>
                </a:cubicBezTo>
                <a:cubicBezTo>
                  <a:pt x="140374" y="341088"/>
                  <a:pt x="136218" y="377915"/>
                  <a:pt x="135927" y="386876"/>
                </a:cubicBezTo>
                <a:cubicBezTo>
                  <a:pt x="135636" y="377842"/>
                  <a:pt x="131487" y="341015"/>
                  <a:pt x="91493" y="280325"/>
                </a:cubicBezTo>
                <a:close/>
                <a:moveTo>
                  <a:pt x="165285" y="503156"/>
                </a:moveTo>
                <a:cubicBezTo>
                  <a:pt x="152027" y="586286"/>
                  <a:pt x="135927" y="656375"/>
                  <a:pt x="135927" y="656375"/>
                </a:cubicBezTo>
                <a:cubicBezTo>
                  <a:pt x="135927" y="656375"/>
                  <a:pt x="119828" y="586286"/>
                  <a:pt x="106570" y="503156"/>
                </a:cubicBezTo>
                <a:cubicBezTo>
                  <a:pt x="125146" y="458349"/>
                  <a:pt x="135490" y="417185"/>
                  <a:pt x="135927" y="386876"/>
                </a:cubicBezTo>
                <a:cubicBezTo>
                  <a:pt x="136364" y="417185"/>
                  <a:pt x="146782" y="458349"/>
                  <a:pt x="165285" y="503156"/>
                </a:cubicBezTo>
                <a:close/>
                <a:moveTo>
                  <a:pt x="150208" y="231102"/>
                </a:moveTo>
                <a:cubicBezTo>
                  <a:pt x="150208" y="56755"/>
                  <a:pt x="204772" y="0"/>
                  <a:pt x="271865" y="14644"/>
                </a:cubicBezTo>
                <a:moveTo>
                  <a:pt x="0" y="14644"/>
                </a:moveTo>
                <a:cubicBezTo>
                  <a:pt x="67093" y="0"/>
                  <a:pt x="121656" y="56755"/>
                  <a:pt x="121656" y="231102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7116961" y="1890175"/>
            <a:ext cx="1258083" cy="1020069"/>
          </a:xfrm>
          <a:custGeom>
            <a:avLst/>
            <a:gdLst/>
            <a:ahLst/>
            <a:cxnLst/>
            <a:rect l="0" t="0" r="0" b="0"/>
            <a:pathLst>
              <a:path w="1258083" h="1020069">
                <a:moveTo>
                  <a:pt x="989570" y="598955"/>
                </a:moveTo>
                <a:cubicBezTo>
                  <a:pt x="1046245" y="613890"/>
                  <a:pt x="1118729" y="641067"/>
                  <a:pt x="1108312" y="678806"/>
                </a:cubicBezTo>
                <a:cubicBezTo>
                  <a:pt x="1059722" y="855047"/>
                  <a:pt x="1001663" y="1020069"/>
                  <a:pt x="864854" y="935336"/>
                </a:cubicBezTo>
                <a:cubicBezTo>
                  <a:pt x="959556" y="963969"/>
                  <a:pt x="986146" y="828673"/>
                  <a:pt x="1014630" y="743576"/>
                </a:cubicBezTo>
                <a:cubicBezTo>
                  <a:pt x="1040126" y="667440"/>
                  <a:pt x="1003848" y="643617"/>
                  <a:pt x="869953" y="599829"/>
                </a:cubicBezTo>
                <a:cubicBezTo>
                  <a:pt x="917377" y="598882"/>
                  <a:pt x="956934" y="599611"/>
                  <a:pt x="989570" y="599028"/>
                </a:cubicBezTo>
                <a:close/>
                <a:moveTo>
                  <a:pt x="864923" y="935343"/>
                </a:moveTo>
                <a:cubicBezTo>
                  <a:pt x="862665" y="934031"/>
                  <a:pt x="860553" y="932793"/>
                  <a:pt x="858295" y="931262"/>
                </a:cubicBezTo>
                <a:cubicBezTo>
                  <a:pt x="722141" y="840556"/>
                  <a:pt x="630353" y="649597"/>
                  <a:pt x="629042" y="557797"/>
                </a:cubicBezTo>
                <a:cubicBezTo>
                  <a:pt x="629042" y="557797"/>
                  <a:pt x="690890" y="606830"/>
                  <a:pt x="827480" y="601147"/>
                </a:cubicBezTo>
                <a:cubicBezTo>
                  <a:pt x="842414" y="600564"/>
                  <a:pt x="870023" y="599909"/>
                  <a:pt x="870023" y="599909"/>
                </a:cubicBezTo>
                <a:cubicBezTo>
                  <a:pt x="1003917" y="643623"/>
                  <a:pt x="1040196" y="667520"/>
                  <a:pt x="1014699" y="743655"/>
                </a:cubicBezTo>
                <a:cubicBezTo>
                  <a:pt x="986215" y="828752"/>
                  <a:pt x="959626" y="964048"/>
                  <a:pt x="864923" y="935415"/>
                </a:cubicBezTo>
                <a:close/>
                <a:moveTo>
                  <a:pt x="1151504" y="407779"/>
                </a:moveTo>
                <a:cubicBezTo>
                  <a:pt x="1143563" y="432987"/>
                  <a:pt x="1145603" y="532218"/>
                  <a:pt x="1103716" y="571415"/>
                </a:cubicBezTo>
                <a:cubicBezTo>
                  <a:pt x="1061901" y="610612"/>
                  <a:pt x="981768" y="594730"/>
                  <a:pt x="827403" y="601141"/>
                </a:cubicBezTo>
                <a:cubicBezTo>
                  <a:pt x="690814" y="606824"/>
                  <a:pt x="628965" y="557791"/>
                  <a:pt x="628965" y="557791"/>
                </a:cubicBezTo>
                <a:cubicBezTo>
                  <a:pt x="813854" y="377470"/>
                  <a:pt x="1097086" y="414773"/>
                  <a:pt x="1151577" y="407779"/>
                </a:cubicBezTo>
                <a:close/>
                <a:moveTo>
                  <a:pt x="1188587" y="194075"/>
                </a:moveTo>
                <a:cubicBezTo>
                  <a:pt x="1190481" y="247479"/>
                  <a:pt x="1182905" y="318879"/>
                  <a:pt x="1163236" y="377820"/>
                </a:cubicBezTo>
                <a:cubicBezTo>
                  <a:pt x="1159011" y="386927"/>
                  <a:pt x="1155150" y="396763"/>
                  <a:pt x="1151653" y="407764"/>
                </a:cubicBezTo>
                <a:cubicBezTo>
                  <a:pt x="1097163" y="414686"/>
                  <a:pt x="813930" y="377383"/>
                  <a:pt x="629042" y="557777"/>
                </a:cubicBezTo>
                <a:cubicBezTo>
                  <a:pt x="843652" y="255931"/>
                  <a:pt x="1117852" y="278443"/>
                  <a:pt x="1188514" y="194075"/>
                </a:cubicBezTo>
                <a:close/>
                <a:moveTo>
                  <a:pt x="628967" y="557780"/>
                </a:moveTo>
                <a:cubicBezTo>
                  <a:pt x="628967" y="557780"/>
                  <a:pt x="625543" y="515232"/>
                  <a:pt x="689504" y="428021"/>
                </a:cubicBezTo>
                <a:cubicBezTo>
                  <a:pt x="746617" y="350210"/>
                  <a:pt x="821140" y="274293"/>
                  <a:pt x="895736" y="209960"/>
                </a:cubicBezTo>
                <a:cubicBezTo>
                  <a:pt x="1031817" y="104974"/>
                  <a:pt x="1141016" y="99582"/>
                  <a:pt x="1169281" y="116995"/>
                </a:cubicBezTo>
                <a:cubicBezTo>
                  <a:pt x="1180281" y="123771"/>
                  <a:pt x="1187130" y="153858"/>
                  <a:pt x="1188514" y="194075"/>
                </a:cubicBezTo>
                <a:cubicBezTo>
                  <a:pt x="1117852" y="278443"/>
                  <a:pt x="843652" y="255931"/>
                  <a:pt x="629042" y="557777"/>
                </a:cubicBezTo>
                <a:close/>
                <a:moveTo>
                  <a:pt x="1251964" y="150377"/>
                </a:moveTo>
                <a:cubicBezTo>
                  <a:pt x="1246573" y="283632"/>
                  <a:pt x="1195798" y="307019"/>
                  <a:pt x="1163162" y="377836"/>
                </a:cubicBezTo>
                <a:cubicBezTo>
                  <a:pt x="1197692" y="274452"/>
                  <a:pt x="1194997" y="132818"/>
                  <a:pt x="1169281" y="117008"/>
                </a:cubicBezTo>
                <a:cubicBezTo>
                  <a:pt x="1141016" y="99596"/>
                  <a:pt x="1031818" y="104987"/>
                  <a:pt x="895738" y="209974"/>
                </a:cubicBezTo>
                <a:cubicBezTo>
                  <a:pt x="973175" y="143164"/>
                  <a:pt x="1050685" y="88740"/>
                  <a:pt x="1108818" y="57557"/>
                </a:cubicBezTo>
                <a:cubicBezTo>
                  <a:pt x="1211461" y="2477"/>
                  <a:pt x="1258083" y="0"/>
                  <a:pt x="1251964" y="150377"/>
                </a:cubicBezTo>
                <a:close/>
                <a:moveTo>
                  <a:pt x="268446" y="599028"/>
                </a:moveTo>
                <a:cubicBezTo>
                  <a:pt x="269871" y="599054"/>
                  <a:pt x="266993" y="599007"/>
                  <a:pt x="268446" y="599028"/>
                </a:cubicBezTo>
                <a:cubicBezTo>
                  <a:pt x="300236" y="599481"/>
                  <a:pt x="342710" y="598923"/>
                  <a:pt x="388062" y="599829"/>
                </a:cubicBezTo>
                <a:cubicBezTo>
                  <a:pt x="254168" y="643617"/>
                  <a:pt x="217889" y="667440"/>
                  <a:pt x="243386" y="743576"/>
                </a:cubicBezTo>
                <a:cubicBezTo>
                  <a:pt x="271869" y="828673"/>
                  <a:pt x="298459" y="963969"/>
                  <a:pt x="393162" y="935336"/>
                </a:cubicBezTo>
                <a:cubicBezTo>
                  <a:pt x="256353" y="1020069"/>
                  <a:pt x="198293" y="855047"/>
                  <a:pt x="149703" y="678806"/>
                </a:cubicBezTo>
                <a:cubicBezTo>
                  <a:pt x="139286" y="641067"/>
                  <a:pt x="211770" y="613964"/>
                  <a:pt x="268446" y="599028"/>
                </a:cubicBezTo>
                <a:close/>
                <a:moveTo>
                  <a:pt x="393162" y="935415"/>
                </a:moveTo>
                <a:cubicBezTo>
                  <a:pt x="298459" y="964048"/>
                  <a:pt x="271869" y="828752"/>
                  <a:pt x="243386" y="743655"/>
                </a:cubicBezTo>
                <a:cubicBezTo>
                  <a:pt x="217889" y="667520"/>
                  <a:pt x="254168" y="643623"/>
                  <a:pt x="388062" y="599909"/>
                </a:cubicBezTo>
                <a:cubicBezTo>
                  <a:pt x="388062" y="599909"/>
                  <a:pt x="415671" y="600564"/>
                  <a:pt x="430605" y="601147"/>
                </a:cubicBezTo>
                <a:cubicBezTo>
                  <a:pt x="567195" y="606830"/>
                  <a:pt x="629042" y="557797"/>
                  <a:pt x="629042" y="557797"/>
                </a:cubicBezTo>
                <a:cubicBezTo>
                  <a:pt x="627730" y="649597"/>
                  <a:pt x="535944" y="840556"/>
                  <a:pt x="399791" y="931262"/>
                </a:cubicBezTo>
                <a:cubicBezTo>
                  <a:pt x="397532" y="932793"/>
                  <a:pt x="395420" y="934024"/>
                  <a:pt x="393162" y="935336"/>
                </a:cubicBezTo>
                <a:close/>
                <a:moveTo>
                  <a:pt x="69497" y="194075"/>
                </a:moveTo>
                <a:cubicBezTo>
                  <a:pt x="140159" y="278443"/>
                  <a:pt x="414358" y="255933"/>
                  <a:pt x="628967" y="557780"/>
                </a:cubicBezTo>
                <a:cubicBezTo>
                  <a:pt x="444079" y="377386"/>
                  <a:pt x="160848" y="414686"/>
                  <a:pt x="106358" y="407764"/>
                </a:cubicBezTo>
                <a:cubicBezTo>
                  <a:pt x="102861" y="396763"/>
                  <a:pt x="99000" y="386927"/>
                  <a:pt x="94776" y="377820"/>
                </a:cubicBezTo>
                <a:cubicBezTo>
                  <a:pt x="75106" y="318879"/>
                  <a:pt x="67531" y="247479"/>
                  <a:pt x="69424" y="194075"/>
                </a:cubicBezTo>
                <a:close/>
                <a:moveTo>
                  <a:pt x="629042" y="557777"/>
                </a:moveTo>
                <a:cubicBezTo>
                  <a:pt x="414432" y="255931"/>
                  <a:pt x="140232" y="278446"/>
                  <a:pt x="69569" y="194078"/>
                </a:cubicBezTo>
                <a:cubicBezTo>
                  <a:pt x="70953" y="153860"/>
                  <a:pt x="77801" y="123771"/>
                  <a:pt x="88801" y="116995"/>
                </a:cubicBezTo>
                <a:cubicBezTo>
                  <a:pt x="117066" y="99582"/>
                  <a:pt x="226265" y="104974"/>
                  <a:pt x="362345" y="209960"/>
                </a:cubicBezTo>
                <a:cubicBezTo>
                  <a:pt x="436941" y="274293"/>
                  <a:pt x="511464" y="350210"/>
                  <a:pt x="568578" y="428021"/>
                </a:cubicBezTo>
                <a:cubicBezTo>
                  <a:pt x="632538" y="515232"/>
                  <a:pt x="629114" y="557780"/>
                  <a:pt x="629114" y="557780"/>
                </a:cubicBezTo>
                <a:close/>
                <a:moveTo>
                  <a:pt x="149265" y="57557"/>
                </a:moveTo>
                <a:cubicBezTo>
                  <a:pt x="207398" y="88740"/>
                  <a:pt x="284908" y="143164"/>
                  <a:pt x="362345" y="209974"/>
                </a:cubicBezTo>
                <a:cubicBezTo>
                  <a:pt x="226265" y="104987"/>
                  <a:pt x="117066" y="99596"/>
                  <a:pt x="88801" y="117008"/>
                </a:cubicBezTo>
                <a:cubicBezTo>
                  <a:pt x="63086" y="132818"/>
                  <a:pt x="60390" y="274452"/>
                  <a:pt x="94920" y="377836"/>
                </a:cubicBezTo>
                <a:cubicBezTo>
                  <a:pt x="62285" y="307019"/>
                  <a:pt x="11510" y="283632"/>
                  <a:pt x="6119" y="150377"/>
                </a:cubicBezTo>
                <a:cubicBezTo>
                  <a:pt x="0" y="0"/>
                  <a:pt x="46622" y="2477"/>
                  <a:pt x="149265" y="57557"/>
                </a:cubicBezTo>
                <a:close/>
                <a:moveTo>
                  <a:pt x="268446" y="599028"/>
                </a:moveTo>
                <a:cubicBezTo>
                  <a:pt x="214308" y="598062"/>
                  <a:pt x="177803" y="593458"/>
                  <a:pt x="154288" y="571415"/>
                </a:cubicBezTo>
                <a:cubicBezTo>
                  <a:pt x="112401" y="532218"/>
                  <a:pt x="114440" y="432987"/>
                  <a:pt x="106500" y="407779"/>
                </a:cubicBezTo>
                <a:lnTo>
                  <a:pt x="106427" y="407779"/>
                </a:lnTo>
                <a:cubicBezTo>
                  <a:pt x="160917" y="414773"/>
                  <a:pt x="444154" y="377476"/>
                  <a:pt x="629042" y="557797"/>
                </a:cubicBezTo>
                <a:cubicBezTo>
                  <a:pt x="629042" y="557797"/>
                  <a:pt x="567190" y="606824"/>
                  <a:pt x="430600" y="601141"/>
                </a:cubicBezTo>
              </a:path>
            </a:pathLst>
          </a:custGeom>
          <a:noFill/>
          <a:ln w="1168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3360832" y="1589030"/>
            <a:ext cx="205344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From Novice to </a:t>
            </a:r>
            <a:r>
              <a:rPr lang="en-US" sz="900" b="0" dirty="0">
                <a:solidFill>
                  <a:srgbClr val="F4F4F4"/>
                </a:solidFill>
                <a:latin typeface="Roboto"/>
              </a:rPr>
              <a:t>Open-Source</a:t>
            </a:r>
            <a:r>
              <a:rPr sz="900" b="0" dirty="0">
                <a:solidFill>
                  <a:srgbClr val="F4F4F4"/>
                </a:solidFill>
                <a:latin typeface="Roboto"/>
              </a:rPr>
              <a:t> Maintainer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1710" y="4114021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Aspiring
Developer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73824" y="4114021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Maintainer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36585" y="4301057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Small
Contributions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43502" y="4394575"/>
            <a:ext cx="911802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Finding Niche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4260" y="4394575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Project
Creation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92950" y="4301057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4F4F4"/>
                </a:solidFill>
                <a:latin typeface="Roboto"/>
              </a:rPr>
              <a:t>Active
Participation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9927" y="4534852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Eager to learn and
grow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00114" y="4534852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23953" y="4745268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 dirty="0">
                <a:solidFill>
                  <a:srgbClr val="F4F4F4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4770" y="4628371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38807" y="4815407"/>
            <a:ext cx="123911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Building own open-
source tool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989593" y="4721889"/>
            <a:ext cx="129756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F4F4F4"/>
                </a:solidFill>
                <a:latin typeface="Roboto"/>
              </a:rPr>
              <a:t>Documentation and
bug fixes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C27134-BFAA-7F44-8869-232346C81B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Oss-0-to-100-dark.png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B6CB8-CCFF-4812-71A0-27A6B9B3C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0785C0-F848-660F-13A6-B5476DA3D92C}"/>
              </a:ext>
            </a:extLst>
          </p:cNvPr>
          <p:cNvGrpSpPr/>
          <p:nvPr/>
        </p:nvGrpSpPr>
        <p:grpSpPr>
          <a:xfrm>
            <a:off x="3872864" y="4735829"/>
            <a:ext cx="820102" cy="624840"/>
            <a:chOff x="2791777" y="3518534"/>
            <a:chExt cx="820102" cy="62484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33AAEE4C-4E34-3C01-0E64-152F50893BA0}"/>
                </a:ext>
              </a:extLst>
            </p:cNvPr>
            <p:cNvSpPr/>
            <p:nvPr/>
          </p:nvSpPr>
          <p:spPr>
            <a:xfrm>
              <a:off x="2791777" y="3518534"/>
              <a:ext cx="820102" cy="624840"/>
            </a:xfrm>
            <a:custGeom>
              <a:avLst/>
              <a:gdLst/>
              <a:ahLst/>
              <a:cxnLst/>
              <a:rect l="0" t="0" r="0" b="0"/>
              <a:pathLst>
                <a:path w="820102" h="624840">
                  <a:moveTo>
                    <a:pt x="288607" y="557212"/>
                  </a:moveTo>
                  <a:cubicBezTo>
                    <a:pt x="326707" y="561022"/>
                    <a:pt x="369569" y="562927"/>
                    <a:pt x="414337" y="573404"/>
                  </a:cubicBezTo>
                  <a:cubicBezTo>
                    <a:pt x="458152" y="582929"/>
                    <a:pt x="501014" y="553402"/>
                    <a:pt x="539114" y="557212"/>
                  </a:cubicBezTo>
                  <a:cubicBezTo>
                    <a:pt x="521017" y="596265"/>
                    <a:pt x="472439" y="624840"/>
                    <a:pt x="414337" y="624840"/>
                  </a:cubicBezTo>
                  <a:cubicBezTo>
                    <a:pt x="355282" y="624840"/>
                    <a:pt x="310514" y="594360"/>
                    <a:pt x="288607" y="557212"/>
                  </a:cubicBezTo>
                  <a:moveTo>
                    <a:pt x="169544" y="469582"/>
                  </a:moveTo>
                  <a:cubicBezTo>
                    <a:pt x="224789" y="492442"/>
                    <a:pt x="315277" y="497204"/>
                    <a:pt x="414337" y="497204"/>
                  </a:cubicBezTo>
                  <a:cubicBezTo>
                    <a:pt x="513397" y="496252"/>
                    <a:pt x="603884" y="493394"/>
                    <a:pt x="659129" y="469582"/>
                  </a:cubicBezTo>
                  <a:cubicBezTo>
                    <a:pt x="648652" y="527684"/>
                    <a:pt x="542924" y="589597"/>
                    <a:pt x="414337" y="573404"/>
                  </a:cubicBezTo>
                  <a:cubicBezTo>
                    <a:pt x="285749" y="556259"/>
                    <a:pt x="178117" y="527684"/>
                    <a:pt x="169544" y="469582"/>
                  </a:cubicBezTo>
                  <a:moveTo>
                    <a:pt x="55244" y="0"/>
                  </a:moveTo>
                  <a:cubicBezTo>
                    <a:pt x="120967" y="33337"/>
                    <a:pt x="258127" y="50482"/>
                    <a:pt x="413384" y="49529"/>
                  </a:cubicBezTo>
                  <a:cubicBezTo>
                    <a:pt x="569594" y="48577"/>
                    <a:pt x="701992" y="20002"/>
                    <a:pt x="772477" y="0"/>
                  </a:cubicBezTo>
                  <a:cubicBezTo>
                    <a:pt x="800099" y="36195"/>
                    <a:pt x="820102" y="63817"/>
                    <a:pt x="819149" y="80009"/>
                  </a:cubicBezTo>
                  <a:cubicBezTo>
                    <a:pt x="818197" y="90487"/>
                    <a:pt x="806767" y="96202"/>
                    <a:pt x="795337" y="110489"/>
                  </a:cubicBezTo>
                  <a:cubicBezTo>
                    <a:pt x="781049" y="129539"/>
                    <a:pt x="766762" y="150494"/>
                    <a:pt x="781049" y="169544"/>
                  </a:cubicBezTo>
                  <a:cubicBezTo>
                    <a:pt x="788669" y="181927"/>
                    <a:pt x="792479" y="193357"/>
                    <a:pt x="791527" y="200024"/>
                  </a:cubicBezTo>
                  <a:cubicBezTo>
                    <a:pt x="790574" y="210502"/>
                    <a:pt x="782002" y="220979"/>
                    <a:pt x="765809" y="231457"/>
                  </a:cubicBezTo>
                  <a:cubicBezTo>
                    <a:pt x="745807" y="243839"/>
                    <a:pt x="732472" y="273367"/>
                    <a:pt x="749617" y="289559"/>
                  </a:cubicBezTo>
                  <a:cubicBezTo>
                    <a:pt x="759142" y="299084"/>
                    <a:pt x="760095" y="310514"/>
                    <a:pt x="759142" y="317182"/>
                  </a:cubicBezTo>
                  <a:cubicBezTo>
                    <a:pt x="757237" y="326707"/>
                    <a:pt x="750570" y="336232"/>
                    <a:pt x="736282" y="345757"/>
                  </a:cubicBezTo>
                  <a:cubicBezTo>
                    <a:pt x="717232" y="359092"/>
                    <a:pt x="704850" y="387667"/>
                    <a:pt x="721042" y="404812"/>
                  </a:cubicBezTo>
                  <a:cubicBezTo>
                    <a:pt x="727709" y="411479"/>
                    <a:pt x="726757" y="420052"/>
                    <a:pt x="727709" y="424814"/>
                  </a:cubicBezTo>
                  <a:cubicBezTo>
                    <a:pt x="732472" y="464819"/>
                    <a:pt x="586739" y="508634"/>
                    <a:pt x="413384" y="497204"/>
                  </a:cubicBezTo>
                  <a:cubicBezTo>
                    <a:pt x="240982" y="484822"/>
                    <a:pt x="96202" y="464820"/>
                    <a:pt x="100012" y="424814"/>
                  </a:cubicBezTo>
                  <a:cubicBezTo>
                    <a:pt x="100965" y="420052"/>
                    <a:pt x="102870" y="413384"/>
                    <a:pt x="106679" y="404812"/>
                  </a:cubicBezTo>
                  <a:cubicBezTo>
                    <a:pt x="118109" y="383857"/>
                    <a:pt x="114300" y="351472"/>
                    <a:pt x="91439" y="345757"/>
                  </a:cubicBezTo>
                  <a:cubicBezTo>
                    <a:pt x="75247" y="340994"/>
                    <a:pt x="71437" y="326707"/>
                    <a:pt x="68579" y="317182"/>
                  </a:cubicBezTo>
                  <a:cubicBezTo>
                    <a:pt x="66675" y="310514"/>
                    <a:pt x="69532" y="299084"/>
                    <a:pt x="78104" y="289559"/>
                  </a:cubicBezTo>
                  <a:cubicBezTo>
                    <a:pt x="94297" y="272414"/>
                    <a:pt x="81914" y="243839"/>
                    <a:pt x="61912" y="231457"/>
                  </a:cubicBezTo>
                  <a:cubicBezTo>
                    <a:pt x="45720" y="220979"/>
                    <a:pt x="32384" y="210502"/>
                    <a:pt x="36195" y="200024"/>
                  </a:cubicBezTo>
                  <a:cubicBezTo>
                    <a:pt x="38100" y="193357"/>
                    <a:pt x="39052" y="181927"/>
                    <a:pt x="46672" y="169544"/>
                  </a:cubicBezTo>
                  <a:cubicBezTo>
                    <a:pt x="60007" y="150494"/>
                    <a:pt x="46672" y="129539"/>
                    <a:pt x="32385" y="110489"/>
                  </a:cubicBezTo>
                  <a:cubicBezTo>
                    <a:pt x="20955" y="96202"/>
                    <a:pt x="4762" y="89534"/>
                    <a:pt x="8572" y="80009"/>
                  </a:cubicBezTo>
                  <a:cubicBezTo>
                    <a:pt x="14287" y="64769"/>
                    <a:pt x="28575" y="36194"/>
                    <a:pt x="55245" y="0"/>
                  </a:cubicBezTo>
                  <a:moveTo>
                    <a:pt x="68579" y="317182"/>
                  </a:moveTo>
                  <a:cubicBezTo>
                    <a:pt x="56197" y="359092"/>
                    <a:pt x="223837" y="413384"/>
                    <a:pt x="414337" y="396239"/>
                  </a:cubicBezTo>
                  <a:cubicBezTo>
                    <a:pt x="603884" y="379094"/>
                    <a:pt x="768667" y="360044"/>
                    <a:pt x="759142" y="317182"/>
                  </a:cubicBezTo>
                  <a:moveTo>
                    <a:pt x="36194" y="200025"/>
                  </a:moveTo>
                  <a:cubicBezTo>
                    <a:pt x="40004" y="247650"/>
                    <a:pt x="205739" y="270509"/>
                    <a:pt x="414337" y="286702"/>
                  </a:cubicBezTo>
                  <a:cubicBezTo>
                    <a:pt x="621982" y="301942"/>
                    <a:pt x="800099" y="246697"/>
                    <a:pt x="791527" y="200025"/>
                  </a:cubicBezTo>
                  <a:moveTo>
                    <a:pt x="8572" y="80009"/>
                  </a:moveTo>
                  <a:cubicBezTo>
                    <a:pt x="0" y="129539"/>
                    <a:pt x="190500" y="187642"/>
                    <a:pt x="414337" y="172402"/>
                  </a:cubicBezTo>
                  <a:cubicBezTo>
                    <a:pt x="637222" y="156209"/>
                    <a:pt x="810577" y="129539"/>
                    <a:pt x="819150" y="8000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C679723-EAA9-846D-366F-587739657685}"/>
                </a:ext>
              </a:extLst>
            </p:cNvPr>
            <p:cNvSpPr/>
            <p:nvPr/>
          </p:nvSpPr>
          <p:spPr>
            <a:xfrm>
              <a:off x="2800349" y="3518638"/>
              <a:ext cx="810758" cy="624734"/>
            </a:xfrm>
            <a:custGeom>
              <a:avLst/>
              <a:gdLst/>
              <a:ahLst/>
              <a:cxnLst/>
              <a:rect l="0" t="0" r="0" b="0"/>
              <a:pathLst>
                <a:path w="810758" h="624734">
                  <a:moveTo>
                    <a:pt x="405378" y="573013"/>
                  </a:moveTo>
                  <a:cubicBezTo>
                    <a:pt x="451022" y="573013"/>
                    <a:pt x="493813" y="567308"/>
                    <a:pt x="530423" y="557516"/>
                  </a:cubicBezTo>
                  <a:cubicBezTo>
                    <a:pt x="513782" y="596497"/>
                    <a:pt x="464146" y="624734"/>
                    <a:pt x="405378" y="624734"/>
                  </a:cubicBezTo>
                  <a:cubicBezTo>
                    <a:pt x="346611" y="624734"/>
                    <a:pt x="296972" y="596497"/>
                    <a:pt x="280331" y="557516"/>
                  </a:cubicBezTo>
                  <a:cubicBezTo>
                    <a:pt x="316941" y="567308"/>
                    <a:pt x="359734" y="573013"/>
                    <a:pt x="405378" y="573013"/>
                  </a:cubicBezTo>
                  <a:close/>
                  <a:moveTo>
                    <a:pt x="405378" y="496669"/>
                  </a:moveTo>
                  <a:cubicBezTo>
                    <a:pt x="504465" y="496669"/>
                    <a:pt x="592710" y="486211"/>
                    <a:pt x="650241" y="469858"/>
                  </a:cubicBezTo>
                  <a:cubicBezTo>
                    <a:pt x="641303" y="527474"/>
                    <a:pt x="535085" y="573015"/>
                    <a:pt x="405378" y="573015"/>
                  </a:cubicBezTo>
                  <a:cubicBezTo>
                    <a:pt x="275673" y="573015"/>
                    <a:pt x="169549" y="527568"/>
                    <a:pt x="160515" y="469858"/>
                  </a:cubicBezTo>
                  <a:cubicBezTo>
                    <a:pt x="217951" y="486211"/>
                    <a:pt x="306292" y="496669"/>
                    <a:pt x="405378" y="496669"/>
                  </a:cubicBezTo>
                  <a:close/>
                  <a:moveTo>
                    <a:pt x="405188" y="49629"/>
                  </a:moveTo>
                  <a:cubicBezTo>
                    <a:pt x="561235" y="49629"/>
                    <a:pt x="696552" y="29473"/>
                    <a:pt x="764258" y="0"/>
                  </a:cubicBezTo>
                  <a:cubicBezTo>
                    <a:pt x="793736" y="34131"/>
                    <a:pt x="810567" y="63985"/>
                    <a:pt x="810567" y="79482"/>
                  </a:cubicBezTo>
                  <a:cubicBezTo>
                    <a:pt x="810567" y="90416"/>
                    <a:pt x="802295" y="100969"/>
                    <a:pt x="786985" y="110667"/>
                  </a:cubicBezTo>
                  <a:cubicBezTo>
                    <a:pt x="767015" y="123312"/>
                    <a:pt x="760358" y="149172"/>
                    <a:pt x="772150" y="169708"/>
                  </a:cubicBezTo>
                  <a:cubicBezTo>
                    <a:pt x="779377" y="182258"/>
                    <a:pt x="783181" y="192716"/>
                    <a:pt x="783181" y="199847"/>
                  </a:cubicBezTo>
                  <a:cubicBezTo>
                    <a:pt x="783181" y="210875"/>
                    <a:pt x="774147" y="221429"/>
                    <a:pt x="757506" y="231126"/>
                  </a:cubicBezTo>
                  <a:cubicBezTo>
                    <a:pt x="736965" y="243201"/>
                    <a:pt x="728884" y="269251"/>
                    <a:pt x="740675" y="289883"/>
                  </a:cubicBezTo>
                  <a:cubicBezTo>
                    <a:pt x="747141" y="301291"/>
                    <a:pt x="750564" y="310704"/>
                    <a:pt x="750564" y="317170"/>
                  </a:cubicBezTo>
                  <a:cubicBezTo>
                    <a:pt x="750564" y="327152"/>
                    <a:pt x="742387" y="336755"/>
                    <a:pt x="727552" y="345502"/>
                  </a:cubicBezTo>
                  <a:cubicBezTo>
                    <a:pt x="707393" y="357481"/>
                    <a:pt x="701496" y="383722"/>
                    <a:pt x="712336" y="404543"/>
                  </a:cubicBezTo>
                  <a:cubicBezTo>
                    <a:pt x="716805" y="413005"/>
                    <a:pt x="719088" y="420041"/>
                    <a:pt x="719088" y="425079"/>
                  </a:cubicBezTo>
                  <a:cubicBezTo>
                    <a:pt x="719088" y="464631"/>
                    <a:pt x="578542" y="496671"/>
                    <a:pt x="405283" y="496671"/>
                  </a:cubicBezTo>
                  <a:cubicBezTo>
                    <a:pt x="232025" y="496671"/>
                    <a:pt x="91479" y="464631"/>
                    <a:pt x="91479" y="425079"/>
                  </a:cubicBezTo>
                  <a:cubicBezTo>
                    <a:pt x="91479" y="420041"/>
                    <a:pt x="93855" y="413005"/>
                    <a:pt x="98230" y="404543"/>
                  </a:cubicBezTo>
                  <a:cubicBezTo>
                    <a:pt x="109070" y="383722"/>
                    <a:pt x="103270" y="357481"/>
                    <a:pt x="83015" y="345502"/>
                  </a:cubicBezTo>
                  <a:cubicBezTo>
                    <a:pt x="68180" y="336660"/>
                    <a:pt x="60002" y="327152"/>
                    <a:pt x="60002" y="317170"/>
                  </a:cubicBezTo>
                  <a:cubicBezTo>
                    <a:pt x="60002" y="310704"/>
                    <a:pt x="63426" y="301197"/>
                    <a:pt x="69892" y="289883"/>
                  </a:cubicBezTo>
                  <a:cubicBezTo>
                    <a:pt x="81684" y="269157"/>
                    <a:pt x="73601" y="243106"/>
                    <a:pt x="53060" y="231126"/>
                  </a:cubicBezTo>
                  <a:cubicBezTo>
                    <a:pt x="36515" y="221429"/>
                    <a:pt x="27386" y="210875"/>
                    <a:pt x="27386" y="199847"/>
                  </a:cubicBezTo>
                  <a:cubicBezTo>
                    <a:pt x="27386" y="192716"/>
                    <a:pt x="31189" y="182258"/>
                    <a:pt x="38416" y="169708"/>
                  </a:cubicBezTo>
                  <a:cubicBezTo>
                    <a:pt x="50208" y="149172"/>
                    <a:pt x="43552" y="123406"/>
                    <a:pt x="23582" y="110667"/>
                  </a:cubicBezTo>
                  <a:cubicBezTo>
                    <a:pt x="8367" y="100874"/>
                    <a:pt x="0" y="90416"/>
                    <a:pt x="0" y="79482"/>
                  </a:cubicBezTo>
                  <a:cubicBezTo>
                    <a:pt x="0" y="63985"/>
                    <a:pt x="16831" y="34131"/>
                    <a:pt x="46309" y="0"/>
                  </a:cubicBezTo>
                  <a:cubicBezTo>
                    <a:pt x="114016" y="29473"/>
                    <a:pt x="249142" y="49629"/>
                    <a:pt x="405188" y="49629"/>
                  </a:cubicBezTo>
                  <a:close/>
                  <a:moveTo>
                    <a:pt x="60003" y="317168"/>
                  </a:moveTo>
                  <a:cubicBezTo>
                    <a:pt x="60003" y="360712"/>
                    <a:pt x="214624" y="395985"/>
                    <a:pt x="405379" y="395985"/>
                  </a:cubicBezTo>
                  <a:cubicBezTo>
                    <a:pt x="596135" y="395985"/>
                    <a:pt x="750755" y="360712"/>
                    <a:pt x="750755" y="317168"/>
                  </a:cubicBezTo>
                  <a:moveTo>
                    <a:pt x="27386" y="199942"/>
                  </a:moveTo>
                  <a:cubicBezTo>
                    <a:pt x="27386" y="247575"/>
                    <a:pt x="196651" y="286175"/>
                    <a:pt x="405379" y="286175"/>
                  </a:cubicBezTo>
                  <a:cubicBezTo>
                    <a:pt x="614107" y="286175"/>
                    <a:pt x="783371" y="247575"/>
                    <a:pt x="783371" y="199942"/>
                  </a:cubicBezTo>
                  <a:moveTo>
                    <a:pt x="0" y="79480"/>
                  </a:moveTo>
                  <a:cubicBezTo>
                    <a:pt x="0" y="130535"/>
                    <a:pt x="181531" y="171987"/>
                    <a:pt x="405379" y="171987"/>
                  </a:cubicBezTo>
                  <a:cubicBezTo>
                    <a:pt x="629227" y="171987"/>
                    <a:pt x="810758" y="130535"/>
                    <a:pt x="810758" y="7948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D823292-1486-B7EA-6390-654B55FBA920}"/>
              </a:ext>
            </a:extLst>
          </p:cNvPr>
          <p:cNvGrpSpPr/>
          <p:nvPr/>
        </p:nvGrpSpPr>
        <p:grpSpPr>
          <a:xfrm>
            <a:off x="4267199" y="3473623"/>
            <a:ext cx="1018516" cy="1321261"/>
            <a:chOff x="3186112" y="2256328"/>
            <a:chExt cx="1018516" cy="132126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8A27257-BCAD-DE9B-C79D-B965DB5B32D9}"/>
                </a:ext>
              </a:extLst>
            </p:cNvPr>
            <p:cNvSpPr/>
            <p:nvPr/>
          </p:nvSpPr>
          <p:spPr>
            <a:xfrm>
              <a:off x="3186112" y="2256472"/>
              <a:ext cx="1018222" cy="1321117"/>
            </a:xfrm>
            <a:custGeom>
              <a:avLst/>
              <a:gdLst/>
              <a:ahLst/>
              <a:cxnLst/>
              <a:rect l="0" t="0" r="0" b="0"/>
              <a:pathLst>
                <a:path w="1018222" h="1321117">
                  <a:moveTo>
                    <a:pt x="18097" y="0"/>
                  </a:moveTo>
                  <a:cubicBezTo>
                    <a:pt x="351472" y="6667"/>
                    <a:pt x="684847" y="13335"/>
                    <a:pt x="1018222" y="0"/>
                  </a:cubicBezTo>
                  <a:cubicBezTo>
                    <a:pt x="1002982" y="141922"/>
                    <a:pt x="969644" y="281939"/>
                    <a:pt x="892492" y="394335"/>
                  </a:cubicBezTo>
                  <a:cubicBezTo>
                    <a:pt x="824864" y="492442"/>
                    <a:pt x="749617" y="582930"/>
                    <a:pt x="666750" y="666750"/>
                  </a:cubicBezTo>
                  <a:cubicBezTo>
                    <a:pt x="526732" y="807720"/>
                    <a:pt x="465772" y="987742"/>
                    <a:pt x="423862" y="1181100"/>
                  </a:cubicBezTo>
                  <a:cubicBezTo>
                    <a:pt x="420052" y="1195387"/>
                    <a:pt x="420052" y="1210627"/>
                    <a:pt x="413384" y="1223962"/>
                  </a:cubicBezTo>
                  <a:cubicBezTo>
                    <a:pt x="406717" y="1237297"/>
                    <a:pt x="395287" y="1251585"/>
                    <a:pt x="382904" y="1259205"/>
                  </a:cubicBezTo>
                  <a:cubicBezTo>
                    <a:pt x="321945" y="1298257"/>
                    <a:pt x="178117" y="1321117"/>
                    <a:pt x="18097" y="1311592"/>
                  </a:cubicBezTo>
                  <a:cubicBezTo>
                    <a:pt x="34289" y="1110615"/>
                    <a:pt x="5714" y="906780"/>
                    <a:pt x="18097" y="704850"/>
                  </a:cubicBezTo>
                  <a:cubicBezTo>
                    <a:pt x="31432" y="469582"/>
                    <a:pt x="0" y="234315"/>
                    <a:pt x="18097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A7DDC23-B6B6-6793-64A2-98F4B21D6286}"/>
                </a:ext>
              </a:extLst>
            </p:cNvPr>
            <p:cNvSpPr/>
            <p:nvPr/>
          </p:nvSpPr>
          <p:spPr>
            <a:xfrm>
              <a:off x="3203781" y="2256328"/>
              <a:ext cx="1000847" cy="1312128"/>
            </a:xfrm>
            <a:custGeom>
              <a:avLst/>
              <a:gdLst/>
              <a:ahLst/>
              <a:cxnLst/>
              <a:rect l="0" t="0" r="0" b="0"/>
              <a:pathLst>
                <a:path w="1000847" h="1312128">
                  <a:moveTo>
                    <a:pt x="1000847" y="95"/>
                  </a:moveTo>
                  <a:cubicBezTo>
                    <a:pt x="973556" y="266684"/>
                    <a:pt x="842518" y="502660"/>
                    <a:pt x="648625" y="666760"/>
                  </a:cubicBezTo>
                  <a:cubicBezTo>
                    <a:pt x="497333" y="794826"/>
                    <a:pt x="410798" y="983264"/>
                    <a:pt x="405759" y="1181020"/>
                  </a:cubicBezTo>
                  <a:cubicBezTo>
                    <a:pt x="405379" y="1195947"/>
                    <a:pt x="402240" y="1210589"/>
                    <a:pt x="395679" y="1223899"/>
                  </a:cubicBezTo>
                  <a:cubicBezTo>
                    <a:pt x="388833" y="1237780"/>
                    <a:pt x="378657" y="1253563"/>
                    <a:pt x="365535" y="1259743"/>
                  </a:cubicBezTo>
                  <a:cubicBezTo>
                    <a:pt x="300016" y="1290737"/>
                    <a:pt x="160991" y="1312128"/>
                    <a:pt x="95" y="1312128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85B002-BCF2-B834-9515-DA0C95349F7D}"/>
              </a:ext>
            </a:extLst>
          </p:cNvPr>
          <p:cNvGrpSpPr/>
          <p:nvPr/>
        </p:nvGrpSpPr>
        <p:grpSpPr>
          <a:xfrm>
            <a:off x="5210174" y="4127182"/>
            <a:ext cx="671513" cy="123825"/>
            <a:chOff x="4129087" y="2909887"/>
            <a:chExt cx="671513" cy="123825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C8A1979-0D35-8219-7987-CC57765BFB2C}"/>
                </a:ext>
              </a:extLst>
            </p:cNvPr>
            <p:cNvSpPr/>
            <p:nvPr/>
          </p:nvSpPr>
          <p:spPr>
            <a:xfrm>
              <a:off x="4133850" y="2957512"/>
              <a:ext cx="666750" cy="26670"/>
            </a:xfrm>
            <a:custGeom>
              <a:avLst/>
              <a:gdLst/>
              <a:ahLst/>
              <a:cxnLst/>
              <a:rect l="0" t="0" r="0" b="0"/>
              <a:pathLst>
                <a:path w="666750" h="26670">
                  <a:moveTo>
                    <a:pt x="0" y="14287"/>
                  </a:moveTo>
                  <a:cubicBezTo>
                    <a:pt x="221932" y="0"/>
                    <a:pt x="444817" y="26670"/>
                    <a:pt x="666750" y="1428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81CC4951-9E54-1725-2B75-BF55875E9383}"/>
                </a:ext>
              </a:extLst>
            </p:cNvPr>
            <p:cNvSpPr/>
            <p:nvPr/>
          </p:nvSpPr>
          <p:spPr>
            <a:xfrm>
              <a:off x="4133850" y="2971800"/>
              <a:ext cx="666750" cy="9525"/>
            </a:xfrm>
            <a:custGeom>
              <a:avLst/>
              <a:gdLst/>
              <a:ahLst/>
              <a:cxnLst/>
              <a:rect l="0" t="0" r="0" b="0"/>
              <a:pathLst>
                <a:path w="666750" h="9525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B597271A-A63F-3C95-38E8-4F90F82B878B}"/>
                </a:ext>
              </a:extLst>
            </p:cNvPr>
            <p:cNvSpPr/>
            <p:nvPr/>
          </p:nvSpPr>
          <p:spPr>
            <a:xfrm>
              <a:off x="4129087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cubicBezTo>
                    <a:pt x="46672" y="99059"/>
                    <a:pt x="21907" y="81915"/>
                    <a:pt x="0" y="61912"/>
                  </a:cubicBezTo>
                  <a:cubicBezTo>
                    <a:pt x="19050" y="39052"/>
                    <a:pt x="45720" y="23812"/>
                    <a:pt x="61912" y="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D1A52E69-7EF4-E3C1-E858-C0665A9829B2}"/>
                </a:ext>
              </a:extLst>
            </p:cNvPr>
            <p:cNvSpPr/>
            <p:nvPr/>
          </p:nvSpPr>
          <p:spPr>
            <a:xfrm>
              <a:off x="4129087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B81A51-8AAD-1AD5-2B03-153E900F9C77}"/>
              </a:ext>
            </a:extLst>
          </p:cNvPr>
          <p:cNvGrpSpPr/>
          <p:nvPr/>
        </p:nvGrpSpPr>
        <p:grpSpPr>
          <a:xfrm>
            <a:off x="3277077" y="3464242"/>
            <a:ext cx="1008220" cy="1321414"/>
            <a:chOff x="2195990" y="2246947"/>
            <a:chExt cx="1008220" cy="132141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83709E1-C45F-25A2-DA36-C8DFBCA1EA14}"/>
                </a:ext>
              </a:extLst>
            </p:cNvPr>
            <p:cNvSpPr/>
            <p:nvPr/>
          </p:nvSpPr>
          <p:spPr>
            <a:xfrm>
              <a:off x="2196465" y="2246947"/>
              <a:ext cx="1007745" cy="1321117"/>
            </a:xfrm>
            <a:custGeom>
              <a:avLst/>
              <a:gdLst/>
              <a:ahLst/>
              <a:cxnLst/>
              <a:rect l="0" t="0" r="0" b="0"/>
              <a:pathLst>
                <a:path w="1007745" h="1321117">
                  <a:moveTo>
                    <a:pt x="1007745" y="9525"/>
                  </a:moveTo>
                  <a:cubicBezTo>
                    <a:pt x="998220" y="223837"/>
                    <a:pt x="1006792" y="440054"/>
                    <a:pt x="1007745" y="654367"/>
                  </a:cubicBezTo>
                  <a:cubicBezTo>
                    <a:pt x="1007745" y="877252"/>
                    <a:pt x="1002029" y="1099184"/>
                    <a:pt x="1006792" y="1321117"/>
                  </a:cubicBezTo>
                  <a:cubicBezTo>
                    <a:pt x="847725" y="1306830"/>
                    <a:pt x="701992" y="1309687"/>
                    <a:pt x="641984" y="1269682"/>
                  </a:cubicBezTo>
                  <a:cubicBezTo>
                    <a:pt x="634364" y="1263967"/>
                    <a:pt x="622934" y="1259205"/>
                    <a:pt x="620077" y="1249680"/>
                  </a:cubicBezTo>
                  <a:cubicBezTo>
                    <a:pt x="614362" y="1229677"/>
                    <a:pt x="601027" y="1212532"/>
                    <a:pt x="601979" y="1192530"/>
                  </a:cubicBezTo>
                  <a:cubicBezTo>
                    <a:pt x="606742" y="992504"/>
                    <a:pt x="508634" y="798195"/>
                    <a:pt x="349567" y="674370"/>
                  </a:cubicBezTo>
                  <a:cubicBezTo>
                    <a:pt x="248602" y="596265"/>
                    <a:pt x="178117" y="486727"/>
                    <a:pt x="110489" y="376237"/>
                  </a:cubicBezTo>
                  <a:cubicBezTo>
                    <a:pt x="44767" y="268604"/>
                    <a:pt x="9525" y="140970"/>
                    <a:pt x="0" y="9525"/>
                  </a:cubicBezTo>
                  <a:cubicBezTo>
                    <a:pt x="175260" y="0"/>
                    <a:pt x="351472" y="19050"/>
                    <a:pt x="526732" y="9525"/>
                  </a:cubicBezTo>
                  <a:cubicBezTo>
                    <a:pt x="686752" y="952"/>
                    <a:pt x="846772" y="11429"/>
                    <a:pt x="1007745" y="952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0C9C6C89-43A1-C665-B197-5513C9D1C9A2}"/>
                </a:ext>
              </a:extLst>
            </p:cNvPr>
            <p:cNvSpPr/>
            <p:nvPr/>
          </p:nvSpPr>
          <p:spPr>
            <a:xfrm>
              <a:off x="2195990" y="2256233"/>
              <a:ext cx="1007790" cy="1312128"/>
            </a:xfrm>
            <a:custGeom>
              <a:avLst/>
              <a:gdLst/>
              <a:ahLst/>
              <a:cxnLst/>
              <a:rect l="0" t="0" r="0" b="0"/>
              <a:pathLst>
                <a:path w="1007790" h="1312128">
                  <a:moveTo>
                    <a:pt x="1007695" y="1312128"/>
                  </a:moveTo>
                  <a:cubicBezTo>
                    <a:pt x="847179" y="1312128"/>
                    <a:pt x="708343" y="1290832"/>
                    <a:pt x="642729" y="1259932"/>
                  </a:cubicBezTo>
                  <a:cubicBezTo>
                    <a:pt x="634076" y="1255844"/>
                    <a:pt x="626564" y="1248334"/>
                    <a:pt x="620573" y="1240062"/>
                  </a:cubicBezTo>
                  <a:cubicBezTo>
                    <a:pt x="608497" y="1223614"/>
                    <a:pt x="602696" y="1203458"/>
                    <a:pt x="602030" y="1183017"/>
                  </a:cubicBezTo>
                  <a:cubicBezTo>
                    <a:pt x="595659" y="982884"/>
                    <a:pt x="503420" y="795491"/>
                    <a:pt x="350320" y="665239"/>
                  </a:cubicBezTo>
                  <a:cubicBezTo>
                    <a:pt x="157473" y="501139"/>
                    <a:pt x="27196" y="265924"/>
                    <a:pt x="0" y="95"/>
                  </a:cubicBezTo>
                  <a:lnTo>
                    <a:pt x="100779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A63147-55BC-9FFA-AF1A-7C91800D1800}"/>
              </a:ext>
            </a:extLst>
          </p:cNvPr>
          <p:cNvGrpSpPr/>
          <p:nvPr/>
        </p:nvGrpSpPr>
        <p:grpSpPr>
          <a:xfrm>
            <a:off x="2681286" y="4127182"/>
            <a:ext cx="671512" cy="123825"/>
            <a:chOff x="1600199" y="2909887"/>
            <a:chExt cx="671512" cy="12382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CFD0CC4-69BB-AFE1-CDBD-360C40551504}"/>
                </a:ext>
              </a:extLst>
            </p:cNvPr>
            <p:cNvSpPr/>
            <p:nvPr/>
          </p:nvSpPr>
          <p:spPr>
            <a:xfrm>
              <a:off x="1600199" y="2962275"/>
              <a:ext cx="666750" cy="17145"/>
            </a:xfrm>
            <a:custGeom>
              <a:avLst/>
              <a:gdLst/>
              <a:ahLst/>
              <a:cxnLst/>
              <a:rect l="0" t="0" r="0" b="0"/>
              <a:pathLst>
                <a:path w="666750" h="17145">
                  <a:moveTo>
                    <a:pt x="0" y="9525"/>
                  </a:moveTo>
                  <a:cubicBezTo>
                    <a:pt x="221932" y="0"/>
                    <a:pt x="444817" y="17145"/>
                    <a:pt x="666750" y="95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A941C68-2235-B2AF-ABB7-8AC485421DBA}"/>
                </a:ext>
              </a:extLst>
            </p:cNvPr>
            <p:cNvSpPr/>
            <p:nvPr/>
          </p:nvSpPr>
          <p:spPr>
            <a:xfrm>
              <a:off x="1600199" y="2971800"/>
              <a:ext cx="666750" cy="9525"/>
            </a:xfrm>
            <a:custGeom>
              <a:avLst/>
              <a:gdLst/>
              <a:ahLst/>
              <a:cxnLst/>
              <a:rect l="0" t="0" r="0" b="0"/>
              <a:pathLst>
                <a:path w="666750" h="9525">
                  <a:moveTo>
                    <a:pt x="0" y="0"/>
                  </a:moveTo>
                  <a:lnTo>
                    <a:pt x="66675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4DD7820-6144-7842-52C6-2B2B46FF891A}"/>
                </a:ext>
              </a:extLst>
            </p:cNvPr>
            <p:cNvSpPr/>
            <p:nvPr/>
          </p:nvSpPr>
          <p:spPr>
            <a:xfrm>
              <a:off x="2209799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20002" y="21907"/>
                    <a:pt x="49529" y="35242"/>
                    <a:pt x="61912" y="61912"/>
                  </a:cubicBezTo>
                  <a:cubicBezTo>
                    <a:pt x="47625" y="87629"/>
                    <a:pt x="16192" y="99059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4CCF2D2-B710-E552-D157-93973699EB73}"/>
                </a:ext>
              </a:extLst>
            </p:cNvPr>
            <p:cNvSpPr/>
            <p:nvPr/>
          </p:nvSpPr>
          <p:spPr>
            <a:xfrm>
              <a:off x="2209799" y="29098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3AAF21-06DF-0346-DA15-70DE25178026}"/>
              </a:ext>
            </a:extLst>
          </p:cNvPr>
          <p:cNvGrpSpPr/>
          <p:nvPr/>
        </p:nvGrpSpPr>
        <p:grpSpPr>
          <a:xfrm>
            <a:off x="4284963" y="2344102"/>
            <a:ext cx="1009031" cy="1143000"/>
            <a:chOff x="3203876" y="1126807"/>
            <a:chExt cx="1009031" cy="1143000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E952AE22-C944-F4DD-4A69-F34A5545A4F7}"/>
                </a:ext>
              </a:extLst>
            </p:cNvPr>
            <p:cNvSpPr/>
            <p:nvPr/>
          </p:nvSpPr>
          <p:spPr>
            <a:xfrm>
              <a:off x="3204210" y="1126807"/>
              <a:ext cx="1008697" cy="1143000"/>
            </a:xfrm>
            <a:custGeom>
              <a:avLst/>
              <a:gdLst/>
              <a:ahLst/>
              <a:cxnLst/>
              <a:rect l="0" t="0" r="0" b="0"/>
              <a:pathLst>
                <a:path w="1008697" h="1143000">
                  <a:moveTo>
                    <a:pt x="0" y="1129665"/>
                  </a:moveTo>
                  <a:cubicBezTo>
                    <a:pt x="15240" y="759142"/>
                    <a:pt x="15240" y="386715"/>
                    <a:pt x="0" y="16192"/>
                  </a:cubicBezTo>
                  <a:cubicBezTo>
                    <a:pt x="300037" y="0"/>
                    <a:pt x="560070" y="158115"/>
                    <a:pt x="753427" y="358140"/>
                  </a:cubicBezTo>
                  <a:cubicBezTo>
                    <a:pt x="918210" y="528637"/>
                    <a:pt x="985837" y="770572"/>
                    <a:pt x="1005840" y="1025842"/>
                  </a:cubicBezTo>
                  <a:cubicBezTo>
                    <a:pt x="1008697" y="1060132"/>
                    <a:pt x="1004887" y="1095375"/>
                    <a:pt x="1000125" y="1129665"/>
                  </a:cubicBezTo>
                  <a:cubicBezTo>
                    <a:pt x="835342" y="1122997"/>
                    <a:pt x="670559" y="1131570"/>
                    <a:pt x="505777" y="1129665"/>
                  </a:cubicBezTo>
                  <a:cubicBezTo>
                    <a:pt x="337185" y="1127760"/>
                    <a:pt x="167640" y="1143000"/>
                    <a:pt x="0" y="11296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B69FCD3-CEDB-510F-6116-21468F7511BA}"/>
                </a:ext>
              </a:extLst>
            </p:cNvPr>
            <p:cNvSpPr/>
            <p:nvPr/>
          </p:nvSpPr>
          <p:spPr>
            <a:xfrm>
              <a:off x="3203876" y="1143000"/>
              <a:ext cx="1006173" cy="1113327"/>
            </a:xfrm>
            <a:custGeom>
              <a:avLst/>
              <a:gdLst/>
              <a:ahLst/>
              <a:cxnLst/>
              <a:rect l="0" t="0" r="0" b="0"/>
              <a:pathLst>
                <a:path w="1006173" h="1113327">
                  <a:moveTo>
                    <a:pt x="94" y="0"/>
                  </a:moveTo>
                  <a:cubicBezTo>
                    <a:pt x="556004" y="1901"/>
                    <a:pt x="1006173" y="453031"/>
                    <a:pt x="1006173" y="1009315"/>
                  </a:cubicBezTo>
                  <a:cubicBezTo>
                    <a:pt x="1006173" y="1044398"/>
                    <a:pt x="1004271" y="1079100"/>
                    <a:pt x="1000752" y="1113232"/>
                  </a:cubicBezTo>
                  <a:lnTo>
                    <a:pt x="0" y="1113327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0B6A29-B5F3-F3FE-2BA9-7E968456DBF0}"/>
              </a:ext>
            </a:extLst>
          </p:cNvPr>
          <p:cNvGrpSpPr/>
          <p:nvPr/>
        </p:nvGrpSpPr>
        <p:grpSpPr>
          <a:xfrm>
            <a:off x="5267324" y="2755582"/>
            <a:ext cx="614363" cy="123825"/>
            <a:chOff x="4186237" y="1538287"/>
            <a:chExt cx="614363" cy="123825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FAF8E0A0-1101-F02E-1C38-3FCE9678BA7A}"/>
                </a:ext>
              </a:extLst>
            </p:cNvPr>
            <p:cNvSpPr/>
            <p:nvPr/>
          </p:nvSpPr>
          <p:spPr>
            <a:xfrm>
              <a:off x="4191000" y="1584007"/>
              <a:ext cx="609600" cy="27622"/>
            </a:xfrm>
            <a:custGeom>
              <a:avLst/>
              <a:gdLst/>
              <a:ahLst/>
              <a:cxnLst/>
              <a:rect l="0" t="0" r="0" b="0"/>
              <a:pathLst>
                <a:path w="609600" h="27622">
                  <a:moveTo>
                    <a:pt x="0" y="16192"/>
                  </a:moveTo>
                  <a:cubicBezTo>
                    <a:pt x="202882" y="27622"/>
                    <a:pt x="406717" y="0"/>
                    <a:pt x="609600" y="16192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D6AF8DC-DFA2-9F44-3A2C-F9B872B0FB0C}"/>
                </a:ext>
              </a:extLst>
            </p:cNvPr>
            <p:cNvSpPr/>
            <p:nvPr/>
          </p:nvSpPr>
          <p:spPr>
            <a:xfrm>
              <a:off x="4191000" y="1600200"/>
              <a:ext cx="609600" cy="9525"/>
            </a:xfrm>
            <a:custGeom>
              <a:avLst/>
              <a:gdLst/>
              <a:ahLst/>
              <a:cxnLst/>
              <a:rect l="0" t="0" r="0" b="0"/>
              <a:pathLst>
                <a:path w="609600" h="9525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E62F5E7-758B-542A-E057-E8DFB095388D}"/>
                </a:ext>
              </a:extLst>
            </p:cNvPr>
            <p:cNvSpPr/>
            <p:nvPr/>
          </p:nvSpPr>
          <p:spPr>
            <a:xfrm>
              <a:off x="4186237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cubicBezTo>
                    <a:pt x="38100" y="106679"/>
                    <a:pt x="15240" y="86677"/>
                    <a:pt x="0" y="61912"/>
                  </a:cubicBezTo>
                  <a:cubicBezTo>
                    <a:pt x="26670" y="50482"/>
                    <a:pt x="40004" y="19050"/>
                    <a:pt x="61912" y="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471CBC0-8313-28FF-400A-3468B0823FF5}"/>
                </a:ext>
              </a:extLst>
            </p:cNvPr>
            <p:cNvSpPr/>
            <p:nvPr/>
          </p:nvSpPr>
          <p:spPr>
            <a:xfrm>
              <a:off x="4186237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61912" y="123825"/>
                  </a:moveTo>
                  <a:lnTo>
                    <a:pt x="0" y="61912"/>
                  </a:lnTo>
                  <a:lnTo>
                    <a:pt x="61912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8E8260B-7AF3-A0D4-3F31-6DD98BC4B549}"/>
              </a:ext>
            </a:extLst>
          </p:cNvPr>
          <p:cNvGrpSpPr/>
          <p:nvPr/>
        </p:nvGrpSpPr>
        <p:grpSpPr>
          <a:xfrm>
            <a:off x="3267074" y="2298382"/>
            <a:ext cx="1024890" cy="1175385"/>
            <a:chOff x="2185987" y="1081087"/>
            <a:chExt cx="1024890" cy="1175385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1B59D996-7473-DE31-7730-5B2BD618B4FB}"/>
                </a:ext>
              </a:extLst>
            </p:cNvPr>
            <p:cNvSpPr/>
            <p:nvPr/>
          </p:nvSpPr>
          <p:spPr>
            <a:xfrm>
              <a:off x="2185987" y="1081087"/>
              <a:ext cx="1024890" cy="1175385"/>
            </a:xfrm>
            <a:custGeom>
              <a:avLst/>
              <a:gdLst/>
              <a:ahLst/>
              <a:cxnLst/>
              <a:rect l="0" t="0" r="0" b="0"/>
              <a:pathLst>
                <a:path w="1024890" h="1175385">
                  <a:moveTo>
                    <a:pt x="1018222" y="1175384"/>
                  </a:moveTo>
                  <a:cubicBezTo>
                    <a:pt x="681990" y="1158239"/>
                    <a:pt x="345757" y="1170622"/>
                    <a:pt x="10477" y="1175384"/>
                  </a:cubicBezTo>
                  <a:cubicBezTo>
                    <a:pt x="0" y="1135380"/>
                    <a:pt x="952" y="1092517"/>
                    <a:pt x="4762" y="1050607"/>
                  </a:cubicBezTo>
                  <a:cubicBezTo>
                    <a:pt x="20002" y="872490"/>
                    <a:pt x="50482" y="697229"/>
                    <a:pt x="145732" y="558165"/>
                  </a:cubicBezTo>
                  <a:cubicBezTo>
                    <a:pt x="240030" y="421957"/>
                    <a:pt x="353377" y="302894"/>
                    <a:pt x="489585" y="209550"/>
                  </a:cubicBezTo>
                  <a:cubicBezTo>
                    <a:pt x="634365" y="111442"/>
                    <a:pt x="824865" y="0"/>
                    <a:pt x="1000125" y="61912"/>
                  </a:cubicBezTo>
                  <a:cubicBezTo>
                    <a:pt x="1005840" y="63817"/>
                    <a:pt x="1011555" y="62864"/>
                    <a:pt x="1018222" y="61912"/>
                  </a:cubicBezTo>
                  <a:cubicBezTo>
                    <a:pt x="1022032" y="191452"/>
                    <a:pt x="1024890" y="321945"/>
                    <a:pt x="1018222" y="451485"/>
                  </a:cubicBezTo>
                  <a:cubicBezTo>
                    <a:pt x="1011555" y="560070"/>
                    <a:pt x="1020127" y="668655"/>
                    <a:pt x="1018222" y="777240"/>
                  </a:cubicBezTo>
                  <a:cubicBezTo>
                    <a:pt x="1014412" y="909637"/>
                    <a:pt x="1015365" y="1042035"/>
                    <a:pt x="1018222" y="117538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7B1CA36C-6F7F-E45C-569D-E986BE37A9D4}"/>
                </a:ext>
              </a:extLst>
            </p:cNvPr>
            <p:cNvSpPr/>
            <p:nvPr/>
          </p:nvSpPr>
          <p:spPr>
            <a:xfrm>
              <a:off x="2190095" y="1142999"/>
              <a:ext cx="1013780" cy="1113232"/>
            </a:xfrm>
            <a:custGeom>
              <a:avLst/>
              <a:gdLst/>
              <a:ahLst/>
              <a:cxnLst/>
              <a:rect l="0" t="0" r="0" b="0"/>
              <a:pathLst>
                <a:path w="1013780" h="1113232">
                  <a:moveTo>
                    <a:pt x="5990" y="1113232"/>
                  </a:moveTo>
                  <a:cubicBezTo>
                    <a:pt x="1901" y="1072540"/>
                    <a:pt x="0" y="1031087"/>
                    <a:pt x="855" y="989159"/>
                  </a:cubicBezTo>
                  <a:cubicBezTo>
                    <a:pt x="11410" y="447802"/>
                    <a:pt x="454256" y="7510"/>
                    <a:pt x="995808" y="0"/>
                  </a:cubicBezTo>
                  <a:cubicBezTo>
                    <a:pt x="1001799" y="0"/>
                    <a:pt x="1007695" y="0"/>
                    <a:pt x="1013685" y="0"/>
                  </a:cubicBezTo>
                  <a:lnTo>
                    <a:pt x="1013780" y="111323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976F3CC-0918-C3CC-C075-8F19D5907117}"/>
              </a:ext>
            </a:extLst>
          </p:cNvPr>
          <p:cNvGrpSpPr/>
          <p:nvPr/>
        </p:nvGrpSpPr>
        <p:grpSpPr>
          <a:xfrm>
            <a:off x="2681287" y="2755582"/>
            <a:ext cx="614362" cy="123825"/>
            <a:chOff x="1600200" y="1538287"/>
            <a:chExt cx="614362" cy="123825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F5C9621B-12EA-FF52-0524-157070DE61E1}"/>
                </a:ext>
              </a:extLst>
            </p:cNvPr>
            <p:cNvSpPr/>
            <p:nvPr/>
          </p:nvSpPr>
          <p:spPr>
            <a:xfrm>
              <a:off x="1600200" y="1593532"/>
              <a:ext cx="609600" cy="19050"/>
            </a:xfrm>
            <a:custGeom>
              <a:avLst/>
              <a:gdLst/>
              <a:ahLst/>
              <a:cxnLst/>
              <a:rect l="0" t="0" r="0" b="0"/>
              <a:pathLst>
                <a:path w="609600" h="19050">
                  <a:moveTo>
                    <a:pt x="609600" y="6667"/>
                  </a:moveTo>
                  <a:cubicBezTo>
                    <a:pt x="406717" y="19050"/>
                    <a:pt x="202882" y="0"/>
                    <a:pt x="0" y="66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89054C1-ACA4-1E45-21B3-7CE3CCDD27BB}"/>
                </a:ext>
              </a:extLst>
            </p:cNvPr>
            <p:cNvSpPr/>
            <p:nvPr/>
          </p:nvSpPr>
          <p:spPr>
            <a:xfrm>
              <a:off x="1600200" y="1600200"/>
              <a:ext cx="609600" cy="9525"/>
            </a:xfrm>
            <a:custGeom>
              <a:avLst/>
              <a:gdLst/>
              <a:ahLst/>
              <a:cxnLst/>
              <a:rect l="0" t="0" r="0" b="0"/>
              <a:pathLst>
                <a:path w="609600" h="9525">
                  <a:moveTo>
                    <a:pt x="0" y="0"/>
                  </a:moveTo>
                  <a:lnTo>
                    <a:pt x="609600" y="0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AC3D9366-F746-B6F9-E22F-EE1EFBB238B9}"/>
                </a:ext>
              </a:extLst>
            </p:cNvPr>
            <p:cNvSpPr/>
            <p:nvPr/>
          </p:nvSpPr>
          <p:spPr>
            <a:xfrm>
              <a:off x="2152650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19050" y="22860"/>
                    <a:pt x="45720" y="37147"/>
                    <a:pt x="61912" y="61912"/>
                  </a:cubicBezTo>
                  <a:cubicBezTo>
                    <a:pt x="48577" y="87629"/>
                    <a:pt x="15239" y="99060"/>
                    <a:pt x="0" y="12382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CAF7B43-E2BD-E4B0-9D34-680D96E8DBD8}"/>
                </a:ext>
              </a:extLst>
            </p:cNvPr>
            <p:cNvSpPr/>
            <p:nvPr/>
          </p:nvSpPr>
          <p:spPr>
            <a:xfrm>
              <a:off x="2152650" y="15382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E325352-D72C-7102-1281-93BBBF7CC77A}"/>
              </a:ext>
            </a:extLst>
          </p:cNvPr>
          <p:cNvSpPr txBox="1"/>
          <p:nvPr/>
        </p:nvSpPr>
        <p:spPr>
          <a:xfrm>
            <a:off x="2590799" y="1898747"/>
            <a:ext cx="3558188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The Role of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confs.tech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in Open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-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Source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D285EB-F2FD-B72C-F493-0643EEEE1A4E}"/>
              </a:ext>
            </a:extLst>
          </p:cNvPr>
          <p:cNvSpPr txBox="1"/>
          <p:nvPr/>
        </p:nvSpPr>
        <p:spPr>
          <a:xfrm>
            <a:off x="1576387" y="2678430"/>
            <a:ext cx="10144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Open Source
Promotion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29AE96-F80E-2BBC-3207-A52FD2B48DFC}"/>
              </a:ext>
            </a:extLst>
          </p:cNvPr>
          <p:cNvSpPr txBox="1"/>
          <p:nvPr/>
        </p:nvSpPr>
        <p:spPr>
          <a:xfrm>
            <a:off x="6015037" y="2678430"/>
            <a:ext cx="9286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Conference
Discovery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14AB92-97AB-4BF8-D216-28487DBB8AFB}"/>
              </a:ext>
            </a:extLst>
          </p:cNvPr>
          <p:cNvSpPr txBox="1"/>
          <p:nvPr/>
        </p:nvSpPr>
        <p:spPr>
          <a:xfrm>
            <a:off x="1557337" y="4050030"/>
            <a:ext cx="10429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Community
Engagement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CB096D-1C91-1F4D-4DA2-326A3B4FD9CB}"/>
              </a:ext>
            </a:extLst>
          </p:cNvPr>
          <p:cNvSpPr txBox="1"/>
          <p:nvPr/>
        </p:nvSpPr>
        <p:spPr>
          <a:xfrm>
            <a:off x="6015037" y="4164330"/>
            <a:ext cx="1571625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Professional Growth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9C9F431-FA99-DB51-1EC3-4E00452AEAF6}"/>
              </a:ext>
            </a:extLst>
          </p:cNvPr>
          <p:cNvGrpSpPr/>
          <p:nvPr/>
        </p:nvGrpSpPr>
        <p:grpSpPr>
          <a:xfrm>
            <a:off x="3711415" y="2807493"/>
            <a:ext cx="334327" cy="345757"/>
            <a:chOff x="2630328" y="1590198"/>
            <a:chExt cx="334327" cy="345757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2F8764B-6F58-5B54-F1BE-988967B75BD7}"/>
                </a:ext>
              </a:extLst>
            </p:cNvPr>
            <p:cNvSpPr/>
            <p:nvPr/>
          </p:nvSpPr>
          <p:spPr>
            <a:xfrm>
              <a:off x="2630328" y="1590198"/>
              <a:ext cx="334327" cy="345757"/>
            </a:xfrm>
            <a:custGeom>
              <a:avLst/>
              <a:gdLst/>
              <a:ahLst/>
              <a:cxnLst/>
              <a:rect l="0" t="0" r="0" b="0"/>
              <a:pathLst>
                <a:path w="334327" h="345757">
                  <a:moveTo>
                    <a:pt x="162877" y="274320"/>
                  </a:moveTo>
                  <a:cubicBezTo>
                    <a:pt x="175736" y="268605"/>
                    <a:pt x="191452" y="274320"/>
                    <a:pt x="205740" y="274320"/>
                  </a:cubicBezTo>
                  <a:cubicBezTo>
                    <a:pt x="237172" y="272891"/>
                    <a:pt x="251460" y="301466"/>
                    <a:pt x="262890" y="331470"/>
                  </a:cubicBezTo>
                  <a:cubicBezTo>
                    <a:pt x="177165" y="327183"/>
                    <a:pt x="90011" y="344328"/>
                    <a:pt x="5715" y="331470"/>
                  </a:cubicBezTo>
                  <a:moveTo>
                    <a:pt x="5715" y="217170"/>
                  </a:moveTo>
                  <a:cubicBezTo>
                    <a:pt x="38576" y="224313"/>
                    <a:pt x="72866" y="221456"/>
                    <a:pt x="105727" y="217170"/>
                  </a:cubicBezTo>
                  <a:cubicBezTo>
                    <a:pt x="137160" y="212883"/>
                    <a:pt x="157162" y="242887"/>
                    <a:pt x="162877" y="274320"/>
                  </a:cubicBezTo>
                  <a:cubicBezTo>
                    <a:pt x="141446" y="280035"/>
                    <a:pt x="120015" y="271462"/>
                    <a:pt x="98583" y="274320"/>
                  </a:cubicBezTo>
                  <a:moveTo>
                    <a:pt x="5715" y="345757"/>
                  </a:moveTo>
                  <a:cubicBezTo>
                    <a:pt x="0" y="298608"/>
                    <a:pt x="5715" y="250031"/>
                    <a:pt x="5715" y="202882"/>
                  </a:cubicBezTo>
                  <a:moveTo>
                    <a:pt x="252888" y="200025"/>
                  </a:moveTo>
                  <a:cubicBezTo>
                    <a:pt x="260032" y="187166"/>
                    <a:pt x="275748" y="180022"/>
                    <a:pt x="284321" y="167163"/>
                  </a:cubicBezTo>
                  <a:cubicBezTo>
                    <a:pt x="288607" y="161448"/>
                    <a:pt x="292893" y="151447"/>
                    <a:pt x="287178" y="145732"/>
                  </a:cubicBezTo>
                  <a:cubicBezTo>
                    <a:pt x="282892" y="141446"/>
                    <a:pt x="280035" y="135731"/>
                    <a:pt x="274319" y="135731"/>
                  </a:cubicBezTo>
                  <a:cubicBezTo>
                    <a:pt x="267176" y="135731"/>
                    <a:pt x="261461" y="137160"/>
                    <a:pt x="257174" y="141446"/>
                  </a:cubicBezTo>
                  <a:cubicBezTo>
                    <a:pt x="255746" y="142875"/>
                    <a:pt x="254317" y="144303"/>
                    <a:pt x="252888" y="145732"/>
                  </a:cubicBezTo>
                  <a:cubicBezTo>
                    <a:pt x="250031" y="144303"/>
                    <a:pt x="248602" y="142874"/>
                    <a:pt x="247173" y="141446"/>
                  </a:cubicBezTo>
                  <a:cubicBezTo>
                    <a:pt x="244316" y="135731"/>
                    <a:pt x="235743" y="132873"/>
                    <a:pt x="231457" y="135731"/>
                  </a:cubicBezTo>
                  <a:cubicBezTo>
                    <a:pt x="225742" y="138588"/>
                    <a:pt x="220027" y="140017"/>
                    <a:pt x="217169" y="145732"/>
                  </a:cubicBezTo>
                  <a:cubicBezTo>
                    <a:pt x="214312" y="152876"/>
                    <a:pt x="214312" y="162877"/>
                    <a:pt x="221456" y="167163"/>
                  </a:cubicBezTo>
                  <a:cubicBezTo>
                    <a:pt x="232886" y="177165"/>
                    <a:pt x="241458" y="188595"/>
                    <a:pt x="252888" y="200025"/>
                  </a:cubicBezTo>
                  <a:moveTo>
                    <a:pt x="182880" y="107156"/>
                  </a:moveTo>
                  <a:cubicBezTo>
                    <a:pt x="228600" y="105727"/>
                    <a:pt x="275748" y="111442"/>
                    <a:pt x="322897" y="107156"/>
                  </a:cubicBezTo>
                  <a:cubicBezTo>
                    <a:pt x="328612" y="140017"/>
                    <a:pt x="324326" y="174307"/>
                    <a:pt x="322897" y="207168"/>
                  </a:cubicBezTo>
                  <a:cubicBezTo>
                    <a:pt x="322897" y="215741"/>
                    <a:pt x="315753" y="218598"/>
                    <a:pt x="308610" y="221456"/>
                  </a:cubicBezTo>
                  <a:cubicBezTo>
                    <a:pt x="272891" y="234314"/>
                    <a:pt x="232886" y="227171"/>
                    <a:pt x="197167" y="221456"/>
                  </a:cubicBezTo>
                  <a:cubicBezTo>
                    <a:pt x="188595" y="220027"/>
                    <a:pt x="182880" y="215741"/>
                    <a:pt x="182880" y="207168"/>
                  </a:cubicBezTo>
                  <a:cubicBezTo>
                    <a:pt x="175736" y="174307"/>
                    <a:pt x="194310" y="138588"/>
                    <a:pt x="182880" y="107156"/>
                  </a:cubicBezTo>
                  <a:moveTo>
                    <a:pt x="184308" y="72866"/>
                  </a:moveTo>
                  <a:cubicBezTo>
                    <a:pt x="227171" y="58578"/>
                    <a:pt x="275748" y="82867"/>
                    <a:pt x="320040" y="72866"/>
                  </a:cubicBezTo>
                  <a:cubicBezTo>
                    <a:pt x="320040" y="72866"/>
                    <a:pt x="332898" y="72866"/>
                    <a:pt x="334327" y="87153"/>
                  </a:cubicBezTo>
                  <a:cubicBezTo>
                    <a:pt x="334327" y="88582"/>
                    <a:pt x="334327" y="91439"/>
                    <a:pt x="334327" y="92868"/>
                  </a:cubicBezTo>
                  <a:cubicBezTo>
                    <a:pt x="334327" y="92868"/>
                    <a:pt x="334327" y="108585"/>
                    <a:pt x="320040" y="107156"/>
                  </a:cubicBezTo>
                  <a:cubicBezTo>
                    <a:pt x="275748" y="102870"/>
                    <a:pt x="230028" y="110013"/>
                    <a:pt x="184308" y="107156"/>
                  </a:cubicBezTo>
                  <a:cubicBezTo>
                    <a:pt x="184308" y="107156"/>
                    <a:pt x="171450" y="107156"/>
                    <a:pt x="170021" y="92868"/>
                  </a:cubicBezTo>
                  <a:cubicBezTo>
                    <a:pt x="170021" y="91439"/>
                    <a:pt x="171450" y="88582"/>
                    <a:pt x="170021" y="87153"/>
                  </a:cubicBezTo>
                  <a:cubicBezTo>
                    <a:pt x="170021" y="87153"/>
                    <a:pt x="170021" y="75723"/>
                    <a:pt x="184308" y="72866"/>
                  </a:cubicBezTo>
                  <a:moveTo>
                    <a:pt x="252888" y="72866"/>
                  </a:moveTo>
                  <a:cubicBezTo>
                    <a:pt x="252888" y="72866"/>
                    <a:pt x="270033" y="0"/>
                    <a:pt x="298608" y="20002"/>
                  </a:cubicBezTo>
                  <a:cubicBezTo>
                    <a:pt x="321468" y="35718"/>
                    <a:pt x="290036" y="64293"/>
                    <a:pt x="252888" y="72866"/>
                  </a:cubicBezTo>
                  <a:moveTo>
                    <a:pt x="252888" y="72866"/>
                  </a:moveTo>
                  <a:cubicBezTo>
                    <a:pt x="214312" y="68580"/>
                    <a:pt x="180022" y="27146"/>
                    <a:pt x="205740" y="20002"/>
                  </a:cubicBezTo>
                  <a:cubicBezTo>
                    <a:pt x="240030" y="10001"/>
                    <a:pt x="252888" y="72866"/>
                    <a:pt x="252888" y="7286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698E1F4-08F9-7602-D223-BA7537F4D693}"/>
                </a:ext>
              </a:extLst>
            </p:cNvPr>
            <p:cNvSpPr/>
            <p:nvPr/>
          </p:nvSpPr>
          <p:spPr>
            <a:xfrm>
              <a:off x="2636043" y="1594256"/>
              <a:ext cx="328612" cy="341699"/>
            </a:xfrm>
            <a:custGeom>
              <a:avLst/>
              <a:gdLst/>
              <a:ahLst/>
              <a:cxnLst/>
              <a:rect l="0" t="0" r="0" b="0"/>
              <a:pathLst>
                <a:path w="328612" h="341699">
                  <a:moveTo>
                    <a:pt x="157162" y="270262"/>
                  </a:moveTo>
                  <a:lnTo>
                    <a:pt x="200025" y="270262"/>
                  </a:lnTo>
                  <a:cubicBezTo>
                    <a:pt x="231588" y="270262"/>
                    <a:pt x="257175" y="295849"/>
                    <a:pt x="257175" y="327412"/>
                  </a:cubicBezTo>
                  <a:lnTo>
                    <a:pt x="0" y="327412"/>
                  </a:lnTo>
                  <a:moveTo>
                    <a:pt x="0" y="213112"/>
                  </a:moveTo>
                  <a:lnTo>
                    <a:pt x="100012" y="213112"/>
                  </a:lnTo>
                  <a:cubicBezTo>
                    <a:pt x="131575" y="213112"/>
                    <a:pt x="157162" y="238699"/>
                    <a:pt x="157162" y="270262"/>
                  </a:cubicBezTo>
                  <a:lnTo>
                    <a:pt x="92868" y="270262"/>
                  </a:lnTo>
                  <a:moveTo>
                    <a:pt x="0" y="198824"/>
                  </a:moveTo>
                  <a:lnTo>
                    <a:pt x="0" y="341699"/>
                  </a:lnTo>
                  <a:moveTo>
                    <a:pt x="278149" y="163420"/>
                  </a:moveTo>
                  <a:cubicBezTo>
                    <a:pt x="283800" y="157770"/>
                    <a:pt x="285204" y="149139"/>
                    <a:pt x="281635" y="141989"/>
                  </a:cubicBezTo>
                  <a:lnTo>
                    <a:pt x="281635" y="141989"/>
                  </a:lnTo>
                  <a:cubicBezTo>
                    <a:pt x="278970" y="136627"/>
                    <a:pt x="273883" y="132879"/>
                    <a:pt x="267973" y="131921"/>
                  </a:cubicBezTo>
                  <a:cubicBezTo>
                    <a:pt x="262062" y="130963"/>
                    <a:pt x="256053" y="132914"/>
                    <a:pt x="251831" y="137160"/>
                  </a:cubicBezTo>
                  <a:lnTo>
                    <a:pt x="246687" y="142303"/>
                  </a:lnTo>
                  <a:lnTo>
                    <a:pt x="241558" y="137160"/>
                  </a:lnTo>
                  <a:cubicBezTo>
                    <a:pt x="237337" y="132907"/>
                    <a:pt x="231323" y="130953"/>
                    <a:pt x="225408" y="131911"/>
                  </a:cubicBezTo>
                  <a:cubicBezTo>
                    <a:pt x="219493" y="132869"/>
                    <a:pt x="214404" y="136621"/>
                    <a:pt x="211740" y="141989"/>
                  </a:cubicBezTo>
                  <a:lnTo>
                    <a:pt x="211740" y="141989"/>
                  </a:lnTo>
                  <a:cubicBezTo>
                    <a:pt x="208171" y="149139"/>
                    <a:pt x="209575" y="157770"/>
                    <a:pt x="215226" y="163420"/>
                  </a:cubicBezTo>
                  <a:lnTo>
                    <a:pt x="246659" y="196281"/>
                  </a:lnTo>
                  <a:close/>
                  <a:moveTo>
                    <a:pt x="176450" y="103412"/>
                  </a:moveTo>
                  <a:lnTo>
                    <a:pt x="316882" y="103412"/>
                  </a:lnTo>
                  <a:lnTo>
                    <a:pt x="316882" y="103412"/>
                  </a:lnTo>
                  <a:lnTo>
                    <a:pt x="316882" y="203425"/>
                  </a:lnTo>
                  <a:cubicBezTo>
                    <a:pt x="316882" y="211316"/>
                    <a:pt x="310485" y="217712"/>
                    <a:pt x="302594" y="217712"/>
                  </a:cubicBezTo>
                  <a:lnTo>
                    <a:pt x="190738" y="217712"/>
                  </a:lnTo>
                  <a:cubicBezTo>
                    <a:pt x="182847" y="217712"/>
                    <a:pt x="176450" y="211316"/>
                    <a:pt x="176450" y="203425"/>
                  </a:cubicBezTo>
                  <a:lnTo>
                    <a:pt x="176450" y="103412"/>
                  </a:lnTo>
                  <a:close/>
                  <a:moveTo>
                    <a:pt x="178993" y="68908"/>
                  </a:moveTo>
                  <a:lnTo>
                    <a:pt x="314325" y="68908"/>
                  </a:lnTo>
                  <a:cubicBezTo>
                    <a:pt x="314325" y="68908"/>
                    <a:pt x="328612" y="68908"/>
                    <a:pt x="328612" y="83196"/>
                  </a:cubicBezTo>
                  <a:lnTo>
                    <a:pt x="328612" y="89139"/>
                  </a:lnTo>
                  <a:cubicBezTo>
                    <a:pt x="328612" y="89139"/>
                    <a:pt x="328612" y="103427"/>
                    <a:pt x="314325" y="103427"/>
                  </a:cubicBezTo>
                  <a:lnTo>
                    <a:pt x="178993" y="103427"/>
                  </a:lnTo>
                  <a:cubicBezTo>
                    <a:pt x="178993" y="103427"/>
                    <a:pt x="164706" y="103427"/>
                    <a:pt x="164706" y="89139"/>
                  </a:cubicBezTo>
                  <a:lnTo>
                    <a:pt x="164706" y="83196"/>
                  </a:lnTo>
                  <a:cubicBezTo>
                    <a:pt x="164706" y="83196"/>
                    <a:pt x="164706" y="68908"/>
                    <a:pt x="178993" y="68908"/>
                  </a:cubicBezTo>
                  <a:moveTo>
                    <a:pt x="246659" y="68908"/>
                  </a:moveTo>
                  <a:cubicBezTo>
                    <a:pt x="246659" y="68908"/>
                    <a:pt x="261975" y="0"/>
                    <a:pt x="292608" y="15301"/>
                  </a:cubicBezTo>
                  <a:cubicBezTo>
                    <a:pt x="317296" y="27646"/>
                    <a:pt x="284949" y="68908"/>
                    <a:pt x="246659" y="68908"/>
                  </a:cubicBezTo>
                  <a:close/>
                  <a:moveTo>
                    <a:pt x="200725" y="15301"/>
                  </a:moveTo>
                  <a:cubicBezTo>
                    <a:pt x="231343" y="0"/>
                    <a:pt x="246659" y="68908"/>
                    <a:pt x="246659" y="68908"/>
                  </a:cubicBezTo>
                  <a:cubicBezTo>
                    <a:pt x="208383" y="68908"/>
                    <a:pt x="176036" y="27646"/>
                    <a:pt x="200725" y="15301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20F466C-1609-11DD-2119-F52CE9AFA569}"/>
              </a:ext>
            </a:extLst>
          </p:cNvPr>
          <p:cNvGrpSpPr/>
          <p:nvPr/>
        </p:nvGrpSpPr>
        <p:grpSpPr>
          <a:xfrm>
            <a:off x="4512944" y="2874645"/>
            <a:ext cx="334327" cy="231457"/>
            <a:chOff x="3431857" y="1657350"/>
            <a:chExt cx="334327" cy="23145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248B4941-2F72-3CED-9DDD-B926212E382B}"/>
                </a:ext>
              </a:extLst>
            </p:cNvPr>
            <p:cNvSpPr/>
            <p:nvPr/>
          </p:nvSpPr>
          <p:spPr>
            <a:xfrm>
              <a:off x="3431857" y="1657350"/>
              <a:ext cx="334327" cy="231457"/>
            </a:xfrm>
            <a:custGeom>
              <a:avLst/>
              <a:gdLst/>
              <a:ahLst/>
              <a:cxnLst/>
              <a:rect l="0" t="0" r="0" b="0"/>
              <a:pathLst>
                <a:path w="334327" h="231457">
                  <a:moveTo>
                    <a:pt x="154304" y="85725"/>
                  </a:moveTo>
                  <a:cubicBezTo>
                    <a:pt x="161448" y="70008"/>
                    <a:pt x="171450" y="55721"/>
                    <a:pt x="171450" y="38576"/>
                  </a:cubicBezTo>
                  <a:cubicBezTo>
                    <a:pt x="172878" y="35718"/>
                    <a:pt x="172878" y="34290"/>
                    <a:pt x="171450" y="31432"/>
                  </a:cubicBezTo>
                  <a:cubicBezTo>
                    <a:pt x="170021" y="30003"/>
                    <a:pt x="167163" y="28575"/>
                    <a:pt x="165734" y="28575"/>
                  </a:cubicBezTo>
                  <a:cubicBezTo>
                    <a:pt x="160019" y="27146"/>
                    <a:pt x="152876" y="30003"/>
                    <a:pt x="147161" y="28575"/>
                  </a:cubicBezTo>
                  <a:moveTo>
                    <a:pt x="318611" y="0"/>
                  </a:moveTo>
                  <a:cubicBezTo>
                    <a:pt x="325754" y="1428"/>
                    <a:pt x="332898" y="5714"/>
                    <a:pt x="332898" y="14287"/>
                  </a:cubicBezTo>
                  <a:cubicBezTo>
                    <a:pt x="332898" y="28575"/>
                    <a:pt x="334327" y="42862"/>
                    <a:pt x="332898" y="57150"/>
                  </a:cubicBezTo>
                  <a:cubicBezTo>
                    <a:pt x="332898" y="61436"/>
                    <a:pt x="330041" y="65722"/>
                    <a:pt x="327183" y="64293"/>
                  </a:cubicBezTo>
                  <a:cubicBezTo>
                    <a:pt x="302894" y="58578"/>
                    <a:pt x="284321" y="88582"/>
                    <a:pt x="282892" y="114300"/>
                  </a:cubicBezTo>
                  <a:cubicBezTo>
                    <a:pt x="281463" y="140017"/>
                    <a:pt x="304323" y="151447"/>
                    <a:pt x="327183" y="164306"/>
                  </a:cubicBezTo>
                  <a:cubicBezTo>
                    <a:pt x="330041" y="165735"/>
                    <a:pt x="332898" y="167163"/>
                    <a:pt x="332898" y="171450"/>
                  </a:cubicBezTo>
                  <a:cubicBezTo>
                    <a:pt x="334327" y="185737"/>
                    <a:pt x="331470" y="200025"/>
                    <a:pt x="332898" y="214312"/>
                  </a:cubicBezTo>
                  <a:cubicBezTo>
                    <a:pt x="332898" y="222885"/>
                    <a:pt x="325754" y="231457"/>
                    <a:pt x="318611" y="228600"/>
                  </a:cubicBezTo>
                  <a:cubicBezTo>
                    <a:pt x="224313" y="194310"/>
                    <a:pt x="117157" y="208597"/>
                    <a:pt x="18573" y="228600"/>
                  </a:cubicBezTo>
                  <a:cubicBezTo>
                    <a:pt x="11429" y="230028"/>
                    <a:pt x="1428" y="221456"/>
                    <a:pt x="4286" y="214312"/>
                  </a:cubicBezTo>
                  <a:cubicBezTo>
                    <a:pt x="8572" y="200025"/>
                    <a:pt x="2857" y="185737"/>
                    <a:pt x="4286" y="171450"/>
                  </a:cubicBezTo>
                  <a:cubicBezTo>
                    <a:pt x="4286" y="167163"/>
                    <a:pt x="7143" y="164306"/>
                    <a:pt x="10001" y="164306"/>
                  </a:cubicBezTo>
                  <a:cubicBezTo>
                    <a:pt x="35718" y="160020"/>
                    <a:pt x="45720" y="137160"/>
                    <a:pt x="54292" y="114300"/>
                  </a:cubicBezTo>
                  <a:cubicBezTo>
                    <a:pt x="62864" y="90011"/>
                    <a:pt x="35718" y="61436"/>
                    <a:pt x="10001" y="64293"/>
                  </a:cubicBezTo>
                  <a:cubicBezTo>
                    <a:pt x="7143" y="65722"/>
                    <a:pt x="5715" y="61436"/>
                    <a:pt x="4286" y="57150"/>
                  </a:cubicBezTo>
                  <a:cubicBezTo>
                    <a:pt x="0" y="44291"/>
                    <a:pt x="2857" y="28575"/>
                    <a:pt x="4286" y="14287"/>
                  </a:cubicBezTo>
                  <a:cubicBezTo>
                    <a:pt x="5714" y="7143"/>
                    <a:pt x="10001" y="0"/>
                    <a:pt x="18573" y="0"/>
                  </a:cubicBezTo>
                  <a:cubicBezTo>
                    <a:pt x="118586" y="0"/>
                    <a:pt x="218598" y="1428"/>
                    <a:pt x="318611" y="0"/>
                  </a:cubicBezTo>
                  <a:moveTo>
                    <a:pt x="190023" y="200025"/>
                  </a:moveTo>
                  <a:cubicBezTo>
                    <a:pt x="194309" y="181451"/>
                    <a:pt x="190023" y="161448"/>
                    <a:pt x="190023" y="142875"/>
                  </a:cubicBezTo>
                  <a:cubicBezTo>
                    <a:pt x="190023" y="134302"/>
                    <a:pt x="182879" y="127158"/>
                    <a:pt x="175736" y="128587"/>
                  </a:cubicBezTo>
                  <a:cubicBezTo>
                    <a:pt x="167163" y="130016"/>
                    <a:pt x="162877" y="135731"/>
                    <a:pt x="161448" y="142875"/>
                  </a:cubicBezTo>
                  <a:cubicBezTo>
                    <a:pt x="155733" y="161448"/>
                    <a:pt x="162877" y="181451"/>
                    <a:pt x="161448" y="200025"/>
                  </a:cubicBezTo>
                  <a:moveTo>
                    <a:pt x="161448" y="171450"/>
                  </a:moveTo>
                  <a:cubicBezTo>
                    <a:pt x="170021" y="172878"/>
                    <a:pt x="181451" y="168592"/>
                    <a:pt x="190023" y="171450"/>
                  </a:cubicBezTo>
                  <a:moveTo>
                    <a:pt x="218598" y="128587"/>
                  </a:moveTo>
                  <a:cubicBezTo>
                    <a:pt x="220027" y="135731"/>
                    <a:pt x="215741" y="142875"/>
                    <a:pt x="218598" y="150018"/>
                  </a:cubicBezTo>
                  <a:cubicBezTo>
                    <a:pt x="221456" y="157162"/>
                    <a:pt x="224313" y="165735"/>
                    <a:pt x="232886" y="164306"/>
                  </a:cubicBezTo>
                  <a:cubicBezTo>
                    <a:pt x="240029" y="162877"/>
                    <a:pt x="248602" y="158591"/>
                    <a:pt x="247173" y="150018"/>
                  </a:cubicBezTo>
                  <a:cubicBezTo>
                    <a:pt x="245745" y="142875"/>
                    <a:pt x="248602" y="135731"/>
                    <a:pt x="247173" y="128587"/>
                  </a:cubicBezTo>
                  <a:moveTo>
                    <a:pt x="232886" y="200025"/>
                  </a:moveTo>
                  <a:cubicBezTo>
                    <a:pt x="230028" y="188595"/>
                    <a:pt x="237172" y="175736"/>
                    <a:pt x="232886" y="164306"/>
                  </a:cubicBezTo>
                  <a:moveTo>
                    <a:pt x="104298" y="200025"/>
                  </a:moveTo>
                  <a:cubicBezTo>
                    <a:pt x="120014" y="202882"/>
                    <a:pt x="137159" y="187166"/>
                    <a:pt x="132873" y="171450"/>
                  </a:cubicBezTo>
                  <a:cubicBezTo>
                    <a:pt x="131445" y="167163"/>
                    <a:pt x="132873" y="161448"/>
                    <a:pt x="132873" y="157162"/>
                  </a:cubicBezTo>
                  <a:cubicBezTo>
                    <a:pt x="131445" y="141446"/>
                    <a:pt x="118586" y="134302"/>
                    <a:pt x="104298" y="128587"/>
                  </a:cubicBezTo>
                  <a:cubicBezTo>
                    <a:pt x="104298" y="152876"/>
                    <a:pt x="98583" y="177164"/>
                    <a:pt x="104298" y="20002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13C4B88-2ED6-E0DA-E30C-55ECC7B8426E}"/>
                </a:ext>
              </a:extLst>
            </p:cNvPr>
            <p:cNvSpPr/>
            <p:nvPr/>
          </p:nvSpPr>
          <p:spPr>
            <a:xfrm>
              <a:off x="3436114" y="1657350"/>
              <a:ext cx="328670" cy="228600"/>
            </a:xfrm>
            <a:custGeom>
              <a:avLst/>
              <a:gdLst/>
              <a:ahLst/>
              <a:cxnLst/>
              <a:rect l="0" t="0" r="0" b="0"/>
              <a:pathLst>
                <a:path w="328670" h="228600">
                  <a:moveTo>
                    <a:pt x="150047" y="85725"/>
                  </a:moveTo>
                  <a:lnTo>
                    <a:pt x="167849" y="38219"/>
                  </a:lnTo>
                  <a:cubicBezTo>
                    <a:pt x="168668" y="36026"/>
                    <a:pt x="168362" y="33571"/>
                    <a:pt x="167028" y="31648"/>
                  </a:cubicBezTo>
                  <a:cubicBezTo>
                    <a:pt x="165694" y="29724"/>
                    <a:pt x="163503" y="28576"/>
                    <a:pt x="161163" y="28574"/>
                  </a:cubicBezTo>
                  <a:lnTo>
                    <a:pt x="142903" y="28574"/>
                  </a:lnTo>
                  <a:moveTo>
                    <a:pt x="314353" y="0"/>
                  </a:moveTo>
                  <a:cubicBezTo>
                    <a:pt x="322244" y="0"/>
                    <a:pt x="328641" y="6396"/>
                    <a:pt x="328641" y="14287"/>
                  </a:cubicBezTo>
                  <a:lnTo>
                    <a:pt x="328641" y="57592"/>
                  </a:lnTo>
                  <a:cubicBezTo>
                    <a:pt x="328670" y="61211"/>
                    <a:pt x="325987" y="64280"/>
                    <a:pt x="322397" y="64736"/>
                  </a:cubicBezTo>
                  <a:cubicBezTo>
                    <a:pt x="297371" y="67863"/>
                    <a:pt x="278590" y="89136"/>
                    <a:pt x="278590" y="114357"/>
                  </a:cubicBezTo>
                  <a:cubicBezTo>
                    <a:pt x="278590" y="139577"/>
                    <a:pt x="297371" y="160850"/>
                    <a:pt x="322397" y="163977"/>
                  </a:cubicBezTo>
                  <a:cubicBezTo>
                    <a:pt x="325987" y="164433"/>
                    <a:pt x="328670" y="167502"/>
                    <a:pt x="328641" y="171121"/>
                  </a:cubicBezTo>
                  <a:lnTo>
                    <a:pt x="328641" y="214312"/>
                  </a:lnTo>
                  <a:cubicBezTo>
                    <a:pt x="328641" y="222203"/>
                    <a:pt x="322244" y="228600"/>
                    <a:pt x="314353" y="228600"/>
                  </a:cubicBezTo>
                  <a:lnTo>
                    <a:pt x="14316" y="228600"/>
                  </a:lnTo>
                  <a:cubicBezTo>
                    <a:pt x="6425" y="228600"/>
                    <a:pt x="28" y="222203"/>
                    <a:pt x="28" y="214312"/>
                  </a:cubicBezTo>
                  <a:lnTo>
                    <a:pt x="28" y="171007"/>
                  </a:lnTo>
                  <a:cubicBezTo>
                    <a:pt x="0" y="167388"/>
                    <a:pt x="2682" y="164319"/>
                    <a:pt x="6272" y="163863"/>
                  </a:cubicBezTo>
                  <a:cubicBezTo>
                    <a:pt x="31298" y="160736"/>
                    <a:pt x="50079" y="139463"/>
                    <a:pt x="50079" y="114242"/>
                  </a:cubicBezTo>
                  <a:cubicBezTo>
                    <a:pt x="50079" y="89022"/>
                    <a:pt x="31298" y="67749"/>
                    <a:pt x="6272" y="64622"/>
                  </a:cubicBezTo>
                  <a:cubicBezTo>
                    <a:pt x="2682" y="64166"/>
                    <a:pt x="0" y="61097"/>
                    <a:pt x="28" y="57478"/>
                  </a:cubicBezTo>
                  <a:lnTo>
                    <a:pt x="28" y="14287"/>
                  </a:lnTo>
                  <a:cubicBezTo>
                    <a:pt x="28" y="6396"/>
                    <a:pt x="6425" y="0"/>
                    <a:pt x="14316" y="0"/>
                  </a:cubicBezTo>
                  <a:close/>
                  <a:moveTo>
                    <a:pt x="185766" y="200025"/>
                  </a:moveTo>
                  <a:lnTo>
                    <a:pt x="185766" y="142875"/>
                  </a:lnTo>
                  <a:cubicBezTo>
                    <a:pt x="185766" y="134984"/>
                    <a:pt x="179369" y="128587"/>
                    <a:pt x="171478" y="128587"/>
                  </a:cubicBezTo>
                  <a:cubicBezTo>
                    <a:pt x="163587" y="128587"/>
                    <a:pt x="157191" y="134984"/>
                    <a:pt x="157191" y="142875"/>
                  </a:cubicBezTo>
                  <a:lnTo>
                    <a:pt x="157191" y="200025"/>
                  </a:lnTo>
                  <a:moveTo>
                    <a:pt x="157191" y="171450"/>
                  </a:moveTo>
                  <a:lnTo>
                    <a:pt x="185766" y="171450"/>
                  </a:lnTo>
                  <a:moveTo>
                    <a:pt x="214341" y="128587"/>
                  </a:moveTo>
                  <a:lnTo>
                    <a:pt x="214341" y="150018"/>
                  </a:lnTo>
                  <a:cubicBezTo>
                    <a:pt x="214341" y="157909"/>
                    <a:pt x="220737" y="164306"/>
                    <a:pt x="228628" y="164306"/>
                  </a:cubicBezTo>
                  <a:cubicBezTo>
                    <a:pt x="236519" y="164306"/>
                    <a:pt x="242916" y="157909"/>
                    <a:pt x="242916" y="150018"/>
                  </a:cubicBezTo>
                  <a:lnTo>
                    <a:pt x="242916" y="128587"/>
                  </a:lnTo>
                  <a:moveTo>
                    <a:pt x="228628" y="200025"/>
                  </a:moveTo>
                  <a:lnTo>
                    <a:pt x="228628" y="164306"/>
                  </a:lnTo>
                  <a:moveTo>
                    <a:pt x="100041" y="200025"/>
                  </a:moveTo>
                  <a:cubicBezTo>
                    <a:pt x="115822" y="200025"/>
                    <a:pt x="128616" y="187231"/>
                    <a:pt x="128616" y="171450"/>
                  </a:cubicBezTo>
                  <a:lnTo>
                    <a:pt x="128616" y="157162"/>
                  </a:lnTo>
                  <a:cubicBezTo>
                    <a:pt x="128616" y="141380"/>
                    <a:pt x="115822" y="128587"/>
                    <a:pt x="100041" y="128587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39E4955-36C2-0AFC-EDB0-4EDE3AF44D44}"/>
              </a:ext>
            </a:extLst>
          </p:cNvPr>
          <p:cNvGrpSpPr/>
          <p:nvPr/>
        </p:nvGrpSpPr>
        <p:grpSpPr>
          <a:xfrm>
            <a:off x="3771423" y="3737609"/>
            <a:ext cx="331470" cy="337185"/>
            <a:chOff x="2690336" y="2520314"/>
            <a:chExt cx="331470" cy="337185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8098EE5-9708-7A6E-69CE-43C08515BA05}"/>
                </a:ext>
              </a:extLst>
            </p:cNvPr>
            <p:cNvSpPr/>
            <p:nvPr/>
          </p:nvSpPr>
          <p:spPr>
            <a:xfrm>
              <a:off x="2690336" y="2520314"/>
              <a:ext cx="331470" cy="337185"/>
            </a:xfrm>
            <a:custGeom>
              <a:avLst/>
              <a:gdLst/>
              <a:ahLst/>
              <a:cxnLst/>
              <a:rect l="0" t="0" r="0" b="0"/>
              <a:pathLst>
                <a:path w="331470" h="337185">
                  <a:moveTo>
                    <a:pt x="197167" y="31432"/>
                  </a:moveTo>
                  <a:cubicBezTo>
                    <a:pt x="195738" y="31432"/>
                    <a:pt x="194309" y="30003"/>
                    <a:pt x="192881" y="28575"/>
                  </a:cubicBezTo>
                  <a:cubicBezTo>
                    <a:pt x="190023" y="24288"/>
                    <a:pt x="188595" y="21431"/>
                    <a:pt x="187166" y="17145"/>
                  </a:cubicBezTo>
                  <a:cubicBezTo>
                    <a:pt x="187166" y="12858"/>
                    <a:pt x="190023" y="8572"/>
                    <a:pt x="192881" y="5715"/>
                  </a:cubicBezTo>
                  <a:cubicBezTo>
                    <a:pt x="195738" y="2857"/>
                    <a:pt x="200025" y="0"/>
                    <a:pt x="202882" y="1428"/>
                  </a:cubicBezTo>
                  <a:cubicBezTo>
                    <a:pt x="207168" y="2857"/>
                    <a:pt x="212883" y="2857"/>
                    <a:pt x="217170" y="1428"/>
                  </a:cubicBezTo>
                  <a:cubicBezTo>
                    <a:pt x="220027" y="0"/>
                    <a:pt x="224313" y="2857"/>
                    <a:pt x="227171" y="5715"/>
                  </a:cubicBezTo>
                  <a:cubicBezTo>
                    <a:pt x="230028" y="8572"/>
                    <a:pt x="231457" y="12858"/>
                    <a:pt x="232886" y="17145"/>
                  </a:cubicBezTo>
                  <a:cubicBezTo>
                    <a:pt x="232886" y="21431"/>
                    <a:pt x="230028" y="24288"/>
                    <a:pt x="227171" y="28575"/>
                  </a:cubicBezTo>
                  <a:cubicBezTo>
                    <a:pt x="225742" y="30003"/>
                    <a:pt x="224313" y="30003"/>
                    <a:pt x="222885" y="31432"/>
                  </a:cubicBezTo>
                  <a:moveTo>
                    <a:pt x="31432" y="201453"/>
                  </a:moveTo>
                  <a:cubicBezTo>
                    <a:pt x="35718" y="178593"/>
                    <a:pt x="51435" y="155733"/>
                    <a:pt x="74295" y="158591"/>
                  </a:cubicBezTo>
                  <a:cubicBezTo>
                    <a:pt x="98583" y="161448"/>
                    <a:pt x="114300" y="178593"/>
                    <a:pt x="117157" y="201453"/>
                  </a:cubicBezTo>
                  <a:cubicBezTo>
                    <a:pt x="120015" y="224313"/>
                    <a:pt x="97154" y="247173"/>
                    <a:pt x="74295" y="244316"/>
                  </a:cubicBezTo>
                  <a:cubicBezTo>
                    <a:pt x="50006" y="241458"/>
                    <a:pt x="30003" y="224313"/>
                    <a:pt x="31432" y="201453"/>
                  </a:cubicBezTo>
                  <a:moveTo>
                    <a:pt x="37147" y="180022"/>
                  </a:moveTo>
                  <a:cubicBezTo>
                    <a:pt x="54292" y="204311"/>
                    <a:pt x="90011" y="208597"/>
                    <a:pt x="117157" y="195738"/>
                  </a:cubicBezTo>
                  <a:moveTo>
                    <a:pt x="208597" y="245745"/>
                  </a:moveTo>
                  <a:cubicBezTo>
                    <a:pt x="212883" y="237172"/>
                    <a:pt x="215741" y="225742"/>
                    <a:pt x="215741" y="215741"/>
                  </a:cubicBezTo>
                  <a:cubicBezTo>
                    <a:pt x="217170" y="211455"/>
                    <a:pt x="217170" y="207168"/>
                    <a:pt x="215741" y="202882"/>
                  </a:cubicBezTo>
                  <a:cubicBezTo>
                    <a:pt x="211455" y="178593"/>
                    <a:pt x="237172" y="165735"/>
                    <a:pt x="260032" y="158591"/>
                  </a:cubicBezTo>
                  <a:cubicBezTo>
                    <a:pt x="282892" y="151447"/>
                    <a:pt x="300037" y="178593"/>
                    <a:pt x="304323" y="202882"/>
                  </a:cubicBezTo>
                  <a:cubicBezTo>
                    <a:pt x="304323" y="207168"/>
                    <a:pt x="302895" y="211454"/>
                    <a:pt x="304323" y="215741"/>
                  </a:cubicBezTo>
                  <a:cubicBezTo>
                    <a:pt x="307181" y="225742"/>
                    <a:pt x="308609" y="235743"/>
                    <a:pt x="311467" y="245745"/>
                  </a:cubicBezTo>
                  <a:moveTo>
                    <a:pt x="304323" y="210026"/>
                  </a:moveTo>
                  <a:cubicBezTo>
                    <a:pt x="287178" y="211454"/>
                    <a:pt x="274320" y="198596"/>
                    <a:pt x="260032" y="190023"/>
                  </a:cubicBezTo>
                  <a:cubicBezTo>
                    <a:pt x="250031" y="202882"/>
                    <a:pt x="232886" y="210026"/>
                    <a:pt x="215741" y="210026"/>
                  </a:cubicBezTo>
                  <a:moveTo>
                    <a:pt x="221456" y="210026"/>
                  </a:moveTo>
                  <a:cubicBezTo>
                    <a:pt x="227171" y="228600"/>
                    <a:pt x="240029" y="248602"/>
                    <a:pt x="260032" y="244316"/>
                  </a:cubicBezTo>
                  <a:cubicBezTo>
                    <a:pt x="280035" y="240030"/>
                    <a:pt x="298608" y="230028"/>
                    <a:pt x="298608" y="210026"/>
                  </a:cubicBezTo>
                  <a:moveTo>
                    <a:pt x="74295" y="258603"/>
                  </a:moveTo>
                  <a:cubicBezTo>
                    <a:pt x="112871" y="248602"/>
                    <a:pt x="141446" y="291465"/>
                    <a:pt x="145732" y="330041"/>
                  </a:cubicBezTo>
                  <a:cubicBezTo>
                    <a:pt x="98583" y="332898"/>
                    <a:pt x="50006" y="335756"/>
                    <a:pt x="2857" y="330041"/>
                  </a:cubicBezTo>
                  <a:cubicBezTo>
                    <a:pt x="0" y="291465"/>
                    <a:pt x="34290" y="258603"/>
                    <a:pt x="74295" y="258603"/>
                  </a:cubicBezTo>
                  <a:moveTo>
                    <a:pt x="260032" y="258603"/>
                  </a:moveTo>
                  <a:cubicBezTo>
                    <a:pt x="298608" y="264318"/>
                    <a:pt x="327183" y="291465"/>
                    <a:pt x="331470" y="330041"/>
                  </a:cubicBezTo>
                  <a:cubicBezTo>
                    <a:pt x="284321" y="337185"/>
                    <a:pt x="235743" y="322897"/>
                    <a:pt x="188595" y="330041"/>
                  </a:cubicBezTo>
                  <a:cubicBezTo>
                    <a:pt x="187166" y="290036"/>
                    <a:pt x="220027" y="257175"/>
                    <a:pt x="260032" y="258603"/>
                  </a:cubicBezTo>
                  <a:moveTo>
                    <a:pt x="160020" y="80010"/>
                  </a:moveTo>
                  <a:cubicBezTo>
                    <a:pt x="157162" y="58578"/>
                    <a:pt x="172878" y="34290"/>
                    <a:pt x="192881" y="32861"/>
                  </a:cubicBezTo>
                  <a:cubicBezTo>
                    <a:pt x="214312" y="31432"/>
                    <a:pt x="235743" y="31432"/>
                    <a:pt x="248602" y="48577"/>
                  </a:cubicBezTo>
                  <a:cubicBezTo>
                    <a:pt x="261461" y="65722"/>
                    <a:pt x="257174" y="85725"/>
                    <a:pt x="252888" y="105727"/>
                  </a:cubicBezTo>
                  <a:cubicBezTo>
                    <a:pt x="247173" y="127158"/>
                    <a:pt x="218598" y="138588"/>
                    <a:pt x="200025" y="128587"/>
                  </a:cubicBezTo>
                  <a:moveTo>
                    <a:pt x="188595" y="80010"/>
                  </a:moveTo>
                  <a:cubicBezTo>
                    <a:pt x="187166" y="101441"/>
                    <a:pt x="172878" y="114300"/>
                    <a:pt x="155733" y="127158"/>
                  </a:cubicBezTo>
                  <a:cubicBezTo>
                    <a:pt x="138588" y="140017"/>
                    <a:pt x="118586" y="121443"/>
                    <a:pt x="100012" y="111442"/>
                  </a:cubicBezTo>
                  <a:cubicBezTo>
                    <a:pt x="81438" y="101441"/>
                    <a:pt x="84296" y="71437"/>
                    <a:pt x="95726" y="54292"/>
                  </a:cubicBezTo>
                  <a:cubicBezTo>
                    <a:pt x="107156" y="35718"/>
                    <a:pt x="128587" y="25717"/>
                    <a:pt x="148590" y="3143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7349E49-C61A-82CB-97B2-4B050BA05A14}"/>
                </a:ext>
              </a:extLst>
            </p:cNvPr>
            <p:cNvSpPr/>
            <p:nvPr/>
          </p:nvSpPr>
          <p:spPr>
            <a:xfrm>
              <a:off x="2693193" y="25217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194181" y="30275"/>
                  </a:moveTo>
                  <a:lnTo>
                    <a:pt x="190023" y="26574"/>
                  </a:lnTo>
                  <a:cubicBezTo>
                    <a:pt x="186780" y="23687"/>
                    <a:pt x="184924" y="19551"/>
                    <a:pt x="184924" y="15209"/>
                  </a:cubicBezTo>
                  <a:cubicBezTo>
                    <a:pt x="184924" y="10866"/>
                    <a:pt x="186780" y="6730"/>
                    <a:pt x="190023" y="3843"/>
                  </a:cubicBezTo>
                  <a:lnTo>
                    <a:pt x="190023" y="3843"/>
                  </a:lnTo>
                  <a:cubicBezTo>
                    <a:pt x="192812" y="1368"/>
                    <a:pt x="196410" y="1"/>
                    <a:pt x="200139" y="0"/>
                  </a:cubicBezTo>
                  <a:lnTo>
                    <a:pt x="214198" y="0"/>
                  </a:lnTo>
                  <a:cubicBezTo>
                    <a:pt x="217926" y="1"/>
                    <a:pt x="221525" y="1368"/>
                    <a:pt x="224313" y="3843"/>
                  </a:cubicBezTo>
                  <a:lnTo>
                    <a:pt x="224313" y="3843"/>
                  </a:lnTo>
                  <a:cubicBezTo>
                    <a:pt x="227557" y="6730"/>
                    <a:pt x="229412" y="10866"/>
                    <a:pt x="229412" y="15209"/>
                  </a:cubicBezTo>
                  <a:cubicBezTo>
                    <a:pt x="229412" y="19551"/>
                    <a:pt x="227557" y="23687"/>
                    <a:pt x="224313" y="26574"/>
                  </a:cubicBezTo>
                  <a:lnTo>
                    <a:pt x="220156" y="30275"/>
                  </a:lnTo>
                  <a:moveTo>
                    <a:pt x="71437" y="157162"/>
                  </a:moveTo>
                  <a:cubicBezTo>
                    <a:pt x="95109" y="157162"/>
                    <a:pt x="114300" y="176352"/>
                    <a:pt x="114300" y="200025"/>
                  </a:cubicBezTo>
                  <a:cubicBezTo>
                    <a:pt x="114300" y="223697"/>
                    <a:pt x="95109" y="242887"/>
                    <a:pt x="71437" y="242887"/>
                  </a:cubicBezTo>
                  <a:cubicBezTo>
                    <a:pt x="47765" y="242887"/>
                    <a:pt x="28575" y="223697"/>
                    <a:pt x="28575" y="200025"/>
                  </a:cubicBezTo>
                  <a:cubicBezTo>
                    <a:pt x="28575" y="176352"/>
                    <a:pt x="47765" y="157162"/>
                    <a:pt x="71437" y="157162"/>
                  </a:cubicBezTo>
                  <a:close/>
                  <a:moveTo>
                    <a:pt x="34504" y="178265"/>
                  </a:moveTo>
                  <a:cubicBezTo>
                    <a:pt x="55080" y="199579"/>
                    <a:pt x="86700" y="205934"/>
                    <a:pt x="113914" y="194224"/>
                  </a:cubicBezTo>
                  <a:moveTo>
                    <a:pt x="205139" y="244944"/>
                  </a:moveTo>
                  <a:cubicBezTo>
                    <a:pt x="210847" y="235577"/>
                    <a:pt x="213692" y="224746"/>
                    <a:pt x="213326" y="213783"/>
                  </a:cubicBezTo>
                  <a:lnTo>
                    <a:pt x="213326" y="201039"/>
                  </a:lnTo>
                  <a:cubicBezTo>
                    <a:pt x="213326" y="176822"/>
                    <a:pt x="232958" y="157191"/>
                    <a:pt x="257175" y="157191"/>
                  </a:cubicBezTo>
                  <a:cubicBezTo>
                    <a:pt x="281391" y="157191"/>
                    <a:pt x="301023" y="176822"/>
                    <a:pt x="301023" y="201039"/>
                  </a:cubicBezTo>
                  <a:lnTo>
                    <a:pt x="301023" y="213783"/>
                  </a:lnTo>
                  <a:cubicBezTo>
                    <a:pt x="300657" y="224746"/>
                    <a:pt x="303502" y="235577"/>
                    <a:pt x="309210" y="244944"/>
                  </a:cubicBezTo>
                  <a:moveTo>
                    <a:pt x="301023" y="208283"/>
                  </a:moveTo>
                  <a:cubicBezTo>
                    <a:pt x="284184" y="208255"/>
                    <a:pt x="268185" y="200921"/>
                    <a:pt x="257175" y="188180"/>
                  </a:cubicBezTo>
                  <a:cubicBezTo>
                    <a:pt x="246164" y="200921"/>
                    <a:pt x="230165" y="208255"/>
                    <a:pt x="213326" y="208283"/>
                  </a:cubicBezTo>
                  <a:moveTo>
                    <a:pt x="218684" y="208026"/>
                  </a:moveTo>
                  <a:cubicBezTo>
                    <a:pt x="220666" y="227800"/>
                    <a:pt x="237308" y="242858"/>
                    <a:pt x="257182" y="242858"/>
                  </a:cubicBezTo>
                  <a:cubicBezTo>
                    <a:pt x="277056" y="242858"/>
                    <a:pt x="293697" y="227800"/>
                    <a:pt x="295679" y="208026"/>
                  </a:cubicBezTo>
                  <a:moveTo>
                    <a:pt x="142875" y="328612"/>
                  </a:moveTo>
                  <a:lnTo>
                    <a:pt x="0" y="328612"/>
                  </a:lnTo>
                  <a:cubicBezTo>
                    <a:pt x="0" y="289158"/>
                    <a:pt x="31983" y="257175"/>
                    <a:pt x="71437" y="257175"/>
                  </a:cubicBezTo>
                  <a:cubicBezTo>
                    <a:pt x="110891" y="257175"/>
                    <a:pt x="142875" y="289158"/>
                    <a:pt x="142875" y="328612"/>
                  </a:cubicBezTo>
                  <a:close/>
                  <a:moveTo>
                    <a:pt x="328612" y="328612"/>
                  </a:moveTo>
                  <a:lnTo>
                    <a:pt x="185737" y="328612"/>
                  </a:lnTo>
                  <a:cubicBezTo>
                    <a:pt x="185737" y="289158"/>
                    <a:pt x="217721" y="257175"/>
                    <a:pt x="257175" y="257175"/>
                  </a:cubicBezTo>
                  <a:cubicBezTo>
                    <a:pt x="296628" y="257175"/>
                    <a:pt x="328612" y="289158"/>
                    <a:pt x="328612" y="328612"/>
                  </a:cubicBezTo>
                  <a:close/>
                  <a:moveTo>
                    <a:pt x="157162" y="78581"/>
                  </a:moveTo>
                  <a:cubicBezTo>
                    <a:pt x="157160" y="57435"/>
                    <a:pt x="170459" y="38574"/>
                    <a:pt x="190378" y="31474"/>
                  </a:cubicBezTo>
                  <a:cubicBezTo>
                    <a:pt x="210296" y="24373"/>
                    <a:pt x="232527" y="30569"/>
                    <a:pt x="245902" y="46948"/>
                  </a:cubicBezTo>
                  <a:cubicBezTo>
                    <a:pt x="259276" y="63327"/>
                    <a:pt x="260903" y="86348"/>
                    <a:pt x="249964" y="104445"/>
                  </a:cubicBezTo>
                  <a:cubicBezTo>
                    <a:pt x="239025" y="122542"/>
                    <a:pt x="217886" y="131802"/>
                    <a:pt x="197167" y="127572"/>
                  </a:cubicBezTo>
                  <a:moveTo>
                    <a:pt x="185737" y="78581"/>
                  </a:moveTo>
                  <a:cubicBezTo>
                    <a:pt x="185739" y="99727"/>
                    <a:pt x="172440" y="118588"/>
                    <a:pt x="152521" y="125688"/>
                  </a:cubicBezTo>
                  <a:cubicBezTo>
                    <a:pt x="132603" y="132788"/>
                    <a:pt x="110372" y="126592"/>
                    <a:pt x="96997" y="110213"/>
                  </a:cubicBezTo>
                  <a:cubicBezTo>
                    <a:pt x="83623" y="93834"/>
                    <a:pt x="81996" y="70813"/>
                    <a:pt x="92935" y="52716"/>
                  </a:cubicBezTo>
                  <a:cubicBezTo>
                    <a:pt x="103874" y="34620"/>
                    <a:pt x="125013" y="25360"/>
                    <a:pt x="145732" y="295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AD05FC3-CFA6-0549-03C0-021188958D50}"/>
              </a:ext>
            </a:extLst>
          </p:cNvPr>
          <p:cNvGrpSpPr/>
          <p:nvPr/>
        </p:nvGrpSpPr>
        <p:grpSpPr>
          <a:xfrm>
            <a:off x="4454365" y="3723322"/>
            <a:ext cx="337185" cy="344328"/>
            <a:chOff x="3373278" y="2506027"/>
            <a:chExt cx="337185" cy="344328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C959BF1-E324-011D-EB59-FF31B782E371}"/>
                </a:ext>
              </a:extLst>
            </p:cNvPr>
            <p:cNvSpPr/>
            <p:nvPr/>
          </p:nvSpPr>
          <p:spPr>
            <a:xfrm>
              <a:off x="3373278" y="2506027"/>
              <a:ext cx="337185" cy="344328"/>
            </a:xfrm>
            <a:custGeom>
              <a:avLst/>
              <a:gdLst/>
              <a:ahLst/>
              <a:cxnLst/>
              <a:rect l="0" t="0" r="0" b="0"/>
              <a:pathLst>
                <a:path w="337185" h="344328">
                  <a:moveTo>
                    <a:pt x="70008" y="222884"/>
                  </a:moveTo>
                  <a:cubicBezTo>
                    <a:pt x="72866" y="208597"/>
                    <a:pt x="71437" y="194309"/>
                    <a:pt x="70008" y="180022"/>
                  </a:cubicBezTo>
                  <a:moveTo>
                    <a:pt x="41433" y="344328"/>
                  </a:moveTo>
                  <a:cubicBezTo>
                    <a:pt x="35718" y="321468"/>
                    <a:pt x="37147" y="297179"/>
                    <a:pt x="34290" y="272891"/>
                  </a:cubicBezTo>
                  <a:cubicBezTo>
                    <a:pt x="24288" y="274319"/>
                    <a:pt x="15716" y="274319"/>
                    <a:pt x="5715" y="272891"/>
                  </a:cubicBezTo>
                  <a:cubicBezTo>
                    <a:pt x="7143" y="254317"/>
                    <a:pt x="8572" y="234314"/>
                    <a:pt x="5715" y="215741"/>
                  </a:cubicBezTo>
                  <a:cubicBezTo>
                    <a:pt x="0" y="181451"/>
                    <a:pt x="34290" y="147161"/>
                    <a:pt x="70008" y="151447"/>
                  </a:cubicBezTo>
                  <a:cubicBezTo>
                    <a:pt x="105727" y="155733"/>
                    <a:pt x="140017" y="181451"/>
                    <a:pt x="134302" y="215741"/>
                  </a:cubicBezTo>
                  <a:cubicBezTo>
                    <a:pt x="131445" y="234314"/>
                    <a:pt x="140017" y="254317"/>
                    <a:pt x="134302" y="272891"/>
                  </a:cubicBezTo>
                  <a:cubicBezTo>
                    <a:pt x="124301" y="271462"/>
                    <a:pt x="114300" y="270033"/>
                    <a:pt x="105727" y="272891"/>
                  </a:cubicBezTo>
                  <a:cubicBezTo>
                    <a:pt x="102870" y="297179"/>
                    <a:pt x="101441" y="320039"/>
                    <a:pt x="98583" y="344328"/>
                  </a:cubicBezTo>
                  <a:moveTo>
                    <a:pt x="32861" y="65722"/>
                  </a:moveTo>
                  <a:cubicBezTo>
                    <a:pt x="44291" y="81438"/>
                    <a:pt x="65722" y="82867"/>
                    <a:pt x="84296" y="87153"/>
                  </a:cubicBezTo>
                  <a:cubicBezTo>
                    <a:pt x="94297" y="88582"/>
                    <a:pt x="104298" y="85725"/>
                    <a:pt x="112871" y="81438"/>
                  </a:cubicBezTo>
                  <a:moveTo>
                    <a:pt x="27146" y="87153"/>
                  </a:moveTo>
                  <a:cubicBezTo>
                    <a:pt x="20002" y="64293"/>
                    <a:pt x="47148" y="37147"/>
                    <a:pt x="70008" y="44291"/>
                  </a:cubicBezTo>
                  <a:cubicBezTo>
                    <a:pt x="92868" y="51434"/>
                    <a:pt x="110013" y="64293"/>
                    <a:pt x="112871" y="87153"/>
                  </a:cubicBezTo>
                  <a:cubicBezTo>
                    <a:pt x="115728" y="111442"/>
                    <a:pt x="92868" y="132873"/>
                    <a:pt x="70008" y="130016"/>
                  </a:cubicBezTo>
                  <a:cubicBezTo>
                    <a:pt x="47148" y="127158"/>
                    <a:pt x="28575" y="111442"/>
                    <a:pt x="27146" y="87153"/>
                  </a:cubicBezTo>
                  <a:moveTo>
                    <a:pt x="112871" y="15716"/>
                  </a:moveTo>
                  <a:cubicBezTo>
                    <a:pt x="180022" y="0"/>
                    <a:pt x="252888" y="31432"/>
                    <a:pt x="320040" y="15716"/>
                  </a:cubicBezTo>
                  <a:cubicBezTo>
                    <a:pt x="327183" y="14287"/>
                    <a:pt x="335756" y="22859"/>
                    <a:pt x="334327" y="30003"/>
                  </a:cubicBezTo>
                  <a:cubicBezTo>
                    <a:pt x="321468" y="75723"/>
                    <a:pt x="320040" y="127158"/>
                    <a:pt x="334327" y="172878"/>
                  </a:cubicBezTo>
                  <a:cubicBezTo>
                    <a:pt x="337185" y="180022"/>
                    <a:pt x="327183" y="187166"/>
                    <a:pt x="320040" y="187166"/>
                  </a:cubicBezTo>
                  <a:cubicBezTo>
                    <a:pt x="270033" y="188594"/>
                    <a:pt x="217170" y="202882"/>
                    <a:pt x="170021" y="187166"/>
                  </a:cubicBezTo>
                  <a:moveTo>
                    <a:pt x="205740" y="187166"/>
                  </a:moveTo>
                  <a:cubicBezTo>
                    <a:pt x="208597" y="215741"/>
                    <a:pt x="208597" y="244316"/>
                    <a:pt x="205740" y="272891"/>
                  </a:cubicBezTo>
                  <a:moveTo>
                    <a:pt x="234315" y="272891"/>
                  </a:moveTo>
                  <a:cubicBezTo>
                    <a:pt x="215741" y="274319"/>
                    <a:pt x="195738" y="268604"/>
                    <a:pt x="177165" y="272891"/>
                  </a:cubicBezTo>
                  <a:moveTo>
                    <a:pt x="155733" y="115728"/>
                  </a:moveTo>
                  <a:cubicBezTo>
                    <a:pt x="164306" y="97154"/>
                    <a:pt x="188595" y="90011"/>
                    <a:pt x="198596" y="72866"/>
                  </a:cubicBezTo>
                  <a:cubicBezTo>
                    <a:pt x="207168" y="77152"/>
                    <a:pt x="215741" y="84296"/>
                    <a:pt x="220027" y="94297"/>
                  </a:cubicBezTo>
                  <a:cubicBezTo>
                    <a:pt x="241458" y="84296"/>
                    <a:pt x="260032" y="65722"/>
                    <a:pt x="270033" y="44291"/>
                  </a:cubicBezTo>
                  <a:moveTo>
                    <a:pt x="270033" y="80009"/>
                  </a:moveTo>
                  <a:cubicBezTo>
                    <a:pt x="267176" y="68579"/>
                    <a:pt x="272891" y="55721"/>
                    <a:pt x="270033" y="44291"/>
                  </a:cubicBezTo>
                  <a:cubicBezTo>
                    <a:pt x="258603" y="47148"/>
                    <a:pt x="245745" y="42862"/>
                    <a:pt x="234315" y="44291"/>
                  </a:cubicBezTo>
                  <a:moveTo>
                    <a:pt x="248602" y="130016"/>
                  </a:moveTo>
                  <a:cubicBezTo>
                    <a:pt x="258603" y="131444"/>
                    <a:pt x="267176" y="131444"/>
                    <a:pt x="277177" y="130016"/>
                  </a:cubicBezTo>
                  <a:moveTo>
                    <a:pt x="291465" y="158591"/>
                  </a:moveTo>
                  <a:cubicBezTo>
                    <a:pt x="277177" y="154304"/>
                    <a:pt x="262890" y="155733"/>
                    <a:pt x="248602" y="158591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41C83BB-185A-3347-4EE1-CCE127DDB066}"/>
                </a:ext>
              </a:extLst>
            </p:cNvPr>
            <p:cNvSpPr/>
            <p:nvPr/>
          </p:nvSpPr>
          <p:spPr>
            <a:xfrm>
              <a:off x="3378993" y="25217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64293" y="164306"/>
                  </a:moveTo>
                  <a:lnTo>
                    <a:pt x="64293" y="207168"/>
                  </a:lnTo>
                  <a:moveTo>
                    <a:pt x="35718" y="328612"/>
                  </a:moveTo>
                  <a:lnTo>
                    <a:pt x="28575" y="257175"/>
                  </a:lnTo>
                  <a:lnTo>
                    <a:pt x="0" y="257175"/>
                  </a:lnTo>
                  <a:lnTo>
                    <a:pt x="0" y="200025"/>
                  </a:lnTo>
                  <a:cubicBezTo>
                    <a:pt x="0" y="164516"/>
                    <a:pt x="28785" y="135731"/>
                    <a:pt x="64293" y="135731"/>
                  </a:cubicBezTo>
                  <a:cubicBezTo>
                    <a:pt x="99802" y="135731"/>
                    <a:pt x="128587" y="164516"/>
                    <a:pt x="128587" y="200025"/>
                  </a:cubicBezTo>
                  <a:lnTo>
                    <a:pt x="128587" y="257175"/>
                  </a:lnTo>
                  <a:lnTo>
                    <a:pt x="100012" y="257175"/>
                  </a:lnTo>
                  <a:lnTo>
                    <a:pt x="92868" y="328612"/>
                  </a:lnTo>
                  <a:moveTo>
                    <a:pt x="27574" y="50006"/>
                  </a:moveTo>
                  <a:cubicBezTo>
                    <a:pt x="41008" y="63711"/>
                    <a:pt x="59390" y="71434"/>
                    <a:pt x="78581" y="71437"/>
                  </a:cubicBezTo>
                  <a:cubicBezTo>
                    <a:pt x="88407" y="71470"/>
                    <a:pt x="98135" y="69476"/>
                    <a:pt x="107156" y="65579"/>
                  </a:cubicBezTo>
                  <a:moveTo>
                    <a:pt x="21716" y="71437"/>
                  </a:moveTo>
                  <a:cubicBezTo>
                    <a:pt x="21714" y="47763"/>
                    <a:pt x="40841" y="28570"/>
                    <a:pt x="64436" y="28570"/>
                  </a:cubicBezTo>
                  <a:cubicBezTo>
                    <a:pt x="88031" y="28570"/>
                    <a:pt x="107158" y="47763"/>
                    <a:pt x="107156" y="71437"/>
                  </a:cubicBezTo>
                  <a:cubicBezTo>
                    <a:pt x="107158" y="95111"/>
                    <a:pt x="88031" y="114304"/>
                    <a:pt x="64436" y="114304"/>
                  </a:cubicBezTo>
                  <a:cubicBezTo>
                    <a:pt x="40841" y="114304"/>
                    <a:pt x="21714" y="95111"/>
                    <a:pt x="21716" y="71437"/>
                  </a:cubicBezTo>
                  <a:moveTo>
                    <a:pt x="107156" y="0"/>
                  </a:moveTo>
                  <a:lnTo>
                    <a:pt x="314325" y="0"/>
                  </a:lnTo>
                  <a:cubicBezTo>
                    <a:pt x="322215" y="0"/>
                    <a:pt x="328612" y="6396"/>
                    <a:pt x="328612" y="14287"/>
                  </a:cubicBezTo>
                  <a:lnTo>
                    <a:pt x="328612" y="157162"/>
                  </a:lnTo>
                  <a:cubicBezTo>
                    <a:pt x="328612" y="165053"/>
                    <a:pt x="322215" y="171450"/>
                    <a:pt x="314325" y="171450"/>
                  </a:cubicBezTo>
                  <a:lnTo>
                    <a:pt x="164306" y="171450"/>
                  </a:lnTo>
                  <a:moveTo>
                    <a:pt x="200025" y="171450"/>
                  </a:moveTo>
                  <a:lnTo>
                    <a:pt x="200025" y="257175"/>
                  </a:lnTo>
                  <a:moveTo>
                    <a:pt x="228600" y="257175"/>
                  </a:moveTo>
                  <a:lnTo>
                    <a:pt x="171450" y="257175"/>
                  </a:lnTo>
                  <a:moveTo>
                    <a:pt x="150018" y="100012"/>
                  </a:moveTo>
                  <a:lnTo>
                    <a:pt x="192881" y="57150"/>
                  </a:lnTo>
                  <a:lnTo>
                    <a:pt x="214312" y="78581"/>
                  </a:lnTo>
                  <a:lnTo>
                    <a:pt x="264318" y="28575"/>
                  </a:lnTo>
                  <a:moveTo>
                    <a:pt x="264318" y="64293"/>
                  </a:moveTo>
                  <a:lnTo>
                    <a:pt x="264318" y="28575"/>
                  </a:lnTo>
                  <a:lnTo>
                    <a:pt x="228600" y="28575"/>
                  </a:lnTo>
                  <a:moveTo>
                    <a:pt x="271462" y="114300"/>
                  </a:moveTo>
                  <a:lnTo>
                    <a:pt x="242887" y="114300"/>
                  </a:lnTo>
                  <a:moveTo>
                    <a:pt x="285750" y="142875"/>
                  </a:moveTo>
                  <a:lnTo>
                    <a:pt x="242887" y="1428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A9F8CDCE-91E6-9854-7AEB-D38744745766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role.png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559787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701637" y="4837259"/>
            <a:ext cx="3740727" cy="53772"/>
            <a:chOff x="2244436" y="3411885"/>
            <a:chExt cx="3740727" cy="53772"/>
          </a:xfrm>
        </p:grpSpPr>
        <p:sp>
          <p:nvSpPr>
            <p:cNvPr id="2" name="Rounded Rectangle 1"/>
            <p:cNvSpPr/>
            <p:nvPr/>
          </p:nvSpPr>
          <p:spPr>
            <a:xfrm>
              <a:off x="2244436" y="3411885"/>
              <a:ext cx="3740727" cy="53772"/>
            </a:xfrm>
            <a:custGeom>
              <a:avLst/>
              <a:gdLst/>
              <a:ahLst/>
              <a:cxnLst/>
              <a:rect l="0" t="0" r="0" b="0"/>
              <a:pathLst>
                <a:path w="3740727" h="53772">
                  <a:moveTo>
                    <a:pt x="0" y="48317"/>
                  </a:moveTo>
                  <a:cubicBezTo>
                    <a:pt x="14027" y="49876"/>
                    <a:pt x="27276" y="39745"/>
                    <a:pt x="41303" y="38186"/>
                  </a:cubicBezTo>
                  <a:cubicBezTo>
                    <a:pt x="55331" y="37407"/>
                    <a:pt x="62345" y="19482"/>
                    <a:pt x="74035" y="11689"/>
                  </a:cubicBezTo>
                  <a:cubicBezTo>
                    <a:pt x="77152" y="9351"/>
                    <a:pt x="78711" y="4675"/>
                    <a:pt x="82607" y="3896"/>
                  </a:cubicBezTo>
                  <a:cubicBezTo>
                    <a:pt x="86504" y="3117"/>
                    <a:pt x="89621" y="0"/>
                    <a:pt x="93518" y="1558"/>
                  </a:cubicBezTo>
                  <a:cubicBezTo>
                    <a:pt x="97414" y="3117"/>
                    <a:pt x="101311" y="2337"/>
                    <a:pt x="104428" y="3896"/>
                  </a:cubicBezTo>
                  <a:cubicBezTo>
                    <a:pt x="107545" y="5455"/>
                    <a:pt x="110663" y="8572"/>
                    <a:pt x="113001" y="11689"/>
                  </a:cubicBezTo>
                  <a:cubicBezTo>
                    <a:pt x="121573" y="22600"/>
                    <a:pt x="134822" y="28834"/>
                    <a:pt x="145732" y="38186"/>
                  </a:cubicBezTo>
                  <a:cubicBezTo>
                    <a:pt x="156642" y="48317"/>
                    <a:pt x="173008" y="45200"/>
                    <a:pt x="187036" y="48317"/>
                  </a:cubicBezTo>
                  <a:cubicBezTo>
                    <a:pt x="201064" y="51434"/>
                    <a:pt x="215091" y="43641"/>
                    <a:pt x="228340" y="38186"/>
                  </a:cubicBezTo>
                  <a:cubicBezTo>
                    <a:pt x="241588" y="33510"/>
                    <a:pt x="251719" y="22600"/>
                    <a:pt x="261071" y="11689"/>
                  </a:cubicBezTo>
                  <a:cubicBezTo>
                    <a:pt x="263409" y="8572"/>
                    <a:pt x="266526" y="6234"/>
                    <a:pt x="269644" y="3896"/>
                  </a:cubicBezTo>
                  <a:cubicBezTo>
                    <a:pt x="272761" y="1558"/>
                    <a:pt x="276657" y="779"/>
                    <a:pt x="280554" y="1558"/>
                  </a:cubicBezTo>
                  <a:cubicBezTo>
                    <a:pt x="284451" y="2337"/>
                    <a:pt x="288347" y="3117"/>
                    <a:pt x="291464" y="3896"/>
                  </a:cubicBezTo>
                  <a:cubicBezTo>
                    <a:pt x="295361" y="5455"/>
                    <a:pt x="296920" y="9351"/>
                    <a:pt x="300037" y="11689"/>
                  </a:cubicBezTo>
                  <a:cubicBezTo>
                    <a:pt x="312506" y="18703"/>
                    <a:pt x="322637" y="28055"/>
                    <a:pt x="332768" y="38186"/>
                  </a:cubicBezTo>
                  <a:cubicBezTo>
                    <a:pt x="342900" y="49097"/>
                    <a:pt x="360044" y="46759"/>
                    <a:pt x="374072" y="48317"/>
                  </a:cubicBezTo>
                  <a:cubicBezTo>
                    <a:pt x="388100" y="49097"/>
                    <a:pt x="404466" y="47538"/>
                    <a:pt x="415376" y="38186"/>
                  </a:cubicBezTo>
                  <a:cubicBezTo>
                    <a:pt x="426287" y="29614"/>
                    <a:pt x="436418" y="19482"/>
                    <a:pt x="448107" y="11689"/>
                  </a:cubicBezTo>
                  <a:cubicBezTo>
                    <a:pt x="451225" y="9351"/>
                    <a:pt x="453563" y="6234"/>
                    <a:pt x="456680" y="3896"/>
                  </a:cubicBezTo>
                  <a:cubicBezTo>
                    <a:pt x="459797" y="2337"/>
                    <a:pt x="463694" y="2337"/>
                    <a:pt x="467590" y="1558"/>
                  </a:cubicBezTo>
                  <a:cubicBezTo>
                    <a:pt x="471487" y="779"/>
                    <a:pt x="475384" y="2337"/>
                    <a:pt x="478501" y="3896"/>
                  </a:cubicBezTo>
                  <a:cubicBezTo>
                    <a:pt x="481618" y="6234"/>
                    <a:pt x="485515" y="8572"/>
                    <a:pt x="487073" y="11689"/>
                  </a:cubicBezTo>
                  <a:cubicBezTo>
                    <a:pt x="494087" y="23379"/>
                    <a:pt x="507336" y="31952"/>
                    <a:pt x="519805" y="38186"/>
                  </a:cubicBezTo>
                  <a:cubicBezTo>
                    <a:pt x="532274" y="45200"/>
                    <a:pt x="547081" y="52214"/>
                    <a:pt x="561109" y="48317"/>
                  </a:cubicBezTo>
                  <a:cubicBezTo>
                    <a:pt x="575136" y="44421"/>
                    <a:pt x="588385" y="42083"/>
                    <a:pt x="602412" y="38186"/>
                  </a:cubicBezTo>
                  <a:cubicBezTo>
                    <a:pt x="616440" y="35069"/>
                    <a:pt x="628130" y="24158"/>
                    <a:pt x="635144" y="11689"/>
                  </a:cubicBezTo>
                  <a:cubicBezTo>
                    <a:pt x="636702" y="7793"/>
                    <a:pt x="639820" y="4675"/>
                    <a:pt x="643716" y="3896"/>
                  </a:cubicBezTo>
                  <a:cubicBezTo>
                    <a:pt x="647613" y="3896"/>
                    <a:pt x="650730" y="1558"/>
                    <a:pt x="654627" y="1558"/>
                  </a:cubicBezTo>
                  <a:cubicBezTo>
                    <a:pt x="658523" y="1558"/>
                    <a:pt x="662420" y="2337"/>
                    <a:pt x="665537" y="3896"/>
                  </a:cubicBezTo>
                  <a:cubicBezTo>
                    <a:pt x="668654" y="5455"/>
                    <a:pt x="671772" y="8572"/>
                    <a:pt x="674110" y="11689"/>
                  </a:cubicBezTo>
                  <a:cubicBezTo>
                    <a:pt x="684241" y="21820"/>
                    <a:pt x="693593" y="33510"/>
                    <a:pt x="706841" y="38186"/>
                  </a:cubicBezTo>
                  <a:cubicBezTo>
                    <a:pt x="720089" y="43641"/>
                    <a:pt x="734117" y="48317"/>
                    <a:pt x="748145" y="48317"/>
                  </a:cubicBezTo>
                  <a:cubicBezTo>
                    <a:pt x="762173" y="48317"/>
                    <a:pt x="775421" y="42083"/>
                    <a:pt x="789449" y="38186"/>
                  </a:cubicBezTo>
                  <a:cubicBezTo>
                    <a:pt x="803477" y="35069"/>
                    <a:pt x="815946" y="24158"/>
                    <a:pt x="822180" y="11689"/>
                  </a:cubicBezTo>
                  <a:cubicBezTo>
                    <a:pt x="823739" y="7793"/>
                    <a:pt x="826856" y="5455"/>
                    <a:pt x="830753" y="3896"/>
                  </a:cubicBezTo>
                  <a:cubicBezTo>
                    <a:pt x="834649" y="3117"/>
                    <a:pt x="837767" y="3117"/>
                    <a:pt x="841663" y="1558"/>
                  </a:cubicBezTo>
                  <a:cubicBezTo>
                    <a:pt x="845560" y="0"/>
                    <a:pt x="848677" y="3117"/>
                    <a:pt x="852574" y="3896"/>
                  </a:cubicBezTo>
                  <a:cubicBezTo>
                    <a:pt x="856470" y="5455"/>
                    <a:pt x="858808" y="8572"/>
                    <a:pt x="861146" y="11689"/>
                  </a:cubicBezTo>
                  <a:cubicBezTo>
                    <a:pt x="869719" y="23379"/>
                    <a:pt x="879850" y="34289"/>
                    <a:pt x="893877" y="38186"/>
                  </a:cubicBezTo>
                  <a:cubicBezTo>
                    <a:pt x="907126" y="42862"/>
                    <a:pt x="921154" y="44421"/>
                    <a:pt x="935181" y="48317"/>
                  </a:cubicBezTo>
                  <a:cubicBezTo>
                    <a:pt x="949209" y="52214"/>
                    <a:pt x="964795" y="46759"/>
                    <a:pt x="976485" y="38186"/>
                  </a:cubicBezTo>
                  <a:cubicBezTo>
                    <a:pt x="988175" y="30393"/>
                    <a:pt x="999085" y="21820"/>
                    <a:pt x="1009217" y="11689"/>
                  </a:cubicBezTo>
                  <a:cubicBezTo>
                    <a:pt x="1011555" y="8572"/>
                    <a:pt x="1014672" y="6234"/>
                    <a:pt x="1017789" y="3896"/>
                  </a:cubicBezTo>
                  <a:cubicBezTo>
                    <a:pt x="1020906" y="2337"/>
                    <a:pt x="1024803" y="779"/>
                    <a:pt x="1028700" y="1558"/>
                  </a:cubicBezTo>
                  <a:cubicBezTo>
                    <a:pt x="1032596" y="2337"/>
                    <a:pt x="1035713" y="3117"/>
                    <a:pt x="1039610" y="3896"/>
                  </a:cubicBezTo>
                  <a:cubicBezTo>
                    <a:pt x="1043507" y="5455"/>
                    <a:pt x="1045845" y="8572"/>
                    <a:pt x="1048182" y="11689"/>
                  </a:cubicBezTo>
                  <a:cubicBezTo>
                    <a:pt x="1056755" y="23379"/>
                    <a:pt x="1066886" y="35069"/>
                    <a:pt x="1080914" y="38186"/>
                  </a:cubicBezTo>
                  <a:cubicBezTo>
                    <a:pt x="1094942" y="42083"/>
                    <a:pt x="1108190" y="48317"/>
                    <a:pt x="1122218" y="48317"/>
                  </a:cubicBezTo>
                  <a:cubicBezTo>
                    <a:pt x="1136245" y="48317"/>
                    <a:pt x="1149494" y="40524"/>
                    <a:pt x="1163522" y="38186"/>
                  </a:cubicBezTo>
                  <a:cubicBezTo>
                    <a:pt x="1177549" y="36627"/>
                    <a:pt x="1189239" y="24158"/>
                    <a:pt x="1196253" y="11689"/>
                  </a:cubicBezTo>
                  <a:cubicBezTo>
                    <a:pt x="1197812" y="7793"/>
                    <a:pt x="1202487" y="7013"/>
                    <a:pt x="1204825" y="3896"/>
                  </a:cubicBezTo>
                  <a:cubicBezTo>
                    <a:pt x="1207163" y="1558"/>
                    <a:pt x="1211839" y="1558"/>
                    <a:pt x="1215736" y="1558"/>
                  </a:cubicBezTo>
                  <a:cubicBezTo>
                    <a:pt x="1219632" y="1558"/>
                    <a:pt x="1223529" y="1558"/>
                    <a:pt x="1226646" y="3896"/>
                  </a:cubicBezTo>
                  <a:cubicBezTo>
                    <a:pt x="1229764" y="6234"/>
                    <a:pt x="1233660" y="7793"/>
                    <a:pt x="1235219" y="11689"/>
                  </a:cubicBezTo>
                  <a:cubicBezTo>
                    <a:pt x="1242233" y="24158"/>
                    <a:pt x="1255481" y="31172"/>
                    <a:pt x="1267950" y="38186"/>
                  </a:cubicBezTo>
                  <a:cubicBezTo>
                    <a:pt x="1280419" y="45979"/>
                    <a:pt x="1295226" y="45979"/>
                    <a:pt x="1309254" y="48317"/>
                  </a:cubicBezTo>
                  <a:cubicBezTo>
                    <a:pt x="1323282" y="50655"/>
                    <a:pt x="1339647" y="47538"/>
                    <a:pt x="1350558" y="38186"/>
                  </a:cubicBezTo>
                  <a:cubicBezTo>
                    <a:pt x="1361468" y="29614"/>
                    <a:pt x="1377055" y="24938"/>
                    <a:pt x="1383289" y="11689"/>
                  </a:cubicBezTo>
                  <a:cubicBezTo>
                    <a:pt x="1384848" y="7793"/>
                    <a:pt x="1388745" y="6234"/>
                    <a:pt x="1391862" y="3896"/>
                  </a:cubicBezTo>
                  <a:cubicBezTo>
                    <a:pt x="1394979" y="2337"/>
                    <a:pt x="1398876" y="0"/>
                    <a:pt x="1402772" y="1558"/>
                  </a:cubicBezTo>
                  <a:cubicBezTo>
                    <a:pt x="1406669" y="3117"/>
                    <a:pt x="1409786" y="3896"/>
                    <a:pt x="1413683" y="3896"/>
                  </a:cubicBezTo>
                  <a:cubicBezTo>
                    <a:pt x="1417579" y="4675"/>
                    <a:pt x="1420697" y="7793"/>
                    <a:pt x="1422255" y="11689"/>
                  </a:cubicBezTo>
                  <a:cubicBezTo>
                    <a:pt x="1427710" y="24938"/>
                    <a:pt x="1441738" y="33510"/>
                    <a:pt x="1454987" y="38186"/>
                  </a:cubicBezTo>
                  <a:cubicBezTo>
                    <a:pt x="1468235" y="43641"/>
                    <a:pt x="1482263" y="49097"/>
                    <a:pt x="1496290" y="48317"/>
                  </a:cubicBezTo>
                  <a:cubicBezTo>
                    <a:pt x="1510318" y="47538"/>
                    <a:pt x="1523567" y="42083"/>
                    <a:pt x="1537594" y="38186"/>
                  </a:cubicBezTo>
                  <a:cubicBezTo>
                    <a:pt x="1551622" y="35069"/>
                    <a:pt x="1562532" y="23379"/>
                    <a:pt x="1570326" y="11689"/>
                  </a:cubicBezTo>
                  <a:cubicBezTo>
                    <a:pt x="1572664" y="8572"/>
                    <a:pt x="1575781" y="6234"/>
                    <a:pt x="1578898" y="3896"/>
                  </a:cubicBezTo>
                  <a:cubicBezTo>
                    <a:pt x="1582015" y="1558"/>
                    <a:pt x="1585912" y="3117"/>
                    <a:pt x="1589809" y="1558"/>
                  </a:cubicBezTo>
                  <a:cubicBezTo>
                    <a:pt x="1593705" y="0"/>
                    <a:pt x="1596822" y="3117"/>
                    <a:pt x="1600719" y="3896"/>
                  </a:cubicBezTo>
                  <a:cubicBezTo>
                    <a:pt x="1604616" y="5455"/>
                    <a:pt x="1607733" y="7793"/>
                    <a:pt x="1609292" y="11689"/>
                  </a:cubicBezTo>
                  <a:cubicBezTo>
                    <a:pt x="1616305" y="24158"/>
                    <a:pt x="1631892" y="28834"/>
                    <a:pt x="1642023" y="38186"/>
                  </a:cubicBezTo>
                  <a:cubicBezTo>
                    <a:pt x="1652154" y="48317"/>
                    <a:pt x="1669299" y="49097"/>
                    <a:pt x="1683327" y="48317"/>
                  </a:cubicBezTo>
                  <a:cubicBezTo>
                    <a:pt x="1697355" y="47538"/>
                    <a:pt x="1712941" y="46759"/>
                    <a:pt x="1724631" y="38186"/>
                  </a:cubicBezTo>
                  <a:cubicBezTo>
                    <a:pt x="1736320" y="29614"/>
                    <a:pt x="1746452" y="21041"/>
                    <a:pt x="1757362" y="11689"/>
                  </a:cubicBezTo>
                  <a:cubicBezTo>
                    <a:pt x="1760479" y="8572"/>
                    <a:pt x="1762817" y="6234"/>
                    <a:pt x="1765935" y="3896"/>
                  </a:cubicBezTo>
                  <a:cubicBezTo>
                    <a:pt x="1769052" y="1558"/>
                    <a:pt x="1773728" y="3117"/>
                    <a:pt x="1776845" y="1558"/>
                  </a:cubicBezTo>
                  <a:cubicBezTo>
                    <a:pt x="1780742" y="0"/>
                    <a:pt x="1785417" y="1558"/>
                    <a:pt x="1787755" y="3896"/>
                  </a:cubicBezTo>
                  <a:cubicBezTo>
                    <a:pt x="1790093" y="7013"/>
                    <a:pt x="1794769" y="8572"/>
                    <a:pt x="1796328" y="11689"/>
                  </a:cubicBezTo>
                  <a:cubicBezTo>
                    <a:pt x="1803342" y="24158"/>
                    <a:pt x="1817370" y="29614"/>
                    <a:pt x="1829059" y="38186"/>
                  </a:cubicBezTo>
                  <a:cubicBezTo>
                    <a:pt x="1839970" y="47538"/>
                    <a:pt x="1856335" y="49876"/>
                    <a:pt x="1870363" y="48317"/>
                  </a:cubicBezTo>
                  <a:cubicBezTo>
                    <a:pt x="1884391" y="46759"/>
                    <a:pt x="1902315" y="49097"/>
                    <a:pt x="1911667" y="38186"/>
                  </a:cubicBezTo>
                  <a:cubicBezTo>
                    <a:pt x="1921019" y="28055"/>
                    <a:pt x="1933488" y="20262"/>
                    <a:pt x="1944398" y="11689"/>
                  </a:cubicBezTo>
                  <a:cubicBezTo>
                    <a:pt x="1947516" y="9351"/>
                    <a:pt x="1949074" y="4675"/>
                    <a:pt x="1952971" y="3896"/>
                  </a:cubicBezTo>
                  <a:cubicBezTo>
                    <a:pt x="1956867" y="3896"/>
                    <a:pt x="1959985" y="1558"/>
                    <a:pt x="1963881" y="1558"/>
                  </a:cubicBezTo>
                  <a:cubicBezTo>
                    <a:pt x="1967778" y="1558"/>
                    <a:pt x="1971675" y="2337"/>
                    <a:pt x="1974792" y="3896"/>
                  </a:cubicBezTo>
                  <a:cubicBezTo>
                    <a:pt x="1977909" y="6234"/>
                    <a:pt x="1981026" y="8572"/>
                    <a:pt x="1983364" y="11689"/>
                  </a:cubicBezTo>
                  <a:cubicBezTo>
                    <a:pt x="1992716" y="22600"/>
                    <a:pt x="2006744" y="28055"/>
                    <a:pt x="2016096" y="38186"/>
                  </a:cubicBezTo>
                  <a:cubicBezTo>
                    <a:pt x="2025447" y="49097"/>
                    <a:pt x="2043372" y="45979"/>
                    <a:pt x="2057400" y="48317"/>
                  </a:cubicBezTo>
                  <a:cubicBezTo>
                    <a:pt x="2071427" y="50655"/>
                    <a:pt x="2087014" y="47538"/>
                    <a:pt x="2098703" y="38186"/>
                  </a:cubicBezTo>
                  <a:cubicBezTo>
                    <a:pt x="2110393" y="29614"/>
                    <a:pt x="2122862" y="22600"/>
                    <a:pt x="2131435" y="11689"/>
                  </a:cubicBezTo>
                  <a:cubicBezTo>
                    <a:pt x="2133773" y="8572"/>
                    <a:pt x="2136111" y="4675"/>
                    <a:pt x="2140007" y="3896"/>
                  </a:cubicBezTo>
                  <a:cubicBezTo>
                    <a:pt x="2143904" y="3117"/>
                    <a:pt x="2147021" y="1558"/>
                    <a:pt x="2150918" y="1558"/>
                  </a:cubicBezTo>
                  <a:cubicBezTo>
                    <a:pt x="2154814" y="1558"/>
                    <a:pt x="2158711" y="2337"/>
                    <a:pt x="2161828" y="3896"/>
                  </a:cubicBezTo>
                  <a:cubicBezTo>
                    <a:pt x="2164945" y="6234"/>
                    <a:pt x="2168063" y="8572"/>
                    <a:pt x="2170401" y="11689"/>
                  </a:cubicBezTo>
                  <a:cubicBezTo>
                    <a:pt x="2178973" y="23379"/>
                    <a:pt x="2189884" y="32731"/>
                    <a:pt x="2203132" y="38186"/>
                  </a:cubicBezTo>
                  <a:cubicBezTo>
                    <a:pt x="2216380" y="44421"/>
                    <a:pt x="2231187" y="42862"/>
                    <a:pt x="2244436" y="48317"/>
                  </a:cubicBezTo>
                  <a:cubicBezTo>
                    <a:pt x="2257684" y="53772"/>
                    <a:pt x="2272491" y="43641"/>
                    <a:pt x="2285740" y="38186"/>
                  </a:cubicBezTo>
                  <a:cubicBezTo>
                    <a:pt x="2298988" y="33510"/>
                    <a:pt x="2309899" y="22600"/>
                    <a:pt x="2318471" y="11689"/>
                  </a:cubicBezTo>
                  <a:cubicBezTo>
                    <a:pt x="2320809" y="8572"/>
                    <a:pt x="2324706" y="7013"/>
                    <a:pt x="2327044" y="3896"/>
                  </a:cubicBezTo>
                  <a:cubicBezTo>
                    <a:pt x="2329382" y="1558"/>
                    <a:pt x="2334057" y="2337"/>
                    <a:pt x="2337954" y="1558"/>
                  </a:cubicBezTo>
                  <a:cubicBezTo>
                    <a:pt x="2341851" y="779"/>
                    <a:pt x="2346527" y="1558"/>
                    <a:pt x="2348865" y="3896"/>
                  </a:cubicBezTo>
                  <a:cubicBezTo>
                    <a:pt x="2351202" y="7013"/>
                    <a:pt x="2354320" y="8572"/>
                    <a:pt x="2357437" y="11689"/>
                  </a:cubicBezTo>
                  <a:cubicBezTo>
                    <a:pt x="2367568" y="21041"/>
                    <a:pt x="2377699" y="30393"/>
                    <a:pt x="2390168" y="38186"/>
                  </a:cubicBezTo>
                  <a:cubicBezTo>
                    <a:pt x="2401858" y="46759"/>
                    <a:pt x="2417445" y="45979"/>
                    <a:pt x="2431472" y="48317"/>
                  </a:cubicBezTo>
                  <a:cubicBezTo>
                    <a:pt x="2445500" y="50655"/>
                    <a:pt x="2458748" y="41303"/>
                    <a:pt x="2472776" y="38186"/>
                  </a:cubicBezTo>
                  <a:cubicBezTo>
                    <a:pt x="2486804" y="35848"/>
                    <a:pt x="2497714" y="23379"/>
                    <a:pt x="2505507" y="11689"/>
                  </a:cubicBezTo>
                  <a:cubicBezTo>
                    <a:pt x="2507845" y="8572"/>
                    <a:pt x="2510963" y="6234"/>
                    <a:pt x="2514080" y="3896"/>
                  </a:cubicBezTo>
                  <a:cubicBezTo>
                    <a:pt x="2517197" y="2337"/>
                    <a:pt x="2521094" y="1558"/>
                    <a:pt x="2524990" y="1558"/>
                  </a:cubicBezTo>
                  <a:cubicBezTo>
                    <a:pt x="2528887" y="1558"/>
                    <a:pt x="2532784" y="2337"/>
                    <a:pt x="2535901" y="3896"/>
                  </a:cubicBezTo>
                  <a:cubicBezTo>
                    <a:pt x="2539018" y="6234"/>
                    <a:pt x="2541356" y="8572"/>
                    <a:pt x="2544473" y="11689"/>
                  </a:cubicBezTo>
                  <a:cubicBezTo>
                    <a:pt x="2554605" y="21041"/>
                    <a:pt x="2566294" y="28834"/>
                    <a:pt x="2577205" y="38186"/>
                  </a:cubicBezTo>
                  <a:cubicBezTo>
                    <a:pt x="2588115" y="48317"/>
                    <a:pt x="2604481" y="47538"/>
                    <a:pt x="2618509" y="48317"/>
                  </a:cubicBezTo>
                  <a:cubicBezTo>
                    <a:pt x="2632536" y="49097"/>
                    <a:pt x="2648123" y="47538"/>
                    <a:pt x="2659812" y="38186"/>
                  </a:cubicBezTo>
                  <a:cubicBezTo>
                    <a:pt x="2671502" y="29614"/>
                    <a:pt x="2683971" y="22600"/>
                    <a:pt x="2692544" y="11689"/>
                  </a:cubicBezTo>
                  <a:cubicBezTo>
                    <a:pt x="2694882" y="8572"/>
                    <a:pt x="2698778" y="7013"/>
                    <a:pt x="2701116" y="3896"/>
                  </a:cubicBezTo>
                  <a:cubicBezTo>
                    <a:pt x="2703454" y="1558"/>
                    <a:pt x="2708130" y="779"/>
                    <a:pt x="2712027" y="1558"/>
                  </a:cubicBezTo>
                  <a:cubicBezTo>
                    <a:pt x="2715923" y="2337"/>
                    <a:pt x="2719041" y="3117"/>
                    <a:pt x="2722937" y="3896"/>
                  </a:cubicBezTo>
                  <a:cubicBezTo>
                    <a:pt x="2726834" y="5455"/>
                    <a:pt x="2728392" y="9351"/>
                    <a:pt x="2731510" y="11689"/>
                  </a:cubicBezTo>
                  <a:cubicBezTo>
                    <a:pt x="2743200" y="19482"/>
                    <a:pt x="2754889" y="28055"/>
                    <a:pt x="2764241" y="38186"/>
                  </a:cubicBezTo>
                  <a:cubicBezTo>
                    <a:pt x="2773593" y="49097"/>
                    <a:pt x="2791517" y="47538"/>
                    <a:pt x="2805545" y="48317"/>
                  </a:cubicBezTo>
                  <a:cubicBezTo>
                    <a:pt x="2819573" y="48317"/>
                    <a:pt x="2835938" y="47538"/>
                    <a:pt x="2846849" y="38186"/>
                  </a:cubicBezTo>
                  <a:cubicBezTo>
                    <a:pt x="2858539" y="29614"/>
                    <a:pt x="2871787" y="23379"/>
                    <a:pt x="2879580" y="11689"/>
                  </a:cubicBezTo>
                  <a:cubicBezTo>
                    <a:pt x="2881918" y="8572"/>
                    <a:pt x="2885035" y="6234"/>
                    <a:pt x="2888153" y="3896"/>
                  </a:cubicBezTo>
                  <a:cubicBezTo>
                    <a:pt x="2891270" y="1558"/>
                    <a:pt x="2895167" y="1558"/>
                    <a:pt x="2899063" y="1558"/>
                  </a:cubicBezTo>
                  <a:cubicBezTo>
                    <a:pt x="2902960" y="1558"/>
                    <a:pt x="2907636" y="1558"/>
                    <a:pt x="2909974" y="3896"/>
                  </a:cubicBezTo>
                  <a:cubicBezTo>
                    <a:pt x="2912312" y="7013"/>
                    <a:pt x="2916208" y="8572"/>
                    <a:pt x="2918546" y="11689"/>
                  </a:cubicBezTo>
                  <a:cubicBezTo>
                    <a:pt x="2927898" y="22600"/>
                    <a:pt x="2938808" y="31172"/>
                    <a:pt x="2951277" y="38186"/>
                  </a:cubicBezTo>
                  <a:cubicBezTo>
                    <a:pt x="2963747" y="45979"/>
                    <a:pt x="2978554" y="45200"/>
                    <a:pt x="2992581" y="48317"/>
                  </a:cubicBezTo>
                  <a:cubicBezTo>
                    <a:pt x="3006609" y="50655"/>
                    <a:pt x="3021416" y="45979"/>
                    <a:pt x="3033885" y="38186"/>
                  </a:cubicBezTo>
                  <a:cubicBezTo>
                    <a:pt x="3046354" y="31172"/>
                    <a:pt x="3055706" y="21041"/>
                    <a:pt x="3066617" y="11689"/>
                  </a:cubicBezTo>
                  <a:cubicBezTo>
                    <a:pt x="3069734" y="8572"/>
                    <a:pt x="3072072" y="6234"/>
                    <a:pt x="3075189" y="3896"/>
                  </a:cubicBezTo>
                  <a:cubicBezTo>
                    <a:pt x="3078306" y="2337"/>
                    <a:pt x="3082203" y="1558"/>
                    <a:pt x="3086100" y="1558"/>
                  </a:cubicBezTo>
                  <a:cubicBezTo>
                    <a:pt x="3089996" y="1558"/>
                    <a:pt x="3093893" y="2337"/>
                    <a:pt x="3097010" y="3896"/>
                  </a:cubicBezTo>
                  <a:cubicBezTo>
                    <a:pt x="3100127" y="5455"/>
                    <a:pt x="3104803" y="7793"/>
                    <a:pt x="3105582" y="11689"/>
                  </a:cubicBezTo>
                  <a:cubicBezTo>
                    <a:pt x="3109479" y="24938"/>
                    <a:pt x="3125845" y="31172"/>
                    <a:pt x="3138314" y="38186"/>
                  </a:cubicBezTo>
                  <a:cubicBezTo>
                    <a:pt x="3150783" y="45979"/>
                    <a:pt x="3166369" y="52993"/>
                    <a:pt x="3179618" y="48317"/>
                  </a:cubicBezTo>
                  <a:cubicBezTo>
                    <a:pt x="3193645" y="43641"/>
                    <a:pt x="3206894" y="42083"/>
                    <a:pt x="3220922" y="38186"/>
                  </a:cubicBezTo>
                  <a:cubicBezTo>
                    <a:pt x="3234949" y="35069"/>
                    <a:pt x="3242742" y="21041"/>
                    <a:pt x="3253653" y="11689"/>
                  </a:cubicBezTo>
                  <a:cubicBezTo>
                    <a:pt x="3256770" y="8572"/>
                    <a:pt x="3259887" y="7013"/>
                    <a:pt x="3262225" y="3896"/>
                  </a:cubicBezTo>
                  <a:cubicBezTo>
                    <a:pt x="3264563" y="1558"/>
                    <a:pt x="3269239" y="779"/>
                    <a:pt x="3273136" y="1558"/>
                  </a:cubicBezTo>
                  <a:cubicBezTo>
                    <a:pt x="3277032" y="2337"/>
                    <a:pt x="3280929" y="1558"/>
                    <a:pt x="3284046" y="3896"/>
                  </a:cubicBezTo>
                  <a:cubicBezTo>
                    <a:pt x="3287164" y="7013"/>
                    <a:pt x="3290281" y="8572"/>
                    <a:pt x="3292619" y="11689"/>
                  </a:cubicBezTo>
                  <a:cubicBezTo>
                    <a:pt x="3302750" y="21820"/>
                    <a:pt x="3312102" y="32731"/>
                    <a:pt x="3325350" y="38186"/>
                  </a:cubicBezTo>
                  <a:cubicBezTo>
                    <a:pt x="3338599" y="44421"/>
                    <a:pt x="3352626" y="49876"/>
                    <a:pt x="3366654" y="48317"/>
                  </a:cubicBezTo>
                  <a:cubicBezTo>
                    <a:pt x="3380682" y="45979"/>
                    <a:pt x="3396268" y="47538"/>
                    <a:pt x="3407958" y="38186"/>
                  </a:cubicBezTo>
                  <a:cubicBezTo>
                    <a:pt x="3419648" y="29614"/>
                    <a:pt x="3432117" y="22600"/>
                    <a:pt x="3440689" y="11689"/>
                  </a:cubicBezTo>
                  <a:cubicBezTo>
                    <a:pt x="3443027" y="8572"/>
                    <a:pt x="3446924" y="7013"/>
                    <a:pt x="3449262" y="3896"/>
                  </a:cubicBezTo>
                  <a:cubicBezTo>
                    <a:pt x="3451600" y="1558"/>
                    <a:pt x="3456276" y="0"/>
                    <a:pt x="3460172" y="1558"/>
                  </a:cubicBezTo>
                  <a:cubicBezTo>
                    <a:pt x="3464069" y="3117"/>
                    <a:pt x="3467965" y="1558"/>
                    <a:pt x="3471083" y="3896"/>
                  </a:cubicBezTo>
                  <a:cubicBezTo>
                    <a:pt x="3474200" y="6234"/>
                    <a:pt x="3477317" y="8572"/>
                    <a:pt x="3479655" y="11689"/>
                  </a:cubicBezTo>
                  <a:cubicBezTo>
                    <a:pt x="3489007" y="22600"/>
                    <a:pt x="3499917" y="31952"/>
                    <a:pt x="3512387" y="38186"/>
                  </a:cubicBezTo>
                  <a:cubicBezTo>
                    <a:pt x="3524856" y="45200"/>
                    <a:pt x="3539663" y="45200"/>
                    <a:pt x="3553690" y="48317"/>
                  </a:cubicBezTo>
                  <a:cubicBezTo>
                    <a:pt x="3567718" y="51434"/>
                    <a:pt x="3583305" y="46759"/>
                    <a:pt x="3594994" y="38186"/>
                  </a:cubicBezTo>
                  <a:cubicBezTo>
                    <a:pt x="3606684" y="30393"/>
                    <a:pt x="3616036" y="19482"/>
                    <a:pt x="3627726" y="11689"/>
                  </a:cubicBezTo>
                  <a:cubicBezTo>
                    <a:pt x="3630843" y="9351"/>
                    <a:pt x="3633960" y="7013"/>
                    <a:pt x="3636298" y="3896"/>
                  </a:cubicBezTo>
                  <a:cubicBezTo>
                    <a:pt x="3638636" y="1558"/>
                    <a:pt x="3643312" y="1558"/>
                    <a:pt x="3647209" y="1558"/>
                  </a:cubicBezTo>
                  <a:cubicBezTo>
                    <a:pt x="3651105" y="1558"/>
                    <a:pt x="3655781" y="1558"/>
                    <a:pt x="3658119" y="3896"/>
                  </a:cubicBezTo>
                  <a:cubicBezTo>
                    <a:pt x="3660457" y="7013"/>
                    <a:pt x="3663574" y="8572"/>
                    <a:pt x="3666692" y="11689"/>
                  </a:cubicBezTo>
                  <a:cubicBezTo>
                    <a:pt x="3677602" y="21041"/>
                    <a:pt x="3685395" y="35069"/>
                    <a:pt x="3699423" y="38186"/>
                  </a:cubicBezTo>
                  <a:cubicBezTo>
                    <a:pt x="3713451" y="42083"/>
                    <a:pt x="3726699" y="52214"/>
                    <a:pt x="3740727" y="48317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44436" y="3413444"/>
              <a:ext cx="3740727" cy="46734"/>
            </a:xfrm>
            <a:custGeom>
              <a:avLst/>
              <a:gdLst/>
              <a:ahLst/>
              <a:cxnLst/>
              <a:rect l="0" t="0" r="0" b="0"/>
              <a:pathLst>
                <a:path w="3740727" h="46734">
                  <a:moveTo>
                    <a:pt x="0" y="46734"/>
                  </a:moveTo>
                  <a:cubicBezTo>
                    <a:pt x="14350" y="46732"/>
                    <a:pt x="28504" y="43401"/>
                    <a:pt x="41349" y="37005"/>
                  </a:cubicBezTo>
                  <a:cubicBezTo>
                    <a:pt x="54196" y="30610"/>
                    <a:pt x="65384" y="21322"/>
                    <a:pt x="74035" y="9873"/>
                  </a:cubicBezTo>
                  <a:cubicBezTo>
                    <a:pt x="76278" y="6813"/>
                    <a:pt x="79212" y="4324"/>
                    <a:pt x="82596" y="2609"/>
                  </a:cubicBezTo>
                  <a:cubicBezTo>
                    <a:pt x="85982" y="893"/>
                    <a:pt x="89723" y="0"/>
                    <a:pt x="93518" y="0"/>
                  </a:cubicBezTo>
                  <a:cubicBezTo>
                    <a:pt x="97312" y="0"/>
                    <a:pt x="101054" y="893"/>
                    <a:pt x="104439" y="2609"/>
                  </a:cubicBezTo>
                  <a:cubicBezTo>
                    <a:pt x="107824" y="4324"/>
                    <a:pt x="110757" y="6813"/>
                    <a:pt x="113001" y="9873"/>
                  </a:cubicBezTo>
                  <a:cubicBezTo>
                    <a:pt x="121654" y="21318"/>
                    <a:pt x="132844" y="30600"/>
                    <a:pt x="145689" y="36992"/>
                  </a:cubicBezTo>
                  <a:cubicBezTo>
                    <a:pt x="158535" y="43383"/>
                    <a:pt x="172688" y="46710"/>
                    <a:pt x="187036" y="46710"/>
                  </a:cubicBezTo>
                  <a:cubicBezTo>
                    <a:pt x="201384" y="46710"/>
                    <a:pt x="215536" y="43383"/>
                    <a:pt x="228383" y="36992"/>
                  </a:cubicBezTo>
                  <a:cubicBezTo>
                    <a:pt x="241228" y="30600"/>
                    <a:pt x="252418" y="21318"/>
                    <a:pt x="261071" y="9873"/>
                  </a:cubicBezTo>
                  <a:cubicBezTo>
                    <a:pt x="263315" y="6813"/>
                    <a:pt x="266248" y="4324"/>
                    <a:pt x="269633" y="2609"/>
                  </a:cubicBezTo>
                  <a:cubicBezTo>
                    <a:pt x="273018" y="893"/>
                    <a:pt x="276760" y="0"/>
                    <a:pt x="280554" y="0"/>
                  </a:cubicBezTo>
                  <a:cubicBezTo>
                    <a:pt x="284349" y="0"/>
                    <a:pt x="288090" y="893"/>
                    <a:pt x="291475" y="2609"/>
                  </a:cubicBezTo>
                  <a:cubicBezTo>
                    <a:pt x="294860" y="4324"/>
                    <a:pt x="297793" y="6813"/>
                    <a:pt x="300037" y="9873"/>
                  </a:cubicBezTo>
                  <a:cubicBezTo>
                    <a:pt x="308691" y="21318"/>
                    <a:pt x="319880" y="30600"/>
                    <a:pt x="332726" y="36992"/>
                  </a:cubicBezTo>
                  <a:cubicBezTo>
                    <a:pt x="345572" y="43383"/>
                    <a:pt x="359724" y="46710"/>
                    <a:pt x="374072" y="46710"/>
                  </a:cubicBezTo>
                  <a:cubicBezTo>
                    <a:pt x="388420" y="46710"/>
                    <a:pt x="402573" y="43383"/>
                    <a:pt x="415419" y="36992"/>
                  </a:cubicBezTo>
                  <a:cubicBezTo>
                    <a:pt x="428264" y="30600"/>
                    <a:pt x="439454" y="21318"/>
                    <a:pt x="448107" y="9873"/>
                  </a:cubicBezTo>
                  <a:cubicBezTo>
                    <a:pt x="450351" y="6813"/>
                    <a:pt x="453284" y="4324"/>
                    <a:pt x="456669" y="2609"/>
                  </a:cubicBezTo>
                  <a:cubicBezTo>
                    <a:pt x="460054" y="893"/>
                    <a:pt x="463796" y="0"/>
                    <a:pt x="467590" y="0"/>
                  </a:cubicBezTo>
                  <a:cubicBezTo>
                    <a:pt x="471385" y="0"/>
                    <a:pt x="475126" y="893"/>
                    <a:pt x="478512" y="2609"/>
                  </a:cubicBezTo>
                  <a:cubicBezTo>
                    <a:pt x="481896" y="4324"/>
                    <a:pt x="484830" y="6813"/>
                    <a:pt x="487073" y="9873"/>
                  </a:cubicBezTo>
                  <a:cubicBezTo>
                    <a:pt x="495727" y="21318"/>
                    <a:pt x="506916" y="30600"/>
                    <a:pt x="519762" y="36992"/>
                  </a:cubicBezTo>
                  <a:cubicBezTo>
                    <a:pt x="532608" y="43383"/>
                    <a:pt x="546761" y="46710"/>
                    <a:pt x="561109" y="46710"/>
                  </a:cubicBezTo>
                  <a:cubicBezTo>
                    <a:pt x="575457" y="46710"/>
                    <a:pt x="589609" y="43383"/>
                    <a:pt x="602455" y="36992"/>
                  </a:cubicBezTo>
                  <a:cubicBezTo>
                    <a:pt x="615301" y="30600"/>
                    <a:pt x="626490" y="21318"/>
                    <a:pt x="635144" y="9873"/>
                  </a:cubicBezTo>
                  <a:cubicBezTo>
                    <a:pt x="637387" y="6813"/>
                    <a:pt x="640321" y="4324"/>
                    <a:pt x="643705" y="2609"/>
                  </a:cubicBezTo>
                  <a:cubicBezTo>
                    <a:pt x="647091" y="893"/>
                    <a:pt x="650832" y="0"/>
                    <a:pt x="654627" y="0"/>
                  </a:cubicBezTo>
                  <a:cubicBezTo>
                    <a:pt x="658421" y="0"/>
                    <a:pt x="662163" y="893"/>
                    <a:pt x="665548" y="2609"/>
                  </a:cubicBezTo>
                  <a:cubicBezTo>
                    <a:pt x="668933" y="4324"/>
                    <a:pt x="671866" y="6813"/>
                    <a:pt x="674110" y="9873"/>
                  </a:cubicBezTo>
                  <a:cubicBezTo>
                    <a:pt x="682763" y="21318"/>
                    <a:pt x="693953" y="30600"/>
                    <a:pt x="706798" y="36992"/>
                  </a:cubicBezTo>
                  <a:cubicBezTo>
                    <a:pt x="719645" y="43383"/>
                    <a:pt x="733797" y="46710"/>
                    <a:pt x="748145" y="46710"/>
                  </a:cubicBezTo>
                  <a:cubicBezTo>
                    <a:pt x="762493" y="46710"/>
                    <a:pt x="776645" y="43383"/>
                    <a:pt x="789492" y="36992"/>
                  </a:cubicBezTo>
                  <a:cubicBezTo>
                    <a:pt x="802337" y="30600"/>
                    <a:pt x="813527" y="21318"/>
                    <a:pt x="822180" y="9873"/>
                  </a:cubicBezTo>
                  <a:cubicBezTo>
                    <a:pt x="824424" y="6813"/>
                    <a:pt x="827357" y="4324"/>
                    <a:pt x="830742" y="2609"/>
                  </a:cubicBezTo>
                  <a:cubicBezTo>
                    <a:pt x="834127" y="893"/>
                    <a:pt x="837869" y="0"/>
                    <a:pt x="841663" y="0"/>
                  </a:cubicBezTo>
                  <a:cubicBezTo>
                    <a:pt x="845458" y="0"/>
                    <a:pt x="849199" y="893"/>
                    <a:pt x="852585" y="2609"/>
                  </a:cubicBezTo>
                  <a:cubicBezTo>
                    <a:pt x="855969" y="4324"/>
                    <a:pt x="858902" y="6813"/>
                    <a:pt x="861146" y="9873"/>
                  </a:cubicBezTo>
                  <a:cubicBezTo>
                    <a:pt x="869800" y="21318"/>
                    <a:pt x="880989" y="30600"/>
                    <a:pt x="893835" y="36992"/>
                  </a:cubicBezTo>
                  <a:cubicBezTo>
                    <a:pt x="906681" y="43383"/>
                    <a:pt x="920833" y="46710"/>
                    <a:pt x="935181" y="46710"/>
                  </a:cubicBezTo>
                  <a:cubicBezTo>
                    <a:pt x="949529" y="46710"/>
                    <a:pt x="963682" y="43383"/>
                    <a:pt x="976528" y="36992"/>
                  </a:cubicBezTo>
                  <a:cubicBezTo>
                    <a:pt x="989374" y="30600"/>
                    <a:pt x="1000563" y="21318"/>
                    <a:pt x="1009217" y="9873"/>
                  </a:cubicBezTo>
                  <a:cubicBezTo>
                    <a:pt x="1011460" y="6813"/>
                    <a:pt x="1014394" y="4324"/>
                    <a:pt x="1017778" y="2609"/>
                  </a:cubicBezTo>
                  <a:cubicBezTo>
                    <a:pt x="1021163" y="893"/>
                    <a:pt x="1024905" y="0"/>
                    <a:pt x="1028700" y="0"/>
                  </a:cubicBezTo>
                  <a:cubicBezTo>
                    <a:pt x="1032494" y="0"/>
                    <a:pt x="1036236" y="893"/>
                    <a:pt x="1039621" y="2609"/>
                  </a:cubicBezTo>
                  <a:cubicBezTo>
                    <a:pt x="1043005" y="4324"/>
                    <a:pt x="1045939" y="6813"/>
                    <a:pt x="1048182" y="9873"/>
                  </a:cubicBezTo>
                  <a:cubicBezTo>
                    <a:pt x="1056836" y="21318"/>
                    <a:pt x="1068025" y="30600"/>
                    <a:pt x="1080871" y="36992"/>
                  </a:cubicBezTo>
                  <a:cubicBezTo>
                    <a:pt x="1093717" y="43383"/>
                    <a:pt x="1107870" y="46710"/>
                    <a:pt x="1122218" y="46710"/>
                  </a:cubicBezTo>
                  <a:cubicBezTo>
                    <a:pt x="1136566" y="46710"/>
                    <a:pt x="1150718" y="43383"/>
                    <a:pt x="1163564" y="36992"/>
                  </a:cubicBezTo>
                  <a:cubicBezTo>
                    <a:pt x="1176410" y="30600"/>
                    <a:pt x="1187599" y="21318"/>
                    <a:pt x="1196253" y="9873"/>
                  </a:cubicBezTo>
                  <a:cubicBezTo>
                    <a:pt x="1198497" y="6813"/>
                    <a:pt x="1201430" y="4324"/>
                    <a:pt x="1204814" y="2609"/>
                  </a:cubicBezTo>
                  <a:cubicBezTo>
                    <a:pt x="1208200" y="893"/>
                    <a:pt x="1211941" y="0"/>
                    <a:pt x="1215736" y="0"/>
                  </a:cubicBezTo>
                  <a:cubicBezTo>
                    <a:pt x="1219530" y="0"/>
                    <a:pt x="1223272" y="893"/>
                    <a:pt x="1226657" y="2609"/>
                  </a:cubicBezTo>
                  <a:cubicBezTo>
                    <a:pt x="1230042" y="4324"/>
                    <a:pt x="1232975" y="6813"/>
                    <a:pt x="1235219" y="9873"/>
                  </a:cubicBezTo>
                  <a:cubicBezTo>
                    <a:pt x="1243872" y="21318"/>
                    <a:pt x="1255062" y="30600"/>
                    <a:pt x="1267907" y="36992"/>
                  </a:cubicBezTo>
                  <a:cubicBezTo>
                    <a:pt x="1280754" y="43383"/>
                    <a:pt x="1294906" y="46710"/>
                    <a:pt x="1309254" y="46710"/>
                  </a:cubicBezTo>
                  <a:cubicBezTo>
                    <a:pt x="1323602" y="46710"/>
                    <a:pt x="1337754" y="43383"/>
                    <a:pt x="1350601" y="36992"/>
                  </a:cubicBezTo>
                  <a:cubicBezTo>
                    <a:pt x="1363446" y="30600"/>
                    <a:pt x="1374636" y="21318"/>
                    <a:pt x="1383289" y="9873"/>
                  </a:cubicBezTo>
                  <a:cubicBezTo>
                    <a:pt x="1385533" y="6813"/>
                    <a:pt x="1388466" y="4324"/>
                    <a:pt x="1391851" y="2609"/>
                  </a:cubicBezTo>
                  <a:cubicBezTo>
                    <a:pt x="1395236" y="893"/>
                    <a:pt x="1398978" y="0"/>
                    <a:pt x="1402772" y="0"/>
                  </a:cubicBezTo>
                  <a:cubicBezTo>
                    <a:pt x="1406567" y="0"/>
                    <a:pt x="1410308" y="893"/>
                    <a:pt x="1413694" y="2609"/>
                  </a:cubicBezTo>
                  <a:cubicBezTo>
                    <a:pt x="1417078" y="4324"/>
                    <a:pt x="1420012" y="6813"/>
                    <a:pt x="1422255" y="9873"/>
                  </a:cubicBezTo>
                  <a:cubicBezTo>
                    <a:pt x="1430909" y="21318"/>
                    <a:pt x="1442098" y="30600"/>
                    <a:pt x="1454944" y="36992"/>
                  </a:cubicBezTo>
                  <a:cubicBezTo>
                    <a:pt x="1467790" y="43383"/>
                    <a:pt x="1481942" y="46710"/>
                    <a:pt x="1496290" y="46710"/>
                  </a:cubicBezTo>
                  <a:cubicBezTo>
                    <a:pt x="1510638" y="46710"/>
                    <a:pt x="1524791" y="43383"/>
                    <a:pt x="1537637" y="36992"/>
                  </a:cubicBezTo>
                  <a:cubicBezTo>
                    <a:pt x="1550483" y="30600"/>
                    <a:pt x="1561672" y="21318"/>
                    <a:pt x="1570326" y="9873"/>
                  </a:cubicBezTo>
                  <a:cubicBezTo>
                    <a:pt x="1572569" y="6813"/>
                    <a:pt x="1575503" y="4324"/>
                    <a:pt x="1578887" y="2609"/>
                  </a:cubicBezTo>
                  <a:cubicBezTo>
                    <a:pt x="1582273" y="893"/>
                    <a:pt x="1586014" y="0"/>
                    <a:pt x="1589809" y="0"/>
                  </a:cubicBezTo>
                  <a:cubicBezTo>
                    <a:pt x="1593603" y="0"/>
                    <a:pt x="1597345" y="893"/>
                    <a:pt x="1600730" y="2609"/>
                  </a:cubicBezTo>
                  <a:cubicBezTo>
                    <a:pt x="1604115" y="4324"/>
                    <a:pt x="1607048" y="6813"/>
                    <a:pt x="1609292" y="9873"/>
                  </a:cubicBezTo>
                  <a:cubicBezTo>
                    <a:pt x="1617945" y="21318"/>
                    <a:pt x="1629135" y="30600"/>
                    <a:pt x="1641980" y="36992"/>
                  </a:cubicBezTo>
                  <a:cubicBezTo>
                    <a:pt x="1654826" y="43383"/>
                    <a:pt x="1668979" y="46710"/>
                    <a:pt x="1683327" y="46710"/>
                  </a:cubicBezTo>
                  <a:cubicBezTo>
                    <a:pt x="1697675" y="46710"/>
                    <a:pt x="1711827" y="43383"/>
                    <a:pt x="1724673" y="36992"/>
                  </a:cubicBezTo>
                  <a:cubicBezTo>
                    <a:pt x="1737519" y="30600"/>
                    <a:pt x="1748708" y="21318"/>
                    <a:pt x="1757362" y="9873"/>
                  </a:cubicBezTo>
                  <a:cubicBezTo>
                    <a:pt x="1759606" y="6813"/>
                    <a:pt x="1762539" y="4324"/>
                    <a:pt x="1765924" y="2609"/>
                  </a:cubicBezTo>
                  <a:cubicBezTo>
                    <a:pt x="1769309" y="893"/>
                    <a:pt x="1773050" y="0"/>
                    <a:pt x="1776845" y="0"/>
                  </a:cubicBezTo>
                  <a:cubicBezTo>
                    <a:pt x="1780639" y="0"/>
                    <a:pt x="1784381" y="893"/>
                    <a:pt x="1787766" y="2609"/>
                  </a:cubicBezTo>
                  <a:cubicBezTo>
                    <a:pt x="1791151" y="4324"/>
                    <a:pt x="1794084" y="6813"/>
                    <a:pt x="1796328" y="9873"/>
                  </a:cubicBezTo>
                  <a:cubicBezTo>
                    <a:pt x="1804981" y="21318"/>
                    <a:pt x="1816171" y="30600"/>
                    <a:pt x="1829016" y="36992"/>
                  </a:cubicBezTo>
                  <a:cubicBezTo>
                    <a:pt x="1841863" y="43383"/>
                    <a:pt x="1856015" y="46710"/>
                    <a:pt x="1870363" y="46710"/>
                  </a:cubicBezTo>
                  <a:cubicBezTo>
                    <a:pt x="1884711" y="46710"/>
                    <a:pt x="1898864" y="43383"/>
                    <a:pt x="1911710" y="36992"/>
                  </a:cubicBezTo>
                  <a:cubicBezTo>
                    <a:pt x="1924555" y="30600"/>
                    <a:pt x="1935745" y="21318"/>
                    <a:pt x="1944398" y="9873"/>
                  </a:cubicBezTo>
                  <a:cubicBezTo>
                    <a:pt x="1946642" y="6813"/>
                    <a:pt x="1949575" y="4324"/>
                    <a:pt x="1952960" y="2609"/>
                  </a:cubicBezTo>
                  <a:cubicBezTo>
                    <a:pt x="1956345" y="893"/>
                    <a:pt x="1960087" y="0"/>
                    <a:pt x="1963881" y="0"/>
                  </a:cubicBezTo>
                  <a:cubicBezTo>
                    <a:pt x="1967676" y="0"/>
                    <a:pt x="1971417" y="893"/>
                    <a:pt x="1974802" y="2609"/>
                  </a:cubicBezTo>
                  <a:cubicBezTo>
                    <a:pt x="1978187" y="4324"/>
                    <a:pt x="1981121" y="6813"/>
                    <a:pt x="1983364" y="9873"/>
                  </a:cubicBezTo>
                  <a:cubicBezTo>
                    <a:pt x="1992018" y="21318"/>
                    <a:pt x="2003206" y="30600"/>
                    <a:pt x="2016053" y="36992"/>
                  </a:cubicBezTo>
                  <a:cubicBezTo>
                    <a:pt x="2028898" y="43383"/>
                    <a:pt x="2043051" y="46710"/>
                    <a:pt x="2057400" y="46710"/>
                  </a:cubicBezTo>
                  <a:cubicBezTo>
                    <a:pt x="2071748" y="46710"/>
                    <a:pt x="2085901" y="43383"/>
                    <a:pt x="2098746" y="36992"/>
                  </a:cubicBezTo>
                  <a:cubicBezTo>
                    <a:pt x="2111593" y="30600"/>
                    <a:pt x="2122781" y="21318"/>
                    <a:pt x="2131435" y="9873"/>
                  </a:cubicBezTo>
                  <a:cubicBezTo>
                    <a:pt x="2133679" y="6813"/>
                    <a:pt x="2136612" y="4324"/>
                    <a:pt x="2139997" y="2609"/>
                  </a:cubicBezTo>
                  <a:cubicBezTo>
                    <a:pt x="2143382" y="893"/>
                    <a:pt x="2147123" y="0"/>
                    <a:pt x="2150918" y="0"/>
                  </a:cubicBezTo>
                  <a:cubicBezTo>
                    <a:pt x="2154713" y="0"/>
                    <a:pt x="2158454" y="893"/>
                    <a:pt x="2161838" y="2609"/>
                  </a:cubicBezTo>
                  <a:cubicBezTo>
                    <a:pt x="2165224" y="4324"/>
                    <a:pt x="2168157" y="6813"/>
                    <a:pt x="2170401" y="9873"/>
                  </a:cubicBezTo>
                  <a:cubicBezTo>
                    <a:pt x="2179054" y="21318"/>
                    <a:pt x="2190243" y="30600"/>
                    <a:pt x="2203089" y="36992"/>
                  </a:cubicBezTo>
                  <a:cubicBezTo>
                    <a:pt x="2215935" y="43383"/>
                    <a:pt x="2230088" y="46710"/>
                    <a:pt x="2244436" y="46710"/>
                  </a:cubicBezTo>
                  <a:cubicBezTo>
                    <a:pt x="2258784" y="46710"/>
                    <a:pt x="2272937" y="43383"/>
                    <a:pt x="2285783" y="36992"/>
                  </a:cubicBezTo>
                  <a:cubicBezTo>
                    <a:pt x="2298629" y="30600"/>
                    <a:pt x="2309818" y="21318"/>
                    <a:pt x="2318471" y="9873"/>
                  </a:cubicBezTo>
                  <a:cubicBezTo>
                    <a:pt x="2320716" y="6813"/>
                    <a:pt x="2323648" y="4324"/>
                    <a:pt x="2327033" y="2609"/>
                  </a:cubicBezTo>
                  <a:cubicBezTo>
                    <a:pt x="2330418" y="893"/>
                    <a:pt x="2334160" y="0"/>
                    <a:pt x="2337954" y="0"/>
                  </a:cubicBezTo>
                  <a:cubicBezTo>
                    <a:pt x="2341749" y="0"/>
                    <a:pt x="2345490" y="893"/>
                    <a:pt x="2348875" y="2609"/>
                  </a:cubicBezTo>
                  <a:cubicBezTo>
                    <a:pt x="2352260" y="4324"/>
                    <a:pt x="2355193" y="6813"/>
                    <a:pt x="2357437" y="9873"/>
                  </a:cubicBezTo>
                  <a:cubicBezTo>
                    <a:pt x="2366091" y="21318"/>
                    <a:pt x="2377279" y="30600"/>
                    <a:pt x="2390126" y="36992"/>
                  </a:cubicBezTo>
                  <a:cubicBezTo>
                    <a:pt x="2402971" y="43383"/>
                    <a:pt x="2417124" y="46710"/>
                    <a:pt x="2431472" y="46710"/>
                  </a:cubicBezTo>
                  <a:cubicBezTo>
                    <a:pt x="2445820" y="46710"/>
                    <a:pt x="2459973" y="43383"/>
                    <a:pt x="2472819" y="36992"/>
                  </a:cubicBezTo>
                  <a:cubicBezTo>
                    <a:pt x="2485665" y="30600"/>
                    <a:pt x="2496854" y="21318"/>
                    <a:pt x="2505507" y="9873"/>
                  </a:cubicBezTo>
                  <a:cubicBezTo>
                    <a:pt x="2507752" y="6813"/>
                    <a:pt x="2510684" y="4324"/>
                    <a:pt x="2514070" y="2609"/>
                  </a:cubicBezTo>
                  <a:cubicBezTo>
                    <a:pt x="2517454" y="893"/>
                    <a:pt x="2521196" y="0"/>
                    <a:pt x="2524990" y="0"/>
                  </a:cubicBezTo>
                  <a:cubicBezTo>
                    <a:pt x="2528786" y="0"/>
                    <a:pt x="2532526" y="893"/>
                    <a:pt x="2535911" y="2609"/>
                  </a:cubicBezTo>
                  <a:cubicBezTo>
                    <a:pt x="2539296" y="4324"/>
                    <a:pt x="2542230" y="6813"/>
                    <a:pt x="2544473" y="9873"/>
                  </a:cubicBezTo>
                  <a:cubicBezTo>
                    <a:pt x="2553127" y="21318"/>
                    <a:pt x="2564316" y="30600"/>
                    <a:pt x="2577162" y="36992"/>
                  </a:cubicBezTo>
                  <a:cubicBezTo>
                    <a:pt x="2590007" y="43383"/>
                    <a:pt x="2604161" y="46710"/>
                    <a:pt x="2618509" y="46710"/>
                  </a:cubicBezTo>
                  <a:cubicBezTo>
                    <a:pt x="2632857" y="46710"/>
                    <a:pt x="2647010" y="43383"/>
                    <a:pt x="2659855" y="36992"/>
                  </a:cubicBezTo>
                  <a:cubicBezTo>
                    <a:pt x="2672702" y="30600"/>
                    <a:pt x="2683890" y="21318"/>
                    <a:pt x="2692544" y="9873"/>
                  </a:cubicBezTo>
                  <a:cubicBezTo>
                    <a:pt x="2694788" y="6813"/>
                    <a:pt x="2697721" y="4324"/>
                    <a:pt x="2701106" y="2609"/>
                  </a:cubicBezTo>
                  <a:cubicBezTo>
                    <a:pt x="2704491" y="893"/>
                    <a:pt x="2708232" y="0"/>
                    <a:pt x="2712027" y="0"/>
                  </a:cubicBezTo>
                  <a:cubicBezTo>
                    <a:pt x="2715822" y="0"/>
                    <a:pt x="2719563" y="893"/>
                    <a:pt x="2722947" y="2609"/>
                  </a:cubicBezTo>
                  <a:cubicBezTo>
                    <a:pt x="2726333" y="4324"/>
                    <a:pt x="2729266" y="6813"/>
                    <a:pt x="2731510" y="9873"/>
                  </a:cubicBezTo>
                  <a:cubicBezTo>
                    <a:pt x="2740163" y="21318"/>
                    <a:pt x="2751352" y="30600"/>
                    <a:pt x="2764198" y="36992"/>
                  </a:cubicBezTo>
                  <a:cubicBezTo>
                    <a:pt x="2777044" y="43383"/>
                    <a:pt x="2791197" y="46710"/>
                    <a:pt x="2805545" y="46710"/>
                  </a:cubicBezTo>
                  <a:cubicBezTo>
                    <a:pt x="2819893" y="46710"/>
                    <a:pt x="2834046" y="43383"/>
                    <a:pt x="2846892" y="36992"/>
                  </a:cubicBezTo>
                  <a:cubicBezTo>
                    <a:pt x="2859738" y="30600"/>
                    <a:pt x="2870927" y="21318"/>
                    <a:pt x="2879580" y="9873"/>
                  </a:cubicBezTo>
                  <a:cubicBezTo>
                    <a:pt x="2881825" y="6813"/>
                    <a:pt x="2884757" y="4324"/>
                    <a:pt x="2888143" y="2609"/>
                  </a:cubicBezTo>
                  <a:cubicBezTo>
                    <a:pt x="2891527" y="893"/>
                    <a:pt x="2895269" y="0"/>
                    <a:pt x="2899063" y="0"/>
                  </a:cubicBezTo>
                  <a:cubicBezTo>
                    <a:pt x="2902858" y="0"/>
                    <a:pt x="2906599" y="893"/>
                    <a:pt x="2909984" y="2609"/>
                  </a:cubicBezTo>
                  <a:cubicBezTo>
                    <a:pt x="2913369" y="4324"/>
                    <a:pt x="2916302" y="6813"/>
                    <a:pt x="2918546" y="9873"/>
                  </a:cubicBezTo>
                  <a:cubicBezTo>
                    <a:pt x="2927200" y="21318"/>
                    <a:pt x="2938388" y="30600"/>
                    <a:pt x="2951235" y="36992"/>
                  </a:cubicBezTo>
                  <a:cubicBezTo>
                    <a:pt x="2964080" y="43383"/>
                    <a:pt x="2978233" y="46710"/>
                    <a:pt x="2992581" y="46710"/>
                  </a:cubicBezTo>
                  <a:cubicBezTo>
                    <a:pt x="3006929" y="46710"/>
                    <a:pt x="3021083" y="43383"/>
                    <a:pt x="3033928" y="36992"/>
                  </a:cubicBezTo>
                  <a:cubicBezTo>
                    <a:pt x="3046774" y="30600"/>
                    <a:pt x="3057963" y="21318"/>
                    <a:pt x="3066617" y="9873"/>
                  </a:cubicBezTo>
                  <a:cubicBezTo>
                    <a:pt x="3068861" y="6813"/>
                    <a:pt x="3071794" y="4324"/>
                    <a:pt x="3075179" y="2609"/>
                  </a:cubicBezTo>
                  <a:cubicBezTo>
                    <a:pt x="3078563" y="893"/>
                    <a:pt x="3082305" y="0"/>
                    <a:pt x="3086100" y="0"/>
                  </a:cubicBezTo>
                  <a:cubicBezTo>
                    <a:pt x="3089895" y="0"/>
                    <a:pt x="3093636" y="893"/>
                    <a:pt x="3097020" y="2609"/>
                  </a:cubicBezTo>
                  <a:cubicBezTo>
                    <a:pt x="3100405" y="4324"/>
                    <a:pt x="3103339" y="6813"/>
                    <a:pt x="3105582" y="9873"/>
                  </a:cubicBezTo>
                  <a:cubicBezTo>
                    <a:pt x="3114236" y="21318"/>
                    <a:pt x="3125425" y="30600"/>
                    <a:pt x="3138271" y="36992"/>
                  </a:cubicBezTo>
                  <a:cubicBezTo>
                    <a:pt x="3151116" y="43383"/>
                    <a:pt x="3165270" y="46710"/>
                    <a:pt x="3179618" y="46710"/>
                  </a:cubicBezTo>
                  <a:cubicBezTo>
                    <a:pt x="3193966" y="46710"/>
                    <a:pt x="3208119" y="43383"/>
                    <a:pt x="3220964" y="36992"/>
                  </a:cubicBezTo>
                  <a:cubicBezTo>
                    <a:pt x="3233811" y="30600"/>
                    <a:pt x="3244999" y="21318"/>
                    <a:pt x="3253653" y="9873"/>
                  </a:cubicBezTo>
                  <a:cubicBezTo>
                    <a:pt x="3255897" y="6813"/>
                    <a:pt x="3258830" y="4324"/>
                    <a:pt x="3262215" y="2609"/>
                  </a:cubicBezTo>
                  <a:cubicBezTo>
                    <a:pt x="3265600" y="893"/>
                    <a:pt x="3269341" y="0"/>
                    <a:pt x="3273136" y="0"/>
                  </a:cubicBezTo>
                  <a:cubicBezTo>
                    <a:pt x="3276931" y="0"/>
                    <a:pt x="3280672" y="893"/>
                    <a:pt x="3284056" y="2609"/>
                  </a:cubicBezTo>
                  <a:cubicBezTo>
                    <a:pt x="3287442" y="4324"/>
                    <a:pt x="3290375" y="6813"/>
                    <a:pt x="3292619" y="9873"/>
                  </a:cubicBezTo>
                  <a:cubicBezTo>
                    <a:pt x="3301272" y="21318"/>
                    <a:pt x="3312461" y="30600"/>
                    <a:pt x="3325307" y="36992"/>
                  </a:cubicBezTo>
                  <a:cubicBezTo>
                    <a:pt x="3338153" y="43383"/>
                    <a:pt x="3352306" y="46710"/>
                    <a:pt x="3366654" y="46710"/>
                  </a:cubicBezTo>
                  <a:cubicBezTo>
                    <a:pt x="3381002" y="46710"/>
                    <a:pt x="3395155" y="43383"/>
                    <a:pt x="3408001" y="36992"/>
                  </a:cubicBezTo>
                  <a:cubicBezTo>
                    <a:pt x="3420847" y="30600"/>
                    <a:pt x="3432036" y="21318"/>
                    <a:pt x="3440689" y="9873"/>
                  </a:cubicBezTo>
                  <a:cubicBezTo>
                    <a:pt x="3442934" y="6813"/>
                    <a:pt x="3445866" y="4324"/>
                    <a:pt x="3449252" y="2609"/>
                  </a:cubicBezTo>
                  <a:cubicBezTo>
                    <a:pt x="3452636" y="893"/>
                    <a:pt x="3456378" y="0"/>
                    <a:pt x="3460172" y="0"/>
                  </a:cubicBezTo>
                  <a:cubicBezTo>
                    <a:pt x="3463968" y="0"/>
                    <a:pt x="3467708" y="893"/>
                    <a:pt x="3471093" y="2609"/>
                  </a:cubicBezTo>
                  <a:cubicBezTo>
                    <a:pt x="3474478" y="4324"/>
                    <a:pt x="3477412" y="6813"/>
                    <a:pt x="3479655" y="9873"/>
                  </a:cubicBezTo>
                  <a:cubicBezTo>
                    <a:pt x="3488309" y="21318"/>
                    <a:pt x="3499497" y="30600"/>
                    <a:pt x="3512344" y="36992"/>
                  </a:cubicBezTo>
                  <a:cubicBezTo>
                    <a:pt x="3525189" y="43383"/>
                    <a:pt x="3539342" y="46710"/>
                    <a:pt x="3553690" y="46710"/>
                  </a:cubicBezTo>
                  <a:cubicBezTo>
                    <a:pt x="3568038" y="46710"/>
                    <a:pt x="3582192" y="43383"/>
                    <a:pt x="3595037" y="36992"/>
                  </a:cubicBezTo>
                  <a:cubicBezTo>
                    <a:pt x="3607883" y="30600"/>
                    <a:pt x="3619072" y="21318"/>
                    <a:pt x="3627726" y="9873"/>
                  </a:cubicBezTo>
                  <a:cubicBezTo>
                    <a:pt x="3629970" y="6813"/>
                    <a:pt x="3632903" y="4324"/>
                    <a:pt x="3636288" y="2609"/>
                  </a:cubicBezTo>
                  <a:cubicBezTo>
                    <a:pt x="3639673" y="893"/>
                    <a:pt x="3643414" y="0"/>
                    <a:pt x="3647209" y="0"/>
                  </a:cubicBezTo>
                  <a:cubicBezTo>
                    <a:pt x="3651004" y="0"/>
                    <a:pt x="3654745" y="893"/>
                    <a:pt x="3658129" y="2609"/>
                  </a:cubicBezTo>
                  <a:cubicBezTo>
                    <a:pt x="3661515" y="4324"/>
                    <a:pt x="3664448" y="6813"/>
                    <a:pt x="3666692" y="9873"/>
                  </a:cubicBezTo>
                  <a:cubicBezTo>
                    <a:pt x="3675351" y="21314"/>
                    <a:pt x="3686541" y="30595"/>
                    <a:pt x="3699385" y="36990"/>
                  </a:cubicBezTo>
                  <a:cubicBezTo>
                    <a:pt x="3712229" y="43385"/>
                    <a:pt x="3726379" y="46720"/>
                    <a:pt x="3740727" y="46734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37755" y="3668251"/>
            <a:ext cx="1963882" cy="1231322"/>
            <a:chOff x="280554" y="2242877"/>
            <a:chExt cx="1963882" cy="1231322"/>
          </a:xfrm>
        </p:grpSpPr>
        <p:sp>
          <p:nvSpPr>
            <p:cNvPr id="5" name="Rounded Rectangle 4"/>
            <p:cNvSpPr/>
            <p:nvPr/>
          </p:nvSpPr>
          <p:spPr>
            <a:xfrm>
              <a:off x="561109" y="2244436"/>
              <a:ext cx="1683327" cy="1215736"/>
            </a:xfrm>
            <a:custGeom>
              <a:avLst/>
              <a:gdLst/>
              <a:ahLst/>
              <a:cxnLst/>
              <a:rect l="0" t="0" r="0" b="0"/>
              <a:pathLst>
                <a:path w="1683327" h="1215736">
                  <a:moveTo>
                    <a:pt x="19221" y="1143649"/>
                  </a:moveTo>
                  <a:lnTo>
                    <a:pt x="175851" y="1031739"/>
                  </a:lnTo>
                  <a:lnTo>
                    <a:pt x="286704" y="581059"/>
                  </a:lnTo>
                  <a:lnTo>
                    <a:pt x="569086" y="428157"/>
                  </a:lnTo>
                  <a:lnTo>
                    <a:pt x="569086" y="375865"/>
                  </a:lnTo>
                  <a:lnTo>
                    <a:pt x="845523" y="116196"/>
                  </a:lnTo>
                  <a:lnTo>
                    <a:pt x="979303" y="105052"/>
                  </a:lnTo>
                  <a:lnTo>
                    <a:pt x="1024848" y="72944"/>
                  </a:lnTo>
                  <a:lnTo>
                    <a:pt x="1220153" y="0"/>
                  </a:lnTo>
                  <a:lnTo>
                    <a:pt x="1405423" y="0"/>
                  </a:lnTo>
                  <a:lnTo>
                    <a:pt x="1402772" y="397452"/>
                  </a:lnTo>
                  <a:lnTo>
                    <a:pt x="1469014" y="440314"/>
                  </a:lnTo>
                  <a:lnTo>
                    <a:pt x="1515773" y="740352"/>
                  </a:lnTo>
                  <a:lnTo>
                    <a:pt x="1582015" y="791007"/>
                  </a:lnTo>
                  <a:lnTo>
                    <a:pt x="1527463" y="1110528"/>
                  </a:lnTo>
                  <a:lnTo>
                    <a:pt x="1683327" y="1215736"/>
                  </a:lnTo>
                  <a:lnTo>
                    <a:pt x="0" y="12157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80554" y="2242877"/>
              <a:ext cx="1963881" cy="1231322"/>
            </a:xfrm>
            <a:custGeom>
              <a:avLst/>
              <a:gdLst/>
              <a:ahLst/>
              <a:cxnLst/>
              <a:rect l="0" t="0" r="0" b="0"/>
              <a:pathLst>
                <a:path w="1963881" h="1231322">
                  <a:moveTo>
                    <a:pt x="0" y="1217294"/>
                  </a:moveTo>
                  <a:cubicBezTo>
                    <a:pt x="92738" y="1203267"/>
                    <a:pt x="187036" y="1214957"/>
                    <a:pt x="280554" y="1217294"/>
                  </a:cubicBezTo>
                  <a:moveTo>
                    <a:pt x="280554" y="1217294"/>
                  </a:moveTo>
                  <a:cubicBezTo>
                    <a:pt x="278995" y="1192356"/>
                    <a:pt x="301596" y="1169756"/>
                    <a:pt x="300037" y="1145597"/>
                  </a:cubicBezTo>
                  <a:cubicBezTo>
                    <a:pt x="349913" y="1105073"/>
                    <a:pt x="406804" y="1073900"/>
                    <a:pt x="456680" y="1033375"/>
                  </a:cubicBezTo>
                  <a:cubicBezTo>
                    <a:pt x="501880" y="885305"/>
                    <a:pt x="534612" y="733338"/>
                    <a:pt x="567343" y="582929"/>
                  </a:cubicBezTo>
                  <a:cubicBezTo>
                    <a:pt x="665537" y="540067"/>
                    <a:pt x="755938" y="481618"/>
                    <a:pt x="849456" y="429404"/>
                  </a:cubicBezTo>
                  <a:cubicBezTo>
                    <a:pt x="847118" y="412259"/>
                    <a:pt x="847118" y="394334"/>
                    <a:pt x="849456" y="377189"/>
                  </a:cubicBezTo>
                  <a:cubicBezTo>
                    <a:pt x="949209" y="299258"/>
                    <a:pt x="1034934" y="204960"/>
                    <a:pt x="1126114" y="117677"/>
                  </a:cubicBezTo>
                  <a:cubicBezTo>
                    <a:pt x="1170535" y="113780"/>
                    <a:pt x="1215736" y="100532"/>
                    <a:pt x="1260157" y="106766"/>
                  </a:cubicBezTo>
                  <a:cubicBezTo>
                    <a:pt x="1273405" y="94297"/>
                    <a:pt x="1291330" y="86504"/>
                    <a:pt x="1305357" y="74814"/>
                  </a:cubicBezTo>
                  <a:cubicBezTo>
                    <a:pt x="1372379" y="55331"/>
                    <a:pt x="1437062" y="29614"/>
                    <a:pt x="1500966" y="1558"/>
                  </a:cubicBezTo>
                  <a:cubicBezTo>
                    <a:pt x="1562532" y="0"/>
                    <a:pt x="1624099" y="1558"/>
                    <a:pt x="1685665" y="1558"/>
                  </a:cubicBezTo>
                  <a:cubicBezTo>
                    <a:pt x="1610850" y="38186"/>
                    <a:pt x="1550063" y="99752"/>
                    <a:pt x="1476807" y="138718"/>
                  </a:cubicBezTo>
                  <a:cubicBezTo>
                    <a:pt x="1433945" y="144953"/>
                    <a:pt x="1389524" y="151967"/>
                    <a:pt x="1351337" y="171450"/>
                  </a:cubicBezTo>
                  <a:cubicBezTo>
                    <a:pt x="1265612" y="260292"/>
                    <a:pt x="1191577" y="361603"/>
                    <a:pt x="1126114" y="466032"/>
                  </a:cubicBezTo>
                  <a:cubicBezTo>
                    <a:pt x="1140921" y="497205"/>
                    <a:pt x="1164301" y="523701"/>
                    <a:pt x="1182225" y="552536"/>
                  </a:cubicBezTo>
                  <a:cubicBezTo>
                    <a:pt x="1144039" y="575136"/>
                    <a:pt x="1114424" y="610206"/>
                    <a:pt x="1078576" y="636702"/>
                  </a:cubicBezTo>
                  <a:cubicBezTo>
                    <a:pt x="1140921" y="716193"/>
                    <a:pt x="1204046" y="797242"/>
                    <a:pt x="1275743" y="868160"/>
                  </a:cubicBezTo>
                  <a:cubicBezTo>
                    <a:pt x="1318606" y="854912"/>
                    <a:pt x="1368482" y="864263"/>
                    <a:pt x="1408227" y="843222"/>
                  </a:cubicBezTo>
                  <a:cubicBezTo>
                    <a:pt x="1592147" y="970251"/>
                    <a:pt x="1781521" y="1088707"/>
                    <a:pt x="1963881" y="1217295"/>
                  </a:cubicBezTo>
                  <a:cubicBezTo>
                    <a:pt x="1868804" y="1215736"/>
                    <a:pt x="1772169" y="1231322"/>
                    <a:pt x="1678651" y="1217295"/>
                  </a:cubicBezTo>
                  <a:cubicBezTo>
                    <a:pt x="1587471" y="1204046"/>
                    <a:pt x="1494732" y="1210281"/>
                    <a:pt x="1403552" y="1217295"/>
                  </a:cubicBezTo>
                  <a:cubicBezTo>
                    <a:pt x="1310033" y="1224308"/>
                    <a:pt x="1215736" y="1221970"/>
                    <a:pt x="1122218" y="1217295"/>
                  </a:cubicBezTo>
                  <a:cubicBezTo>
                    <a:pt x="1029479" y="1212619"/>
                    <a:pt x="935961" y="1221970"/>
                    <a:pt x="843222" y="1217295"/>
                  </a:cubicBezTo>
                  <a:cubicBezTo>
                    <a:pt x="748924" y="1212619"/>
                    <a:pt x="653068" y="1217295"/>
                    <a:pt x="557991" y="1217295"/>
                  </a:cubicBezTo>
                  <a:cubicBezTo>
                    <a:pt x="466032" y="1217295"/>
                    <a:pt x="373293" y="1216515"/>
                    <a:pt x="280554" y="1217295"/>
                  </a:cubicBezTo>
                  <a:moveTo>
                    <a:pt x="800359" y="1215736"/>
                  </a:moveTo>
                  <a:cubicBezTo>
                    <a:pt x="715414" y="1122218"/>
                    <a:pt x="617220" y="1038831"/>
                    <a:pt x="542405" y="936740"/>
                  </a:cubicBezTo>
                  <a:cubicBezTo>
                    <a:pt x="522922" y="934402"/>
                    <a:pt x="501880" y="930505"/>
                    <a:pt x="483177" y="936740"/>
                  </a:cubicBezTo>
                  <a:moveTo>
                    <a:pt x="1472132" y="138718"/>
                  </a:moveTo>
                  <a:cubicBezTo>
                    <a:pt x="1487718" y="197167"/>
                    <a:pt x="1504863" y="255616"/>
                    <a:pt x="1530580" y="310168"/>
                  </a:cubicBezTo>
                  <a:cubicBezTo>
                    <a:pt x="1605395" y="351472"/>
                    <a:pt x="1677092" y="398231"/>
                    <a:pt x="1751127" y="440314"/>
                  </a:cubicBezTo>
                  <a:cubicBezTo>
                    <a:pt x="1758921" y="543184"/>
                    <a:pt x="1772169" y="646834"/>
                    <a:pt x="1801004" y="746586"/>
                  </a:cubicBezTo>
                  <a:cubicBezTo>
                    <a:pt x="1816590" y="766069"/>
                    <a:pt x="1842308" y="774642"/>
                    <a:pt x="1861011" y="790228"/>
                  </a:cubicBezTo>
                  <a:cubicBezTo>
                    <a:pt x="1849322" y="899333"/>
                    <a:pt x="1840749" y="1009217"/>
                    <a:pt x="1809576" y="1114425"/>
                  </a:cubicBezTo>
                  <a:moveTo>
                    <a:pt x="1509539" y="509674"/>
                  </a:moveTo>
                  <a:cubicBezTo>
                    <a:pt x="1532918" y="524481"/>
                    <a:pt x="1556298" y="538508"/>
                    <a:pt x="1581236" y="547860"/>
                  </a:cubicBezTo>
                  <a:cubicBezTo>
                    <a:pt x="1628775" y="500322"/>
                    <a:pt x="1695796" y="476942"/>
                    <a:pt x="1751127" y="440314"/>
                  </a:cubicBezTo>
                  <a:moveTo>
                    <a:pt x="436418" y="1114424"/>
                  </a:moveTo>
                  <a:cubicBezTo>
                    <a:pt x="447328" y="1088707"/>
                    <a:pt x="451225" y="1060652"/>
                    <a:pt x="456680" y="1033375"/>
                  </a:cubicBezTo>
                  <a:moveTo>
                    <a:pt x="524481" y="1123776"/>
                  </a:moveTo>
                  <a:cubicBezTo>
                    <a:pt x="541626" y="1063769"/>
                    <a:pt x="533053" y="999085"/>
                    <a:pt x="537729" y="936740"/>
                  </a:cubicBezTo>
                  <a:moveTo>
                    <a:pt x="1174432" y="552536"/>
                  </a:moveTo>
                  <a:cubicBezTo>
                    <a:pt x="1178329" y="603192"/>
                    <a:pt x="1172094" y="653847"/>
                    <a:pt x="1174432" y="704503"/>
                  </a:cubicBezTo>
                  <a:moveTo>
                    <a:pt x="1312371" y="728662"/>
                  </a:moveTo>
                  <a:cubicBezTo>
                    <a:pt x="1322502" y="543184"/>
                    <a:pt x="1333413" y="356927"/>
                    <a:pt x="1345882" y="171449"/>
                  </a:cubicBezTo>
                  <a:moveTo>
                    <a:pt x="1319385" y="615661"/>
                  </a:moveTo>
                  <a:cubicBezTo>
                    <a:pt x="1380172" y="695931"/>
                    <a:pt x="1456545" y="763731"/>
                    <a:pt x="1517332" y="844780"/>
                  </a:cubicBezTo>
                  <a:moveTo>
                    <a:pt x="1695796" y="670213"/>
                  </a:moveTo>
                  <a:cubicBezTo>
                    <a:pt x="1729307" y="697489"/>
                    <a:pt x="1764376" y="722427"/>
                    <a:pt x="1801004" y="746586"/>
                  </a:cubicBezTo>
                  <a:moveTo>
                    <a:pt x="1683327" y="399790"/>
                  </a:moveTo>
                  <a:cubicBezTo>
                    <a:pt x="1682547" y="267306"/>
                    <a:pt x="1681768" y="134042"/>
                    <a:pt x="1683327" y="1558"/>
                  </a:cubicBezTo>
                  <a:moveTo>
                    <a:pt x="1607733" y="835429"/>
                  </a:moveTo>
                  <a:cubicBezTo>
                    <a:pt x="1590588" y="741131"/>
                    <a:pt x="1589809" y="643716"/>
                    <a:pt x="1581236" y="54786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80554" y="2244436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280554" y="1215736"/>
                  </a:moveTo>
                  <a:lnTo>
                    <a:pt x="0" y="1215736"/>
                  </a:lnTo>
                  <a:moveTo>
                    <a:pt x="299776" y="1143649"/>
                  </a:moveTo>
                  <a:lnTo>
                    <a:pt x="456406" y="1031739"/>
                  </a:lnTo>
                  <a:lnTo>
                    <a:pt x="567258" y="581059"/>
                  </a:lnTo>
                  <a:lnTo>
                    <a:pt x="849640" y="428157"/>
                  </a:lnTo>
                  <a:lnTo>
                    <a:pt x="849640" y="375865"/>
                  </a:lnTo>
                  <a:lnTo>
                    <a:pt x="1126078" y="116196"/>
                  </a:lnTo>
                  <a:lnTo>
                    <a:pt x="1259858" y="105052"/>
                  </a:lnTo>
                  <a:lnTo>
                    <a:pt x="1305403" y="72944"/>
                  </a:lnTo>
                  <a:lnTo>
                    <a:pt x="1500708" y="0"/>
                  </a:lnTo>
                  <a:lnTo>
                    <a:pt x="1685977" y="0"/>
                  </a:lnTo>
                  <a:lnTo>
                    <a:pt x="1476468" y="137160"/>
                  </a:lnTo>
                  <a:lnTo>
                    <a:pt x="1351488" y="169969"/>
                  </a:lnTo>
                  <a:lnTo>
                    <a:pt x="1126078" y="464707"/>
                  </a:lnTo>
                  <a:lnTo>
                    <a:pt x="1182276" y="551211"/>
                  </a:lnTo>
                  <a:lnTo>
                    <a:pt x="1078757" y="634832"/>
                  </a:lnTo>
                  <a:lnTo>
                    <a:pt x="1276068" y="866835"/>
                  </a:lnTo>
                  <a:lnTo>
                    <a:pt x="1408073" y="841663"/>
                  </a:lnTo>
                  <a:lnTo>
                    <a:pt x="1963881" y="1215736"/>
                  </a:lnTo>
                  <a:lnTo>
                    <a:pt x="280554" y="1215736"/>
                  </a:lnTo>
                  <a:close/>
                  <a:moveTo>
                    <a:pt x="800359" y="1214099"/>
                  </a:moveTo>
                  <a:lnTo>
                    <a:pt x="542171" y="935181"/>
                  </a:lnTo>
                  <a:lnTo>
                    <a:pt x="483177" y="935181"/>
                  </a:lnTo>
                  <a:moveTo>
                    <a:pt x="1471819" y="137156"/>
                  </a:moveTo>
                  <a:lnTo>
                    <a:pt x="1530969" y="308762"/>
                  </a:lnTo>
                  <a:lnTo>
                    <a:pt x="1751283" y="438597"/>
                  </a:lnTo>
                  <a:lnTo>
                    <a:pt x="1801081" y="745025"/>
                  </a:lnTo>
                  <a:lnTo>
                    <a:pt x="1861244" y="788744"/>
                  </a:lnTo>
                  <a:lnTo>
                    <a:pt x="1809420" y="1112785"/>
                  </a:lnTo>
                  <a:moveTo>
                    <a:pt x="1509773" y="508343"/>
                  </a:moveTo>
                  <a:lnTo>
                    <a:pt x="1581470" y="546374"/>
                  </a:lnTo>
                  <a:lnTo>
                    <a:pt x="1751283" y="438597"/>
                  </a:lnTo>
                  <a:moveTo>
                    <a:pt x="456602" y="1031744"/>
                  </a:moveTo>
                  <a:lnTo>
                    <a:pt x="436418" y="1113104"/>
                  </a:lnTo>
                  <a:moveTo>
                    <a:pt x="537729" y="935181"/>
                  </a:moveTo>
                  <a:lnTo>
                    <a:pt x="524635" y="1122536"/>
                  </a:lnTo>
                  <a:moveTo>
                    <a:pt x="1174745" y="703182"/>
                  </a:moveTo>
                  <a:lnTo>
                    <a:pt x="1174745" y="551215"/>
                  </a:lnTo>
                  <a:moveTo>
                    <a:pt x="1312607" y="727108"/>
                  </a:moveTo>
                  <a:lnTo>
                    <a:pt x="1345650" y="169973"/>
                  </a:lnTo>
                  <a:moveTo>
                    <a:pt x="1319307" y="614108"/>
                  </a:moveTo>
                  <a:lnTo>
                    <a:pt x="1517020" y="843462"/>
                  </a:lnTo>
                  <a:moveTo>
                    <a:pt x="1695716" y="668417"/>
                  </a:moveTo>
                  <a:lnTo>
                    <a:pt x="1801081" y="745025"/>
                  </a:lnTo>
                  <a:moveTo>
                    <a:pt x="1683327" y="0"/>
                  </a:moveTo>
                  <a:lnTo>
                    <a:pt x="1683327" y="398543"/>
                  </a:lnTo>
                  <a:moveTo>
                    <a:pt x="1581470" y="546374"/>
                  </a:moveTo>
                  <a:lnTo>
                    <a:pt x="1607579" y="834021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2364" y="3669810"/>
            <a:ext cx="1963881" cy="1228984"/>
            <a:chOff x="5985163" y="2244436"/>
            <a:chExt cx="1963881" cy="1228984"/>
          </a:xfrm>
        </p:grpSpPr>
        <p:sp>
          <p:nvSpPr>
            <p:cNvPr id="9" name="Rounded Rectangle 8"/>
            <p:cNvSpPr/>
            <p:nvPr/>
          </p:nvSpPr>
          <p:spPr>
            <a:xfrm>
              <a:off x="5985163" y="2244436"/>
              <a:ext cx="1683327" cy="1215736"/>
            </a:xfrm>
            <a:custGeom>
              <a:avLst/>
              <a:gdLst/>
              <a:ahLst/>
              <a:cxnLst/>
              <a:rect l="0" t="0" r="0" b="0"/>
              <a:pathLst>
                <a:path w="1683327" h="1215736">
                  <a:moveTo>
                    <a:pt x="1683327" y="1215736"/>
                  </a:moveTo>
                  <a:lnTo>
                    <a:pt x="0" y="1215736"/>
                  </a:lnTo>
                  <a:lnTo>
                    <a:pt x="155863" y="1110528"/>
                  </a:lnTo>
                  <a:lnTo>
                    <a:pt x="101311" y="791007"/>
                  </a:lnTo>
                  <a:lnTo>
                    <a:pt x="167553" y="740352"/>
                  </a:lnTo>
                  <a:lnTo>
                    <a:pt x="214312" y="440314"/>
                  </a:lnTo>
                  <a:lnTo>
                    <a:pt x="280554" y="397452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2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985163" y="2244436"/>
              <a:ext cx="1963881" cy="1228984"/>
            </a:xfrm>
            <a:custGeom>
              <a:avLst/>
              <a:gdLst/>
              <a:ahLst/>
              <a:cxnLst/>
              <a:rect l="0" t="0" r="0" b="0"/>
              <a:pathLst>
                <a:path w="1963881" h="1228984">
                  <a:moveTo>
                    <a:pt x="1683327" y="1215736"/>
                  </a:moveTo>
                  <a:cubicBezTo>
                    <a:pt x="1776066" y="1204825"/>
                    <a:pt x="1870363" y="1221191"/>
                    <a:pt x="1963881" y="1215736"/>
                  </a:cubicBezTo>
                  <a:moveTo>
                    <a:pt x="1683327" y="1215736"/>
                  </a:moveTo>
                  <a:cubicBezTo>
                    <a:pt x="1531360" y="1228984"/>
                    <a:pt x="1378613" y="1211839"/>
                    <a:pt x="1225867" y="1215736"/>
                  </a:cubicBezTo>
                  <a:cubicBezTo>
                    <a:pt x="1099617" y="1218853"/>
                    <a:pt x="972589" y="1212619"/>
                    <a:pt x="845560" y="1215736"/>
                  </a:cubicBezTo>
                  <a:cubicBezTo>
                    <a:pt x="716972" y="1218853"/>
                    <a:pt x="587605" y="1228984"/>
                    <a:pt x="459797" y="1215736"/>
                  </a:cubicBezTo>
                  <a:cubicBezTo>
                    <a:pt x="307051" y="1200150"/>
                    <a:pt x="152746" y="1221970"/>
                    <a:pt x="0" y="1215736"/>
                  </a:cubicBezTo>
                  <a:cubicBezTo>
                    <a:pt x="95076" y="1159625"/>
                    <a:pt x="190153" y="1101955"/>
                    <a:pt x="274320" y="1031037"/>
                  </a:cubicBezTo>
                  <a:cubicBezTo>
                    <a:pt x="360824" y="958561"/>
                    <a:pt x="460577" y="902450"/>
                    <a:pt x="555653" y="841663"/>
                  </a:cubicBezTo>
                  <a:cubicBezTo>
                    <a:pt x="600854" y="842442"/>
                    <a:pt x="643716" y="858029"/>
                    <a:pt x="688137" y="866601"/>
                  </a:cubicBezTo>
                  <a:cubicBezTo>
                    <a:pt x="752821" y="788670"/>
                    <a:pt x="822180" y="714634"/>
                    <a:pt x="885305" y="635144"/>
                  </a:cubicBezTo>
                  <a:cubicBezTo>
                    <a:pt x="856470" y="600854"/>
                    <a:pt x="817504" y="577474"/>
                    <a:pt x="781656" y="550977"/>
                  </a:cubicBezTo>
                  <a:cubicBezTo>
                    <a:pt x="805035" y="526039"/>
                    <a:pt x="812828" y="488632"/>
                    <a:pt x="837767" y="464473"/>
                  </a:cubicBezTo>
                  <a:cubicBezTo>
                    <a:pt x="760614" y="368617"/>
                    <a:pt x="687358" y="268864"/>
                    <a:pt x="612544" y="169891"/>
                  </a:cubicBezTo>
                  <a:cubicBezTo>
                    <a:pt x="572019" y="153525"/>
                    <a:pt x="526819" y="155084"/>
                    <a:pt x="487073" y="137160"/>
                  </a:cubicBezTo>
                  <a:cubicBezTo>
                    <a:pt x="413038" y="99752"/>
                    <a:pt x="348355" y="45200"/>
                    <a:pt x="278216" y="0"/>
                  </a:cubicBezTo>
                  <a:cubicBezTo>
                    <a:pt x="339003" y="8572"/>
                    <a:pt x="402128" y="8572"/>
                    <a:pt x="462915" y="0"/>
                  </a:cubicBezTo>
                  <a:cubicBezTo>
                    <a:pt x="523701" y="34289"/>
                    <a:pt x="596957" y="40524"/>
                    <a:pt x="658523" y="73255"/>
                  </a:cubicBezTo>
                  <a:cubicBezTo>
                    <a:pt x="675668" y="80269"/>
                    <a:pt x="692034" y="91180"/>
                    <a:pt x="703724" y="105207"/>
                  </a:cubicBezTo>
                  <a:cubicBezTo>
                    <a:pt x="748924" y="109104"/>
                    <a:pt x="793345" y="120014"/>
                    <a:pt x="837767" y="116118"/>
                  </a:cubicBezTo>
                  <a:cubicBezTo>
                    <a:pt x="923492" y="208857"/>
                    <a:pt x="1032596" y="278995"/>
                    <a:pt x="1114425" y="375631"/>
                  </a:cubicBezTo>
                  <a:cubicBezTo>
                    <a:pt x="1112087" y="393555"/>
                    <a:pt x="1115204" y="410700"/>
                    <a:pt x="1114425" y="427845"/>
                  </a:cubicBezTo>
                  <a:cubicBezTo>
                    <a:pt x="1214957" y="465252"/>
                    <a:pt x="1296785" y="542405"/>
                    <a:pt x="1396538" y="581371"/>
                  </a:cubicBezTo>
                  <a:cubicBezTo>
                    <a:pt x="1436283" y="731000"/>
                    <a:pt x="1458883" y="884526"/>
                    <a:pt x="1507201" y="1031817"/>
                  </a:cubicBezTo>
                  <a:cubicBezTo>
                    <a:pt x="1565650" y="1058314"/>
                    <a:pt x="1612409" y="1105852"/>
                    <a:pt x="1663844" y="1144039"/>
                  </a:cubicBezTo>
                  <a:cubicBezTo>
                    <a:pt x="1677872" y="1164301"/>
                    <a:pt x="1676313" y="1191577"/>
                    <a:pt x="1683327" y="1215736"/>
                  </a:cubicBezTo>
                  <a:moveTo>
                    <a:pt x="1480704" y="935181"/>
                  </a:moveTo>
                  <a:cubicBezTo>
                    <a:pt x="1461221" y="935181"/>
                    <a:pt x="1440959" y="935181"/>
                    <a:pt x="1421476" y="935181"/>
                  </a:cubicBezTo>
                  <a:cubicBezTo>
                    <a:pt x="1326399" y="1018568"/>
                    <a:pt x="1253143" y="1124556"/>
                    <a:pt x="1163522" y="1214177"/>
                  </a:cubicBezTo>
                  <a:moveTo>
                    <a:pt x="154304" y="1112866"/>
                  </a:moveTo>
                  <a:cubicBezTo>
                    <a:pt x="136380" y="1004541"/>
                    <a:pt x="127028" y="895436"/>
                    <a:pt x="102869" y="788670"/>
                  </a:cubicBezTo>
                  <a:cubicBezTo>
                    <a:pt x="119235" y="770745"/>
                    <a:pt x="144173" y="761393"/>
                    <a:pt x="162877" y="745028"/>
                  </a:cubicBezTo>
                  <a:cubicBezTo>
                    <a:pt x="190932" y="645275"/>
                    <a:pt x="196388" y="540846"/>
                    <a:pt x="212753" y="438756"/>
                  </a:cubicBezTo>
                  <a:cubicBezTo>
                    <a:pt x="288347" y="399010"/>
                    <a:pt x="356927" y="346796"/>
                    <a:pt x="432521" y="308610"/>
                  </a:cubicBezTo>
                  <a:cubicBezTo>
                    <a:pt x="457459" y="253278"/>
                    <a:pt x="479280" y="196388"/>
                    <a:pt x="491749" y="137160"/>
                  </a:cubicBezTo>
                  <a:moveTo>
                    <a:pt x="212753" y="438756"/>
                  </a:moveTo>
                  <a:cubicBezTo>
                    <a:pt x="268085" y="476942"/>
                    <a:pt x="328092" y="507336"/>
                    <a:pt x="382645" y="546302"/>
                  </a:cubicBezTo>
                  <a:cubicBezTo>
                    <a:pt x="403686" y="529936"/>
                    <a:pt x="430962" y="522922"/>
                    <a:pt x="454342" y="508115"/>
                  </a:cubicBezTo>
                  <a:moveTo>
                    <a:pt x="1507201" y="1031817"/>
                  </a:moveTo>
                  <a:cubicBezTo>
                    <a:pt x="1507201" y="1059872"/>
                    <a:pt x="1518891" y="1086369"/>
                    <a:pt x="1527463" y="1112866"/>
                  </a:cubicBezTo>
                  <a:moveTo>
                    <a:pt x="1439400" y="1122218"/>
                  </a:moveTo>
                  <a:cubicBezTo>
                    <a:pt x="1427710" y="1060652"/>
                    <a:pt x="1444076" y="995189"/>
                    <a:pt x="1426152" y="935181"/>
                  </a:cubicBezTo>
                  <a:moveTo>
                    <a:pt x="789449" y="702945"/>
                  </a:moveTo>
                  <a:cubicBezTo>
                    <a:pt x="790228" y="652289"/>
                    <a:pt x="786332" y="601633"/>
                    <a:pt x="789449" y="550977"/>
                  </a:cubicBezTo>
                  <a:moveTo>
                    <a:pt x="617999" y="169891"/>
                  </a:moveTo>
                  <a:cubicBezTo>
                    <a:pt x="617999" y="356148"/>
                    <a:pt x="654627" y="540846"/>
                    <a:pt x="651509" y="727103"/>
                  </a:cubicBezTo>
                  <a:moveTo>
                    <a:pt x="446549" y="843222"/>
                  </a:moveTo>
                  <a:cubicBezTo>
                    <a:pt x="501880" y="759055"/>
                    <a:pt x="582150" y="693593"/>
                    <a:pt x="644496" y="614102"/>
                  </a:cubicBezTo>
                  <a:moveTo>
                    <a:pt x="162877" y="745028"/>
                  </a:moveTo>
                  <a:cubicBezTo>
                    <a:pt x="195608" y="716972"/>
                    <a:pt x="237692" y="699048"/>
                    <a:pt x="268085" y="668655"/>
                  </a:cubicBezTo>
                  <a:moveTo>
                    <a:pt x="280554" y="398231"/>
                  </a:moveTo>
                  <a:cubicBezTo>
                    <a:pt x="276657" y="265747"/>
                    <a:pt x="282113" y="132484"/>
                    <a:pt x="280554" y="0"/>
                  </a:cubicBezTo>
                  <a:moveTo>
                    <a:pt x="356148" y="833870"/>
                  </a:moveTo>
                  <a:cubicBezTo>
                    <a:pt x="353810" y="738014"/>
                    <a:pt x="372514" y="642158"/>
                    <a:pt x="382645" y="546302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985163" y="2244436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1963881" y="1215736"/>
                  </a:moveTo>
                  <a:lnTo>
                    <a:pt x="1683327" y="1215736"/>
                  </a:lnTo>
                  <a:moveTo>
                    <a:pt x="1683327" y="1215736"/>
                  </a:moveTo>
                  <a:lnTo>
                    <a:pt x="0" y="1215736"/>
                  </a:lnTo>
                  <a:lnTo>
                    <a:pt x="555808" y="841663"/>
                  </a:lnTo>
                  <a:lnTo>
                    <a:pt x="687812" y="866835"/>
                  </a:lnTo>
                  <a:lnTo>
                    <a:pt x="885124" y="634832"/>
                  </a:lnTo>
                  <a:lnTo>
                    <a:pt x="781605" y="551211"/>
                  </a:lnTo>
                  <a:lnTo>
                    <a:pt x="837803" y="464707"/>
                  </a:lnTo>
                  <a:lnTo>
                    <a:pt x="612392" y="169969"/>
                  </a:lnTo>
                  <a:lnTo>
                    <a:pt x="487412" y="137160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3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  <a:moveTo>
                    <a:pt x="1480703" y="935181"/>
                  </a:moveTo>
                  <a:lnTo>
                    <a:pt x="1421708" y="935181"/>
                  </a:lnTo>
                  <a:lnTo>
                    <a:pt x="1163520" y="1214099"/>
                  </a:lnTo>
                  <a:moveTo>
                    <a:pt x="154460" y="1112785"/>
                  </a:moveTo>
                  <a:lnTo>
                    <a:pt x="102635" y="788744"/>
                  </a:lnTo>
                  <a:lnTo>
                    <a:pt x="162798" y="745025"/>
                  </a:lnTo>
                  <a:lnTo>
                    <a:pt x="212597" y="438597"/>
                  </a:lnTo>
                  <a:lnTo>
                    <a:pt x="432910" y="308762"/>
                  </a:lnTo>
                  <a:lnTo>
                    <a:pt x="492060" y="137156"/>
                  </a:lnTo>
                  <a:moveTo>
                    <a:pt x="212597" y="438597"/>
                  </a:moveTo>
                  <a:lnTo>
                    <a:pt x="382410" y="546374"/>
                  </a:lnTo>
                  <a:lnTo>
                    <a:pt x="454107" y="508343"/>
                  </a:lnTo>
                  <a:moveTo>
                    <a:pt x="1507277" y="1031744"/>
                  </a:moveTo>
                  <a:lnTo>
                    <a:pt x="1527462" y="1113104"/>
                  </a:lnTo>
                  <a:moveTo>
                    <a:pt x="1426150" y="935181"/>
                  </a:moveTo>
                  <a:lnTo>
                    <a:pt x="1439244" y="1122536"/>
                  </a:lnTo>
                  <a:moveTo>
                    <a:pt x="789133" y="551215"/>
                  </a:moveTo>
                  <a:lnTo>
                    <a:pt x="789133" y="703182"/>
                  </a:lnTo>
                  <a:moveTo>
                    <a:pt x="618230" y="169973"/>
                  </a:moveTo>
                  <a:lnTo>
                    <a:pt x="651273" y="727108"/>
                  </a:lnTo>
                  <a:moveTo>
                    <a:pt x="644571" y="614108"/>
                  </a:moveTo>
                  <a:lnTo>
                    <a:pt x="446858" y="843462"/>
                  </a:lnTo>
                  <a:moveTo>
                    <a:pt x="268162" y="668417"/>
                  </a:moveTo>
                  <a:lnTo>
                    <a:pt x="162798" y="745025"/>
                  </a:lnTo>
                  <a:moveTo>
                    <a:pt x="280553" y="0"/>
                  </a:moveTo>
                  <a:lnTo>
                    <a:pt x="280553" y="398543"/>
                  </a:lnTo>
                  <a:moveTo>
                    <a:pt x="382410" y="546374"/>
                  </a:moveTo>
                  <a:lnTo>
                    <a:pt x="356301" y="834021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467841" y="3655782"/>
            <a:ext cx="4208318" cy="26496"/>
            <a:chOff x="2010640" y="2230408"/>
            <a:chExt cx="4208318" cy="26496"/>
          </a:xfrm>
        </p:grpSpPr>
        <p:sp>
          <p:nvSpPr>
            <p:cNvPr id="13" name="Rounded Rectangle 12"/>
            <p:cNvSpPr/>
            <p:nvPr/>
          </p:nvSpPr>
          <p:spPr>
            <a:xfrm>
              <a:off x="2010640" y="2230408"/>
              <a:ext cx="4208318" cy="26496"/>
            </a:xfrm>
            <a:custGeom>
              <a:avLst/>
              <a:gdLst/>
              <a:ahLst/>
              <a:cxnLst/>
              <a:rect l="0" t="0" r="0" b="0"/>
              <a:pathLst>
                <a:path w="4208318" h="26496">
                  <a:moveTo>
                    <a:pt x="4208318" y="14027"/>
                  </a:moveTo>
                  <a:cubicBezTo>
                    <a:pt x="3992447" y="17144"/>
                    <a:pt x="3776575" y="25717"/>
                    <a:pt x="3561484" y="14027"/>
                  </a:cubicBezTo>
                  <a:cubicBezTo>
                    <a:pt x="3376785" y="3896"/>
                    <a:pt x="3191307" y="15586"/>
                    <a:pt x="3005830" y="14027"/>
                  </a:cubicBezTo>
                  <a:cubicBezTo>
                    <a:pt x="2809442" y="12469"/>
                    <a:pt x="2612274" y="4675"/>
                    <a:pt x="2415886" y="14027"/>
                  </a:cubicBezTo>
                  <a:cubicBezTo>
                    <a:pt x="2204691" y="23379"/>
                    <a:pt x="1993495" y="17144"/>
                    <a:pt x="1781521" y="14027"/>
                  </a:cubicBezTo>
                  <a:cubicBezTo>
                    <a:pt x="1582015" y="10910"/>
                    <a:pt x="1382510" y="15586"/>
                    <a:pt x="1182225" y="14027"/>
                  </a:cubicBezTo>
                  <a:cubicBezTo>
                    <a:pt x="992851" y="12469"/>
                    <a:pt x="801918" y="26496"/>
                    <a:pt x="612544" y="14027"/>
                  </a:cubicBezTo>
                  <a:cubicBezTo>
                    <a:pt x="409142" y="0"/>
                    <a:pt x="204181" y="19482"/>
                    <a:pt x="0" y="14027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010640" y="2244436"/>
              <a:ext cx="4208318" cy="7793"/>
            </a:xfrm>
            <a:custGeom>
              <a:avLst/>
              <a:gdLst/>
              <a:ahLst/>
              <a:cxnLst/>
              <a:rect l="0" t="0" r="0" b="0"/>
              <a:pathLst>
                <a:path w="4208318" h="7793">
                  <a:moveTo>
                    <a:pt x="4208318" y="0"/>
                  </a:moveTo>
                  <a:lnTo>
                    <a:pt x="0" y="0"/>
                  </a:lnTo>
                </a:path>
              </a:pathLst>
            </a:custGeom>
            <a:noFill/>
            <a:ln w="11689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6114" y="3436014"/>
            <a:ext cx="4739033" cy="280554"/>
            <a:chOff x="1698913" y="2010640"/>
            <a:chExt cx="4739033" cy="280554"/>
          </a:xfrm>
        </p:grpSpPr>
        <p:sp>
          <p:nvSpPr>
            <p:cNvPr id="16" name="Rounded Rectangle 15"/>
            <p:cNvSpPr/>
            <p:nvPr/>
          </p:nvSpPr>
          <p:spPr>
            <a:xfrm>
              <a:off x="1698913" y="2010640"/>
              <a:ext cx="4739033" cy="280554"/>
            </a:xfrm>
            <a:custGeom>
              <a:avLst/>
              <a:gdLst/>
              <a:ahLst/>
              <a:cxnLst/>
              <a:rect l="0" t="0" r="0" b="0"/>
              <a:pathLst>
                <a:path w="4739033" h="280554">
                  <a:moveTo>
                    <a:pt x="3725140" y="187036"/>
                  </a:moveTo>
                  <a:cubicBezTo>
                    <a:pt x="3729037" y="218209"/>
                    <a:pt x="3724361" y="249381"/>
                    <a:pt x="3725140" y="280554"/>
                  </a:cubicBezTo>
                  <a:moveTo>
                    <a:pt x="2415886" y="187036"/>
                  </a:moveTo>
                  <a:cubicBezTo>
                    <a:pt x="2414327" y="218209"/>
                    <a:pt x="2422900" y="250161"/>
                    <a:pt x="2415886" y="280554"/>
                  </a:cubicBezTo>
                  <a:moveTo>
                    <a:pt x="1106631" y="280554"/>
                  </a:moveTo>
                  <a:cubicBezTo>
                    <a:pt x="1101176" y="250161"/>
                    <a:pt x="1108190" y="218209"/>
                    <a:pt x="1106631" y="187036"/>
                  </a:cubicBezTo>
                  <a:moveTo>
                    <a:pt x="4687598" y="56890"/>
                  </a:moveTo>
                  <a:cubicBezTo>
                    <a:pt x="4673571" y="62345"/>
                    <a:pt x="4661102" y="44421"/>
                    <a:pt x="4660322" y="28834"/>
                  </a:cubicBezTo>
                  <a:cubicBezTo>
                    <a:pt x="4660322" y="12469"/>
                    <a:pt x="4672791" y="0"/>
                    <a:pt x="4687598" y="0"/>
                  </a:cubicBezTo>
                  <a:cubicBezTo>
                    <a:pt x="4703185" y="0"/>
                    <a:pt x="4712537" y="13248"/>
                    <a:pt x="4715654" y="28834"/>
                  </a:cubicBezTo>
                  <a:cubicBezTo>
                    <a:pt x="4718771" y="44421"/>
                    <a:pt x="4702405" y="52993"/>
                    <a:pt x="4687598" y="56890"/>
                  </a:cubicBezTo>
                  <a:moveTo>
                    <a:pt x="4701626" y="171450"/>
                  </a:moveTo>
                  <a:cubicBezTo>
                    <a:pt x="4705523" y="133263"/>
                    <a:pt x="4710199" y="91180"/>
                    <a:pt x="4693833" y="56890"/>
                  </a:cubicBezTo>
                  <a:moveTo>
                    <a:pt x="4668115" y="233795"/>
                  </a:moveTo>
                  <a:cubicBezTo>
                    <a:pt x="4682143" y="183139"/>
                    <a:pt x="4702405" y="162877"/>
                    <a:pt x="4702405" y="162877"/>
                  </a:cubicBezTo>
                  <a:cubicBezTo>
                    <a:pt x="4702405" y="162877"/>
                    <a:pt x="4721109" y="180801"/>
                    <a:pt x="4721109" y="233795"/>
                  </a:cubicBezTo>
                  <a:moveTo>
                    <a:pt x="4702405" y="143394"/>
                  </a:moveTo>
                  <a:cubicBezTo>
                    <a:pt x="4694612" y="140277"/>
                    <a:pt x="4686819" y="139497"/>
                    <a:pt x="4679805" y="135601"/>
                  </a:cubicBezTo>
                  <a:cubicBezTo>
                    <a:pt x="4672791" y="130925"/>
                    <a:pt x="4664998" y="123911"/>
                    <a:pt x="4664998" y="115339"/>
                  </a:cubicBezTo>
                  <a:cubicBezTo>
                    <a:pt x="4664998" y="113780"/>
                    <a:pt x="4664219" y="111442"/>
                    <a:pt x="4664219" y="109883"/>
                  </a:cubicBezTo>
                  <a:cubicBezTo>
                    <a:pt x="4667336" y="102090"/>
                    <a:pt x="4669674" y="92738"/>
                    <a:pt x="4675909" y="86504"/>
                  </a:cubicBezTo>
                  <a:cubicBezTo>
                    <a:pt x="4682143" y="81049"/>
                    <a:pt x="4688378" y="73255"/>
                    <a:pt x="4696950" y="71697"/>
                  </a:cubicBezTo>
                  <a:cubicBezTo>
                    <a:pt x="4704743" y="70138"/>
                    <a:pt x="4713316" y="73255"/>
                    <a:pt x="4718771" y="78711"/>
                  </a:cubicBezTo>
                  <a:cubicBezTo>
                    <a:pt x="4724226" y="84166"/>
                    <a:pt x="4732020" y="86504"/>
                    <a:pt x="4735916" y="93518"/>
                  </a:cubicBezTo>
                  <a:cubicBezTo>
                    <a:pt x="4737475" y="95856"/>
                    <a:pt x="4739033" y="98194"/>
                    <a:pt x="4738254" y="101311"/>
                  </a:cubicBezTo>
                  <a:cubicBezTo>
                    <a:pt x="4737475" y="103649"/>
                    <a:pt x="4737475" y="105987"/>
                    <a:pt x="4735916" y="108325"/>
                  </a:cubicBezTo>
                  <a:cubicBezTo>
                    <a:pt x="4725785" y="120014"/>
                    <a:pt x="4717212" y="134822"/>
                    <a:pt x="4702405" y="140277"/>
                  </a:cubicBezTo>
                  <a:moveTo>
                    <a:pt x="81049" y="64683"/>
                  </a:moveTo>
                  <a:cubicBezTo>
                    <a:pt x="65462" y="65462"/>
                    <a:pt x="53772" y="52214"/>
                    <a:pt x="52214" y="36627"/>
                  </a:cubicBezTo>
                  <a:cubicBezTo>
                    <a:pt x="51435" y="21041"/>
                    <a:pt x="66242" y="13248"/>
                    <a:pt x="81049" y="7793"/>
                  </a:cubicBezTo>
                  <a:cubicBezTo>
                    <a:pt x="95856" y="2337"/>
                    <a:pt x="113001" y="21041"/>
                    <a:pt x="109883" y="36627"/>
                  </a:cubicBezTo>
                  <a:cubicBezTo>
                    <a:pt x="105987" y="51434"/>
                    <a:pt x="96635" y="66242"/>
                    <a:pt x="81049" y="64683"/>
                  </a:cubicBezTo>
                  <a:moveTo>
                    <a:pt x="120794" y="229119"/>
                  </a:moveTo>
                  <a:cubicBezTo>
                    <a:pt x="109104" y="232236"/>
                    <a:pt x="96635" y="228340"/>
                    <a:pt x="84945" y="229119"/>
                  </a:cubicBezTo>
                  <a:cubicBezTo>
                    <a:pt x="134822" y="133263"/>
                    <a:pt x="84945" y="64683"/>
                    <a:pt x="84945" y="64683"/>
                  </a:cubicBezTo>
                  <a:moveTo>
                    <a:pt x="102090" y="144173"/>
                  </a:moveTo>
                  <a:cubicBezTo>
                    <a:pt x="112221" y="139497"/>
                    <a:pt x="123911" y="137160"/>
                    <a:pt x="134822" y="136380"/>
                  </a:cubicBezTo>
                  <a:cubicBezTo>
                    <a:pt x="135601" y="136380"/>
                    <a:pt x="137159" y="135601"/>
                    <a:pt x="137939" y="136380"/>
                  </a:cubicBezTo>
                  <a:cubicBezTo>
                    <a:pt x="139497" y="136380"/>
                    <a:pt x="140277" y="137160"/>
                    <a:pt x="141056" y="137939"/>
                  </a:cubicBezTo>
                  <a:cubicBezTo>
                    <a:pt x="141835" y="137939"/>
                    <a:pt x="142615" y="139497"/>
                    <a:pt x="143394" y="140277"/>
                  </a:cubicBezTo>
                  <a:cubicBezTo>
                    <a:pt x="143394" y="141056"/>
                    <a:pt x="143394" y="142615"/>
                    <a:pt x="143394" y="143394"/>
                  </a:cubicBezTo>
                  <a:cubicBezTo>
                    <a:pt x="147291" y="159760"/>
                    <a:pt x="142615" y="176905"/>
                    <a:pt x="140277" y="193270"/>
                  </a:cubicBezTo>
                  <a:cubicBezTo>
                    <a:pt x="139497" y="194050"/>
                    <a:pt x="140277" y="195608"/>
                    <a:pt x="140277" y="196388"/>
                  </a:cubicBezTo>
                  <a:cubicBezTo>
                    <a:pt x="140277" y="197167"/>
                    <a:pt x="141056" y="197946"/>
                    <a:pt x="141835" y="198726"/>
                  </a:cubicBezTo>
                  <a:cubicBezTo>
                    <a:pt x="142615" y="199505"/>
                    <a:pt x="143394" y="200284"/>
                    <a:pt x="144173" y="200284"/>
                  </a:cubicBezTo>
                  <a:cubicBezTo>
                    <a:pt x="144953" y="201064"/>
                    <a:pt x="146511" y="201064"/>
                    <a:pt x="147291" y="201064"/>
                  </a:cubicBezTo>
                  <a:cubicBezTo>
                    <a:pt x="152746" y="201064"/>
                    <a:pt x="157422" y="202622"/>
                    <a:pt x="162098" y="204181"/>
                  </a:cubicBezTo>
                  <a:cubicBezTo>
                    <a:pt x="166774" y="205739"/>
                    <a:pt x="169891" y="211195"/>
                    <a:pt x="171450" y="215871"/>
                  </a:cubicBezTo>
                  <a:moveTo>
                    <a:pt x="0" y="84945"/>
                  </a:moveTo>
                  <a:cubicBezTo>
                    <a:pt x="31952" y="65462"/>
                    <a:pt x="94297" y="86504"/>
                    <a:pt x="94297" y="86504"/>
                  </a:cubicBezTo>
                  <a:cubicBezTo>
                    <a:pt x="105207" y="83387"/>
                    <a:pt x="117677" y="82607"/>
                    <a:pt x="128587" y="78711"/>
                  </a:cubicBezTo>
                  <a:cubicBezTo>
                    <a:pt x="139497" y="74035"/>
                    <a:pt x="151187" y="84166"/>
                    <a:pt x="162877" y="86504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98913" y="2010640"/>
              <a:ext cx="4738350" cy="280547"/>
            </a:xfrm>
            <a:custGeom>
              <a:avLst/>
              <a:gdLst/>
              <a:ahLst/>
              <a:cxnLst/>
              <a:rect l="0" t="0" r="0" b="0"/>
              <a:pathLst>
                <a:path w="4738350" h="280547">
                  <a:moveTo>
                    <a:pt x="3725140" y="280547"/>
                  </a:moveTo>
                  <a:lnTo>
                    <a:pt x="3725140" y="187340"/>
                  </a:lnTo>
                  <a:moveTo>
                    <a:pt x="2415886" y="187340"/>
                  </a:moveTo>
                  <a:lnTo>
                    <a:pt x="2415886" y="280547"/>
                  </a:lnTo>
                  <a:moveTo>
                    <a:pt x="1106631" y="280547"/>
                  </a:moveTo>
                  <a:lnTo>
                    <a:pt x="1106631" y="187340"/>
                  </a:lnTo>
                  <a:moveTo>
                    <a:pt x="4660398" y="28600"/>
                  </a:moveTo>
                  <a:cubicBezTo>
                    <a:pt x="4660398" y="12804"/>
                    <a:pt x="4672750" y="0"/>
                    <a:pt x="4687986" y="0"/>
                  </a:cubicBezTo>
                  <a:cubicBezTo>
                    <a:pt x="4703223" y="0"/>
                    <a:pt x="4715574" y="12804"/>
                    <a:pt x="4715574" y="28600"/>
                  </a:cubicBezTo>
                  <a:cubicBezTo>
                    <a:pt x="4715574" y="44396"/>
                    <a:pt x="4703223" y="57201"/>
                    <a:pt x="4687986" y="57201"/>
                  </a:cubicBezTo>
                  <a:cubicBezTo>
                    <a:pt x="4672750" y="57201"/>
                    <a:pt x="4660398" y="44396"/>
                    <a:pt x="4660398" y="28600"/>
                  </a:cubicBezTo>
                  <a:close/>
                  <a:moveTo>
                    <a:pt x="4701624" y="171369"/>
                  </a:moveTo>
                  <a:cubicBezTo>
                    <a:pt x="4704217" y="132929"/>
                    <a:pt x="4701595" y="94314"/>
                    <a:pt x="4693831" y="56576"/>
                  </a:cubicBezTo>
                  <a:moveTo>
                    <a:pt x="4667959" y="233800"/>
                  </a:moveTo>
                  <a:cubicBezTo>
                    <a:pt x="4679649" y="182365"/>
                    <a:pt x="4702327" y="162804"/>
                    <a:pt x="4702327" y="162804"/>
                  </a:cubicBezTo>
                  <a:cubicBezTo>
                    <a:pt x="4702327" y="162804"/>
                    <a:pt x="4712770" y="181352"/>
                    <a:pt x="4721265" y="233800"/>
                  </a:cubicBezTo>
                  <a:moveTo>
                    <a:pt x="4702715" y="143479"/>
                  </a:moveTo>
                  <a:cubicBezTo>
                    <a:pt x="4694391" y="143125"/>
                    <a:pt x="4686364" y="140287"/>
                    <a:pt x="4679668" y="135327"/>
                  </a:cubicBezTo>
                  <a:cubicBezTo>
                    <a:pt x="4672973" y="130369"/>
                    <a:pt x="4667917" y="123518"/>
                    <a:pt x="4665152" y="115657"/>
                  </a:cubicBezTo>
                  <a:cubicBezTo>
                    <a:pt x="4664434" y="113824"/>
                    <a:pt x="4664246" y="111825"/>
                    <a:pt x="4664607" y="109890"/>
                  </a:cubicBezTo>
                  <a:cubicBezTo>
                    <a:pt x="4666367" y="101346"/>
                    <a:pt x="4670243" y="93381"/>
                    <a:pt x="4675880" y="86723"/>
                  </a:cubicBezTo>
                  <a:cubicBezTo>
                    <a:pt x="4681516" y="80064"/>
                    <a:pt x="4688734" y="74928"/>
                    <a:pt x="4696870" y="71782"/>
                  </a:cubicBezTo>
                  <a:cubicBezTo>
                    <a:pt x="4704510" y="72503"/>
                    <a:pt x="4711918" y="74800"/>
                    <a:pt x="4718625" y="78529"/>
                  </a:cubicBezTo>
                  <a:cubicBezTo>
                    <a:pt x="4725332" y="82258"/>
                    <a:pt x="4731192" y="87338"/>
                    <a:pt x="4735836" y="93447"/>
                  </a:cubicBezTo>
                  <a:cubicBezTo>
                    <a:pt x="4737467" y="95600"/>
                    <a:pt x="4738350" y="98227"/>
                    <a:pt x="4738350" y="100928"/>
                  </a:cubicBezTo>
                  <a:cubicBezTo>
                    <a:pt x="4738350" y="103629"/>
                    <a:pt x="4737467" y="106256"/>
                    <a:pt x="4735836" y="108410"/>
                  </a:cubicBezTo>
                  <a:cubicBezTo>
                    <a:pt x="4726905" y="121044"/>
                    <a:pt x="4715700" y="131906"/>
                    <a:pt x="4702793" y="140440"/>
                  </a:cubicBezTo>
                  <a:moveTo>
                    <a:pt x="52448" y="36394"/>
                  </a:moveTo>
                  <a:cubicBezTo>
                    <a:pt x="52448" y="20598"/>
                    <a:pt x="65253" y="7793"/>
                    <a:pt x="81049" y="7793"/>
                  </a:cubicBezTo>
                  <a:cubicBezTo>
                    <a:pt x="96845" y="7793"/>
                    <a:pt x="109650" y="20598"/>
                    <a:pt x="109650" y="36394"/>
                  </a:cubicBezTo>
                  <a:cubicBezTo>
                    <a:pt x="109650" y="52190"/>
                    <a:pt x="96845" y="64995"/>
                    <a:pt x="81049" y="64995"/>
                  </a:cubicBezTo>
                  <a:cubicBezTo>
                    <a:pt x="65253" y="64995"/>
                    <a:pt x="52448" y="52190"/>
                    <a:pt x="52448" y="36394"/>
                  </a:cubicBezTo>
                  <a:close/>
                  <a:moveTo>
                    <a:pt x="120406" y="229507"/>
                  </a:moveTo>
                  <a:lnTo>
                    <a:pt x="85181" y="229507"/>
                  </a:lnTo>
                  <a:cubicBezTo>
                    <a:pt x="123055" y="128508"/>
                    <a:pt x="85181" y="64993"/>
                    <a:pt x="85181" y="64993"/>
                  </a:cubicBezTo>
                  <a:moveTo>
                    <a:pt x="102011" y="144019"/>
                  </a:moveTo>
                  <a:lnTo>
                    <a:pt x="134821" y="136226"/>
                  </a:lnTo>
                  <a:cubicBezTo>
                    <a:pt x="135905" y="135966"/>
                    <a:pt x="137035" y="135965"/>
                    <a:pt x="138120" y="136224"/>
                  </a:cubicBezTo>
                  <a:cubicBezTo>
                    <a:pt x="139204" y="136482"/>
                    <a:pt x="140212" y="136993"/>
                    <a:pt x="141062" y="137714"/>
                  </a:cubicBezTo>
                  <a:cubicBezTo>
                    <a:pt x="141913" y="138434"/>
                    <a:pt x="142581" y="139346"/>
                    <a:pt x="143013" y="140374"/>
                  </a:cubicBezTo>
                  <a:cubicBezTo>
                    <a:pt x="143445" y="141402"/>
                    <a:pt x="143629" y="142517"/>
                    <a:pt x="143548" y="143629"/>
                  </a:cubicBezTo>
                  <a:lnTo>
                    <a:pt x="139964" y="193350"/>
                  </a:lnTo>
                  <a:cubicBezTo>
                    <a:pt x="139837" y="194357"/>
                    <a:pt x="139933" y="195379"/>
                    <a:pt x="140244" y="196345"/>
                  </a:cubicBezTo>
                  <a:cubicBezTo>
                    <a:pt x="140556" y="197311"/>
                    <a:pt x="141076" y="198197"/>
                    <a:pt x="141766" y="198940"/>
                  </a:cubicBezTo>
                  <a:cubicBezTo>
                    <a:pt x="142457" y="199683"/>
                    <a:pt x="143304" y="200266"/>
                    <a:pt x="144244" y="200647"/>
                  </a:cubicBezTo>
                  <a:cubicBezTo>
                    <a:pt x="145185" y="201027"/>
                    <a:pt x="146198" y="201197"/>
                    <a:pt x="147211" y="201143"/>
                  </a:cubicBezTo>
                  <a:cubicBezTo>
                    <a:pt x="152326" y="200463"/>
                    <a:pt x="157519" y="201553"/>
                    <a:pt x="161928" y="204232"/>
                  </a:cubicBezTo>
                  <a:cubicBezTo>
                    <a:pt x="166337" y="206912"/>
                    <a:pt x="169697" y="211019"/>
                    <a:pt x="171448" y="215872"/>
                  </a:cubicBezTo>
                  <a:moveTo>
                    <a:pt x="0" y="85028"/>
                  </a:moveTo>
                  <a:cubicBezTo>
                    <a:pt x="35225" y="71857"/>
                    <a:pt x="94063" y="86665"/>
                    <a:pt x="94063" y="86665"/>
                  </a:cubicBezTo>
                  <a:cubicBezTo>
                    <a:pt x="104759" y="81224"/>
                    <a:pt x="116588" y="78388"/>
                    <a:pt x="128587" y="78388"/>
                  </a:cubicBezTo>
                  <a:cubicBezTo>
                    <a:pt x="140586" y="78388"/>
                    <a:pt x="152416" y="81224"/>
                    <a:pt x="163111" y="86665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74323" y="3621492"/>
            <a:ext cx="4398472" cy="96635"/>
            <a:chOff x="1917122" y="2196118"/>
            <a:chExt cx="4398472" cy="96635"/>
          </a:xfrm>
        </p:grpSpPr>
        <p:sp>
          <p:nvSpPr>
            <p:cNvPr id="19" name="Rounded Rectangle 18"/>
            <p:cNvSpPr/>
            <p:nvPr/>
          </p:nvSpPr>
          <p:spPr>
            <a:xfrm>
              <a:off x="1917122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218959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917122" y="2196118"/>
              <a:ext cx="96635" cy="96635"/>
            </a:xfrm>
            <a:custGeom>
              <a:avLst/>
              <a:gdLst/>
              <a:ahLst/>
              <a:cxnLst/>
              <a:rect l="0" t="0" r="0" b="0"/>
              <a:pathLst>
                <a:path w="96635" h="96635">
                  <a:moveTo>
                    <a:pt x="93518" y="48317"/>
                  </a:moveTo>
                  <a:cubicBezTo>
                    <a:pt x="92738" y="74035"/>
                    <a:pt x="72476" y="96635"/>
                    <a:pt x="46759" y="95076"/>
                  </a:cubicBezTo>
                  <a:cubicBezTo>
                    <a:pt x="21041" y="93518"/>
                    <a:pt x="0" y="74035"/>
                    <a:pt x="0" y="48317"/>
                  </a:cubicBezTo>
                  <a:cubicBezTo>
                    <a:pt x="0" y="22600"/>
                    <a:pt x="21041" y="3117"/>
                    <a:pt x="46759" y="1558"/>
                  </a:cubicBezTo>
                  <a:cubicBezTo>
                    <a:pt x="72476" y="0"/>
                    <a:pt x="96635" y="22600"/>
                    <a:pt x="93518" y="4831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917122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218959" y="2196118"/>
              <a:ext cx="96635" cy="96635"/>
            </a:xfrm>
            <a:custGeom>
              <a:avLst/>
              <a:gdLst/>
              <a:ahLst/>
              <a:cxnLst/>
              <a:rect l="0" t="0" r="0" b="0"/>
              <a:pathLst>
                <a:path w="96635" h="96635">
                  <a:moveTo>
                    <a:pt x="93518" y="48317"/>
                  </a:moveTo>
                  <a:cubicBezTo>
                    <a:pt x="92738" y="74035"/>
                    <a:pt x="72476" y="96635"/>
                    <a:pt x="46759" y="95076"/>
                  </a:cubicBezTo>
                  <a:cubicBezTo>
                    <a:pt x="21041" y="93518"/>
                    <a:pt x="0" y="74035"/>
                    <a:pt x="0" y="48317"/>
                  </a:cubicBezTo>
                  <a:cubicBezTo>
                    <a:pt x="0" y="22600"/>
                    <a:pt x="21041" y="3117"/>
                    <a:pt x="46759" y="1558"/>
                  </a:cubicBezTo>
                  <a:cubicBezTo>
                    <a:pt x="72476" y="0"/>
                    <a:pt x="96635" y="22600"/>
                    <a:pt x="93518" y="4831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18959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14987" y="1958427"/>
            <a:ext cx="2221056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Becoming a confs.tech Maintainer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24866" y="2620848"/>
            <a:ext cx="73645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1">
                <a:solidFill>
                  <a:srgbClr val="484848"/>
                </a:solidFill>
                <a:latin typeface="Roboto"/>
              </a:rPr>
              <a:t>Casual
Contributor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35602" y="2527329"/>
            <a:ext cx="80659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Initial
Contribution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86628" y="2527329"/>
            <a:ext cx="71307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Consistent
Dedication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78425" y="2527329"/>
            <a:ext cx="78321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Team
Recognition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32023" y="2620848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76796" y="3065059"/>
            <a:ext cx="1320944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Occasional site user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91167" y="2948161"/>
            <a:ext cx="107545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Adding first
conference data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107605" y="2948161"/>
            <a:ext cx="116897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Making numerous
pull requests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52630" y="2948161"/>
            <a:ext cx="116897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Highlighting
contributors' work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2023" y="3065059"/>
            <a:ext cx="1274185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Core team member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1C41CE-6130-B495-449A-B65ED4FC843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3D509-C250-B82F-059F-5D96F2108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2A0A056-CC2E-E2BC-C67D-0BAC7D4AFBA4}"/>
              </a:ext>
            </a:extLst>
          </p:cNvPr>
          <p:cNvGrpSpPr/>
          <p:nvPr/>
        </p:nvGrpSpPr>
        <p:grpSpPr>
          <a:xfrm>
            <a:off x="2701637" y="4837259"/>
            <a:ext cx="3740727" cy="53772"/>
            <a:chOff x="2244436" y="3411885"/>
            <a:chExt cx="3740727" cy="53772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BE9AA74-B8D8-8BD6-ADE8-763D944B9CFB}"/>
                </a:ext>
              </a:extLst>
            </p:cNvPr>
            <p:cNvSpPr/>
            <p:nvPr/>
          </p:nvSpPr>
          <p:spPr>
            <a:xfrm>
              <a:off x="2244436" y="3411885"/>
              <a:ext cx="3740727" cy="53772"/>
            </a:xfrm>
            <a:custGeom>
              <a:avLst/>
              <a:gdLst/>
              <a:ahLst/>
              <a:cxnLst/>
              <a:rect l="0" t="0" r="0" b="0"/>
              <a:pathLst>
                <a:path w="3740727" h="53772">
                  <a:moveTo>
                    <a:pt x="0" y="48317"/>
                  </a:moveTo>
                  <a:cubicBezTo>
                    <a:pt x="14027" y="49876"/>
                    <a:pt x="27276" y="39745"/>
                    <a:pt x="41303" y="38186"/>
                  </a:cubicBezTo>
                  <a:cubicBezTo>
                    <a:pt x="55331" y="37407"/>
                    <a:pt x="62345" y="19482"/>
                    <a:pt x="74035" y="11689"/>
                  </a:cubicBezTo>
                  <a:cubicBezTo>
                    <a:pt x="77152" y="9351"/>
                    <a:pt x="78711" y="4675"/>
                    <a:pt x="82607" y="3896"/>
                  </a:cubicBezTo>
                  <a:cubicBezTo>
                    <a:pt x="86504" y="3117"/>
                    <a:pt x="89621" y="0"/>
                    <a:pt x="93518" y="1558"/>
                  </a:cubicBezTo>
                  <a:cubicBezTo>
                    <a:pt x="97414" y="3117"/>
                    <a:pt x="101311" y="2337"/>
                    <a:pt x="104428" y="3896"/>
                  </a:cubicBezTo>
                  <a:cubicBezTo>
                    <a:pt x="107545" y="5455"/>
                    <a:pt x="110663" y="8572"/>
                    <a:pt x="113001" y="11689"/>
                  </a:cubicBezTo>
                  <a:cubicBezTo>
                    <a:pt x="121573" y="22600"/>
                    <a:pt x="134822" y="28834"/>
                    <a:pt x="145732" y="38186"/>
                  </a:cubicBezTo>
                  <a:cubicBezTo>
                    <a:pt x="156642" y="48317"/>
                    <a:pt x="173008" y="45200"/>
                    <a:pt x="187036" y="48317"/>
                  </a:cubicBezTo>
                  <a:cubicBezTo>
                    <a:pt x="201064" y="51434"/>
                    <a:pt x="215091" y="43641"/>
                    <a:pt x="228340" y="38186"/>
                  </a:cubicBezTo>
                  <a:cubicBezTo>
                    <a:pt x="241588" y="33510"/>
                    <a:pt x="251719" y="22600"/>
                    <a:pt x="261071" y="11689"/>
                  </a:cubicBezTo>
                  <a:cubicBezTo>
                    <a:pt x="263409" y="8572"/>
                    <a:pt x="266526" y="6234"/>
                    <a:pt x="269644" y="3896"/>
                  </a:cubicBezTo>
                  <a:cubicBezTo>
                    <a:pt x="272761" y="1558"/>
                    <a:pt x="276657" y="779"/>
                    <a:pt x="280554" y="1558"/>
                  </a:cubicBezTo>
                  <a:cubicBezTo>
                    <a:pt x="284451" y="2337"/>
                    <a:pt x="288347" y="3117"/>
                    <a:pt x="291464" y="3896"/>
                  </a:cubicBezTo>
                  <a:cubicBezTo>
                    <a:pt x="295361" y="5455"/>
                    <a:pt x="296920" y="9351"/>
                    <a:pt x="300037" y="11689"/>
                  </a:cubicBezTo>
                  <a:cubicBezTo>
                    <a:pt x="312506" y="18703"/>
                    <a:pt x="322637" y="28055"/>
                    <a:pt x="332768" y="38186"/>
                  </a:cubicBezTo>
                  <a:cubicBezTo>
                    <a:pt x="342900" y="49097"/>
                    <a:pt x="360044" y="46759"/>
                    <a:pt x="374072" y="48317"/>
                  </a:cubicBezTo>
                  <a:cubicBezTo>
                    <a:pt x="388100" y="49097"/>
                    <a:pt x="404466" y="47538"/>
                    <a:pt x="415376" y="38186"/>
                  </a:cubicBezTo>
                  <a:cubicBezTo>
                    <a:pt x="426287" y="29614"/>
                    <a:pt x="436418" y="19482"/>
                    <a:pt x="448107" y="11689"/>
                  </a:cubicBezTo>
                  <a:cubicBezTo>
                    <a:pt x="451225" y="9351"/>
                    <a:pt x="453563" y="6234"/>
                    <a:pt x="456680" y="3896"/>
                  </a:cubicBezTo>
                  <a:cubicBezTo>
                    <a:pt x="459797" y="2337"/>
                    <a:pt x="463694" y="2337"/>
                    <a:pt x="467590" y="1558"/>
                  </a:cubicBezTo>
                  <a:cubicBezTo>
                    <a:pt x="471487" y="779"/>
                    <a:pt x="475384" y="2337"/>
                    <a:pt x="478501" y="3896"/>
                  </a:cubicBezTo>
                  <a:cubicBezTo>
                    <a:pt x="481618" y="6234"/>
                    <a:pt x="485515" y="8572"/>
                    <a:pt x="487073" y="11689"/>
                  </a:cubicBezTo>
                  <a:cubicBezTo>
                    <a:pt x="494087" y="23379"/>
                    <a:pt x="507336" y="31952"/>
                    <a:pt x="519805" y="38186"/>
                  </a:cubicBezTo>
                  <a:cubicBezTo>
                    <a:pt x="532274" y="45200"/>
                    <a:pt x="547081" y="52214"/>
                    <a:pt x="561109" y="48317"/>
                  </a:cubicBezTo>
                  <a:cubicBezTo>
                    <a:pt x="575136" y="44421"/>
                    <a:pt x="588385" y="42083"/>
                    <a:pt x="602412" y="38186"/>
                  </a:cubicBezTo>
                  <a:cubicBezTo>
                    <a:pt x="616440" y="35069"/>
                    <a:pt x="628130" y="24158"/>
                    <a:pt x="635144" y="11689"/>
                  </a:cubicBezTo>
                  <a:cubicBezTo>
                    <a:pt x="636702" y="7793"/>
                    <a:pt x="639820" y="4675"/>
                    <a:pt x="643716" y="3896"/>
                  </a:cubicBezTo>
                  <a:cubicBezTo>
                    <a:pt x="647613" y="3896"/>
                    <a:pt x="650730" y="1558"/>
                    <a:pt x="654627" y="1558"/>
                  </a:cubicBezTo>
                  <a:cubicBezTo>
                    <a:pt x="658523" y="1558"/>
                    <a:pt x="662420" y="2337"/>
                    <a:pt x="665537" y="3896"/>
                  </a:cubicBezTo>
                  <a:cubicBezTo>
                    <a:pt x="668654" y="5455"/>
                    <a:pt x="671772" y="8572"/>
                    <a:pt x="674110" y="11689"/>
                  </a:cubicBezTo>
                  <a:cubicBezTo>
                    <a:pt x="684241" y="21820"/>
                    <a:pt x="693593" y="33510"/>
                    <a:pt x="706841" y="38186"/>
                  </a:cubicBezTo>
                  <a:cubicBezTo>
                    <a:pt x="720089" y="43641"/>
                    <a:pt x="734117" y="48317"/>
                    <a:pt x="748145" y="48317"/>
                  </a:cubicBezTo>
                  <a:cubicBezTo>
                    <a:pt x="762173" y="48317"/>
                    <a:pt x="775421" y="42083"/>
                    <a:pt x="789449" y="38186"/>
                  </a:cubicBezTo>
                  <a:cubicBezTo>
                    <a:pt x="803477" y="35069"/>
                    <a:pt x="815946" y="24158"/>
                    <a:pt x="822180" y="11689"/>
                  </a:cubicBezTo>
                  <a:cubicBezTo>
                    <a:pt x="823739" y="7793"/>
                    <a:pt x="826856" y="5455"/>
                    <a:pt x="830753" y="3896"/>
                  </a:cubicBezTo>
                  <a:cubicBezTo>
                    <a:pt x="834649" y="3117"/>
                    <a:pt x="837767" y="3117"/>
                    <a:pt x="841663" y="1558"/>
                  </a:cubicBezTo>
                  <a:cubicBezTo>
                    <a:pt x="845560" y="0"/>
                    <a:pt x="848677" y="3117"/>
                    <a:pt x="852574" y="3896"/>
                  </a:cubicBezTo>
                  <a:cubicBezTo>
                    <a:pt x="856470" y="5455"/>
                    <a:pt x="858808" y="8572"/>
                    <a:pt x="861146" y="11689"/>
                  </a:cubicBezTo>
                  <a:cubicBezTo>
                    <a:pt x="869719" y="23379"/>
                    <a:pt x="879850" y="34289"/>
                    <a:pt x="893877" y="38186"/>
                  </a:cubicBezTo>
                  <a:cubicBezTo>
                    <a:pt x="907126" y="42862"/>
                    <a:pt x="921154" y="44421"/>
                    <a:pt x="935181" y="48317"/>
                  </a:cubicBezTo>
                  <a:cubicBezTo>
                    <a:pt x="949209" y="52214"/>
                    <a:pt x="964795" y="46759"/>
                    <a:pt x="976485" y="38186"/>
                  </a:cubicBezTo>
                  <a:cubicBezTo>
                    <a:pt x="988175" y="30393"/>
                    <a:pt x="999085" y="21820"/>
                    <a:pt x="1009217" y="11689"/>
                  </a:cubicBezTo>
                  <a:cubicBezTo>
                    <a:pt x="1011555" y="8572"/>
                    <a:pt x="1014672" y="6234"/>
                    <a:pt x="1017789" y="3896"/>
                  </a:cubicBezTo>
                  <a:cubicBezTo>
                    <a:pt x="1020906" y="2337"/>
                    <a:pt x="1024803" y="779"/>
                    <a:pt x="1028700" y="1558"/>
                  </a:cubicBezTo>
                  <a:cubicBezTo>
                    <a:pt x="1032596" y="2337"/>
                    <a:pt x="1035713" y="3117"/>
                    <a:pt x="1039610" y="3896"/>
                  </a:cubicBezTo>
                  <a:cubicBezTo>
                    <a:pt x="1043507" y="5455"/>
                    <a:pt x="1045845" y="8572"/>
                    <a:pt x="1048182" y="11689"/>
                  </a:cubicBezTo>
                  <a:cubicBezTo>
                    <a:pt x="1056755" y="23379"/>
                    <a:pt x="1066886" y="35069"/>
                    <a:pt x="1080914" y="38186"/>
                  </a:cubicBezTo>
                  <a:cubicBezTo>
                    <a:pt x="1094942" y="42083"/>
                    <a:pt x="1108190" y="48317"/>
                    <a:pt x="1122218" y="48317"/>
                  </a:cubicBezTo>
                  <a:cubicBezTo>
                    <a:pt x="1136245" y="48317"/>
                    <a:pt x="1149494" y="40524"/>
                    <a:pt x="1163522" y="38186"/>
                  </a:cubicBezTo>
                  <a:cubicBezTo>
                    <a:pt x="1177549" y="36627"/>
                    <a:pt x="1189239" y="24158"/>
                    <a:pt x="1196253" y="11689"/>
                  </a:cubicBezTo>
                  <a:cubicBezTo>
                    <a:pt x="1197812" y="7793"/>
                    <a:pt x="1202487" y="7013"/>
                    <a:pt x="1204825" y="3896"/>
                  </a:cubicBezTo>
                  <a:cubicBezTo>
                    <a:pt x="1207163" y="1558"/>
                    <a:pt x="1211839" y="1558"/>
                    <a:pt x="1215736" y="1558"/>
                  </a:cubicBezTo>
                  <a:cubicBezTo>
                    <a:pt x="1219632" y="1558"/>
                    <a:pt x="1223529" y="1558"/>
                    <a:pt x="1226646" y="3896"/>
                  </a:cubicBezTo>
                  <a:cubicBezTo>
                    <a:pt x="1229764" y="6234"/>
                    <a:pt x="1233660" y="7793"/>
                    <a:pt x="1235219" y="11689"/>
                  </a:cubicBezTo>
                  <a:cubicBezTo>
                    <a:pt x="1242233" y="24158"/>
                    <a:pt x="1255481" y="31172"/>
                    <a:pt x="1267950" y="38186"/>
                  </a:cubicBezTo>
                  <a:cubicBezTo>
                    <a:pt x="1280419" y="45979"/>
                    <a:pt x="1295226" y="45979"/>
                    <a:pt x="1309254" y="48317"/>
                  </a:cubicBezTo>
                  <a:cubicBezTo>
                    <a:pt x="1323282" y="50655"/>
                    <a:pt x="1339647" y="47538"/>
                    <a:pt x="1350558" y="38186"/>
                  </a:cubicBezTo>
                  <a:cubicBezTo>
                    <a:pt x="1361468" y="29614"/>
                    <a:pt x="1377055" y="24938"/>
                    <a:pt x="1383289" y="11689"/>
                  </a:cubicBezTo>
                  <a:cubicBezTo>
                    <a:pt x="1384848" y="7793"/>
                    <a:pt x="1388745" y="6234"/>
                    <a:pt x="1391862" y="3896"/>
                  </a:cubicBezTo>
                  <a:cubicBezTo>
                    <a:pt x="1394979" y="2337"/>
                    <a:pt x="1398876" y="0"/>
                    <a:pt x="1402772" y="1558"/>
                  </a:cubicBezTo>
                  <a:cubicBezTo>
                    <a:pt x="1406669" y="3117"/>
                    <a:pt x="1409786" y="3896"/>
                    <a:pt x="1413683" y="3896"/>
                  </a:cubicBezTo>
                  <a:cubicBezTo>
                    <a:pt x="1417579" y="4675"/>
                    <a:pt x="1420697" y="7793"/>
                    <a:pt x="1422255" y="11689"/>
                  </a:cubicBezTo>
                  <a:cubicBezTo>
                    <a:pt x="1427710" y="24938"/>
                    <a:pt x="1441738" y="33510"/>
                    <a:pt x="1454987" y="38186"/>
                  </a:cubicBezTo>
                  <a:cubicBezTo>
                    <a:pt x="1468235" y="43641"/>
                    <a:pt x="1482263" y="49097"/>
                    <a:pt x="1496290" y="48317"/>
                  </a:cubicBezTo>
                  <a:cubicBezTo>
                    <a:pt x="1510318" y="47538"/>
                    <a:pt x="1523567" y="42083"/>
                    <a:pt x="1537594" y="38186"/>
                  </a:cubicBezTo>
                  <a:cubicBezTo>
                    <a:pt x="1551622" y="35069"/>
                    <a:pt x="1562532" y="23379"/>
                    <a:pt x="1570326" y="11689"/>
                  </a:cubicBezTo>
                  <a:cubicBezTo>
                    <a:pt x="1572664" y="8572"/>
                    <a:pt x="1575781" y="6234"/>
                    <a:pt x="1578898" y="3896"/>
                  </a:cubicBezTo>
                  <a:cubicBezTo>
                    <a:pt x="1582015" y="1558"/>
                    <a:pt x="1585912" y="3117"/>
                    <a:pt x="1589809" y="1558"/>
                  </a:cubicBezTo>
                  <a:cubicBezTo>
                    <a:pt x="1593705" y="0"/>
                    <a:pt x="1596822" y="3117"/>
                    <a:pt x="1600719" y="3896"/>
                  </a:cubicBezTo>
                  <a:cubicBezTo>
                    <a:pt x="1604616" y="5455"/>
                    <a:pt x="1607733" y="7793"/>
                    <a:pt x="1609292" y="11689"/>
                  </a:cubicBezTo>
                  <a:cubicBezTo>
                    <a:pt x="1616305" y="24158"/>
                    <a:pt x="1631892" y="28834"/>
                    <a:pt x="1642023" y="38186"/>
                  </a:cubicBezTo>
                  <a:cubicBezTo>
                    <a:pt x="1652154" y="48317"/>
                    <a:pt x="1669299" y="49097"/>
                    <a:pt x="1683327" y="48317"/>
                  </a:cubicBezTo>
                  <a:cubicBezTo>
                    <a:pt x="1697355" y="47538"/>
                    <a:pt x="1712941" y="46759"/>
                    <a:pt x="1724631" y="38186"/>
                  </a:cubicBezTo>
                  <a:cubicBezTo>
                    <a:pt x="1736320" y="29614"/>
                    <a:pt x="1746452" y="21041"/>
                    <a:pt x="1757362" y="11689"/>
                  </a:cubicBezTo>
                  <a:cubicBezTo>
                    <a:pt x="1760479" y="8572"/>
                    <a:pt x="1762817" y="6234"/>
                    <a:pt x="1765935" y="3896"/>
                  </a:cubicBezTo>
                  <a:cubicBezTo>
                    <a:pt x="1769052" y="1558"/>
                    <a:pt x="1773728" y="3117"/>
                    <a:pt x="1776845" y="1558"/>
                  </a:cubicBezTo>
                  <a:cubicBezTo>
                    <a:pt x="1780742" y="0"/>
                    <a:pt x="1785417" y="1558"/>
                    <a:pt x="1787755" y="3896"/>
                  </a:cubicBezTo>
                  <a:cubicBezTo>
                    <a:pt x="1790093" y="7013"/>
                    <a:pt x="1794769" y="8572"/>
                    <a:pt x="1796328" y="11689"/>
                  </a:cubicBezTo>
                  <a:cubicBezTo>
                    <a:pt x="1803342" y="24158"/>
                    <a:pt x="1817370" y="29614"/>
                    <a:pt x="1829059" y="38186"/>
                  </a:cubicBezTo>
                  <a:cubicBezTo>
                    <a:pt x="1839970" y="47538"/>
                    <a:pt x="1856335" y="49876"/>
                    <a:pt x="1870363" y="48317"/>
                  </a:cubicBezTo>
                  <a:cubicBezTo>
                    <a:pt x="1884391" y="46759"/>
                    <a:pt x="1902315" y="49097"/>
                    <a:pt x="1911667" y="38186"/>
                  </a:cubicBezTo>
                  <a:cubicBezTo>
                    <a:pt x="1921019" y="28055"/>
                    <a:pt x="1933488" y="20262"/>
                    <a:pt x="1944398" y="11689"/>
                  </a:cubicBezTo>
                  <a:cubicBezTo>
                    <a:pt x="1947516" y="9351"/>
                    <a:pt x="1949074" y="4675"/>
                    <a:pt x="1952971" y="3896"/>
                  </a:cubicBezTo>
                  <a:cubicBezTo>
                    <a:pt x="1956867" y="3896"/>
                    <a:pt x="1959985" y="1558"/>
                    <a:pt x="1963881" y="1558"/>
                  </a:cubicBezTo>
                  <a:cubicBezTo>
                    <a:pt x="1967778" y="1558"/>
                    <a:pt x="1971675" y="2337"/>
                    <a:pt x="1974792" y="3896"/>
                  </a:cubicBezTo>
                  <a:cubicBezTo>
                    <a:pt x="1977909" y="6234"/>
                    <a:pt x="1981026" y="8572"/>
                    <a:pt x="1983364" y="11689"/>
                  </a:cubicBezTo>
                  <a:cubicBezTo>
                    <a:pt x="1992716" y="22600"/>
                    <a:pt x="2006744" y="28055"/>
                    <a:pt x="2016096" y="38186"/>
                  </a:cubicBezTo>
                  <a:cubicBezTo>
                    <a:pt x="2025447" y="49097"/>
                    <a:pt x="2043372" y="45979"/>
                    <a:pt x="2057400" y="48317"/>
                  </a:cubicBezTo>
                  <a:cubicBezTo>
                    <a:pt x="2071427" y="50655"/>
                    <a:pt x="2087014" y="47538"/>
                    <a:pt x="2098703" y="38186"/>
                  </a:cubicBezTo>
                  <a:cubicBezTo>
                    <a:pt x="2110393" y="29614"/>
                    <a:pt x="2122862" y="22600"/>
                    <a:pt x="2131435" y="11689"/>
                  </a:cubicBezTo>
                  <a:cubicBezTo>
                    <a:pt x="2133773" y="8572"/>
                    <a:pt x="2136111" y="4675"/>
                    <a:pt x="2140007" y="3896"/>
                  </a:cubicBezTo>
                  <a:cubicBezTo>
                    <a:pt x="2143904" y="3117"/>
                    <a:pt x="2147021" y="1558"/>
                    <a:pt x="2150918" y="1558"/>
                  </a:cubicBezTo>
                  <a:cubicBezTo>
                    <a:pt x="2154814" y="1558"/>
                    <a:pt x="2158711" y="2337"/>
                    <a:pt x="2161828" y="3896"/>
                  </a:cubicBezTo>
                  <a:cubicBezTo>
                    <a:pt x="2164945" y="6234"/>
                    <a:pt x="2168063" y="8572"/>
                    <a:pt x="2170401" y="11689"/>
                  </a:cubicBezTo>
                  <a:cubicBezTo>
                    <a:pt x="2178973" y="23379"/>
                    <a:pt x="2189884" y="32731"/>
                    <a:pt x="2203132" y="38186"/>
                  </a:cubicBezTo>
                  <a:cubicBezTo>
                    <a:pt x="2216380" y="44421"/>
                    <a:pt x="2231187" y="42862"/>
                    <a:pt x="2244436" y="48317"/>
                  </a:cubicBezTo>
                  <a:cubicBezTo>
                    <a:pt x="2257684" y="53772"/>
                    <a:pt x="2272491" y="43641"/>
                    <a:pt x="2285740" y="38186"/>
                  </a:cubicBezTo>
                  <a:cubicBezTo>
                    <a:pt x="2298988" y="33510"/>
                    <a:pt x="2309899" y="22600"/>
                    <a:pt x="2318471" y="11689"/>
                  </a:cubicBezTo>
                  <a:cubicBezTo>
                    <a:pt x="2320809" y="8572"/>
                    <a:pt x="2324706" y="7013"/>
                    <a:pt x="2327044" y="3896"/>
                  </a:cubicBezTo>
                  <a:cubicBezTo>
                    <a:pt x="2329382" y="1558"/>
                    <a:pt x="2334057" y="2337"/>
                    <a:pt x="2337954" y="1558"/>
                  </a:cubicBezTo>
                  <a:cubicBezTo>
                    <a:pt x="2341851" y="779"/>
                    <a:pt x="2346527" y="1558"/>
                    <a:pt x="2348865" y="3896"/>
                  </a:cubicBezTo>
                  <a:cubicBezTo>
                    <a:pt x="2351202" y="7013"/>
                    <a:pt x="2354320" y="8572"/>
                    <a:pt x="2357437" y="11689"/>
                  </a:cubicBezTo>
                  <a:cubicBezTo>
                    <a:pt x="2367568" y="21041"/>
                    <a:pt x="2377699" y="30393"/>
                    <a:pt x="2390168" y="38186"/>
                  </a:cubicBezTo>
                  <a:cubicBezTo>
                    <a:pt x="2401858" y="46759"/>
                    <a:pt x="2417445" y="45979"/>
                    <a:pt x="2431472" y="48317"/>
                  </a:cubicBezTo>
                  <a:cubicBezTo>
                    <a:pt x="2445500" y="50655"/>
                    <a:pt x="2458748" y="41303"/>
                    <a:pt x="2472776" y="38186"/>
                  </a:cubicBezTo>
                  <a:cubicBezTo>
                    <a:pt x="2486804" y="35848"/>
                    <a:pt x="2497714" y="23379"/>
                    <a:pt x="2505507" y="11689"/>
                  </a:cubicBezTo>
                  <a:cubicBezTo>
                    <a:pt x="2507845" y="8572"/>
                    <a:pt x="2510963" y="6234"/>
                    <a:pt x="2514080" y="3896"/>
                  </a:cubicBezTo>
                  <a:cubicBezTo>
                    <a:pt x="2517197" y="2337"/>
                    <a:pt x="2521094" y="1558"/>
                    <a:pt x="2524990" y="1558"/>
                  </a:cubicBezTo>
                  <a:cubicBezTo>
                    <a:pt x="2528887" y="1558"/>
                    <a:pt x="2532784" y="2337"/>
                    <a:pt x="2535901" y="3896"/>
                  </a:cubicBezTo>
                  <a:cubicBezTo>
                    <a:pt x="2539018" y="6234"/>
                    <a:pt x="2541356" y="8572"/>
                    <a:pt x="2544473" y="11689"/>
                  </a:cubicBezTo>
                  <a:cubicBezTo>
                    <a:pt x="2554605" y="21041"/>
                    <a:pt x="2566294" y="28834"/>
                    <a:pt x="2577205" y="38186"/>
                  </a:cubicBezTo>
                  <a:cubicBezTo>
                    <a:pt x="2588115" y="48317"/>
                    <a:pt x="2604481" y="47538"/>
                    <a:pt x="2618509" y="48317"/>
                  </a:cubicBezTo>
                  <a:cubicBezTo>
                    <a:pt x="2632536" y="49097"/>
                    <a:pt x="2648123" y="47538"/>
                    <a:pt x="2659812" y="38186"/>
                  </a:cubicBezTo>
                  <a:cubicBezTo>
                    <a:pt x="2671502" y="29614"/>
                    <a:pt x="2683971" y="22600"/>
                    <a:pt x="2692544" y="11689"/>
                  </a:cubicBezTo>
                  <a:cubicBezTo>
                    <a:pt x="2694882" y="8572"/>
                    <a:pt x="2698778" y="7013"/>
                    <a:pt x="2701116" y="3896"/>
                  </a:cubicBezTo>
                  <a:cubicBezTo>
                    <a:pt x="2703454" y="1558"/>
                    <a:pt x="2708130" y="779"/>
                    <a:pt x="2712027" y="1558"/>
                  </a:cubicBezTo>
                  <a:cubicBezTo>
                    <a:pt x="2715923" y="2337"/>
                    <a:pt x="2719041" y="3117"/>
                    <a:pt x="2722937" y="3896"/>
                  </a:cubicBezTo>
                  <a:cubicBezTo>
                    <a:pt x="2726834" y="5455"/>
                    <a:pt x="2728392" y="9351"/>
                    <a:pt x="2731510" y="11689"/>
                  </a:cubicBezTo>
                  <a:cubicBezTo>
                    <a:pt x="2743200" y="19482"/>
                    <a:pt x="2754889" y="28055"/>
                    <a:pt x="2764241" y="38186"/>
                  </a:cubicBezTo>
                  <a:cubicBezTo>
                    <a:pt x="2773593" y="49097"/>
                    <a:pt x="2791517" y="47538"/>
                    <a:pt x="2805545" y="48317"/>
                  </a:cubicBezTo>
                  <a:cubicBezTo>
                    <a:pt x="2819573" y="48317"/>
                    <a:pt x="2835938" y="47538"/>
                    <a:pt x="2846849" y="38186"/>
                  </a:cubicBezTo>
                  <a:cubicBezTo>
                    <a:pt x="2858539" y="29614"/>
                    <a:pt x="2871787" y="23379"/>
                    <a:pt x="2879580" y="11689"/>
                  </a:cubicBezTo>
                  <a:cubicBezTo>
                    <a:pt x="2881918" y="8572"/>
                    <a:pt x="2885035" y="6234"/>
                    <a:pt x="2888153" y="3896"/>
                  </a:cubicBezTo>
                  <a:cubicBezTo>
                    <a:pt x="2891270" y="1558"/>
                    <a:pt x="2895167" y="1558"/>
                    <a:pt x="2899063" y="1558"/>
                  </a:cubicBezTo>
                  <a:cubicBezTo>
                    <a:pt x="2902960" y="1558"/>
                    <a:pt x="2907636" y="1558"/>
                    <a:pt x="2909974" y="3896"/>
                  </a:cubicBezTo>
                  <a:cubicBezTo>
                    <a:pt x="2912312" y="7013"/>
                    <a:pt x="2916208" y="8572"/>
                    <a:pt x="2918546" y="11689"/>
                  </a:cubicBezTo>
                  <a:cubicBezTo>
                    <a:pt x="2927898" y="22600"/>
                    <a:pt x="2938808" y="31172"/>
                    <a:pt x="2951277" y="38186"/>
                  </a:cubicBezTo>
                  <a:cubicBezTo>
                    <a:pt x="2963747" y="45979"/>
                    <a:pt x="2978554" y="45200"/>
                    <a:pt x="2992581" y="48317"/>
                  </a:cubicBezTo>
                  <a:cubicBezTo>
                    <a:pt x="3006609" y="50655"/>
                    <a:pt x="3021416" y="45979"/>
                    <a:pt x="3033885" y="38186"/>
                  </a:cubicBezTo>
                  <a:cubicBezTo>
                    <a:pt x="3046354" y="31172"/>
                    <a:pt x="3055706" y="21041"/>
                    <a:pt x="3066617" y="11689"/>
                  </a:cubicBezTo>
                  <a:cubicBezTo>
                    <a:pt x="3069734" y="8572"/>
                    <a:pt x="3072072" y="6234"/>
                    <a:pt x="3075189" y="3896"/>
                  </a:cubicBezTo>
                  <a:cubicBezTo>
                    <a:pt x="3078306" y="2337"/>
                    <a:pt x="3082203" y="1558"/>
                    <a:pt x="3086100" y="1558"/>
                  </a:cubicBezTo>
                  <a:cubicBezTo>
                    <a:pt x="3089996" y="1558"/>
                    <a:pt x="3093893" y="2337"/>
                    <a:pt x="3097010" y="3896"/>
                  </a:cubicBezTo>
                  <a:cubicBezTo>
                    <a:pt x="3100127" y="5455"/>
                    <a:pt x="3104803" y="7793"/>
                    <a:pt x="3105582" y="11689"/>
                  </a:cubicBezTo>
                  <a:cubicBezTo>
                    <a:pt x="3109479" y="24938"/>
                    <a:pt x="3125845" y="31172"/>
                    <a:pt x="3138314" y="38186"/>
                  </a:cubicBezTo>
                  <a:cubicBezTo>
                    <a:pt x="3150783" y="45979"/>
                    <a:pt x="3166369" y="52993"/>
                    <a:pt x="3179618" y="48317"/>
                  </a:cubicBezTo>
                  <a:cubicBezTo>
                    <a:pt x="3193645" y="43641"/>
                    <a:pt x="3206894" y="42083"/>
                    <a:pt x="3220922" y="38186"/>
                  </a:cubicBezTo>
                  <a:cubicBezTo>
                    <a:pt x="3234949" y="35069"/>
                    <a:pt x="3242742" y="21041"/>
                    <a:pt x="3253653" y="11689"/>
                  </a:cubicBezTo>
                  <a:cubicBezTo>
                    <a:pt x="3256770" y="8572"/>
                    <a:pt x="3259887" y="7013"/>
                    <a:pt x="3262225" y="3896"/>
                  </a:cubicBezTo>
                  <a:cubicBezTo>
                    <a:pt x="3264563" y="1558"/>
                    <a:pt x="3269239" y="779"/>
                    <a:pt x="3273136" y="1558"/>
                  </a:cubicBezTo>
                  <a:cubicBezTo>
                    <a:pt x="3277032" y="2337"/>
                    <a:pt x="3280929" y="1558"/>
                    <a:pt x="3284046" y="3896"/>
                  </a:cubicBezTo>
                  <a:cubicBezTo>
                    <a:pt x="3287164" y="7013"/>
                    <a:pt x="3290281" y="8572"/>
                    <a:pt x="3292619" y="11689"/>
                  </a:cubicBezTo>
                  <a:cubicBezTo>
                    <a:pt x="3302750" y="21820"/>
                    <a:pt x="3312102" y="32731"/>
                    <a:pt x="3325350" y="38186"/>
                  </a:cubicBezTo>
                  <a:cubicBezTo>
                    <a:pt x="3338599" y="44421"/>
                    <a:pt x="3352626" y="49876"/>
                    <a:pt x="3366654" y="48317"/>
                  </a:cubicBezTo>
                  <a:cubicBezTo>
                    <a:pt x="3380682" y="45979"/>
                    <a:pt x="3396268" y="47538"/>
                    <a:pt x="3407958" y="38186"/>
                  </a:cubicBezTo>
                  <a:cubicBezTo>
                    <a:pt x="3419648" y="29614"/>
                    <a:pt x="3432117" y="22600"/>
                    <a:pt x="3440689" y="11689"/>
                  </a:cubicBezTo>
                  <a:cubicBezTo>
                    <a:pt x="3443027" y="8572"/>
                    <a:pt x="3446924" y="7013"/>
                    <a:pt x="3449262" y="3896"/>
                  </a:cubicBezTo>
                  <a:cubicBezTo>
                    <a:pt x="3451600" y="1558"/>
                    <a:pt x="3456276" y="0"/>
                    <a:pt x="3460172" y="1558"/>
                  </a:cubicBezTo>
                  <a:cubicBezTo>
                    <a:pt x="3464069" y="3117"/>
                    <a:pt x="3467965" y="1558"/>
                    <a:pt x="3471083" y="3896"/>
                  </a:cubicBezTo>
                  <a:cubicBezTo>
                    <a:pt x="3474200" y="6234"/>
                    <a:pt x="3477317" y="8572"/>
                    <a:pt x="3479655" y="11689"/>
                  </a:cubicBezTo>
                  <a:cubicBezTo>
                    <a:pt x="3489007" y="22600"/>
                    <a:pt x="3499917" y="31952"/>
                    <a:pt x="3512387" y="38186"/>
                  </a:cubicBezTo>
                  <a:cubicBezTo>
                    <a:pt x="3524856" y="45200"/>
                    <a:pt x="3539663" y="45200"/>
                    <a:pt x="3553690" y="48317"/>
                  </a:cubicBezTo>
                  <a:cubicBezTo>
                    <a:pt x="3567718" y="51434"/>
                    <a:pt x="3583305" y="46759"/>
                    <a:pt x="3594994" y="38186"/>
                  </a:cubicBezTo>
                  <a:cubicBezTo>
                    <a:pt x="3606684" y="30393"/>
                    <a:pt x="3616036" y="19482"/>
                    <a:pt x="3627726" y="11689"/>
                  </a:cubicBezTo>
                  <a:cubicBezTo>
                    <a:pt x="3630843" y="9351"/>
                    <a:pt x="3633960" y="7013"/>
                    <a:pt x="3636298" y="3896"/>
                  </a:cubicBezTo>
                  <a:cubicBezTo>
                    <a:pt x="3638636" y="1558"/>
                    <a:pt x="3643312" y="1558"/>
                    <a:pt x="3647209" y="1558"/>
                  </a:cubicBezTo>
                  <a:cubicBezTo>
                    <a:pt x="3651105" y="1558"/>
                    <a:pt x="3655781" y="1558"/>
                    <a:pt x="3658119" y="3896"/>
                  </a:cubicBezTo>
                  <a:cubicBezTo>
                    <a:pt x="3660457" y="7013"/>
                    <a:pt x="3663574" y="8572"/>
                    <a:pt x="3666692" y="11689"/>
                  </a:cubicBezTo>
                  <a:cubicBezTo>
                    <a:pt x="3677602" y="21041"/>
                    <a:pt x="3685395" y="35069"/>
                    <a:pt x="3699423" y="38186"/>
                  </a:cubicBezTo>
                  <a:cubicBezTo>
                    <a:pt x="3713451" y="42083"/>
                    <a:pt x="3726699" y="52214"/>
                    <a:pt x="3740727" y="48317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5A61B8B0-F4F1-8A29-38B9-DED8557DAD7B}"/>
                </a:ext>
              </a:extLst>
            </p:cNvPr>
            <p:cNvSpPr/>
            <p:nvPr/>
          </p:nvSpPr>
          <p:spPr>
            <a:xfrm>
              <a:off x="2244436" y="3413444"/>
              <a:ext cx="3740727" cy="46734"/>
            </a:xfrm>
            <a:custGeom>
              <a:avLst/>
              <a:gdLst/>
              <a:ahLst/>
              <a:cxnLst/>
              <a:rect l="0" t="0" r="0" b="0"/>
              <a:pathLst>
                <a:path w="3740727" h="46734">
                  <a:moveTo>
                    <a:pt x="0" y="46734"/>
                  </a:moveTo>
                  <a:cubicBezTo>
                    <a:pt x="14350" y="46732"/>
                    <a:pt x="28504" y="43401"/>
                    <a:pt x="41349" y="37005"/>
                  </a:cubicBezTo>
                  <a:cubicBezTo>
                    <a:pt x="54196" y="30610"/>
                    <a:pt x="65384" y="21322"/>
                    <a:pt x="74035" y="9873"/>
                  </a:cubicBezTo>
                  <a:cubicBezTo>
                    <a:pt x="76278" y="6813"/>
                    <a:pt x="79212" y="4324"/>
                    <a:pt x="82596" y="2609"/>
                  </a:cubicBezTo>
                  <a:cubicBezTo>
                    <a:pt x="85982" y="893"/>
                    <a:pt x="89723" y="0"/>
                    <a:pt x="93518" y="0"/>
                  </a:cubicBezTo>
                  <a:cubicBezTo>
                    <a:pt x="97312" y="0"/>
                    <a:pt x="101054" y="893"/>
                    <a:pt x="104439" y="2609"/>
                  </a:cubicBezTo>
                  <a:cubicBezTo>
                    <a:pt x="107824" y="4324"/>
                    <a:pt x="110757" y="6813"/>
                    <a:pt x="113001" y="9873"/>
                  </a:cubicBezTo>
                  <a:cubicBezTo>
                    <a:pt x="121654" y="21318"/>
                    <a:pt x="132844" y="30600"/>
                    <a:pt x="145689" y="36992"/>
                  </a:cubicBezTo>
                  <a:cubicBezTo>
                    <a:pt x="158535" y="43383"/>
                    <a:pt x="172688" y="46710"/>
                    <a:pt x="187036" y="46710"/>
                  </a:cubicBezTo>
                  <a:cubicBezTo>
                    <a:pt x="201384" y="46710"/>
                    <a:pt x="215536" y="43383"/>
                    <a:pt x="228383" y="36992"/>
                  </a:cubicBezTo>
                  <a:cubicBezTo>
                    <a:pt x="241228" y="30600"/>
                    <a:pt x="252418" y="21318"/>
                    <a:pt x="261071" y="9873"/>
                  </a:cubicBezTo>
                  <a:cubicBezTo>
                    <a:pt x="263315" y="6813"/>
                    <a:pt x="266248" y="4324"/>
                    <a:pt x="269633" y="2609"/>
                  </a:cubicBezTo>
                  <a:cubicBezTo>
                    <a:pt x="273018" y="893"/>
                    <a:pt x="276760" y="0"/>
                    <a:pt x="280554" y="0"/>
                  </a:cubicBezTo>
                  <a:cubicBezTo>
                    <a:pt x="284349" y="0"/>
                    <a:pt x="288090" y="893"/>
                    <a:pt x="291475" y="2609"/>
                  </a:cubicBezTo>
                  <a:cubicBezTo>
                    <a:pt x="294860" y="4324"/>
                    <a:pt x="297793" y="6813"/>
                    <a:pt x="300037" y="9873"/>
                  </a:cubicBezTo>
                  <a:cubicBezTo>
                    <a:pt x="308691" y="21318"/>
                    <a:pt x="319880" y="30600"/>
                    <a:pt x="332726" y="36992"/>
                  </a:cubicBezTo>
                  <a:cubicBezTo>
                    <a:pt x="345572" y="43383"/>
                    <a:pt x="359724" y="46710"/>
                    <a:pt x="374072" y="46710"/>
                  </a:cubicBezTo>
                  <a:cubicBezTo>
                    <a:pt x="388420" y="46710"/>
                    <a:pt x="402573" y="43383"/>
                    <a:pt x="415419" y="36992"/>
                  </a:cubicBezTo>
                  <a:cubicBezTo>
                    <a:pt x="428264" y="30600"/>
                    <a:pt x="439454" y="21318"/>
                    <a:pt x="448107" y="9873"/>
                  </a:cubicBezTo>
                  <a:cubicBezTo>
                    <a:pt x="450351" y="6813"/>
                    <a:pt x="453284" y="4324"/>
                    <a:pt x="456669" y="2609"/>
                  </a:cubicBezTo>
                  <a:cubicBezTo>
                    <a:pt x="460054" y="893"/>
                    <a:pt x="463796" y="0"/>
                    <a:pt x="467590" y="0"/>
                  </a:cubicBezTo>
                  <a:cubicBezTo>
                    <a:pt x="471385" y="0"/>
                    <a:pt x="475126" y="893"/>
                    <a:pt x="478512" y="2609"/>
                  </a:cubicBezTo>
                  <a:cubicBezTo>
                    <a:pt x="481896" y="4324"/>
                    <a:pt x="484830" y="6813"/>
                    <a:pt x="487073" y="9873"/>
                  </a:cubicBezTo>
                  <a:cubicBezTo>
                    <a:pt x="495727" y="21318"/>
                    <a:pt x="506916" y="30600"/>
                    <a:pt x="519762" y="36992"/>
                  </a:cubicBezTo>
                  <a:cubicBezTo>
                    <a:pt x="532608" y="43383"/>
                    <a:pt x="546761" y="46710"/>
                    <a:pt x="561109" y="46710"/>
                  </a:cubicBezTo>
                  <a:cubicBezTo>
                    <a:pt x="575457" y="46710"/>
                    <a:pt x="589609" y="43383"/>
                    <a:pt x="602455" y="36992"/>
                  </a:cubicBezTo>
                  <a:cubicBezTo>
                    <a:pt x="615301" y="30600"/>
                    <a:pt x="626490" y="21318"/>
                    <a:pt x="635144" y="9873"/>
                  </a:cubicBezTo>
                  <a:cubicBezTo>
                    <a:pt x="637387" y="6813"/>
                    <a:pt x="640321" y="4324"/>
                    <a:pt x="643705" y="2609"/>
                  </a:cubicBezTo>
                  <a:cubicBezTo>
                    <a:pt x="647091" y="893"/>
                    <a:pt x="650832" y="0"/>
                    <a:pt x="654627" y="0"/>
                  </a:cubicBezTo>
                  <a:cubicBezTo>
                    <a:pt x="658421" y="0"/>
                    <a:pt x="662163" y="893"/>
                    <a:pt x="665548" y="2609"/>
                  </a:cubicBezTo>
                  <a:cubicBezTo>
                    <a:pt x="668933" y="4324"/>
                    <a:pt x="671866" y="6813"/>
                    <a:pt x="674110" y="9873"/>
                  </a:cubicBezTo>
                  <a:cubicBezTo>
                    <a:pt x="682763" y="21318"/>
                    <a:pt x="693953" y="30600"/>
                    <a:pt x="706798" y="36992"/>
                  </a:cubicBezTo>
                  <a:cubicBezTo>
                    <a:pt x="719645" y="43383"/>
                    <a:pt x="733797" y="46710"/>
                    <a:pt x="748145" y="46710"/>
                  </a:cubicBezTo>
                  <a:cubicBezTo>
                    <a:pt x="762493" y="46710"/>
                    <a:pt x="776645" y="43383"/>
                    <a:pt x="789492" y="36992"/>
                  </a:cubicBezTo>
                  <a:cubicBezTo>
                    <a:pt x="802337" y="30600"/>
                    <a:pt x="813527" y="21318"/>
                    <a:pt x="822180" y="9873"/>
                  </a:cubicBezTo>
                  <a:cubicBezTo>
                    <a:pt x="824424" y="6813"/>
                    <a:pt x="827357" y="4324"/>
                    <a:pt x="830742" y="2609"/>
                  </a:cubicBezTo>
                  <a:cubicBezTo>
                    <a:pt x="834127" y="893"/>
                    <a:pt x="837869" y="0"/>
                    <a:pt x="841663" y="0"/>
                  </a:cubicBezTo>
                  <a:cubicBezTo>
                    <a:pt x="845458" y="0"/>
                    <a:pt x="849199" y="893"/>
                    <a:pt x="852585" y="2609"/>
                  </a:cubicBezTo>
                  <a:cubicBezTo>
                    <a:pt x="855969" y="4324"/>
                    <a:pt x="858902" y="6813"/>
                    <a:pt x="861146" y="9873"/>
                  </a:cubicBezTo>
                  <a:cubicBezTo>
                    <a:pt x="869800" y="21318"/>
                    <a:pt x="880989" y="30600"/>
                    <a:pt x="893835" y="36992"/>
                  </a:cubicBezTo>
                  <a:cubicBezTo>
                    <a:pt x="906681" y="43383"/>
                    <a:pt x="920833" y="46710"/>
                    <a:pt x="935181" y="46710"/>
                  </a:cubicBezTo>
                  <a:cubicBezTo>
                    <a:pt x="949529" y="46710"/>
                    <a:pt x="963682" y="43383"/>
                    <a:pt x="976528" y="36992"/>
                  </a:cubicBezTo>
                  <a:cubicBezTo>
                    <a:pt x="989374" y="30600"/>
                    <a:pt x="1000563" y="21318"/>
                    <a:pt x="1009217" y="9873"/>
                  </a:cubicBezTo>
                  <a:cubicBezTo>
                    <a:pt x="1011460" y="6813"/>
                    <a:pt x="1014394" y="4324"/>
                    <a:pt x="1017778" y="2609"/>
                  </a:cubicBezTo>
                  <a:cubicBezTo>
                    <a:pt x="1021163" y="893"/>
                    <a:pt x="1024905" y="0"/>
                    <a:pt x="1028700" y="0"/>
                  </a:cubicBezTo>
                  <a:cubicBezTo>
                    <a:pt x="1032494" y="0"/>
                    <a:pt x="1036236" y="893"/>
                    <a:pt x="1039621" y="2609"/>
                  </a:cubicBezTo>
                  <a:cubicBezTo>
                    <a:pt x="1043005" y="4324"/>
                    <a:pt x="1045939" y="6813"/>
                    <a:pt x="1048182" y="9873"/>
                  </a:cubicBezTo>
                  <a:cubicBezTo>
                    <a:pt x="1056836" y="21318"/>
                    <a:pt x="1068025" y="30600"/>
                    <a:pt x="1080871" y="36992"/>
                  </a:cubicBezTo>
                  <a:cubicBezTo>
                    <a:pt x="1093717" y="43383"/>
                    <a:pt x="1107870" y="46710"/>
                    <a:pt x="1122218" y="46710"/>
                  </a:cubicBezTo>
                  <a:cubicBezTo>
                    <a:pt x="1136566" y="46710"/>
                    <a:pt x="1150718" y="43383"/>
                    <a:pt x="1163564" y="36992"/>
                  </a:cubicBezTo>
                  <a:cubicBezTo>
                    <a:pt x="1176410" y="30600"/>
                    <a:pt x="1187599" y="21318"/>
                    <a:pt x="1196253" y="9873"/>
                  </a:cubicBezTo>
                  <a:cubicBezTo>
                    <a:pt x="1198497" y="6813"/>
                    <a:pt x="1201430" y="4324"/>
                    <a:pt x="1204814" y="2609"/>
                  </a:cubicBezTo>
                  <a:cubicBezTo>
                    <a:pt x="1208200" y="893"/>
                    <a:pt x="1211941" y="0"/>
                    <a:pt x="1215736" y="0"/>
                  </a:cubicBezTo>
                  <a:cubicBezTo>
                    <a:pt x="1219530" y="0"/>
                    <a:pt x="1223272" y="893"/>
                    <a:pt x="1226657" y="2609"/>
                  </a:cubicBezTo>
                  <a:cubicBezTo>
                    <a:pt x="1230042" y="4324"/>
                    <a:pt x="1232975" y="6813"/>
                    <a:pt x="1235219" y="9873"/>
                  </a:cubicBezTo>
                  <a:cubicBezTo>
                    <a:pt x="1243872" y="21318"/>
                    <a:pt x="1255062" y="30600"/>
                    <a:pt x="1267907" y="36992"/>
                  </a:cubicBezTo>
                  <a:cubicBezTo>
                    <a:pt x="1280754" y="43383"/>
                    <a:pt x="1294906" y="46710"/>
                    <a:pt x="1309254" y="46710"/>
                  </a:cubicBezTo>
                  <a:cubicBezTo>
                    <a:pt x="1323602" y="46710"/>
                    <a:pt x="1337754" y="43383"/>
                    <a:pt x="1350601" y="36992"/>
                  </a:cubicBezTo>
                  <a:cubicBezTo>
                    <a:pt x="1363446" y="30600"/>
                    <a:pt x="1374636" y="21318"/>
                    <a:pt x="1383289" y="9873"/>
                  </a:cubicBezTo>
                  <a:cubicBezTo>
                    <a:pt x="1385533" y="6813"/>
                    <a:pt x="1388466" y="4324"/>
                    <a:pt x="1391851" y="2609"/>
                  </a:cubicBezTo>
                  <a:cubicBezTo>
                    <a:pt x="1395236" y="893"/>
                    <a:pt x="1398978" y="0"/>
                    <a:pt x="1402772" y="0"/>
                  </a:cubicBezTo>
                  <a:cubicBezTo>
                    <a:pt x="1406567" y="0"/>
                    <a:pt x="1410308" y="893"/>
                    <a:pt x="1413694" y="2609"/>
                  </a:cubicBezTo>
                  <a:cubicBezTo>
                    <a:pt x="1417078" y="4324"/>
                    <a:pt x="1420012" y="6813"/>
                    <a:pt x="1422255" y="9873"/>
                  </a:cubicBezTo>
                  <a:cubicBezTo>
                    <a:pt x="1430909" y="21318"/>
                    <a:pt x="1442098" y="30600"/>
                    <a:pt x="1454944" y="36992"/>
                  </a:cubicBezTo>
                  <a:cubicBezTo>
                    <a:pt x="1467790" y="43383"/>
                    <a:pt x="1481942" y="46710"/>
                    <a:pt x="1496290" y="46710"/>
                  </a:cubicBezTo>
                  <a:cubicBezTo>
                    <a:pt x="1510638" y="46710"/>
                    <a:pt x="1524791" y="43383"/>
                    <a:pt x="1537637" y="36992"/>
                  </a:cubicBezTo>
                  <a:cubicBezTo>
                    <a:pt x="1550483" y="30600"/>
                    <a:pt x="1561672" y="21318"/>
                    <a:pt x="1570326" y="9873"/>
                  </a:cubicBezTo>
                  <a:cubicBezTo>
                    <a:pt x="1572569" y="6813"/>
                    <a:pt x="1575503" y="4324"/>
                    <a:pt x="1578887" y="2609"/>
                  </a:cubicBezTo>
                  <a:cubicBezTo>
                    <a:pt x="1582273" y="893"/>
                    <a:pt x="1586014" y="0"/>
                    <a:pt x="1589809" y="0"/>
                  </a:cubicBezTo>
                  <a:cubicBezTo>
                    <a:pt x="1593603" y="0"/>
                    <a:pt x="1597345" y="893"/>
                    <a:pt x="1600730" y="2609"/>
                  </a:cubicBezTo>
                  <a:cubicBezTo>
                    <a:pt x="1604115" y="4324"/>
                    <a:pt x="1607048" y="6813"/>
                    <a:pt x="1609292" y="9873"/>
                  </a:cubicBezTo>
                  <a:cubicBezTo>
                    <a:pt x="1617945" y="21318"/>
                    <a:pt x="1629135" y="30600"/>
                    <a:pt x="1641980" y="36992"/>
                  </a:cubicBezTo>
                  <a:cubicBezTo>
                    <a:pt x="1654826" y="43383"/>
                    <a:pt x="1668979" y="46710"/>
                    <a:pt x="1683327" y="46710"/>
                  </a:cubicBezTo>
                  <a:cubicBezTo>
                    <a:pt x="1697675" y="46710"/>
                    <a:pt x="1711827" y="43383"/>
                    <a:pt x="1724673" y="36992"/>
                  </a:cubicBezTo>
                  <a:cubicBezTo>
                    <a:pt x="1737519" y="30600"/>
                    <a:pt x="1748708" y="21318"/>
                    <a:pt x="1757362" y="9873"/>
                  </a:cubicBezTo>
                  <a:cubicBezTo>
                    <a:pt x="1759606" y="6813"/>
                    <a:pt x="1762539" y="4324"/>
                    <a:pt x="1765924" y="2609"/>
                  </a:cubicBezTo>
                  <a:cubicBezTo>
                    <a:pt x="1769309" y="893"/>
                    <a:pt x="1773050" y="0"/>
                    <a:pt x="1776845" y="0"/>
                  </a:cubicBezTo>
                  <a:cubicBezTo>
                    <a:pt x="1780639" y="0"/>
                    <a:pt x="1784381" y="893"/>
                    <a:pt x="1787766" y="2609"/>
                  </a:cubicBezTo>
                  <a:cubicBezTo>
                    <a:pt x="1791151" y="4324"/>
                    <a:pt x="1794084" y="6813"/>
                    <a:pt x="1796328" y="9873"/>
                  </a:cubicBezTo>
                  <a:cubicBezTo>
                    <a:pt x="1804981" y="21318"/>
                    <a:pt x="1816171" y="30600"/>
                    <a:pt x="1829016" y="36992"/>
                  </a:cubicBezTo>
                  <a:cubicBezTo>
                    <a:pt x="1841863" y="43383"/>
                    <a:pt x="1856015" y="46710"/>
                    <a:pt x="1870363" y="46710"/>
                  </a:cubicBezTo>
                  <a:cubicBezTo>
                    <a:pt x="1884711" y="46710"/>
                    <a:pt x="1898864" y="43383"/>
                    <a:pt x="1911710" y="36992"/>
                  </a:cubicBezTo>
                  <a:cubicBezTo>
                    <a:pt x="1924555" y="30600"/>
                    <a:pt x="1935745" y="21318"/>
                    <a:pt x="1944398" y="9873"/>
                  </a:cubicBezTo>
                  <a:cubicBezTo>
                    <a:pt x="1946642" y="6813"/>
                    <a:pt x="1949575" y="4324"/>
                    <a:pt x="1952960" y="2609"/>
                  </a:cubicBezTo>
                  <a:cubicBezTo>
                    <a:pt x="1956345" y="893"/>
                    <a:pt x="1960087" y="0"/>
                    <a:pt x="1963881" y="0"/>
                  </a:cubicBezTo>
                  <a:cubicBezTo>
                    <a:pt x="1967676" y="0"/>
                    <a:pt x="1971417" y="893"/>
                    <a:pt x="1974802" y="2609"/>
                  </a:cubicBezTo>
                  <a:cubicBezTo>
                    <a:pt x="1978187" y="4324"/>
                    <a:pt x="1981121" y="6813"/>
                    <a:pt x="1983364" y="9873"/>
                  </a:cubicBezTo>
                  <a:cubicBezTo>
                    <a:pt x="1992018" y="21318"/>
                    <a:pt x="2003206" y="30600"/>
                    <a:pt x="2016053" y="36992"/>
                  </a:cubicBezTo>
                  <a:cubicBezTo>
                    <a:pt x="2028898" y="43383"/>
                    <a:pt x="2043051" y="46710"/>
                    <a:pt x="2057400" y="46710"/>
                  </a:cubicBezTo>
                  <a:cubicBezTo>
                    <a:pt x="2071748" y="46710"/>
                    <a:pt x="2085901" y="43383"/>
                    <a:pt x="2098746" y="36992"/>
                  </a:cubicBezTo>
                  <a:cubicBezTo>
                    <a:pt x="2111593" y="30600"/>
                    <a:pt x="2122781" y="21318"/>
                    <a:pt x="2131435" y="9873"/>
                  </a:cubicBezTo>
                  <a:cubicBezTo>
                    <a:pt x="2133679" y="6813"/>
                    <a:pt x="2136612" y="4324"/>
                    <a:pt x="2139997" y="2609"/>
                  </a:cubicBezTo>
                  <a:cubicBezTo>
                    <a:pt x="2143382" y="893"/>
                    <a:pt x="2147123" y="0"/>
                    <a:pt x="2150918" y="0"/>
                  </a:cubicBezTo>
                  <a:cubicBezTo>
                    <a:pt x="2154713" y="0"/>
                    <a:pt x="2158454" y="893"/>
                    <a:pt x="2161838" y="2609"/>
                  </a:cubicBezTo>
                  <a:cubicBezTo>
                    <a:pt x="2165224" y="4324"/>
                    <a:pt x="2168157" y="6813"/>
                    <a:pt x="2170401" y="9873"/>
                  </a:cubicBezTo>
                  <a:cubicBezTo>
                    <a:pt x="2179054" y="21318"/>
                    <a:pt x="2190243" y="30600"/>
                    <a:pt x="2203089" y="36992"/>
                  </a:cubicBezTo>
                  <a:cubicBezTo>
                    <a:pt x="2215935" y="43383"/>
                    <a:pt x="2230088" y="46710"/>
                    <a:pt x="2244436" y="46710"/>
                  </a:cubicBezTo>
                  <a:cubicBezTo>
                    <a:pt x="2258784" y="46710"/>
                    <a:pt x="2272937" y="43383"/>
                    <a:pt x="2285783" y="36992"/>
                  </a:cubicBezTo>
                  <a:cubicBezTo>
                    <a:pt x="2298629" y="30600"/>
                    <a:pt x="2309818" y="21318"/>
                    <a:pt x="2318471" y="9873"/>
                  </a:cubicBezTo>
                  <a:cubicBezTo>
                    <a:pt x="2320716" y="6813"/>
                    <a:pt x="2323648" y="4324"/>
                    <a:pt x="2327033" y="2609"/>
                  </a:cubicBezTo>
                  <a:cubicBezTo>
                    <a:pt x="2330418" y="893"/>
                    <a:pt x="2334160" y="0"/>
                    <a:pt x="2337954" y="0"/>
                  </a:cubicBezTo>
                  <a:cubicBezTo>
                    <a:pt x="2341749" y="0"/>
                    <a:pt x="2345490" y="893"/>
                    <a:pt x="2348875" y="2609"/>
                  </a:cubicBezTo>
                  <a:cubicBezTo>
                    <a:pt x="2352260" y="4324"/>
                    <a:pt x="2355193" y="6813"/>
                    <a:pt x="2357437" y="9873"/>
                  </a:cubicBezTo>
                  <a:cubicBezTo>
                    <a:pt x="2366091" y="21318"/>
                    <a:pt x="2377279" y="30600"/>
                    <a:pt x="2390126" y="36992"/>
                  </a:cubicBezTo>
                  <a:cubicBezTo>
                    <a:pt x="2402971" y="43383"/>
                    <a:pt x="2417124" y="46710"/>
                    <a:pt x="2431472" y="46710"/>
                  </a:cubicBezTo>
                  <a:cubicBezTo>
                    <a:pt x="2445820" y="46710"/>
                    <a:pt x="2459973" y="43383"/>
                    <a:pt x="2472819" y="36992"/>
                  </a:cubicBezTo>
                  <a:cubicBezTo>
                    <a:pt x="2485665" y="30600"/>
                    <a:pt x="2496854" y="21318"/>
                    <a:pt x="2505507" y="9873"/>
                  </a:cubicBezTo>
                  <a:cubicBezTo>
                    <a:pt x="2507752" y="6813"/>
                    <a:pt x="2510684" y="4324"/>
                    <a:pt x="2514070" y="2609"/>
                  </a:cubicBezTo>
                  <a:cubicBezTo>
                    <a:pt x="2517454" y="893"/>
                    <a:pt x="2521196" y="0"/>
                    <a:pt x="2524990" y="0"/>
                  </a:cubicBezTo>
                  <a:cubicBezTo>
                    <a:pt x="2528786" y="0"/>
                    <a:pt x="2532526" y="893"/>
                    <a:pt x="2535911" y="2609"/>
                  </a:cubicBezTo>
                  <a:cubicBezTo>
                    <a:pt x="2539296" y="4324"/>
                    <a:pt x="2542230" y="6813"/>
                    <a:pt x="2544473" y="9873"/>
                  </a:cubicBezTo>
                  <a:cubicBezTo>
                    <a:pt x="2553127" y="21318"/>
                    <a:pt x="2564316" y="30600"/>
                    <a:pt x="2577162" y="36992"/>
                  </a:cubicBezTo>
                  <a:cubicBezTo>
                    <a:pt x="2590007" y="43383"/>
                    <a:pt x="2604161" y="46710"/>
                    <a:pt x="2618509" y="46710"/>
                  </a:cubicBezTo>
                  <a:cubicBezTo>
                    <a:pt x="2632857" y="46710"/>
                    <a:pt x="2647010" y="43383"/>
                    <a:pt x="2659855" y="36992"/>
                  </a:cubicBezTo>
                  <a:cubicBezTo>
                    <a:pt x="2672702" y="30600"/>
                    <a:pt x="2683890" y="21318"/>
                    <a:pt x="2692544" y="9873"/>
                  </a:cubicBezTo>
                  <a:cubicBezTo>
                    <a:pt x="2694788" y="6813"/>
                    <a:pt x="2697721" y="4324"/>
                    <a:pt x="2701106" y="2609"/>
                  </a:cubicBezTo>
                  <a:cubicBezTo>
                    <a:pt x="2704491" y="893"/>
                    <a:pt x="2708232" y="0"/>
                    <a:pt x="2712027" y="0"/>
                  </a:cubicBezTo>
                  <a:cubicBezTo>
                    <a:pt x="2715822" y="0"/>
                    <a:pt x="2719563" y="893"/>
                    <a:pt x="2722947" y="2609"/>
                  </a:cubicBezTo>
                  <a:cubicBezTo>
                    <a:pt x="2726333" y="4324"/>
                    <a:pt x="2729266" y="6813"/>
                    <a:pt x="2731510" y="9873"/>
                  </a:cubicBezTo>
                  <a:cubicBezTo>
                    <a:pt x="2740163" y="21318"/>
                    <a:pt x="2751352" y="30600"/>
                    <a:pt x="2764198" y="36992"/>
                  </a:cubicBezTo>
                  <a:cubicBezTo>
                    <a:pt x="2777044" y="43383"/>
                    <a:pt x="2791197" y="46710"/>
                    <a:pt x="2805545" y="46710"/>
                  </a:cubicBezTo>
                  <a:cubicBezTo>
                    <a:pt x="2819893" y="46710"/>
                    <a:pt x="2834046" y="43383"/>
                    <a:pt x="2846892" y="36992"/>
                  </a:cubicBezTo>
                  <a:cubicBezTo>
                    <a:pt x="2859738" y="30600"/>
                    <a:pt x="2870927" y="21318"/>
                    <a:pt x="2879580" y="9873"/>
                  </a:cubicBezTo>
                  <a:cubicBezTo>
                    <a:pt x="2881825" y="6813"/>
                    <a:pt x="2884757" y="4324"/>
                    <a:pt x="2888143" y="2609"/>
                  </a:cubicBezTo>
                  <a:cubicBezTo>
                    <a:pt x="2891527" y="893"/>
                    <a:pt x="2895269" y="0"/>
                    <a:pt x="2899063" y="0"/>
                  </a:cubicBezTo>
                  <a:cubicBezTo>
                    <a:pt x="2902858" y="0"/>
                    <a:pt x="2906599" y="893"/>
                    <a:pt x="2909984" y="2609"/>
                  </a:cubicBezTo>
                  <a:cubicBezTo>
                    <a:pt x="2913369" y="4324"/>
                    <a:pt x="2916302" y="6813"/>
                    <a:pt x="2918546" y="9873"/>
                  </a:cubicBezTo>
                  <a:cubicBezTo>
                    <a:pt x="2927200" y="21318"/>
                    <a:pt x="2938388" y="30600"/>
                    <a:pt x="2951235" y="36992"/>
                  </a:cubicBezTo>
                  <a:cubicBezTo>
                    <a:pt x="2964080" y="43383"/>
                    <a:pt x="2978233" y="46710"/>
                    <a:pt x="2992581" y="46710"/>
                  </a:cubicBezTo>
                  <a:cubicBezTo>
                    <a:pt x="3006929" y="46710"/>
                    <a:pt x="3021083" y="43383"/>
                    <a:pt x="3033928" y="36992"/>
                  </a:cubicBezTo>
                  <a:cubicBezTo>
                    <a:pt x="3046774" y="30600"/>
                    <a:pt x="3057963" y="21318"/>
                    <a:pt x="3066617" y="9873"/>
                  </a:cubicBezTo>
                  <a:cubicBezTo>
                    <a:pt x="3068861" y="6813"/>
                    <a:pt x="3071794" y="4324"/>
                    <a:pt x="3075179" y="2609"/>
                  </a:cubicBezTo>
                  <a:cubicBezTo>
                    <a:pt x="3078563" y="893"/>
                    <a:pt x="3082305" y="0"/>
                    <a:pt x="3086100" y="0"/>
                  </a:cubicBezTo>
                  <a:cubicBezTo>
                    <a:pt x="3089895" y="0"/>
                    <a:pt x="3093636" y="893"/>
                    <a:pt x="3097020" y="2609"/>
                  </a:cubicBezTo>
                  <a:cubicBezTo>
                    <a:pt x="3100405" y="4324"/>
                    <a:pt x="3103339" y="6813"/>
                    <a:pt x="3105582" y="9873"/>
                  </a:cubicBezTo>
                  <a:cubicBezTo>
                    <a:pt x="3114236" y="21318"/>
                    <a:pt x="3125425" y="30600"/>
                    <a:pt x="3138271" y="36992"/>
                  </a:cubicBezTo>
                  <a:cubicBezTo>
                    <a:pt x="3151116" y="43383"/>
                    <a:pt x="3165270" y="46710"/>
                    <a:pt x="3179618" y="46710"/>
                  </a:cubicBezTo>
                  <a:cubicBezTo>
                    <a:pt x="3193966" y="46710"/>
                    <a:pt x="3208119" y="43383"/>
                    <a:pt x="3220964" y="36992"/>
                  </a:cubicBezTo>
                  <a:cubicBezTo>
                    <a:pt x="3233811" y="30600"/>
                    <a:pt x="3244999" y="21318"/>
                    <a:pt x="3253653" y="9873"/>
                  </a:cubicBezTo>
                  <a:cubicBezTo>
                    <a:pt x="3255897" y="6813"/>
                    <a:pt x="3258830" y="4324"/>
                    <a:pt x="3262215" y="2609"/>
                  </a:cubicBezTo>
                  <a:cubicBezTo>
                    <a:pt x="3265600" y="893"/>
                    <a:pt x="3269341" y="0"/>
                    <a:pt x="3273136" y="0"/>
                  </a:cubicBezTo>
                  <a:cubicBezTo>
                    <a:pt x="3276931" y="0"/>
                    <a:pt x="3280672" y="893"/>
                    <a:pt x="3284056" y="2609"/>
                  </a:cubicBezTo>
                  <a:cubicBezTo>
                    <a:pt x="3287442" y="4324"/>
                    <a:pt x="3290375" y="6813"/>
                    <a:pt x="3292619" y="9873"/>
                  </a:cubicBezTo>
                  <a:cubicBezTo>
                    <a:pt x="3301272" y="21318"/>
                    <a:pt x="3312461" y="30600"/>
                    <a:pt x="3325307" y="36992"/>
                  </a:cubicBezTo>
                  <a:cubicBezTo>
                    <a:pt x="3338153" y="43383"/>
                    <a:pt x="3352306" y="46710"/>
                    <a:pt x="3366654" y="46710"/>
                  </a:cubicBezTo>
                  <a:cubicBezTo>
                    <a:pt x="3381002" y="46710"/>
                    <a:pt x="3395155" y="43383"/>
                    <a:pt x="3408001" y="36992"/>
                  </a:cubicBezTo>
                  <a:cubicBezTo>
                    <a:pt x="3420847" y="30600"/>
                    <a:pt x="3432036" y="21318"/>
                    <a:pt x="3440689" y="9873"/>
                  </a:cubicBezTo>
                  <a:cubicBezTo>
                    <a:pt x="3442934" y="6813"/>
                    <a:pt x="3445866" y="4324"/>
                    <a:pt x="3449252" y="2609"/>
                  </a:cubicBezTo>
                  <a:cubicBezTo>
                    <a:pt x="3452636" y="893"/>
                    <a:pt x="3456378" y="0"/>
                    <a:pt x="3460172" y="0"/>
                  </a:cubicBezTo>
                  <a:cubicBezTo>
                    <a:pt x="3463968" y="0"/>
                    <a:pt x="3467708" y="893"/>
                    <a:pt x="3471093" y="2609"/>
                  </a:cubicBezTo>
                  <a:cubicBezTo>
                    <a:pt x="3474478" y="4324"/>
                    <a:pt x="3477412" y="6813"/>
                    <a:pt x="3479655" y="9873"/>
                  </a:cubicBezTo>
                  <a:cubicBezTo>
                    <a:pt x="3488309" y="21318"/>
                    <a:pt x="3499497" y="30600"/>
                    <a:pt x="3512344" y="36992"/>
                  </a:cubicBezTo>
                  <a:cubicBezTo>
                    <a:pt x="3525189" y="43383"/>
                    <a:pt x="3539342" y="46710"/>
                    <a:pt x="3553690" y="46710"/>
                  </a:cubicBezTo>
                  <a:cubicBezTo>
                    <a:pt x="3568038" y="46710"/>
                    <a:pt x="3582192" y="43383"/>
                    <a:pt x="3595037" y="36992"/>
                  </a:cubicBezTo>
                  <a:cubicBezTo>
                    <a:pt x="3607883" y="30600"/>
                    <a:pt x="3619072" y="21318"/>
                    <a:pt x="3627726" y="9873"/>
                  </a:cubicBezTo>
                  <a:cubicBezTo>
                    <a:pt x="3629970" y="6813"/>
                    <a:pt x="3632903" y="4324"/>
                    <a:pt x="3636288" y="2609"/>
                  </a:cubicBezTo>
                  <a:cubicBezTo>
                    <a:pt x="3639673" y="893"/>
                    <a:pt x="3643414" y="0"/>
                    <a:pt x="3647209" y="0"/>
                  </a:cubicBezTo>
                  <a:cubicBezTo>
                    <a:pt x="3651004" y="0"/>
                    <a:pt x="3654745" y="893"/>
                    <a:pt x="3658129" y="2609"/>
                  </a:cubicBezTo>
                  <a:cubicBezTo>
                    <a:pt x="3661515" y="4324"/>
                    <a:pt x="3664448" y="6813"/>
                    <a:pt x="3666692" y="9873"/>
                  </a:cubicBezTo>
                  <a:cubicBezTo>
                    <a:pt x="3675351" y="21314"/>
                    <a:pt x="3686541" y="30595"/>
                    <a:pt x="3699385" y="36990"/>
                  </a:cubicBezTo>
                  <a:cubicBezTo>
                    <a:pt x="3712229" y="43385"/>
                    <a:pt x="3726379" y="46720"/>
                    <a:pt x="3740727" y="46734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A701CCC-FA2A-A763-A008-1B49F594DD2E}"/>
              </a:ext>
            </a:extLst>
          </p:cNvPr>
          <p:cNvGrpSpPr/>
          <p:nvPr/>
        </p:nvGrpSpPr>
        <p:grpSpPr>
          <a:xfrm>
            <a:off x="737755" y="3668251"/>
            <a:ext cx="1963881" cy="1231322"/>
            <a:chOff x="280554" y="2242877"/>
            <a:chExt cx="1963881" cy="123132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35B07A3-0D05-BA60-A3F8-70213F5EB821}"/>
                </a:ext>
              </a:extLst>
            </p:cNvPr>
            <p:cNvSpPr/>
            <p:nvPr/>
          </p:nvSpPr>
          <p:spPr>
            <a:xfrm>
              <a:off x="280554" y="2242877"/>
              <a:ext cx="1963881" cy="1231322"/>
            </a:xfrm>
            <a:custGeom>
              <a:avLst/>
              <a:gdLst/>
              <a:ahLst/>
              <a:cxnLst/>
              <a:rect l="0" t="0" r="0" b="0"/>
              <a:pathLst>
                <a:path w="1963881" h="1231322">
                  <a:moveTo>
                    <a:pt x="0" y="1217294"/>
                  </a:moveTo>
                  <a:cubicBezTo>
                    <a:pt x="92738" y="1203267"/>
                    <a:pt x="187036" y="1214957"/>
                    <a:pt x="280554" y="1217294"/>
                  </a:cubicBezTo>
                  <a:moveTo>
                    <a:pt x="280554" y="1217294"/>
                  </a:moveTo>
                  <a:cubicBezTo>
                    <a:pt x="278995" y="1192356"/>
                    <a:pt x="301596" y="1169756"/>
                    <a:pt x="300037" y="1145597"/>
                  </a:cubicBezTo>
                  <a:cubicBezTo>
                    <a:pt x="349913" y="1105073"/>
                    <a:pt x="406804" y="1073900"/>
                    <a:pt x="456680" y="1033375"/>
                  </a:cubicBezTo>
                  <a:cubicBezTo>
                    <a:pt x="501880" y="885305"/>
                    <a:pt x="534612" y="733338"/>
                    <a:pt x="567343" y="582929"/>
                  </a:cubicBezTo>
                  <a:cubicBezTo>
                    <a:pt x="665537" y="540067"/>
                    <a:pt x="755938" y="481618"/>
                    <a:pt x="849456" y="429404"/>
                  </a:cubicBezTo>
                  <a:cubicBezTo>
                    <a:pt x="847118" y="412259"/>
                    <a:pt x="847118" y="394334"/>
                    <a:pt x="849456" y="377189"/>
                  </a:cubicBezTo>
                  <a:cubicBezTo>
                    <a:pt x="949209" y="299258"/>
                    <a:pt x="1034934" y="204960"/>
                    <a:pt x="1126114" y="117677"/>
                  </a:cubicBezTo>
                  <a:cubicBezTo>
                    <a:pt x="1170535" y="113780"/>
                    <a:pt x="1215736" y="100532"/>
                    <a:pt x="1260157" y="106766"/>
                  </a:cubicBezTo>
                  <a:cubicBezTo>
                    <a:pt x="1273405" y="94297"/>
                    <a:pt x="1291330" y="86504"/>
                    <a:pt x="1305357" y="74814"/>
                  </a:cubicBezTo>
                  <a:cubicBezTo>
                    <a:pt x="1372379" y="55331"/>
                    <a:pt x="1437062" y="29614"/>
                    <a:pt x="1500966" y="1558"/>
                  </a:cubicBezTo>
                  <a:cubicBezTo>
                    <a:pt x="1562532" y="0"/>
                    <a:pt x="1624099" y="1558"/>
                    <a:pt x="1685665" y="1558"/>
                  </a:cubicBezTo>
                  <a:cubicBezTo>
                    <a:pt x="1610850" y="38186"/>
                    <a:pt x="1550063" y="99752"/>
                    <a:pt x="1476807" y="138718"/>
                  </a:cubicBezTo>
                  <a:cubicBezTo>
                    <a:pt x="1433945" y="144953"/>
                    <a:pt x="1389524" y="151967"/>
                    <a:pt x="1351337" y="171450"/>
                  </a:cubicBezTo>
                  <a:cubicBezTo>
                    <a:pt x="1265612" y="260292"/>
                    <a:pt x="1191577" y="361603"/>
                    <a:pt x="1126114" y="466032"/>
                  </a:cubicBezTo>
                  <a:cubicBezTo>
                    <a:pt x="1140921" y="497205"/>
                    <a:pt x="1164301" y="523701"/>
                    <a:pt x="1182225" y="552536"/>
                  </a:cubicBezTo>
                  <a:cubicBezTo>
                    <a:pt x="1144039" y="575136"/>
                    <a:pt x="1114424" y="610206"/>
                    <a:pt x="1078576" y="636702"/>
                  </a:cubicBezTo>
                  <a:cubicBezTo>
                    <a:pt x="1140921" y="716193"/>
                    <a:pt x="1204046" y="797242"/>
                    <a:pt x="1275743" y="868160"/>
                  </a:cubicBezTo>
                  <a:cubicBezTo>
                    <a:pt x="1318606" y="854912"/>
                    <a:pt x="1368482" y="864263"/>
                    <a:pt x="1408227" y="843222"/>
                  </a:cubicBezTo>
                  <a:cubicBezTo>
                    <a:pt x="1592147" y="970251"/>
                    <a:pt x="1781521" y="1088707"/>
                    <a:pt x="1963881" y="1217295"/>
                  </a:cubicBezTo>
                  <a:cubicBezTo>
                    <a:pt x="1868804" y="1215736"/>
                    <a:pt x="1772169" y="1231322"/>
                    <a:pt x="1678651" y="1217295"/>
                  </a:cubicBezTo>
                  <a:cubicBezTo>
                    <a:pt x="1587471" y="1204046"/>
                    <a:pt x="1494732" y="1210281"/>
                    <a:pt x="1403552" y="1217295"/>
                  </a:cubicBezTo>
                  <a:cubicBezTo>
                    <a:pt x="1310033" y="1224308"/>
                    <a:pt x="1215736" y="1221970"/>
                    <a:pt x="1122218" y="1217295"/>
                  </a:cubicBezTo>
                  <a:cubicBezTo>
                    <a:pt x="1029479" y="1212619"/>
                    <a:pt x="935961" y="1221970"/>
                    <a:pt x="843222" y="1217295"/>
                  </a:cubicBezTo>
                  <a:cubicBezTo>
                    <a:pt x="748924" y="1212619"/>
                    <a:pt x="653068" y="1217295"/>
                    <a:pt x="557991" y="1217295"/>
                  </a:cubicBezTo>
                  <a:cubicBezTo>
                    <a:pt x="466032" y="1217295"/>
                    <a:pt x="373293" y="1216515"/>
                    <a:pt x="280554" y="1217295"/>
                  </a:cubicBezTo>
                  <a:moveTo>
                    <a:pt x="800359" y="1215736"/>
                  </a:moveTo>
                  <a:cubicBezTo>
                    <a:pt x="715414" y="1122218"/>
                    <a:pt x="617220" y="1038831"/>
                    <a:pt x="542405" y="936740"/>
                  </a:cubicBezTo>
                  <a:cubicBezTo>
                    <a:pt x="522922" y="934402"/>
                    <a:pt x="501880" y="930505"/>
                    <a:pt x="483177" y="936740"/>
                  </a:cubicBezTo>
                  <a:moveTo>
                    <a:pt x="1472132" y="138718"/>
                  </a:moveTo>
                  <a:cubicBezTo>
                    <a:pt x="1487718" y="197167"/>
                    <a:pt x="1504863" y="255616"/>
                    <a:pt x="1530580" y="310168"/>
                  </a:cubicBezTo>
                  <a:cubicBezTo>
                    <a:pt x="1605395" y="351472"/>
                    <a:pt x="1677092" y="398231"/>
                    <a:pt x="1751127" y="440314"/>
                  </a:cubicBezTo>
                  <a:cubicBezTo>
                    <a:pt x="1758921" y="543184"/>
                    <a:pt x="1772169" y="646834"/>
                    <a:pt x="1801004" y="746586"/>
                  </a:cubicBezTo>
                  <a:cubicBezTo>
                    <a:pt x="1816590" y="766069"/>
                    <a:pt x="1842308" y="774642"/>
                    <a:pt x="1861011" y="790228"/>
                  </a:cubicBezTo>
                  <a:cubicBezTo>
                    <a:pt x="1849322" y="899333"/>
                    <a:pt x="1840749" y="1009217"/>
                    <a:pt x="1809576" y="1114425"/>
                  </a:cubicBezTo>
                  <a:moveTo>
                    <a:pt x="1509539" y="509674"/>
                  </a:moveTo>
                  <a:cubicBezTo>
                    <a:pt x="1532918" y="524481"/>
                    <a:pt x="1556298" y="538508"/>
                    <a:pt x="1581236" y="547860"/>
                  </a:cubicBezTo>
                  <a:cubicBezTo>
                    <a:pt x="1628775" y="500322"/>
                    <a:pt x="1695796" y="476942"/>
                    <a:pt x="1751127" y="440314"/>
                  </a:cubicBezTo>
                  <a:moveTo>
                    <a:pt x="436418" y="1114424"/>
                  </a:moveTo>
                  <a:cubicBezTo>
                    <a:pt x="447328" y="1088707"/>
                    <a:pt x="451225" y="1060652"/>
                    <a:pt x="456680" y="1033375"/>
                  </a:cubicBezTo>
                  <a:moveTo>
                    <a:pt x="524481" y="1123776"/>
                  </a:moveTo>
                  <a:cubicBezTo>
                    <a:pt x="541626" y="1063769"/>
                    <a:pt x="533053" y="999085"/>
                    <a:pt x="537729" y="936740"/>
                  </a:cubicBezTo>
                  <a:moveTo>
                    <a:pt x="1174432" y="552536"/>
                  </a:moveTo>
                  <a:cubicBezTo>
                    <a:pt x="1178329" y="603192"/>
                    <a:pt x="1172094" y="653847"/>
                    <a:pt x="1174432" y="704503"/>
                  </a:cubicBezTo>
                  <a:moveTo>
                    <a:pt x="1312371" y="728662"/>
                  </a:moveTo>
                  <a:cubicBezTo>
                    <a:pt x="1322502" y="543184"/>
                    <a:pt x="1333413" y="356927"/>
                    <a:pt x="1345882" y="171449"/>
                  </a:cubicBezTo>
                  <a:moveTo>
                    <a:pt x="1319385" y="615661"/>
                  </a:moveTo>
                  <a:cubicBezTo>
                    <a:pt x="1380172" y="695931"/>
                    <a:pt x="1456545" y="763731"/>
                    <a:pt x="1517332" y="844780"/>
                  </a:cubicBezTo>
                  <a:moveTo>
                    <a:pt x="1695796" y="670213"/>
                  </a:moveTo>
                  <a:cubicBezTo>
                    <a:pt x="1729307" y="697489"/>
                    <a:pt x="1764376" y="722427"/>
                    <a:pt x="1801004" y="746586"/>
                  </a:cubicBezTo>
                  <a:moveTo>
                    <a:pt x="1683327" y="399790"/>
                  </a:moveTo>
                  <a:cubicBezTo>
                    <a:pt x="1682547" y="267306"/>
                    <a:pt x="1681768" y="134042"/>
                    <a:pt x="1683327" y="1558"/>
                  </a:cubicBezTo>
                  <a:moveTo>
                    <a:pt x="1607733" y="835429"/>
                  </a:moveTo>
                  <a:cubicBezTo>
                    <a:pt x="1590588" y="741131"/>
                    <a:pt x="1589809" y="643716"/>
                    <a:pt x="1581236" y="54786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17E878-311A-CE10-49CD-4DC1871A34BB}"/>
                </a:ext>
              </a:extLst>
            </p:cNvPr>
            <p:cNvSpPr/>
            <p:nvPr/>
          </p:nvSpPr>
          <p:spPr>
            <a:xfrm>
              <a:off x="280554" y="2244436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280554" y="1215736"/>
                  </a:moveTo>
                  <a:lnTo>
                    <a:pt x="0" y="1215736"/>
                  </a:lnTo>
                  <a:moveTo>
                    <a:pt x="299776" y="1143649"/>
                  </a:moveTo>
                  <a:lnTo>
                    <a:pt x="456406" y="1031739"/>
                  </a:lnTo>
                  <a:lnTo>
                    <a:pt x="567258" y="581059"/>
                  </a:lnTo>
                  <a:lnTo>
                    <a:pt x="849640" y="428157"/>
                  </a:lnTo>
                  <a:lnTo>
                    <a:pt x="849640" y="375865"/>
                  </a:lnTo>
                  <a:lnTo>
                    <a:pt x="1126078" y="116196"/>
                  </a:lnTo>
                  <a:lnTo>
                    <a:pt x="1259858" y="105052"/>
                  </a:lnTo>
                  <a:lnTo>
                    <a:pt x="1305403" y="72944"/>
                  </a:lnTo>
                  <a:lnTo>
                    <a:pt x="1500708" y="0"/>
                  </a:lnTo>
                  <a:lnTo>
                    <a:pt x="1685977" y="0"/>
                  </a:lnTo>
                  <a:lnTo>
                    <a:pt x="1476468" y="137160"/>
                  </a:lnTo>
                  <a:lnTo>
                    <a:pt x="1351488" y="169969"/>
                  </a:lnTo>
                  <a:lnTo>
                    <a:pt x="1126078" y="464707"/>
                  </a:lnTo>
                  <a:lnTo>
                    <a:pt x="1182276" y="551211"/>
                  </a:lnTo>
                  <a:lnTo>
                    <a:pt x="1078757" y="634832"/>
                  </a:lnTo>
                  <a:lnTo>
                    <a:pt x="1276068" y="866835"/>
                  </a:lnTo>
                  <a:lnTo>
                    <a:pt x="1408073" y="841663"/>
                  </a:lnTo>
                  <a:lnTo>
                    <a:pt x="1963881" y="1215736"/>
                  </a:lnTo>
                  <a:lnTo>
                    <a:pt x="280554" y="1215736"/>
                  </a:lnTo>
                  <a:close/>
                  <a:moveTo>
                    <a:pt x="800359" y="1214099"/>
                  </a:moveTo>
                  <a:lnTo>
                    <a:pt x="542171" y="935181"/>
                  </a:lnTo>
                  <a:lnTo>
                    <a:pt x="483177" y="935181"/>
                  </a:lnTo>
                  <a:moveTo>
                    <a:pt x="1471819" y="137156"/>
                  </a:moveTo>
                  <a:lnTo>
                    <a:pt x="1530969" y="308762"/>
                  </a:lnTo>
                  <a:lnTo>
                    <a:pt x="1751283" y="438597"/>
                  </a:lnTo>
                  <a:lnTo>
                    <a:pt x="1801081" y="745025"/>
                  </a:lnTo>
                  <a:lnTo>
                    <a:pt x="1861244" y="788744"/>
                  </a:lnTo>
                  <a:lnTo>
                    <a:pt x="1809420" y="1112785"/>
                  </a:lnTo>
                  <a:moveTo>
                    <a:pt x="1509773" y="508343"/>
                  </a:moveTo>
                  <a:lnTo>
                    <a:pt x="1581470" y="546374"/>
                  </a:lnTo>
                  <a:lnTo>
                    <a:pt x="1751283" y="438597"/>
                  </a:lnTo>
                  <a:moveTo>
                    <a:pt x="456602" y="1031744"/>
                  </a:moveTo>
                  <a:lnTo>
                    <a:pt x="436418" y="1113104"/>
                  </a:lnTo>
                  <a:moveTo>
                    <a:pt x="537729" y="935181"/>
                  </a:moveTo>
                  <a:lnTo>
                    <a:pt x="524635" y="1122536"/>
                  </a:lnTo>
                  <a:moveTo>
                    <a:pt x="1174745" y="703182"/>
                  </a:moveTo>
                  <a:lnTo>
                    <a:pt x="1174745" y="551215"/>
                  </a:lnTo>
                  <a:moveTo>
                    <a:pt x="1312607" y="727108"/>
                  </a:moveTo>
                  <a:lnTo>
                    <a:pt x="1345650" y="169973"/>
                  </a:lnTo>
                  <a:moveTo>
                    <a:pt x="1319307" y="614108"/>
                  </a:moveTo>
                  <a:lnTo>
                    <a:pt x="1517020" y="843462"/>
                  </a:lnTo>
                  <a:moveTo>
                    <a:pt x="1695716" y="668417"/>
                  </a:moveTo>
                  <a:lnTo>
                    <a:pt x="1801081" y="745025"/>
                  </a:lnTo>
                  <a:moveTo>
                    <a:pt x="1683327" y="0"/>
                  </a:moveTo>
                  <a:lnTo>
                    <a:pt x="1683327" y="398543"/>
                  </a:lnTo>
                  <a:moveTo>
                    <a:pt x="1581470" y="546374"/>
                  </a:moveTo>
                  <a:lnTo>
                    <a:pt x="1607579" y="834021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AB913B-A8C0-B37D-DDD9-3C483A1AC0B9}"/>
              </a:ext>
            </a:extLst>
          </p:cNvPr>
          <p:cNvGrpSpPr/>
          <p:nvPr/>
        </p:nvGrpSpPr>
        <p:grpSpPr>
          <a:xfrm>
            <a:off x="6442364" y="3669810"/>
            <a:ext cx="1963881" cy="1228984"/>
            <a:chOff x="5985163" y="2244436"/>
            <a:chExt cx="1963881" cy="1228984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0685B0F-C10C-4492-47A7-C14489011596}"/>
                </a:ext>
              </a:extLst>
            </p:cNvPr>
            <p:cNvSpPr/>
            <p:nvPr/>
          </p:nvSpPr>
          <p:spPr>
            <a:xfrm>
              <a:off x="5985163" y="2244436"/>
              <a:ext cx="1963881" cy="1228984"/>
            </a:xfrm>
            <a:custGeom>
              <a:avLst/>
              <a:gdLst/>
              <a:ahLst/>
              <a:cxnLst/>
              <a:rect l="0" t="0" r="0" b="0"/>
              <a:pathLst>
                <a:path w="1963881" h="1228984">
                  <a:moveTo>
                    <a:pt x="1683327" y="1215736"/>
                  </a:moveTo>
                  <a:cubicBezTo>
                    <a:pt x="1776066" y="1204825"/>
                    <a:pt x="1870363" y="1221191"/>
                    <a:pt x="1963881" y="1215736"/>
                  </a:cubicBezTo>
                  <a:moveTo>
                    <a:pt x="1683327" y="1215736"/>
                  </a:moveTo>
                  <a:cubicBezTo>
                    <a:pt x="1531360" y="1228984"/>
                    <a:pt x="1378613" y="1211839"/>
                    <a:pt x="1225867" y="1215736"/>
                  </a:cubicBezTo>
                  <a:cubicBezTo>
                    <a:pt x="1099617" y="1218853"/>
                    <a:pt x="972589" y="1212619"/>
                    <a:pt x="845560" y="1215736"/>
                  </a:cubicBezTo>
                  <a:cubicBezTo>
                    <a:pt x="716972" y="1218853"/>
                    <a:pt x="587605" y="1228984"/>
                    <a:pt x="459797" y="1215736"/>
                  </a:cubicBezTo>
                  <a:cubicBezTo>
                    <a:pt x="307051" y="1200150"/>
                    <a:pt x="152746" y="1221970"/>
                    <a:pt x="0" y="1215736"/>
                  </a:cubicBezTo>
                  <a:cubicBezTo>
                    <a:pt x="95076" y="1159625"/>
                    <a:pt x="190153" y="1101955"/>
                    <a:pt x="274320" y="1031037"/>
                  </a:cubicBezTo>
                  <a:cubicBezTo>
                    <a:pt x="360824" y="958561"/>
                    <a:pt x="460577" y="902450"/>
                    <a:pt x="555653" y="841663"/>
                  </a:cubicBezTo>
                  <a:cubicBezTo>
                    <a:pt x="600854" y="842442"/>
                    <a:pt x="643716" y="858029"/>
                    <a:pt x="688137" y="866601"/>
                  </a:cubicBezTo>
                  <a:cubicBezTo>
                    <a:pt x="752821" y="788670"/>
                    <a:pt x="822180" y="714634"/>
                    <a:pt x="885305" y="635144"/>
                  </a:cubicBezTo>
                  <a:cubicBezTo>
                    <a:pt x="856470" y="600854"/>
                    <a:pt x="817504" y="577474"/>
                    <a:pt x="781656" y="550977"/>
                  </a:cubicBezTo>
                  <a:cubicBezTo>
                    <a:pt x="805035" y="526039"/>
                    <a:pt x="812828" y="488632"/>
                    <a:pt x="837767" y="464473"/>
                  </a:cubicBezTo>
                  <a:cubicBezTo>
                    <a:pt x="760614" y="368617"/>
                    <a:pt x="687358" y="268864"/>
                    <a:pt x="612544" y="169891"/>
                  </a:cubicBezTo>
                  <a:cubicBezTo>
                    <a:pt x="572019" y="153525"/>
                    <a:pt x="526819" y="155084"/>
                    <a:pt x="487073" y="137160"/>
                  </a:cubicBezTo>
                  <a:cubicBezTo>
                    <a:pt x="413038" y="99752"/>
                    <a:pt x="348355" y="45200"/>
                    <a:pt x="278216" y="0"/>
                  </a:cubicBezTo>
                  <a:cubicBezTo>
                    <a:pt x="339003" y="8572"/>
                    <a:pt x="402128" y="8572"/>
                    <a:pt x="462915" y="0"/>
                  </a:cubicBezTo>
                  <a:cubicBezTo>
                    <a:pt x="523701" y="34289"/>
                    <a:pt x="596957" y="40524"/>
                    <a:pt x="658523" y="73255"/>
                  </a:cubicBezTo>
                  <a:cubicBezTo>
                    <a:pt x="675668" y="80269"/>
                    <a:pt x="692034" y="91180"/>
                    <a:pt x="703724" y="105207"/>
                  </a:cubicBezTo>
                  <a:cubicBezTo>
                    <a:pt x="748924" y="109104"/>
                    <a:pt x="793345" y="120014"/>
                    <a:pt x="837767" y="116118"/>
                  </a:cubicBezTo>
                  <a:cubicBezTo>
                    <a:pt x="923492" y="208857"/>
                    <a:pt x="1032596" y="278995"/>
                    <a:pt x="1114425" y="375631"/>
                  </a:cubicBezTo>
                  <a:cubicBezTo>
                    <a:pt x="1112087" y="393555"/>
                    <a:pt x="1115204" y="410700"/>
                    <a:pt x="1114425" y="427845"/>
                  </a:cubicBezTo>
                  <a:cubicBezTo>
                    <a:pt x="1214957" y="465252"/>
                    <a:pt x="1296785" y="542405"/>
                    <a:pt x="1396538" y="581371"/>
                  </a:cubicBezTo>
                  <a:cubicBezTo>
                    <a:pt x="1436283" y="731000"/>
                    <a:pt x="1458883" y="884526"/>
                    <a:pt x="1507201" y="1031817"/>
                  </a:cubicBezTo>
                  <a:cubicBezTo>
                    <a:pt x="1565650" y="1058314"/>
                    <a:pt x="1612409" y="1105852"/>
                    <a:pt x="1663844" y="1144039"/>
                  </a:cubicBezTo>
                  <a:cubicBezTo>
                    <a:pt x="1677872" y="1164301"/>
                    <a:pt x="1676313" y="1191577"/>
                    <a:pt x="1683327" y="1215736"/>
                  </a:cubicBezTo>
                  <a:moveTo>
                    <a:pt x="1480704" y="935181"/>
                  </a:moveTo>
                  <a:cubicBezTo>
                    <a:pt x="1461221" y="935181"/>
                    <a:pt x="1440959" y="935181"/>
                    <a:pt x="1421476" y="935181"/>
                  </a:cubicBezTo>
                  <a:cubicBezTo>
                    <a:pt x="1326399" y="1018568"/>
                    <a:pt x="1253143" y="1124556"/>
                    <a:pt x="1163522" y="1214177"/>
                  </a:cubicBezTo>
                  <a:moveTo>
                    <a:pt x="154304" y="1112866"/>
                  </a:moveTo>
                  <a:cubicBezTo>
                    <a:pt x="136380" y="1004541"/>
                    <a:pt x="127028" y="895436"/>
                    <a:pt x="102869" y="788670"/>
                  </a:cubicBezTo>
                  <a:cubicBezTo>
                    <a:pt x="119235" y="770745"/>
                    <a:pt x="144173" y="761393"/>
                    <a:pt x="162877" y="745028"/>
                  </a:cubicBezTo>
                  <a:cubicBezTo>
                    <a:pt x="190932" y="645275"/>
                    <a:pt x="196388" y="540846"/>
                    <a:pt x="212753" y="438756"/>
                  </a:cubicBezTo>
                  <a:cubicBezTo>
                    <a:pt x="288347" y="399010"/>
                    <a:pt x="356927" y="346796"/>
                    <a:pt x="432521" y="308610"/>
                  </a:cubicBezTo>
                  <a:cubicBezTo>
                    <a:pt x="457459" y="253278"/>
                    <a:pt x="479280" y="196388"/>
                    <a:pt x="491749" y="137160"/>
                  </a:cubicBezTo>
                  <a:moveTo>
                    <a:pt x="212753" y="438756"/>
                  </a:moveTo>
                  <a:cubicBezTo>
                    <a:pt x="268085" y="476942"/>
                    <a:pt x="328092" y="507336"/>
                    <a:pt x="382645" y="546302"/>
                  </a:cubicBezTo>
                  <a:cubicBezTo>
                    <a:pt x="403686" y="529936"/>
                    <a:pt x="430962" y="522922"/>
                    <a:pt x="454342" y="508115"/>
                  </a:cubicBezTo>
                  <a:moveTo>
                    <a:pt x="1507201" y="1031817"/>
                  </a:moveTo>
                  <a:cubicBezTo>
                    <a:pt x="1507201" y="1059872"/>
                    <a:pt x="1518891" y="1086369"/>
                    <a:pt x="1527463" y="1112866"/>
                  </a:cubicBezTo>
                  <a:moveTo>
                    <a:pt x="1439400" y="1122218"/>
                  </a:moveTo>
                  <a:cubicBezTo>
                    <a:pt x="1427710" y="1060652"/>
                    <a:pt x="1444076" y="995189"/>
                    <a:pt x="1426152" y="935181"/>
                  </a:cubicBezTo>
                  <a:moveTo>
                    <a:pt x="789449" y="702945"/>
                  </a:moveTo>
                  <a:cubicBezTo>
                    <a:pt x="790228" y="652289"/>
                    <a:pt x="786332" y="601633"/>
                    <a:pt x="789449" y="550977"/>
                  </a:cubicBezTo>
                  <a:moveTo>
                    <a:pt x="617999" y="169891"/>
                  </a:moveTo>
                  <a:cubicBezTo>
                    <a:pt x="617999" y="356148"/>
                    <a:pt x="654627" y="540846"/>
                    <a:pt x="651509" y="727103"/>
                  </a:cubicBezTo>
                  <a:moveTo>
                    <a:pt x="446549" y="843222"/>
                  </a:moveTo>
                  <a:cubicBezTo>
                    <a:pt x="501880" y="759055"/>
                    <a:pt x="582150" y="693593"/>
                    <a:pt x="644496" y="614102"/>
                  </a:cubicBezTo>
                  <a:moveTo>
                    <a:pt x="162877" y="745028"/>
                  </a:moveTo>
                  <a:cubicBezTo>
                    <a:pt x="195608" y="716972"/>
                    <a:pt x="237692" y="699048"/>
                    <a:pt x="268085" y="668655"/>
                  </a:cubicBezTo>
                  <a:moveTo>
                    <a:pt x="280554" y="398231"/>
                  </a:moveTo>
                  <a:cubicBezTo>
                    <a:pt x="276657" y="265747"/>
                    <a:pt x="282113" y="132484"/>
                    <a:pt x="280554" y="0"/>
                  </a:cubicBezTo>
                  <a:moveTo>
                    <a:pt x="356148" y="833870"/>
                  </a:moveTo>
                  <a:cubicBezTo>
                    <a:pt x="353810" y="738014"/>
                    <a:pt x="372514" y="642158"/>
                    <a:pt x="382645" y="546302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17FB5BCC-BD25-506C-0B8E-013575FDA7B1}"/>
                </a:ext>
              </a:extLst>
            </p:cNvPr>
            <p:cNvSpPr/>
            <p:nvPr/>
          </p:nvSpPr>
          <p:spPr>
            <a:xfrm>
              <a:off x="5985163" y="2244436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1963881" y="1215736"/>
                  </a:moveTo>
                  <a:lnTo>
                    <a:pt x="1683327" y="1215736"/>
                  </a:lnTo>
                  <a:moveTo>
                    <a:pt x="1683327" y="1215736"/>
                  </a:moveTo>
                  <a:lnTo>
                    <a:pt x="0" y="1215736"/>
                  </a:lnTo>
                  <a:lnTo>
                    <a:pt x="555808" y="841663"/>
                  </a:lnTo>
                  <a:lnTo>
                    <a:pt x="687812" y="866835"/>
                  </a:lnTo>
                  <a:lnTo>
                    <a:pt x="885124" y="634832"/>
                  </a:lnTo>
                  <a:lnTo>
                    <a:pt x="781605" y="551211"/>
                  </a:lnTo>
                  <a:lnTo>
                    <a:pt x="837803" y="464707"/>
                  </a:lnTo>
                  <a:lnTo>
                    <a:pt x="612392" y="169969"/>
                  </a:lnTo>
                  <a:lnTo>
                    <a:pt x="487412" y="137160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3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  <a:moveTo>
                    <a:pt x="1480703" y="935181"/>
                  </a:moveTo>
                  <a:lnTo>
                    <a:pt x="1421708" y="935181"/>
                  </a:lnTo>
                  <a:lnTo>
                    <a:pt x="1163520" y="1214099"/>
                  </a:lnTo>
                  <a:moveTo>
                    <a:pt x="154460" y="1112785"/>
                  </a:moveTo>
                  <a:lnTo>
                    <a:pt x="102635" y="788744"/>
                  </a:lnTo>
                  <a:lnTo>
                    <a:pt x="162798" y="745025"/>
                  </a:lnTo>
                  <a:lnTo>
                    <a:pt x="212597" y="438597"/>
                  </a:lnTo>
                  <a:lnTo>
                    <a:pt x="432910" y="308762"/>
                  </a:lnTo>
                  <a:lnTo>
                    <a:pt x="492060" y="137156"/>
                  </a:lnTo>
                  <a:moveTo>
                    <a:pt x="212597" y="438597"/>
                  </a:moveTo>
                  <a:lnTo>
                    <a:pt x="382410" y="546374"/>
                  </a:lnTo>
                  <a:lnTo>
                    <a:pt x="454107" y="508343"/>
                  </a:lnTo>
                  <a:moveTo>
                    <a:pt x="1507277" y="1031744"/>
                  </a:moveTo>
                  <a:lnTo>
                    <a:pt x="1527462" y="1113104"/>
                  </a:lnTo>
                  <a:moveTo>
                    <a:pt x="1426150" y="935181"/>
                  </a:moveTo>
                  <a:lnTo>
                    <a:pt x="1439244" y="1122536"/>
                  </a:lnTo>
                  <a:moveTo>
                    <a:pt x="789133" y="551215"/>
                  </a:moveTo>
                  <a:lnTo>
                    <a:pt x="789133" y="703182"/>
                  </a:lnTo>
                  <a:moveTo>
                    <a:pt x="618230" y="169973"/>
                  </a:moveTo>
                  <a:lnTo>
                    <a:pt x="651273" y="727108"/>
                  </a:lnTo>
                  <a:moveTo>
                    <a:pt x="644571" y="614108"/>
                  </a:moveTo>
                  <a:lnTo>
                    <a:pt x="446858" y="843462"/>
                  </a:lnTo>
                  <a:moveTo>
                    <a:pt x="268162" y="668417"/>
                  </a:moveTo>
                  <a:lnTo>
                    <a:pt x="162798" y="745025"/>
                  </a:lnTo>
                  <a:moveTo>
                    <a:pt x="280553" y="0"/>
                  </a:moveTo>
                  <a:lnTo>
                    <a:pt x="280553" y="398543"/>
                  </a:lnTo>
                  <a:moveTo>
                    <a:pt x="382410" y="546374"/>
                  </a:moveTo>
                  <a:lnTo>
                    <a:pt x="356301" y="834021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0AF8E6-EC9F-EEC7-4BE2-2111CF65D2EF}"/>
              </a:ext>
            </a:extLst>
          </p:cNvPr>
          <p:cNvGrpSpPr/>
          <p:nvPr/>
        </p:nvGrpSpPr>
        <p:grpSpPr>
          <a:xfrm>
            <a:off x="2467841" y="3655782"/>
            <a:ext cx="4208318" cy="26496"/>
            <a:chOff x="2010640" y="2230408"/>
            <a:chExt cx="4208318" cy="26496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F258F91-D64E-AB75-FC00-C8D192F55C0E}"/>
                </a:ext>
              </a:extLst>
            </p:cNvPr>
            <p:cNvSpPr/>
            <p:nvPr/>
          </p:nvSpPr>
          <p:spPr>
            <a:xfrm>
              <a:off x="2010640" y="2230408"/>
              <a:ext cx="4208318" cy="26496"/>
            </a:xfrm>
            <a:custGeom>
              <a:avLst/>
              <a:gdLst/>
              <a:ahLst/>
              <a:cxnLst/>
              <a:rect l="0" t="0" r="0" b="0"/>
              <a:pathLst>
                <a:path w="4208318" h="26496">
                  <a:moveTo>
                    <a:pt x="4208318" y="14027"/>
                  </a:moveTo>
                  <a:cubicBezTo>
                    <a:pt x="3992447" y="17144"/>
                    <a:pt x="3776575" y="25717"/>
                    <a:pt x="3561484" y="14027"/>
                  </a:cubicBezTo>
                  <a:cubicBezTo>
                    <a:pt x="3376785" y="3896"/>
                    <a:pt x="3191307" y="15586"/>
                    <a:pt x="3005830" y="14027"/>
                  </a:cubicBezTo>
                  <a:cubicBezTo>
                    <a:pt x="2809442" y="12469"/>
                    <a:pt x="2612274" y="4675"/>
                    <a:pt x="2415886" y="14027"/>
                  </a:cubicBezTo>
                  <a:cubicBezTo>
                    <a:pt x="2204691" y="23379"/>
                    <a:pt x="1993495" y="17144"/>
                    <a:pt x="1781521" y="14027"/>
                  </a:cubicBezTo>
                  <a:cubicBezTo>
                    <a:pt x="1582015" y="10910"/>
                    <a:pt x="1382510" y="15586"/>
                    <a:pt x="1182225" y="14027"/>
                  </a:cubicBezTo>
                  <a:cubicBezTo>
                    <a:pt x="992851" y="12469"/>
                    <a:pt x="801918" y="26496"/>
                    <a:pt x="612544" y="14027"/>
                  </a:cubicBezTo>
                  <a:cubicBezTo>
                    <a:pt x="409142" y="0"/>
                    <a:pt x="204181" y="19482"/>
                    <a:pt x="0" y="14027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E0FD7784-7732-B981-2E02-059A6134CF6E}"/>
                </a:ext>
              </a:extLst>
            </p:cNvPr>
            <p:cNvSpPr/>
            <p:nvPr/>
          </p:nvSpPr>
          <p:spPr>
            <a:xfrm>
              <a:off x="2010640" y="2244436"/>
              <a:ext cx="4208318" cy="7793"/>
            </a:xfrm>
            <a:custGeom>
              <a:avLst/>
              <a:gdLst/>
              <a:ahLst/>
              <a:cxnLst/>
              <a:rect l="0" t="0" r="0" b="0"/>
              <a:pathLst>
                <a:path w="4208318" h="7793">
                  <a:moveTo>
                    <a:pt x="4208318" y="0"/>
                  </a:moveTo>
                  <a:lnTo>
                    <a:pt x="0" y="0"/>
                  </a:lnTo>
                </a:path>
              </a:pathLst>
            </a:custGeom>
            <a:noFill/>
            <a:ln w="11689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03576-AC9E-176D-E191-FD0DE381624E}"/>
              </a:ext>
            </a:extLst>
          </p:cNvPr>
          <p:cNvGrpSpPr/>
          <p:nvPr/>
        </p:nvGrpSpPr>
        <p:grpSpPr>
          <a:xfrm>
            <a:off x="2156114" y="3436014"/>
            <a:ext cx="4739033" cy="280554"/>
            <a:chOff x="1698913" y="2010640"/>
            <a:chExt cx="4739033" cy="280554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FECBF62-A4EE-9023-BFAB-BB284A9E8787}"/>
                </a:ext>
              </a:extLst>
            </p:cNvPr>
            <p:cNvSpPr/>
            <p:nvPr/>
          </p:nvSpPr>
          <p:spPr>
            <a:xfrm>
              <a:off x="1698913" y="2010640"/>
              <a:ext cx="4739033" cy="280554"/>
            </a:xfrm>
            <a:custGeom>
              <a:avLst/>
              <a:gdLst/>
              <a:ahLst/>
              <a:cxnLst/>
              <a:rect l="0" t="0" r="0" b="0"/>
              <a:pathLst>
                <a:path w="4739033" h="280554">
                  <a:moveTo>
                    <a:pt x="3725140" y="187036"/>
                  </a:moveTo>
                  <a:cubicBezTo>
                    <a:pt x="3729037" y="218209"/>
                    <a:pt x="3724361" y="249381"/>
                    <a:pt x="3725140" y="280554"/>
                  </a:cubicBezTo>
                  <a:moveTo>
                    <a:pt x="2415886" y="187036"/>
                  </a:moveTo>
                  <a:cubicBezTo>
                    <a:pt x="2414327" y="218209"/>
                    <a:pt x="2422900" y="250161"/>
                    <a:pt x="2415886" y="280554"/>
                  </a:cubicBezTo>
                  <a:moveTo>
                    <a:pt x="1106631" y="280554"/>
                  </a:moveTo>
                  <a:cubicBezTo>
                    <a:pt x="1101176" y="250161"/>
                    <a:pt x="1108190" y="218209"/>
                    <a:pt x="1106631" y="187036"/>
                  </a:cubicBezTo>
                  <a:moveTo>
                    <a:pt x="4687598" y="56890"/>
                  </a:moveTo>
                  <a:cubicBezTo>
                    <a:pt x="4673571" y="62345"/>
                    <a:pt x="4661102" y="44421"/>
                    <a:pt x="4660322" y="28834"/>
                  </a:cubicBezTo>
                  <a:cubicBezTo>
                    <a:pt x="4660322" y="12469"/>
                    <a:pt x="4672791" y="0"/>
                    <a:pt x="4687598" y="0"/>
                  </a:cubicBezTo>
                  <a:cubicBezTo>
                    <a:pt x="4703185" y="0"/>
                    <a:pt x="4712537" y="13248"/>
                    <a:pt x="4715654" y="28834"/>
                  </a:cubicBezTo>
                  <a:cubicBezTo>
                    <a:pt x="4718771" y="44421"/>
                    <a:pt x="4702405" y="52993"/>
                    <a:pt x="4687598" y="56890"/>
                  </a:cubicBezTo>
                  <a:moveTo>
                    <a:pt x="4701626" y="171450"/>
                  </a:moveTo>
                  <a:cubicBezTo>
                    <a:pt x="4705523" y="133263"/>
                    <a:pt x="4710199" y="91180"/>
                    <a:pt x="4693833" y="56890"/>
                  </a:cubicBezTo>
                  <a:moveTo>
                    <a:pt x="4668115" y="233795"/>
                  </a:moveTo>
                  <a:cubicBezTo>
                    <a:pt x="4682143" y="183139"/>
                    <a:pt x="4702405" y="162877"/>
                    <a:pt x="4702405" y="162877"/>
                  </a:cubicBezTo>
                  <a:cubicBezTo>
                    <a:pt x="4702405" y="162877"/>
                    <a:pt x="4721109" y="180801"/>
                    <a:pt x="4721109" y="233795"/>
                  </a:cubicBezTo>
                  <a:moveTo>
                    <a:pt x="4702405" y="143394"/>
                  </a:moveTo>
                  <a:cubicBezTo>
                    <a:pt x="4694612" y="140277"/>
                    <a:pt x="4686819" y="139497"/>
                    <a:pt x="4679805" y="135601"/>
                  </a:cubicBezTo>
                  <a:cubicBezTo>
                    <a:pt x="4672791" y="130925"/>
                    <a:pt x="4664998" y="123911"/>
                    <a:pt x="4664998" y="115339"/>
                  </a:cubicBezTo>
                  <a:cubicBezTo>
                    <a:pt x="4664998" y="113780"/>
                    <a:pt x="4664219" y="111442"/>
                    <a:pt x="4664219" y="109883"/>
                  </a:cubicBezTo>
                  <a:cubicBezTo>
                    <a:pt x="4667336" y="102090"/>
                    <a:pt x="4669674" y="92738"/>
                    <a:pt x="4675909" y="86504"/>
                  </a:cubicBezTo>
                  <a:cubicBezTo>
                    <a:pt x="4682143" y="81049"/>
                    <a:pt x="4688378" y="73255"/>
                    <a:pt x="4696950" y="71697"/>
                  </a:cubicBezTo>
                  <a:cubicBezTo>
                    <a:pt x="4704743" y="70138"/>
                    <a:pt x="4713316" y="73255"/>
                    <a:pt x="4718771" y="78711"/>
                  </a:cubicBezTo>
                  <a:cubicBezTo>
                    <a:pt x="4724226" y="84166"/>
                    <a:pt x="4732020" y="86504"/>
                    <a:pt x="4735916" y="93518"/>
                  </a:cubicBezTo>
                  <a:cubicBezTo>
                    <a:pt x="4737475" y="95856"/>
                    <a:pt x="4739033" y="98194"/>
                    <a:pt x="4738254" y="101311"/>
                  </a:cubicBezTo>
                  <a:cubicBezTo>
                    <a:pt x="4737475" y="103649"/>
                    <a:pt x="4737475" y="105987"/>
                    <a:pt x="4735916" y="108325"/>
                  </a:cubicBezTo>
                  <a:cubicBezTo>
                    <a:pt x="4725785" y="120014"/>
                    <a:pt x="4717212" y="134822"/>
                    <a:pt x="4702405" y="140277"/>
                  </a:cubicBezTo>
                  <a:moveTo>
                    <a:pt x="81049" y="64683"/>
                  </a:moveTo>
                  <a:cubicBezTo>
                    <a:pt x="65462" y="65462"/>
                    <a:pt x="53772" y="52214"/>
                    <a:pt x="52214" y="36627"/>
                  </a:cubicBezTo>
                  <a:cubicBezTo>
                    <a:pt x="51435" y="21041"/>
                    <a:pt x="66242" y="13248"/>
                    <a:pt x="81049" y="7793"/>
                  </a:cubicBezTo>
                  <a:cubicBezTo>
                    <a:pt x="95856" y="2337"/>
                    <a:pt x="113001" y="21041"/>
                    <a:pt x="109883" y="36627"/>
                  </a:cubicBezTo>
                  <a:cubicBezTo>
                    <a:pt x="105987" y="51434"/>
                    <a:pt x="96635" y="66242"/>
                    <a:pt x="81049" y="64683"/>
                  </a:cubicBezTo>
                  <a:moveTo>
                    <a:pt x="120794" y="229119"/>
                  </a:moveTo>
                  <a:cubicBezTo>
                    <a:pt x="109104" y="232236"/>
                    <a:pt x="96635" y="228340"/>
                    <a:pt x="84945" y="229119"/>
                  </a:cubicBezTo>
                  <a:cubicBezTo>
                    <a:pt x="134822" y="133263"/>
                    <a:pt x="84945" y="64683"/>
                    <a:pt x="84945" y="64683"/>
                  </a:cubicBezTo>
                  <a:moveTo>
                    <a:pt x="102090" y="144173"/>
                  </a:moveTo>
                  <a:cubicBezTo>
                    <a:pt x="112221" y="139497"/>
                    <a:pt x="123911" y="137160"/>
                    <a:pt x="134822" y="136380"/>
                  </a:cubicBezTo>
                  <a:cubicBezTo>
                    <a:pt x="135601" y="136380"/>
                    <a:pt x="137159" y="135601"/>
                    <a:pt x="137939" y="136380"/>
                  </a:cubicBezTo>
                  <a:cubicBezTo>
                    <a:pt x="139497" y="136380"/>
                    <a:pt x="140277" y="137160"/>
                    <a:pt x="141056" y="137939"/>
                  </a:cubicBezTo>
                  <a:cubicBezTo>
                    <a:pt x="141835" y="137939"/>
                    <a:pt x="142615" y="139497"/>
                    <a:pt x="143394" y="140277"/>
                  </a:cubicBezTo>
                  <a:cubicBezTo>
                    <a:pt x="143394" y="141056"/>
                    <a:pt x="143394" y="142615"/>
                    <a:pt x="143394" y="143394"/>
                  </a:cubicBezTo>
                  <a:cubicBezTo>
                    <a:pt x="147291" y="159760"/>
                    <a:pt x="142615" y="176905"/>
                    <a:pt x="140277" y="193270"/>
                  </a:cubicBezTo>
                  <a:cubicBezTo>
                    <a:pt x="139497" y="194050"/>
                    <a:pt x="140277" y="195608"/>
                    <a:pt x="140277" y="196388"/>
                  </a:cubicBezTo>
                  <a:cubicBezTo>
                    <a:pt x="140277" y="197167"/>
                    <a:pt x="141056" y="197946"/>
                    <a:pt x="141835" y="198726"/>
                  </a:cubicBezTo>
                  <a:cubicBezTo>
                    <a:pt x="142615" y="199505"/>
                    <a:pt x="143394" y="200284"/>
                    <a:pt x="144173" y="200284"/>
                  </a:cubicBezTo>
                  <a:cubicBezTo>
                    <a:pt x="144953" y="201064"/>
                    <a:pt x="146511" y="201064"/>
                    <a:pt x="147291" y="201064"/>
                  </a:cubicBezTo>
                  <a:cubicBezTo>
                    <a:pt x="152746" y="201064"/>
                    <a:pt x="157422" y="202622"/>
                    <a:pt x="162098" y="204181"/>
                  </a:cubicBezTo>
                  <a:cubicBezTo>
                    <a:pt x="166774" y="205739"/>
                    <a:pt x="169891" y="211195"/>
                    <a:pt x="171450" y="215871"/>
                  </a:cubicBezTo>
                  <a:moveTo>
                    <a:pt x="0" y="84945"/>
                  </a:moveTo>
                  <a:cubicBezTo>
                    <a:pt x="31952" y="65462"/>
                    <a:pt x="94297" y="86504"/>
                    <a:pt x="94297" y="86504"/>
                  </a:cubicBezTo>
                  <a:cubicBezTo>
                    <a:pt x="105207" y="83387"/>
                    <a:pt x="117677" y="82607"/>
                    <a:pt x="128587" y="78711"/>
                  </a:cubicBezTo>
                  <a:cubicBezTo>
                    <a:pt x="139497" y="74035"/>
                    <a:pt x="151187" y="84166"/>
                    <a:pt x="162877" y="86504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FAA8092E-3A9F-3D12-9B29-6C85B85CA3FB}"/>
                </a:ext>
              </a:extLst>
            </p:cNvPr>
            <p:cNvSpPr/>
            <p:nvPr/>
          </p:nvSpPr>
          <p:spPr>
            <a:xfrm>
              <a:off x="1698913" y="2010640"/>
              <a:ext cx="4738350" cy="280547"/>
            </a:xfrm>
            <a:custGeom>
              <a:avLst/>
              <a:gdLst/>
              <a:ahLst/>
              <a:cxnLst/>
              <a:rect l="0" t="0" r="0" b="0"/>
              <a:pathLst>
                <a:path w="4738350" h="280547">
                  <a:moveTo>
                    <a:pt x="3725140" y="280547"/>
                  </a:moveTo>
                  <a:lnTo>
                    <a:pt x="3725140" y="187340"/>
                  </a:lnTo>
                  <a:moveTo>
                    <a:pt x="2415886" y="187340"/>
                  </a:moveTo>
                  <a:lnTo>
                    <a:pt x="2415886" y="280547"/>
                  </a:lnTo>
                  <a:moveTo>
                    <a:pt x="1106631" y="280547"/>
                  </a:moveTo>
                  <a:lnTo>
                    <a:pt x="1106631" y="187340"/>
                  </a:lnTo>
                  <a:moveTo>
                    <a:pt x="4660398" y="28600"/>
                  </a:moveTo>
                  <a:cubicBezTo>
                    <a:pt x="4660398" y="12804"/>
                    <a:pt x="4672750" y="0"/>
                    <a:pt x="4687986" y="0"/>
                  </a:cubicBezTo>
                  <a:cubicBezTo>
                    <a:pt x="4703223" y="0"/>
                    <a:pt x="4715574" y="12804"/>
                    <a:pt x="4715574" y="28600"/>
                  </a:cubicBezTo>
                  <a:cubicBezTo>
                    <a:pt x="4715574" y="44396"/>
                    <a:pt x="4703223" y="57201"/>
                    <a:pt x="4687986" y="57201"/>
                  </a:cubicBezTo>
                  <a:cubicBezTo>
                    <a:pt x="4672750" y="57201"/>
                    <a:pt x="4660398" y="44396"/>
                    <a:pt x="4660398" y="28600"/>
                  </a:cubicBezTo>
                  <a:close/>
                  <a:moveTo>
                    <a:pt x="4701624" y="171369"/>
                  </a:moveTo>
                  <a:cubicBezTo>
                    <a:pt x="4704217" y="132929"/>
                    <a:pt x="4701595" y="94314"/>
                    <a:pt x="4693831" y="56576"/>
                  </a:cubicBezTo>
                  <a:moveTo>
                    <a:pt x="4667959" y="233800"/>
                  </a:moveTo>
                  <a:cubicBezTo>
                    <a:pt x="4679649" y="182365"/>
                    <a:pt x="4702327" y="162804"/>
                    <a:pt x="4702327" y="162804"/>
                  </a:cubicBezTo>
                  <a:cubicBezTo>
                    <a:pt x="4702327" y="162804"/>
                    <a:pt x="4712770" y="181352"/>
                    <a:pt x="4721265" y="233800"/>
                  </a:cubicBezTo>
                  <a:moveTo>
                    <a:pt x="4702715" y="143479"/>
                  </a:moveTo>
                  <a:cubicBezTo>
                    <a:pt x="4694391" y="143125"/>
                    <a:pt x="4686364" y="140287"/>
                    <a:pt x="4679668" y="135327"/>
                  </a:cubicBezTo>
                  <a:cubicBezTo>
                    <a:pt x="4672973" y="130369"/>
                    <a:pt x="4667917" y="123518"/>
                    <a:pt x="4665152" y="115657"/>
                  </a:cubicBezTo>
                  <a:cubicBezTo>
                    <a:pt x="4664434" y="113824"/>
                    <a:pt x="4664246" y="111825"/>
                    <a:pt x="4664607" y="109890"/>
                  </a:cubicBezTo>
                  <a:cubicBezTo>
                    <a:pt x="4666367" y="101346"/>
                    <a:pt x="4670243" y="93381"/>
                    <a:pt x="4675880" y="86723"/>
                  </a:cubicBezTo>
                  <a:cubicBezTo>
                    <a:pt x="4681516" y="80064"/>
                    <a:pt x="4688734" y="74928"/>
                    <a:pt x="4696870" y="71782"/>
                  </a:cubicBezTo>
                  <a:cubicBezTo>
                    <a:pt x="4704510" y="72503"/>
                    <a:pt x="4711918" y="74800"/>
                    <a:pt x="4718625" y="78529"/>
                  </a:cubicBezTo>
                  <a:cubicBezTo>
                    <a:pt x="4725332" y="82258"/>
                    <a:pt x="4731192" y="87338"/>
                    <a:pt x="4735836" y="93447"/>
                  </a:cubicBezTo>
                  <a:cubicBezTo>
                    <a:pt x="4737467" y="95600"/>
                    <a:pt x="4738350" y="98227"/>
                    <a:pt x="4738350" y="100928"/>
                  </a:cubicBezTo>
                  <a:cubicBezTo>
                    <a:pt x="4738350" y="103629"/>
                    <a:pt x="4737467" y="106256"/>
                    <a:pt x="4735836" y="108410"/>
                  </a:cubicBezTo>
                  <a:cubicBezTo>
                    <a:pt x="4726905" y="121044"/>
                    <a:pt x="4715700" y="131906"/>
                    <a:pt x="4702793" y="140440"/>
                  </a:cubicBezTo>
                  <a:moveTo>
                    <a:pt x="52448" y="36394"/>
                  </a:moveTo>
                  <a:cubicBezTo>
                    <a:pt x="52448" y="20598"/>
                    <a:pt x="65253" y="7793"/>
                    <a:pt x="81049" y="7793"/>
                  </a:cubicBezTo>
                  <a:cubicBezTo>
                    <a:pt x="96845" y="7793"/>
                    <a:pt x="109650" y="20598"/>
                    <a:pt x="109650" y="36394"/>
                  </a:cubicBezTo>
                  <a:cubicBezTo>
                    <a:pt x="109650" y="52190"/>
                    <a:pt x="96845" y="64995"/>
                    <a:pt x="81049" y="64995"/>
                  </a:cubicBezTo>
                  <a:cubicBezTo>
                    <a:pt x="65253" y="64995"/>
                    <a:pt x="52448" y="52190"/>
                    <a:pt x="52448" y="36394"/>
                  </a:cubicBezTo>
                  <a:close/>
                  <a:moveTo>
                    <a:pt x="120406" y="229507"/>
                  </a:moveTo>
                  <a:lnTo>
                    <a:pt x="85181" y="229507"/>
                  </a:lnTo>
                  <a:cubicBezTo>
                    <a:pt x="123055" y="128508"/>
                    <a:pt x="85181" y="64993"/>
                    <a:pt x="85181" y="64993"/>
                  </a:cubicBezTo>
                  <a:moveTo>
                    <a:pt x="102011" y="144019"/>
                  </a:moveTo>
                  <a:lnTo>
                    <a:pt x="134821" y="136226"/>
                  </a:lnTo>
                  <a:cubicBezTo>
                    <a:pt x="135905" y="135966"/>
                    <a:pt x="137035" y="135965"/>
                    <a:pt x="138120" y="136224"/>
                  </a:cubicBezTo>
                  <a:cubicBezTo>
                    <a:pt x="139204" y="136482"/>
                    <a:pt x="140212" y="136993"/>
                    <a:pt x="141062" y="137714"/>
                  </a:cubicBezTo>
                  <a:cubicBezTo>
                    <a:pt x="141913" y="138434"/>
                    <a:pt x="142581" y="139346"/>
                    <a:pt x="143013" y="140374"/>
                  </a:cubicBezTo>
                  <a:cubicBezTo>
                    <a:pt x="143445" y="141402"/>
                    <a:pt x="143629" y="142517"/>
                    <a:pt x="143548" y="143629"/>
                  </a:cubicBezTo>
                  <a:lnTo>
                    <a:pt x="139964" y="193350"/>
                  </a:lnTo>
                  <a:cubicBezTo>
                    <a:pt x="139837" y="194357"/>
                    <a:pt x="139933" y="195379"/>
                    <a:pt x="140244" y="196345"/>
                  </a:cubicBezTo>
                  <a:cubicBezTo>
                    <a:pt x="140556" y="197311"/>
                    <a:pt x="141076" y="198197"/>
                    <a:pt x="141766" y="198940"/>
                  </a:cubicBezTo>
                  <a:cubicBezTo>
                    <a:pt x="142457" y="199683"/>
                    <a:pt x="143304" y="200266"/>
                    <a:pt x="144244" y="200647"/>
                  </a:cubicBezTo>
                  <a:cubicBezTo>
                    <a:pt x="145185" y="201027"/>
                    <a:pt x="146198" y="201197"/>
                    <a:pt x="147211" y="201143"/>
                  </a:cubicBezTo>
                  <a:cubicBezTo>
                    <a:pt x="152326" y="200463"/>
                    <a:pt x="157519" y="201553"/>
                    <a:pt x="161928" y="204232"/>
                  </a:cubicBezTo>
                  <a:cubicBezTo>
                    <a:pt x="166337" y="206912"/>
                    <a:pt x="169697" y="211019"/>
                    <a:pt x="171448" y="215872"/>
                  </a:cubicBezTo>
                  <a:moveTo>
                    <a:pt x="0" y="85028"/>
                  </a:moveTo>
                  <a:cubicBezTo>
                    <a:pt x="35225" y="71857"/>
                    <a:pt x="94063" y="86665"/>
                    <a:pt x="94063" y="86665"/>
                  </a:cubicBezTo>
                  <a:cubicBezTo>
                    <a:pt x="104759" y="81224"/>
                    <a:pt x="116588" y="78388"/>
                    <a:pt x="128587" y="78388"/>
                  </a:cubicBezTo>
                  <a:cubicBezTo>
                    <a:pt x="140586" y="78388"/>
                    <a:pt x="152416" y="81224"/>
                    <a:pt x="163111" y="86665"/>
                  </a:cubicBezTo>
                </a:path>
              </a:pathLst>
            </a:custGeom>
            <a:noFill/>
            <a:ln w="1168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0E2F49-692C-C5D4-6D56-F5BBF0E43A9C}"/>
              </a:ext>
            </a:extLst>
          </p:cNvPr>
          <p:cNvGrpSpPr/>
          <p:nvPr/>
        </p:nvGrpSpPr>
        <p:grpSpPr>
          <a:xfrm>
            <a:off x="2374323" y="3621492"/>
            <a:ext cx="4398472" cy="96635"/>
            <a:chOff x="1917122" y="2196118"/>
            <a:chExt cx="4398472" cy="96635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F4BC350-6616-2BA9-647C-E1BDB43D11F8}"/>
                </a:ext>
              </a:extLst>
            </p:cNvPr>
            <p:cNvSpPr/>
            <p:nvPr/>
          </p:nvSpPr>
          <p:spPr>
            <a:xfrm>
              <a:off x="1917122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3FB93356-4B55-2ADF-E00E-7328BE7696DB}"/>
                </a:ext>
              </a:extLst>
            </p:cNvPr>
            <p:cNvSpPr/>
            <p:nvPr/>
          </p:nvSpPr>
          <p:spPr>
            <a:xfrm>
              <a:off x="6218959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3C749A0-1FC4-0B80-65BD-234B3F7DCEB0}"/>
                </a:ext>
              </a:extLst>
            </p:cNvPr>
            <p:cNvSpPr/>
            <p:nvPr/>
          </p:nvSpPr>
          <p:spPr>
            <a:xfrm>
              <a:off x="1917122" y="2196118"/>
              <a:ext cx="96635" cy="96635"/>
            </a:xfrm>
            <a:custGeom>
              <a:avLst/>
              <a:gdLst/>
              <a:ahLst/>
              <a:cxnLst/>
              <a:rect l="0" t="0" r="0" b="0"/>
              <a:pathLst>
                <a:path w="96635" h="96635">
                  <a:moveTo>
                    <a:pt x="93518" y="48317"/>
                  </a:moveTo>
                  <a:cubicBezTo>
                    <a:pt x="92738" y="74035"/>
                    <a:pt x="72476" y="96635"/>
                    <a:pt x="46759" y="95076"/>
                  </a:cubicBezTo>
                  <a:cubicBezTo>
                    <a:pt x="21041" y="93518"/>
                    <a:pt x="0" y="74035"/>
                    <a:pt x="0" y="48317"/>
                  </a:cubicBezTo>
                  <a:cubicBezTo>
                    <a:pt x="0" y="22600"/>
                    <a:pt x="21041" y="3117"/>
                    <a:pt x="46759" y="1558"/>
                  </a:cubicBezTo>
                  <a:cubicBezTo>
                    <a:pt x="72476" y="0"/>
                    <a:pt x="96635" y="22600"/>
                    <a:pt x="93518" y="4831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71C4CAE-5241-9A0B-B7BC-C9E416B1214D}"/>
                </a:ext>
              </a:extLst>
            </p:cNvPr>
            <p:cNvSpPr/>
            <p:nvPr/>
          </p:nvSpPr>
          <p:spPr>
            <a:xfrm>
              <a:off x="1917122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C80B143-CA70-FA76-A705-745C7A686ECD}"/>
                </a:ext>
              </a:extLst>
            </p:cNvPr>
            <p:cNvSpPr/>
            <p:nvPr/>
          </p:nvSpPr>
          <p:spPr>
            <a:xfrm>
              <a:off x="6218959" y="2196118"/>
              <a:ext cx="96635" cy="96635"/>
            </a:xfrm>
            <a:custGeom>
              <a:avLst/>
              <a:gdLst/>
              <a:ahLst/>
              <a:cxnLst/>
              <a:rect l="0" t="0" r="0" b="0"/>
              <a:pathLst>
                <a:path w="96635" h="96635">
                  <a:moveTo>
                    <a:pt x="93518" y="48317"/>
                  </a:moveTo>
                  <a:cubicBezTo>
                    <a:pt x="92738" y="74035"/>
                    <a:pt x="72476" y="96635"/>
                    <a:pt x="46759" y="95076"/>
                  </a:cubicBezTo>
                  <a:cubicBezTo>
                    <a:pt x="21041" y="93518"/>
                    <a:pt x="0" y="74035"/>
                    <a:pt x="0" y="48317"/>
                  </a:cubicBezTo>
                  <a:cubicBezTo>
                    <a:pt x="0" y="22600"/>
                    <a:pt x="21041" y="3117"/>
                    <a:pt x="46759" y="1558"/>
                  </a:cubicBezTo>
                  <a:cubicBezTo>
                    <a:pt x="72476" y="0"/>
                    <a:pt x="96635" y="22600"/>
                    <a:pt x="93518" y="4831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D8D4B3E-F12D-6AA2-A57C-2767221F661D}"/>
                </a:ext>
              </a:extLst>
            </p:cNvPr>
            <p:cNvSpPr/>
            <p:nvPr/>
          </p:nvSpPr>
          <p:spPr>
            <a:xfrm>
              <a:off x="6218959" y="2197677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45855D8-E360-9E50-918F-76601FB452C0}"/>
              </a:ext>
            </a:extLst>
          </p:cNvPr>
          <p:cNvSpPr txBox="1"/>
          <p:nvPr/>
        </p:nvSpPr>
        <p:spPr>
          <a:xfrm>
            <a:off x="3041698" y="1958427"/>
            <a:ext cx="236763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Becoming a </a:t>
            </a:r>
            <a:r>
              <a:rPr sz="1200" b="1" dirty="0" err="1">
                <a:solidFill>
                  <a:srgbClr val="484848"/>
                </a:solidFill>
                <a:latin typeface="Roboto"/>
              </a:rPr>
              <a:t>confs.tech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91B7D8-8B1E-6770-3B8E-07F22C72181F}"/>
              </a:ext>
            </a:extLst>
          </p:cNvPr>
          <p:cNvSpPr txBox="1"/>
          <p:nvPr/>
        </p:nvSpPr>
        <p:spPr>
          <a:xfrm>
            <a:off x="1472643" y="2620848"/>
            <a:ext cx="788678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Casual
Contributor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6BA68-707D-1949-C731-DAB7509E6BCB}"/>
              </a:ext>
            </a:extLst>
          </p:cNvPr>
          <p:cNvSpPr txBox="1"/>
          <p:nvPr/>
        </p:nvSpPr>
        <p:spPr>
          <a:xfrm>
            <a:off x="2809293" y="2527329"/>
            <a:ext cx="85921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Initial
Contribution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DBEDB4-F1DB-632C-7D72-71EF891D6C09}"/>
              </a:ext>
            </a:extLst>
          </p:cNvPr>
          <p:cNvSpPr txBox="1"/>
          <p:nvPr/>
        </p:nvSpPr>
        <p:spPr>
          <a:xfrm>
            <a:off x="4171270" y="2527329"/>
            <a:ext cx="74379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Consistent
Dedication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76C65A-46DF-90CA-A83D-84E8AFC6518D}"/>
              </a:ext>
            </a:extLst>
          </p:cNvPr>
          <p:cNvSpPr txBox="1"/>
          <p:nvPr/>
        </p:nvSpPr>
        <p:spPr>
          <a:xfrm>
            <a:off x="5455657" y="2527329"/>
            <a:ext cx="82875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Team
Recognition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8DAC3-383B-3767-0634-D9B77798B3AF}"/>
              </a:ext>
            </a:extLst>
          </p:cNvPr>
          <p:cNvSpPr txBox="1"/>
          <p:nvPr/>
        </p:nvSpPr>
        <p:spPr>
          <a:xfrm>
            <a:off x="6832023" y="2620848"/>
            <a:ext cx="74219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46FD42-F0CB-1627-FABE-CF5293E48BF9}"/>
              </a:ext>
            </a:extLst>
          </p:cNvPr>
          <p:cNvSpPr txBox="1"/>
          <p:nvPr/>
        </p:nvSpPr>
        <p:spPr>
          <a:xfrm>
            <a:off x="1376796" y="3065059"/>
            <a:ext cx="1320944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Occasional site user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384B9-0C44-05D0-C548-F7DC92F55801}"/>
              </a:ext>
            </a:extLst>
          </p:cNvPr>
          <p:cNvSpPr txBox="1"/>
          <p:nvPr/>
        </p:nvSpPr>
        <p:spPr>
          <a:xfrm>
            <a:off x="2891167" y="2948161"/>
            <a:ext cx="107545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Adding first
conference data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FCC89-9A36-4C24-5810-9CD4B85DEBCE}"/>
              </a:ext>
            </a:extLst>
          </p:cNvPr>
          <p:cNvSpPr txBox="1"/>
          <p:nvPr/>
        </p:nvSpPr>
        <p:spPr>
          <a:xfrm>
            <a:off x="4107605" y="2948161"/>
            <a:ext cx="116897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Making numerous
pull requests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41CC08-DD7E-9276-ECED-643C0E05FB42}"/>
              </a:ext>
            </a:extLst>
          </p:cNvPr>
          <p:cNvSpPr txBox="1"/>
          <p:nvPr/>
        </p:nvSpPr>
        <p:spPr>
          <a:xfrm>
            <a:off x="5452630" y="2948161"/>
            <a:ext cx="116897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Highlighting
contributors' work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E86E8A-B259-79A7-9F65-35CC250B43AC}"/>
              </a:ext>
            </a:extLst>
          </p:cNvPr>
          <p:cNvSpPr txBox="1"/>
          <p:nvPr/>
        </p:nvSpPr>
        <p:spPr>
          <a:xfrm>
            <a:off x="6832023" y="3065059"/>
            <a:ext cx="1274185" cy="17456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Core team member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327082-58ED-3456-1F63-79A8BF05D1FA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roadmap.png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324306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126314" y="3979068"/>
            <a:ext cx="1440751" cy="1349693"/>
            <a:chOff x="533400" y="3571874"/>
            <a:chExt cx="1440751" cy="1349693"/>
          </a:xfrm>
        </p:grpSpPr>
        <p:sp>
          <p:nvSpPr>
            <p:cNvPr id="2" name="Rounded Rectangle 1"/>
            <p:cNvSpPr/>
            <p:nvPr/>
          </p:nvSpPr>
          <p:spPr>
            <a:xfrm>
              <a:off x="540450" y="3571874"/>
              <a:ext cx="1433701" cy="1343025"/>
            </a:xfrm>
            <a:custGeom>
              <a:avLst/>
              <a:gdLst/>
              <a:ahLst/>
              <a:cxnLst/>
              <a:rect l="0" t="0" r="0" b="0"/>
              <a:pathLst>
                <a:path w="1433701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716849" y="1123950"/>
                  </a:lnTo>
                  <a:lnTo>
                    <a:pt x="655347" y="1123950"/>
                  </a:lnTo>
                  <a:close/>
                  <a:moveTo>
                    <a:pt x="1285463" y="134219"/>
                  </a:moveTo>
                  <a:cubicBezTo>
                    <a:pt x="1318400" y="154570"/>
                    <a:pt x="1347318" y="181632"/>
                    <a:pt x="1370569" y="213860"/>
                  </a:cubicBezTo>
                  <a:cubicBezTo>
                    <a:pt x="1393819" y="246086"/>
                    <a:pt x="1410936" y="282848"/>
                    <a:pt x="1420956" y="322045"/>
                  </a:cubicBezTo>
                  <a:cubicBezTo>
                    <a:pt x="1430976" y="361244"/>
                    <a:pt x="1433701" y="402109"/>
                    <a:pt x="1428967" y="442308"/>
                  </a:cubicBezTo>
                  <a:cubicBezTo>
                    <a:pt x="1424233" y="482508"/>
                    <a:pt x="1412136" y="521256"/>
                    <a:pt x="1393362" y="556338"/>
                  </a:cubicBezTo>
                  <a:cubicBezTo>
                    <a:pt x="1374598" y="591420"/>
                    <a:pt x="1349519" y="622151"/>
                    <a:pt x="1319582" y="646775"/>
                  </a:cubicBezTo>
                  <a:cubicBezTo>
                    <a:pt x="1289635" y="671399"/>
                    <a:pt x="1255402" y="689434"/>
                    <a:pt x="1218836" y="699851"/>
                  </a:cubicBezTo>
                  <a:cubicBezTo>
                    <a:pt x="1185279" y="709412"/>
                    <a:pt x="1049262" y="716707"/>
                    <a:pt x="998075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4" y="0"/>
                  </a:lnTo>
                  <a:cubicBezTo>
                    <a:pt x="1175754" y="0"/>
                    <a:pt x="1174078" y="41416"/>
                    <a:pt x="1170515" y="97774"/>
                  </a:cubicBezTo>
                  <a:cubicBezTo>
                    <a:pt x="1207615" y="104228"/>
                    <a:pt x="1256850" y="116541"/>
                    <a:pt x="1285463" y="134219"/>
                  </a:cubicBezTo>
                  <a:close/>
                  <a:moveTo>
                    <a:pt x="1164857" y="176768"/>
                  </a:moveTo>
                  <a:cubicBezTo>
                    <a:pt x="1159438" y="243668"/>
                    <a:pt x="1151884" y="314398"/>
                    <a:pt x="1141978" y="359158"/>
                  </a:cubicBezTo>
                  <a:cubicBezTo>
                    <a:pt x="1119337" y="461425"/>
                    <a:pt x="1086552" y="554702"/>
                    <a:pt x="1045376" y="634083"/>
                  </a:cubicBezTo>
                  <a:cubicBezTo>
                    <a:pt x="1100287" y="632952"/>
                    <a:pt x="1179907" y="627831"/>
                    <a:pt x="1199033" y="622382"/>
                  </a:cubicBezTo>
                  <a:cubicBezTo>
                    <a:pt x="1226113" y="614669"/>
                    <a:pt x="1251459" y="601315"/>
                    <a:pt x="1273623" y="583081"/>
                  </a:cubicBezTo>
                  <a:cubicBezTo>
                    <a:pt x="1295798" y="564848"/>
                    <a:pt x="1314362" y="542094"/>
                    <a:pt x="1328268" y="516116"/>
                  </a:cubicBezTo>
                  <a:cubicBezTo>
                    <a:pt x="1342165" y="490140"/>
                    <a:pt x="1351119" y="461449"/>
                    <a:pt x="1354624" y="431682"/>
                  </a:cubicBezTo>
                  <a:cubicBezTo>
                    <a:pt x="1358129" y="401916"/>
                    <a:pt x="1356119" y="371657"/>
                    <a:pt x="1348699" y="342633"/>
                  </a:cubicBezTo>
                  <a:cubicBezTo>
                    <a:pt x="1341280" y="313609"/>
                    <a:pt x="1328602" y="286389"/>
                    <a:pt x="1311381" y="262526"/>
                  </a:cubicBezTo>
                  <a:cubicBezTo>
                    <a:pt x="1294169" y="238663"/>
                    <a:pt x="1272757" y="218624"/>
                    <a:pt x="1248363" y="203555"/>
                  </a:cubicBezTo>
                  <a:cubicBezTo>
                    <a:pt x="1227465" y="190645"/>
                    <a:pt x="1192089" y="181599"/>
                    <a:pt x="1164857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80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7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16849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7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33400" y="3571875"/>
              <a:ext cx="1440180" cy="1349692"/>
            </a:xfrm>
            <a:custGeom>
              <a:avLst/>
              <a:gdLst/>
              <a:ahLst/>
              <a:cxnLst/>
              <a:rect l="0" t="0" r="0" b="0"/>
              <a:pathLst>
                <a:path w="1440180" h="1349692">
                  <a:moveTo>
                    <a:pt x="492442" y="1238250"/>
                  </a:moveTo>
                  <a:cubicBezTo>
                    <a:pt x="529589" y="1232534"/>
                    <a:pt x="567689" y="1242059"/>
                    <a:pt x="605789" y="1238250"/>
                  </a:cubicBezTo>
                  <a:cubicBezTo>
                    <a:pt x="683894" y="1229677"/>
                    <a:pt x="763904" y="1247775"/>
                    <a:pt x="842009" y="1238250"/>
                  </a:cubicBezTo>
                  <a:cubicBezTo>
                    <a:pt x="880109" y="1233487"/>
                    <a:pt x="919162" y="1246822"/>
                    <a:pt x="955357" y="1238250"/>
                  </a:cubicBezTo>
                  <a:cubicBezTo>
                    <a:pt x="951547" y="1272540"/>
                    <a:pt x="946784" y="1308734"/>
                    <a:pt x="955357" y="1343025"/>
                  </a:cubicBezTo>
                  <a:cubicBezTo>
                    <a:pt x="801052" y="1349692"/>
                    <a:pt x="646747" y="1347787"/>
                    <a:pt x="492442" y="1343025"/>
                  </a:cubicBezTo>
                  <a:cubicBezTo>
                    <a:pt x="481012" y="1309687"/>
                    <a:pt x="486727" y="1272540"/>
                    <a:pt x="492442" y="1238250"/>
                  </a:cubicBezTo>
                  <a:moveTo>
                    <a:pt x="661987" y="962025"/>
                  </a:moveTo>
                  <a:cubicBezTo>
                    <a:pt x="702944" y="964882"/>
                    <a:pt x="745807" y="970597"/>
                    <a:pt x="785812" y="962025"/>
                  </a:cubicBezTo>
                  <a:cubicBezTo>
                    <a:pt x="784859" y="1016317"/>
                    <a:pt x="791527" y="1070609"/>
                    <a:pt x="785812" y="1123950"/>
                  </a:cubicBezTo>
                  <a:cubicBezTo>
                    <a:pt x="744854" y="1122997"/>
                    <a:pt x="702944" y="1117282"/>
                    <a:pt x="661987" y="1123950"/>
                  </a:cubicBezTo>
                  <a:cubicBezTo>
                    <a:pt x="670559" y="1070609"/>
                    <a:pt x="670559" y="1015365"/>
                    <a:pt x="661987" y="962025"/>
                  </a:cubicBezTo>
                  <a:moveTo>
                    <a:pt x="1177289" y="98107"/>
                  </a:moveTo>
                  <a:cubicBezTo>
                    <a:pt x="1215389" y="101917"/>
                    <a:pt x="1261109" y="122872"/>
                    <a:pt x="1292542" y="134302"/>
                  </a:cubicBezTo>
                  <a:cubicBezTo>
                    <a:pt x="1328737" y="147637"/>
                    <a:pt x="1351597" y="183832"/>
                    <a:pt x="1377314" y="214312"/>
                  </a:cubicBezTo>
                  <a:cubicBezTo>
                    <a:pt x="1403032" y="243840"/>
                    <a:pt x="1418272" y="282892"/>
                    <a:pt x="1427797" y="321945"/>
                  </a:cubicBezTo>
                  <a:cubicBezTo>
                    <a:pt x="1437322" y="360997"/>
                    <a:pt x="1431607" y="401954"/>
                    <a:pt x="1436369" y="441960"/>
                  </a:cubicBezTo>
                  <a:cubicBezTo>
                    <a:pt x="1440180" y="482917"/>
                    <a:pt x="1423034" y="522922"/>
                    <a:pt x="1400174" y="556260"/>
                  </a:cubicBezTo>
                  <a:cubicBezTo>
                    <a:pt x="1378267" y="589597"/>
                    <a:pt x="1356359" y="621030"/>
                    <a:pt x="1326832" y="646747"/>
                  </a:cubicBezTo>
                  <a:cubicBezTo>
                    <a:pt x="1297305" y="672465"/>
                    <a:pt x="1261109" y="685800"/>
                    <a:pt x="1225867" y="700087"/>
                  </a:cubicBezTo>
                  <a:cubicBezTo>
                    <a:pt x="1193482" y="712470"/>
                    <a:pt x="1056322" y="717232"/>
                    <a:pt x="1004887" y="713422"/>
                  </a:cubicBezTo>
                  <a:cubicBezTo>
                    <a:pt x="982979" y="768667"/>
                    <a:pt x="929639" y="797242"/>
                    <a:pt x="895349" y="833437"/>
                  </a:cubicBezTo>
                  <a:cubicBezTo>
                    <a:pt x="880109" y="849630"/>
                    <a:pt x="859154" y="857250"/>
                    <a:pt x="842009" y="867727"/>
                  </a:cubicBezTo>
                  <a:cubicBezTo>
                    <a:pt x="802957" y="891540"/>
                    <a:pt x="757237" y="889635"/>
                    <a:pt x="716280" y="900112"/>
                  </a:cubicBezTo>
                  <a:cubicBezTo>
                    <a:pt x="677227" y="910590"/>
                    <a:pt x="635317" y="890587"/>
                    <a:pt x="596265" y="870585"/>
                  </a:cubicBezTo>
                  <a:cubicBezTo>
                    <a:pt x="576262" y="860107"/>
                    <a:pt x="558165" y="844867"/>
                    <a:pt x="537210" y="833437"/>
                  </a:cubicBezTo>
                  <a:cubicBezTo>
                    <a:pt x="493395" y="809625"/>
                    <a:pt x="456247" y="765810"/>
                    <a:pt x="427672" y="714375"/>
                  </a:cubicBezTo>
                  <a:cubicBezTo>
                    <a:pt x="370522" y="727710"/>
                    <a:pt x="252412" y="710565"/>
                    <a:pt x="221932" y="700087"/>
                  </a:cubicBezTo>
                  <a:cubicBezTo>
                    <a:pt x="185737" y="686752"/>
                    <a:pt x="147637" y="675322"/>
                    <a:pt x="120967" y="646747"/>
                  </a:cubicBezTo>
                  <a:cubicBezTo>
                    <a:pt x="94297" y="618172"/>
                    <a:pt x="76200" y="583882"/>
                    <a:pt x="47625" y="556260"/>
                  </a:cubicBezTo>
                  <a:cubicBezTo>
                    <a:pt x="19050" y="528637"/>
                    <a:pt x="23812" y="481012"/>
                    <a:pt x="11430" y="441960"/>
                  </a:cubicBezTo>
                  <a:cubicBezTo>
                    <a:pt x="0" y="403860"/>
                    <a:pt x="11430" y="361950"/>
                    <a:pt x="20002" y="321945"/>
                  </a:cubicBezTo>
                  <a:cubicBezTo>
                    <a:pt x="27622" y="281940"/>
                    <a:pt x="45720" y="244792"/>
                    <a:pt x="70484" y="214312"/>
                  </a:cubicBezTo>
                  <a:cubicBezTo>
                    <a:pt x="94297" y="182879"/>
                    <a:pt x="118109" y="146684"/>
                    <a:pt x="155257" y="134302"/>
                  </a:cubicBezTo>
                  <a:cubicBezTo>
                    <a:pt x="183832" y="124777"/>
                    <a:pt x="222884" y="100965"/>
                    <a:pt x="259080" y="100012"/>
                  </a:cubicBezTo>
                  <a:cubicBezTo>
                    <a:pt x="263842" y="42862"/>
                    <a:pt x="255269" y="0"/>
                    <a:pt x="255269" y="0"/>
                  </a:cubicBezTo>
                  <a:cubicBezTo>
                    <a:pt x="564832" y="8572"/>
                    <a:pt x="873442" y="4762"/>
                    <a:pt x="1183005" y="0"/>
                  </a:cubicBezTo>
                  <a:cubicBezTo>
                    <a:pt x="1183005" y="0"/>
                    <a:pt x="1186815" y="41909"/>
                    <a:pt x="1177290" y="98107"/>
                  </a:cubicBezTo>
                  <a:moveTo>
                    <a:pt x="1171574" y="177165"/>
                  </a:moveTo>
                  <a:cubicBezTo>
                    <a:pt x="1150619" y="240030"/>
                    <a:pt x="1157287" y="314325"/>
                    <a:pt x="1148714" y="359092"/>
                  </a:cubicBezTo>
                  <a:cubicBezTo>
                    <a:pt x="1130617" y="461962"/>
                    <a:pt x="1098232" y="557212"/>
                    <a:pt x="1052512" y="634365"/>
                  </a:cubicBezTo>
                  <a:cubicBezTo>
                    <a:pt x="1106804" y="627697"/>
                    <a:pt x="1185862" y="622935"/>
                    <a:pt x="1205864" y="621982"/>
                  </a:cubicBezTo>
                  <a:cubicBezTo>
                    <a:pt x="1234439" y="621029"/>
                    <a:pt x="1254442" y="594360"/>
                    <a:pt x="1281112" y="582929"/>
                  </a:cubicBezTo>
                  <a:cubicBezTo>
                    <a:pt x="1306829" y="571500"/>
                    <a:pt x="1317307" y="539114"/>
                    <a:pt x="1335404" y="516254"/>
                  </a:cubicBezTo>
                  <a:cubicBezTo>
                    <a:pt x="1353502" y="493395"/>
                    <a:pt x="1350644" y="459104"/>
                    <a:pt x="1362074" y="431482"/>
                  </a:cubicBezTo>
                  <a:cubicBezTo>
                    <a:pt x="1373504" y="403860"/>
                    <a:pt x="1360169" y="372427"/>
                    <a:pt x="1355407" y="342900"/>
                  </a:cubicBezTo>
                  <a:cubicBezTo>
                    <a:pt x="1351597" y="313372"/>
                    <a:pt x="1341119" y="281940"/>
                    <a:pt x="1318259" y="262890"/>
                  </a:cubicBezTo>
                  <a:cubicBezTo>
                    <a:pt x="1296352" y="242887"/>
                    <a:pt x="1276349" y="222885"/>
                    <a:pt x="1255394" y="203835"/>
                  </a:cubicBezTo>
                  <a:cubicBezTo>
                    <a:pt x="1237297" y="186690"/>
                    <a:pt x="1199197" y="181927"/>
                    <a:pt x="1171574" y="177165"/>
                  </a:cubicBezTo>
                  <a:moveTo>
                    <a:pt x="283844" y="359092"/>
                  </a:moveTo>
                  <a:cubicBezTo>
                    <a:pt x="265747" y="317182"/>
                    <a:pt x="280987" y="242887"/>
                    <a:pt x="262889" y="179070"/>
                  </a:cubicBezTo>
                  <a:cubicBezTo>
                    <a:pt x="238124" y="183832"/>
                    <a:pt x="210502" y="193357"/>
                    <a:pt x="192404" y="203835"/>
                  </a:cubicBezTo>
                  <a:cubicBezTo>
                    <a:pt x="167639" y="218122"/>
                    <a:pt x="143827" y="237172"/>
                    <a:pt x="129539" y="262890"/>
                  </a:cubicBezTo>
                  <a:cubicBezTo>
                    <a:pt x="115252" y="288607"/>
                    <a:pt x="93344" y="312420"/>
                    <a:pt x="92392" y="342900"/>
                  </a:cubicBezTo>
                  <a:cubicBezTo>
                    <a:pt x="90487" y="372427"/>
                    <a:pt x="82867" y="401954"/>
                    <a:pt x="85724" y="431482"/>
                  </a:cubicBezTo>
                  <a:cubicBezTo>
                    <a:pt x="89534" y="461962"/>
                    <a:pt x="98107" y="490537"/>
                    <a:pt x="112394" y="516254"/>
                  </a:cubicBezTo>
                  <a:cubicBezTo>
                    <a:pt x="126682" y="541972"/>
                    <a:pt x="153352" y="558164"/>
                    <a:pt x="166687" y="582929"/>
                  </a:cubicBezTo>
                  <a:cubicBezTo>
                    <a:pt x="180974" y="607695"/>
                    <a:pt x="213359" y="620077"/>
                    <a:pt x="241934" y="621982"/>
                  </a:cubicBezTo>
                  <a:cubicBezTo>
                    <a:pt x="260032" y="623887"/>
                    <a:pt x="326707" y="629602"/>
                    <a:pt x="380047" y="633412"/>
                  </a:cubicBezTo>
                  <a:cubicBezTo>
                    <a:pt x="323849" y="563879"/>
                    <a:pt x="304799" y="461962"/>
                    <a:pt x="283844" y="359092"/>
                  </a:cubicBezTo>
                  <a:moveTo>
                    <a:pt x="842009" y="1133475"/>
                  </a:moveTo>
                  <a:cubicBezTo>
                    <a:pt x="849629" y="1167765"/>
                    <a:pt x="842962" y="1203007"/>
                    <a:pt x="842009" y="1238250"/>
                  </a:cubicBezTo>
                  <a:cubicBezTo>
                    <a:pt x="764857" y="1251584"/>
                    <a:pt x="683894" y="1247775"/>
                    <a:pt x="605789" y="1238250"/>
                  </a:cubicBezTo>
                  <a:cubicBezTo>
                    <a:pt x="606742" y="1203007"/>
                    <a:pt x="602932" y="1168717"/>
                    <a:pt x="605789" y="1133475"/>
                  </a:cubicBezTo>
                  <a:cubicBezTo>
                    <a:pt x="605789" y="1127759"/>
                    <a:pt x="609599" y="1124902"/>
                    <a:pt x="615314" y="1123950"/>
                  </a:cubicBezTo>
                  <a:cubicBezTo>
                    <a:pt x="630554" y="1121092"/>
                    <a:pt x="646747" y="1122997"/>
                    <a:pt x="661987" y="1123950"/>
                  </a:cubicBezTo>
                  <a:cubicBezTo>
                    <a:pt x="702944" y="1126807"/>
                    <a:pt x="744854" y="1126807"/>
                    <a:pt x="785812" y="1123950"/>
                  </a:cubicBezTo>
                  <a:cubicBezTo>
                    <a:pt x="801052" y="1122997"/>
                    <a:pt x="817244" y="1123950"/>
                    <a:pt x="832484" y="1123950"/>
                  </a:cubicBezTo>
                  <a:cubicBezTo>
                    <a:pt x="838199" y="1123950"/>
                    <a:pt x="841057" y="1127759"/>
                    <a:pt x="842009" y="1133475"/>
                  </a:cubicBezTo>
                  <a:moveTo>
                    <a:pt x="661987" y="962025"/>
                  </a:moveTo>
                  <a:cubicBezTo>
                    <a:pt x="641032" y="957262"/>
                    <a:pt x="617219" y="969645"/>
                    <a:pt x="596264" y="962025"/>
                  </a:cubicBezTo>
                  <a:cubicBezTo>
                    <a:pt x="598169" y="931545"/>
                    <a:pt x="599122" y="901065"/>
                    <a:pt x="596264" y="870584"/>
                  </a:cubicBezTo>
                  <a:cubicBezTo>
                    <a:pt x="630554" y="898207"/>
                    <a:pt x="677227" y="887729"/>
                    <a:pt x="716279" y="900112"/>
                  </a:cubicBezTo>
                  <a:cubicBezTo>
                    <a:pt x="757237" y="912495"/>
                    <a:pt x="798194" y="880109"/>
                    <a:pt x="842009" y="867727"/>
                  </a:cubicBezTo>
                  <a:cubicBezTo>
                    <a:pt x="840104" y="899160"/>
                    <a:pt x="844867" y="930592"/>
                    <a:pt x="842009" y="962025"/>
                  </a:cubicBezTo>
                  <a:cubicBezTo>
                    <a:pt x="822959" y="962977"/>
                    <a:pt x="803909" y="962977"/>
                    <a:pt x="785812" y="962025"/>
                  </a:cubicBezTo>
                  <a:cubicBezTo>
                    <a:pt x="744854" y="960120"/>
                    <a:pt x="701992" y="974407"/>
                    <a:pt x="661987" y="962025"/>
                  </a:cubicBezTo>
                  <a:moveTo>
                    <a:pt x="438149" y="371475"/>
                  </a:moveTo>
                  <a:cubicBezTo>
                    <a:pt x="430529" y="528637"/>
                    <a:pt x="565784" y="652462"/>
                    <a:pt x="723899" y="657225"/>
                  </a:cubicBezTo>
                  <a:cubicBezTo>
                    <a:pt x="882014" y="661987"/>
                    <a:pt x="992504" y="528637"/>
                    <a:pt x="1009649" y="371475"/>
                  </a:cubicBezTo>
                  <a:cubicBezTo>
                    <a:pt x="1026794" y="214312"/>
                    <a:pt x="880109" y="66675"/>
                    <a:pt x="723899" y="85725"/>
                  </a:cubicBezTo>
                  <a:cubicBezTo>
                    <a:pt x="566737" y="104775"/>
                    <a:pt x="449579" y="214312"/>
                    <a:pt x="43814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40450" y="35718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790714" y="3282791"/>
            <a:ext cx="1443607" cy="1366837"/>
            <a:chOff x="2197800" y="2875597"/>
            <a:chExt cx="1443607" cy="1366837"/>
          </a:xfrm>
        </p:grpSpPr>
        <p:sp>
          <p:nvSpPr>
            <p:cNvPr id="6" name="Rounded Rectangle 5"/>
            <p:cNvSpPr/>
            <p:nvPr/>
          </p:nvSpPr>
          <p:spPr>
            <a:xfrm>
              <a:off x="2197800" y="2886074"/>
              <a:ext cx="1433701" cy="1343025"/>
            </a:xfrm>
            <a:custGeom>
              <a:avLst/>
              <a:gdLst/>
              <a:ahLst/>
              <a:cxnLst/>
              <a:rect l="0" t="0" r="0" b="0"/>
              <a:pathLst>
                <a:path w="1433701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716849" y="1123950"/>
                  </a:lnTo>
                  <a:lnTo>
                    <a:pt x="655347" y="1123950"/>
                  </a:lnTo>
                  <a:close/>
                  <a:moveTo>
                    <a:pt x="1285463" y="134219"/>
                  </a:moveTo>
                  <a:cubicBezTo>
                    <a:pt x="1318400" y="154570"/>
                    <a:pt x="1347318" y="181632"/>
                    <a:pt x="1370569" y="213860"/>
                  </a:cubicBezTo>
                  <a:cubicBezTo>
                    <a:pt x="1393819" y="246086"/>
                    <a:pt x="1410936" y="282848"/>
                    <a:pt x="1420956" y="322045"/>
                  </a:cubicBezTo>
                  <a:cubicBezTo>
                    <a:pt x="1430976" y="361244"/>
                    <a:pt x="1433701" y="402109"/>
                    <a:pt x="1428967" y="442308"/>
                  </a:cubicBezTo>
                  <a:cubicBezTo>
                    <a:pt x="1424233" y="482508"/>
                    <a:pt x="1412136" y="521256"/>
                    <a:pt x="1393362" y="556338"/>
                  </a:cubicBezTo>
                  <a:cubicBezTo>
                    <a:pt x="1374598" y="591420"/>
                    <a:pt x="1349519" y="622151"/>
                    <a:pt x="1319582" y="646775"/>
                  </a:cubicBezTo>
                  <a:cubicBezTo>
                    <a:pt x="1289635" y="671399"/>
                    <a:pt x="1255402" y="689434"/>
                    <a:pt x="1218836" y="699851"/>
                  </a:cubicBezTo>
                  <a:cubicBezTo>
                    <a:pt x="1185279" y="709412"/>
                    <a:pt x="1049262" y="716707"/>
                    <a:pt x="998075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4" y="0"/>
                  </a:lnTo>
                  <a:cubicBezTo>
                    <a:pt x="1175754" y="0"/>
                    <a:pt x="1174078" y="41416"/>
                    <a:pt x="1170515" y="97774"/>
                  </a:cubicBezTo>
                  <a:cubicBezTo>
                    <a:pt x="1207615" y="104228"/>
                    <a:pt x="1256850" y="116541"/>
                    <a:pt x="1285463" y="134219"/>
                  </a:cubicBezTo>
                  <a:close/>
                  <a:moveTo>
                    <a:pt x="1164857" y="176768"/>
                  </a:moveTo>
                  <a:cubicBezTo>
                    <a:pt x="1159438" y="243668"/>
                    <a:pt x="1151884" y="314398"/>
                    <a:pt x="1141978" y="359158"/>
                  </a:cubicBezTo>
                  <a:cubicBezTo>
                    <a:pt x="1119337" y="461425"/>
                    <a:pt x="1086552" y="554702"/>
                    <a:pt x="1045376" y="634083"/>
                  </a:cubicBezTo>
                  <a:cubicBezTo>
                    <a:pt x="1100287" y="632952"/>
                    <a:pt x="1179907" y="627831"/>
                    <a:pt x="1199033" y="622382"/>
                  </a:cubicBezTo>
                  <a:cubicBezTo>
                    <a:pt x="1226113" y="614669"/>
                    <a:pt x="1251459" y="601315"/>
                    <a:pt x="1273623" y="583081"/>
                  </a:cubicBezTo>
                  <a:cubicBezTo>
                    <a:pt x="1295798" y="564848"/>
                    <a:pt x="1314362" y="542094"/>
                    <a:pt x="1328268" y="516116"/>
                  </a:cubicBezTo>
                  <a:cubicBezTo>
                    <a:pt x="1342165" y="490140"/>
                    <a:pt x="1351119" y="461449"/>
                    <a:pt x="1354624" y="431682"/>
                  </a:cubicBezTo>
                  <a:cubicBezTo>
                    <a:pt x="1358129" y="401916"/>
                    <a:pt x="1356119" y="371657"/>
                    <a:pt x="1348699" y="342633"/>
                  </a:cubicBezTo>
                  <a:cubicBezTo>
                    <a:pt x="1341280" y="313609"/>
                    <a:pt x="1328602" y="286389"/>
                    <a:pt x="1311381" y="262526"/>
                  </a:cubicBezTo>
                  <a:cubicBezTo>
                    <a:pt x="1294169" y="238663"/>
                    <a:pt x="1272757" y="218624"/>
                    <a:pt x="1248363" y="203555"/>
                  </a:cubicBezTo>
                  <a:cubicBezTo>
                    <a:pt x="1227465" y="190645"/>
                    <a:pt x="1192089" y="181599"/>
                    <a:pt x="1164857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80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7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16849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7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200275" y="2875597"/>
              <a:ext cx="1441132" cy="1366837"/>
            </a:xfrm>
            <a:custGeom>
              <a:avLst/>
              <a:gdLst/>
              <a:ahLst/>
              <a:cxnLst/>
              <a:rect l="0" t="0" r="0" b="0"/>
              <a:pathLst>
                <a:path w="1441132" h="1366837">
                  <a:moveTo>
                    <a:pt x="482917" y="1248727"/>
                  </a:moveTo>
                  <a:cubicBezTo>
                    <a:pt x="519112" y="1260157"/>
                    <a:pt x="558164" y="1252537"/>
                    <a:pt x="596264" y="1248727"/>
                  </a:cubicBezTo>
                  <a:cubicBezTo>
                    <a:pt x="674369" y="1241107"/>
                    <a:pt x="754379" y="1243012"/>
                    <a:pt x="832484" y="1248727"/>
                  </a:cubicBezTo>
                  <a:cubicBezTo>
                    <a:pt x="870584" y="1251585"/>
                    <a:pt x="908684" y="1246822"/>
                    <a:pt x="945832" y="1248727"/>
                  </a:cubicBezTo>
                  <a:cubicBezTo>
                    <a:pt x="954404" y="1283017"/>
                    <a:pt x="936307" y="1320165"/>
                    <a:pt x="945832" y="1353502"/>
                  </a:cubicBezTo>
                  <a:cubicBezTo>
                    <a:pt x="791527" y="1344930"/>
                    <a:pt x="636269" y="1366837"/>
                    <a:pt x="482917" y="1353502"/>
                  </a:cubicBezTo>
                  <a:cubicBezTo>
                    <a:pt x="495299" y="1321117"/>
                    <a:pt x="472439" y="1282065"/>
                    <a:pt x="482917" y="1248727"/>
                  </a:cubicBezTo>
                  <a:moveTo>
                    <a:pt x="652462" y="972502"/>
                  </a:moveTo>
                  <a:cubicBezTo>
                    <a:pt x="693420" y="969645"/>
                    <a:pt x="735329" y="966787"/>
                    <a:pt x="776287" y="972502"/>
                  </a:cubicBezTo>
                  <a:cubicBezTo>
                    <a:pt x="772477" y="1026795"/>
                    <a:pt x="773429" y="1080135"/>
                    <a:pt x="776287" y="1134427"/>
                  </a:cubicBezTo>
                  <a:cubicBezTo>
                    <a:pt x="735329" y="1138237"/>
                    <a:pt x="692467" y="1123950"/>
                    <a:pt x="652462" y="1134427"/>
                  </a:cubicBezTo>
                  <a:cubicBezTo>
                    <a:pt x="657225" y="1081087"/>
                    <a:pt x="647700" y="1025842"/>
                    <a:pt x="652462" y="972502"/>
                  </a:cubicBezTo>
                  <a:moveTo>
                    <a:pt x="1167765" y="108585"/>
                  </a:moveTo>
                  <a:cubicBezTo>
                    <a:pt x="1203960" y="119062"/>
                    <a:pt x="1251585" y="131445"/>
                    <a:pt x="1283017" y="144780"/>
                  </a:cubicBezTo>
                  <a:cubicBezTo>
                    <a:pt x="1318260" y="160020"/>
                    <a:pt x="1343025" y="193357"/>
                    <a:pt x="1367790" y="224790"/>
                  </a:cubicBezTo>
                  <a:cubicBezTo>
                    <a:pt x="1393507" y="255270"/>
                    <a:pt x="1408747" y="293370"/>
                    <a:pt x="1418272" y="332422"/>
                  </a:cubicBezTo>
                  <a:cubicBezTo>
                    <a:pt x="1427797" y="371475"/>
                    <a:pt x="1441132" y="415290"/>
                    <a:pt x="1426845" y="452437"/>
                  </a:cubicBezTo>
                  <a:cubicBezTo>
                    <a:pt x="1411605" y="490537"/>
                    <a:pt x="1400175" y="527685"/>
                    <a:pt x="1390650" y="566737"/>
                  </a:cubicBezTo>
                  <a:cubicBezTo>
                    <a:pt x="1382077" y="605790"/>
                    <a:pt x="1336357" y="623887"/>
                    <a:pt x="1317307" y="657225"/>
                  </a:cubicBezTo>
                  <a:cubicBezTo>
                    <a:pt x="1297305" y="690562"/>
                    <a:pt x="1248727" y="690562"/>
                    <a:pt x="1216342" y="710565"/>
                  </a:cubicBezTo>
                  <a:cubicBezTo>
                    <a:pt x="1186814" y="728662"/>
                    <a:pt x="1046797" y="728662"/>
                    <a:pt x="995362" y="723900"/>
                  </a:cubicBezTo>
                  <a:cubicBezTo>
                    <a:pt x="974407" y="779145"/>
                    <a:pt x="924877" y="812482"/>
                    <a:pt x="885825" y="843915"/>
                  </a:cubicBezTo>
                  <a:cubicBezTo>
                    <a:pt x="868679" y="858202"/>
                    <a:pt x="851534" y="870585"/>
                    <a:pt x="832484" y="878205"/>
                  </a:cubicBezTo>
                  <a:cubicBezTo>
                    <a:pt x="789622" y="895350"/>
                    <a:pt x="747712" y="898207"/>
                    <a:pt x="706754" y="910590"/>
                  </a:cubicBezTo>
                  <a:cubicBezTo>
                    <a:pt x="667702" y="922972"/>
                    <a:pt x="628650" y="894397"/>
                    <a:pt x="586739" y="881062"/>
                  </a:cubicBezTo>
                  <a:cubicBezTo>
                    <a:pt x="564832" y="874395"/>
                    <a:pt x="542924" y="862965"/>
                    <a:pt x="527684" y="843915"/>
                  </a:cubicBezTo>
                  <a:cubicBezTo>
                    <a:pt x="495300" y="805815"/>
                    <a:pt x="453389" y="772477"/>
                    <a:pt x="418147" y="724852"/>
                  </a:cubicBezTo>
                  <a:cubicBezTo>
                    <a:pt x="360044" y="719137"/>
                    <a:pt x="237172" y="730567"/>
                    <a:pt x="212407" y="710565"/>
                  </a:cubicBezTo>
                  <a:cubicBezTo>
                    <a:pt x="182879" y="686752"/>
                    <a:pt x="147637" y="670560"/>
                    <a:pt x="111442" y="657225"/>
                  </a:cubicBezTo>
                  <a:cubicBezTo>
                    <a:pt x="75247" y="643890"/>
                    <a:pt x="67627" y="593407"/>
                    <a:pt x="38100" y="566737"/>
                  </a:cubicBezTo>
                  <a:cubicBezTo>
                    <a:pt x="8572" y="540067"/>
                    <a:pt x="0" y="493395"/>
                    <a:pt x="1904" y="452437"/>
                  </a:cubicBezTo>
                  <a:cubicBezTo>
                    <a:pt x="4762" y="412432"/>
                    <a:pt x="12382" y="373380"/>
                    <a:pt x="10477" y="332422"/>
                  </a:cubicBezTo>
                  <a:cubicBezTo>
                    <a:pt x="8572" y="292417"/>
                    <a:pt x="30479" y="250507"/>
                    <a:pt x="60960" y="224790"/>
                  </a:cubicBezTo>
                  <a:cubicBezTo>
                    <a:pt x="90487" y="198120"/>
                    <a:pt x="119062" y="173355"/>
                    <a:pt x="145732" y="144780"/>
                  </a:cubicBezTo>
                  <a:cubicBezTo>
                    <a:pt x="166687" y="122872"/>
                    <a:pt x="216217" y="123825"/>
                    <a:pt x="249554" y="110490"/>
                  </a:cubicBezTo>
                  <a:cubicBezTo>
                    <a:pt x="249554" y="52387"/>
                    <a:pt x="245745" y="10477"/>
                    <a:pt x="245745" y="10477"/>
                  </a:cubicBezTo>
                  <a:cubicBezTo>
                    <a:pt x="555307" y="3810"/>
                    <a:pt x="864870" y="0"/>
                    <a:pt x="1173480" y="10477"/>
                  </a:cubicBezTo>
                  <a:cubicBezTo>
                    <a:pt x="1173480" y="10477"/>
                    <a:pt x="1188720" y="55245"/>
                    <a:pt x="1167765" y="108585"/>
                  </a:cubicBezTo>
                  <a:moveTo>
                    <a:pt x="1162050" y="187642"/>
                  </a:moveTo>
                  <a:cubicBezTo>
                    <a:pt x="1169670" y="254317"/>
                    <a:pt x="1158240" y="327660"/>
                    <a:pt x="1139190" y="369570"/>
                  </a:cubicBezTo>
                  <a:cubicBezTo>
                    <a:pt x="1097280" y="465772"/>
                    <a:pt x="1083945" y="564832"/>
                    <a:pt x="1042987" y="644842"/>
                  </a:cubicBezTo>
                  <a:cubicBezTo>
                    <a:pt x="1095375" y="628650"/>
                    <a:pt x="1177290" y="639127"/>
                    <a:pt x="1196340" y="632460"/>
                  </a:cubicBezTo>
                  <a:cubicBezTo>
                    <a:pt x="1223010" y="623887"/>
                    <a:pt x="1248727" y="610552"/>
                    <a:pt x="1271587" y="593407"/>
                  </a:cubicBezTo>
                  <a:cubicBezTo>
                    <a:pt x="1293495" y="576262"/>
                    <a:pt x="1311592" y="552450"/>
                    <a:pt x="1325880" y="526732"/>
                  </a:cubicBezTo>
                  <a:cubicBezTo>
                    <a:pt x="1339214" y="501015"/>
                    <a:pt x="1345882" y="471487"/>
                    <a:pt x="1352550" y="441960"/>
                  </a:cubicBezTo>
                  <a:cubicBezTo>
                    <a:pt x="1358265" y="412432"/>
                    <a:pt x="1343977" y="382905"/>
                    <a:pt x="1345882" y="353377"/>
                  </a:cubicBezTo>
                  <a:cubicBezTo>
                    <a:pt x="1347787" y="322897"/>
                    <a:pt x="1326832" y="296227"/>
                    <a:pt x="1308735" y="273367"/>
                  </a:cubicBezTo>
                  <a:cubicBezTo>
                    <a:pt x="1290637" y="249555"/>
                    <a:pt x="1265872" y="234315"/>
                    <a:pt x="1245870" y="214312"/>
                  </a:cubicBezTo>
                  <a:cubicBezTo>
                    <a:pt x="1228725" y="196215"/>
                    <a:pt x="1189672" y="193357"/>
                    <a:pt x="1162050" y="187642"/>
                  </a:cubicBezTo>
                  <a:moveTo>
                    <a:pt x="274320" y="369570"/>
                  </a:moveTo>
                  <a:cubicBezTo>
                    <a:pt x="275272" y="324802"/>
                    <a:pt x="244792" y="255270"/>
                    <a:pt x="253365" y="189547"/>
                  </a:cubicBezTo>
                  <a:cubicBezTo>
                    <a:pt x="228600" y="187642"/>
                    <a:pt x="200977" y="204787"/>
                    <a:pt x="182880" y="214312"/>
                  </a:cubicBezTo>
                  <a:cubicBezTo>
                    <a:pt x="157162" y="226695"/>
                    <a:pt x="140017" y="251460"/>
                    <a:pt x="120015" y="273367"/>
                  </a:cubicBezTo>
                  <a:cubicBezTo>
                    <a:pt x="100012" y="294322"/>
                    <a:pt x="91440" y="324802"/>
                    <a:pt x="82867" y="353377"/>
                  </a:cubicBezTo>
                  <a:cubicBezTo>
                    <a:pt x="73342" y="381952"/>
                    <a:pt x="67627" y="413385"/>
                    <a:pt x="76200" y="441960"/>
                  </a:cubicBezTo>
                  <a:cubicBezTo>
                    <a:pt x="85725" y="470535"/>
                    <a:pt x="83820" y="503872"/>
                    <a:pt x="102870" y="526732"/>
                  </a:cubicBezTo>
                  <a:cubicBezTo>
                    <a:pt x="121920" y="548640"/>
                    <a:pt x="131445" y="581025"/>
                    <a:pt x="157162" y="593407"/>
                  </a:cubicBezTo>
                  <a:cubicBezTo>
                    <a:pt x="183832" y="605790"/>
                    <a:pt x="203835" y="628650"/>
                    <a:pt x="232410" y="632460"/>
                  </a:cubicBezTo>
                  <a:cubicBezTo>
                    <a:pt x="250507" y="635317"/>
                    <a:pt x="317182" y="652462"/>
                    <a:pt x="370522" y="643890"/>
                  </a:cubicBezTo>
                  <a:cubicBezTo>
                    <a:pt x="317182" y="572452"/>
                    <a:pt x="289560" y="473392"/>
                    <a:pt x="274320" y="369570"/>
                  </a:cubicBezTo>
                  <a:moveTo>
                    <a:pt x="832484" y="1143952"/>
                  </a:moveTo>
                  <a:cubicBezTo>
                    <a:pt x="841057" y="1178242"/>
                    <a:pt x="836294" y="1214437"/>
                    <a:pt x="832484" y="1248727"/>
                  </a:cubicBezTo>
                  <a:cubicBezTo>
                    <a:pt x="754379" y="1254442"/>
                    <a:pt x="673417" y="1263015"/>
                    <a:pt x="596264" y="1248727"/>
                  </a:cubicBezTo>
                  <a:cubicBezTo>
                    <a:pt x="589597" y="1214437"/>
                    <a:pt x="599122" y="1178242"/>
                    <a:pt x="596264" y="1143952"/>
                  </a:cubicBezTo>
                  <a:cubicBezTo>
                    <a:pt x="595312" y="1138237"/>
                    <a:pt x="600074" y="1134427"/>
                    <a:pt x="605789" y="1134427"/>
                  </a:cubicBezTo>
                  <a:cubicBezTo>
                    <a:pt x="621029" y="1134427"/>
                    <a:pt x="638174" y="1128712"/>
                    <a:pt x="652462" y="1134427"/>
                  </a:cubicBezTo>
                  <a:cubicBezTo>
                    <a:pt x="691514" y="1149667"/>
                    <a:pt x="735329" y="1130617"/>
                    <a:pt x="776287" y="1134427"/>
                  </a:cubicBezTo>
                  <a:cubicBezTo>
                    <a:pt x="791527" y="1136332"/>
                    <a:pt x="808672" y="1140142"/>
                    <a:pt x="822959" y="1134427"/>
                  </a:cubicBezTo>
                  <a:cubicBezTo>
                    <a:pt x="827722" y="1132522"/>
                    <a:pt x="833437" y="1138237"/>
                    <a:pt x="832484" y="1143952"/>
                  </a:cubicBezTo>
                  <a:moveTo>
                    <a:pt x="652462" y="972502"/>
                  </a:moveTo>
                  <a:cubicBezTo>
                    <a:pt x="631507" y="977265"/>
                    <a:pt x="608647" y="976312"/>
                    <a:pt x="586740" y="972502"/>
                  </a:cubicBezTo>
                  <a:cubicBezTo>
                    <a:pt x="586740" y="942022"/>
                    <a:pt x="588645" y="911542"/>
                    <a:pt x="586740" y="881062"/>
                  </a:cubicBezTo>
                  <a:cubicBezTo>
                    <a:pt x="624840" y="902017"/>
                    <a:pt x="666750" y="902017"/>
                    <a:pt x="706755" y="910590"/>
                  </a:cubicBezTo>
                  <a:cubicBezTo>
                    <a:pt x="748665" y="919162"/>
                    <a:pt x="792480" y="902017"/>
                    <a:pt x="832485" y="878205"/>
                  </a:cubicBezTo>
                  <a:cubicBezTo>
                    <a:pt x="842010" y="908685"/>
                    <a:pt x="827722" y="942022"/>
                    <a:pt x="832485" y="972502"/>
                  </a:cubicBezTo>
                  <a:cubicBezTo>
                    <a:pt x="813435" y="970597"/>
                    <a:pt x="794385" y="969645"/>
                    <a:pt x="776287" y="972502"/>
                  </a:cubicBezTo>
                  <a:cubicBezTo>
                    <a:pt x="735330" y="979170"/>
                    <a:pt x="691515" y="959167"/>
                    <a:pt x="652462" y="972502"/>
                  </a:cubicBezTo>
                  <a:moveTo>
                    <a:pt x="428625" y="381952"/>
                  </a:moveTo>
                  <a:cubicBezTo>
                    <a:pt x="426720" y="540067"/>
                    <a:pt x="557212" y="683895"/>
                    <a:pt x="714375" y="667702"/>
                  </a:cubicBezTo>
                  <a:cubicBezTo>
                    <a:pt x="871537" y="651510"/>
                    <a:pt x="1018222" y="539115"/>
                    <a:pt x="1000125" y="381952"/>
                  </a:cubicBezTo>
                  <a:cubicBezTo>
                    <a:pt x="982027" y="224790"/>
                    <a:pt x="871537" y="85725"/>
                    <a:pt x="714375" y="96202"/>
                  </a:cubicBezTo>
                  <a:cubicBezTo>
                    <a:pt x="557212" y="106680"/>
                    <a:pt x="425767" y="223837"/>
                    <a:pt x="428625" y="38195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197800" y="28860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30523" y="3636168"/>
            <a:ext cx="1440180" cy="1347788"/>
            <a:chOff x="3737609" y="3228974"/>
            <a:chExt cx="1440180" cy="1347788"/>
          </a:xfrm>
        </p:grpSpPr>
        <p:sp>
          <p:nvSpPr>
            <p:cNvPr id="10" name="Rounded Rectangle 9"/>
            <p:cNvSpPr/>
            <p:nvPr/>
          </p:nvSpPr>
          <p:spPr>
            <a:xfrm>
              <a:off x="3740850" y="3228974"/>
              <a:ext cx="1433701" cy="1343025"/>
            </a:xfrm>
            <a:custGeom>
              <a:avLst/>
              <a:gdLst/>
              <a:ahLst/>
              <a:cxnLst/>
              <a:rect l="0" t="0" r="0" b="0"/>
              <a:pathLst>
                <a:path w="1433701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716849" y="1123950"/>
                  </a:lnTo>
                  <a:lnTo>
                    <a:pt x="655347" y="1123950"/>
                  </a:lnTo>
                  <a:close/>
                  <a:moveTo>
                    <a:pt x="1285463" y="134219"/>
                  </a:moveTo>
                  <a:cubicBezTo>
                    <a:pt x="1318400" y="154570"/>
                    <a:pt x="1347318" y="181632"/>
                    <a:pt x="1370569" y="213860"/>
                  </a:cubicBezTo>
                  <a:cubicBezTo>
                    <a:pt x="1393819" y="246086"/>
                    <a:pt x="1410936" y="282848"/>
                    <a:pt x="1420956" y="322045"/>
                  </a:cubicBezTo>
                  <a:cubicBezTo>
                    <a:pt x="1430976" y="361244"/>
                    <a:pt x="1433701" y="402109"/>
                    <a:pt x="1428967" y="442308"/>
                  </a:cubicBezTo>
                  <a:cubicBezTo>
                    <a:pt x="1424233" y="482508"/>
                    <a:pt x="1412136" y="521256"/>
                    <a:pt x="1393362" y="556338"/>
                  </a:cubicBezTo>
                  <a:cubicBezTo>
                    <a:pt x="1374598" y="591420"/>
                    <a:pt x="1349519" y="622151"/>
                    <a:pt x="1319582" y="646775"/>
                  </a:cubicBezTo>
                  <a:cubicBezTo>
                    <a:pt x="1289635" y="671399"/>
                    <a:pt x="1255402" y="689434"/>
                    <a:pt x="1218836" y="699851"/>
                  </a:cubicBezTo>
                  <a:cubicBezTo>
                    <a:pt x="1185279" y="709412"/>
                    <a:pt x="1049262" y="716707"/>
                    <a:pt x="998075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4" y="0"/>
                  </a:lnTo>
                  <a:cubicBezTo>
                    <a:pt x="1175754" y="0"/>
                    <a:pt x="1174078" y="41416"/>
                    <a:pt x="1170515" y="97774"/>
                  </a:cubicBezTo>
                  <a:cubicBezTo>
                    <a:pt x="1207615" y="104228"/>
                    <a:pt x="1256850" y="116541"/>
                    <a:pt x="1285463" y="134219"/>
                  </a:cubicBezTo>
                  <a:close/>
                  <a:moveTo>
                    <a:pt x="1164857" y="176768"/>
                  </a:moveTo>
                  <a:cubicBezTo>
                    <a:pt x="1159438" y="243668"/>
                    <a:pt x="1151884" y="314398"/>
                    <a:pt x="1141978" y="359158"/>
                  </a:cubicBezTo>
                  <a:cubicBezTo>
                    <a:pt x="1119337" y="461425"/>
                    <a:pt x="1086552" y="554702"/>
                    <a:pt x="1045376" y="634083"/>
                  </a:cubicBezTo>
                  <a:cubicBezTo>
                    <a:pt x="1100287" y="632952"/>
                    <a:pt x="1179907" y="627831"/>
                    <a:pt x="1199033" y="622382"/>
                  </a:cubicBezTo>
                  <a:cubicBezTo>
                    <a:pt x="1226113" y="614669"/>
                    <a:pt x="1251459" y="601315"/>
                    <a:pt x="1273623" y="583081"/>
                  </a:cubicBezTo>
                  <a:cubicBezTo>
                    <a:pt x="1295798" y="564848"/>
                    <a:pt x="1314362" y="542094"/>
                    <a:pt x="1328268" y="516116"/>
                  </a:cubicBezTo>
                  <a:cubicBezTo>
                    <a:pt x="1342165" y="490140"/>
                    <a:pt x="1351119" y="461449"/>
                    <a:pt x="1354624" y="431682"/>
                  </a:cubicBezTo>
                  <a:cubicBezTo>
                    <a:pt x="1358129" y="401916"/>
                    <a:pt x="1356119" y="371657"/>
                    <a:pt x="1348699" y="342633"/>
                  </a:cubicBezTo>
                  <a:cubicBezTo>
                    <a:pt x="1341280" y="313609"/>
                    <a:pt x="1328602" y="286389"/>
                    <a:pt x="1311381" y="262526"/>
                  </a:cubicBezTo>
                  <a:cubicBezTo>
                    <a:pt x="1294169" y="238663"/>
                    <a:pt x="1272757" y="218624"/>
                    <a:pt x="1248363" y="203555"/>
                  </a:cubicBezTo>
                  <a:cubicBezTo>
                    <a:pt x="1227465" y="190645"/>
                    <a:pt x="1192089" y="181599"/>
                    <a:pt x="1164857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80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7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16849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7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7609" y="3228975"/>
              <a:ext cx="1440180" cy="1347787"/>
            </a:xfrm>
            <a:custGeom>
              <a:avLst/>
              <a:gdLst/>
              <a:ahLst/>
              <a:cxnLst/>
              <a:rect l="0" t="0" r="0" b="0"/>
              <a:pathLst>
                <a:path w="1440180" h="1347787">
                  <a:moveTo>
                    <a:pt x="488632" y="1238250"/>
                  </a:moveTo>
                  <a:cubicBezTo>
                    <a:pt x="524827" y="1227772"/>
                    <a:pt x="563880" y="1240155"/>
                    <a:pt x="601980" y="1238250"/>
                  </a:cubicBezTo>
                  <a:cubicBezTo>
                    <a:pt x="680085" y="1233487"/>
                    <a:pt x="760095" y="1228725"/>
                    <a:pt x="838200" y="1238250"/>
                  </a:cubicBezTo>
                  <a:cubicBezTo>
                    <a:pt x="876300" y="1243012"/>
                    <a:pt x="914400" y="1232534"/>
                    <a:pt x="951547" y="1238250"/>
                  </a:cubicBezTo>
                  <a:cubicBezTo>
                    <a:pt x="950595" y="1273492"/>
                    <a:pt x="952500" y="1307782"/>
                    <a:pt x="951547" y="1343025"/>
                  </a:cubicBezTo>
                  <a:cubicBezTo>
                    <a:pt x="797242" y="1334452"/>
                    <a:pt x="642937" y="1347787"/>
                    <a:pt x="488632" y="1343025"/>
                  </a:cubicBezTo>
                  <a:cubicBezTo>
                    <a:pt x="493395" y="1308734"/>
                    <a:pt x="483870" y="1272540"/>
                    <a:pt x="488632" y="1238250"/>
                  </a:cubicBezTo>
                  <a:moveTo>
                    <a:pt x="658177" y="962025"/>
                  </a:moveTo>
                  <a:cubicBezTo>
                    <a:pt x="699135" y="960120"/>
                    <a:pt x="741045" y="966787"/>
                    <a:pt x="782002" y="962025"/>
                  </a:cubicBezTo>
                  <a:cubicBezTo>
                    <a:pt x="784860" y="1016317"/>
                    <a:pt x="780097" y="1069657"/>
                    <a:pt x="782002" y="1123950"/>
                  </a:cubicBezTo>
                  <a:cubicBezTo>
                    <a:pt x="741045" y="1130617"/>
                    <a:pt x="699135" y="1118234"/>
                    <a:pt x="658177" y="1123950"/>
                  </a:cubicBezTo>
                  <a:cubicBezTo>
                    <a:pt x="664845" y="1070609"/>
                    <a:pt x="670560" y="1014412"/>
                    <a:pt x="658177" y="962025"/>
                  </a:cubicBezTo>
                  <a:moveTo>
                    <a:pt x="1173480" y="98107"/>
                  </a:moveTo>
                  <a:cubicBezTo>
                    <a:pt x="1208722" y="112395"/>
                    <a:pt x="1259205" y="118110"/>
                    <a:pt x="1288732" y="134302"/>
                  </a:cubicBezTo>
                  <a:cubicBezTo>
                    <a:pt x="1323022" y="153352"/>
                    <a:pt x="1351597" y="180975"/>
                    <a:pt x="1373505" y="214312"/>
                  </a:cubicBezTo>
                  <a:cubicBezTo>
                    <a:pt x="1395412" y="246697"/>
                    <a:pt x="1416367" y="281940"/>
                    <a:pt x="1423987" y="321945"/>
                  </a:cubicBezTo>
                  <a:cubicBezTo>
                    <a:pt x="1431607" y="361950"/>
                    <a:pt x="1440180" y="402907"/>
                    <a:pt x="1432560" y="441960"/>
                  </a:cubicBezTo>
                  <a:cubicBezTo>
                    <a:pt x="1424940" y="481965"/>
                    <a:pt x="1413510" y="520065"/>
                    <a:pt x="1396365" y="556260"/>
                  </a:cubicBezTo>
                  <a:cubicBezTo>
                    <a:pt x="1379220" y="592455"/>
                    <a:pt x="1352550" y="621982"/>
                    <a:pt x="1323022" y="646747"/>
                  </a:cubicBezTo>
                  <a:cubicBezTo>
                    <a:pt x="1293495" y="671512"/>
                    <a:pt x="1260157" y="697230"/>
                    <a:pt x="1222057" y="700087"/>
                  </a:cubicBezTo>
                  <a:cubicBezTo>
                    <a:pt x="1187767" y="701992"/>
                    <a:pt x="1050607" y="727710"/>
                    <a:pt x="1001077" y="713422"/>
                  </a:cubicBezTo>
                  <a:cubicBezTo>
                    <a:pt x="966787" y="762000"/>
                    <a:pt x="919162" y="791527"/>
                    <a:pt x="891540" y="833437"/>
                  </a:cubicBezTo>
                  <a:cubicBezTo>
                    <a:pt x="879157" y="851535"/>
                    <a:pt x="858202" y="862012"/>
                    <a:pt x="838200" y="867727"/>
                  </a:cubicBezTo>
                  <a:cubicBezTo>
                    <a:pt x="794385" y="882015"/>
                    <a:pt x="754380" y="891540"/>
                    <a:pt x="712470" y="900112"/>
                  </a:cubicBezTo>
                  <a:cubicBezTo>
                    <a:pt x="672465" y="908685"/>
                    <a:pt x="634365" y="883920"/>
                    <a:pt x="592455" y="870585"/>
                  </a:cubicBezTo>
                  <a:cubicBezTo>
                    <a:pt x="570547" y="863917"/>
                    <a:pt x="553402" y="846772"/>
                    <a:pt x="533400" y="833437"/>
                  </a:cubicBezTo>
                  <a:cubicBezTo>
                    <a:pt x="492442" y="805815"/>
                    <a:pt x="458152" y="762000"/>
                    <a:pt x="423862" y="714375"/>
                  </a:cubicBezTo>
                  <a:cubicBezTo>
                    <a:pt x="365760" y="704850"/>
                    <a:pt x="249555" y="703897"/>
                    <a:pt x="218122" y="700087"/>
                  </a:cubicBezTo>
                  <a:cubicBezTo>
                    <a:pt x="180022" y="695325"/>
                    <a:pt x="152400" y="663892"/>
                    <a:pt x="117157" y="646747"/>
                  </a:cubicBezTo>
                  <a:cubicBezTo>
                    <a:pt x="82867" y="629602"/>
                    <a:pt x="49529" y="595312"/>
                    <a:pt x="43815" y="556260"/>
                  </a:cubicBezTo>
                  <a:cubicBezTo>
                    <a:pt x="38100" y="517207"/>
                    <a:pt x="8572" y="482917"/>
                    <a:pt x="7620" y="441960"/>
                  </a:cubicBezTo>
                  <a:cubicBezTo>
                    <a:pt x="7620" y="401955"/>
                    <a:pt x="0" y="359092"/>
                    <a:pt x="16192" y="321945"/>
                  </a:cubicBezTo>
                  <a:cubicBezTo>
                    <a:pt x="32384" y="284797"/>
                    <a:pt x="48577" y="249554"/>
                    <a:pt x="66675" y="214312"/>
                  </a:cubicBezTo>
                  <a:cubicBezTo>
                    <a:pt x="84772" y="178117"/>
                    <a:pt x="114300" y="146684"/>
                    <a:pt x="151447" y="134302"/>
                  </a:cubicBezTo>
                  <a:cubicBezTo>
                    <a:pt x="180022" y="124777"/>
                    <a:pt x="220979" y="111442"/>
                    <a:pt x="255269" y="100012"/>
                  </a:cubicBezTo>
                  <a:cubicBezTo>
                    <a:pt x="247649" y="42862"/>
                    <a:pt x="251459" y="0"/>
                    <a:pt x="251459" y="0"/>
                  </a:cubicBezTo>
                  <a:cubicBezTo>
                    <a:pt x="560069" y="19050"/>
                    <a:pt x="870584" y="10477"/>
                    <a:pt x="1179194" y="0"/>
                  </a:cubicBezTo>
                  <a:cubicBezTo>
                    <a:pt x="1179194" y="0"/>
                    <a:pt x="1163954" y="41909"/>
                    <a:pt x="1173479" y="98107"/>
                  </a:cubicBezTo>
                  <a:moveTo>
                    <a:pt x="1167765" y="177165"/>
                  </a:moveTo>
                  <a:cubicBezTo>
                    <a:pt x="1160145" y="242887"/>
                    <a:pt x="1165860" y="318135"/>
                    <a:pt x="1144905" y="359092"/>
                  </a:cubicBezTo>
                  <a:cubicBezTo>
                    <a:pt x="1097280" y="452437"/>
                    <a:pt x="1091565" y="555307"/>
                    <a:pt x="1048702" y="634365"/>
                  </a:cubicBezTo>
                  <a:cubicBezTo>
                    <a:pt x="1102995" y="627697"/>
                    <a:pt x="1184910" y="631507"/>
                    <a:pt x="1202055" y="621982"/>
                  </a:cubicBezTo>
                  <a:cubicBezTo>
                    <a:pt x="1226820" y="609600"/>
                    <a:pt x="1254442" y="601027"/>
                    <a:pt x="1277302" y="582929"/>
                  </a:cubicBezTo>
                  <a:cubicBezTo>
                    <a:pt x="1299210" y="564832"/>
                    <a:pt x="1310640" y="537209"/>
                    <a:pt x="1331595" y="516254"/>
                  </a:cubicBezTo>
                  <a:cubicBezTo>
                    <a:pt x="1352550" y="495300"/>
                    <a:pt x="1357312" y="461962"/>
                    <a:pt x="1358265" y="431482"/>
                  </a:cubicBezTo>
                  <a:cubicBezTo>
                    <a:pt x="1358265" y="401954"/>
                    <a:pt x="1358265" y="371475"/>
                    <a:pt x="1351597" y="342900"/>
                  </a:cubicBezTo>
                  <a:cubicBezTo>
                    <a:pt x="1345882" y="313372"/>
                    <a:pt x="1329690" y="287654"/>
                    <a:pt x="1314450" y="262890"/>
                  </a:cubicBezTo>
                  <a:cubicBezTo>
                    <a:pt x="1300162" y="237172"/>
                    <a:pt x="1278255" y="215265"/>
                    <a:pt x="1251585" y="203835"/>
                  </a:cubicBezTo>
                  <a:cubicBezTo>
                    <a:pt x="1229677" y="193357"/>
                    <a:pt x="1194435" y="183832"/>
                    <a:pt x="1167765" y="177165"/>
                  </a:cubicBezTo>
                  <a:moveTo>
                    <a:pt x="280035" y="359092"/>
                  </a:moveTo>
                  <a:cubicBezTo>
                    <a:pt x="261937" y="317182"/>
                    <a:pt x="263842" y="245745"/>
                    <a:pt x="259080" y="179070"/>
                  </a:cubicBezTo>
                  <a:cubicBezTo>
                    <a:pt x="234315" y="181927"/>
                    <a:pt x="204787" y="190500"/>
                    <a:pt x="188595" y="203835"/>
                  </a:cubicBezTo>
                  <a:cubicBezTo>
                    <a:pt x="165735" y="220980"/>
                    <a:pt x="140017" y="237172"/>
                    <a:pt x="125730" y="262890"/>
                  </a:cubicBezTo>
                  <a:cubicBezTo>
                    <a:pt x="111442" y="288607"/>
                    <a:pt x="95250" y="313372"/>
                    <a:pt x="88582" y="342900"/>
                  </a:cubicBezTo>
                  <a:cubicBezTo>
                    <a:pt x="80962" y="371475"/>
                    <a:pt x="78105" y="401954"/>
                    <a:pt x="81915" y="431482"/>
                  </a:cubicBezTo>
                  <a:cubicBezTo>
                    <a:pt x="86677" y="461010"/>
                    <a:pt x="90487" y="493395"/>
                    <a:pt x="108585" y="516254"/>
                  </a:cubicBezTo>
                  <a:cubicBezTo>
                    <a:pt x="126682" y="539114"/>
                    <a:pt x="145732" y="560070"/>
                    <a:pt x="162877" y="582929"/>
                  </a:cubicBezTo>
                  <a:cubicBezTo>
                    <a:pt x="180975" y="605789"/>
                    <a:pt x="211455" y="612457"/>
                    <a:pt x="238125" y="621982"/>
                  </a:cubicBezTo>
                  <a:cubicBezTo>
                    <a:pt x="255270" y="628650"/>
                    <a:pt x="322897" y="627697"/>
                    <a:pt x="376237" y="633412"/>
                  </a:cubicBezTo>
                  <a:cubicBezTo>
                    <a:pt x="336232" y="553402"/>
                    <a:pt x="291465" y="462915"/>
                    <a:pt x="280035" y="359092"/>
                  </a:cubicBezTo>
                  <a:moveTo>
                    <a:pt x="838200" y="1133475"/>
                  </a:moveTo>
                  <a:cubicBezTo>
                    <a:pt x="836295" y="1168717"/>
                    <a:pt x="830580" y="1203959"/>
                    <a:pt x="838200" y="1238250"/>
                  </a:cubicBezTo>
                  <a:cubicBezTo>
                    <a:pt x="760095" y="1249680"/>
                    <a:pt x="681037" y="1237297"/>
                    <a:pt x="601980" y="1238250"/>
                  </a:cubicBezTo>
                  <a:cubicBezTo>
                    <a:pt x="613410" y="1205865"/>
                    <a:pt x="603885" y="1168717"/>
                    <a:pt x="601980" y="1133475"/>
                  </a:cubicBezTo>
                  <a:cubicBezTo>
                    <a:pt x="601027" y="1127759"/>
                    <a:pt x="605790" y="1124902"/>
                    <a:pt x="611505" y="1123950"/>
                  </a:cubicBezTo>
                  <a:cubicBezTo>
                    <a:pt x="626745" y="1122045"/>
                    <a:pt x="642937" y="1122045"/>
                    <a:pt x="658177" y="1123950"/>
                  </a:cubicBezTo>
                  <a:cubicBezTo>
                    <a:pt x="699135" y="1128712"/>
                    <a:pt x="741045" y="1118234"/>
                    <a:pt x="782002" y="1123950"/>
                  </a:cubicBezTo>
                  <a:cubicBezTo>
                    <a:pt x="797242" y="1125855"/>
                    <a:pt x="813435" y="1122045"/>
                    <a:pt x="828675" y="1123950"/>
                  </a:cubicBezTo>
                  <a:cubicBezTo>
                    <a:pt x="834390" y="1124902"/>
                    <a:pt x="840105" y="1128712"/>
                    <a:pt x="838200" y="1133475"/>
                  </a:cubicBezTo>
                  <a:moveTo>
                    <a:pt x="658177" y="962025"/>
                  </a:moveTo>
                  <a:cubicBezTo>
                    <a:pt x="637222" y="957262"/>
                    <a:pt x="613410" y="954404"/>
                    <a:pt x="592455" y="962025"/>
                  </a:cubicBezTo>
                  <a:cubicBezTo>
                    <a:pt x="588645" y="931545"/>
                    <a:pt x="581025" y="899159"/>
                    <a:pt x="592455" y="870584"/>
                  </a:cubicBezTo>
                  <a:cubicBezTo>
                    <a:pt x="628650" y="894397"/>
                    <a:pt x="671512" y="900112"/>
                    <a:pt x="712470" y="900112"/>
                  </a:cubicBezTo>
                  <a:cubicBezTo>
                    <a:pt x="755332" y="900112"/>
                    <a:pt x="798195" y="890587"/>
                    <a:pt x="838200" y="867727"/>
                  </a:cubicBezTo>
                  <a:cubicBezTo>
                    <a:pt x="832485" y="899160"/>
                    <a:pt x="838200" y="930592"/>
                    <a:pt x="838200" y="962025"/>
                  </a:cubicBezTo>
                  <a:cubicBezTo>
                    <a:pt x="819150" y="960120"/>
                    <a:pt x="800100" y="961072"/>
                    <a:pt x="782002" y="962025"/>
                  </a:cubicBezTo>
                  <a:cubicBezTo>
                    <a:pt x="741045" y="964882"/>
                    <a:pt x="699135" y="966787"/>
                    <a:pt x="658177" y="962025"/>
                  </a:cubicBezTo>
                  <a:moveTo>
                    <a:pt x="434340" y="371475"/>
                  </a:moveTo>
                  <a:cubicBezTo>
                    <a:pt x="429577" y="529590"/>
                    <a:pt x="562927" y="649604"/>
                    <a:pt x="720090" y="657225"/>
                  </a:cubicBezTo>
                  <a:cubicBezTo>
                    <a:pt x="877252" y="664845"/>
                    <a:pt x="998220" y="528637"/>
                    <a:pt x="1005840" y="371475"/>
                  </a:cubicBezTo>
                  <a:cubicBezTo>
                    <a:pt x="1013460" y="213359"/>
                    <a:pt x="878205" y="83820"/>
                    <a:pt x="720090" y="85725"/>
                  </a:cubicBezTo>
                  <a:cubicBezTo>
                    <a:pt x="561975" y="87629"/>
                    <a:pt x="424815" y="214312"/>
                    <a:pt x="434340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40850" y="32289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50114" y="4622959"/>
            <a:ext cx="4807267" cy="1176337"/>
            <a:chOff x="457200" y="4215765"/>
            <a:chExt cx="4807267" cy="1176337"/>
          </a:xfrm>
        </p:grpSpPr>
        <p:sp>
          <p:nvSpPr>
            <p:cNvPr id="14" name="Rounded Rectangle 13"/>
            <p:cNvSpPr/>
            <p:nvPr/>
          </p:nvSpPr>
          <p:spPr>
            <a:xfrm>
              <a:off x="457200" y="4229100"/>
              <a:ext cx="4800600" cy="1143000"/>
            </a:xfrm>
            <a:custGeom>
              <a:avLst/>
              <a:gdLst/>
              <a:ahLst/>
              <a:cxnLst/>
              <a:rect l="0" t="0" r="0" b="0"/>
              <a:pathLst>
                <a:path w="4800600" h="1143000">
                  <a:moveTo>
                    <a:pt x="3200400" y="342900"/>
                  </a:moveTo>
                  <a:lnTo>
                    <a:pt x="4800600" y="342900"/>
                  </a:lnTo>
                  <a:lnTo>
                    <a:pt x="4800600" y="1143000"/>
                  </a:lnTo>
                  <a:lnTo>
                    <a:pt x="0" y="1143000"/>
                  </a:lnTo>
                  <a:lnTo>
                    <a:pt x="0" y="685800"/>
                  </a:lnTo>
                  <a:lnTo>
                    <a:pt x="1600200" y="685800"/>
                  </a:lnTo>
                  <a:lnTo>
                    <a:pt x="1600200" y="0"/>
                  </a:lnTo>
                  <a:lnTo>
                    <a:pt x="32004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57200" y="4215765"/>
              <a:ext cx="4807267" cy="1176337"/>
            </a:xfrm>
            <a:custGeom>
              <a:avLst/>
              <a:gdLst/>
              <a:ahLst/>
              <a:cxnLst/>
              <a:rect l="0" t="0" r="0" b="0"/>
              <a:pathLst>
                <a:path w="4807267" h="1176337">
                  <a:moveTo>
                    <a:pt x="3200400" y="13334"/>
                  </a:moveTo>
                  <a:cubicBezTo>
                    <a:pt x="3186112" y="126682"/>
                    <a:pt x="3190875" y="241934"/>
                    <a:pt x="3200400" y="356234"/>
                  </a:cubicBezTo>
                  <a:cubicBezTo>
                    <a:pt x="3478530" y="363854"/>
                    <a:pt x="3756660" y="354329"/>
                    <a:pt x="4034790" y="356234"/>
                  </a:cubicBezTo>
                  <a:cubicBezTo>
                    <a:pt x="4290060" y="358139"/>
                    <a:pt x="4546282" y="372427"/>
                    <a:pt x="4800600" y="356234"/>
                  </a:cubicBezTo>
                  <a:cubicBezTo>
                    <a:pt x="4793932" y="489584"/>
                    <a:pt x="4793932" y="622934"/>
                    <a:pt x="4800600" y="756284"/>
                  </a:cubicBezTo>
                  <a:cubicBezTo>
                    <a:pt x="4807267" y="889634"/>
                    <a:pt x="4783455" y="1023937"/>
                    <a:pt x="4800600" y="1156334"/>
                  </a:cubicBezTo>
                  <a:cubicBezTo>
                    <a:pt x="4598670" y="1146809"/>
                    <a:pt x="4394835" y="1176337"/>
                    <a:pt x="4193857" y="1156334"/>
                  </a:cubicBezTo>
                  <a:cubicBezTo>
                    <a:pt x="4010977" y="1138237"/>
                    <a:pt x="3826192" y="1160144"/>
                    <a:pt x="3643312" y="1156334"/>
                  </a:cubicBezTo>
                  <a:cubicBezTo>
                    <a:pt x="3472815" y="1153477"/>
                    <a:pt x="3303270" y="1146809"/>
                    <a:pt x="3133725" y="1156334"/>
                  </a:cubicBezTo>
                  <a:cubicBezTo>
                    <a:pt x="2958465" y="1165859"/>
                    <a:pt x="2782252" y="1171575"/>
                    <a:pt x="2606992" y="1156334"/>
                  </a:cubicBezTo>
                  <a:cubicBezTo>
                    <a:pt x="2435542" y="1141094"/>
                    <a:pt x="2261235" y="1151572"/>
                    <a:pt x="2088832" y="1156334"/>
                  </a:cubicBezTo>
                  <a:cubicBezTo>
                    <a:pt x="1921192" y="1161097"/>
                    <a:pt x="1752600" y="1147762"/>
                    <a:pt x="1584959" y="1156334"/>
                  </a:cubicBezTo>
                  <a:cubicBezTo>
                    <a:pt x="1405889" y="1164907"/>
                    <a:pt x="1224915" y="1155382"/>
                    <a:pt x="1045845" y="1156334"/>
                  </a:cubicBezTo>
                  <a:cubicBezTo>
                    <a:pt x="874395" y="1157287"/>
                    <a:pt x="701992" y="1172527"/>
                    <a:pt x="530542" y="1156334"/>
                  </a:cubicBezTo>
                  <a:cubicBezTo>
                    <a:pt x="354330" y="1140142"/>
                    <a:pt x="177165" y="1153477"/>
                    <a:pt x="0" y="1156334"/>
                  </a:cubicBezTo>
                  <a:cubicBezTo>
                    <a:pt x="16192" y="1004887"/>
                    <a:pt x="6667" y="851534"/>
                    <a:pt x="0" y="699134"/>
                  </a:cubicBezTo>
                  <a:cubicBezTo>
                    <a:pt x="277177" y="685800"/>
                    <a:pt x="556259" y="707707"/>
                    <a:pt x="834390" y="699134"/>
                  </a:cubicBezTo>
                  <a:cubicBezTo>
                    <a:pt x="1089660" y="690562"/>
                    <a:pt x="1344930" y="715327"/>
                    <a:pt x="1600200" y="699134"/>
                  </a:cubicBezTo>
                  <a:cubicBezTo>
                    <a:pt x="1599247" y="470534"/>
                    <a:pt x="1599247" y="241934"/>
                    <a:pt x="1600200" y="13334"/>
                  </a:cubicBezTo>
                  <a:cubicBezTo>
                    <a:pt x="1864995" y="16192"/>
                    <a:pt x="2129790" y="11429"/>
                    <a:pt x="2393632" y="13334"/>
                  </a:cubicBezTo>
                  <a:cubicBezTo>
                    <a:pt x="2663190" y="15239"/>
                    <a:pt x="2931795" y="0"/>
                    <a:pt x="3200400" y="1333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57200" y="4229100"/>
              <a:ext cx="4800600" cy="1143000"/>
            </a:xfrm>
            <a:custGeom>
              <a:avLst/>
              <a:gdLst/>
              <a:ahLst/>
              <a:cxnLst/>
              <a:rect l="0" t="0" r="0" b="0"/>
              <a:pathLst>
                <a:path w="4800600" h="1143000">
                  <a:moveTo>
                    <a:pt x="3200400" y="342900"/>
                  </a:moveTo>
                  <a:lnTo>
                    <a:pt x="4800600" y="342900"/>
                  </a:lnTo>
                  <a:lnTo>
                    <a:pt x="4800600" y="1143000"/>
                  </a:lnTo>
                  <a:lnTo>
                    <a:pt x="0" y="1143000"/>
                  </a:lnTo>
                  <a:lnTo>
                    <a:pt x="0" y="685800"/>
                  </a:lnTo>
                  <a:lnTo>
                    <a:pt x="1600200" y="685800"/>
                  </a:lnTo>
                  <a:lnTo>
                    <a:pt x="1600200" y="0"/>
                  </a:lnTo>
                  <a:lnTo>
                    <a:pt x="320040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642694" y="4979194"/>
            <a:ext cx="1615440" cy="800100"/>
            <a:chOff x="2049780" y="4572000"/>
            <a:chExt cx="1615440" cy="800100"/>
          </a:xfrm>
        </p:grpSpPr>
        <p:sp>
          <p:nvSpPr>
            <p:cNvPr id="18" name="Rounded Rectangle 17"/>
            <p:cNvSpPr/>
            <p:nvPr/>
          </p:nvSpPr>
          <p:spPr>
            <a:xfrm>
              <a:off x="2049780" y="4572000"/>
              <a:ext cx="1615440" cy="800100"/>
            </a:xfrm>
            <a:custGeom>
              <a:avLst/>
              <a:gdLst/>
              <a:ahLst/>
              <a:cxnLst/>
              <a:rect l="0" t="0" r="0" b="0"/>
              <a:pathLst>
                <a:path w="1615440" h="800100">
                  <a:moveTo>
                    <a:pt x="7620" y="800100"/>
                  </a:moveTo>
                  <a:cubicBezTo>
                    <a:pt x="0" y="647700"/>
                    <a:pt x="4762" y="495300"/>
                    <a:pt x="7620" y="342900"/>
                  </a:cubicBezTo>
                  <a:moveTo>
                    <a:pt x="1607820" y="0"/>
                  </a:moveTo>
                  <a:cubicBezTo>
                    <a:pt x="1605915" y="120967"/>
                    <a:pt x="1602105" y="242887"/>
                    <a:pt x="1607820" y="363855"/>
                  </a:cubicBezTo>
                  <a:cubicBezTo>
                    <a:pt x="1614487" y="509587"/>
                    <a:pt x="1615440" y="655320"/>
                    <a:pt x="1607820" y="80010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057400" y="4572000"/>
              <a:ext cx="1600200" cy="800100"/>
            </a:xfrm>
            <a:custGeom>
              <a:avLst/>
              <a:gdLst/>
              <a:ahLst/>
              <a:cxnLst/>
              <a:rect l="0" t="0" r="0" b="0"/>
              <a:pathLst>
                <a:path w="1600200" h="800100">
                  <a:moveTo>
                    <a:pt x="0" y="342900"/>
                  </a:moveTo>
                  <a:lnTo>
                    <a:pt x="0" y="800100"/>
                  </a:lnTo>
                  <a:moveTo>
                    <a:pt x="1600200" y="0"/>
                  </a:moveTo>
                  <a:lnTo>
                    <a:pt x="1600200" y="800100"/>
                  </a:ln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2308717" y="1058704"/>
            <a:ext cx="32575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Top Professional Development Learnings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98240" y="1754029"/>
            <a:ext cx="107156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Collaboration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65686" y="1754029"/>
            <a:ext cx="1456563" cy="18895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Consistency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66266" y="1754029"/>
            <a:ext cx="152761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Problem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Solving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050113" y="2068354"/>
            <a:ext cx="1600201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Asking for help fosters
teamwork and
knowledge sharing.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49745" y="2039779"/>
            <a:ext cx="1843943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Consistent
contributions enhance
project reliability and
personal growth.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321952" y="2072045"/>
            <a:ext cx="1843942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Effective bug solving
skills improve project
stability and user
satisfaction.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442032" y="3725704"/>
            <a:ext cx="1000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966794" y="4068604"/>
            <a:ext cx="1000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80395" y="4411504"/>
            <a:ext cx="100012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EA3642-01DB-A369-5807-E3A7A93799C2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E90DC-8D45-12C8-AF19-B24DFF524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EAF9064-7CD9-6E26-40DB-2040F2272213}"/>
              </a:ext>
            </a:extLst>
          </p:cNvPr>
          <p:cNvGrpSpPr/>
          <p:nvPr/>
        </p:nvGrpSpPr>
        <p:grpSpPr>
          <a:xfrm>
            <a:off x="2126314" y="3979068"/>
            <a:ext cx="1440749" cy="1349693"/>
            <a:chOff x="533400" y="3571874"/>
            <a:chExt cx="1440749" cy="1349693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3ACDB0B-52EB-E04B-3EF9-E43C6A4C422C}"/>
                </a:ext>
              </a:extLst>
            </p:cNvPr>
            <p:cNvSpPr/>
            <p:nvPr/>
          </p:nvSpPr>
          <p:spPr>
            <a:xfrm>
              <a:off x="533400" y="3571875"/>
              <a:ext cx="1440180" cy="1349692"/>
            </a:xfrm>
            <a:custGeom>
              <a:avLst/>
              <a:gdLst/>
              <a:ahLst/>
              <a:cxnLst/>
              <a:rect l="0" t="0" r="0" b="0"/>
              <a:pathLst>
                <a:path w="1440180" h="1349692">
                  <a:moveTo>
                    <a:pt x="492442" y="1238250"/>
                  </a:moveTo>
                  <a:cubicBezTo>
                    <a:pt x="529589" y="1232534"/>
                    <a:pt x="567689" y="1242059"/>
                    <a:pt x="605789" y="1238250"/>
                  </a:cubicBezTo>
                  <a:cubicBezTo>
                    <a:pt x="683894" y="1229677"/>
                    <a:pt x="763904" y="1247775"/>
                    <a:pt x="842009" y="1238250"/>
                  </a:cubicBezTo>
                  <a:cubicBezTo>
                    <a:pt x="880109" y="1233487"/>
                    <a:pt x="919162" y="1246822"/>
                    <a:pt x="955357" y="1238250"/>
                  </a:cubicBezTo>
                  <a:cubicBezTo>
                    <a:pt x="951547" y="1272540"/>
                    <a:pt x="946784" y="1308734"/>
                    <a:pt x="955357" y="1343025"/>
                  </a:cubicBezTo>
                  <a:cubicBezTo>
                    <a:pt x="801052" y="1349692"/>
                    <a:pt x="646747" y="1347787"/>
                    <a:pt x="492442" y="1343025"/>
                  </a:cubicBezTo>
                  <a:cubicBezTo>
                    <a:pt x="481012" y="1309687"/>
                    <a:pt x="486727" y="1272540"/>
                    <a:pt x="492442" y="1238250"/>
                  </a:cubicBezTo>
                  <a:moveTo>
                    <a:pt x="661987" y="962025"/>
                  </a:moveTo>
                  <a:cubicBezTo>
                    <a:pt x="702944" y="964882"/>
                    <a:pt x="745807" y="970597"/>
                    <a:pt x="785812" y="962025"/>
                  </a:cubicBezTo>
                  <a:cubicBezTo>
                    <a:pt x="784859" y="1016317"/>
                    <a:pt x="791527" y="1070609"/>
                    <a:pt x="785812" y="1123950"/>
                  </a:cubicBezTo>
                  <a:cubicBezTo>
                    <a:pt x="744854" y="1122997"/>
                    <a:pt x="702944" y="1117282"/>
                    <a:pt x="661987" y="1123950"/>
                  </a:cubicBezTo>
                  <a:cubicBezTo>
                    <a:pt x="670559" y="1070609"/>
                    <a:pt x="670559" y="1015365"/>
                    <a:pt x="661987" y="962025"/>
                  </a:cubicBezTo>
                  <a:moveTo>
                    <a:pt x="1177289" y="98107"/>
                  </a:moveTo>
                  <a:cubicBezTo>
                    <a:pt x="1215389" y="101917"/>
                    <a:pt x="1261109" y="122872"/>
                    <a:pt x="1292542" y="134302"/>
                  </a:cubicBezTo>
                  <a:cubicBezTo>
                    <a:pt x="1328737" y="147637"/>
                    <a:pt x="1351597" y="183832"/>
                    <a:pt x="1377314" y="214312"/>
                  </a:cubicBezTo>
                  <a:cubicBezTo>
                    <a:pt x="1403032" y="243840"/>
                    <a:pt x="1418272" y="282892"/>
                    <a:pt x="1427797" y="321945"/>
                  </a:cubicBezTo>
                  <a:cubicBezTo>
                    <a:pt x="1437322" y="360997"/>
                    <a:pt x="1431607" y="401954"/>
                    <a:pt x="1436369" y="441960"/>
                  </a:cubicBezTo>
                  <a:cubicBezTo>
                    <a:pt x="1440180" y="482917"/>
                    <a:pt x="1423034" y="522922"/>
                    <a:pt x="1400174" y="556260"/>
                  </a:cubicBezTo>
                  <a:cubicBezTo>
                    <a:pt x="1378267" y="589597"/>
                    <a:pt x="1356359" y="621030"/>
                    <a:pt x="1326832" y="646747"/>
                  </a:cubicBezTo>
                  <a:cubicBezTo>
                    <a:pt x="1297305" y="672465"/>
                    <a:pt x="1261109" y="685800"/>
                    <a:pt x="1225867" y="700087"/>
                  </a:cubicBezTo>
                  <a:cubicBezTo>
                    <a:pt x="1193482" y="712470"/>
                    <a:pt x="1056322" y="717232"/>
                    <a:pt x="1004887" y="713422"/>
                  </a:cubicBezTo>
                  <a:cubicBezTo>
                    <a:pt x="982979" y="768667"/>
                    <a:pt x="929639" y="797242"/>
                    <a:pt x="895349" y="833437"/>
                  </a:cubicBezTo>
                  <a:cubicBezTo>
                    <a:pt x="880109" y="849630"/>
                    <a:pt x="859154" y="857250"/>
                    <a:pt x="842009" y="867727"/>
                  </a:cubicBezTo>
                  <a:cubicBezTo>
                    <a:pt x="802957" y="891540"/>
                    <a:pt x="757237" y="889635"/>
                    <a:pt x="716280" y="900112"/>
                  </a:cubicBezTo>
                  <a:cubicBezTo>
                    <a:pt x="677227" y="910590"/>
                    <a:pt x="635317" y="890587"/>
                    <a:pt x="596265" y="870585"/>
                  </a:cubicBezTo>
                  <a:cubicBezTo>
                    <a:pt x="576262" y="860107"/>
                    <a:pt x="558165" y="844867"/>
                    <a:pt x="537210" y="833437"/>
                  </a:cubicBezTo>
                  <a:cubicBezTo>
                    <a:pt x="493395" y="809625"/>
                    <a:pt x="456247" y="765810"/>
                    <a:pt x="427672" y="714375"/>
                  </a:cubicBezTo>
                  <a:cubicBezTo>
                    <a:pt x="370522" y="727710"/>
                    <a:pt x="252412" y="710565"/>
                    <a:pt x="221932" y="700087"/>
                  </a:cubicBezTo>
                  <a:cubicBezTo>
                    <a:pt x="185737" y="686752"/>
                    <a:pt x="147637" y="675322"/>
                    <a:pt x="120967" y="646747"/>
                  </a:cubicBezTo>
                  <a:cubicBezTo>
                    <a:pt x="94297" y="618172"/>
                    <a:pt x="76200" y="583882"/>
                    <a:pt x="47625" y="556260"/>
                  </a:cubicBezTo>
                  <a:cubicBezTo>
                    <a:pt x="19050" y="528637"/>
                    <a:pt x="23812" y="481012"/>
                    <a:pt x="11430" y="441960"/>
                  </a:cubicBezTo>
                  <a:cubicBezTo>
                    <a:pt x="0" y="403860"/>
                    <a:pt x="11430" y="361950"/>
                    <a:pt x="20002" y="321945"/>
                  </a:cubicBezTo>
                  <a:cubicBezTo>
                    <a:pt x="27622" y="281940"/>
                    <a:pt x="45720" y="244792"/>
                    <a:pt x="70484" y="214312"/>
                  </a:cubicBezTo>
                  <a:cubicBezTo>
                    <a:pt x="94297" y="182879"/>
                    <a:pt x="118109" y="146684"/>
                    <a:pt x="155257" y="134302"/>
                  </a:cubicBezTo>
                  <a:cubicBezTo>
                    <a:pt x="183832" y="124777"/>
                    <a:pt x="222884" y="100965"/>
                    <a:pt x="259080" y="100012"/>
                  </a:cubicBezTo>
                  <a:cubicBezTo>
                    <a:pt x="263842" y="42862"/>
                    <a:pt x="255269" y="0"/>
                    <a:pt x="255269" y="0"/>
                  </a:cubicBezTo>
                  <a:cubicBezTo>
                    <a:pt x="564832" y="8572"/>
                    <a:pt x="873442" y="4762"/>
                    <a:pt x="1183005" y="0"/>
                  </a:cubicBezTo>
                  <a:cubicBezTo>
                    <a:pt x="1183005" y="0"/>
                    <a:pt x="1186815" y="41909"/>
                    <a:pt x="1177290" y="98107"/>
                  </a:cubicBezTo>
                  <a:moveTo>
                    <a:pt x="1171574" y="177165"/>
                  </a:moveTo>
                  <a:cubicBezTo>
                    <a:pt x="1150619" y="240030"/>
                    <a:pt x="1157287" y="314325"/>
                    <a:pt x="1148714" y="359092"/>
                  </a:cubicBezTo>
                  <a:cubicBezTo>
                    <a:pt x="1130617" y="461962"/>
                    <a:pt x="1098232" y="557212"/>
                    <a:pt x="1052512" y="634365"/>
                  </a:cubicBezTo>
                  <a:cubicBezTo>
                    <a:pt x="1106804" y="627697"/>
                    <a:pt x="1185862" y="622935"/>
                    <a:pt x="1205864" y="621982"/>
                  </a:cubicBezTo>
                  <a:cubicBezTo>
                    <a:pt x="1234439" y="621029"/>
                    <a:pt x="1254442" y="594360"/>
                    <a:pt x="1281112" y="582929"/>
                  </a:cubicBezTo>
                  <a:cubicBezTo>
                    <a:pt x="1306829" y="571500"/>
                    <a:pt x="1317307" y="539114"/>
                    <a:pt x="1335404" y="516254"/>
                  </a:cubicBezTo>
                  <a:cubicBezTo>
                    <a:pt x="1353502" y="493395"/>
                    <a:pt x="1350644" y="459104"/>
                    <a:pt x="1362074" y="431482"/>
                  </a:cubicBezTo>
                  <a:cubicBezTo>
                    <a:pt x="1373504" y="403860"/>
                    <a:pt x="1360169" y="372427"/>
                    <a:pt x="1355407" y="342900"/>
                  </a:cubicBezTo>
                  <a:cubicBezTo>
                    <a:pt x="1351597" y="313372"/>
                    <a:pt x="1341119" y="281940"/>
                    <a:pt x="1318259" y="262890"/>
                  </a:cubicBezTo>
                  <a:cubicBezTo>
                    <a:pt x="1296352" y="242887"/>
                    <a:pt x="1276349" y="222885"/>
                    <a:pt x="1255394" y="203835"/>
                  </a:cubicBezTo>
                  <a:cubicBezTo>
                    <a:pt x="1237297" y="186690"/>
                    <a:pt x="1199197" y="181927"/>
                    <a:pt x="1171574" y="177165"/>
                  </a:cubicBezTo>
                  <a:moveTo>
                    <a:pt x="283844" y="359092"/>
                  </a:moveTo>
                  <a:cubicBezTo>
                    <a:pt x="265747" y="317182"/>
                    <a:pt x="280987" y="242887"/>
                    <a:pt x="262889" y="179070"/>
                  </a:cubicBezTo>
                  <a:cubicBezTo>
                    <a:pt x="238124" y="183832"/>
                    <a:pt x="210502" y="193357"/>
                    <a:pt x="192404" y="203835"/>
                  </a:cubicBezTo>
                  <a:cubicBezTo>
                    <a:pt x="167639" y="218122"/>
                    <a:pt x="143827" y="237172"/>
                    <a:pt x="129539" y="262890"/>
                  </a:cubicBezTo>
                  <a:cubicBezTo>
                    <a:pt x="115252" y="288607"/>
                    <a:pt x="93344" y="312420"/>
                    <a:pt x="92392" y="342900"/>
                  </a:cubicBezTo>
                  <a:cubicBezTo>
                    <a:pt x="90487" y="372427"/>
                    <a:pt x="82867" y="401954"/>
                    <a:pt x="85724" y="431482"/>
                  </a:cubicBezTo>
                  <a:cubicBezTo>
                    <a:pt x="89534" y="461962"/>
                    <a:pt x="98107" y="490537"/>
                    <a:pt x="112394" y="516254"/>
                  </a:cubicBezTo>
                  <a:cubicBezTo>
                    <a:pt x="126682" y="541972"/>
                    <a:pt x="153352" y="558164"/>
                    <a:pt x="166687" y="582929"/>
                  </a:cubicBezTo>
                  <a:cubicBezTo>
                    <a:pt x="180974" y="607695"/>
                    <a:pt x="213359" y="620077"/>
                    <a:pt x="241934" y="621982"/>
                  </a:cubicBezTo>
                  <a:cubicBezTo>
                    <a:pt x="260032" y="623887"/>
                    <a:pt x="326707" y="629602"/>
                    <a:pt x="380047" y="633412"/>
                  </a:cubicBezTo>
                  <a:cubicBezTo>
                    <a:pt x="323849" y="563879"/>
                    <a:pt x="304799" y="461962"/>
                    <a:pt x="283844" y="359092"/>
                  </a:cubicBezTo>
                  <a:moveTo>
                    <a:pt x="842009" y="1133475"/>
                  </a:moveTo>
                  <a:cubicBezTo>
                    <a:pt x="849629" y="1167765"/>
                    <a:pt x="842962" y="1203007"/>
                    <a:pt x="842009" y="1238250"/>
                  </a:cubicBezTo>
                  <a:cubicBezTo>
                    <a:pt x="764857" y="1251584"/>
                    <a:pt x="683894" y="1247775"/>
                    <a:pt x="605789" y="1238250"/>
                  </a:cubicBezTo>
                  <a:cubicBezTo>
                    <a:pt x="606742" y="1203007"/>
                    <a:pt x="602932" y="1168717"/>
                    <a:pt x="605789" y="1133475"/>
                  </a:cubicBezTo>
                  <a:cubicBezTo>
                    <a:pt x="605789" y="1127759"/>
                    <a:pt x="609599" y="1124902"/>
                    <a:pt x="615314" y="1123950"/>
                  </a:cubicBezTo>
                  <a:cubicBezTo>
                    <a:pt x="630554" y="1121092"/>
                    <a:pt x="646747" y="1122997"/>
                    <a:pt x="661987" y="1123950"/>
                  </a:cubicBezTo>
                  <a:cubicBezTo>
                    <a:pt x="702944" y="1126807"/>
                    <a:pt x="744854" y="1126807"/>
                    <a:pt x="785812" y="1123950"/>
                  </a:cubicBezTo>
                  <a:cubicBezTo>
                    <a:pt x="801052" y="1122997"/>
                    <a:pt x="817244" y="1123950"/>
                    <a:pt x="832484" y="1123950"/>
                  </a:cubicBezTo>
                  <a:cubicBezTo>
                    <a:pt x="838199" y="1123950"/>
                    <a:pt x="841057" y="1127759"/>
                    <a:pt x="842009" y="1133475"/>
                  </a:cubicBezTo>
                  <a:moveTo>
                    <a:pt x="661987" y="962025"/>
                  </a:moveTo>
                  <a:cubicBezTo>
                    <a:pt x="641032" y="957262"/>
                    <a:pt x="617219" y="969645"/>
                    <a:pt x="596264" y="962025"/>
                  </a:cubicBezTo>
                  <a:cubicBezTo>
                    <a:pt x="598169" y="931545"/>
                    <a:pt x="599122" y="901065"/>
                    <a:pt x="596264" y="870584"/>
                  </a:cubicBezTo>
                  <a:cubicBezTo>
                    <a:pt x="630554" y="898207"/>
                    <a:pt x="677227" y="887729"/>
                    <a:pt x="716279" y="900112"/>
                  </a:cubicBezTo>
                  <a:cubicBezTo>
                    <a:pt x="757237" y="912495"/>
                    <a:pt x="798194" y="880109"/>
                    <a:pt x="842009" y="867727"/>
                  </a:cubicBezTo>
                  <a:cubicBezTo>
                    <a:pt x="840104" y="899160"/>
                    <a:pt x="844867" y="930592"/>
                    <a:pt x="842009" y="962025"/>
                  </a:cubicBezTo>
                  <a:cubicBezTo>
                    <a:pt x="822959" y="962977"/>
                    <a:pt x="803909" y="962977"/>
                    <a:pt x="785812" y="962025"/>
                  </a:cubicBezTo>
                  <a:cubicBezTo>
                    <a:pt x="744854" y="960120"/>
                    <a:pt x="701992" y="974407"/>
                    <a:pt x="661987" y="962025"/>
                  </a:cubicBezTo>
                  <a:moveTo>
                    <a:pt x="438149" y="371475"/>
                  </a:moveTo>
                  <a:cubicBezTo>
                    <a:pt x="430529" y="528637"/>
                    <a:pt x="565784" y="652462"/>
                    <a:pt x="723899" y="657225"/>
                  </a:cubicBezTo>
                  <a:cubicBezTo>
                    <a:pt x="882014" y="661987"/>
                    <a:pt x="992504" y="528637"/>
                    <a:pt x="1009649" y="371475"/>
                  </a:cubicBezTo>
                  <a:cubicBezTo>
                    <a:pt x="1026794" y="214312"/>
                    <a:pt x="880109" y="66675"/>
                    <a:pt x="723899" y="85725"/>
                  </a:cubicBezTo>
                  <a:cubicBezTo>
                    <a:pt x="566737" y="104775"/>
                    <a:pt x="449579" y="214312"/>
                    <a:pt x="43814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36D4955-3217-A278-1EEE-9027432DE8A0}"/>
                </a:ext>
              </a:extLst>
            </p:cNvPr>
            <p:cNvSpPr/>
            <p:nvPr/>
          </p:nvSpPr>
          <p:spPr>
            <a:xfrm>
              <a:off x="540450" y="35718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400B81F-EBF5-B1CD-1606-CEB57C31675A}"/>
              </a:ext>
            </a:extLst>
          </p:cNvPr>
          <p:cNvGrpSpPr/>
          <p:nvPr/>
        </p:nvGrpSpPr>
        <p:grpSpPr>
          <a:xfrm>
            <a:off x="3790714" y="3282791"/>
            <a:ext cx="1443607" cy="1366837"/>
            <a:chOff x="2197800" y="2875597"/>
            <a:chExt cx="1443607" cy="1366837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283A459D-F8FC-7E6E-3836-17C1F4B4B401}"/>
                </a:ext>
              </a:extLst>
            </p:cNvPr>
            <p:cNvSpPr/>
            <p:nvPr/>
          </p:nvSpPr>
          <p:spPr>
            <a:xfrm>
              <a:off x="2200275" y="2875597"/>
              <a:ext cx="1441132" cy="1366837"/>
            </a:xfrm>
            <a:custGeom>
              <a:avLst/>
              <a:gdLst/>
              <a:ahLst/>
              <a:cxnLst/>
              <a:rect l="0" t="0" r="0" b="0"/>
              <a:pathLst>
                <a:path w="1441132" h="1366837">
                  <a:moveTo>
                    <a:pt x="482917" y="1248727"/>
                  </a:moveTo>
                  <a:cubicBezTo>
                    <a:pt x="519112" y="1260157"/>
                    <a:pt x="558164" y="1252537"/>
                    <a:pt x="596264" y="1248727"/>
                  </a:cubicBezTo>
                  <a:cubicBezTo>
                    <a:pt x="674369" y="1241107"/>
                    <a:pt x="754379" y="1243012"/>
                    <a:pt x="832484" y="1248727"/>
                  </a:cubicBezTo>
                  <a:cubicBezTo>
                    <a:pt x="870584" y="1251585"/>
                    <a:pt x="908684" y="1246822"/>
                    <a:pt x="945832" y="1248727"/>
                  </a:cubicBezTo>
                  <a:cubicBezTo>
                    <a:pt x="954404" y="1283017"/>
                    <a:pt x="936307" y="1320165"/>
                    <a:pt x="945832" y="1353502"/>
                  </a:cubicBezTo>
                  <a:cubicBezTo>
                    <a:pt x="791527" y="1344930"/>
                    <a:pt x="636269" y="1366837"/>
                    <a:pt x="482917" y="1353502"/>
                  </a:cubicBezTo>
                  <a:cubicBezTo>
                    <a:pt x="495299" y="1321117"/>
                    <a:pt x="472439" y="1282065"/>
                    <a:pt x="482917" y="1248727"/>
                  </a:cubicBezTo>
                  <a:moveTo>
                    <a:pt x="652462" y="972502"/>
                  </a:moveTo>
                  <a:cubicBezTo>
                    <a:pt x="693420" y="969645"/>
                    <a:pt x="735329" y="966787"/>
                    <a:pt x="776287" y="972502"/>
                  </a:cubicBezTo>
                  <a:cubicBezTo>
                    <a:pt x="772477" y="1026795"/>
                    <a:pt x="773429" y="1080135"/>
                    <a:pt x="776287" y="1134427"/>
                  </a:cubicBezTo>
                  <a:cubicBezTo>
                    <a:pt x="735329" y="1138237"/>
                    <a:pt x="692467" y="1123950"/>
                    <a:pt x="652462" y="1134427"/>
                  </a:cubicBezTo>
                  <a:cubicBezTo>
                    <a:pt x="657225" y="1081087"/>
                    <a:pt x="647700" y="1025842"/>
                    <a:pt x="652462" y="972502"/>
                  </a:cubicBezTo>
                  <a:moveTo>
                    <a:pt x="1167765" y="108585"/>
                  </a:moveTo>
                  <a:cubicBezTo>
                    <a:pt x="1203960" y="119062"/>
                    <a:pt x="1251585" y="131445"/>
                    <a:pt x="1283017" y="144780"/>
                  </a:cubicBezTo>
                  <a:cubicBezTo>
                    <a:pt x="1318260" y="160020"/>
                    <a:pt x="1343025" y="193357"/>
                    <a:pt x="1367790" y="224790"/>
                  </a:cubicBezTo>
                  <a:cubicBezTo>
                    <a:pt x="1393507" y="255270"/>
                    <a:pt x="1408747" y="293370"/>
                    <a:pt x="1418272" y="332422"/>
                  </a:cubicBezTo>
                  <a:cubicBezTo>
                    <a:pt x="1427797" y="371475"/>
                    <a:pt x="1441132" y="415290"/>
                    <a:pt x="1426845" y="452437"/>
                  </a:cubicBezTo>
                  <a:cubicBezTo>
                    <a:pt x="1411605" y="490537"/>
                    <a:pt x="1400175" y="527685"/>
                    <a:pt x="1390650" y="566737"/>
                  </a:cubicBezTo>
                  <a:cubicBezTo>
                    <a:pt x="1382077" y="605790"/>
                    <a:pt x="1336357" y="623887"/>
                    <a:pt x="1317307" y="657225"/>
                  </a:cubicBezTo>
                  <a:cubicBezTo>
                    <a:pt x="1297305" y="690562"/>
                    <a:pt x="1248727" y="690562"/>
                    <a:pt x="1216342" y="710565"/>
                  </a:cubicBezTo>
                  <a:cubicBezTo>
                    <a:pt x="1186814" y="728662"/>
                    <a:pt x="1046797" y="728662"/>
                    <a:pt x="995362" y="723900"/>
                  </a:cubicBezTo>
                  <a:cubicBezTo>
                    <a:pt x="974407" y="779145"/>
                    <a:pt x="924877" y="812482"/>
                    <a:pt x="885825" y="843915"/>
                  </a:cubicBezTo>
                  <a:cubicBezTo>
                    <a:pt x="868679" y="858202"/>
                    <a:pt x="851534" y="870585"/>
                    <a:pt x="832484" y="878205"/>
                  </a:cubicBezTo>
                  <a:cubicBezTo>
                    <a:pt x="789622" y="895350"/>
                    <a:pt x="747712" y="898207"/>
                    <a:pt x="706754" y="910590"/>
                  </a:cubicBezTo>
                  <a:cubicBezTo>
                    <a:pt x="667702" y="922972"/>
                    <a:pt x="628650" y="894397"/>
                    <a:pt x="586739" y="881062"/>
                  </a:cubicBezTo>
                  <a:cubicBezTo>
                    <a:pt x="564832" y="874395"/>
                    <a:pt x="542924" y="862965"/>
                    <a:pt x="527684" y="843915"/>
                  </a:cubicBezTo>
                  <a:cubicBezTo>
                    <a:pt x="495300" y="805815"/>
                    <a:pt x="453389" y="772477"/>
                    <a:pt x="418147" y="724852"/>
                  </a:cubicBezTo>
                  <a:cubicBezTo>
                    <a:pt x="360044" y="719137"/>
                    <a:pt x="237172" y="730567"/>
                    <a:pt x="212407" y="710565"/>
                  </a:cubicBezTo>
                  <a:cubicBezTo>
                    <a:pt x="182879" y="686752"/>
                    <a:pt x="147637" y="670560"/>
                    <a:pt x="111442" y="657225"/>
                  </a:cubicBezTo>
                  <a:cubicBezTo>
                    <a:pt x="75247" y="643890"/>
                    <a:pt x="67627" y="593407"/>
                    <a:pt x="38100" y="566737"/>
                  </a:cubicBezTo>
                  <a:cubicBezTo>
                    <a:pt x="8572" y="540067"/>
                    <a:pt x="0" y="493395"/>
                    <a:pt x="1904" y="452437"/>
                  </a:cubicBezTo>
                  <a:cubicBezTo>
                    <a:pt x="4762" y="412432"/>
                    <a:pt x="12382" y="373380"/>
                    <a:pt x="10477" y="332422"/>
                  </a:cubicBezTo>
                  <a:cubicBezTo>
                    <a:pt x="8572" y="292417"/>
                    <a:pt x="30479" y="250507"/>
                    <a:pt x="60960" y="224790"/>
                  </a:cubicBezTo>
                  <a:cubicBezTo>
                    <a:pt x="90487" y="198120"/>
                    <a:pt x="119062" y="173355"/>
                    <a:pt x="145732" y="144780"/>
                  </a:cubicBezTo>
                  <a:cubicBezTo>
                    <a:pt x="166687" y="122872"/>
                    <a:pt x="216217" y="123825"/>
                    <a:pt x="249554" y="110490"/>
                  </a:cubicBezTo>
                  <a:cubicBezTo>
                    <a:pt x="249554" y="52387"/>
                    <a:pt x="245745" y="10477"/>
                    <a:pt x="245745" y="10477"/>
                  </a:cubicBezTo>
                  <a:cubicBezTo>
                    <a:pt x="555307" y="3810"/>
                    <a:pt x="864870" y="0"/>
                    <a:pt x="1173480" y="10477"/>
                  </a:cubicBezTo>
                  <a:cubicBezTo>
                    <a:pt x="1173480" y="10477"/>
                    <a:pt x="1188720" y="55245"/>
                    <a:pt x="1167765" y="108585"/>
                  </a:cubicBezTo>
                  <a:moveTo>
                    <a:pt x="1162050" y="187642"/>
                  </a:moveTo>
                  <a:cubicBezTo>
                    <a:pt x="1169670" y="254317"/>
                    <a:pt x="1158240" y="327660"/>
                    <a:pt x="1139190" y="369570"/>
                  </a:cubicBezTo>
                  <a:cubicBezTo>
                    <a:pt x="1097280" y="465772"/>
                    <a:pt x="1083945" y="564832"/>
                    <a:pt x="1042987" y="644842"/>
                  </a:cubicBezTo>
                  <a:cubicBezTo>
                    <a:pt x="1095375" y="628650"/>
                    <a:pt x="1177290" y="639127"/>
                    <a:pt x="1196340" y="632460"/>
                  </a:cubicBezTo>
                  <a:cubicBezTo>
                    <a:pt x="1223010" y="623887"/>
                    <a:pt x="1248727" y="610552"/>
                    <a:pt x="1271587" y="593407"/>
                  </a:cubicBezTo>
                  <a:cubicBezTo>
                    <a:pt x="1293495" y="576262"/>
                    <a:pt x="1311592" y="552450"/>
                    <a:pt x="1325880" y="526732"/>
                  </a:cubicBezTo>
                  <a:cubicBezTo>
                    <a:pt x="1339214" y="501015"/>
                    <a:pt x="1345882" y="471487"/>
                    <a:pt x="1352550" y="441960"/>
                  </a:cubicBezTo>
                  <a:cubicBezTo>
                    <a:pt x="1358265" y="412432"/>
                    <a:pt x="1343977" y="382905"/>
                    <a:pt x="1345882" y="353377"/>
                  </a:cubicBezTo>
                  <a:cubicBezTo>
                    <a:pt x="1347787" y="322897"/>
                    <a:pt x="1326832" y="296227"/>
                    <a:pt x="1308735" y="273367"/>
                  </a:cubicBezTo>
                  <a:cubicBezTo>
                    <a:pt x="1290637" y="249555"/>
                    <a:pt x="1265872" y="234315"/>
                    <a:pt x="1245870" y="214312"/>
                  </a:cubicBezTo>
                  <a:cubicBezTo>
                    <a:pt x="1228725" y="196215"/>
                    <a:pt x="1189672" y="193357"/>
                    <a:pt x="1162050" y="187642"/>
                  </a:cubicBezTo>
                  <a:moveTo>
                    <a:pt x="274320" y="369570"/>
                  </a:moveTo>
                  <a:cubicBezTo>
                    <a:pt x="275272" y="324802"/>
                    <a:pt x="244792" y="255270"/>
                    <a:pt x="253365" y="189547"/>
                  </a:cubicBezTo>
                  <a:cubicBezTo>
                    <a:pt x="228600" y="187642"/>
                    <a:pt x="200977" y="204787"/>
                    <a:pt x="182880" y="214312"/>
                  </a:cubicBezTo>
                  <a:cubicBezTo>
                    <a:pt x="157162" y="226695"/>
                    <a:pt x="140017" y="251460"/>
                    <a:pt x="120015" y="273367"/>
                  </a:cubicBezTo>
                  <a:cubicBezTo>
                    <a:pt x="100012" y="294322"/>
                    <a:pt x="91440" y="324802"/>
                    <a:pt x="82867" y="353377"/>
                  </a:cubicBezTo>
                  <a:cubicBezTo>
                    <a:pt x="73342" y="381952"/>
                    <a:pt x="67627" y="413385"/>
                    <a:pt x="76200" y="441960"/>
                  </a:cubicBezTo>
                  <a:cubicBezTo>
                    <a:pt x="85725" y="470535"/>
                    <a:pt x="83820" y="503872"/>
                    <a:pt x="102870" y="526732"/>
                  </a:cubicBezTo>
                  <a:cubicBezTo>
                    <a:pt x="121920" y="548640"/>
                    <a:pt x="131445" y="581025"/>
                    <a:pt x="157162" y="593407"/>
                  </a:cubicBezTo>
                  <a:cubicBezTo>
                    <a:pt x="183832" y="605790"/>
                    <a:pt x="203835" y="628650"/>
                    <a:pt x="232410" y="632460"/>
                  </a:cubicBezTo>
                  <a:cubicBezTo>
                    <a:pt x="250507" y="635317"/>
                    <a:pt x="317182" y="652462"/>
                    <a:pt x="370522" y="643890"/>
                  </a:cubicBezTo>
                  <a:cubicBezTo>
                    <a:pt x="317182" y="572452"/>
                    <a:pt x="289560" y="473392"/>
                    <a:pt x="274320" y="369570"/>
                  </a:cubicBezTo>
                  <a:moveTo>
                    <a:pt x="832484" y="1143952"/>
                  </a:moveTo>
                  <a:cubicBezTo>
                    <a:pt x="841057" y="1178242"/>
                    <a:pt x="836294" y="1214437"/>
                    <a:pt x="832484" y="1248727"/>
                  </a:cubicBezTo>
                  <a:cubicBezTo>
                    <a:pt x="754379" y="1254442"/>
                    <a:pt x="673417" y="1263015"/>
                    <a:pt x="596264" y="1248727"/>
                  </a:cubicBezTo>
                  <a:cubicBezTo>
                    <a:pt x="589597" y="1214437"/>
                    <a:pt x="599122" y="1178242"/>
                    <a:pt x="596264" y="1143952"/>
                  </a:cubicBezTo>
                  <a:cubicBezTo>
                    <a:pt x="595312" y="1138237"/>
                    <a:pt x="600074" y="1134427"/>
                    <a:pt x="605789" y="1134427"/>
                  </a:cubicBezTo>
                  <a:cubicBezTo>
                    <a:pt x="621029" y="1134427"/>
                    <a:pt x="638174" y="1128712"/>
                    <a:pt x="652462" y="1134427"/>
                  </a:cubicBezTo>
                  <a:cubicBezTo>
                    <a:pt x="691514" y="1149667"/>
                    <a:pt x="735329" y="1130617"/>
                    <a:pt x="776287" y="1134427"/>
                  </a:cubicBezTo>
                  <a:cubicBezTo>
                    <a:pt x="791527" y="1136332"/>
                    <a:pt x="808672" y="1140142"/>
                    <a:pt x="822959" y="1134427"/>
                  </a:cubicBezTo>
                  <a:cubicBezTo>
                    <a:pt x="827722" y="1132522"/>
                    <a:pt x="833437" y="1138237"/>
                    <a:pt x="832484" y="1143952"/>
                  </a:cubicBezTo>
                  <a:moveTo>
                    <a:pt x="652462" y="972502"/>
                  </a:moveTo>
                  <a:cubicBezTo>
                    <a:pt x="631507" y="977265"/>
                    <a:pt x="608647" y="976312"/>
                    <a:pt x="586740" y="972502"/>
                  </a:cubicBezTo>
                  <a:cubicBezTo>
                    <a:pt x="586740" y="942022"/>
                    <a:pt x="588645" y="911542"/>
                    <a:pt x="586740" y="881062"/>
                  </a:cubicBezTo>
                  <a:cubicBezTo>
                    <a:pt x="624840" y="902017"/>
                    <a:pt x="666750" y="902017"/>
                    <a:pt x="706755" y="910590"/>
                  </a:cubicBezTo>
                  <a:cubicBezTo>
                    <a:pt x="748665" y="919162"/>
                    <a:pt x="792480" y="902017"/>
                    <a:pt x="832485" y="878205"/>
                  </a:cubicBezTo>
                  <a:cubicBezTo>
                    <a:pt x="842010" y="908685"/>
                    <a:pt x="827722" y="942022"/>
                    <a:pt x="832485" y="972502"/>
                  </a:cubicBezTo>
                  <a:cubicBezTo>
                    <a:pt x="813435" y="970597"/>
                    <a:pt x="794385" y="969645"/>
                    <a:pt x="776287" y="972502"/>
                  </a:cubicBezTo>
                  <a:cubicBezTo>
                    <a:pt x="735330" y="979170"/>
                    <a:pt x="691515" y="959167"/>
                    <a:pt x="652462" y="972502"/>
                  </a:cubicBezTo>
                  <a:moveTo>
                    <a:pt x="428625" y="381952"/>
                  </a:moveTo>
                  <a:cubicBezTo>
                    <a:pt x="426720" y="540067"/>
                    <a:pt x="557212" y="683895"/>
                    <a:pt x="714375" y="667702"/>
                  </a:cubicBezTo>
                  <a:cubicBezTo>
                    <a:pt x="871537" y="651510"/>
                    <a:pt x="1018222" y="539115"/>
                    <a:pt x="1000125" y="381952"/>
                  </a:cubicBezTo>
                  <a:cubicBezTo>
                    <a:pt x="982027" y="224790"/>
                    <a:pt x="871537" y="85725"/>
                    <a:pt x="714375" y="96202"/>
                  </a:cubicBezTo>
                  <a:cubicBezTo>
                    <a:pt x="557212" y="106680"/>
                    <a:pt x="425767" y="223837"/>
                    <a:pt x="428625" y="38195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B5807EF-9438-7543-E4A1-2303AD07E53D}"/>
                </a:ext>
              </a:extLst>
            </p:cNvPr>
            <p:cNvSpPr/>
            <p:nvPr/>
          </p:nvSpPr>
          <p:spPr>
            <a:xfrm>
              <a:off x="2197800" y="28860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40EE3A-676A-DDD1-88A8-742BAFEEC0A1}"/>
              </a:ext>
            </a:extLst>
          </p:cNvPr>
          <p:cNvGrpSpPr/>
          <p:nvPr/>
        </p:nvGrpSpPr>
        <p:grpSpPr>
          <a:xfrm>
            <a:off x="5330523" y="3636168"/>
            <a:ext cx="1440180" cy="1347788"/>
            <a:chOff x="3737609" y="3228974"/>
            <a:chExt cx="1440180" cy="13477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08C2BB1-9E7D-DE3D-71D2-75D2F85B360C}"/>
                </a:ext>
              </a:extLst>
            </p:cNvPr>
            <p:cNvSpPr/>
            <p:nvPr/>
          </p:nvSpPr>
          <p:spPr>
            <a:xfrm>
              <a:off x="3737609" y="3228975"/>
              <a:ext cx="1440180" cy="1347787"/>
            </a:xfrm>
            <a:custGeom>
              <a:avLst/>
              <a:gdLst/>
              <a:ahLst/>
              <a:cxnLst/>
              <a:rect l="0" t="0" r="0" b="0"/>
              <a:pathLst>
                <a:path w="1440180" h="1347787">
                  <a:moveTo>
                    <a:pt x="488632" y="1238250"/>
                  </a:moveTo>
                  <a:cubicBezTo>
                    <a:pt x="524827" y="1227772"/>
                    <a:pt x="563880" y="1240155"/>
                    <a:pt x="601980" y="1238250"/>
                  </a:cubicBezTo>
                  <a:cubicBezTo>
                    <a:pt x="680085" y="1233487"/>
                    <a:pt x="760095" y="1228725"/>
                    <a:pt x="838200" y="1238250"/>
                  </a:cubicBezTo>
                  <a:cubicBezTo>
                    <a:pt x="876300" y="1243012"/>
                    <a:pt x="914400" y="1232534"/>
                    <a:pt x="951547" y="1238250"/>
                  </a:cubicBezTo>
                  <a:cubicBezTo>
                    <a:pt x="950595" y="1273492"/>
                    <a:pt x="952500" y="1307782"/>
                    <a:pt x="951547" y="1343025"/>
                  </a:cubicBezTo>
                  <a:cubicBezTo>
                    <a:pt x="797242" y="1334452"/>
                    <a:pt x="642937" y="1347787"/>
                    <a:pt x="488632" y="1343025"/>
                  </a:cubicBezTo>
                  <a:cubicBezTo>
                    <a:pt x="493395" y="1308734"/>
                    <a:pt x="483870" y="1272540"/>
                    <a:pt x="488632" y="1238250"/>
                  </a:cubicBezTo>
                  <a:moveTo>
                    <a:pt x="658177" y="962025"/>
                  </a:moveTo>
                  <a:cubicBezTo>
                    <a:pt x="699135" y="960120"/>
                    <a:pt x="741045" y="966787"/>
                    <a:pt x="782002" y="962025"/>
                  </a:cubicBezTo>
                  <a:cubicBezTo>
                    <a:pt x="784860" y="1016317"/>
                    <a:pt x="780097" y="1069657"/>
                    <a:pt x="782002" y="1123950"/>
                  </a:cubicBezTo>
                  <a:cubicBezTo>
                    <a:pt x="741045" y="1130617"/>
                    <a:pt x="699135" y="1118234"/>
                    <a:pt x="658177" y="1123950"/>
                  </a:cubicBezTo>
                  <a:cubicBezTo>
                    <a:pt x="664845" y="1070609"/>
                    <a:pt x="670560" y="1014412"/>
                    <a:pt x="658177" y="962025"/>
                  </a:cubicBezTo>
                  <a:moveTo>
                    <a:pt x="1173480" y="98107"/>
                  </a:moveTo>
                  <a:cubicBezTo>
                    <a:pt x="1208722" y="112395"/>
                    <a:pt x="1259205" y="118110"/>
                    <a:pt x="1288732" y="134302"/>
                  </a:cubicBezTo>
                  <a:cubicBezTo>
                    <a:pt x="1323022" y="153352"/>
                    <a:pt x="1351597" y="180975"/>
                    <a:pt x="1373505" y="214312"/>
                  </a:cubicBezTo>
                  <a:cubicBezTo>
                    <a:pt x="1395412" y="246697"/>
                    <a:pt x="1416367" y="281940"/>
                    <a:pt x="1423987" y="321945"/>
                  </a:cubicBezTo>
                  <a:cubicBezTo>
                    <a:pt x="1431607" y="361950"/>
                    <a:pt x="1440180" y="402907"/>
                    <a:pt x="1432560" y="441960"/>
                  </a:cubicBezTo>
                  <a:cubicBezTo>
                    <a:pt x="1424940" y="481965"/>
                    <a:pt x="1413510" y="520065"/>
                    <a:pt x="1396365" y="556260"/>
                  </a:cubicBezTo>
                  <a:cubicBezTo>
                    <a:pt x="1379220" y="592455"/>
                    <a:pt x="1352550" y="621982"/>
                    <a:pt x="1323022" y="646747"/>
                  </a:cubicBezTo>
                  <a:cubicBezTo>
                    <a:pt x="1293495" y="671512"/>
                    <a:pt x="1260157" y="697230"/>
                    <a:pt x="1222057" y="700087"/>
                  </a:cubicBezTo>
                  <a:cubicBezTo>
                    <a:pt x="1187767" y="701992"/>
                    <a:pt x="1050607" y="727710"/>
                    <a:pt x="1001077" y="713422"/>
                  </a:cubicBezTo>
                  <a:cubicBezTo>
                    <a:pt x="966787" y="762000"/>
                    <a:pt x="919162" y="791527"/>
                    <a:pt x="891540" y="833437"/>
                  </a:cubicBezTo>
                  <a:cubicBezTo>
                    <a:pt x="879157" y="851535"/>
                    <a:pt x="858202" y="862012"/>
                    <a:pt x="838200" y="867727"/>
                  </a:cubicBezTo>
                  <a:cubicBezTo>
                    <a:pt x="794385" y="882015"/>
                    <a:pt x="754380" y="891540"/>
                    <a:pt x="712470" y="900112"/>
                  </a:cubicBezTo>
                  <a:cubicBezTo>
                    <a:pt x="672465" y="908685"/>
                    <a:pt x="634365" y="883920"/>
                    <a:pt x="592455" y="870585"/>
                  </a:cubicBezTo>
                  <a:cubicBezTo>
                    <a:pt x="570547" y="863917"/>
                    <a:pt x="553402" y="846772"/>
                    <a:pt x="533400" y="833437"/>
                  </a:cubicBezTo>
                  <a:cubicBezTo>
                    <a:pt x="492442" y="805815"/>
                    <a:pt x="458152" y="762000"/>
                    <a:pt x="423862" y="714375"/>
                  </a:cubicBezTo>
                  <a:cubicBezTo>
                    <a:pt x="365760" y="704850"/>
                    <a:pt x="249555" y="703897"/>
                    <a:pt x="218122" y="700087"/>
                  </a:cubicBezTo>
                  <a:cubicBezTo>
                    <a:pt x="180022" y="695325"/>
                    <a:pt x="152400" y="663892"/>
                    <a:pt x="117157" y="646747"/>
                  </a:cubicBezTo>
                  <a:cubicBezTo>
                    <a:pt x="82867" y="629602"/>
                    <a:pt x="49529" y="595312"/>
                    <a:pt x="43815" y="556260"/>
                  </a:cubicBezTo>
                  <a:cubicBezTo>
                    <a:pt x="38100" y="517207"/>
                    <a:pt x="8572" y="482917"/>
                    <a:pt x="7620" y="441960"/>
                  </a:cubicBezTo>
                  <a:cubicBezTo>
                    <a:pt x="7620" y="401955"/>
                    <a:pt x="0" y="359092"/>
                    <a:pt x="16192" y="321945"/>
                  </a:cubicBezTo>
                  <a:cubicBezTo>
                    <a:pt x="32384" y="284797"/>
                    <a:pt x="48577" y="249554"/>
                    <a:pt x="66675" y="214312"/>
                  </a:cubicBezTo>
                  <a:cubicBezTo>
                    <a:pt x="84772" y="178117"/>
                    <a:pt x="114300" y="146684"/>
                    <a:pt x="151447" y="134302"/>
                  </a:cubicBezTo>
                  <a:cubicBezTo>
                    <a:pt x="180022" y="124777"/>
                    <a:pt x="220979" y="111442"/>
                    <a:pt x="255269" y="100012"/>
                  </a:cubicBezTo>
                  <a:cubicBezTo>
                    <a:pt x="247649" y="42862"/>
                    <a:pt x="251459" y="0"/>
                    <a:pt x="251459" y="0"/>
                  </a:cubicBezTo>
                  <a:cubicBezTo>
                    <a:pt x="560069" y="19050"/>
                    <a:pt x="870584" y="10477"/>
                    <a:pt x="1179194" y="0"/>
                  </a:cubicBezTo>
                  <a:cubicBezTo>
                    <a:pt x="1179194" y="0"/>
                    <a:pt x="1163954" y="41909"/>
                    <a:pt x="1173479" y="98107"/>
                  </a:cubicBezTo>
                  <a:moveTo>
                    <a:pt x="1167765" y="177165"/>
                  </a:moveTo>
                  <a:cubicBezTo>
                    <a:pt x="1160145" y="242887"/>
                    <a:pt x="1165860" y="318135"/>
                    <a:pt x="1144905" y="359092"/>
                  </a:cubicBezTo>
                  <a:cubicBezTo>
                    <a:pt x="1097280" y="452437"/>
                    <a:pt x="1091565" y="555307"/>
                    <a:pt x="1048702" y="634365"/>
                  </a:cubicBezTo>
                  <a:cubicBezTo>
                    <a:pt x="1102995" y="627697"/>
                    <a:pt x="1184910" y="631507"/>
                    <a:pt x="1202055" y="621982"/>
                  </a:cubicBezTo>
                  <a:cubicBezTo>
                    <a:pt x="1226820" y="609600"/>
                    <a:pt x="1254442" y="601027"/>
                    <a:pt x="1277302" y="582929"/>
                  </a:cubicBezTo>
                  <a:cubicBezTo>
                    <a:pt x="1299210" y="564832"/>
                    <a:pt x="1310640" y="537209"/>
                    <a:pt x="1331595" y="516254"/>
                  </a:cubicBezTo>
                  <a:cubicBezTo>
                    <a:pt x="1352550" y="495300"/>
                    <a:pt x="1357312" y="461962"/>
                    <a:pt x="1358265" y="431482"/>
                  </a:cubicBezTo>
                  <a:cubicBezTo>
                    <a:pt x="1358265" y="401954"/>
                    <a:pt x="1358265" y="371475"/>
                    <a:pt x="1351597" y="342900"/>
                  </a:cubicBezTo>
                  <a:cubicBezTo>
                    <a:pt x="1345882" y="313372"/>
                    <a:pt x="1329690" y="287654"/>
                    <a:pt x="1314450" y="262890"/>
                  </a:cubicBezTo>
                  <a:cubicBezTo>
                    <a:pt x="1300162" y="237172"/>
                    <a:pt x="1278255" y="215265"/>
                    <a:pt x="1251585" y="203835"/>
                  </a:cubicBezTo>
                  <a:cubicBezTo>
                    <a:pt x="1229677" y="193357"/>
                    <a:pt x="1194435" y="183832"/>
                    <a:pt x="1167765" y="177165"/>
                  </a:cubicBezTo>
                  <a:moveTo>
                    <a:pt x="280035" y="359092"/>
                  </a:moveTo>
                  <a:cubicBezTo>
                    <a:pt x="261937" y="317182"/>
                    <a:pt x="263842" y="245745"/>
                    <a:pt x="259080" y="179070"/>
                  </a:cubicBezTo>
                  <a:cubicBezTo>
                    <a:pt x="234315" y="181927"/>
                    <a:pt x="204787" y="190500"/>
                    <a:pt x="188595" y="203835"/>
                  </a:cubicBezTo>
                  <a:cubicBezTo>
                    <a:pt x="165735" y="220980"/>
                    <a:pt x="140017" y="237172"/>
                    <a:pt x="125730" y="262890"/>
                  </a:cubicBezTo>
                  <a:cubicBezTo>
                    <a:pt x="111442" y="288607"/>
                    <a:pt x="95250" y="313372"/>
                    <a:pt x="88582" y="342900"/>
                  </a:cubicBezTo>
                  <a:cubicBezTo>
                    <a:pt x="80962" y="371475"/>
                    <a:pt x="78105" y="401954"/>
                    <a:pt x="81915" y="431482"/>
                  </a:cubicBezTo>
                  <a:cubicBezTo>
                    <a:pt x="86677" y="461010"/>
                    <a:pt x="90487" y="493395"/>
                    <a:pt x="108585" y="516254"/>
                  </a:cubicBezTo>
                  <a:cubicBezTo>
                    <a:pt x="126682" y="539114"/>
                    <a:pt x="145732" y="560070"/>
                    <a:pt x="162877" y="582929"/>
                  </a:cubicBezTo>
                  <a:cubicBezTo>
                    <a:pt x="180975" y="605789"/>
                    <a:pt x="211455" y="612457"/>
                    <a:pt x="238125" y="621982"/>
                  </a:cubicBezTo>
                  <a:cubicBezTo>
                    <a:pt x="255270" y="628650"/>
                    <a:pt x="322897" y="627697"/>
                    <a:pt x="376237" y="633412"/>
                  </a:cubicBezTo>
                  <a:cubicBezTo>
                    <a:pt x="336232" y="553402"/>
                    <a:pt x="291465" y="462915"/>
                    <a:pt x="280035" y="359092"/>
                  </a:cubicBezTo>
                  <a:moveTo>
                    <a:pt x="838200" y="1133475"/>
                  </a:moveTo>
                  <a:cubicBezTo>
                    <a:pt x="836295" y="1168717"/>
                    <a:pt x="830580" y="1203959"/>
                    <a:pt x="838200" y="1238250"/>
                  </a:cubicBezTo>
                  <a:cubicBezTo>
                    <a:pt x="760095" y="1249680"/>
                    <a:pt x="681037" y="1237297"/>
                    <a:pt x="601980" y="1238250"/>
                  </a:cubicBezTo>
                  <a:cubicBezTo>
                    <a:pt x="613410" y="1205865"/>
                    <a:pt x="603885" y="1168717"/>
                    <a:pt x="601980" y="1133475"/>
                  </a:cubicBezTo>
                  <a:cubicBezTo>
                    <a:pt x="601027" y="1127759"/>
                    <a:pt x="605790" y="1124902"/>
                    <a:pt x="611505" y="1123950"/>
                  </a:cubicBezTo>
                  <a:cubicBezTo>
                    <a:pt x="626745" y="1122045"/>
                    <a:pt x="642937" y="1122045"/>
                    <a:pt x="658177" y="1123950"/>
                  </a:cubicBezTo>
                  <a:cubicBezTo>
                    <a:pt x="699135" y="1128712"/>
                    <a:pt x="741045" y="1118234"/>
                    <a:pt x="782002" y="1123950"/>
                  </a:cubicBezTo>
                  <a:cubicBezTo>
                    <a:pt x="797242" y="1125855"/>
                    <a:pt x="813435" y="1122045"/>
                    <a:pt x="828675" y="1123950"/>
                  </a:cubicBezTo>
                  <a:cubicBezTo>
                    <a:pt x="834390" y="1124902"/>
                    <a:pt x="840105" y="1128712"/>
                    <a:pt x="838200" y="1133475"/>
                  </a:cubicBezTo>
                  <a:moveTo>
                    <a:pt x="658177" y="962025"/>
                  </a:moveTo>
                  <a:cubicBezTo>
                    <a:pt x="637222" y="957262"/>
                    <a:pt x="613410" y="954404"/>
                    <a:pt x="592455" y="962025"/>
                  </a:cubicBezTo>
                  <a:cubicBezTo>
                    <a:pt x="588645" y="931545"/>
                    <a:pt x="581025" y="899159"/>
                    <a:pt x="592455" y="870584"/>
                  </a:cubicBezTo>
                  <a:cubicBezTo>
                    <a:pt x="628650" y="894397"/>
                    <a:pt x="671512" y="900112"/>
                    <a:pt x="712470" y="900112"/>
                  </a:cubicBezTo>
                  <a:cubicBezTo>
                    <a:pt x="755332" y="900112"/>
                    <a:pt x="798195" y="890587"/>
                    <a:pt x="838200" y="867727"/>
                  </a:cubicBezTo>
                  <a:cubicBezTo>
                    <a:pt x="832485" y="899160"/>
                    <a:pt x="838200" y="930592"/>
                    <a:pt x="838200" y="962025"/>
                  </a:cubicBezTo>
                  <a:cubicBezTo>
                    <a:pt x="819150" y="960120"/>
                    <a:pt x="800100" y="961072"/>
                    <a:pt x="782002" y="962025"/>
                  </a:cubicBezTo>
                  <a:cubicBezTo>
                    <a:pt x="741045" y="964882"/>
                    <a:pt x="699135" y="966787"/>
                    <a:pt x="658177" y="962025"/>
                  </a:cubicBezTo>
                  <a:moveTo>
                    <a:pt x="434340" y="371475"/>
                  </a:moveTo>
                  <a:cubicBezTo>
                    <a:pt x="429577" y="529590"/>
                    <a:pt x="562927" y="649604"/>
                    <a:pt x="720090" y="657225"/>
                  </a:cubicBezTo>
                  <a:cubicBezTo>
                    <a:pt x="877252" y="664845"/>
                    <a:pt x="998220" y="528637"/>
                    <a:pt x="1005840" y="371475"/>
                  </a:cubicBezTo>
                  <a:cubicBezTo>
                    <a:pt x="1013460" y="213359"/>
                    <a:pt x="878205" y="83820"/>
                    <a:pt x="720090" y="85725"/>
                  </a:cubicBezTo>
                  <a:cubicBezTo>
                    <a:pt x="561975" y="87629"/>
                    <a:pt x="424815" y="214312"/>
                    <a:pt x="434340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1E0D754-1171-E5BF-ED5F-81A2457EDCF0}"/>
                </a:ext>
              </a:extLst>
            </p:cNvPr>
            <p:cNvSpPr/>
            <p:nvPr/>
          </p:nvSpPr>
          <p:spPr>
            <a:xfrm>
              <a:off x="3740850" y="3228974"/>
              <a:ext cx="1433699" cy="1343025"/>
            </a:xfrm>
            <a:custGeom>
              <a:avLst/>
              <a:gdLst/>
              <a:ahLst/>
              <a:cxnLst/>
              <a:rect l="0" t="0" r="0" b="0"/>
              <a:pathLst>
                <a:path w="1433699" h="1343025">
                  <a:moveTo>
                    <a:pt x="485033" y="1238250"/>
                  </a:moveTo>
                  <a:lnTo>
                    <a:pt x="598575" y="1238250"/>
                  </a:lnTo>
                  <a:lnTo>
                    <a:pt x="835124" y="1238250"/>
                  </a:lnTo>
                  <a:lnTo>
                    <a:pt x="948667" y="1238250"/>
                  </a:lnTo>
                  <a:lnTo>
                    <a:pt x="948667" y="1343025"/>
                  </a:lnTo>
                  <a:lnTo>
                    <a:pt x="485033" y="1343025"/>
                  </a:lnTo>
                  <a:close/>
                  <a:moveTo>
                    <a:pt x="655347" y="962025"/>
                  </a:moveTo>
                  <a:lnTo>
                    <a:pt x="778352" y="962025"/>
                  </a:lnTo>
                  <a:lnTo>
                    <a:pt x="778352" y="1123950"/>
                  </a:lnTo>
                  <a:lnTo>
                    <a:pt x="655347" y="1123950"/>
                  </a:lnTo>
                  <a:close/>
                  <a:moveTo>
                    <a:pt x="1285458" y="134219"/>
                  </a:moveTo>
                  <a:cubicBezTo>
                    <a:pt x="1318397" y="154570"/>
                    <a:pt x="1347316" y="181632"/>
                    <a:pt x="1370566" y="213860"/>
                  </a:cubicBezTo>
                  <a:cubicBezTo>
                    <a:pt x="1393816" y="246086"/>
                    <a:pt x="1410939" y="282848"/>
                    <a:pt x="1420958" y="322045"/>
                  </a:cubicBezTo>
                  <a:cubicBezTo>
                    <a:pt x="1430978" y="361244"/>
                    <a:pt x="1433699" y="402109"/>
                    <a:pt x="1428964" y="442308"/>
                  </a:cubicBezTo>
                  <a:cubicBezTo>
                    <a:pt x="1424229" y="482508"/>
                    <a:pt x="1412132" y="521256"/>
                    <a:pt x="1393363" y="556338"/>
                  </a:cubicBezTo>
                  <a:cubicBezTo>
                    <a:pt x="1374595" y="591420"/>
                    <a:pt x="1349522" y="622151"/>
                    <a:pt x="1319577" y="646775"/>
                  </a:cubicBezTo>
                  <a:cubicBezTo>
                    <a:pt x="1289632" y="671399"/>
                    <a:pt x="1255400" y="689434"/>
                    <a:pt x="1218838" y="699851"/>
                  </a:cubicBezTo>
                  <a:cubicBezTo>
                    <a:pt x="1185275" y="709412"/>
                    <a:pt x="1049261" y="716707"/>
                    <a:pt x="998073" y="713681"/>
                  </a:cubicBezTo>
                  <a:cubicBezTo>
                    <a:pt x="964690" y="762604"/>
                    <a:pt x="927839" y="802921"/>
                    <a:pt x="888500" y="833407"/>
                  </a:cubicBezTo>
                  <a:cubicBezTo>
                    <a:pt x="871059" y="846924"/>
                    <a:pt x="853233" y="858428"/>
                    <a:pt x="835124" y="867880"/>
                  </a:cubicBezTo>
                  <a:cubicBezTo>
                    <a:pt x="794231" y="889225"/>
                    <a:pt x="751893" y="900112"/>
                    <a:pt x="709264" y="900112"/>
                  </a:cubicBezTo>
                  <a:cubicBezTo>
                    <a:pt x="668616" y="900112"/>
                    <a:pt x="628231" y="890213"/>
                    <a:pt x="589113" y="870787"/>
                  </a:cubicBezTo>
                  <a:cubicBezTo>
                    <a:pt x="569040" y="860819"/>
                    <a:pt x="549300" y="848343"/>
                    <a:pt x="530029" y="833407"/>
                  </a:cubicBezTo>
                  <a:cubicBezTo>
                    <a:pt x="490838" y="803036"/>
                    <a:pt x="454117" y="762908"/>
                    <a:pt x="420834" y="714234"/>
                  </a:cubicBezTo>
                  <a:cubicBezTo>
                    <a:pt x="362035" y="715450"/>
                    <a:pt x="245567" y="708599"/>
                    <a:pt x="214861" y="699851"/>
                  </a:cubicBezTo>
                  <a:cubicBezTo>
                    <a:pt x="178297" y="689434"/>
                    <a:pt x="144066" y="671399"/>
                    <a:pt x="114121" y="646775"/>
                  </a:cubicBezTo>
                  <a:cubicBezTo>
                    <a:pt x="84176" y="622151"/>
                    <a:pt x="59103" y="591420"/>
                    <a:pt x="40335" y="556338"/>
                  </a:cubicBezTo>
                  <a:cubicBezTo>
                    <a:pt x="21566" y="521256"/>
                    <a:pt x="9469" y="482508"/>
                    <a:pt x="4734" y="442308"/>
                  </a:cubicBezTo>
                  <a:cubicBezTo>
                    <a:pt x="0" y="402109"/>
                    <a:pt x="2720" y="361244"/>
                    <a:pt x="12740" y="322045"/>
                  </a:cubicBezTo>
                  <a:cubicBezTo>
                    <a:pt x="22759" y="282848"/>
                    <a:pt x="39884" y="246086"/>
                    <a:pt x="63132" y="213860"/>
                  </a:cubicBezTo>
                  <a:cubicBezTo>
                    <a:pt x="86382" y="181632"/>
                    <a:pt x="115301" y="154570"/>
                    <a:pt x="148240" y="134219"/>
                  </a:cubicBezTo>
                  <a:cubicBezTo>
                    <a:pt x="174001" y="118303"/>
                    <a:pt x="216479" y="106735"/>
                    <a:pt x="251761" y="99877"/>
                  </a:cubicBezTo>
                  <a:cubicBezTo>
                    <a:pt x="249245" y="42450"/>
                    <a:pt x="248484" y="0"/>
                    <a:pt x="248484" y="0"/>
                  </a:cubicBezTo>
                  <a:lnTo>
                    <a:pt x="1175753" y="0"/>
                  </a:lnTo>
                  <a:cubicBezTo>
                    <a:pt x="1175753" y="0"/>
                    <a:pt x="1174076" y="41416"/>
                    <a:pt x="1170519" y="97774"/>
                  </a:cubicBezTo>
                  <a:cubicBezTo>
                    <a:pt x="1207612" y="104228"/>
                    <a:pt x="1256846" y="116541"/>
                    <a:pt x="1285458" y="134219"/>
                  </a:cubicBezTo>
                  <a:close/>
                  <a:moveTo>
                    <a:pt x="1164862" y="176768"/>
                  </a:moveTo>
                  <a:cubicBezTo>
                    <a:pt x="1159439" y="243668"/>
                    <a:pt x="1151887" y="314398"/>
                    <a:pt x="1141977" y="359158"/>
                  </a:cubicBezTo>
                  <a:cubicBezTo>
                    <a:pt x="1119337" y="461425"/>
                    <a:pt x="1086553" y="554702"/>
                    <a:pt x="1045381" y="634083"/>
                  </a:cubicBezTo>
                  <a:cubicBezTo>
                    <a:pt x="1100284" y="632952"/>
                    <a:pt x="1179906" y="627831"/>
                    <a:pt x="1199035" y="622382"/>
                  </a:cubicBezTo>
                  <a:cubicBezTo>
                    <a:pt x="1226108" y="614669"/>
                    <a:pt x="1251455" y="601315"/>
                    <a:pt x="1273628" y="583081"/>
                  </a:cubicBezTo>
                  <a:cubicBezTo>
                    <a:pt x="1295801" y="564848"/>
                    <a:pt x="1314367" y="542094"/>
                    <a:pt x="1328264" y="516116"/>
                  </a:cubicBezTo>
                  <a:cubicBezTo>
                    <a:pt x="1342161" y="490140"/>
                    <a:pt x="1351119" y="461449"/>
                    <a:pt x="1354624" y="431682"/>
                  </a:cubicBezTo>
                  <a:cubicBezTo>
                    <a:pt x="1358130" y="401916"/>
                    <a:pt x="1356116" y="371657"/>
                    <a:pt x="1348697" y="342633"/>
                  </a:cubicBezTo>
                  <a:cubicBezTo>
                    <a:pt x="1341278" y="313609"/>
                    <a:pt x="1328598" y="286389"/>
                    <a:pt x="1311383" y="262526"/>
                  </a:cubicBezTo>
                  <a:cubicBezTo>
                    <a:pt x="1294168" y="238663"/>
                    <a:pt x="1272755" y="218624"/>
                    <a:pt x="1248364" y="203555"/>
                  </a:cubicBezTo>
                  <a:cubicBezTo>
                    <a:pt x="1227470" y="190645"/>
                    <a:pt x="1192087" y="181599"/>
                    <a:pt x="1164862" y="176768"/>
                  </a:cubicBezTo>
                  <a:close/>
                  <a:moveTo>
                    <a:pt x="256009" y="179247"/>
                  </a:moveTo>
                  <a:cubicBezTo>
                    <a:pt x="231246" y="184423"/>
                    <a:pt x="203070" y="192597"/>
                    <a:pt x="185334" y="203555"/>
                  </a:cubicBezTo>
                  <a:cubicBezTo>
                    <a:pt x="160943" y="218624"/>
                    <a:pt x="139530" y="238663"/>
                    <a:pt x="122315" y="262526"/>
                  </a:cubicBezTo>
                  <a:cubicBezTo>
                    <a:pt x="105100" y="286389"/>
                    <a:pt x="92421" y="313609"/>
                    <a:pt x="85002" y="342633"/>
                  </a:cubicBezTo>
                  <a:cubicBezTo>
                    <a:pt x="77583" y="371657"/>
                    <a:pt x="75568" y="401916"/>
                    <a:pt x="79074" y="431682"/>
                  </a:cubicBezTo>
                  <a:cubicBezTo>
                    <a:pt x="82579" y="461449"/>
                    <a:pt x="91538" y="490140"/>
                    <a:pt x="105435" y="516116"/>
                  </a:cubicBezTo>
                  <a:cubicBezTo>
                    <a:pt x="119332" y="542094"/>
                    <a:pt x="137897" y="564848"/>
                    <a:pt x="160070" y="583081"/>
                  </a:cubicBezTo>
                  <a:cubicBezTo>
                    <a:pt x="182243" y="601315"/>
                    <a:pt x="207590" y="614669"/>
                    <a:pt x="234663" y="622382"/>
                  </a:cubicBezTo>
                  <a:cubicBezTo>
                    <a:pt x="252069" y="627341"/>
                    <a:pt x="319560" y="632027"/>
                    <a:pt x="372941" y="633683"/>
                  </a:cubicBezTo>
                  <a:cubicBezTo>
                    <a:pt x="331866" y="554389"/>
                    <a:pt x="299154" y="461252"/>
                    <a:pt x="276551" y="359158"/>
                  </a:cubicBezTo>
                  <a:cubicBezTo>
                    <a:pt x="266764" y="314950"/>
                    <a:pt x="260263" y="245410"/>
                    <a:pt x="256009" y="179247"/>
                  </a:cubicBezTo>
                  <a:close/>
                  <a:moveTo>
                    <a:pt x="835124" y="1238250"/>
                  </a:moveTo>
                  <a:lnTo>
                    <a:pt x="598575" y="1238250"/>
                  </a:lnTo>
                  <a:lnTo>
                    <a:pt x="598575" y="1133475"/>
                  </a:lnTo>
                  <a:cubicBezTo>
                    <a:pt x="598575" y="1128214"/>
                    <a:pt x="602812" y="1123950"/>
                    <a:pt x="608037" y="1123950"/>
                  </a:cubicBezTo>
                  <a:lnTo>
                    <a:pt x="655347" y="1123950"/>
                  </a:lnTo>
                  <a:lnTo>
                    <a:pt x="778352" y="1123950"/>
                  </a:lnTo>
                  <a:lnTo>
                    <a:pt x="825662" y="1123950"/>
                  </a:lnTo>
                  <a:cubicBezTo>
                    <a:pt x="830887" y="1123950"/>
                    <a:pt x="835124" y="1128214"/>
                    <a:pt x="835124" y="1133475"/>
                  </a:cubicBezTo>
                  <a:close/>
                  <a:moveTo>
                    <a:pt x="589113" y="962025"/>
                  </a:moveTo>
                  <a:lnTo>
                    <a:pt x="589113" y="870787"/>
                  </a:lnTo>
                  <a:cubicBezTo>
                    <a:pt x="628231" y="890213"/>
                    <a:pt x="668616" y="900112"/>
                    <a:pt x="709264" y="900112"/>
                  </a:cubicBezTo>
                  <a:cubicBezTo>
                    <a:pt x="751893" y="900112"/>
                    <a:pt x="794231" y="889225"/>
                    <a:pt x="835124" y="867880"/>
                  </a:cubicBezTo>
                  <a:lnTo>
                    <a:pt x="835124" y="962025"/>
                  </a:lnTo>
                  <a:lnTo>
                    <a:pt x="778352" y="962025"/>
                  </a:lnTo>
                  <a:lnTo>
                    <a:pt x="655347" y="962025"/>
                  </a:lnTo>
                  <a:close/>
                  <a:moveTo>
                    <a:pt x="431099" y="371475"/>
                  </a:moveTo>
                  <a:cubicBezTo>
                    <a:pt x="431099" y="529290"/>
                    <a:pt x="559034" y="657225"/>
                    <a:pt x="716849" y="657225"/>
                  </a:cubicBezTo>
                  <a:cubicBezTo>
                    <a:pt x="874664" y="657225"/>
                    <a:pt x="1002599" y="529290"/>
                    <a:pt x="1002599" y="371475"/>
                  </a:cubicBezTo>
                  <a:cubicBezTo>
                    <a:pt x="1002599" y="213659"/>
                    <a:pt x="874664" y="85725"/>
                    <a:pt x="716849" y="85725"/>
                  </a:cubicBezTo>
                  <a:cubicBezTo>
                    <a:pt x="559034" y="85725"/>
                    <a:pt x="431099" y="213659"/>
                    <a:pt x="431099" y="37147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8C886E6-A9D1-B2C0-24BD-CF3FDB636F46}"/>
              </a:ext>
            </a:extLst>
          </p:cNvPr>
          <p:cNvGrpSpPr/>
          <p:nvPr/>
        </p:nvGrpSpPr>
        <p:grpSpPr>
          <a:xfrm>
            <a:off x="2050114" y="4622959"/>
            <a:ext cx="4807267" cy="1176337"/>
            <a:chOff x="457200" y="4215765"/>
            <a:chExt cx="4807267" cy="117633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C4FAA58-63C2-0652-76BE-ABDAB060AE5A}"/>
                </a:ext>
              </a:extLst>
            </p:cNvPr>
            <p:cNvSpPr/>
            <p:nvPr/>
          </p:nvSpPr>
          <p:spPr>
            <a:xfrm>
              <a:off x="457200" y="4215765"/>
              <a:ext cx="4807267" cy="1176337"/>
            </a:xfrm>
            <a:custGeom>
              <a:avLst/>
              <a:gdLst/>
              <a:ahLst/>
              <a:cxnLst/>
              <a:rect l="0" t="0" r="0" b="0"/>
              <a:pathLst>
                <a:path w="4807267" h="1176337">
                  <a:moveTo>
                    <a:pt x="3200400" y="13334"/>
                  </a:moveTo>
                  <a:cubicBezTo>
                    <a:pt x="3186112" y="126682"/>
                    <a:pt x="3190875" y="241934"/>
                    <a:pt x="3200400" y="356234"/>
                  </a:cubicBezTo>
                  <a:cubicBezTo>
                    <a:pt x="3478530" y="363854"/>
                    <a:pt x="3756660" y="354329"/>
                    <a:pt x="4034790" y="356234"/>
                  </a:cubicBezTo>
                  <a:cubicBezTo>
                    <a:pt x="4290060" y="358139"/>
                    <a:pt x="4546282" y="372427"/>
                    <a:pt x="4800600" y="356234"/>
                  </a:cubicBezTo>
                  <a:cubicBezTo>
                    <a:pt x="4793932" y="489584"/>
                    <a:pt x="4793932" y="622934"/>
                    <a:pt x="4800600" y="756284"/>
                  </a:cubicBezTo>
                  <a:cubicBezTo>
                    <a:pt x="4807267" y="889634"/>
                    <a:pt x="4783455" y="1023937"/>
                    <a:pt x="4800600" y="1156334"/>
                  </a:cubicBezTo>
                  <a:cubicBezTo>
                    <a:pt x="4598670" y="1146809"/>
                    <a:pt x="4394835" y="1176337"/>
                    <a:pt x="4193857" y="1156334"/>
                  </a:cubicBezTo>
                  <a:cubicBezTo>
                    <a:pt x="4010977" y="1138237"/>
                    <a:pt x="3826192" y="1160144"/>
                    <a:pt x="3643312" y="1156334"/>
                  </a:cubicBezTo>
                  <a:cubicBezTo>
                    <a:pt x="3472815" y="1153477"/>
                    <a:pt x="3303270" y="1146809"/>
                    <a:pt x="3133725" y="1156334"/>
                  </a:cubicBezTo>
                  <a:cubicBezTo>
                    <a:pt x="2958465" y="1165859"/>
                    <a:pt x="2782252" y="1171575"/>
                    <a:pt x="2606992" y="1156334"/>
                  </a:cubicBezTo>
                  <a:cubicBezTo>
                    <a:pt x="2435542" y="1141094"/>
                    <a:pt x="2261235" y="1151572"/>
                    <a:pt x="2088832" y="1156334"/>
                  </a:cubicBezTo>
                  <a:cubicBezTo>
                    <a:pt x="1921192" y="1161097"/>
                    <a:pt x="1752600" y="1147762"/>
                    <a:pt x="1584959" y="1156334"/>
                  </a:cubicBezTo>
                  <a:cubicBezTo>
                    <a:pt x="1405889" y="1164907"/>
                    <a:pt x="1224915" y="1155382"/>
                    <a:pt x="1045845" y="1156334"/>
                  </a:cubicBezTo>
                  <a:cubicBezTo>
                    <a:pt x="874395" y="1157287"/>
                    <a:pt x="701992" y="1172527"/>
                    <a:pt x="530542" y="1156334"/>
                  </a:cubicBezTo>
                  <a:cubicBezTo>
                    <a:pt x="354330" y="1140142"/>
                    <a:pt x="177165" y="1153477"/>
                    <a:pt x="0" y="1156334"/>
                  </a:cubicBezTo>
                  <a:cubicBezTo>
                    <a:pt x="16192" y="1004887"/>
                    <a:pt x="6667" y="851534"/>
                    <a:pt x="0" y="699134"/>
                  </a:cubicBezTo>
                  <a:cubicBezTo>
                    <a:pt x="277177" y="685800"/>
                    <a:pt x="556259" y="707707"/>
                    <a:pt x="834390" y="699134"/>
                  </a:cubicBezTo>
                  <a:cubicBezTo>
                    <a:pt x="1089660" y="690562"/>
                    <a:pt x="1344930" y="715327"/>
                    <a:pt x="1600200" y="699134"/>
                  </a:cubicBezTo>
                  <a:cubicBezTo>
                    <a:pt x="1599247" y="470534"/>
                    <a:pt x="1599247" y="241934"/>
                    <a:pt x="1600200" y="13334"/>
                  </a:cubicBezTo>
                  <a:cubicBezTo>
                    <a:pt x="1864995" y="16192"/>
                    <a:pt x="2129790" y="11429"/>
                    <a:pt x="2393632" y="13334"/>
                  </a:cubicBezTo>
                  <a:cubicBezTo>
                    <a:pt x="2663190" y="15239"/>
                    <a:pt x="2931795" y="0"/>
                    <a:pt x="3200400" y="1333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5A81D00-4920-0421-0571-497836186ED2}"/>
                </a:ext>
              </a:extLst>
            </p:cNvPr>
            <p:cNvSpPr/>
            <p:nvPr/>
          </p:nvSpPr>
          <p:spPr>
            <a:xfrm>
              <a:off x="457200" y="4229100"/>
              <a:ext cx="4800600" cy="1143000"/>
            </a:xfrm>
            <a:custGeom>
              <a:avLst/>
              <a:gdLst/>
              <a:ahLst/>
              <a:cxnLst/>
              <a:rect l="0" t="0" r="0" b="0"/>
              <a:pathLst>
                <a:path w="4800600" h="1143000">
                  <a:moveTo>
                    <a:pt x="3200400" y="342900"/>
                  </a:moveTo>
                  <a:lnTo>
                    <a:pt x="4800600" y="342900"/>
                  </a:lnTo>
                  <a:lnTo>
                    <a:pt x="4800600" y="1143000"/>
                  </a:lnTo>
                  <a:lnTo>
                    <a:pt x="0" y="1143000"/>
                  </a:lnTo>
                  <a:lnTo>
                    <a:pt x="0" y="685800"/>
                  </a:lnTo>
                  <a:lnTo>
                    <a:pt x="1600200" y="685800"/>
                  </a:lnTo>
                  <a:lnTo>
                    <a:pt x="1600200" y="0"/>
                  </a:lnTo>
                  <a:lnTo>
                    <a:pt x="3200400" y="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5F44A78-BB0B-10F5-3014-A703AA91F064}"/>
              </a:ext>
            </a:extLst>
          </p:cNvPr>
          <p:cNvGrpSpPr/>
          <p:nvPr/>
        </p:nvGrpSpPr>
        <p:grpSpPr>
          <a:xfrm>
            <a:off x="3642694" y="4979194"/>
            <a:ext cx="1615440" cy="800100"/>
            <a:chOff x="2049780" y="4572000"/>
            <a:chExt cx="1615440" cy="800100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D425C4D0-80C9-DDEB-F6F1-A02CEFDF68CA}"/>
                </a:ext>
              </a:extLst>
            </p:cNvPr>
            <p:cNvSpPr/>
            <p:nvPr/>
          </p:nvSpPr>
          <p:spPr>
            <a:xfrm>
              <a:off x="2049780" y="4572000"/>
              <a:ext cx="1615440" cy="800100"/>
            </a:xfrm>
            <a:custGeom>
              <a:avLst/>
              <a:gdLst/>
              <a:ahLst/>
              <a:cxnLst/>
              <a:rect l="0" t="0" r="0" b="0"/>
              <a:pathLst>
                <a:path w="1615440" h="800100">
                  <a:moveTo>
                    <a:pt x="7620" y="800100"/>
                  </a:moveTo>
                  <a:cubicBezTo>
                    <a:pt x="0" y="647700"/>
                    <a:pt x="4762" y="495300"/>
                    <a:pt x="7620" y="342900"/>
                  </a:cubicBezTo>
                  <a:moveTo>
                    <a:pt x="1607820" y="0"/>
                  </a:moveTo>
                  <a:cubicBezTo>
                    <a:pt x="1605915" y="120967"/>
                    <a:pt x="1602105" y="242887"/>
                    <a:pt x="1607820" y="363855"/>
                  </a:cubicBezTo>
                  <a:cubicBezTo>
                    <a:pt x="1614487" y="509587"/>
                    <a:pt x="1615440" y="655320"/>
                    <a:pt x="1607820" y="800100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E9BB1F4-BD97-F5E4-6C6E-CAB9230782C2}"/>
                </a:ext>
              </a:extLst>
            </p:cNvPr>
            <p:cNvSpPr/>
            <p:nvPr/>
          </p:nvSpPr>
          <p:spPr>
            <a:xfrm>
              <a:off x="2057400" y="4572000"/>
              <a:ext cx="1600200" cy="800100"/>
            </a:xfrm>
            <a:custGeom>
              <a:avLst/>
              <a:gdLst/>
              <a:ahLst/>
              <a:cxnLst/>
              <a:rect l="0" t="0" r="0" b="0"/>
              <a:pathLst>
                <a:path w="1600200" h="800100">
                  <a:moveTo>
                    <a:pt x="0" y="342900"/>
                  </a:moveTo>
                  <a:lnTo>
                    <a:pt x="0" y="800100"/>
                  </a:lnTo>
                  <a:moveTo>
                    <a:pt x="1600200" y="0"/>
                  </a:moveTo>
                  <a:lnTo>
                    <a:pt x="1600200" y="800100"/>
                  </a:ln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28B678-BF84-A2B1-322F-A217E6A460D5}"/>
              </a:ext>
            </a:extLst>
          </p:cNvPr>
          <p:cNvSpPr txBox="1"/>
          <p:nvPr/>
        </p:nvSpPr>
        <p:spPr>
          <a:xfrm>
            <a:off x="2050114" y="1058704"/>
            <a:ext cx="48006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Top Professional Development Learnings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96B76-B1F7-551C-5354-6A7608A00E9B}"/>
              </a:ext>
            </a:extLst>
          </p:cNvPr>
          <p:cNvSpPr txBox="1"/>
          <p:nvPr/>
        </p:nvSpPr>
        <p:spPr>
          <a:xfrm>
            <a:off x="2049545" y="1754029"/>
            <a:ext cx="1600200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Collaboration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011525-6A64-492B-A521-FB70AC99690E}"/>
              </a:ext>
            </a:extLst>
          </p:cNvPr>
          <p:cNvSpPr txBox="1"/>
          <p:nvPr/>
        </p:nvSpPr>
        <p:spPr>
          <a:xfrm>
            <a:off x="3649746" y="1754029"/>
            <a:ext cx="1584576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Consistency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8FB3A4-1E4F-FBD1-93C9-697E52E25F59}"/>
              </a:ext>
            </a:extLst>
          </p:cNvPr>
          <p:cNvSpPr txBox="1"/>
          <p:nvPr/>
        </p:nvSpPr>
        <p:spPr>
          <a:xfrm>
            <a:off x="5422250" y="1754029"/>
            <a:ext cx="142732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Problem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 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Solving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907DD4-6E3A-26DA-E5E7-C6325D7B703F}"/>
              </a:ext>
            </a:extLst>
          </p:cNvPr>
          <p:cNvSpPr txBox="1"/>
          <p:nvPr/>
        </p:nvSpPr>
        <p:spPr>
          <a:xfrm>
            <a:off x="2049545" y="2068354"/>
            <a:ext cx="1440749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Asking for help fosters
teamwork and
knowledge sharing.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F2985B-26C3-AD4C-CCC3-DF764FE3855F}"/>
              </a:ext>
            </a:extLst>
          </p:cNvPr>
          <p:cNvSpPr txBox="1"/>
          <p:nvPr/>
        </p:nvSpPr>
        <p:spPr>
          <a:xfrm>
            <a:off x="3642695" y="2039778"/>
            <a:ext cx="158171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Consistent
contributions enhance
project reliability and
personal growth.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55666B-513B-FF5A-6F32-AF5CAD91285B}"/>
              </a:ext>
            </a:extLst>
          </p:cNvPr>
          <p:cNvSpPr txBox="1"/>
          <p:nvPr/>
        </p:nvSpPr>
        <p:spPr>
          <a:xfrm>
            <a:off x="5250514" y="2072045"/>
            <a:ext cx="1599057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0" dirty="0">
                <a:solidFill>
                  <a:srgbClr val="484848"/>
                </a:solidFill>
                <a:latin typeface="Roboto"/>
              </a:rPr>
              <a:t>Effective bug solving
skills improve project
stability and user
satisfaction.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089872-8308-C245-13FC-B1E5CC54650A}"/>
              </a:ext>
            </a:extLst>
          </p:cNvPr>
          <p:cNvSpPr txBox="1"/>
          <p:nvPr/>
        </p:nvSpPr>
        <p:spPr>
          <a:xfrm>
            <a:off x="4418141" y="3460235"/>
            <a:ext cx="20678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36B657-3B05-EC9E-A0E7-E7EE0C2268BA}"/>
              </a:ext>
            </a:extLst>
          </p:cNvPr>
          <p:cNvSpPr txBox="1"/>
          <p:nvPr/>
        </p:nvSpPr>
        <p:spPr>
          <a:xfrm>
            <a:off x="5942903" y="3803135"/>
            <a:ext cx="20678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633D6A-19C8-145A-5216-D1A37310E8E7}"/>
              </a:ext>
            </a:extLst>
          </p:cNvPr>
          <p:cNvSpPr txBox="1"/>
          <p:nvPr/>
        </p:nvSpPr>
        <p:spPr>
          <a:xfrm>
            <a:off x="2756504" y="4146035"/>
            <a:ext cx="20678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3ECE35-C019-37FC-ADEE-F5E1355E11AF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top.png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446763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306663" y="1370851"/>
            <a:ext cx="530678" cy="424544"/>
            <a:chOff x="2175786" y="955221"/>
            <a:chExt cx="530678" cy="424544"/>
          </a:xfrm>
        </p:grpSpPr>
        <p:sp>
          <p:nvSpPr>
            <p:cNvPr id="2" name="Rounded Rectangle 1"/>
            <p:cNvSpPr/>
            <p:nvPr/>
          </p:nvSpPr>
          <p:spPr>
            <a:xfrm>
              <a:off x="2175786" y="955221"/>
              <a:ext cx="530678" cy="424544"/>
            </a:xfrm>
            <a:custGeom>
              <a:avLst/>
              <a:gdLst/>
              <a:ahLst/>
              <a:cxnLst/>
              <a:rect l="0" t="0" r="0" b="0"/>
              <a:pathLst>
                <a:path w="530678" h="424544">
                  <a:moveTo>
                    <a:pt x="0" y="212271"/>
                  </a:moveTo>
                  <a:lnTo>
                    <a:pt x="159203" y="0"/>
                  </a:lnTo>
                  <a:lnTo>
                    <a:pt x="159203" y="70758"/>
                  </a:lnTo>
                  <a:lnTo>
                    <a:pt x="371475" y="70758"/>
                  </a:lnTo>
                  <a:lnTo>
                    <a:pt x="371475" y="1"/>
                  </a:lnTo>
                  <a:lnTo>
                    <a:pt x="530678" y="212273"/>
                  </a:lnTo>
                  <a:lnTo>
                    <a:pt x="371475" y="424544"/>
                  </a:lnTo>
                  <a:lnTo>
                    <a:pt x="371475" y="353786"/>
                  </a:lnTo>
                  <a:lnTo>
                    <a:pt x="159203" y="353786"/>
                  </a:lnTo>
                  <a:lnTo>
                    <a:pt x="159203" y="4245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75786" y="955221"/>
              <a:ext cx="530678" cy="424542"/>
            </a:xfrm>
            <a:custGeom>
              <a:avLst/>
              <a:gdLst/>
              <a:ahLst/>
              <a:cxnLst/>
              <a:rect l="0" t="0" r="0" b="0"/>
              <a:pathLst>
                <a:path w="530678" h="424542">
                  <a:moveTo>
                    <a:pt x="0" y="212271"/>
                  </a:moveTo>
                  <a:cubicBezTo>
                    <a:pt x="48645" y="138860"/>
                    <a:pt x="101713" y="67219"/>
                    <a:pt x="159203" y="0"/>
                  </a:cubicBezTo>
                  <a:cubicBezTo>
                    <a:pt x="158319" y="23880"/>
                    <a:pt x="155665" y="47761"/>
                    <a:pt x="159203" y="70757"/>
                  </a:cubicBezTo>
                  <a:cubicBezTo>
                    <a:pt x="228191" y="86677"/>
                    <a:pt x="301602" y="82255"/>
                    <a:pt x="371475" y="70757"/>
                  </a:cubicBezTo>
                  <a:cubicBezTo>
                    <a:pt x="364399" y="47761"/>
                    <a:pt x="365283" y="22996"/>
                    <a:pt x="371475" y="0"/>
                  </a:cubicBezTo>
                  <a:cubicBezTo>
                    <a:pt x="431618" y="64565"/>
                    <a:pt x="482033" y="138860"/>
                    <a:pt x="530678" y="212271"/>
                  </a:cubicBezTo>
                  <a:cubicBezTo>
                    <a:pt x="474072" y="280375"/>
                    <a:pt x="416582" y="348478"/>
                    <a:pt x="371475" y="424542"/>
                  </a:cubicBezTo>
                  <a:cubicBezTo>
                    <a:pt x="365283" y="401546"/>
                    <a:pt x="370590" y="377666"/>
                    <a:pt x="371475" y="353785"/>
                  </a:cubicBezTo>
                  <a:cubicBezTo>
                    <a:pt x="300717" y="354670"/>
                    <a:pt x="229960" y="345825"/>
                    <a:pt x="159203" y="353785"/>
                  </a:cubicBezTo>
                  <a:cubicBezTo>
                    <a:pt x="164510" y="376781"/>
                    <a:pt x="153012" y="401546"/>
                    <a:pt x="159203" y="424542"/>
                  </a:cubicBezTo>
                  <a:cubicBezTo>
                    <a:pt x="100828" y="357323"/>
                    <a:pt x="53067" y="283028"/>
                    <a:pt x="0" y="212271"/>
                  </a:cubicBezTo>
                  <a:moveTo>
                    <a:pt x="182199" y="162741"/>
                  </a:moveTo>
                  <a:cubicBezTo>
                    <a:pt x="185737" y="197235"/>
                    <a:pt x="210502" y="227307"/>
                    <a:pt x="221116" y="260916"/>
                  </a:cubicBezTo>
                  <a:moveTo>
                    <a:pt x="222885" y="257379"/>
                  </a:moveTo>
                  <a:cubicBezTo>
                    <a:pt x="238805" y="228191"/>
                    <a:pt x="251187" y="196351"/>
                    <a:pt x="261801" y="165394"/>
                  </a:cubicBezTo>
                  <a:moveTo>
                    <a:pt x="291873" y="240574"/>
                  </a:moveTo>
                  <a:cubicBezTo>
                    <a:pt x="294526" y="244112"/>
                    <a:pt x="297180" y="247650"/>
                    <a:pt x="299833" y="252072"/>
                  </a:cubicBezTo>
                  <a:cubicBezTo>
                    <a:pt x="306024" y="259148"/>
                    <a:pt x="313984" y="263570"/>
                    <a:pt x="328136" y="261801"/>
                  </a:cubicBezTo>
                  <a:cubicBezTo>
                    <a:pt x="341403" y="260032"/>
                    <a:pt x="352016" y="252072"/>
                    <a:pt x="348478" y="241458"/>
                  </a:cubicBezTo>
                  <a:cubicBezTo>
                    <a:pt x="350247" y="229960"/>
                    <a:pt x="341403" y="215809"/>
                    <a:pt x="321060" y="211386"/>
                  </a:cubicBezTo>
                  <a:cubicBezTo>
                    <a:pt x="302486" y="203426"/>
                    <a:pt x="293642" y="192813"/>
                    <a:pt x="295411" y="183084"/>
                  </a:cubicBezTo>
                  <a:cubicBezTo>
                    <a:pt x="296295" y="172470"/>
                    <a:pt x="302486" y="166279"/>
                    <a:pt x="313984" y="166279"/>
                  </a:cubicBezTo>
                  <a:cubicBezTo>
                    <a:pt x="325482" y="165394"/>
                    <a:pt x="333443" y="168048"/>
                    <a:pt x="339634" y="171586"/>
                  </a:cubicBezTo>
                  <a:cubicBezTo>
                    <a:pt x="342287" y="174239"/>
                    <a:pt x="345825" y="176008"/>
                    <a:pt x="348478" y="178661"/>
                  </a:cubicBezTo>
                </a:path>
              </a:pathLst>
            </a:custGeom>
            <a:noFill/>
            <a:ln w="26533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75786" y="955221"/>
              <a:ext cx="530678" cy="424544"/>
            </a:xfrm>
            <a:custGeom>
              <a:avLst/>
              <a:gdLst/>
              <a:ahLst/>
              <a:cxnLst/>
              <a:rect l="0" t="0" r="0" b="0"/>
              <a:pathLst>
                <a:path w="530678" h="424544">
                  <a:moveTo>
                    <a:pt x="0" y="212271"/>
                  </a:moveTo>
                  <a:lnTo>
                    <a:pt x="159203" y="0"/>
                  </a:lnTo>
                  <a:lnTo>
                    <a:pt x="159203" y="70758"/>
                  </a:lnTo>
                  <a:lnTo>
                    <a:pt x="371475" y="70758"/>
                  </a:lnTo>
                  <a:lnTo>
                    <a:pt x="371475" y="1"/>
                  </a:lnTo>
                  <a:lnTo>
                    <a:pt x="530678" y="212273"/>
                  </a:lnTo>
                  <a:lnTo>
                    <a:pt x="371475" y="424544"/>
                  </a:lnTo>
                  <a:lnTo>
                    <a:pt x="371475" y="353786"/>
                  </a:lnTo>
                  <a:lnTo>
                    <a:pt x="159203" y="353786"/>
                  </a:lnTo>
                  <a:lnTo>
                    <a:pt x="159203" y="424542"/>
                  </a:lnTo>
                  <a:close/>
                  <a:moveTo>
                    <a:pt x="182187" y="162504"/>
                  </a:moveTo>
                  <a:lnTo>
                    <a:pt x="221103" y="260743"/>
                  </a:lnTo>
                  <a:moveTo>
                    <a:pt x="261789" y="165045"/>
                  </a:moveTo>
                  <a:lnTo>
                    <a:pt x="222872" y="257355"/>
                  </a:lnTo>
                  <a:moveTo>
                    <a:pt x="291861" y="240418"/>
                  </a:moveTo>
                  <a:cubicBezTo>
                    <a:pt x="294219" y="244370"/>
                    <a:pt x="296873" y="248322"/>
                    <a:pt x="299821" y="252274"/>
                  </a:cubicBezTo>
                  <a:cubicBezTo>
                    <a:pt x="304538" y="260179"/>
                    <a:pt x="313972" y="263283"/>
                    <a:pt x="328124" y="261589"/>
                  </a:cubicBezTo>
                  <a:cubicBezTo>
                    <a:pt x="341685" y="259331"/>
                    <a:pt x="348466" y="252556"/>
                    <a:pt x="348466" y="241264"/>
                  </a:cubicBezTo>
                  <a:cubicBezTo>
                    <a:pt x="349056" y="229972"/>
                    <a:pt x="339916" y="220092"/>
                    <a:pt x="321048" y="211623"/>
                  </a:cubicBezTo>
                  <a:cubicBezTo>
                    <a:pt x="302769" y="202589"/>
                    <a:pt x="294219" y="192992"/>
                    <a:pt x="295398" y="182829"/>
                  </a:cubicBezTo>
                  <a:cubicBezTo>
                    <a:pt x="295988" y="172666"/>
                    <a:pt x="302180" y="167021"/>
                    <a:pt x="313972" y="165891"/>
                  </a:cubicBezTo>
                  <a:cubicBezTo>
                    <a:pt x="325765" y="164762"/>
                    <a:pt x="334315" y="166739"/>
                    <a:pt x="339622" y="171820"/>
                  </a:cubicBezTo>
                  <a:cubicBezTo>
                    <a:pt x="342570" y="174078"/>
                    <a:pt x="345518" y="176336"/>
                    <a:pt x="348466" y="178595"/>
                  </a:cubicBezTo>
                </a:path>
              </a:pathLst>
            </a:custGeom>
            <a:noFill/>
            <a:ln w="26533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343148" y="2096103"/>
            <a:ext cx="4457704" cy="37147"/>
            <a:chOff x="212271" y="1680473"/>
            <a:chExt cx="4457704" cy="37147"/>
          </a:xfrm>
        </p:grpSpPr>
        <p:sp>
          <p:nvSpPr>
            <p:cNvPr id="6" name="Rounded Rectangle 5"/>
            <p:cNvSpPr/>
            <p:nvPr/>
          </p:nvSpPr>
          <p:spPr>
            <a:xfrm>
              <a:off x="212271" y="1680473"/>
              <a:ext cx="4457700" cy="37147"/>
            </a:xfrm>
            <a:custGeom>
              <a:avLst/>
              <a:gdLst/>
              <a:ahLst/>
              <a:cxnLst/>
              <a:rect l="0" t="0" r="0" b="0"/>
              <a:pathLst>
                <a:path w="4457700" h="37147">
                  <a:moveTo>
                    <a:pt x="0" y="17689"/>
                  </a:moveTo>
                  <a:cubicBezTo>
                    <a:pt x="160088" y="9729"/>
                    <a:pt x="321060" y="16804"/>
                    <a:pt x="481148" y="17689"/>
                  </a:cubicBezTo>
                  <a:cubicBezTo>
                    <a:pt x="629738" y="18573"/>
                    <a:pt x="779213" y="6191"/>
                    <a:pt x="927803" y="17689"/>
                  </a:cubicBezTo>
                  <a:cubicBezTo>
                    <a:pt x="1079930" y="30071"/>
                    <a:pt x="1233827" y="20342"/>
                    <a:pt x="1386840" y="17689"/>
                  </a:cubicBezTo>
                  <a:cubicBezTo>
                    <a:pt x="1530123" y="15035"/>
                    <a:pt x="1673406" y="28302"/>
                    <a:pt x="1814920" y="17689"/>
                  </a:cubicBezTo>
                  <a:cubicBezTo>
                    <a:pt x="1966164" y="6191"/>
                    <a:pt x="2118291" y="22996"/>
                    <a:pt x="2270419" y="17689"/>
                  </a:cubicBezTo>
                  <a:cubicBezTo>
                    <a:pt x="2403973" y="12382"/>
                    <a:pt x="2537528" y="22996"/>
                    <a:pt x="2671966" y="17689"/>
                  </a:cubicBezTo>
                  <a:cubicBezTo>
                    <a:pt x="2832054" y="10613"/>
                    <a:pt x="2993027" y="28302"/>
                    <a:pt x="3153115" y="17689"/>
                  </a:cubicBezTo>
                  <a:cubicBezTo>
                    <a:pt x="3308780" y="7960"/>
                    <a:pt x="3465331" y="37147"/>
                    <a:pt x="3620112" y="17689"/>
                  </a:cubicBezTo>
                  <a:cubicBezTo>
                    <a:pt x="3757204" y="0"/>
                    <a:pt x="3896949" y="26533"/>
                    <a:pt x="4035810" y="17689"/>
                  </a:cubicBezTo>
                  <a:cubicBezTo>
                    <a:pt x="4175555" y="8844"/>
                    <a:pt x="4317070" y="12382"/>
                    <a:pt x="4457700" y="17689"/>
                  </a:cubicBezTo>
                </a:path>
              </a:pathLst>
            </a:custGeom>
            <a:noFill/>
            <a:ln w="1326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12271" y="1698162"/>
              <a:ext cx="4457704" cy="8844"/>
            </a:xfrm>
            <a:custGeom>
              <a:avLst/>
              <a:gdLst/>
              <a:ahLst/>
              <a:cxnLst/>
              <a:rect l="0" t="0" r="0" b="0"/>
              <a:pathLst>
                <a:path w="4457704" h="8844">
                  <a:moveTo>
                    <a:pt x="4457704" y="0"/>
                  </a:moveTo>
                  <a:lnTo>
                    <a:pt x="0" y="7"/>
                  </a:lnTo>
                </a:path>
              </a:pathLst>
            </a:custGeom>
            <a:noFill/>
            <a:ln w="1326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53428" y="1158580"/>
            <a:ext cx="38031" cy="4776107"/>
            <a:chOff x="2422551" y="742950"/>
            <a:chExt cx="38031" cy="4776107"/>
          </a:xfrm>
        </p:grpSpPr>
        <p:sp>
          <p:nvSpPr>
            <p:cNvPr id="9" name="Rounded Rectangle 8"/>
            <p:cNvSpPr/>
            <p:nvPr/>
          </p:nvSpPr>
          <p:spPr>
            <a:xfrm>
              <a:off x="2422551" y="742950"/>
              <a:ext cx="38031" cy="4776107"/>
            </a:xfrm>
            <a:custGeom>
              <a:avLst/>
              <a:gdLst/>
              <a:ahLst/>
              <a:cxnLst/>
              <a:rect l="0" t="0" r="0" b="0"/>
              <a:pathLst>
                <a:path w="38031" h="4776107">
                  <a:moveTo>
                    <a:pt x="18573" y="2547257"/>
                  </a:moveTo>
                  <a:cubicBezTo>
                    <a:pt x="4422" y="2416356"/>
                    <a:pt x="12382" y="2283686"/>
                    <a:pt x="18573" y="2152786"/>
                  </a:cubicBezTo>
                  <a:cubicBezTo>
                    <a:pt x="23880" y="2036921"/>
                    <a:pt x="19458" y="1920171"/>
                    <a:pt x="18573" y="1804307"/>
                  </a:cubicBezTo>
                  <a:moveTo>
                    <a:pt x="18573" y="3290207"/>
                  </a:moveTo>
                  <a:cubicBezTo>
                    <a:pt x="22996" y="3176995"/>
                    <a:pt x="34494" y="3062015"/>
                    <a:pt x="18573" y="2949688"/>
                  </a:cubicBezTo>
                  <a:cubicBezTo>
                    <a:pt x="0" y="2817018"/>
                    <a:pt x="9729" y="2680811"/>
                    <a:pt x="18573" y="2547257"/>
                  </a:cubicBezTo>
                  <a:moveTo>
                    <a:pt x="18573" y="3290207"/>
                  </a:moveTo>
                  <a:cubicBezTo>
                    <a:pt x="30071" y="3423761"/>
                    <a:pt x="38031" y="3560853"/>
                    <a:pt x="18573" y="3693522"/>
                  </a:cubicBezTo>
                  <a:cubicBezTo>
                    <a:pt x="1768" y="3805849"/>
                    <a:pt x="19458" y="3919945"/>
                    <a:pt x="18573" y="4033157"/>
                  </a:cubicBezTo>
                  <a:moveTo>
                    <a:pt x="18573" y="4033157"/>
                  </a:moveTo>
                  <a:cubicBezTo>
                    <a:pt x="25649" y="4280807"/>
                    <a:pt x="28302" y="4528457"/>
                    <a:pt x="18573" y="4776107"/>
                  </a:cubicBezTo>
                  <a:moveTo>
                    <a:pt x="18573" y="955221"/>
                  </a:moveTo>
                  <a:cubicBezTo>
                    <a:pt x="12382" y="1108233"/>
                    <a:pt x="29187" y="1261246"/>
                    <a:pt x="18573" y="1413373"/>
                  </a:cubicBezTo>
                  <a:cubicBezTo>
                    <a:pt x="8844" y="1543390"/>
                    <a:pt x="31840" y="1674290"/>
                    <a:pt x="18573" y="1804307"/>
                  </a:cubicBezTo>
                  <a:moveTo>
                    <a:pt x="18573" y="955221"/>
                  </a:moveTo>
                  <a:cubicBezTo>
                    <a:pt x="20342" y="842894"/>
                    <a:pt x="15920" y="731451"/>
                    <a:pt x="18573" y="619125"/>
                  </a:cubicBezTo>
                  <a:moveTo>
                    <a:pt x="18573" y="229960"/>
                  </a:moveTo>
                  <a:cubicBezTo>
                    <a:pt x="10613" y="153896"/>
                    <a:pt x="20342" y="76948"/>
                    <a:pt x="18573" y="0"/>
                  </a:cubicBezTo>
                </a:path>
              </a:pathLst>
            </a:custGeom>
            <a:noFill/>
            <a:ln w="1326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41125" y="742950"/>
              <a:ext cx="8844" cy="4776107"/>
            </a:xfrm>
            <a:custGeom>
              <a:avLst/>
              <a:gdLst/>
              <a:ahLst/>
              <a:cxnLst/>
              <a:rect l="0" t="0" r="0" b="0"/>
              <a:pathLst>
                <a:path w="8844" h="4776107">
                  <a:moveTo>
                    <a:pt x="0" y="2547257"/>
                  </a:moveTo>
                  <a:lnTo>
                    <a:pt x="0" y="1804307"/>
                  </a:lnTo>
                  <a:moveTo>
                    <a:pt x="0" y="3290207"/>
                  </a:moveTo>
                  <a:lnTo>
                    <a:pt x="0" y="2547257"/>
                  </a:lnTo>
                  <a:moveTo>
                    <a:pt x="0" y="3290207"/>
                  </a:moveTo>
                  <a:lnTo>
                    <a:pt x="0" y="4033157"/>
                  </a:lnTo>
                  <a:moveTo>
                    <a:pt x="0" y="4033157"/>
                  </a:moveTo>
                  <a:lnTo>
                    <a:pt x="0" y="4776107"/>
                  </a:lnTo>
                  <a:moveTo>
                    <a:pt x="0" y="1804307"/>
                  </a:moveTo>
                  <a:lnTo>
                    <a:pt x="0" y="955221"/>
                  </a:lnTo>
                  <a:moveTo>
                    <a:pt x="0" y="955221"/>
                  </a:moveTo>
                  <a:lnTo>
                    <a:pt x="0" y="619125"/>
                  </a:lnTo>
                  <a:moveTo>
                    <a:pt x="0" y="229960"/>
                  </a:moveTo>
                  <a:lnTo>
                    <a:pt x="0" y="0"/>
                  </a:lnTo>
                </a:path>
              </a:pathLst>
            </a:custGeom>
            <a:noFill/>
            <a:ln w="1326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2891520" y="1639728"/>
            <a:ext cx="32060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Pros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44913" y="1639728"/>
            <a:ext cx="35266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Cons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1520" y="2621483"/>
            <a:ext cx="112210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 dirty="0">
                <a:solidFill>
                  <a:srgbClr val="484848"/>
                </a:solidFill>
                <a:latin typeface="Roboto"/>
              </a:rPr>
              <a:t>Personal growth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44913" y="2515348"/>
            <a:ext cx="875240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Time
commitment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1520" y="3258298"/>
            <a:ext cx="92653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Professional
advancement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44913" y="3364433"/>
            <a:ext cx="100828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Learning curve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1520" y="4001248"/>
            <a:ext cx="85600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Community
engagement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44913" y="4001248"/>
            <a:ext cx="60914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Potential
burnout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91520" y="5487148"/>
            <a:ext cx="90409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Impactful
contributions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91520" y="4744198"/>
            <a:ext cx="888064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Skill
development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44689" y="923312"/>
            <a:ext cx="17280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0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0" dirty="0">
                <a:solidFill>
                  <a:srgbClr val="484848"/>
                </a:solidFill>
                <a:latin typeface="Roboto"/>
              </a:rPr>
              <a:t> contribution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351997" y="2441053"/>
            <a:ext cx="406853" cy="406853"/>
            <a:chOff x="221120" y="2025423"/>
            <a:chExt cx="406853" cy="406853"/>
          </a:xfrm>
        </p:grpSpPr>
        <p:sp>
          <p:nvSpPr>
            <p:cNvPr id="23" name="Rounded Rectangle 22"/>
            <p:cNvSpPr/>
            <p:nvPr/>
          </p:nvSpPr>
          <p:spPr>
            <a:xfrm>
              <a:off x="221120" y="2025423"/>
              <a:ext cx="406853" cy="406853"/>
            </a:xfrm>
            <a:custGeom>
              <a:avLst/>
              <a:gdLst/>
              <a:ahLst/>
              <a:cxnLst/>
              <a:rect l="0" t="0" r="0" b="0"/>
              <a:pathLst>
                <a:path w="406853" h="406853">
                  <a:moveTo>
                    <a:pt x="229960" y="0"/>
                  </a:moveTo>
                  <a:cubicBezTo>
                    <a:pt x="245881" y="122056"/>
                    <a:pt x="122056" y="235267"/>
                    <a:pt x="0" y="212271"/>
                  </a:cubicBezTo>
                  <a:moveTo>
                    <a:pt x="265339" y="35378"/>
                  </a:moveTo>
                  <a:cubicBezTo>
                    <a:pt x="254725" y="22996"/>
                    <a:pt x="240574" y="14151"/>
                    <a:pt x="229960" y="0"/>
                  </a:cubicBezTo>
                  <a:cubicBezTo>
                    <a:pt x="215809" y="8844"/>
                    <a:pt x="206964" y="24765"/>
                    <a:pt x="194582" y="35378"/>
                  </a:cubicBezTo>
                  <a:moveTo>
                    <a:pt x="392702" y="44223"/>
                  </a:moveTo>
                  <a:cubicBezTo>
                    <a:pt x="396240" y="42454"/>
                    <a:pt x="399777" y="42454"/>
                    <a:pt x="401546" y="44223"/>
                  </a:cubicBezTo>
                  <a:cubicBezTo>
                    <a:pt x="405084" y="45992"/>
                    <a:pt x="406853" y="49529"/>
                    <a:pt x="406853" y="53067"/>
                  </a:cubicBezTo>
                  <a:cubicBezTo>
                    <a:pt x="392702" y="83139"/>
                    <a:pt x="389164" y="155665"/>
                    <a:pt x="330789" y="164510"/>
                  </a:cubicBezTo>
                  <a:cubicBezTo>
                    <a:pt x="304255" y="155665"/>
                    <a:pt x="274183" y="139745"/>
                    <a:pt x="281259" y="111442"/>
                  </a:cubicBezTo>
                  <a:cubicBezTo>
                    <a:pt x="286566" y="84908"/>
                    <a:pt x="302486" y="61912"/>
                    <a:pt x="330789" y="60143"/>
                  </a:cubicBezTo>
                  <a:cubicBezTo>
                    <a:pt x="352016" y="54836"/>
                    <a:pt x="373243" y="49529"/>
                    <a:pt x="392702" y="44223"/>
                  </a:cubicBezTo>
                  <a:moveTo>
                    <a:pt x="288335" y="406853"/>
                  </a:moveTo>
                  <a:cubicBezTo>
                    <a:pt x="275952" y="334327"/>
                    <a:pt x="275952" y="258263"/>
                    <a:pt x="286566" y="185737"/>
                  </a:cubicBezTo>
                  <a:cubicBezTo>
                    <a:pt x="288335" y="178661"/>
                    <a:pt x="288335" y="171586"/>
                    <a:pt x="290104" y="166279"/>
                  </a:cubicBezTo>
                  <a:cubicBezTo>
                    <a:pt x="300717" y="134438"/>
                    <a:pt x="325482" y="114980"/>
                    <a:pt x="353785" y="100828"/>
                  </a:cubicBezTo>
                  <a:moveTo>
                    <a:pt x="0" y="406853"/>
                  </a:moveTo>
                  <a:cubicBezTo>
                    <a:pt x="134438" y="392702"/>
                    <a:pt x="274183" y="378550"/>
                    <a:pt x="406853" y="406853"/>
                  </a:cubicBezTo>
                  <a:moveTo>
                    <a:pt x="76063" y="362630"/>
                  </a:moveTo>
                  <a:cubicBezTo>
                    <a:pt x="40685" y="362630"/>
                    <a:pt x="40685" y="406853"/>
                    <a:pt x="40685" y="406853"/>
                  </a:cubicBezTo>
                  <a:cubicBezTo>
                    <a:pt x="40685" y="362630"/>
                    <a:pt x="5306" y="362630"/>
                    <a:pt x="5306" y="362630"/>
                  </a:cubicBezTo>
                  <a:moveTo>
                    <a:pt x="164510" y="371475"/>
                  </a:moveTo>
                  <a:cubicBezTo>
                    <a:pt x="173354" y="359092"/>
                    <a:pt x="183968" y="339634"/>
                    <a:pt x="199888" y="344941"/>
                  </a:cubicBezTo>
                  <a:moveTo>
                    <a:pt x="155665" y="291873"/>
                  </a:moveTo>
                  <a:cubicBezTo>
                    <a:pt x="166279" y="300717"/>
                    <a:pt x="162741" y="316638"/>
                    <a:pt x="155665" y="329020"/>
                  </a:cubicBezTo>
                  <a:cubicBezTo>
                    <a:pt x="146821" y="341403"/>
                    <a:pt x="127362" y="339634"/>
                    <a:pt x="116749" y="329020"/>
                  </a:cubicBezTo>
                  <a:cubicBezTo>
                    <a:pt x="107904" y="314869"/>
                    <a:pt x="102597" y="298948"/>
                    <a:pt x="97291" y="283028"/>
                  </a:cubicBezTo>
                  <a:cubicBezTo>
                    <a:pt x="95522" y="279490"/>
                    <a:pt x="97291" y="275952"/>
                    <a:pt x="99060" y="272415"/>
                  </a:cubicBezTo>
                  <a:cubicBezTo>
                    <a:pt x="100828" y="270646"/>
                    <a:pt x="104366" y="270646"/>
                    <a:pt x="107904" y="270646"/>
                  </a:cubicBezTo>
                  <a:cubicBezTo>
                    <a:pt x="123824" y="275952"/>
                    <a:pt x="143283" y="277721"/>
                    <a:pt x="155665" y="291873"/>
                  </a:cubicBezTo>
                  <a:moveTo>
                    <a:pt x="153896" y="329020"/>
                  </a:moveTo>
                  <a:cubicBezTo>
                    <a:pt x="162741" y="336096"/>
                    <a:pt x="164510" y="350247"/>
                    <a:pt x="162741" y="362630"/>
                  </a:cubicBezTo>
                  <a:cubicBezTo>
                    <a:pt x="162741" y="376781"/>
                    <a:pt x="164510" y="392702"/>
                    <a:pt x="164510" y="406853"/>
                  </a:cubicBezTo>
                  <a:moveTo>
                    <a:pt x="153896" y="206964"/>
                  </a:moveTo>
                  <a:cubicBezTo>
                    <a:pt x="169817" y="205195"/>
                    <a:pt x="183968" y="196351"/>
                    <a:pt x="199888" y="192813"/>
                  </a:cubicBezTo>
                  <a:cubicBezTo>
                    <a:pt x="217578" y="175123"/>
                    <a:pt x="242343" y="189275"/>
                    <a:pt x="258263" y="205195"/>
                  </a:cubicBezTo>
                  <a:cubicBezTo>
                    <a:pt x="274183" y="221116"/>
                    <a:pt x="260032" y="244112"/>
                    <a:pt x="245881" y="261801"/>
                  </a:cubicBezTo>
                  <a:cubicBezTo>
                    <a:pt x="217578" y="298948"/>
                    <a:pt x="168048" y="242343"/>
                    <a:pt x="148590" y="221116"/>
                  </a:cubicBezTo>
                  <a:cubicBezTo>
                    <a:pt x="146821" y="219347"/>
                    <a:pt x="145052" y="215809"/>
                    <a:pt x="146821" y="212271"/>
                  </a:cubicBezTo>
                  <a:cubicBezTo>
                    <a:pt x="150358" y="210502"/>
                    <a:pt x="152127" y="208733"/>
                    <a:pt x="153896" y="206964"/>
                  </a:cubicBezTo>
                  <a:moveTo>
                    <a:pt x="286566" y="256494"/>
                  </a:moveTo>
                  <a:cubicBezTo>
                    <a:pt x="284797" y="251187"/>
                    <a:pt x="279490" y="247650"/>
                    <a:pt x="275952" y="244112"/>
                  </a:cubicBezTo>
                  <a:cubicBezTo>
                    <a:pt x="258263" y="226422"/>
                    <a:pt x="229960" y="219347"/>
                    <a:pt x="206964" y="226422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21120" y="2025423"/>
              <a:ext cx="406853" cy="406853"/>
            </a:xfrm>
            <a:custGeom>
              <a:avLst/>
              <a:gdLst/>
              <a:ahLst/>
              <a:cxnLst/>
              <a:rect l="0" t="0" r="0" b="0"/>
              <a:pathLst>
                <a:path w="406853" h="406853">
                  <a:moveTo>
                    <a:pt x="229801" y="0"/>
                  </a:moveTo>
                  <a:cubicBezTo>
                    <a:pt x="225149" y="122905"/>
                    <a:pt x="124037" y="212271"/>
                    <a:pt x="0" y="212271"/>
                  </a:cubicBezTo>
                  <a:moveTo>
                    <a:pt x="194582" y="35378"/>
                  </a:moveTo>
                  <a:lnTo>
                    <a:pt x="229960" y="0"/>
                  </a:lnTo>
                  <a:lnTo>
                    <a:pt x="265339" y="35378"/>
                  </a:lnTo>
                  <a:moveTo>
                    <a:pt x="393568" y="43374"/>
                  </a:moveTo>
                  <a:cubicBezTo>
                    <a:pt x="396438" y="42052"/>
                    <a:pt x="399795" y="42362"/>
                    <a:pt x="402374" y="44186"/>
                  </a:cubicBezTo>
                  <a:cubicBezTo>
                    <a:pt x="404954" y="46011"/>
                    <a:pt x="406364" y="49072"/>
                    <a:pt x="406075" y="52218"/>
                  </a:cubicBezTo>
                  <a:cubicBezTo>
                    <a:pt x="403298" y="86146"/>
                    <a:pt x="390473" y="164121"/>
                    <a:pt x="331585" y="164121"/>
                  </a:cubicBezTo>
                  <a:cubicBezTo>
                    <a:pt x="303183" y="163597"/>
                    <a:pt x="280433" y="140424"/>
                    <a:pt x="280433" y="112017"/>
                  </a:cubicBezTo>
                  <a:cubicBezTo>
                    <a:pt x="280433" y="83610"/>
                    <a:pt x="303183" y="60436"/>
                    <a:pt x="331585" y="59913"/>
                  </a:cubicBezTo>
                  <a:cubicBezTo>
                    <a:pt x="353145" y="58604"/>
                    <a:pt x="374223" y="52980"/>
                    <a:pt x="393568" y="43374"/>
                  </a:cubicBezTo>
                  <a:close/>
                  <a:moveTo>
                    <a:pt x="287450" y="406853"/>
                  </a:moveTo>
                  <a:lnTo>
                    <a:pt x="287450" y="185737"/>
                  </a:lnTo>
                  <a:cubicBezTo>
                    <a:pt x="287436" y="178856"/>
                    <a:pt x="288578" y="172021"/>
                    <a:pt x="290829" y="165518"/>
                  </a:cubicBezTo>
                  <a:cubicBezTo>
                    <a:pt x="301049" y="135635"/>
                    <a:pt x="323939" y="111787"/>
                    <a:pt x="353378" y="100351"/>
                  </a:cubicBezTo>
                  <a:moveTo>
                    <a:pt x="0" y="406853"/>
                  </a:moveTo>
                  <a:lnTo>
                    <a:pt x="406853" y="406853"/>
                  </a:lnTo>
                  <a:moveTo>
                    <a:pt x="75179" y="362630"/>
                  </a:moveTo>
                  <a:cubicBezTo>
                    <a:pt x="39800" y="362630"/>
                    <a:pt x="39800" y="406853"/>
                    <a:pt x="39800" y="406853"/>
                  </a:cubicBezTo>
                  <a:cubicBezTo>
                    <a:pt x="39800" y="362630"/>
                    <a:pt x="4422" y="362630"/>
                    <a:pt x="4422" y="362630"/>
                  </a:cubicBezTo>
                  <a:moveTo>
                    <a:pt x="163625" y="371475"/>
                  </a:moveTo>
                  <a:cubicBezTo>
                    <a:pt x="168882" y="356227"/>
                    <a:pt x="182894" y="345717"/>
                    <a:pt x="199004" y="344941"/>
                  </a:cubicBezTo>
                  <a:moveTo>
                    <a:pt x="154781" y="291236"/>
                  </a:moveTo>
                  <a:cubicBezTo>
                    <a:pt x="165143" y="301597"/>
                    <a:pt x="165145" y="318396"/>
                    <a:pt x="154786" y="328760"/>
                  </a:cubicBezTo>
                  <a:cubicBezTo>
                    <a:pt x="144427" y="339124"/>
                    <a:pt x="127628" y="339130"/>
                    <a:pt x="117262" y="328773"/>
                  </a:cubicBezTo>
                  <a:cubicBezTo>
                    <a:pt x="108167" y="314369"/>
                    <a:pt x="101352" y="298646"/>
                    <a:pt x="97061" y="282161"/>
                  </a:cubicBezTo>
                  <a:cubicBezTo>
                    <a:pt x="96059" y="279011"/>
                    <a:pt x="96898" y="275565"/>
                    <a:pt x="99235" y="273227"/>
                  </a:cubicBezTo>
                  <a:cubicBezTo>
                    <a:pt x="101573" y="270890"/>
                    <a:pt x="105019" y="270051"/>
                    <a:pt x="108169" y="271052"/>
                  </a:cubicBezTo>
                  <a:cubicBezTo>
                    <a:pt x="124651" y="275347"/>
                    <a:pt x="140372" y="282155"/>
                    <a:pt x="154781" y="291236"/>
                  </a:cubicBezTo>
                  <a:close/>
                  <a:moveTo>
                    <a:pt x="153896" y="329675"/>
                  </a:moveTo>
                  <a:cubicBezTo>
                    <a:pt x="160262" y="339486"/>
                    <a:pt x="163642" y="350934"/>
                    <a:pt x="163625" y="362630"/>
                  </a:cubicBezTo>
                  <a:lnTo>
                    <a:pt x="163625" y="406853"/>
                  </a:lnTo>
                  <a:moveTo>
                    <a:pt x="154551" y="207548"/>
                  </a:moveTo>
                  <a:cubicBezTo>
                    <a:pt x="170727" y="205546"/>
                    <a:pt x="186353" y="200389"/>
                    <a:pt x="200543" y="192370"/>
                  </a:cubicBezTo>
                  <a:cubicBezTo>
                    <a:pt x="219955" y="179992"/>
                    <a:pt x="245727" y="185697"/>
                    <a:pt x="258102" y="205111"/>
                  </a:cubicBezTo>
                  <a:cubicBezTo>
                    <a:pt x="270477" y="224526"/>
                    <a:pt x="264767" y="250297"/>
                    <a:pt x="245350" y="262668"/>
                  </a:cubicBezTo>
                  <a:cubicBezTo>
                    <a:pt x="207088" y="287150"/>
                    <a:pt x="166597" y="244253"/>
                    <a:pt x="148908" y="221699"/>
                  </a:cubicBezTo>
                  <a:cubicBezTo>
                    <a:pt x="146993" y="219223"/>
                    <a:pt x="146529" y="215920"/>
                    <a:pt x="147689" y="213012"/>
                  </a:cubicBezTo>
                  <a:cubicBezTo>
                    <a:pt x="148848" y="210105"/>
                    <a:pt x="151458" y="208027"/>
                    <a:pt x="154551" y="207548"/>
                  </a:cubicBezTo>
                  <a:close/>
                  <a:moveTo>
                    <a:pt x="287450" y="256494"/>
                  </a:moveTo>
                  <a:cubicBezTo>
                    <a:pt x="284499" y="251849"/>
                    <a:pt x="280793" y="247729"/>
                    <a:pt x="276483" y="244306"/>
                  </a:cubicBezTo>
                  <a:cubicBezTo>
                    <a:pt x="256733" y="228546"/>
                    <a:pt x="231037" y="222300"/>
                    <a:pt x="206257" y="227236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008928" y="2426901"/>
            <a:ext cx="403315" cy="442232"/>
            <a:chOff x="2878051" y="2011271"/>
            <a:chExt cx="403315" cy="442232"/>
          </a:xfrm>
        </p:grpSpPr>
        <p:sp>
          <p:nvSpPr>
            <p:cNvPr id="26" name="Rounded Rectangle 25"/>
            <p:cNvSpPr/>
            <p:nvPr/>
          </p:nvSpPr>
          <p:spPr>
            <a:xfrm>
              <a:off x="2878051" y="2011271"/>
              <a:ext cx="403315" cy="442232"/>
            </a:xfrm>
            <a:custGeom>
              <a:avLst/>
              <a:gdLst/>
              <a:ahLst/>
              <a:cxnLst/>
              <a:rect l="0" t="0" r="0" b="0"/>
              <a:pathLst>
                <a:path w="403315" h="442232">
                  <a:moveTo>
                    <a:pt x="399777" y="371475"/>
                  </a:moveTo>
                  <a:cubicBezTo>
                    <a:pt x="403315" y="396240"/>
                    <a:pt x="378550" y="413929"/>
                    <a:pt x="355554" y="415698"/>
                  </a:cubicBezTo>
                  <a:cubicBezTo>
                    <a:pt x="251187" y="421005"/>
                    <a:pt x="145052" y="442232"/>
                    <a:pt x="45992" y="415698"/>
                  </a:cubicBezTo>
                  <a:cubicBezTo>
                    <a:pt x="21227" y="410391"/>
                    <a:pt x="1768" y="396240"/>
                    <a:pt x="1768" y="371475"/>
                  </a:cubicBezTo>
                  <a:cubicBezTo>
                    <a:pt x="0" y="346709"/>
                    <a:pt x="21227" y="332558"/>
                    <a:pt x="45992" y="327251"/>
                  </a:cubicBezTo>
                  <a:cubicBezTo>
                    <a:pt x="145052" y="304255"/>
                    <a:pt x="251187" y="321944"/>
                    <a:pt x="355554" y="327251"/>
                  </a:cubicBezTo>
                  <a:cubicBezTo>
                    <a:pt x="378550" y="329020"/>
                    <a:pt x="394471" y="348478"/>
                    <a:pt x="399777" y="371475"/>
                  </a:cubicBezTo>
                  <a:moveTo>
                    <a:pt x="58374" y="254725"/>
                  </a:moveTo>
                  <a:cubicBezTo>
                    <a:pt x="74294" y="252956"/>
                    <a:pt x="90215" y="252956"/>
                    <a:pt x="106135" y="254725"/>
                  </a:cubicBezTo>
                  <a:cubicBezTo>
                    <a:pt x="114980" y="254725"/>
                    <a:pt x="123824" y="261801"/>
                    <a:pt x="123824" y="272415"/>
                  </a:cubicBezTo>
                  <a:cubicBezTo>
                    <a:pt x="122056" y="290104"/>
                    <a:pt x="127362" y="309562"/>
                    <a:pt x="123824" y="327251"/>
                  </a:cubicBezTo>
                  <a:cubicBezTo>
                    <a:pt x="95522" y="330789"/>
                    <a:pt x="68988" y="327251"/>
                    <a:pt x="40685" y="327251"/>
                  </a:cubicBezTo>
                  <a:cubicBezTo>
                    <a:pt x="42454" y="309562"/>
                    <a:pt x="33609" y="288335"/>
                    <a:pt x="40685" y="272415"/>
                  </a:cubicBezTo>
                  <a:cubicBezTo>
                    <a:pt x="44223" y="263570"/>
                    <a:pt x="49529" y="254725"/>
                    <a:pt x="58374" y="254725"/>
                  </a:cubicBezTo>
                  <a:moveTo>
                    <a:pt x="176892" y="254725"/>
                  </a:moveTo>
                  <a:cubicBezTo>
                    <a:pt x="192813" y="249418"/>
                    <a:pt x="208733" y="256494"/>
                    <a:pt x="224653" y="254725"/>
                  </a:cubicBezTo>
                  <a:cubicBezTo>
                    <a:pt x="233498" y="252956"/>
                    <a:pt x="238805" y="263570"/>
                    <a:pt x="242343" y="272415"/>
                  </a:cubicBezTo>
                  <a:cubicBezTo>
                    <a:pt x="249418" y="288335"/>
                    <a:pt x="238805" y="309562"/>
                    <a:pt x="242343" y="327251"/>
                  </a:cubicBezTo>
                  <a:cubicBezTo>
                    <a:pt x="215809" y="330789"/>
                    <a:pt x="187506" y="323713"/>
                    <a:pt x="159203" y="327251"/>
                  </a:cubicBezTo>
                  <a:cubicBezTo>
                    <a:pt x="166279" y="311331"/>
                    <a:pt x="155665" y="290104"/>
                    <a:pt x="159203" y="272415"/>
                  </a:cubicBezTo>
                  <a:cubicBezTo>
                    <a:pt x="160972" y="261801"/>
                    <a:pt x="168048" y="254725"/>
                    <a:pt x="176892" y="254725"/>
                  </a:cubicBezTo>
                  <a:moveTo>
                    <a:pt x="297179" y="254725"/>
                  </a:moveTo>
                  <a:cubicBezTo>
                    <a:pt x="311331" y="251187"/>
                    <a:pt x="329020" y="249418"/>
                    <a:pt x="343172" y="254725"/>
                  </a:cubicBezTo>
                  <a:cubicBezTo>
                    <a:pt x="353785" y="256494"/>
                    <a:pt x="359092" y="261801"/>
                    <a:pt x="360861" y="272415"/>
                  </a:cubicBezTo>
                  <a:cubicBezTo>
                    <a:pt x="364399" y="290104"/>
                    <a:pt x="366168" y="309562"/>
                    <a:pt x="360861" y="327251"/>
                  </a:cubicBezTo>
                  <a:cubicBezTo>
                    <a:pt x="334327" y="334327"/>
                    <a:pt x="306024" y="332558"/>
                    <a:pt x="279490" y="327251"/>
                  </a:cubicBezTo>
                  <a:cubicBezTo>
                    <a:pt x="284797" y="309562"/>
                    <a:pt x="279490" y="290104"/>
                    <a:pt x="279490" y="272415"/>
                  </a:cubicBezTo>
                  <a:cubicBezTo>
                    <a:pt x="279490" y="261801"/>
                    <a:pt x="286566" y="254725"/>
                    <a:pt x="297179" y="254725"/>
                  </a:cubicBezTo>
                  <a:moveTo>
                    <a:pt x="58374" y="371475"/>
                  </a:moveTo>
                  <a:cubicBezTo>
                    <a:pt x="56605" y="376781"/>
                    <a:pt x="61912" y="380319"/>
                    <a:pt x="67219" y="380319"/>
                  </a:cubicBezTo>
                  <a:cubicBezTo>
                    <a:pt x="72526" y="380319"/>
                    <a:pt x="77832" y="376781"/>
                    <a:pt x="76063" y="371475"/>
                  </a:cubicBezTo>
                  <a:cubicBezTo>
                    <a:pt x="74294" y="367937"/>
                    <a:pt x="72526" y="362630"/>
                    <a:pt x="67219" y="362630"/>
                  </a:cubicBezTo>
                  <a:cubicBezTo>
                    <a:pt x="61912" y="362630"/>
                    <a:pt x="56605" y="367937"/>
                    <a:pt x="58374" y="371475"/>
                  </a:cubicBezTo>
                  <a:moveTo>
                    <a:pt x="146821" y="371475"/>
                  </a:moveTo>
                  <a:cubicBezTo>
                    <a:pt x="148589" y="376781"/>
                    <a:pt x="150358" y="382088"/>
                    <a:pt x="155665" y="380319"/>
                  </a:cubicBezTo>
                  <a:cubicBezTo>
                    <a:pt x="160972" y="380319"/>
                    <a:pt x="164510" y="376781"/>
                    <a:pt x="164510" y="371475"/>
                  </a:cubicBezTo>
                  <a:cubicBezTo>
                    <a:pt x="164510" y="366168"/>
                    <a:pt x="160972" y="364399"/>
                    <a:pt x="155665" y="362630"/>
                  </a:cubicBezTo>
                  <a:cubicBezTo>
                    <a:pt x="150358" y="362630"/>
                    <a:pt x="146821" y="366168"/>
                    <a:pt x="146821" y="371475"/>
                  </a:cubicBezTo>
                  <a:moveTo>
                    <a:pt x="235267" y="371475"/>
                  </a:moveTo>
                  <a:cubicBezTo>
                    <a:pt x="237036" y="376781"/>
                    <a:pt x="240574" y="380319"/>
                    <a:pt x="244112" y="380319"/>
                  </a:cubicBezTo>
                  <a:cubicBezTo>
                    <a:pt x="249418" y="380319"/>
                    <a:pt x="254725" y="376781"/>
                    <a:pt x="252956" y="371475"/>
                  </a:cubicBezTo>
                  <a:cubicBezTo>
                    <a:pt x="252956" y="366168"/>
                    <a:pt x="249418" y="360861"/>
                    <a:pt x="244112" y="362630"/>
                  </a:cubicBezTo>
                  <a:cubicBezTo>
                    <a:pt x="240574" y="364399"/>
                    <a:pt x="237036" y="367937"/>
                    <a:pt x="235267" y="371475"/>
                  </a:cubicBezTo>
                  <a:moveTo>
                    <a:pt x="323713" y="371475"/>
                  </a:moveTo>
                  <a:cubicBezTo>
                    <a:pt x="325482" y="376781"/>
                    <a:pt x="329020" y="382088"/>
                    <a:pt x="332558" y="380319"/>
                  </a:cubicBezTo>
                  <a:cubicBezTo>
                    <a:pt x="337865" y="378550"/>
                    <a:pt x="341403" y="376781"/>
                    <a:pt x="341403" y="371475"/>
                  </a:cubicBezTo>
                  <a:cubicBezTo>
                    <a:pt x="343172" y="367937"/>
                    <a:pt x="337865" y="364399"/>
                    <a:pt x="332558" y="362630"/>
                  </a:cubicBezTo>
                  <a:cubicBezTo>
                    <a:pt x="329020" y="362630"/>
                    <a:pt x="325482" y="366168"/>
                    <a:pt x="323713" y="371475"/>
                  </a:cubicBezTo>
                  <a:moveTo>
                    <a:pt x="199888" y="210502"/>
                  </a:moveTo>
                  <a:cubicBezTo>
                    <a:pt x="148589" y="196351"/>
                    <a:pt x="116749" y="166279"/>
                    <a:pt x="104366" y="114980"/>
                  </a:cubicBezTo>
                  <a:cubicBezTo>
                    <a:pt x="91984" y="63681"/>
                    <a:pt x="150358" y="0"/>
                    <a:pt x="199888" y="19458"/>
                  </a:cubicBezTo>
                  <a:cubicBezTo>
                    <a:pt x="249418" y="38916"/>
                    <a:pt x="290104" y="61912"/>
                    <a:pt x="295411" y="114980"/>
                  </a:cubicBezTo>
                  <a:cubicBezTo>
                    <a:pt x="300717" y="168048"/>
                    <a:pt x="252956" y="215809"/>
                    <a:pt x="199888" y="210502"/>
                  </a:cubicBezTo>
                  <a:moveTo>
                    <a:pt x="199888" y="72526"/>
                  </a:moveTo>
                  <a:cubicBezTo>
                    <a:pt x="199888" y="86677"/>
                    <a:pt x="205195" y="100828"/>
                    <a:pt x="199888" y="114980"/>
                  </a:cubicBezTo>
                  <a:cubicBezTo>
                    <a:pt x="212271" y="109673"/>
                    <a:pt x="228191" y="113211"/>
                    <a:pt x="242343" y="114980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78935" y="2030588"/>
              <a:ext cx="398008" cy="396646"/>
            </a:xfrm>
            <a:custGeom>
              <a:avLst/>
              <a:gdLst/>
              <a:ahLst/>
              <a:cxnLst/>
              <a:rect l="0" t="0" r="0" b="0"/>
              <a:pathLst>
                <a:path w="398008" h="396646">
                  <a:moveTo>
                    <a:pt x="398008" y="352423"/>
                  </a:moveTo>
                  <a:cubicBezTo>
                    <a:pt x="398008" y="376847"/>
                    <a:pt x="378209" y="396646"/>
                    <a:pt x="353785" y="396646"/>
                  </a:cubicBezTo>
                  <a:lnTo>
                    <a:pt x="44223" y="396646"/>
                  </a:lnTo>
                  <a:cubicBezTo>
                    <a:pt x="19799" y="396646"/>
                    <a:pt x="0" y="376847"/>
                    <a:pt x="0" y="352423"/>
                  </a:cubicBezTo>
                  <a:cubicBezTo>
                    <a:pt x="0" y="327999"/>
                    <a:pt x="19799" y="308200"/>
                    <a:pt x="44223" y="308200"/>
                  </a:cubicBezTo>
                  <a:lnTo>
                    <a:pt x="353785" y="308200"/>
                  </a:lnTo>
                  <a:cubicBezTo>
                    <a:pt x="378209" y="308200"/>
                    <a:pt x="398008" y="327999"/>
                    <a:pt x="398008" y="352423"/>
                  </a:cubicBezTo>
                  <a:close/>
                  <a:moveTo>
                    <a:pt x="57490" y="234913"/>
                  </a:moveTo>
                  <a:lnTo>
                    <a:pt x="104490" y="234913"/>
                  </a:lnTo>
                  <a:cubicBezTo>
                    <a:pt x="114260" y="234913"/>
                    <a:pt x="122179" y="242833"/>
                    <a:pt x="122179" y="252603"/>
                  </a:cubicBezTo>
                  <a:lnTo>
                    <a:pt x="122179" y="308200"/>
                  </a:lnTo>
                  <a:lnTo>
                    <a:pt x="122179" y="308200"/>
                  </a:lnTo>
                  <a:lnTo>
                    <a:pt x="39800" y="308200"/>
                  </a:lnTo>
                  <a:lnTo>
                    <a:pt x="39800" y="308200"/>
                  </a:lnTo>
                  <a:lnTo>
                    <a:pt x="39800" y="252603"/>
                  </a:lnTo>
                  <a:cubicBezTo>
                    <a:pt x="39800" y="242833"/>
                    <a:pt x="47720" y="234913"/>
                    <a:pt x="57490" y="234913"/>
                  </a:cubicBezTo>
                  <a:close/>
                  <a:moveTo>
                    <a:pt x="176627" y="234913"/>
                  </a:moveTo>
                  <a:lnTo>
                    <a:pt x="223627" y="234913"/>
                  </a:lnTo>
                  <a:cubicBezTo>
                    <a:pt x="233397" y="234913"/>
                    <a:pt x="241317" y="242833"/>
                    <a:pt x="241317" y="252603"/>
                  </a:cubicBezTo>
                  <a:lnTo>
                    <a:pt x="241317" y="308200"/>
                  </a:lnTo>
                  <a:lnTo>
                    <a:pt x="241317" y="308200"/>
                  </a:lnTo>
                  <a:lnTo>
                    <a:pt x="158938" y="308200"/>
                  </a:lnTo>
                  <a:lnTo>
                    <a:pt x="158938" y="308200"/>
                  </a:lnTo>
                  <a:lnTo>
                    <a:pt x="158938" y="252603"/>
                  </a:lnTo>
                  <a:cubicBezTo>
                    <a:pt x="158938" y="242833"/>
                    <a:pt x="166857" y="234913"/>
                    <a:pt x="176627" y="234913"/>
                  </a:cubicBezTo>
                  <a:close/>
                  <a:moveTo>
                    <a:pt x="295764" y="234913"/>
                  </a:moveTo>
                  <a:lnTo>
                    <a:pt x="342765" y="234913"/>
                  </a:lnTo>
                  <a:cubicBezTo>
                    <a:pt x="352534" y="234913"/>
                    <a:pt x="360454" y="242833"/>
                    <a:pt x="360454" y="252603"/>
                  </a:cubicBezTo>
                  <a:lnTo>
                    <a:pt x="360454" y="308200"/>
                  </a:lnTo>
                  <a:lnTo>
                    <a:pt x="360454" y="308200"/>
                  </a:lnTo>
                  <a:lnTo>
                    <a:pt x="278075" y="308200"/>
                  </a:lnTo>
                  <a:lnTo>
                    <a:pt x="278075" y="308200"/>
                  </a:lnTo>
                  <a:lnTo>
                    <a:pt x="278075" y="252603"/>
                  </a:lnTo>
                  <a:cubicBezTo>
                    <a:pt x="278075" y="242833"/>
                    <a:pt x="285995" y="234913"/>
                    <a:pt x="295764" y="234913"/>
                  </a:cubicBezTo>
                  <a:close/>
                  <a:moveTo>
                    <a:pt x="57490" y="352423"/>
                  </a:moveTo>
                  <a:cubicBezTo>
                    <a:pt x="57490" y="357308"/>
                    <a:pt x="61450" y="361268"/>
                    <a:pt x="66334" y="361268"/>
                  </a:cubicBezTo>
                  <a:cubicBezTo>
                    <a:pt x="71219" y="361268"/>
                    <a:pt x="75179" y="357308"/>
                    <a:pt x="75179" y="352423"/>
                  </a:cubicBezTo>
                  <a:cubicBezTo>
                    <a:pt x="75179" y="347538"/>
                    <a:pt x="71219" y="343578"/>
                    <a:pt x="66334" y="343578"/>
                  </a:cubicBezTo>
                  <a:cubicBezTo>
                    <a:pt x="61450" y="343578"/>
                    <a:pt x="57490" y="347538"/>
                    <a:pt x="57490" y="352423"/>
                  </a:cubicBezTo>
                  <a:moveTo>
                    <a:pt x="145936" y="352423"/>
                  </a:moveTo>
                  <a:cubicBezTo>
                    <a:pt x="145936" y="357308"/>
                    <a:pt x="149896" y="361268"/>
                    <a:pt x="154781" y="361268"/>
                  </a:cubicBezTo>
                  <a:cubicBezTo>
                    <a:pt x="159665" y="361268"/>
                    <a:pt x="163625" y="357308"/>
                    <a:pt x="163625" y="352423"/>
                  </a:cubicBezTo>
                  <a:cubicBezTo>
                    <a:pt x="163625" y="347538"/>
                    <a:pt x="159665" y="343578"/>
                    <a:pt x="154781" y="343578"/>
                  </a:cubicBezTo>
                  <a:cubicBezTo>
                    <a:pt x="149896" y="343578"/>
                    <a:pt x="145936" y="347538"/>
                    <a:pt x="145936" y="352423"/>
                  </a:cubicBezTo>
                  <a:moveTo>
                    <a:pt x="235125" y="352423"/>
                  </a:moveTo>
                  <a:cubicBezTo>
                    <a:pt x="235125" y="357308"/>
                    <a:pt x="239085" y="361268"/>
                    <a:pt x="243970" y="361268"/>
                  </a:cubicBezTo>
                  <a:cubicBezTo>
                    <a:pt x="248855" y="361268"/>
                    <a:pt x="252815" y="357308"/>
                    <a:pt x="252815" y="352423"/>
                  </a:cubicBezTo>
                  <a:cubicBezTo>
                    <a:pt x="252815" y="347538"/>
                    <a:pt x="248855" y="343578"/>
                    <a:pt x="243970" y="343578"/>
                  </a:cubicBezTo>
                  <a:cubicBezTo>
                    <a:pt x="239085" y="343578"/>
                    <a:pt x="235125" y="347538"/>
                    <a:pt x="235125" y="352423"/>
                  </a:cubicBezTo>
                  <a:moveTo>
                    <a:pt x="323572" y="352423"/>
                  </a:moveTo>
                  <a:cubicBezTo>
                    <a:pt x="323572" y="357308"/>
                    <a:pt x="327532" y="361268"/>
                    <a:pt x="332417" y="361268"/>
                  </a:cubicBezTo>
                  <a:cubicBezTo>
                    <a:pt x="337301" y="361268"/>
                    <a:pt x="341261" y="357308"/>
                    <a:pt x="341261" y="352423"/>
                  </a:cubicBezTo>
                  <a:cubicBezTo>
                    <a:pt x="341261" y="347538"/>
                    <a:pt x="337301" y="343578"/>
                    <a:pt x="332417" y="343578"/>
                  </a:cubicBezTo>
                  <a:cubicBezTo>
                    <a:pt x="327532" y="343578"/>
                    <a:pt x="323572" y="347538"/>
                    <a:pt x="323572" y="352423"/>
                  </a:cubicBezTo>
                  <a:moveTo>
                    <a:pt x="103482" y="95522"/>
                  </a:moveTo>
                  <a:cubicBezTo>
                    <a:pt x="103482" y="42766"/>
                    <a:pt x="146248" y="0"/>
                    <a:pt x="199004" y="0"/>
                  </a:cubicBezTo>
                  <a:cubicBezTo>
                    <a:pt x="251759" y="0"/>
                    <a:pt x="294526" y="42766"/>
                    <a:pt x="294526" y="95522"/>
                  </a:cubicBezTo>
                  <a:cubicBezTo>
                    <a:pt x="294526" y="148277"/>
                    <a:pt x="251759" y="191044"/>
                    <a:pt x="199004" y="191044"/>
                  </a:cubicBezTo>
                  <a:cubicBezTo>
                    <a:pt x="146248" y="191044"/>
                    <a:pt x="103482" y="148277"/>
                    <a:pt x="103482" y="95522"/>
                  </a:cubicBezTo>
                  <a:close/>
                  <a:moveTo>
                    <a:pt x="199004" y="53209"/>
                  </a:moveTo>
                  <a:lnTo>
                    <a:pt x="199004" y="95451"/>
                  </a:lnTo>
                  <a:lnTo>
                    <a:pt x="241246" y="95451"/>
                  </a:ln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351997" y="3243350"/>
            <a:ext cx="406853" cy="306820"/>
            <a:chOff x="221120" y="2827720"/>
            <a:chExt cx="406853" cy="306820"/>
          </a:xfrm>
        </p:grpSpPr>
        <p:sp>
          <p:nvSpPr>
            <p:cNvPr id="29" name="Rounded Rectangle 28"/>
            <p:cNvSpPr/>
            <p:nvPr/>
          </p:nvSpPr>
          <p:spPr>
            <a:xfrm>
              <a:off x="221120" y="2828516"/>
              <a:ext cx="406853" cy="306024"/>
            </a:xfrm>
            <a:custGeom>
              <a:avLst/>
              <a:gdLst/>
              <a:ahLst/>
              <a:cxnLst/>
              <a:rect l="0" t="0" r="0" b="0"/>
              <a:pathLst>
                <a:path w="406853" h="306024">
                  <a:moveTo>
                    <a:pt x="336096" y="83139"/>
                  </a:moveTo>
                  <a:cubicBezTo>
                    <a:pt x="364399" y="61912"/>
                    <a:pt x="385626" y="31840"/>
                    <a:pt x="399777" y="0"/>
                  </a:cubicBezTo>
                  <a:moveTo>
                    <a:pt x="0" y="286566"/>
                  </a:moveTo>
                  <a:cubicBezTo>
                    <a:pt x="35378" y="242343"/>
                    <a:pt x="84908" y="206964"/>
                    <a:pt x="106135" y="153896"/>
                  </a:cubicBezTo>
                  <a:cubicBezTo>
                    <a:pt x="113211" y="164510"/>
                    <a:pt x="129131" y="168048"/>
                    <a:pt x="139745" y="176892"/>
                  </a:cubicBezTo>
                  <a:moveTo>
                    <a:pt x="309562" y="5306"/>
                  </a:moveTo>
                  <a:cubicBezTo>
                    <a:pt x="339634" y="8844"/>
                    <a:pt x="369706" y="5306"/>
                    <a:pt x="399777" y="0"/>
                  </a:cubicBezTo>
                  <a:cubicBezTo>
                    <a:pt x="392702" y="28302"/>
                    <a:pt x="403315" y="60143"/>
                    <a:pt x="406853" y="90215"/>
                  </a:cubicBezTo>
                  <a:moveTo>
                    <a:pt x="182199" y="83139"/>
                  </a:moveTo>
                  <a:cubicBezTo>
                    <a:pt x="214040" y="106135"/>
                    <a:pt x="261801" y="130900"/>
                    <a:pt x="290104" y="104366"/>
                  </a:cubicBezTo>
                  <a:moveTo>
                    <a:pt x="173354" y="111442"/>
                  </a:moveTo>
                  <a:cubicBezTo>
                    <a:pt x="185737" y="81370"/>
                    <a:pt x="201657" y="47761"/>
                    <a:pt x="233498" y="53067"/>
                  </a:cubicBezTo>
                  <a:cubicBezTo>
                    <a:pt x="263570" y="60143"/>
                    <a:pt x="290104" y="79601"/>
                    <a:pt x="291873" y="111442"/>
                  </a:cubicBezTo>
                  <a:cubicBezTo>
                    <a:pt x="291873" y="145052"/>
                    <a:pt x="265339" y="166279"/>
                    <a:pt x="233498" y="169817"/>
                  </a:cubicBezTo>
                  <a:cubicBezTo>
                    <a:pt x="199888" y="175123"/>
                    <a:pt x="173354" y="145052"/>
                    <a:pt x="173354" y="111442"/>
                  </a:cubicBezTo>
                  <a:moveTo>
                    <a:pt x="145052" y="286566"/>
                  </a:moveTo>
                  <a:cubicBezTo>
                    <a:pt x="129131" y="242343"/>
                    <a:pt x="187506" y="215809"/>
                    <a:pt x="233498" y="201657"/>
                  </a:cubicBezTo>
                  <a:cubicBezTo>
                    <a:pt x="277721" y="187506"/>
                    <a:pt x="325482" y="240574"/>
                    <a:pt x="320176" y="286566"/>
                  </a:cubicBezTo>
                  <a:cubicBezTo>
                    <a:pt x="261801" y="286566"/>
                    <a:pt x="199888" y="306024"/>
                    <a:pt x="145052" y="286566"/>
                  </a:cubicBezTo>
                  <a:moveTo>
                    <a:pt x="233498" y="199888"/>
                  </a:moveTo>
                  <a:cubicBezTo>
                    <a:pt x="229960" y="215809"/>
                    <a:pt x="235267" y="233498"/>
                    <a:pt x="233498" y="249418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21120" y="2827720"/>
              <a:ext cx="406853" cy="288158"/>
            </a:xfrm>
            <a:custGeom>
              <a:avLst/>
              <a:gdLst/>
              <a:ahLst/>
              <a:cxnLst/>
              <a:rect l="0" t="0" r="0" b="0"/>
              <a:pathLst>
                <a:path w="406853" h="288158">
                  <a:moveTo>
                    <a:pt x="400255" y="0"/>
                  </a:moveTo>
                  <a:lnTo>
                    <a:pt x="335884" y="83228"/>
                  </a:lnTo>
                  <a:moveTo>
                    <a:pt x="0" y="288158"/>
                  </a:moveTo>
                  <a:lnTo>
                    <a:pt x="105322" y="154109"/>
                  </a:lnTo>
                  <a:lnTo>
                    <a:pt x="140470" y="177989"/>
                  </a:lnTo>
                  <a:moveTo>
                    <a:pt x="308748" y="6580"/>
                  </a:moveTo>
                  <a:lnTo>
                    <a:pt x="400255" y="0"/>
                  </a:lnTo>
                  <a:lnTo>
                    <a:pt x="406853" y="91506"/>
                  </a:lnTo>
                  <a:moveTo>
                    <a:pt x="182288" y="83228"/>
                  </a:moveTo>
                  <a:cubicBezTo>
                    <a:pt x="210333" y="112283"/>
                    <a:pt x="253434" y="120947"/>
                    <a:pt x="290528" y="104985"/>
                  </a:cubicBezTo>
                  <a:moveTo>
                    <a:pt x="174204" y="112893"/>
                  </a:moveTo>
                  <a:cubicBezTo>
                    <a:pt x="174194" y="80617"/>
                    <a:pt x="200356" y="54447"/>
                    <a:pt x="232631" y="54447"/>
                  </a:cubicBezTo>
                  <a:cubicBezTo>
                    <a:pt x="264907" y="54447"/>
                    <a:pt x="291069" y="80617"/>
                    <a:pt x="291059" y="112893"/>
                  </a:cubicBezTo>
                  <a:cubicBezTo>
                    <a:pt x="291069" y="145168"/>
                    <a:pt x="264907" y="171338"/>
                    <a:pt x="232631" y="171338"/>
                  </a:cubicBezTo>
                  <a:cubicBezTo>
                    <a:pt x="200356" y="171338"/>
                    <a:pt x="174194" y="145168"/>
                    <a:pt x="174204" y="112893"/>
                  </a:cubicBezTo>
                  <a:moveTo>
                    <a:pt x="145052" y="288158"/>
                  </a:moveTo>
                  <a:cubicBezTo>
                    <a:pt x="145732" y="240240"/>
                    <a:pt x="184771" y="201753"/>
                    <a:pt x="232693" y="201753"/>
                  </a:cubicBezTo>
                  <a:cubicBezTo>
                    <a:pt x="280616" y="201753"/>
                    <a:pt x="319654" y="240240"/>
                    <a:pt x="320335" y="288158"/>
                  </a:cubicBezTo>
                  <a:close/>
                  <a:moveTo>
                    <a:pt x="232631" y="250745"/>
                  </a:moveTo>
                  <a:lnTo>
                    <a:pt x="232631" y="200525"/>
                  </a:ln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85932" y="3203461"/>
            <a:ext cx="426449" cy="376781"/>
            <a:chOff x="2855055" y="2787831"/>
            <a:chExt cx="426449" cy="376781"/>
          </a:xfrm>
        </p:grpSpPr>
        <p:sp>
          <p:nvSpPr>
            <p:cNvPr id="32" name="Rounded Rectangle 31"/>
            <p:cNvSpPr/>
            <p:nvPr/>
          </p:nvSpPr>
          <p:spPr>
            <a:xfrm>
              <a:off x="2855055" y="2787831"/>
              <a:ext cx="426311" cy="376781"/>
            </a:xfrm>
            <a:custGeom>
              <a:avLst/>
              <a:gdLst/>
              <a:ahLst/>
              <a:cxnLst/>
              <a:rect l="0" t="0" r="0" b="0"/>
              <a:pathLst>
                <a:path w="426311" h="376781">
                  <a:moveTo>
                    <a:pt x="53067" y="306024"/>
                  </a:moveTo>
                  <a:cubicBezTo>
                    <a:pt x="42454" y="297180"/>
                    <a:pt x="22996" y="277721"/>
                    <a:pt x="19458" y="263570"/>
                  </a:cubicBezTo>
                  <a:cubicBezTo>
                    <a:pt x="0" y="168048"/>
                    <a:pt x="116749" y="0"/>
                    <a:pt x="215809" y="12382"/>
                  </a:cubicBezTo>
                  <a:cubicBezTo>
                    <a:pt x="219347" y="14151"/>
                    <a:pt x="222884" y="14151"/>
                    <a:pt x="228191" y="12382"/>
                  </a:cubicBezTo>
                  <a:cubicBezTo>
                    <a:pt x="290104" y="5306"/>
                    <a:pt x="410391" y="74295"/>
                    <a:pt x="424542" y="247650"/>
                  </a:cubicBezTo>
                  <a:cubicBezTo>
                    <a:pt x="426311" y="252956"/>
                    <a:pt x="426311" y="260032"/>
                    <a:pt x="426311" y="267108"/>
                  </a:cubicBezTo>
                  <a:cubicBezTo>
                    <a:pt x="417467" y="288335"/>
                    <a:pt x="364399" y="376781"/>
                    <a:pt x="268877" y="350247"/>
                  </a:cubicBezTo>
                  <a:cubicBezTo>
                    <a:pt x="242343" y="341403"/>
                    <a:pt x="210502" y="344941"/>
                    <a:pt x="182199" y="350247"/>
                  </a:cubicBezTo>
                  <a:cubicBezTo>
                    <a:pt x="136207" y="355554"/>
                    <a:pt x="91984" y="330789"/>
                    <a:pt x="53067" y="306024"/>
                  </a:cubicBezTo>
                  <a:moveTo>
                    <a:pt x="398008" y="302486"/>
                  </a:moveTo>
                  <a:cubicBezTo>
                    <a:pt x="399777" y="290104"/>
                    <a:pt x="394471" y="279490"/>
                    <a:pt x="389164" y="267108"/>
                  </a:cubicBezTo>
                  <a:cubicBezTo>
                    <a:pt x="330789" y="198119"/>
                    <a:pt x="298948" y="145052"/>
                    <a:pt x="281259" y="136207"/>
                  </a:cubicBezTo>
                  <a:cubicBezTo>
                    <a:pt x="279490" y="134438"/>
                    <a:pt x="275952" y="134438"/>
                    <a:pt x="272415" y="136207"/>
                  </a:cubicBezTo>
                  <a:cubicBezTo>
                    <a:pt x="254725" y="137976"/>
                    <a:pt x="208733" y="219347"/>
                    <a:pt x="187506" y="222884"/>
                  </a:cubicBezTo>
                  <a:cubicBezTo>
                    <a:pt x="160972" y="228191"/>
                    <a:pt x="145052" y="171586"/>
                    <a:pt x="122056" y="183968"/>
                  </a:cubicBezTo>
                  <a:cubicBezTo>
                    <a:pt x="97291" y="198120"/>
                    <a:pt x="58374" y="265339"/>
                    <a:pt x="49530" y="290104"/>
                  </a:cubicBezTo>
                  <a:cubicBezTo>
                    <a:pt x="47761" y="295411"/>
                    <a:pt x="47761" y="295411"/>
                    <a:pt x="53067" y="306024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874513" y="2800726"/>
              <a:ext cx="406991" cy="339829"/>
            </a:xfrm>
            <a:custGeom>
              <a:avLst/>
              <a:gdLst/>
              <a:ahLst/>
              <a:cxnLst/>
              <a:rect l="0" t="0" r="0" b="0"/>
              <a:pathLst>
                <a:path w="406991" h="339829">
                  <a:moveTo>
                    <a:pt x="0" y="250674"/>
                  </a:moveTo>
                  <a:cubicBezTo>
                    <a:pt x="0" y="152552"/>
                    <a:pt x="96901" y="70"/>
                    <a:pt x="195572" y="0"/>
                  </a:cubicBezTo>
                  <a:lnTo>
                    <a:pt x="207955" y="0"/>
                  </a:lnTo>
                  <a:cubicBezTo>
                    <a:pt x="270840" y="0"/>
                    <a:pt x="370148" y="63681"/>
                    <a:pt x="404943" y="235267"/>
                  </a:cubicBezTo>
                  <a:cubicBezTo>
                    <a:pt x="406395" y="241327"/>
                    <a:pt x="406991" y="247562"/>
                    <a:pt x="406712" y="253788"/>
                  </a:cubicBezTo>
                  <a:cubicBezTo>
                    <a:pt x="404783" y="276571"/>
                    <a:pt x="348178" y="326385"/>
                    <a:pt x="250073" y="336715"/>
                  </a:cubicBezTo>
                  <a:cubicBezTo>
                    <a:pt x="221298" y="339616"/>
                    <a:pt x="192316" y="339829"/>
                    <a:pt x="163502" y="337352"/>
                  </a:cubicBezTo>
                  <a:cubicBezTo>
                    <a:pt x="116754" y="335592"/>
                    <a:pt x="71479" y="320533"/>
                    <a:pt x="32990" y="293942"/>
                  </a:cubicBezTo>
                  <a:cubicBezTo>
                    <a:pt x="21580" y="285080"/>
                    <a:pt x="0" y="265286"/>
                    <a:pt x="0" y="250674"/>
                  </a:cubicBezTo>
                  <a:close/>
                  <a:moveTo>
                    <a:pt x="378143" y="289821"/>
                  </a:moveTo>
                  <a:cubicBezTo>
                    <a:pt x="380770" y="277330"/>
                    <a:pt x="377896" y="264312"/>
                    <a:pt x="370254" y="254088"/>
                  </a:cubicBezTo>
                  <a:cubicBezTo>
                    <a:pt x="326296" y="174947"/>
                    <a:pt x="280145" y="131396"/>
                    <a:pt x="262455" y="123329"/>
                  </a:cubicBezTo>
                  <a:cubicBezTo>
                    <a:pt x="259753" y="122040"/>
                    <a:pt x="256661" y="121825"/>
                    <a:pt x="253805" y="122728"/>
                  </a:cubicBezTo>
                  <a:cubicBezTo>
                    <a:pt x="236116" y="128494"/>
                    <a:pt x="190495" y="209016"/>
                    <a:pt x="167499" y="210449"/>
                  </a:cubicBezTo>
                  <a:cubicBezTo>
                    <a:pt x="140824" y="212218"/>
                    <a:pt x="128035" y="163024"/>
                    <a:pt x="101713" y="171533"/>
                  </a:cubicBezTo>
                  <a:cubicBezTo>
                    <a:pt x="75391" y="180041"/>
                    <a:pt x="35608" y="251347"/>
                    <a:pt x="29399" y="277421"/>
                  </a:cubicBezTo>
                  <a:cubicBezTo>
                    <a:pt x="28373" y="281754"/>
                    <a:pt x="26127" y="283311"/>
                    <a:pt x="33397" y="293677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364379" y="3923415"/>
            <a:ext cx="382088" cy="410391"/>
            <a:chOff x="233502" y="3507785"/>
            <a:chExt cx="382088" cy="410391"/>
          </a:xfrm>
        </p:grpSpPr>
        <p:sp>
          <p:nvSpPr>
            <p:cNvPr id="35" name="Rounded Rectangle 34"/>
            <p:cNvSpPr/>
            <p:nvPr/>
          </p:nvSpPr>
          <p:spPr>
            <a:xfrm>
              <a:off x="233502" y="3507785"/>
              <a:ext cx="382088" cy="410391"/>
            </a:xfrm>
            <a:custGeom>
              <a:avLst/>
              <a:gdLst/>
              <a:ahLst/>
              <a:cxnLst/>
              <a:rect l="0" t="0" r="0" b="0"/>
              <a:pathLst>
                <a:path w="382088" h="410391">
                  <a:moveTo>
                    <a:pt x="130900" y="274183"/>
                  </a:moveTo>
                  <a:cubicBezTo>
                    <a:pt x="134438" y="240574"/>
                    <a:pt x="159203" y="212271"/>
                    <a:pt x="191044" y="214040"/>
                  </a:cubicBezTo>
                  <a:cubicBezTo>
                    <a:pt x="224653" y="215809"/>
                    <a:pt x="247649" y="240574"/>
                    <a:pt x="251187" y="274183"/>
                  </a:cubicBezTo>
                  <a:cubicBezTo>
                    <a:pt x="256494" y="306024"/>
                    <a:pt x="222884" y="344941"/>
                    <a:pt x="191044" y="334327"/>
                  </a:cubicBezTo>
                  <a:cubicBezTo>
                    <a:pt x="159203" y="323713"/>
                    <a:pt x="137976" y="306024"/>
                    <a:pt x="130900" y="274183"/>
                  </a:cubicBezTo>
                  <a:moveTo>
                    <a:pt x="99059" y="410391"/>
                  </a:moveTo>
                  <a:cubicBezTo>
                    <a:pt x="107904" y="369706"/>
                    <a:pt x="150358" y="353785"/>
                    <a:pt x="189275" y="346710"/>
                  </a:cubicBezTo>
                  <a:cubicBezTo>
                    <a:pt x="229960" y="337865"/>
                    <a:pt x="263570" y="371475"/>
                    <a:pt x="283028" y="406853"/>
                  </a:cubicBezTo>
                  <a:moveTo>
                    <a:pt x="30071" y="295411"/>
                  </a:moveTo>
                  <a:cubicBezTo>
                    <a:pt x="33609" y="274183"/>
                    <a:pt x="47761" y="263570"/>
                    <a:pt x="68988" y="256494"/>
                  </a:cubicBezTo>
                  <a:cubicBezTo>
                    <a:pt x="88446" y="249418"/>
                    <a:pt x="102597" y="274183"/>
                    <a:pt x="107904" y="295411"/>
                  </a:cubicBezTo>
                  <a:cubicBezTo>
                    <a:pt x="111442" y="316638"/>
                    <a:pt x="90215" y="337865"/>
                    <a:pt x="68988" y="334327"/>
                  </a:cubicBezTo>
                  <a:cubicBezTo>
                    <a:pt x="47761" y="330789"/>
                    <a:pt x="28302" y="316638"/>
                    <a:pt x="30071" y="295411"/>
                  </a:cubicBezTo>
                  <a:moveTo>
                    <a:pt x="0" y="408622"/>
                  </a:moveTo>
                  <a:cubicBezTo>
                    <a:pt x="21227" y="389164"/>
                    <a:pt x="40685" y="364399"/>
                    <a:pt x="68988" y="366168"/>
                  </a:cubicBezTo>
                  <a:cubicBezTo>
                    <a:pt x="84908" y="367937"/>
                    <a:pt x="100828" y="373243"/>
                    <a:pt x="114980" y="382088"/>
                  </a:cubicBezTo>
                  <a:moveTo>
                    <a:pt x="274183" y="295411"/>
                  </a:moveTo>
                  <a:cubicBezTo>
                    <a:pt x="277721" y="274183"/>
                    <a:pt x="291873" y="258263"/>
                    <a:pt x="313100" y="256494"/>
                  </a:cubicBezTo>
                  <a:cubicBezTo>
                    <a:pt x="334327" y="254725"/>
                    <a:pt x="355554" y="274183"/>
                    <a:pt x="352016" y="295411"/>
                  </a:cubicBezTo>
                  <a:cubicBezTo>
                    <a:pt x="348478" y="316638"/>
                    <a:pt x="334327" y="332558"/>
                    <a:pt x="313100" y="334327"/>
                  </a:cubicBezTo>
                  <a:cubicBezTo>
                    <a:pt x="291873" y="334327"/>
                    <a:pt x="272414" y="316638"/>
                    <a:pt x="274183" y="295411"/>
                  </a:cubicBezTo>
                  <a:moveTo>
                    <a:pt x="267108" y="382088"/>
                  </a:moveTo>
                  <a:cubicBezTo>
                    <a:pt x="275952" y="367937"/>
                    <a:pt x="297179" y="366168"/>
                    <a:pt x="313100" y="366168"/>
                  </a:cubicBezTo>
                  <a:cubicBezTo>
                    <a:pt x="341403" y="366168"/>
                    <a:pt x="360861" y="389164"/>
                    <a:pt x="382088" y="408622"/>
                  </a:cubicBezTo>
                  <a:moveTo>
                    <a:pt x="357323" y="95522"/>
                  </a:moveTo>
                  <a:cubicBezTo>
                    <a:pt x="352016" y="107904"/>
                    <a:pt x="346709" y="122056"/>
                    <a:pt x="344941" y="134438"/>
                  </a:cubicBezTo>
                  <a:cubicBezTo>
                    <a:pt x="343172" y="141514"/>
                    <a:pt x="337865" y="146821"/>
                    <a:pt x="334327" y="150358"/>
                  </a:cubicBezTo>
                  <a:cubicBezTo>
                    <a:pt x="316638" y="166279"/>
                    <a:pt x="297179" y="183968"/>
                    <a:pt x="274183" y="191044"/>
                  </a:cubicBezTo>
                  <a:cubicBezTo>
                    <a:pt x="258263" y="196351"/>
                    <a:pt x="249418" y="205195"/>
                    <a:pt x="237036" y="196351"/>
                  </a:cubicBezTo>
                  <a:cubicBezTo>
                    <a:pt x="228191" y="183968"/>
                    <a:pt x="233498" y="171586"/>
                    <a:pt x="240574" y="159203"/>
                  </a:cubicBezTo>
                  <a:cubicBezTo>
                    <a:pt x="251187" y="148590"/>
                    <a:pt x="267108" y="141514"/>
                    <a:pt x="274183" y="127362"/>
                  </a:cubicBezTo>
                  <a:cubicBezTo>
                    <a:pt x="281259" y="118518"/>
                    <a:pt x="283028" y="104366"/>
                    <a:pt x="277721" y="93753"/>
                  </a:cubicBezTo>
                  <a:cubicBezTo>
                    <a:pt x="275952" y="86677"/>
                    <a:pt x="263570" y="77832"/>
                    <a:pt x="256494" y="76063"/>
                  </a:cubicBezTo>
                  <a:cubicBezTo>
                    <a:pt x="245881" y="72526"/>
                    <a:pt x="233498" y="68988"/>
                    <a:pt x="228191" y="77832"/>
                  </a:cubicBezTo>
                  <a:cubicBezTo>
                    <a:pt x="217578" y="91984"/>
                    <a:pt x="194582" y="91984"/>
                    <a:pt x="183968" y="106135"/>
                  </a:cubicBezTo>
                  <a:cubicBezTo>
                    <a:pt x="180430" y="111442"/>
                    <a:pt x="176892" y="114980"/>
                    <a:pt x="173354" y="118518"/>
                  </a:cubicBezTo>
                  <a:cubicBezTo>
                    <a:pt x="162741" y="134438"/>
                    <a:pt x="168048" y="157434"/>
                    <a:pt x="160972" y="175123"/>
                  </a:cubicBezTo>
                  <a:cubicBezTo>
                    <a:pt x="157434" y="182199"/>
                    <a:pt x="152127" y="191044"/>
                    <a:pt x="145052" y="191044"/>
                  </a:cubicBezTo>
                  <a:cubicBezTo>
                    <a:pt x="130900" y="192813"/>
                    <a:pt x="118518" y="189275"/>
                    <a:pt x="109673" y="176892"/>
                  </a:cubicBezTo>
                  <a:cubicBezTo>
                    <a:pt x="102597" y="166279"/>
                    <a:pt x="107904" y="152127"/>
                    <a:pt x="109673" y="139745"/>
                  </a:cubicBezTo>
                  <a:cubicBezTo>
                    <a:pt x="114980" y="129131"/>
                    <a:pt x="120287" y="114980"/>
                    <a:pt x="120287" y="100828"/>
                  </a:cubicBezTo>
                  <a:cubicBezTo>
                    <a:pt x="122056" y="84908"/>
                    <a:pt x="132669" y="68988"/>
                    <a:pt x="146821" y="61912"/>
                  </a:cubicBezTo>
                  <a:cubicBezTo>
                    <a:pt x="169817" y="51298"/>
                    <a:pt x="185737" y="26533"/>
                    <a:pt x="208733" y="15920"/>
                  </a:cubicBezTo>
                  <a:cubicBezTo>
                    <a:pt x="219347" y="12382"/>
                    <a:pt x="229960" y="1768"/>
                    <a:pt x="242343" y="5306"/>
                  </a:cubicBezTo>
                  <a:cubicBezTo>
                    <a:pt x="261801" y="10613"/>
                    <a:pt x="284797" y="0"/>
                    <a:pt x="306024" y="3537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4369" y="3511323"/>
              <a:ext cx="380355" cy="406853"/>
            </a:xfrm>
            <a:custGeom>
              <a:avLst/>
              <a:gdLst/>
              <a:ahLst/>
              <a:cxnLst/>
              <a:rect l="0" t="0" r="0" b="0"/>
              <a:pathLst>
                <a:path w="380355" h="406853">
                  <a:moveTo>
                    <a:pt x="130670" y="270469"/>
                  </a:moveTo>
                  <a:cubicBezTo>
                    <a:pt x="130665" y="237297"/>
                    <a:pt x="157554" y="210404"/>
                    <a:pt x="190725" y="210404"/>
                  </a:cubicBezTo>
                  <a:cubicBezTo>
                    <a:pt x="223897" y="210404"/>
                    <a:pt x="250786" y="237297"/>
                    <a:pt x="250781" y="270469"/>
                  </a:cubicBezTo>
                  <a:cubicBezTo>
                    <a:pt x="250786" y="303640"/>
                    <a:pt x="223897" y="330533"/>
                    <a:pt x="190725" y="330533"/>
                  </a:cubicBezTo>
                  <a:cubicBezTo>
                    <a:pt x="157554" y="330533"/>
                    <a:pt x="130665" y="303640"/>
                    <a:pt x="130670" y="270469"/>
                  </a:cubicBezTo>
                  <a:moveTo>
                    <a:pt x="98653" y="406853"/>
                  </a:moveTo>
                  <a:cubicBezTo>
                    <a:pt x="112542" y="368671"/>
                    <a:pt x="148554" y="343023"/>
                    <a:pt x="189178" y="342379"/>
                  </a:cubicBezTo>
                  <a:cubicBezTo>
                    <a:pt x="229802" y="341735"/>
                    <a:pt x="266609" y="366230"/>
                    <a:pt x="281701" y="403952"/>
                  </a:cubicBezTo>
                  <a:moveTo>
                    <a:pt x="29169" y="291820"/>
                  </a:moveTo>
                  <a:cubicBezTo>
                    <a:pt x="29169" y="270444"/>
                    <a:pt x="46498" y="253115"/>
                    <a:pt x="67873" y="253115"/>
                  </a:cubicBezTo>
                  <a:cubicBezTo>
                    <a:pt x="89249" y="253115"/>
                    <a:pt x="106577" y="270444"/>
                    <a:pt x="106577" y="291820"/>
                  </a:cubicBezTo>
                  <a:cubicBezTo>
                    <a:pt x="106577" y="313195"/>
                    <a:pt x="89249" y="330524"/>
                    <a:pt x="67873" y="330524"/>
                  </a:cubicBezTo>
                  <a:cubicBezTo>
                    <a:pt x="46498" y="330524"/>
                    <a:pt x="29169" y="313195"/>
                    <a:pt x="29169" y="291820"/>
                  </a:cubicBezTo>
                  <a:moveTo>
                    <a:pt x="0" y="404553"/>
                  </a:moveTo>
                  <a:cubicBezTo>
                    <a:pt x="12998" y="379004"/>
                    <a:pt x="39207" y="362884"/>
                    <a:pt x="67873" y="362807"/>
                  </a:cubicBezTo>
                  <a:cubicBezTo>
                    <a:pt x="84784" y="362790"/>
                    <a:pt x="101211" y="368452"/>
                    <a:pt x="114520" y="378886"/>
                  </a:cubicBezTo>
                  <a:moveTo>
                    <a:pt x="273777" y="291820"/>
                  </a:moveTo>
                  <a:cubicBezTo>
                    <a:pt x="273777" y="270444"/>
                    <a:pt x="291105" y="253115"/>
                    <a:pt x="312481" y="253115"/>
                  </a:cubicBezTo>
                  <a:cubicBezTo>
                    <a:pt x="333856" y="253115"/>
                    <a:pt x="351185" y="270444"/>
                    <a:pt x="351185" y="291820"/>
                  </a:cubicBezTo>
                  <a:cubicBezTo>
                    <a:pt x="351185" y="313195"/>
                    <a:pt x="333856" y="330524"/>
                    <a:pt x="312481" y="330524"/>
                  </a:cubicBezTo>
                  <a:cubicBezTo>
                    <a:pt x="291105" y="330524"/>
                    <a:pt x="273777" y="313195"/>
                    <a:pt x="273777" y="291820"/>
                  </a:cubicBezTo>
                  <a:moveTo>
                    <a:pt x="266489" y="378338"/>
                  </a:moveTo>
                  <a:cubicBezTo>
                    <a:pt x="279687" y="368231"/>
                    <a:pt x="295857" y="362770"/>
                    <a:pt x="312481" y="362807"/>
                  </a:cubicBezTo>
                  <a:cubicBezTo>
                    <a:pt x="341147" y="362884"/>
                    <a:pt x="367356" y="379004"/>
                    <a:pt x="380355" y="404554"/>
                  </a:cubicBezTo>
                  <a:moveTo>
                    <a:pt x="356049" y="91259"/>
                  </a:moveTo>
                  <a:lnTo>
                    <a:pt x="343667" y="131749"/>
                  </a:lnTo>
                  <a:cubicBezTo>
                    <a:pt x="341810" y="137821"/>
                    <a:pt x="337966" y="143091"/>
                    <a:pt x="332753" y="146714"/>
                  </a:cubicBezTo>
                  <a:lnTo>
                    <a:pt x="273140" y="187966"/>
                  </a:lnTo>
                  <a:cubicBezTo>
                    <a:pt x="259944" y="197094"/>
                    <a:pt x="245651" y="204222"/>
                    <a:pt x="235479" y="192105"/>
                  </a:cubicBezTo>
                  <a:cubicBezTo>
                    <a:pt x="227576" y="180831"/>
                    <a:pt x="229272" y="165442"/>
                    <a:pt x="239442" y="156161"/>
                  </a:cubicBezTo>
                  <a:lnTo>
                    <a:pt x="272609" y="123807"/>
                  </a:lnTo>
                  <a:cubicBezTo>
                    <a:pt x="281010" y="114590"/>
                    <a:pt x="282945" y="101183"/>
                    <a:pt x="277491" y="89967"/>
                  </a:cubicBezTo>
                  <a:cubicBezTo>
                    <a:pt x="274732" y="82891"/>
                    <a:pt x="262243" y="76063"/>
                    <a:pt x="255167" y="72526"/>
                  </a:cubicBezTo>
                  <a:cubicBezTo>
                    <a:pt x="246286" y="68220"/>
                    <a:pt x="235797" y="68892"/>
                    <a:pt x="227537" y="74294"/>
                  </a:cubicBezTo>
                  <a:lnTo>
                    <a:pt x="183225" y="103181"/>
                  </a:lnTo>
                  <a:cubicBezTo>
                    <a:pt x="178559" y="106225"/>
                    <a:pt x="174906" y="110592"/>
                    <a:pt x="172735" y="115723"/>
                  </a:cubicBezTo>
                  <a:lnTo>
                    <a:pt x="159504" y="171055"/>
                  </a:lnTo>
                  <a:cubicBezTo>
                    <a:pt x="157455" y="179041"/>
                    <a:pt x="151440" y="185411"/>
                    <a:pt x="143583" y="187913"/>
                  </a:cubicBezTo>
                  <a:cubicBezTo>
                    <a:pt x="130228" y="192598"/>
                    <a:pt x="115465" y="186697"/>
                    <a:pt x="109019" y="174097"/>
                  </a:cubicBezTo>
                  <a:cubicBezTo>
                    <a:pt x="104894" y="162050"/>
                    <a:pt x="104944" y="148965"/>
                    <a:pt x="109160" y="136950"/>
                  </a:cubicBezTo>
                  <a:lnTo>
                    <a:pt x="119774" y="97768"/>
                  </a:lnTo>
                  <a:cubicBezTo>
                    <a:pt x="124009" y="82190"/>
                    <a:pt x="133353" y="68485"/>
                    <a:pt x="146308" y="58852"/>
                  </a:cubicBezTo>
                  <a:lnTo>
                    <a:pt x="207990" y="13090"/>
                  </a:lnTo>
                  <a:cubicBezTo>
                    <a:pt x="217475" y="6054"/>
                    <a:pt x="228893" y="2102"/>
                    <a:pt x="240698" y="1768"/>
                  </a:cubicBezTo>
                  <a:lnTo>
                    <a:pt x="305157" y="0"/>
                  </a:ln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005390" y="3930491"/>
            <a:ext cx="398854" cy="399777"/>
            <a:chOff x="2874513" y="3514861"/>
            <a:chExt cx="398854" cy="399777"/>
          </a:xfrm>
        </p:grpSpPr>
        <p:sp>
          <p:nvSpPr>
            <p:cNvPr id="38" name="Rounded Rectangle 37"/>
            <p:cNvSpPr/>
            <p:nvPr/>
          </p:nvSpPr>
          <p:spPr>
            <a:xfrm>
              <a:off x="2874513" y="3514861"/>
              <a:ext cx="398008" cy="399777"/>
            </a:xfrm>
            <a:custGeom>
              <a:avLst/>
              <a:gdLst/>
              <a:ahLst/>
              <a:cxnLst/>
              <a:rect l="0" t="0" r="0" b="0"/>
              <a:pathLst>
                <a:path w="398008" h="399777">
                  <a:moveTo>
                    <a:pt x="127362" y="297180"/>
                  </a:moveTo>
                  <a:cubicBezTo>
                    <a:pt x="130900" y="298948"/>
                    <a:pt x="132669" y="302486"/>
                    <a:pt x="136207" y="306024"/>
                  </a:cubicBezTo>
                  <a:cubicBezTo>
                    <a:pt x="129131" y="336096"/>
                    <a:pt x="137976" y="367937"/>
                    <a:pt x="136207" y="399777"/>
                  </a:cubicBezTo>
                  <a:moveTo>
                    <a:pt x="215809" y="65450"/>
                  </a:moveTo>
                  <a:cubicBezTo>
                    <a:pt x="221116" y="67219"/>
                    <a:pt x="226422" y="63681"/>
                    <a:pt x="231729" y="63681"/>
                  </a:cubicBezTo>
                  <a:cubicBezTo>
                    <a:pt x="336096" y="84908"/>
                    <a:pt x="364399" y="150358"/>
                    <a:pt x="398008" y="249418"/>
                  </a:cubicBezTo>
                  <a:cubicBezTo>
                    <a:pt x="398008" y="251187"/>
                    <a:pt x="398008" y="252956"/>
                    <a:pt x="398008" y="254725"/>
                  </a:cubicBezTo>
                  <a:cubicBezTo>
                    <a:pt x="398008" y="256494"/>
                    <a:pt x="398008" y="258263"/>
                    <a:pt x="396240" y="260032"/>
                  </a:cubicBezTo>
                  <a:cubicBezTo>
                    <a:pt x="396240" y="261801"/>
                    <a:pt x="394471" y="263570"/>
                    <a:pt x="392702" y="263570"/>
                  </a:cubicBezTo>
                  <a:cubicBezTo>
                    <a:pt x="390933" y="265339"/>
                    <a:pt x="389164" y="265339"/>
                    <a:pt x="387395" y="265339"/>
                  </a:cubicBezTo>
                  <a:cubicBezTo>
                    <a:pt x="378550" y="265339"/>
                    <a:pt x="367937" y="267108"/>
                    <a:pt x="359092" y="265339"/>
                  </a:cubicBezTo>
                  <a:cubicBezTo>
                    <a:pt x="362630" y="279490"/>
                    <a:pt x="353785" y="295411"/>
                    <a:pt x="359092" y="309562"/>
                  </a:cubicBezTo>
                  <a:cubicBezTo>
                    <a:pt x="364399" y="320176"/>
                    <a:pt x="352016" y="330789"/>
                    <a:pt x="346710" y="341403"/>
                  </a:cubicBezTo>
                  <a:cubicBezTo>
                    <a:pt x="341403" y="352016"/>
                    <a:pt x="325482" y="357323"/>
                    <a:pt x="314869" y="353785"/>
                  </a:cubicBezTo>
                  <a:cubicBezTo>
                    <a:pt x="307793" y="352016"/>
                    <a:pt x="298948" y="352016"/>
                    <a:pt x="291873" y="353785"/>
                  </a:cubicBezTo>
                  <a:cubicBezTo>
                    <a:pt x="293642" y="369706"/>
                    <a:pt x="291873" y="383857"/>
                    <a:pt x="291873" y="399777"/>
                  </a:cubicBezTo>
                  <a:moveTo>
                    <a:pt x="60143" y="162741"/>
                  </a:moveTo>
                  <a:cubicBezTo>
                    <a:pt x="56605" y="173355"/>
                    <a:pt x="67219" y="183968"/>
                    <a:pt x="72526" y="192813"/>
                  </a:cubicBezTo>
                  <a:cubicBezTo>
                    <a:pt x="77832" y="201657"/>
                    <a:pt x="91984" y="206964"/>
                    <a:pt x="102597" y="205195"/>
                  </a:cubicBezTo>
                  <a:cubicBezTo>
                    <a:pt x="113211" y="201657"/>
                    <a:pt x="125593" y="201657"/>
                    <a:pt x="130900" y="192813"/>
                  </a:cubicBezTo>
                  <a:cubicBezTo>
                    <a:pt x="137976" y="183968"/>
                    <a:pt x="141514" y="173355"/>
                    <a:pt x="143283" y="162741"/>
                  </a:cubicBezTo>
                  <a:cubicBezTo>
                    <a:pt x="134438" y="136207"/>
                    <a:pt x="134438" y="106135"/>
                    <a:pt x="113211" y="90215"/>
                  </a:cubicBezTo>
                  <a:cubicBezTo>
                    <a:pt x="102597" y="106135"/>
                    <a:pt x="102597" y="127362"/>
                    <a:pt x="91984" y="141514"/>
                  </a:cubicBezTo>
                  <a:cubicBezTo>
                    <a:pt x="84908" y="136207"/>
                    <a:pt x="74294" y="130900"/>
                    <a:pt x="70757" y="122056"/>
                  </a:cubicBezTo>
                  <a:cubicBezTo>
                    <a:pt x="67219" y="136207"/>
                    <a:pt x="67219" y="150358"/>
                    <a:pt x="60143" y="162741"/>
                  </a:cubicBezTo>
                  <a:moveTo>
                    <a:pt x="8844" y="164510"/>
                  </a:moveTo>
                  <a:cubicBezTo>
                    <a:pt x="17689" y="118518"/>
                    <a:pt x="38916" y="79601"/>
                    <a:pt x="54836" y="35378"/>
                  </a:cubicBezTo>
                  <a:cubicBezTo>
                    <a:pt x="63681" y="44223"/>
                    <a:pt x="68988" y="54836"/>
                    <a:pt x="77832" y="60143"/>
                  </a:cubicBezTo>
                  <a:cubicBezTo>
                    <a:pt x="93753" y="42454"/>
                    <a:pt x="99059" y="19458"/>
                    <a:pt x="113211" y="0"/>
                  </a:cubicBezTo>
                  <a:cubicBezTo>
                    <a:pt x="113211" y="1768"/>
                    <a:pt x="203426" y="70757"/>
                    <a:pt x="196351" y="164510"/>
                  </a:cubicBezTo>
                  <a:cubicBezTo>
                    <a:pt x="194582" y="189275"/>
                    <a:pt x="189275" y="217578"/>
                    <a:pt x="168048" y="231729"/>
                  </a:cubicBezTo>
                  <a:cubicBezTo>
                    <a:pt x="146821" y="244112"/>
                    <a:pt x="125593" y="249418"/>
                    <a:pt x="102597" y="258263"/>
                  </a:cubicBezTo>
                  <a:cubicBezTo>
                    <a:pt x="79601" y="268877"/>
                    <a:pt x="49530" y="251187"/>
                    <a:pt x="35378" y="231729"/>
                  </a:cubicBezTo>
                  <a:cubicBezTo>
                    <a:pt x="21227" y="210502"/>
                    <a:pt x="0" y="187506"/>
                    <a:pt x="8844" y="164510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882848" y="3515745"/>
              <a:ext cx="390519" cy="398008"/>
            </a:xfrm>
            <a:custGeom>
              <a:avLst/>
              <a:gdLst/>
              <a:ahLst/>
              <a:cxnLst/>
              <a:rect l="0" t="0" r="0" b="0"/>
              <a:pathLst>
                <a:path w="390519" h="398008">
                  <a:moveTo>
                    <a:pt x="119100" y="295911"/>
                  </a:moveTo>
                  <a:cubicBezTo>
                    <a:pt x="121892" y="299009"/>
                    <a:pt x="124829" y="301989"/>
                    <a:pt x="127906" y="304839"/>
                  </a:cubicBezTo>
                  <a:lnTo>
                    <a:pt x="127906" y="398008"/>
                  </a:lnTo>
                  <a:moveTo>
                    <a:pt x="207078" y="64264"/>
                  </a:moveTo>
                  <a:cubicBezTo>
                    <a:pt x="212250" y="63686"/>
                    <a:pt x="217470" y="63396"/>
                    <a:pt x="222711" y="63402"/>
                  </a:cubicBezTo>
                  <a:cubicBezTo>
                    <a:pt x="328879" y="63402"/>
                    <a:pt x="351795" y="150816"/>
                    <a:pt x="389643" y="248997"/>
                  </a:cubicBezTo>
                  <a:cubicBezTo>
                    <a:pt x="390291" y="250687"/>
                    <a:pt x="390519" y="252509"/>
                    <a:pt x="390307" y="254308"/>
                  </a:cubicBezTo>
                  <a:cubicBezTo>
                    <a:pt x="390094" y="256105"/>
                    <a:pt x="389449" y="257824"/>
                    <a:pt x="388425" y="259317"/>
                  </a:cubicBezTo>
                  <a:cubicBezTo>
                    <a:pt x="387400" y="260810"/>
                    <a:pt x="386028" y="262031"/>
                    <a:pt x="384427" y="262875"/>
                  </a:cubicBezTo>
                  <a:cubicBezTo>
                    <a:pt x="382826" y="263720"/>
                    <a:pt x="381043" y="264162"/>
                    <a:pt x="379233" y="264166"/>
                  </a:cubicBezTo>
                  <a:lnTo>
                    <a:pt x="350976" y="264166"/>
                  </a:lnTo>
                  <a:lnTo>
                    <a:pt x="350976" y="308780"/>
                  </a:lnTo>
                  <a:cubicBezTo>
                    <a:pt x="350976" y="320612"/>
                    <a:pt x="346276" y="331960"/>
                    <a:pt x="337909" y="340327"/>
                  </a:cubicBezTo>
                  <a:cubicBezTo>
                    <a:pt x="329544" y="348694"/>
                    <a:pt x="318196" y="353394"/>
                    <a:pt x="306362" y="353394"/>
                  </a:cubicBezTo>
                  <a:lnTo>
                    <a:pt x="284056" y="353394"/>
                  </a:lnTo>
                  <a:lnTo>
                    <a:pt x="284056" y="398008"/>
                  </a:lnTo>
                  <a:moveTo>
                    <a:pt x="51979" y="162096"/>
                  </a:moveTo>
                  <a:cubicBezTo>
                    <a:pt x="51979" y="173167"/>
                    <a:pt x="56377" y="183786"/>
                    <a:pt x="64206" y="191613"/>
                  </a:cubicBezTo>
                  <a:cubicBezTo>
                    <a:pt x="72035" y="199443"/>
                    <a:pt x="82653" y="203840"/>
                    <a:pt x="93724" y="203840"/>
                  </a:cubicBezTo>
                  <a:cubicBezTo>
                    <a:pt x="104796" y="203840"/>
                    <a:pt x="115414" y="199443"/>
                    <a:pt x="123242" y="191613"/>
                  </a:cubicBezTo>
                  <a:cubicBezTo>
                    <a:pt x="131071" y="183786"/>
                    <a:pt x="135469" y="173167"/>
                    <a:pt x="135469" y="162096"/>
                  </a:cubicBezTo>
                  <a:cubicBezTo>
                    <a:pt x="134026" y="134802"/>
                    <a:pt x="122929" y="108910"/>
                    <a:pt x="104160" y="89042"/>
                  </a:cubicBezTo>
                  <a:lnTo>
                    <a:pt x="83288" y="141223"/>
                  </a:lnTo>
                  <a:lnTo>
                    <a:pt x="62415" y="120351"/>
                  </a:lnTo>
                  <a:cubicBezTo>
                    <a:pt x="56170" y="133424"/>
                    <a:pt x="52621" y="147621"/>
                    <a:pt x="51979" y="162096"/>
                  </a:cubicBezTo>
                  <a:close/>
                  <a:moveTo>
                    <a:pt x="46861" y="35146"/>
                  </a:moveTo>
                  <a:lnTo>
                    <a:pt x="70292" y="58576"/>
                  </a:lnTo>
                  <a:lnTo>
                    <a:pt x="105438" y="0"/>
                  </a:lnTo>
                  <a:cubicBezTo>
                    <a:pt x="105438" y="0"/>
                    <a:pt x="187446" y="70292"/>
                    <a:pt x="187446" y="164015"/>
                  </a:cubicBezTo>
                  <a:cubicBezTo>
                    <a:pt x="187446" y="188872"/>
                    <a:pt x="177572" y="212711"/>
                    <a:pt x="159994" y="230287"/>
                  </a:cubicBezTo>
                  <a:cubicBezTo>
                    <a:pt x="142418" y="247864"/>
                    <a:pt x="118579" y="257738"/>
                    <a:pt x="93723" y="257738"/>
                  </a:cubicBezTo>
                  <a:cubicBezTo>
                    <a:pt x="68866" y="257738"/>
                    <a:pt x="45027" y="247864"/>
                    <a:pt x="27450" y="230287"/>
                  </a:cubicBezTo>
                  <a:cubicBezTo>
                    <a:pt x="9874" y="212711"/>
                    <a:pt x="0" y="188872"/>
                    <a:pt x="0" y="164015"/>
                  </a:cubicBezTo>
                  <a:cubicBezTo>
                    <a:pt x="2324" y="117327"/>
                    <a:pt x="18654" y="72421"/>
                    <a:pt x="46861" y="35146"/>
                  </a:cubicBezTo>
                  <a:close/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2343152" y="5412853"/>
            <a:ext cx="415698" cy="436925"/>
            <a:chOff x="212275" y="4997223"/>
            <a:chExt cx="415698" cy="436925"/>
          </a:xfrm>
        </p:grpSpPr>
        <p:sp>
          <p:nvSpPr>
            <p:cNvPr id="41" name="Rounded Rectangle 40"/>
            <p:cNvSpPr/>
            <p:nvPr/>
          </p:nvSpPr>
          <p:spPr>
            <a:xfrm>
              <a:off x="212275" y="4997223"/>
              <a:ext cx="415698" cy="436925"/>
            </a:xfrm>
            <a:custGeom>
              <a:avLst/>
              <a:gdLst/>
              <a:ahLst/>
              <a:cxnLst/>
              <a:rect l="0" t="0" r="0" b="0"/>
              <a:pathLst>
                <a:path w="415698" h="436925">
                  <a:moveTo>
                    <a:pt x="212271" y="265339"/>
                  </a:moveTo>
                  <a:cubicBezTo>
                    <a:pt x="201657" y="279490"/>
                    <a:pt x="183968" y="284797"/>
                    <a:pt x="168048" y="281259"/>
                  </a:cubicBezTo>
                  <a:cubicBezTo>
                    <a:pt x="150358" y="279490"/>
                    <a:pt x="137976" y="265339"/>
                    <a:pt x="134438" y="247650"/>
                  </a:cubicBezTo>
                  <a:cubicBezTo>
                    <a:pt x="129131" y="231729"/>
                    <a:pt x="134438" y="208733"/>
                    <a:pt x="150358" y="203426"/>
                  </a:cubicBezTo>
                  <a:moveTo>
                    <a:pt x="343172" y="265339"/>
                  </a:moveTo>
                  <a:cubicBezTo>
                    <a:pt x="314869" y="346710"/>
                    <a:pt x="247650" y="436925"/>
                    <a:pt x="168048" y="406853"/>
                  </a:cubicBezTo>
                  <a:cubicBezTo>
                    <a:pt x="88446" y="376781"/>
                    <a:pt x="19458" y="332558"/>
                    <a:pt x="8844" y="247650"/>
                  </a:cubicBezTo>
                  <a:cubicBezTo>
                    <a:pt x="0" y="162741"/>
                    <a:pt x="70757" y="102597"/>
                    <a:pt x="150358" y="72526"/>
                  </a:cubicBezTo>
                  <a:moveTo>
                    <a:pt x="150358" y="136207"/>
                  </a:moveTo>
                  <a:cubicBezTo>
                    <a:pt x="99060" y="143283"/>
                    <a:pt x="72526" y="196351"/>
                    <a:pt x="70757" y="247650"/>
                  </a:cubicBezTo>
                  <a:cubicBezTo>
                    <a:pt x="70757" y="298948"/>
                    <a:pt x="116749" y="337865"/>
                    <a:pt x="168048" y="344941"/>
                  </a:cubicBezTo>
                  <a:cubicBezTo>
                    <a:pt x="219347" y="350247"/>
                    <a:pt x="286566" y="316638"/>
                    <a:pt x="279490" y="265339"/>
                  </a:cubicBezTo>
                  <a:moveTo>
                    <a:pt x="415698" y="49530"/>
                  </a:moveTo>
                  <a:cubicBezTo>
                    <a:pt x="364399" y="74294"/>
                    <a:pt x="330789" y="125593"/>
                    <a:pt x="293642" y="168048"/>
                  </a:cubicBezTo>
                  <a:cubicBezTo>
                    <a:pt x="302486" y="178661"/>
                    <a:pt x="314869" y="185737"/>
                    <a:pt x="321945" y="198119"/>
                  </a:cubicBezTo>
                  <a:cubicBezTo>
                    <a:pt x="323713" y="199888"/>
                    <a:pt x="323713" y="203426"/>
                    <a:pt x="323713" y="206964"/>
                  </a:cubicBezTo>
                  <a:cubicBezTo>
                    <a:pt x="323713" y="210502"/>
                    <a:pt x="318407" y="210502"/>
                    <a:pt x="314869" y="212271"/>
                  </a:cubicBezTo>
                  <a:cubicBezTo>
                    <a:pt x="283028" y="222885"/>
                    <a:pt x="244112" y="224653"/>
                    <a:pt x="212271" y="212271"/>
                  </a:cubicBezTo>
                  <a:cubicBezTo>
                    <a:pt x="206964" y="210502"/>
                    <a:pt x="203426" y="208733"/>
                    <a:pt x="203426" y="203426"/>
                  </a:cubicBezTo>
                  <a:cubicBezTo>
                    <a:pt x="203426" y="168048"/>
                    <a:pt x="212271" y="132669"/>
                    <a:pt x="203426" y="99060"/>
                  </a:cubicBezTo>
                  <a:cubicBezTo>
                    <a:pt x="201657" y="95522"/>
                    <a:pt x="205195" y="91984"/>
                    <a:pt x="208733" y="91984"/>
                  </a:cubicBezTo>
                  <a:cubicBezTo>
                    <a:pt x="212271" y="90215"/>
                    <a:pt x="215809" y="90215"/>
                    <a:pt x="217578" y="91984"/>
                  </a:cubicBezTo>
                  <a:cubicBezTo>
                    <a:pt x="228191" y="100828"/>
                    <a:pt x="238805" y="107904"/>
                    <a:pt x="245881" y="116749"/>
                  </a:cubicBezTo>
                  <a:cubicBezTo>
                    <a:pt x="297180" y="93753"/>
                    <a:pt x="334327" y="45992"/>
                    <a:pt x="366168" y="0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16756" y="4997223"/>
              <a:ext cx="411217" cy="411258"/>
            </a:xfrm>
            <a:custGeom>
              <a:avLst/>
              <a:gdLst/>
              <a:ahLst/>
              <a:cxnLst/>
              <a:rect l="0" t="0" r="0" b="0"/>
              <a:pathLst>
                <a:path w="411217" h="411258">
                  <a:moveTo>
                    <a:pt x="207790" y="265339"/>
                  </a:moveTo>
                  <a:cubicBezTo>
                    <a:pt x="197408" y="279182"/>
                    <a:pt x="179905" y="285698"/>
                    <a:pt x="162998" y="282015"/>
                  </a:cubicBezTo>
                  <a:cubicBezTo>
                    <a:pt x="146091" y="278331"/>
                    <a:pt x="132885" y="265125"/>
                    <a:pt x="129201" y="248218"/>
                  </a:cubicBezTo>
                  <a:cubicBezTo>
                    <a:pt x="125518" y="231311"/>
                    <a:pt x="132034" y="213808"/>
                    <a:pt x="145877" y="203426"/>
                  </a:cubicBezTo>
                  <a:moveTo>
                    <a:pt x="338319" y="265339"/>
                  </a:moveTo>
                  <a:cubicBezTo>
                    <a:pt x="324811" y="350241"/>
                    <a:pt x="249402" y="411258"/>
                    <a:pt x="163550" y="406751"/>
                  </a:cubicBezTo>
                  <a:cubicBezTo>
                    <a:pt x="77698" y="402245"/>
                    <a:pt x="9091" y="333670"/>
                    <a:pt x="4545" y="247820"/>
                  </a:cubicBezTo>
                  <a:cubicBezTo>
                    <a:pt x="0" y="161969"/>
                    <a:pt x="60981" y="86533"/>
                    <a:pt x="145877" y="72985"/>
                  </a:cubicBezTo>
                  <a:moveTo>
                    <a:pt x="145877" y="135995"/>
                  </a:moveTo>
                  <a:lnTo>
                    <a:pt x="145877" y="135995"/>
                  </a:lnTo>
                  <a:cubicBezTo>
                    <a:pt x="95791" y="148963"/>
                    <a:pt x="62353" y="196156"/>
                    <a:pt x="66724" y="247709"/>
                  </a:cubicBezTo>
                  <a:cubicBezTo>
                    <a:pt x="71096" y="299263"/>
                    <a:pt x="112002" y="340152"/>
                    <a:pt x="163557" y="344502"/>
                  </a:cubicBezTo>
                  <a:cubicBezTo>
                    <a:pt x="215112" y="348852"/>
                    <a:pt x="262291" y="315395"/>
                    <a:pt x="275239" y="265303"/>
                  </a:cubicBezTo>
                  <a:lnTo>
                    <a:pt x="275239" y="265303"/>
                  </a:lnTo>
                  <a:moveTo>
                    <a:pt x="411217" y="49530"/>
                  </a:moveTo>
                  <a:lnTo>
                    <a:pt x="289656" y="167906"/>
                  </a:lnTo>
                  <a:lnTo>
                    <a:pt x="317481" y="197359"/>
                  </a:lnTo>
                  <a:cubicBezTo>
                    <a:pt x="319901" y="199925"/>
                    <a:pt x="320564" y="203684"/>
                    <a:pt x="319169" y="206924"/>
                  </a:cubicBezTo>
                  <a:cubicBezTo>
                    <a:pt x="317774" y="210164"/>
                    <a:pt x="314587" y="212265"/>
                    <a:pt x="311060" y="212271"/>
                  </a:cubicBezTo>
                  <a:lnTo>
                    <a:pt x="207790" y="212271"/>
                  </a:lnTo>
                  <a:cubicBezTo>
                    <a:pt x="202905" y="212271"/>
                    <a:pt x="198945" y="208311"/>
                    <a:pt x="198945" y="203426"/>
                  </a:cubicBezTo>
                  <a:lnTo>
                    <a:pt x="198945" y="99378"/>
                  </a:lnTo>
                  <a:cubicBezTo>
                    <a:pt x="198939" y="95884"/>
                    <a:pt x="200989" y="92714"/>
                    <a:pt x="204179" y="91288"/>
                  </a:cubicBezTo>
                  <a:cubicBezTo>
                    <a:pt x="207368" y="89861"/>
                    <a:pt x="211098" y="90446"/>
                    <a:pt x="213698" y="92780"/>
                  </a:cubicBezTo>
                  <a:lnTo>
                    <a:pt x="241063" y="117315"/>
                  </a:lnTo>
                  <a:lnTo>
                    <a:pt x="361227" y="0"/>
                  </a:ln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369686" y="4669903"/>
            <a:ext cx="371475" cy="408622"/>
            <a:chOff x="238809" y="4254273"/>
            <a:chExt cx="371475" cy="408622"/>
          </a:xfrm>
        </p:grpSpPr>
        <p:sp>
          <p:nvSpPr>
            <p:cNvPr id="44" name="Rounded Rectangle 43"/>
            <p:cNvSpPr/>
            <p:nvPr/>
          </p:nvSpPr>
          <p:spPr>
            <a:xfrm>
              <a:off x="238809" y="4254273"/>
              <a:ext cx="371475" cy="408622"/>
            </a:xfrm>
            <a:custGeom>
              <a:avLst/>
              <a:gdLst/>
              <a:ahLst/>
              <a:cxnLst/>
              <a:rect l="0" t="0" r="0" b="0"/>
              <a:pathLst>
                <a:path w="371475" h="408622">
                  <a:moveTo>
                    <a:pt x="168048" y="212271"/>
                  </a:moveTo>
                  <a:cubicBezTo>
                    <a:pt x="109673" y="214040"/>
                    <a:pt x="58374" y="164510"/>
                    <a:pt x="61912" y="106135"/>
                  </a:cubicBezTo>
                  <a:cubicBezTo>
                    <a:pt x="65450" y="47761"/>
                    <a:pt x="109673" y="3537"/>
                    <a:pt x="168048" y="0"/>
                  </a:cubicBezTo>
                  <a:cubicBezTo>
                    <a:pt x="162741" y="70757"/>
                    <a:pt x="166279" y="141514"/>
                    <a:pt x="168048" y="212271"/>
                  </a:cubicBezTo>
                  <a:moveTo>
                    <a:pt x="0" y="406853"/>
                  </a:moveTo>
                  <a:cubicBezTo>
                    <a:pt x="3537" y="314869"/>
                    <a:pt x="76063" y="238805"/>
                    <a:pt x="168048" y="238805"/>
                  </a:cubicBezTo>
                  <a:cubicBezTo>
                    <a:pt x="152127" y="291873"/>
                    <a:pt x="162741" y="352016"/>
                    <a:pt x="168048" y="406853"/>
                  </a:cubicBezTo>
                  <a:cubicBezTo>
                    <a:pt x="111442" y="408622"/>
                    <a:pt x="56605" y="405084"/>
                    <a:pt x="0" y="406853"/>
                  </a:cubicBezTo>
                  <a:moveTo>
                    <a:pt x="203426" y="0"/>
                  </a:moveTo>
                  <a:cubicBezTo>
                    <a:pt x="208733" y="1768"/>
                    <a:pt x="215809" y="0"/>
                    <a:pt x="221116" y="1768"/>
                  </a:cubicBezTo>
                  <a:cubicBezTo>
                    <a:pt x="219347" y="10613"/>
                    <a:pt x="219347" y="19458"/>
                    <a:pt x="221116" y="28302"/>
                  </a:cubicBezTo>
                  <a:cubicBezTo>
                    <a:pt x="229960" y="30071"/>
                    <a:pt x="237036" y="35378"/>
                    <a:pt x="245881" y="38916"/>
                  </a:cubicBezTo>
                  <a:cubicBezTo>
                    <a:pt x="252956" y="33609"/>
                    <a:pt x="256494" y="22996"/>
                    <a:pt x="265339" y="19458"/>
                  </a:cubicBezTo>
                  <a:cubicBezTo>
                    <a:pt x="275952" y="22996"/>
                    <a:pt x="281259" y="35378"/>
                    <a:pt x="290104" y="44223"/>
                  </a:cubicBezTo>
                  <a:cubicBezTo>
                    <a:pt x="283028" y="51298"/>
                    <a:pt x="277721" y="58374"/>
                    <a:pt x="270646" y="63681"/>
                  </a:cubicBezTo>
                  <a:cubicBezTo>
                    <a:pt x="274183" y="72526"/>
                    <a:pt x="281259" y="79601"/>
                    <a:pt x="281259" y="88446"/>
                  </a:cubicBezTo>
                  <a:cubicBezTo>
                    <a:pt x="290104" y="84908"/>
                    <a:pt x="298948" y="86677"/>
                    <a:pt x="307793" y="88446"/>
                  </a:cubicBezTo>
                  <a:cubicBezTo>
                    <a:pt x="309562" y="93753"/>
                    <a:pt x="307793" y="100828"/>
                    <a:pt x="309562" y="106135"/>
                  </a:cubicBezTo>
                  <a:cubicBezTo>
                    <a:pt x="311331" y="111442"/>
                    <a:pt x="309562" y="118518"/>
                    <a:pt x="307793" y="123825"/>
                  </a:cubicBezTo>
                  <a:cubicBezTo>
                    <a:pt x="298948" y="123825"/>
                    <a:pt x="290104" y="122056"/>
                    <a:pt x="281259" y="123825"/>
                  </a:cubicBezTo>
                  <a:cubicBezTo>
                    <a:pt x="281259" y="132669"/>
                    <a:pt x="274183" y="139745"/>
                    <a:pt x="270646" y="148590"/>
                  </a:cubicBezTo>
                  <a:cubicBezTo>
                    <a:pt x="274183" y="157434"/>
                    <a:pt x="284797" y="160972"/>
                    <a:pt x="290104" y="168048"/>
                  </a:cubicBezTo>
                  <a:cubicBezTo>
                    <a:pt x="284797" y="178661"/>
                    <a:pt x="275952" y="187506"/>
                    <a:pt x="265339" y="192813"/>
                  </a:cubicBezTo>
                  <a:cubicBezTo>
                    <a:pt x="260032" y="185737"/>
                    <a:pt x="252956" y="178661"/>
                    <a:pt x="245881" y="173355"/>
                  </a:cubicBezTo>
                  <a:cubicBezTo>
                    <a:pt x="238805" y="178661"/>
                    <a:pt x="229960" y="182199"/>
                    <a:pt x="221116" y="183968"/>
                  </a:cubicBezTo>
                  <a:cubicBezTo>
                    <a:pt x="222885" y="192813"/>
                    <a:pt x="219347" y="201657"/>
                    <a:pt x="221116" y="210502"/>
                  </a:cubicBezTo>
                  <a:cubicBezTo>
                    <a:pt x="215809" y="212271"/>
                    <a:pt x="208733" y="212271"/>
                    <a:pt x="203426" y="212271"/>
                  </a:cubicBezTo>
                  <a:moveTo>
                    <a:pt x="203426" y="141514"/>
                  </a:moveTo>
                  <a:cubicBezTo>
                    <a:pt x="222885" y="145052"/>
                    <a:pt x="231729" y="123825"/>
                    <a:pt x="238805" y="106135"/>
                  </a:cubicBezTo>
                  <a:cubicBezTo>
                    <a:pt x="245881" y="88446"/>
                    <a:pt x="222885" y="67219"/>
                    <a:pt x="203426" y="70757"/>
                  </a:cubicBezTo>
                  <a:moveTo>
                    <a:pt x="203426" y="238805"/>
                  </a:moveTo>
                  <a:cubicBezTo>
                    <a:pt x="215809" y="238805"/>
                    <a:pt x="226422" y="244112"/>
                    <a:pt x="238805" y="242343"/>
                  </a:cubicBezTo>
                  <a:cubicBezTo>
                    <a:pt x="240574" y="254725"/>
                    <a:pt x="238805" y="267108"/>
                    <a:pt x="238805" y="279490"/>
                  </a:cubicBezTo>
                  <a:cubicBezTo>
                    <a:pt x="251187" y="283028"/>
                    <a:pt x="261801" y="290104"/>
                    <a:pt x="274183" y="295411"/>
                  </a:cubicBezTo>
                  <a:cubicBezTo>
                    <a:pt x="279490" y="284797"/>
                    <a:pt x="288335" y="274183"/>
                    <a:pt x="298948" y="268877"/>
                  </a:cubicBezTo>
                  <a:cubicBezTo>
                    <a:pt x="316638" y="286566"/>
                    <a:pt x="330789" y="304255"/>
                    <a:pt x="348478" y="321944"/>
                  </a:cubicBezTo>
                  <a:cubicBezTo>
                    <a:pt x="336096" y="327251"/>
                    <a:pt x="332558" y="341403"/>
                    <a:pt x="321944" y="346709"/>
                  </a:cubicBezTo>
                  <a:cubicBezTo>
                    <a:pt x="329020" y="355554"/>
                    <a:pt x="332558" y="367937"/>
                    <a:pt x="332558" y="380319"/>
                  </a:cubicBezTo>
                  <a:cubicBezTo>
                    <a:pt x="344941" y="376781"/>
                    <a:pt x="357323" y="383857"/>
                    <a:pt x="369706" y="380319"/>
                  </a:cubicBezTo>
                  <a:cubicBezTo>
                    <a:pt x="367937" y="389164"/>
                    <a:pt x="371475" y="398008"/>
                    <a:pt x="371475" y="406853"/>
                  </a:cubicBezTo>
                  <a:moveTo>
                    <a:pt x="203426" y="336096"/>
                  </a:moveTo>
                  <a:cubicBezTo>
                    <a:pt x="242343" y="334327"/>
                    <a:pt x="284797" y="369706"/>
                    <a:pt x="274183" y="406853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38809" y="4254273"/>
              <a:ext cx="371475" cy="406853"/>
            </a:xfrm>
            <a:custGeom>
              <a:avLst/>
              <a:gdLst/>
              <a:ahLst/>
              <a:cxnLst/>
              <a:rect l="0" t="0" r="0" b="0"/>
              <a:pathLst>
                <a:path w="371475" h="406853">
                  <a:moveTo>
                    <a:pt x="168048" y="212271"/>
                  </a:moveTo>
                  <a:cubicBezTo>
                    <a:pt x="109431" y="212271"/>
                    <a:pt x="61912" y="164752"/>
                    <a:pt x="61912" y="106135"/>
                  </a:cubicBezTo>
                  <a:cubicBezTo>
                    <a:pt x="61912" y="47518"/>
                    <a:pt x="109431" y="0"/>
                    <a:pt x="168048" y="0"/>
                  </a:cubicBezTo>
                  <a:close/>
                  <a:moveTo>
                    <a:pt x="0" y="406853"/>
                  </a:moveTo>
                  <a:cubicBezTo>
                    <a:pt x="0" y="314043"/>
                    <a:pt x="75237" y="238805"/>
                    <a:pt x="168048" y="238805"/>
                  </a:cubicBezTo>
                  <a:lnTo>
                    <a:pt x="168048" y="406853"/>
                  </a:lnTo>
                  <a:close/>
                  <a:moveTo>
                    <a:pt x="203426" y="0"/>
                  </a:moveTo>
                  <a:cubicBezTo>
                    <a:pt x="209357" y="35"/>
                    <a:pt x="215274" y="568"/>
                    <a:pt x="221116" y="1592"/>
                  </a:cubicBezTo>
                  <a:lnTo>
                    <a:pt x="221116" y="28656"/>
                  </a:lnTo>
                  <a:cubicBezTo>
                    <a:pt x="229817" y="30658"/>
                    <a:pt x="238114" y="34127"/>
                    <a:pt x="245651" y="38916"/>
                  </a:cubicBezTo>
                  <a:lnTo>
                    <a:pt x="264843" y="19688"/>
                  </a:lnTo>
                  <a:cubicBezTo>
                    <a:pt x="274520" y="26569"/>
                    <a:pt x="282975" y="35024"/>
                    <a:pt x="289856" y="44700"/>
                  </a:cubicBezTo>
                  <a:lnTo>
                    <a:pt x="270646" y="63911"/>
                  </a:lnTo>
                  <a:cubicBezTo>
                    <a:pt x="275434" y="71447"/>
                    <a:pt x="278904" y="79744"/>
                    <a:pt x="280905" y="88446"/>
                  </a:cubicBezTo>
                  <a:lnTo>
                    <a:pt x="307970" y="88446"/>
                  </a:lnTo>
                  <a:cubicBezTo>
                    <a:pt x="308994" y="94288"/>
                    <a:pt x="309526" y="100205"/>
                    <a:pt x="309562" y="106135"/>
                  </a:cubicBezTo>
                  <a:cubicBezTo>
                    <a:pt x="309526" y="112066"/>
                    <a:pt x="308994" y="117983"/>
                    <a:pt x="307970" y="123825"/>
                  </a:cubicBezTo>
                  <a:lnTo>
                    <a:pt x="280905" y="123825"/>
                  </a:lnTo>
                  <a:cubicBezTo>
                    <a:pt x="278904" y="132526"/>
                    <a:pt x="275434" y="140823"/>
                    <a:pt x="270646" y="148360"/>
                  </a:cubicBezTo>
                  <a:lnTo>
                    <a:pt x="289874" y="167570"/>
                  </a:lnTo>
                  <a:cubicBezTo>
                    <a:pt x="282992" y="177247"/>
                    <a:pt x="274538" y="185701"/>
                    <a:pt x="264861" y="192583"/>
                  </a:cubicBezTo>
                  <a:lnTo>
                    <a:pt x="245651" y="173372"/>
                  </a:lnTo>
                  <a:cubicBezTo>
                    <a:pt x="238113" y="178155"/>
                    <a:pt x="229816" y="181618"/>
                    <a:pt x="221116" y="183614"/>
                  </a:cubicBezTo>
                  <a:lnTo>
                    <a:pt x="221116" y="210679"/>
                  </a:lnTo>
                  <a:cubicBezTo>
                    <a:pt x="215274" y="211703"/>
                    <a:pt x="209357" y="212235"/>
                    <a:pt x="203426" y="212271"/>
                  </a:cubicBezTo>
                  <a:moveTo>
                    <a:pt x="203426" y="141514"/>
                  </a:moveTo>
                  <a:cubicBezTo>
                    <a:pt x="222965" y="141514"/>
                    <a:pt x="238805" y="125674"/>
                    <a:pt x="238805" y="106135"/>
                  </a:cubicBezTo>
                  <a:cubicBezTo>
                    <a:pt x="238805" y="86596"/>
                    <a:pt x="222965" y="70757"/>
                    <a:pt x="203426" y="70757"/>
                  </a:cubicBezTo>
                  <a:moveTo>
                    <a:pt x="203426" y="238805"/>
                  </a:moveTo>
                  <a:cubicBezTo>
                    <a:pt x="215350" y="238817"/>
                    <a:pt x="227238" y="240091"/>
                    <a:pt x="238893" y="242608"/>
                  </a:cubicBezTo>
                  <a:lnTo>
                    <a:pt x="238893" y="279101"/>
                  </a:lnTo>
                  <a:cubicBezTo>
                    <a:pt x="251400" y="282562"/>
                    <a:pt x="263323" y="287862"/>
                    <a:pt x="274272" y="294827"/>
                  </a:cubicBezTo>
                  <a:lnTo>
                    <a:pt x="299780" y="269301"/>
                  </a:lnTo>
                  <a:cubicBezTo>
                    <a:pt x="319311" y="283032"/>
                    <a:pt x="335704" y="300752"/>
                    <a:pt x="347877" y="321290"/>
                  </a:cubicBezTo>
                  <a:lnTo>
                    <a:pt x="321856" y="347293"/>
                  </a:lnTo>
                  <a:cubicBezTo>
                    <a:pt x="327170" y="357736"/>
                    <a:pt x="331061" y="368843"/>
                    <a:pt x="333425" y="380319"/>
                  </a:cubicBezTo>
                  <a:lnTo>
                    <a:pt x="369175" y="380319"/>
                  </a:lnTo>
                  <a:cubicBezTo>
                    <a:pt x="370642" y="389089"/>
                    <a:pt x="371411" y="397962"/>
                    <a:pt x="371475" y="406853"/>
                  </a:cubicBezTo>
                  <a:moveTo>
                    <a:pt x="203426" y="336096"/>
                  </a:moveTo>
                  <a:cubicBezTo>
                    <a:pt x="242504" y="336096"/>
                    <a:pt x="274183" y="367775"/>
                    <a:pt x="274183" y="406853"/>
                  </a:cubicBezTo>
                </a:path>
              </a:pathLst>
            </a:custGeom>
            <a:noFill/>
            <a:ln w="1326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9B35F34-5B85-C5FB-D97D-D8B6FABAEA01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confs-pros-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cons.png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83971" y="1647017"/>
            <a:ext cx="651353" cy="651353"/>
          </a:xfrm>
          <a:custGeom>
            <a:avLst/>
            <a:gdLst/>
            <a:ahLst/>
            <a:cxnLst/>
            <a:rect l="0" t="0" r="0" b="0"/>
            <a:pathLst>
              <a:path w="651353" h="651353">
                <a:moveTo>
                  <a:pt x="651353" y="325676"/>
                </a:moveTo>
                <a:cubicBezTo>
                  <a:pt x="651353" y="505545"/>
                  <a:pt x="505545" y="651353"/>
                  <a:pt x="325676" y="651353"/>
                </a:cubicBezTo>
                <a:cubicBezTo>
                  <a:pt x="145808" y="651353"/>
                  <a:pt x="0" y="505545"/>
                  <a:pt x="0" y="325676"/>
                </a:cubicBezTo>
                <a:cubicBezTo>
                  <a:pt x="0" y="145808"/>
                  <a:pt x="145808" y="0"/>
                  <a:pt x="325676" y="0"/>
                </a:cubicBezTo>
                <a:cubicBezTo>
                  <a:pt x="505545" y="0"/>
                  <a:pt x="651353" y="145808"/>
                  <a:pt x="651353" y="3256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 sz="1200"/>
          </a:p>
        </p:txBody>
      </p:sp>
      <p:grpSp>
        <p:nvGrpSpPr>
          <p:cNvPr id="5" name="Group 4"/>
          <p:cNvGrpSpPr/>
          <p:nvPr/>
        </p:nvGrpSpPr>
        <p:grpSpPr>
          <a:xfrm>
            <a:off x="5006941" y="1402001"/>
            <a:ext cx="1899102" cy="1181324"/>
            <a:chOff x="3684217" y="976351"/>
            <a:chExt cx="1899102" cy="1181324"/>
          </a:xfrm>
        </p:grpSpPr>
        <p:sp>
          <p:nvSpPr>
            <p:cNvPr id="3" name="Rounded Rectangle 2"/>
            <p:cNvSpPr/>
            <p:nvPr/>
          </p:nvSpPr>
          <p:spPr>
            <a:xfrm>
              <a:off x="3684217" y="976351"/>
              <a:ext cx="1899102" cy="1181256"/>
            </a:xfrm>
            <a:custGeom>
              <a:avLst/>
              <a:gdLst/>
              <a:ahLst/>
              <a:cxnLst/>
              <a:rect l="0" t="0" r="0" b="0"/>
              <a:pathLst>
                <a:path w="1899102" h="1181256">
                  <a:moveTo>
                    <a:pt x="692063" y="1181256"/>
                  </a:moveTo>
                  <a:cubicBezTo>
                    <a:pt x="770089" y="1122227"/>
                    <a:pt x="838617" y="1050307"/>
                    <a:pt x="899681" y="973637"/>
                  </a:cubicBezTo>
                  <a:cubicBezTo>
                    <a:pt x="1000098" y="1080161"/>
                    <a:pt x="1145974" y="1131048"/>
                    <a:pt x="1302706" y="1140546"/>
                  </a:cubicBezTo>
                  <a:cubicBezTo>
                    <a:pt x="1410587" y="1146653"/>
                    <a:pt x="1512361" y="1110693"/>
                    <a:pt x="1597851" y="1058449"/>
                  </a:cubicBezTo>
                  <a:cubicBezTo>
                    <a:pt x="1682663" y="1006883"/>
                    <a:pt x="1744405" y="929535"/>
                    <a:pt x="1800720" y="848116"/>
                  </a:cubicBezTo>
                  <a:cubicBezTo>
                    <a:pt x="1852964" y="772803"/>
                    <a:pt x="1899102" y="671708"/>
                    <a:pt x="1872641" y="577397"/>
                  </a:cubicBezTo>
                  <a:cubicBezTo>
                    <a:pt x="1871962" y="575362"/>
                    <a:pt x="1872641" y="559078"/>
                    <a:pt x="1872641" y="557042"/>
                  </a:cubicBezTo>
                  <a:moveTo>
                    <a:pt x="732772" y="557042"/>
                  </a:moveTo>
                  <a:cubicBezTo>
                    <a:pt x="732772" y="559078"/>
                    <a:pt x="733451" y="568577"/>
                    <a:pt x="732772" y="570612"/>
                  </a:cubicBezTo>
                  <a:cubicBezTo>
                    <a:pt x="488515" y="563149"/>
                    <a:pt x="244257" y="559756"/>
                    <a:pt x="0" y="570612"/>
                  </a:cubicBezTo>
                  <a:moveTo>
                    <a:pt x="732772" y="557042"/>
                  </a:moveTo>
                  <a:cubicBezTo>
                    <a:pt x="734129" y="399632"/>
                    <a:pt x="795872" y="253077"/>
                    <a:pt x="907823" y="157410"/>
                  </a:cubicBezTo>
                  <a:cubicBezTo>
                    <a:pt x="1014347" y="65135"/>
                    <a:pt x="1148688" y="1356"/>
                    <a:pt x="1302706" y="678"/>
                  </a:cubicBezTo>
                  <a:cubicBezTo>
                    <a:pt x="1398374" y="0"/>
                    <a:pt x="1487256" y="25782"/>
                    <a:pt x="1567997" y="63778"/>
                  </a:cubicBezTo>
                  <a:cubicBezTo>
                    <a:pt x="1659594" y="107201"/>
                    <a:pt x="1730157" y="181157"/>
                    <a:pt x="1787150" y="262576"/>
                  </a:cubicBezTo>
                  <a:cubicBezTo>
                    <a:pt x="1845501" y="345353"/>
                    <a:pt x="1876712" y="448483"/>
                    <a:pt x="1872641" y="557042"/>
                  </a:cubicBezTo>
                  <a:moveTo>
                    <a:pt x="1302706" y="896289"/>
                  </a:moveTo>
                  <a:cubicBezTo>
                    <a:pt x="1122906" y="887469"/>
                    <a:pt x="999420" y="749056"/>
                    <a:pt x="977030" y="570612"/>
                  </a:cubicBezTo>
                  <a:cubicBezTo>
                    <a:pt x="966852" y="488515"/>
                    <a:pt x="1000777" y="405060"/>
                    <a:pt x="1058449" y="354851"/>
                  </a:cubicBezTo>
                  <a:cubicBezTo>
                    <a:pt x="1126977" y="295823"/>
                    <a:pt x="1205682" y="252399"/>
                    <a:pt x="1302706" y="244936"/>
                  </a:cubicBezTo>
                  <a:cubicBezTo>
                    <a:pt x="1481829" y="231366"/>
                    <a:pt x="1639239" y="390812"/>
                    <a:pt x="1628383" y="570612"/>
                  </a:cubicBezTo>
                  <a:cubicBezTo>
                    <a:pt x="1617527" y="750413"/>
                    <a:pt x="1482507" y="886790"/>
                    <a:pt x="1302706" y="896289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684217" y="977030"/>
              <a:ext cx="1872641" cy="1180645"/>
            </a:xfrm>
            <a:custGeom>
              <a:avLst/>
              <a:gdLst/>
              <a:ahLst/>
              <a:cxnLst/>
              <a:rect l="0" t="0" r="0" b="0"/>
              <a:pathLst>
                <a:path w="1872641" h="1180645">
                  <a:moveTo>
                    <a:pt x="692063" y="1180645"/>
                  </a:moveTo>
                  <a:lnTo>
                    <a:pt x="899749" y="973027"/>
                  </a:lnTo>
                  <a:cubicBezTo>
                    <a:pt x="1002880" y="1076157"/>
                    <a:pt x="1145364" y="1139936"/>
                    <a:pt x="1302774" y="1139936"/>
                  </a:cubicBezTo>
                  <a:cubicBezTo>
                    <a:pt x="1615220" y="1139936"/>
                    <a:pt x="1868977" y="888418"/>
                    <a:pt x="1872641" y="576787"/>
                  </a:cubicBezTo>
                  <a:cubicBezTo>
                    <a:pt x="1872641" y="574547"/>
                    <a:pt x="1872641" y="558671"/>
                    <a:pt x="1872641" y="556432"/>
                  </a:cubicBezTo>
                  <a:moveTo>
                    <a:pt x="732772" y="556432"/>
                  </a:moveTo>
                  <a:cubicBezTo>
                    <a:pt x="732772" y="558671"/>
                    <a:pt x="732772" y="567763"/>
                    <a:pt x="732772" y="570002"/>
                  </a:cubicBezTo>
                  <a:lnTo>
                    <a:pt x="0" y="570002"/>
                  </a:lnTo>
                  <a:moveTo>
                    <a:pt x="732772" y="556432"/>
                  </a:moveTo>
                  <a:cubicBezTo>
                    <a:pt x="736368" y="248532"/>
                    <a:pt x="987886" y="0"/>
                    <a:pt x="1302639" y="0"/>
                  </a:cubicBezTo>
                  <a:cubicBezTo>
                    <a:pt x="1617391" y="0"/>
                    <a:pt x="1872573" y="245343"/>
                    <a:pt x="1872573" y="556364"/>
                  </a:cubicBezTo>
                  <a:moveTo>
                    <a:pt x="977030" y="570002"/>
                  </a:moveTo>
                  <a:cubicBezTo>
                    <a:pt x="977030" y="390133"/>
                    <a:pt x="1122838" y="244325"/>
                    <a:pt x="1302706" y="244325"/>
                  </a:cubicBezTo>
                  <a:cubicBezTo>
                    <a:pt x="1482575" y="244325"/>
                    <a:pt x="1628383" y="390133"/>
                    <a:pt x="1628383" y="570002"/>
                  </a:cubicBezTo>
                  <a:cubicBezTo>
                    <a:pt x="1628383" y="749870"/>
                    <a:pt x="1482575" y="895678"/>
                    <a:pt x="1302706" y="895678"/>
                  </a:cubicBezTo>
                  <a:cubicBezTo>
                    <a:pt x="1122838" y="895678"/>
                    <a:pt x="977030" y="749870"/>
                    <a:pt x="977030" y="570002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7803" y="1563483"/>
            <a:ext cx="818941" cy="828440"/>
            <a:chOff x="4575079" y="1137833"/>
            <a:chExt cx="818941" cy="828440"/>
          </a:xfrm>
        </p:grpSpPr>
        <p:sp>
          <p:nvSpPr>
            <p:cNvPr id="6" name="Rounded Rectangle 5"/>
            <p:cNvSpPr/>
            <p:nvPr/>
          </p:nvSpPr>
          <p:spPr>
            <a:xfrm>
              <a:off x="4575079" y="1137833"/>
              <a:ext cx="818941" cy="828440"/>
            </a:xfrm>
            <a:custGeom>
              <a:avLst/>
              <a:gdLst/>
              <a:ahLst/>
              <a:cxnLst/>
              <a:rect l="0" t="0" r="0" b="0"/>
              <a:pathLst>
                <a:path w="818941" h="828440">
                  <a:moveTo>
                    <a:pt x="818941" y="409131"/>
                  </a:moveTo>
                  <a:cubicBezTo>
                    <a:pt x="807406" y="633712"/>
                    <a:pt x="636426" y="828440"/>
                    <a:pt x="411845" y="816227"/>
                  </a:cubicBezTo>
                  <a:cubicBezTo>
                    <a:pt x="187264" y="804014"/>
                    <a:pt x="14248" y="633712"/>
                    <a:pt x="4749" y="409131"/>
                  </a:cubicBezTo>
                  <a:cubicBezTo>
                    <a:pt x="0" y="287002"/>
                    <a:pt x="65813" y="185228"/>
                    <a:pt x="143840" y="103130"/>
                  </a:cubicBezTo>
                  <a:cubicBezTo>
                    <a:pt x="209654" y="33924"/>
                    <a:pt x="309392" y="4070"/>
                    <a:pt x="411845" y="2035"/>
                  </a:cubicBezTo>
                  <a:cubicBezTo>
                    <a:pt x="516333" y="0"/>
                    <a:pt x="613357" y="40031"/>
                    <a:pt x="683921" y="106523"/>
                  </a:cubicBezTo>
                  <a:cubicBezTo>
                    <a:pt x="765340" y="183193"/>
                    <a:pt x="812834" y="289038"/>
                    <a:pt x="818941" y="409131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9828" y="1139948"/>
              <a:ext cx="814191" cy="814191"/>
            </a:xfrm>
            <a:custGeom>
              <a:avLst/>
              <a:gdLst/>
              <a:ahLst/>
              <a:cxnLst/>
              <a:rect l="0" t="0" r="0" b="0"/>
              <a:pathLst>
                <a:path w="814191" h="814191">
                  <a:moveTo>
                    <a:pt x="814191" y="407095"/>
                  </a:moveTo>
                  <a:cubicBezTo>
                    <a:pt x="814191" y="631948"/>
                    <a:pt x="631948" y="814191"/>
                    <a:pt x="407095" y="814191"/>
                  </a:cubicBezTo>
                  <a:cubicBezTo>
                    <a:pt x="182243" y="814191"/>
                    <a:pt x="0" y="631948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772609" y="1427105"/>
            <a:ext cx="2239705" cy="1084910"/>
            <a:chOff x="1449885" y="1001455"/>
            <a:chExt cx="2239705" cy="1084910"/>
          </a:xfrm>
        </p:grpSpPr>
        <p:sp>
          <p:nvSpPr>
            <p:cNvPr id="9" name="Rounded Rectangle 8"/>
            <p:cNvSpPr/>
            <p:nvPr/>
          </p:nvSpPr>
          <p:spPr>
            <a:xfrm>
              <a:off x="1485845" y="1010954"/>
              <a:ext cx="2198397" cy="1065234"/>
            </a:xfrm>
            <a:custGeom>
              <a:avLst/>
              <a:gdLst/>
              <a:ahLst/>
              <a:cxnLst/>
              <a:rect l="0" t="0" r="0" b="0"/>
              <a:pathLst>
                <a:path w="2198397" h="1065234">
                  <a:moveTo>
                    <a:pt x="67" y="708346"/>
                  </a:moveTo>
                  <a:lnTo>
                    <a:pt x="67" y="698847"/>
                  </a:lnTo>
                  <a:lnTo>
                    <a:pt x="2198385" y="698847"/>
                  </a:lnTo>
                  <a:lnTo>
                    <a:pt x="2198385" y="708347"/>
                  </a:lnTo>
                  <a:cubicBezTo>
                    <a:pt x="2198385" y="905449"/>
                    <a:pt x="2038600" y="1065234"/>
                    <a:pt x="1841498" y="1065234"/>
                  </a:cubicBezTo>
                  <a:lnTo>
                    <a:pt x="356887" y="1065234"/>
                  </a:lnTo>
                  <a:cubicBezTo>
                    <a:pt x="159785" y="1065234"/>
                    <a:pt x="0" y="905449"/>
                    <a:pt x="0" y="708346"/>
                  </a:cubicBezTo>
                  <a:close/>
                  <a:moveTo>
                    <a:pt x="79" y="366386"/>
                  </a:moveTo>
                  <a:lnTo>
                    <a:pt x="2198397" y="366386"/>
                  </a:lnTo>
                  <a:lnTo>
                    <a:pt x="2198397" y="698847"/>
                  </a:lnTo>
                  <a:lnTo>
                    <a:pt x="79" y="698847"/>
                  </a:lnTo>
                  <a:close/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449885" y="1001455"/>
              <a:ext cx="2239705" cy="1084910"/>
            </a:xfrm>
            <a:custGeom>
              <a:avLst/>
              <a:gdLst/>
              <a:ahLst/>
              <a:cxnLst/>
              <a:rect l="0" t="0" r="0" b="0"/>
              <a:pathLst>
                <a:path w="2239705" h="1084910">
                  <a:moveTo>
                    <a:pt x="2234277" y="708346"/>
                  </a:moveTo>
                  <a:cubicBezTo>
                    <a:pt x="2234956" y="711060"/>
                    <a:pt x="2234956" y="714453"/>
                    <a:pt x="2234277" y="717845"/>
                  </a:cubicBezTo>
                  <a:cubicBezTo>
                    <a:pt x="2204424" y="912573"/>
                    <a:pt x="2074153" y="1084910"/>
                    <a:pt x="1877390" y="1074733"/>
                  </a:cubicBezTo>
                  <a:cubicBezTo>
                    <a:pt x="1720658" y="1066591"/>
                    <a:pt x="1563926" y="1071340"/>
                    <a:pt x="1407194" y="1074733"/>
                  </a:cubicBezTo>
                  <a:cubicBezTo>
                    <a:pt x="1241642" y="1078125"/>
                    <a:pt x="1076090" y="1082875"/>
                    <a:pt x="910537" y="1074733"/>
                  </a:cubicBezTo>
                  <a:cubicBezTo>
                    <a:pt x="738200" y="1066591"/>
                    <a:pt x="565184" y="1069983"/>
                    <a:pt x="392847" y="1074733"/>
                  </a:cubicBezTo>
                  <a:cubicBezTo>
                    <a:pt x="196084" y="1080161"/>
                    <a:pt x="25104" y="914608"/>
                    <a:pt x="35960" y="717845"/>
                  </a:cubicBezTo>
                  <a:cubicBezTo>
                    <a:pt x="35960" y="714453"/>
                    <a:pt x="35281" y="711060"/>
                    <a:pt x="35960" y="708346"/>
                  </a:cubicBezTo>
                  <a:moveTo>
                    <a:pt x="35960" y="375885"/>
                  </a:moveTo>
                  <a:cubicBezTo>
                    <a:pt x="40031" y="486479"/>
                    <a:pt x="35281" y="597752"/>
                    <a:pt x="35960" y="708346"/>
                  </a:cubicBezTo>
                  <a:moveTo>
                    <a:pt x="2234277" y="375885"/>
                  </a:moveTo>
                  <a:cubicBezTo>
                    <a:pt x="2239705" y="486479"/>
                    <a:pt x="2234277" y="597752"/>
                    <a:pt x="2234277" y="708346"/>
                  </a:cubicBezTo>
                  <a:moveTo>
                    <a:pt x="35960" y="375885"/>
                  </a:moveTo>
                  <a:cubicBezTo>
                    <a:pt x="35281" y="372492"/>
                    <a:pt x="37317" y="369100"/>
                    <a:pt x="35960" y="366386"/>
                  </a:cubicBezTo>
                  <a:cubicBezTo>
                    <a:pt x="0" y="273432"/>
                    <a:pt x="77348" y="178443"/>
                    <a:pt x="141805" y="112629"/>
                  </a:cubicBezTo>
                  <a:cubicBezTo>
                    <a:pt x="205583" y="47494"/>
                    <a:pt x="295144" y="8141"/>
                    <a:pt x="392847" y="9498"/>
                  </a:cubicBezTo>
                  <a:cubicBezTo>
                    <a:pt x="563149" y="12212"/>
                    <a:pt x="733451" y="18997"/>
                    <a:pt x="903752" y="9498"/>
                  </a:cubicBezTo>
                  <a:cubicBezTo>
                    <a:pt x="1069983" y="0"/>
                    <a:pt x="1236893" y="14926"/>
                    <a:pt x="1403123" y="9498"/>
                  </a:cubicBezTo>
                  <a:cubicBezTo>
                    <a:pt x="1561212" y="4070"/>
                    <a:pt x="1719301" y="12212"/>
                    <a:pt x="1877390" y="9498"/>
                  </a:cubicBezTo>
                  <a:cubicBezTo>
                    <a:pt x="2074832" y="6106"/>
                    <a:pt x="2221386" y="169623"/>
                    <a:pt x="2234277" y="366386"/>
                  </a:cubicBezTo>
                  <a:cubicBezTo>
                    <a:pt x="2234277" y="369778"/>
                    <a:pt x="2234956" y="372492"/>
                    <a:pt x="2234277" y="375885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485845" y="1010954"/>
              <a:ext cx="2198397" cy="1065234"/>
            </a:xfrm>
            <a:custGeom>
              <a:avLst/>
              <a:gdLst/>
              <a:ahLst/>
              <a:cxnLst/>
              <a:rect l="0" t="0" r="0" b="0"/>
              <a:pathLst>
                <a:path w="2198397" h="1065234">
                  <a:moveTo>
                    <a:pt x="2198385" y="698847"/>
                  </a:moveTo>
                  <a:lnTo>
                    <a:pt x="2198385" y="708347"/>
                  </a:lnTo>
                  <a:cubicBezTo>
                    <a:pt x="2198385" y="905449"/>
                    <a:pt x="2038600" y="1065234"/>
                    <a:pt x="1841498" y="1065234"/>
                  </a:cubicBezTo>
                  <a:lnTo>
                    <a:pt x="356887" y="1065234"/>
                  </a:lnTo>
                  <a:cubicBezTo>
                    <a:pt x="159785" y="1065234"/>
                    <a:pt x="0" y="905449"/>
                    <a:pt x="0" y="708346"/>
                  </a:cubicBezTo>
                  <a:lnTo>
                    <a:pt x="67" y="708346"/>
                  </a:lnTo>
                  <a:lnTo>
                    <a:pt x="67" y="698847"/>
                  </a:lnTo>
                  <a:moveTo>
                    <a:pt x="79" y="698847"/>
                  </a:moveTo>
                  <a:lnTo>
                    <a:pt x="79" y="366386"/>
                  </a:lnTo>
                  <a:moveTo>
                    <a:pt x="2198397" y="366386"/>
                  </a:moveTo>
                  <a:lnTo>
                    <a:pt x="2198397" y="698847"/>
                  </a:lnTo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lnTo>
                    <a:pt x="2198317" y="366386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823748" y="2807240"/>
            <a:ext cx="651353" cy="651353"/>
          </a:xfrm>
          <a:custGeom>
            <a:avLst/>
            <a:gdLst/>
            <a:ahLst/>
            <a:cxnLst/>
            <a:rect l="0" t="0" r="0" b="0"/>
            <a:pathLst>
              <a:path w="651353" h="651353">
                <a:moveTo>
                  <a:pt x="651353" y="325676"/>
                </a:moveTo>
                <a:cubicBezTo>
                  <a:pt x="651353" y="505545"/>
                  <a:pt x="505545" y="651353"/>
                  <a:pt x="325676" y="651353"/>
                </a:cubicBezTo>
                <a:cubicBezTo>
                  <a:pt x="145808" y="651353"/>
                  <a:pt x="0" y="505545"/>
                  <a:pt x="0" y="325676"/>
                </a:cubicBezTo>
                <a:cubicBezTo>
                  <a:pt x="0" y="145808"/>
                  <a:pt x="145808" y="0"/>
                  <a:pt x="325676" y="0"/>
                </a:cubicBezTo>
                <a:cubicBezTo>
                  <a:pt x="505545" y="0"/>
                  <a:pt x="651353" y="145808"/>
                  <a:pt x="651353" y="3256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 sz="1200"/>
          </a:p>
        </p:txBody>
      </p:sp>
      <p:grpSp>
        <p:nvGrpSpPr>
          <p:cNvPr id="16" name="Group 15"/>
          <p:cNvGrpSpPr/>
          <p:nvPr/>
        </p:nvGrpSpPr>
        <p:grpSpPr>
          <a:xfrm>
            <a:off x="3846718" y="2545941"/>
            <a:ext cx="1890960" cy="1197607"/>
            <a:chOff x="2523994" y="2120291"/>
            <a:chExt cx="1890960" cy="1197607"/>
          </a:xfrm>
        </p:grpSpPr>
        <p:sp>
          <p:nvSpPr>
            <p:cNvPr id="14" name="Rounded Rectangle 13"/>
            <p:cNvSpPr/>
            <p:nvPr/>
          </p:nvSpPr>
          <p:spPr>
            <a:xfrm>
              <a:off x="2523994" y="2120291"/>
              <a:ext cx="1890960" cy="1197540"/>
            </a:xfrm>
            <a:custGeom>
              <a:avLst/>
              <a:gdLst/>
              <a:ahLst/>
              <a:cxnLst/>
              <a:rect l="0" t="0" r="0" b="0"/>
              <a:pathLst>
                <a:path w="1890960" h="1197540">
                  <a:moveTo>
                    <a:pt x="692063" y="1197540"/>
                  </a:moveTo>
                  <a:cubicBezTo>
                    <a:pt x="763304" y="1130369"/>
                    <a:pt x="836582" y="1064555"/>
                    <a:pt x="899681" y="989921"/>
                  </a:cubicBezTo>
                  <a:cubicBezTo>
                    <a:pt x="997384" y="1098480"/>
                    <a:pt x="1145296" y="1150045"/>
                    <a:pt x="1302706" y="1156830"/>
                  </a:cubicBezTo>
                  <a:cubicBezTo>
                    <a:pt x="1418050" y="1161580"/>
                    <a:pt x="1525252" y="1122227"/>
                    <a:pt x="1614813" y="1063877"/>
                  </a:cubicBezTo>
                  <a:cubicBezTo>
                    <a:pt x="1689447" y="1015704"/>
                    <a:pt x="1758654" y="953961"/>
                    <a:pt x="1795292" y="873899"/>
                  </a:cubicBezTo>
                  <a:cubicBezTo>
                    <a:pt x="1835323" y="787052"/>
                    <a:pt x="1890960" y="694098"/>
                    <a:pt x="1872641" y="593681"/>
                  </a:cubicBezTo>
                  <a:cubicBezTo>
                    <a:pt x="1871962" y="591646"/>
                    <a:pt x="1872641" y="575362"/>
                    <a:pt x="1872641" y="573326"/>
                  </a:cubicBezTo>
                  <a:moveTo>
                    <a:pt x="732772" y="573326"/>
                  </a:moveTo>
                  <a:cubicBezTo>
                    <a:pt x="732094" y="575362"/>
                    <a:pt x="733451" y="584861"/>
                    <a:pt x="732772" y="586896"/>
                  </a:cubicBezTo>
                  <a:cubicBezTo>
                    <a:pt x="648639" y="588253"/>
                    <a:pt x="563149" y="597752"/>
                    <a:pt x="479694" y="586896"/>
                  </a:cubicBezTo>
                  <a:cubicBezTo>
                    <a:pt x="403024" y="577397"/>
                    <a:pt x="325676" y="586218"/>
                    <a:pt x="248328" y="586896"/>
                  </a:cubicBezTo>
                  <a:cubicBezTo>
                    <a:pt x="165552" y="587575"/>
                    <a:pt x="82776" y="579433"/>
                    <a:pt x="0" y="586896"/>
                  </a:cubicBezTo>
                  <a:moveTo>
                    <a:pt x="732772" y="573326"/>
                  </a:moveTo>
                  <a:cubicBezTo>
                    <a:pt x="728701" y="410488"/>
                    <a:pt x="798586" y="255791"/>
                    <a:pt x="919358" y="162838"/>
                  </a:cubicBezTo>
                  <a:cubicBezTo>
                    <a:pt x="1026560" y="80062"/>
                    <a:pt x="1155473" y="0"/>
                    <a:pt x="1302706" y="16962"/>
                  </a:cubicBezTo>
                  <a:cubicBezTo>
                    <a:pt x="1412622" y="29853"/>
                    <a:pt x="1511004" y="58350"/>
                    <a:pt x="1603957" y="100416"/>
                  </a:cubicBezTo>
                  <a:cubicBezTo>
                    <a:pt x="1682663" y="135020"/>
                    <a:pt x="1747798" y="201512"/>
                    <a:pt x="1786472" y="277503"/>
                  </a:cubicBezTo>
                  <a:cubicBezTo>
                    <a:pt x="1832609" y="367743"/>
                    <a:pt x="1872641" y="464089"/>
                    <a:pt x="1872641" y="573326"/>
                  </a:cubicBezTo>
                  <a:moveTo>
                    <a:pt x="1302706" y="912573"/>
                  </a:moveTo>
                  <a:cubicBezTo>
                    <a:pt x="1218573" y="907823"/>
                    <a:pt x="1141903" y="880684"/>
                    <a:pt x="1084232" y="828440"/>
                  </a:cubicBezTo>
                  <a:cubicBezTo>
                    <a:pt x="1018418" y="768732"/>
                    <a:pt x="974994" y="682564"/>
                    <a:pt x="977030" y="586896"/>
                  </a:cubicBezTo>
                  <a:cubicBezTo>
                    <a:pt x="981101" y="407095"/>
                    <a:pt x="1122906" y="258505"/>
                    <a:pt x="1302706" y="261219"/>
                  </a:cubicBezTo>
                  <a:cubicBezTo>
                    <a:pt x="1482507" y="263933"/>
                    <a:pt x="1634490" y="407095"/>
                    <a:pt x="1628383" y="586896"/>
                  </a:cubicBezTo>
                  <a:cubicBezTo>
                    <a:pt x="1625669" y="676457"/>
                    <a:pt x="1588352" y="754484"/>
                    <a:pt x="1533394" y="816905"/>
                  </a:cubicBezTo>
                  <a:cubicBezTo>
                    <a:pt x="1477758" y="879327"/>
                    <a:pt x="1392946" y="911894"/>
                    <a:pt x="1302706" y="91257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23994" y="2137253"/>
              <a:ext cx="1872641" cy="1180645"/>
            </a:xfrm>
            <a:custGeom>
              <a:avLst/>
              <a:gdLst/>
              <a:ahLst/>
              <a:cxnLst/>
              <a:rect l="0" t="0" r="0" b="0"/>
              <a:pathLst>
                <a:path w="1872641" h="1180645">
                  <a:moveTo>
                    <a:pt x="692063" y="1180645"/>
                  </a:moveTo>
                  <a:lnTo>
                    <a:pt x="899749" y="973027"/>
                  </a:lnTo>
                  <a:cubicBezTo>
                    <a:pt x="1002880" y="1076157"/>
                    <a:pt x="1145364" y="1139936"/>
                    <a:pt x="1302774" y="1139936"/>
                  </a:cubicBezTo>
                  <a:cubicBezTo>
                    <a:pt x="1615220" y="1139936"/>
                    <a:pt x="1868977" y="888418"/>
                    <a:pt x="1872641" y="576787"/>
                  </a:cubicBezTo>
                  <a:cubicBezTo>
                    <a:pt x="1872641" y="574548"/>
                    <a:pt x="1872641" y="558671"/>
                    <a:pt x="1872641" y="556432"/>
                  </a:cubicBezTo>
                  <a:moveTo>
                    <a:pt x="732772" y="556432"/>
                  </a:moveTo>
                  <a:cubicBezTo>
                    <a:pt x="732772" y="558671"/>
                    <a:pt x="732772" y="567763"/>
                    <a:pt x="732772" y="570002"/>
                  </a:cubicBezTo>
                  <a:lnTo>
                    <a:pt x="0" y="570002"/>
                  </a:lnTo>
                  <a:moveTo>
                    <a:pt x="732772" y="556432"/>
                  </a:moveTo>
                  <a:cubicBezTo>
                    <a:pt x="736368" y="248532"/>
                    <a:pt x="987886" y="0"/>
                    <a:pt x="1302639" y="0"/>
                  </a:cubicBezTo>
                  <a:cubicBezTo>
                    <a:pt x="1617391" y="0"/>
                    <a:pt x="1872573" y="245343"/>
                    <a:pt x="1872573" y="556364"/>
                  </a:cubicBezTo>
                  <a:moveTo>
                    <a:pt x="977030" y="570002"/>
                  </a:moveTo>
                  <a:cubicBezTo>
                    <a:pt x="977030" y="390133"/>
                    <a:pt x="1122838" y="244325"/>
                    <a:pt x="1302706" y="244325"/>
                  </a:cubicBezTo>
                  <a:cubicBezTo>
                    <a:pt x="1482575" y="244325"/>
                    <a:pt x="1628383" y="390133"/>
                    <a:pt x="1628383" y="570002"/>
                  </a:cubicBezTo>
                  <a:cubicBezTo>
                    <a:pt x="1628383" y="749870"/>
                    <a:pt x="1482575" y="895678"/>
                    <a:pt x="1302706" y="895678"/>
                  </a:cubicBezTo>
                  <a:cubicBezTo>
                    <a:pt x="1122838" y="895678"/>
                    <a:pt x="977030" y="749870"/>
                    <a:pt x="977030" y="570002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40294" y="2725063"/>
            <a:ext cx="823012" cy="821655"/>
            <a:chOff x="3417570" y="2299413"/>
            <a:chExt cx="823012" cy="821655"/>
          </a:xfrm>
        </p:grpSpPr>
        <p:sp>
          <p:nvSpPr>
            <p:cNvPr id="17" name="Rounded Rectangle 16"/>
            <p:cNvSpPr/>
            <p:nvPr/>
          </p:nvSpPr>
          <p:spPr>
            <a:xfrm>
              <a:off x="3417570" y="2299413"/>
              <a:ext cx="823012" cy="821655"/>
            </a:xfrm>
            <a:custGeom>
              <a:avLst/>
              <a:gdLst/>
              <a:ahLst/>
              <a:cxnLst/>
              <a:rect l="0" t="0" r="0" b="0"/>
              <a:pathLst>
                <a:path w="823012" h="821655">
                  <a:moveTo>
                    <a:pt x="816227" y="407774"/>
                  </a:moveTo>
                  <a:cubicBezTo>
                    <a:pt x="806728" y="632355"/>
                    <a:pt x="633712" y="821655"/>
                    <a:pt x="409131" y="814870"/>
                  </a:cubicBezTo>
                  <a:cubicBezTo>
                    <a:pt x="184550" y="808085"/>
                    <a:pt x="6106" y="633034"/>
                    <a:pt x="2035" y="407774"/>
                  </a:cubicBezTo>
                  <a:cubicBezTo>
                    <a:pt x="0" y="285645"/>
                    <a:pt x="62421" y="182514"/>
                    <a:pt x="141126" y="101095"/>
                  </a:cubicBezTo>
                  <a:cubicBezTo>
                    <a:pt x="206940" y="32567"/>
                    <a:pt x="306678" y="1356"/>
                    <a:pt x="409131" y="678"/>
                  </a:cubicBezTo>
                  <a:cubicBezTo>
                    <a:pt x="518368" y="0"/>
                    <a:pt x="620821" y="40031"/>
                    <a:pt x="690706" y="113308"/>
                  </a:cubicBezTo>
                  <a:cubicBezTo>
                    <a:pt x="763983" y="191335"/>
                    <a:pt x="823012" y="292430"/>
                    <a:pt x="816227" y="407774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19605" y="2300171"/>
              <a:ext cx="814191" cy="814191"/>
            </a:xfrm>
            <a:custGeom>
              <a:avLst/>
              <a:gdLst/>
              <a:ahLst/>
              <a:cxnLst/>
              <a:rect l="0" t="0" r="0" b="0"/>
              <a:pathLst>
                <a:path w="814191" h="814191">
                  <a:moveTo>
                    <a:pt x="814191" y="407095"/>
                  </a:moveTo>
                  <a:cubicBezTo>
                    <a:pt x="814191" y="631948"/>
                    <a:pt x="631948" y="814191"/>
                    <a:pt x="407095" y="814191"/>
                  </a:cubicBezTo>
                  <a:cubicBezTo>
                    <a:pt x="182243" y="814191"/>
                    <a:pt x="0" y="631948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581175" y="2626003"/>
            <a:ext cx="2277701" cy="1008240"/>
            <a:chOff x="258451" y="2200353"/>
            <a:chExt cx="2277701" cy="1008240"/>
          </a:xfrm>
        </p:grpSpPr>
        <p:sp>
          <p:nvSpPr>
            <p:cNvPr id="20" name="Rounded Rectangle 19"/>
            <p:cNvSpPr/>
            <p:nvPr/>
          </p:nvSpPr>
          <p:spPr>
            <a:xfrm>
              <a:off x="325622" y="2211887"/>
              <a:ext cx="2198397" cy="983815"/>
            </a:xfrm>
            <a:custGeom>
              <a:avLst/>
              <a:gdLst/>
              <a:ahLst/>
              <a:cxnLst/>
              <a:rect l="0" t="0" r="0" b="0"/>
              <a:pathLst>
                <a:path w="2198397" h="983815">
                  <a:moveTo>
                    <a:pt x="67" y="626927"/>
                  </a:moveTo>
                  <a:lnTo>
                    <a:pt x="67" y="617428"/>
                  </a:lnTo>
                  <a:lnTo>
                    <a:pt x="2198385" y="617428"/>
                  </a:lnTo>
                  <a:lnTo>
                    <a:pt x="2198385" y="626928"/>
                  </a:lnTo>
                  <a:cubicBezTo>
                    <a:pt x="2198385" y="824030"/>
                    <a:pt x="2038600" y="983815"/>
                    <a:pt x="1841498" y="983815"/>
                  </a:cubicBezTo>
                  <a:lnTo>
                    <a:pt x="356887" y="983815"/>
                  </a:lnTo>
                  <a:cubicBezTo>
                    <a:pt x="159785" y="983815"/>
                    <a:pt x="0" y="824029"/>
                    <a:pt x="0" y="626927"/>
                  </a:cubicBezTo>
                  <a:close/>
                  <a:moveTo>
                    <a:pt x="79" y="366386"/>
                  </a:moveTo>
                  <a:lnTo>
                    <a:pt x="2198397" y="366386"/>
                  </a:lnTo>
                  <a:lnTo>
                    <a:pt x="2198397" y="617428"/>
                  </a:lnTo>
                  <a:lnTo>
                    <a:pt x="79" y="617428"/>
                  </a:lnTo>
                  <a:close/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8451" y="2200353"/>
              <a:ext cx="2277701" cy="1008240"/>
            </a:xfrm>
            <a:custGeom>
              <a:avLst/>
              <a:gdLst/>
              <a:ahLst/>
              <a:cxnLst/>
              <a:rect l="0" t="0" r="0" b="0"/>
              <a:pathLst>
                <a:path w="2277701" h="1008240">
                  <a:moveTo>
                    <a:pt x="2265488" y="628963"/>
                  </a:moveTo>
                  <a:cubicBezTo>
                    <a:pt x="2265488" y="632355"/>
                    <a:pt x="2266167" y="635069"/>
                    <a:pt x="2265488" y="638462"/>
                  </a:cubicBezTo>
                  <a:cubicBezTo>
                    <a:pt x="2214601" y="829118"/>
                    <a:pt x="2106042" y="995349"/>
                    <a:pt x="1908601" y="995349"/>
                  </a:cubicBezTo>
                  <a:cubicBezTo>
                    <a:pt x="1784436" y="995349"/>
                    <a:pt x="1660272" y="1003491"/>
                    <a:pt x="1536786" y="995349"/>
                  </a:cubicBezTo>
                  <a:cubicBezTo>
                    <a:pt x="1423478" y="987886"/>
                    <a:pt x="1309491" y="1008240"/>
                    <a:pt x="1197540" y="995349"/>
                  </a:cubicBezTo>
                  <a:cubicBezTo>
                    <a:pt x="1069305" y="981101"/>
                    <a:pt x="939713" y="985850"/>
                    <a:pt x="810799" y="995349"/>
                  </a:cubicBezTo>
                  <a:cubicBezTo>
                    <a:pt x="682564" y="1004848"/>
                    <a:pt x="552971" y="998741"/>
                    <a:pt x="424058" y="995349"/>
                  </a:cubicBezTo>
                  <a:cubicBezTo>
                    <a:pt x="318891" y="992635"/>
                    <a:pt x="225259" y="949890"/>
                    <a:pt x="159445" y="877970"/>
                  </a:cubicBezTo>
                  <a:cubicBezTo>
                    <a:pt x="101773" y="814870"/>
                    <a:pt x="69206" y="730737"/>
                    <a:pt x="67170" y="638462"/>
                  </a:cubicBezTo>
                  <a:cubicBezTo>
                    <a:pt x="67170" y="635069"/>
                    <a:pt x="67170" y="632355"/>
                    <a:pt x="67170" y="628963"/>
                  </a:cubicBezTo>
                  <a:moveTo>
                    <a:pt x="67170" y="628963"/>
                  </a:moveTo>
                  <a:cubicBezTo>
                    <a:pt x="66492" y="545508"/>
                    <a:pt x="66492" y="461375"/>
                    <a:pt x="67170" y="377920"/>
                  </a:cubicBezTo>
                  <a:moveTo>
                    <a:pt x="2265488" y="377920"/>
                  </a:moveTo>
                  <a:cubicBezTo>
                    <a:pt x="2277701" y="460696"/>
                    <a:pt x="2258025" y="545508"/>
                    <a:pt x="2265488" y="628963"/>
                  </a:cubicBezTo>
                  <a:moveTo>
                    <a:pt x="67170" y="377920"/>
                  </a:moveTo>
                  <a:cubicBezTo>
                    <a:pt x="67849" y="374528"/>
                    <a:pt x="68527" y="371135"/>
                    <a:pt x="67170" y="368421"/>
                  </a:cubicBezTo>
                  <a:cubicBezTo>
                    <a:pt x="0" y="183193"/>
                    <a:pt x="226616" y="12212"/>
                    <a:pt x="424058" y="11534"/>
                  </a:cubicBezTo>
                  <a:cubicBezTo>
                    <a:pt x="502084" y="11534"/>
                    <a:pt x="580111" y="8141"/>
                    <a:pt x="657459" y="11534"/>
                  </a:cubicBezTo>
                  <a:cubicBezTo>
                    <a:pt x="738879" y="14926"/>
                    <a:pt x="820298" y="11534"/>
                    <a:pt x="901717" y="11534"/>
                  </a:cubicBezTo>
                  <a:cubicBezTo>
                    <a:pt x="983815" y="11534"/>
                    <a:pt x="1067269" y="23068"/>
                    <a:pt x="1148688" y="11534"/>
                  </a:cubicBezTo>
                  <a:cubicBezTo>
                    <a:pt x="1224680" y="678"/>
                    <a:pt x="1302028" y="20354"/>
                    <a:pt x="1377341" y="11534"/>
                  </a:cubicBezTo>
                  <a:cubicBezTo>
                    <a:pt x="1456724" y="2713"/>
                    <a:pt x="1538143" y="21033"/>
                    <a:pt x="1616849" y="11534"/>
                  </a:cubicBezTo>
                  <a:cubicBezTo>
                    <a:pt x="1713873" y="0"/>
                    <a:pt x="1812255" y="21711"/>
                    <a:pt x="1908601" y="11534"/>
                  </a:cubicBezTo>
                  <a:cubicBezTo>
                    <a:pt x="2006982" y="1356"/>
                    <a:pt x="2089758" y="59707"/>
                    <a:pt x="2161679" y="116700"/>
                  </a:cubicBezTo>
                  <a:cubicBezTo>
                    <a:pt x="2232920" y="173694"/>
                    <a:pt x="2263453" y="270040"/>
                    <a:pt x="2265488" y="368421"/>
                  </a:cubicBezTo>
                  <a:cubicBezTo>
                    <a:pt x="2265488" y="371814"/>
                    <a:pt x="2266167" y="374528"/>
                    <a:pt x="2265488" y="377920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25622" y="2211887"/>
              <a:ext cx="2198397" cy="983815"/>
            </a:xfrm>
            <a:custGeom>
              <a:avLst/>
              <a:gdLst/>
              <a:ahLst/>
              <a:cxnLst/>
              <a:rect l="0" t="0" r="0" b="0"/>
              <a:pathLst>
                <a:path w="2198397" h="983815">
                  <a:moveTo>
                    <a:pt x="2198385" y="617428"/>
                  </a:moveTo>
                  <a:lnTo>
                    <a:pt x="2198385" y="626928"/>
                  </a:lnTo>
                  <a:cubicBezTo>
                    <a:pt x="2198385" y="824030"/>
                    <a:pt x="2038600" y="983815"/>
                    <a:pt x="1841498" y="983815"/>
                  </a:cubicBezTo>
                  <a:lnTo>
                    <a:pt x="356887" y="983815"/>
                  </a:lnTo>
                  <a:cubicBezTo>
                    <a:pt x="159785" y="983815"/>
                    <a:pt x="0" y="824029"/>
                    <a:pt x="0" y="626927"/>
                  </a:cubicBezTo>
                  <a:lnTo>
                    <a:pt x="67" y="626927"/>
                  </a:lnTo>
                  <a:lnTo>
                    <a:pt x="67" y="617428"/>
                  </a:lnTo>
                  <a:moveTo>
                    <a:pt x="79" y="617428"/>
                  </a:moveTo>
                  <a:lnTo>
                    <a:pt x="79" y="366386"/>
                  </a:lnTo>
                  <a:moveTo>
                    <a:pt x="2198397" y="366386"/>
                  </a:moveTo>
                  <a:lnTo>
                    <a:pt x="2198397" y="617428"/>
                  </a:lnTo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lnTo>
                    <a:pt x="2198317" y="366386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3697450" y="3933459"/>
            <a:ext cx="651353" cy="644568"/>
          </a:xfrm>
          <a:custGeom>
            <a:avLst/>
            <a:gdLst/>
            <a:ahLst/>
            <a:cxnLst/>
            <a:rect l="0" t="0" r="0" b="0"/>
            <a:pathLst>
              <a:path w="651353" h="644568">
                <a:moveTo>
                  <a:pt x="651353" y="322284"/>
                </a:moveTo>
                <a:cubicBezTo>
                  <a:pt x="651353" y="500279"/>
                  <a:pt x="505545" y="644568"/>
                  <a:pt x="325676" y="644568"/>
                </a:cubicBezTo>
                <a:cubicBezTo>
                  <a:pt x="145808" y="644568"/>
                  <a:pt x="0" y="500279"/>
                  <a:pt x="0" y="322284"/>
                </a:cubicBezTo>
                <a:cubicBezTo>
                  <a:pt x="0" y="144289"/>
                  <a:pt x="145808" y="0"/>
                  <a:pt x="325676" y="0"/>
                </a:cubicBezTo>
                <a:cubicBezTo>
                  <a:pt x="505545" y="0"/>
                  <a:pt x="651353" y="144289"/>
                  <a:pt x="651353" y="322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 sz="1200"/>
          </a:p>
        </p:txBody>
      </p:sp>
      <p:grpSp>
        <p:nvGrpSpPr>
          <p:cNvPr id="27" name="Group 26"/>
          <p:cNvGrpSpPr/>
          <p:nvPr/>
        </p:nvGrpSpPr>
        <p:grpSpPr>
          <a:xfrm>
            <a:off x="3612638" y="3852040"/>
            <a:ext cx="827083" cy="810799"/>
            <a:chOff x="2289914" y="3426390"/>
            <a:chExt cx="827083" cy="810799"/>
          </a:xfrm>
        </p:grpSpPr>
        <p:sp>
          <p:nvSpPr>
            <p:cNvPr id="25" name="Rounded Rectangle 24"/>
            <p:cNvSpPr/>
            <p:nvPr/>
          </p:nvSpPr>
          <p:spPr>
            <a:xfrm>
              <a:off x="2289914" y="3426390"/>
              <a:ext cx="827083" cy="810799"/>
            </a:xfrm>
            <a:custGeom>
              <a:avLst/>
              <a:gdLst/>
              <a:ahLst/>
              <a:cxnLst/>
              <a:rect l="0" t="0" r="0" b="0"/>
              <a:pathLst>
                <a:path w="827083" h="810799">
                  <a:moveTo>
                    <a:pt x="817584" y="407095"/>
                  </a:moveTo>
                  <a:cubicBezTo>
                    <a:pt x="826404" y="517690"/>
                    <a:pt x="769411" y="616071"/>
                    <a:pt x="698169" y="690706"/>
                  </a:cubicBezTo>
                  <a:cubicBezTo>
                    <a:pt x="626249" y="765340"/>
                    <a:pt x="522439" y="804014"/>
                    <a:pt x="410488" y="807406"/>
                  </a:cubicBezTo>
                  <a:cubicBezTo>
                    <a:pt x="305321" y="810799"/>
                    <a:pt x="204904" y="772125"/>
                    <a:pt x="136377" y="703597"/>
                  </a:cubicBezTo>
                  <a:cubicBezTo>
                    <a:pt x="59707" y="625570"/>
                    <a:pt x="4749" y="524475"/>
                    <a:pt x="3392" y="407095"/>
                  </a:cubicBezTo>
                  <a:cubicBezTo>
                    <a:pt x="0" y="182514"/>
                    <a:pt x="185907" y="678"/>
                    <a:pt x="410488" y="0"/>
                  </a:cubicBezTo>
                  <a:cubicBezTo>
                    <a:pt x="481730" y="0"/>
                    <a:pt x="552293" y="12212"/>
                    <a:pt x="606572" y="50208"/>
                  </a:cubicBezTo>
                  <a:cubicBezTo>
                    <a:pt x="669672" y="94310"/>
                    <a:pt x="729380" y="143162"/>
                    <a:pt x="766697" y="210332"/>
                  </a:cubicBezTo>
                  <a:cubicBezTo>
                    <a:pt x="799264" y="268683"/>
                    <a:pt x="827083" y="336532"/>
                    <a:pt x="817584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293306" y="3426390"/>
              <a:ext cx="814191" cy="807406"/>
            </a:xfrm>
            <a:custGeom>
              <a:avLst/>
              <a:gdLst/>
              <a:ahLst/>
              <a:cxnLst/>
              <a:rect l="0" t="0" r="0" b="0"/>
              <a:pathLst>
                <a:path w="814191" h="807406">
                  <a:moveTo>
                    <a:pt x="814177" y="407095"/>
                  </a:moveTo>
                  <a:cubicBezTo>
                    <a:pt x="814177" y="628201"/>
                    <a:pt x="631937" y="807406"/>
                    <a:pt x="407089" y="807406"/>
                  </a:cubicBezTo>
                  <a:cubicBezTo>
                    <a:pt x="182239" y="807406"/>
                    <a:pt x="0" y="628201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402984" y="3682417"/>
            <a:ext cx="1922849" cy="1159544"/>
            <a:chOff x="2080260" y="3256767"/>
            <a:chExt cx="1922849" cy="1159544"/>
          </a:xfrm>
        </p:grpSpPr>
        <p:sp>
          <p:nvSpPr>
            <p:cNvPr id="28" name="Rounded Rectangle 27"/>
            <p:cNvSpPr/>
            <p:nvPr/>
          </p:nvSpPr>
          <p:spPr>
            <a:xfrm>
              <a:off x="2080260" y="3256767"/>
              <a:ext cx="1922849" cy="1159544"/>
            </a:xfrm>
            <a:custGeom>
              <a:avLst/>
              <a:gdLst/>
              <a:ahLst/>
              <a:cxnLst/>
              <a:rect l="0" t="0" r="0" b="0"/>
              <a:pathLst>
                <a:path w="1922849" h="1159544">
                  <a:moveTo>
                    <a:pt x="1190076" y="590289"/>
                  </a:moveTo>
                  <a:cubicBezTo>
                    <a:pt x="1190076" y="588253"/>
                    <a:pt x="1189398" y="578754"/>
                    <a:pt x="1190076" y="576719"/>
                  </a:cubicBezTo>
                  <a:cubicBezTo>
                    <a:pt x="1307456" y="586218"/>
                    <a:pt x="1425514" y="571969"/>
                    <a:pt x="1543571" y="576719"/>
                  </a:cubicBezTo>
                  <a:cubicBezTo>
                    <a:pt x="1669771" y="581468"/>
                    <a:pt x="1796649" y="584182"/>
                    <a:pt x="1922849" y="576719"/>
                  </a:cubicBezTo>
                  <a:moveTo>
                    <a:pt x="1190076" y="590289"/>
                  </a:moveTo>
                  <a:cubicBezTo>
                    <a:pt x="1190076" y="697490"/>
                    <a:pt x="1148688" y="793158"/>
                    <a:pt x="1103908" y="882719"/>
                  </a:cubicBezTo>
                  <a:cubicBezTo>
                    <a:pt x="1059127" y="970923"/>
                    <a:pt x="977708" y="1037416"/>
                    <a:pt x="887469" y="1081518"/>
                  </a:cubicBezTo>
                  <a:cubicBezTo>
                    <a:pt x="807406" y="1120870"/>
                    <a:pt x="716488" y="1159544"/>
                    <a:pt x="620142" y="1146653"/>
                  </a:cubicBezTo>
                  <a:cubicBezTo>
                    <a:pt x="525832" y="1133762"/>
                    <a:pt x="437628" y="1117478"/>
                    <a:pt x="356208" y="1084232"/>
                  </a:cubicBezTo>
                  <a:cubicBezTo>
                    <a:pt x="261898" y="1045557"/>
                    <a:pt x="179800" y="974316"/>
                    <a:pt x="135698" y="884755"/>
                  </a:cubicBezTo>
                  <a:cubicBezTo>
                    <a:pt x="90239" y="794515"/>
                    <a:pt x="48851" y="698847"/>
                    <a:pt x="50208" y="590289"/>
                  </a:cubicBezTo>
                  <a:moveTo>
                    <a:pt x="1023167" y="173694"/>
                  </a:moveTo>
                  <a:cubicBezTo>
                    <a:pt x="966174" y="128913"/>
                    <a:pt x="910537" y="81419"/>
                    <a:pt x="843366" y="52243"/>
                  </a:cubicBezTo>
                  <a:cubicBezTo>
                    <a:pt x="774839" y="22390"/>
                    <a:pt x="698847" y="0"/>
                    <a:pt x="620142" y="6784"/>
                  </a:cubicBezTo>
                  <a:cubicBezTo>
                    <a:pt x="476302" y="19676"/>
                    <a:pt x="346031" y="62421"/>
                    <a:pt x="244257" y="148589"/>
                  </a:cubicBezTo>
                  <a:cubicBezTo>
                    <a:pt x="124842" y="249685"/>
                    <a:pt x="0" y="409809"/>
                    <a:pt x="50208" y="569934"/>
                  </a:cubicBezTo>
                  <a:cubicBezTo>
                    <a:pt x="50886" y="571969"/>
                    <a:pt x="50208" y="588253"/>
                    <a:pt x="50208" y="590289"/>
                  </a:cubicBezTo>
                  <a:moveTo>
                    <a:pt x="945819" y="576719"/>
                  </a:moveTo>
                  <a:cubicBezTo>
                    <a:pt x="952604" y="753805"/>
                    <a:pt x="799943" y="901717"/>
                    <a:pt x="620142" y="896967"/>
                  </a:cubicBezTo>
                  <a:cubicBezTo>
                    <a:pt x="440342" y="892218"/>
                    <a:pt x="308035" y="753127"/>
                    <a:pt x="294466" y="576719"/>
                  </a:cubicBezTo>
                  <a:cubicBezTo>
                    <a:pt x="280896" y="397596"/>
                    <a:pt x="441699" y="230009"/>
                    <a:pt x="620142" y="251042"/>
                  </a:cubicBezTo>
                  <a:cubicBezTo>
                    <a:pt x="716488" y="262576"/>
                    <a:pt x="801978" y="294466"/>
                    <a:pt x="863043" y="360279"/>
                  </a:cubicBezTo>
                  <a:cubicBezTo>
                    <a:pt x="915965" y="416594"/>
                    <a:pt x="945140" y="493264"/>
                    <a:pt x="945819" y="576719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130468" y="3263552"/>
              <a:ext cx="1872641" cy="1139868"/>
            </a:xfrm>
            <a:custGeom>
              <a:avLst/>
              <a:gdLst/>
              <a:ahLst/>
              <a:cxnLst/>
              <a:rect l="0" t="0" r="0" b="0"/>
              <a:pathLst>
                <a:path w="1872641" h="1139868">
                  <a:moveTo>
                    <a:pt x="1139868" y="583504"/>
                  </a:moveTo>
                  <a:cubicBezTo>
                    <a:pt x="1139868" y="581265"/>
                    <a:pt x="1139868" y="572173"/>
                    <a:pt x="1139868" y="569934"/>
                  </a:cubicBezTo>
                  <a:lnTo>
                    <a:pt x="1872641" y="569934"/>
                  </a:lnTo>
                  <a:moveTo>
                    <a:pt x="1139868" y="583504"/>
                  </a:moveTo>
                  <a:cubicBezTo>
                    <a:pt x="1136272" y="891366"/>
                    <a:pt x="884740" y="1139868"/>
                    <a:pt x="569968" y="1139868"/>
                  </a:cubicBezTo>
                  <a:cubicBezTo>
                    <a:pt x="255196" y="1139868"/>
                    <a:pt x="0" y="894555"/>
                    <a:pt x="0" y="583571"/>
                  </a:cubicBezTo>
                  <a:moveTo>
                    <a:pt x="972891" y="166909"/>
                  </a:moveTo>
                  <a:cubicBezTo>
                    <a:pt x="869760" y="63778"/>
                    <a:pt x="727276" y="0"/>
                    <a:pt x="569866" y="0"/>
                  </a:cubicBezTo>
                  <a:cubicBezTo>
                    <a:pt x="257420" y="0"/>
                    <a:pt x="3663" y="251517"/>
                    <a:pt x="0" y="563149"/>
                  </a:cubicBezTo>
                  <a:cubicBezTo>
                    <a:pt x="0" y="565388"/>
                    <a:pt x="0" y="581265"/>
                    <a:pt x="0" y="583504"/>
                  </a:cubicBezTo>
                  <a:moveTo>
                    <a:pt x="895598" y="569934"/>
                  </a:moveTo>
                  <a:cubicBezTo>
                    <a:pt x="895598" y="746805"/>
                    <a:pt x="749792" y="890183"/>
                    <a:pt x="569927" y="890183"/>
                  </a:cubicBezTo>
                  <a:cubicBezTo>
                    <a:pt x="390061" y="890183"/>
                    <a:pt x="244257" y="746805"/>
                    <a:pt x="244257" y="569934"/>
                  </a:cubicBezTo>
                  <a:cubicBezTo>
                    <a:pt x="244257" y="390065"/>
                    <a:pt x="390065" y="244257"/>
                    <a:pt x="569934" y="244257"/>
                  </a:cubicBezTo>
                  <a:cubicBezTo>
                    <a:pt x="749802" y="244257"/>
                    <a:pt x="895610" y="390065"/>
                    <a:pt x="895610" y="569934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319727" y="3761800"/>
            <a:ext cx="2243098" cy="993313"/>
            <a:chOff x="3997003" y="3336150"/>
            <a:chExt cx="2243098" cy="993313"/>
          </a:xfrm>
        </p:grpSpPr>
        <p:sp>
          <p:nvSpPr>
            <p:cNvPr id="31" name="Rounded Rectangle 30"/>
            <p:cNvSpPr/>
            <p:nvPr/>
          </p:nvSpPr>
          <p:spPr>
            <a:xfrm>
              <a:off x="4003083" y="3344971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198344" y="356887"/>
                  </a:moveTo>
                  <a:lnTo>
                    <a:pt x="2198344" y="366386"/>
                  </a:lnTo>
                  <a:lnTo>
                    <a:pt x="26" y="366386"/>
                  </a:ln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close/>
                  <a:moveTo>
                    <a:pt x="2198344" y="617428"/>
                  </a:moveTo>
                  <a:lnTo>
                    <a:pt x="26" y="617428"/>
                  </a:lnTo>
                  <a:lnTo>
                    <a:pt x="26" y="366386"/>
                  </a:lnTo>
                  <a:lnTo>
                    <a:pt x="2198344" y="366386"/>
                  </a:lnTo>
                  <a:close/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997003" y="3336150"/>
              <a:ext cx="2243098" cy="993313"/>
            </a:xfrm>
            <a:custGeom>
              <a:avLst/>
              <a:gdLst/>
              <a:ahLst/>
              <a:cxnLst/>
              <a:rect l="0" t="0" r="0" b="0"/>
              <a:pathLst>
                <a:path w="2243098" h="993313">
                  <a:moveTo>
                    <a:pt x="6106" y="375206"/>
                  </a:moveTo>
                  <a:cubicBezTo>
                    <a:pt x="5427" y="371814"/>
                    <a:pt x="6106" y="369100"/>
                    <a:pt x="6106" y="365707"/>
                  </a:cubicBezTo>
                  <a:cubicBezTo>
                    <a:pt x="10177" y="168944"/>
                    <a:pt x="166230" y="19676"/>
                    <a:pt x="362993" y="8820"/>
                  </a:cubicBezTo>
                  <a:cubicBezTo>
                    <a:pt x="516333" y="0"/>
                    <a:pt x="671029" y="17640"/>
                    <a:pt x="824369" y="8820"/>
                  </a:cubicBezTo>
                  <a:cubicBezTo>
                    <a:pt x="985172" y="0"/>
                    <a:pt x="1146653" y="9498"/>
                    <a:pt x="1308134" y="8820"/>
                  </a:cubicBezTo>
                  <a:cubicBezTo>
                    <a:pt x="1487935" y="8141"/>
                    <a:pt x="1667736" y="4749"/>
                    <a:pt x="1847536" y="8820"/>
                  </a:cubicBezTo>
                  <a:cubicBezTo>
                    <a:pt x="1946596" y="10855"/>
                    <a:pt x="2041585" y="44780"/>
                    <a:pt x="2101293" y="114665"/>
                  </a:cubicBezTo>
                  <a:cubicBezTo>
                    <a:pt x="2160322" y="183871"/>
                    <a:pt x="2198996" y="268004"/>
                    <a:pt x="2204424" y="365707"/>
                  </a:cubicBezTo>
                  <a:cubicBezTo>
                    <a:pt x="2204424" y="369100"/>
                    <a:pt x="2205102" y="371814"/>
                    <a:pt x="2204424" y="375206"/>
                  </a:cubicBezTo>
                  <a:moveTo>
                    <a:pt x="2204424" y="375206"/>
                  </a:moveTo>
                  <a:cubicBezTo>
                    <a:pt x="2208495" y="458661"/>
                    <a:pt x="2209173" y="542794"/>
                    <a:pt x="2204424" y="626249"/>
                  </a:cubicBezTo>
                  <a:moveTo>
                    <a:pt x="6106" y="626249"/>
                  </a:moveTo>
                  <a:cubicBezTo>
                    <a:pt x="11534" y="542794"/>
                    <a:pt x="678" y="458661"/>
                    <a:pt x="6106" y="375206"/>
                  </a:cubicBezTo>
                  <a:moveTo>
                    <a:pt x="2204424" y="626249"/>
                  </a:moveTo>
                  <a:cubicBezTo>
                    <a:pt x="2203067" y="628963"/>
                    <a:pt x="2203745" y="632355"/>
                    <a:pt x="2204424" y="635748"/>
                  </a:cubicBezTo>
                  <a:cubicBezTo>
                    <a:pt x="2243098" y="825726"/>
                    <a:pt x="2044299" y="981779"/>
                    <a:pt x="1847536" y="986529"/>
                  </a:cubicBezTo>
                  <a:cubicBezTo>
                    <a:pt x="1673164" y="991278"/>
                    <a:pt x="1498791" y="985172"/>
                    <a:pt x="1324418" y="986529"/>
                  </a:cubicBezTo>
                  <a:cubicBezTo>
                    <a:pt x="1171079" y="987886"/>
                    <a:pt x="1017061" y="991956"/>
                    <a:pt x="863721" y="986529"/>
                  </a:cubicBezTo>
                  <a:cubicBezTo>
                    <a:pt x="696812" y="980422"/>
                    <a:pt x="529903" y="981101"/>
                    <a:pt x="362993" y="986529"/>
                  </a:cubicBezTo>
                  <a:cubicBezTo>
                    <a:pt x="166230" y="993313"/>
                    <a:pt x="0" y="829118"/>
                    <a:pt x="6106" y="635748"/>
                  </a:cubicBezTo>
                  <a:cubicBezTo>
                    <a:pt x="6106" y="632355"/>
                    <a:pt x="7463" y="628963"/>
                    <a:pt x="6106" y="626249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003083" y="3344971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6" y="366386"/>
                  </a:move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lnTo>
                    <a:pt x="2198344" y="356887"/>
                  </a:lnTo>
                  <a:lnTo>
                    <a:pt x="2198344" y="366386"/>
                  </a:lnTo>
                  <a:moveTo>
                    <a:pt x="2198344" y="366386"/>
                  </a:moveTo>
                  <a:lnTo>
                    <a:pt x="2198344" y="617428"/>
                  </a:lnTo>
                  <a:moveTo>
                    <a:pt x="26" y="617428"/>
                  </a:moveTo>
                  <a:lnTo>
                    <a:pt x="26" y="366386"/>
                  </a:lnTo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lnTo>
                    <a:pt x="67" y="617428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35" name="Rounded Rectangle 34"/>
          <p:cNvSpPr/>
          <p:nvPr/>
        </p:nvSpPr>
        <p:spPr>
          <a:xfrm>
            <a:off x="2564366" y="5066543"/>
            <a:ext cx="651353" cy="644568"/>
          </a:xfrm>
          <a:custGeom>
            <a:avLst/>
            <a:gdLst/>
            <a:ahLst/>
            <a:cxnLst/>
            <a:rect l="0" t="0" r="0" b="0"/>
            <a:pathLst>
              <a:path w="651353" h="644568">
                <a:moveTo>
                  <a:pt x="651353" y="322284"/>
                </a:moveTo>
                <a:cubicBezTo>
                  <a:pt x="651353" y="500279"/>
                  <a:pt x="505545" y="644568"/>
                  <a:pt x="325676" y="644568"/>
                </a:cubicBezTo>
                <a:cubicBezTo>
                  <a:pt x="145808" y="644568"/>
                  <a:pt x="0" y="500279"/>
                  <a:pt x="0" y="322284"/>
                </a:cubicBezTo>
                <a:cubicBezTo>
                  <a:pt x="0" y="144289"/>
                  <a:pt x="145808" y="0"/>
                  <a:pt x="325676" y="0"/>
                </a:cubicBezTo>
                <a:cubicBezTo>
                  <a:pt x="505545" y="0"/>
                  <a:pt x="651353" y="144289"/>
                  <a:pt x="651353" y="32228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 sz="12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2475483" y="4972911"/>
            <a:ext cx="833189" cy="830475"/>
            <a:chOff x="1152759" y="4547261"/>
            <a:chExt cx="833189" cy="830475"/>
          </a:xfrm>
        </p:grpSpPr>
        <p:sp>
          <p:nvSpPr>
            <p:cNvPr id="36" name="Rounded Rectangle 35"/>
            <p:cNvSpPr/>
            <p:nvPr/>
          </p:nvSpPr>
          <p:spPr>
            <a:xfrm>
              <a:off x="1152759" y="4547261"/>
              <a:ext cx="833189" cy="830475"/>
            </a:xfrm>
            <a:custGeom>
              <a:avLst/>
              <a:gdLst/>
              <a:ahLst/>
              <a:cxnLst/>
              <a:rect l="0" t="0" r="0" b="0"/>
              <a:pathLst>
                <a:path w="833189" h="830475">
                  <a:moveTo>
                    <a:pt x="821655" y="419308"/>
                  </a:moveTo>
                  <a:cubicBezTo>
                    <a:pt x="816905" y="640497"/>
                    <a:pt x="639140" y="808763"/>
                    <a:pt x="414559" y="819619"/>
                  </a:cubicBezTo>
                  <a:cubicBezTo>
                    <a:pt x="189978" y="830475"/>
                    <a:pt x="14926" y="640497"/>
                    <a:pt x="7463" y="419308"/>
                  </a:cubicBezTo>
                  <a:cubicBezTo>
                    <a:pt x="0" y="194727"/>
                    <a:pt x="189978" y="0"/>
                    <a:pt x="414559" y="12212"/>
                  </a:cubicBezTo>
                  <a:cubicBezTo>
                    <a:pt x="519047" y="17640"/>
                    <a:pt x="620142" y="46137"/>
                    <a:pt x="686635" y="116022"/>
                  </a:cubicBezTo>
                  <a:cubicBezTo>
                    <a:pt x="763304" y="197441"/>
                    <a:pt x="833189" y="299215"/>
                    <a:pt x="821655" y="419308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160223" y="4559473"/>
              <a:ext cx="814191" cy="807406"/>
            </a:xfrm>
            <a:custGeom>
              <a:avLst/>
              <a:gdLst/>
              <a:ahLst/>
              <a:cxnLst/>
              <a:rect l="0" t="0" r="0" b="0"/>
              <a:pathLst>
                <a:path w="814191" h="807406">
                  <a:moveTo>
                    <a:pt x="814177" y="407095"/>
                  </a:moveTo>
                  <a:cubicBezTo>
                    <a:pt x="814177" y="628201"/>
                    <a:pt x="631937" y="807406"/>
                    <a:pt x="407089" y="807406"/>
                  </a:cubicBezTo>
                  <a:cubicBezTo>
                    <a:pt x="182239" y="807406"/>
                    <a:pt x="0" y="628201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313324" y="4781576"/>
            <a:ext cx="1879426" cy="1186684"/>
            <a:chOff x="990600" y="4355926"/>
            <a:chExt cx="1879426" cy="1186684"/>
          </a:xfrm>
        </p:grpSpPr>
        <p:sp>
          <p:nvSpPr>
            <p:cNvPr id="39" name="Rounded Rectangle 38"/>
            <p:cNvSpPr/>
            <p:nvPr/>
          </p:nvSpPr>
          <p:spPr>
            <a:xfrm>
              <a:off x="990600" y="4355926"/>
              <a:ext cx="1879426" cy="1186684"/>
            </a:xfrm>
            <a:custGeom>
              <a:avLst/>
              <a:gdLst/>
              <a:ahLst/>
              <a:cxnLst/>
              <a:rect l="0" t="0" r="0" b="0"/>
              <a:pathLst>
                <a:path w="1879426" h="1186684">
                  <a:moveTo>
                    <a:pt x="1187363" y="0"/>
                  </a:moveTo>
                  <a:cubicBezTo>
                    <a:pt x="1115442" y="65813"/>
                    <a:pt x="1048271" y="137734"/>
                    <a:pt x="979744" y="207618"/>
                  </a:cubicBezTo>
                  <a:cubicBezTo>
                    <a:pt x="879327" y="101773"/>
                    <a:pt x="734129" y="38674"/>
                    <a:pt x="576719" y="40709"/>
                  </a:cubicBezTo>
                  <a:cubicBezTo>
                    <a:pt x="480373" y="42066"/>
                    <a:pt x="385384" y="56993"/>
                    <a:pt x="310071" y="106523"/>
                  </a:cubicBezTo>
                  <a:cubicBezTo>
                    <a:pt x="218474" y="166909"/>
                    <a:pt x="123485" y="232044"/>
                    <a:pt x="79383" y="332461"/>
                  </a:cubicBezTo>
                  <a:cubicBezTo>
                    <a:pt x="42066" y="416594"/>
                    <a:pt x="6784" y="505477"/>
                    <a:pt x="6784" y="603858"/>
                  </a:cubicBezTo>
                  <a:cubicBezTo>
                    <a:pt x="6784" y="605894"/>
                    <a:pt x="6784" y="622178"/>
                    <a:pt x="6784" y="624213"/>
                  </a:cubicBezTo>
                  <a:moveTo>
                    <a:pt x="1146653" y="624213"/>
                  </a:moveTo>
                  <a:cubicBezTo>
                    <a:pt x="1147331" y="622178"/>
                    <a:pt x="1145974" y="612679"/>
                    <a:pt x="1146653" y="610643"/>
                  </a:cubicBezTo>
                  <a:cubicBezTo>
                    <a:pt x="1277602" y="597752"/>
                    <a:pt x="1409908" y="603180"/>
                    <a:pt x="1541536" y="610643"/>
                  </a:cubicBezTo>
                  <a:cubicBezTo>
                    <a:pt x="1654166" y="617428"/>
                    <a:pt x="1766796" y="614036"/>
                    <a:pt x="1879426" y="610643"/>
                  </a:cubicBezTo>
                  <a:moveTo>
                    <a:pt x="1146653" y="624213"/>
                  </a:moveTo>
                  <a:cubicBezTo>
                    <a:pt x="1145296" y="778231"/>
                    <a:pt x="1073376" y="909180"/>
                    <a:pt x="979065" y="1017061"/>
                  </a:cubicBezTo>
                  <a:cubicBezTo>
                    <a:pt x="884076" y="1125620"/>
                    <a:pt x="734129" y="1174471"/>
                    <a:pt x="576719" y="1180578"/>
                  </a:cubicBezTo>
                  <a:cubicBezTo>
                    <a:pt x="413880" y="1186684"/>
                    <a:pt x="276146" y="1104586"/>
                    <a:pt x="162838" y="1008240"/>
                  </a:cubicBezTo>
                  <a:cubicBezTo>
                    <a:pt x="56993" y="918679"/>
                    <a:pt x="0" y="774160"/>
                    <a:pt x="6784" y="624213"/>
                  </a:cubicBezTo>
                  <a:moveTo>
                    <a:pt x="902395" y="610643"/>
                  </a:moveTo>
                  <a:cubicBezTo>
                    <a:pt x="913251" y="787052"/>
                    <a:pt x="756519" y="922750"/>
                    <a:pt x="576719" y="930892"/>
                  </a:cubicBezTo>
                  <a:cubicBezTo>
                    <a:pt x="396918" y="939034"/>
                    <a:pt x="245614" y="787730"/>
                    <a:pt x="251042" y="610643"/>
                  </a:cubicBezTo>
                  <a:cubicBezTo>
                    <a:pt x="256470" y="430843"/>
                    <a:pt x="396918" y="274111"/>
                    <a:pt x="576719" y="284967"/>
                  </a:cubicBezTo>
                  <a:cubicBezTo>
                    <a:pt x="756519" y="295823"/>
                    <a:pt x="905788" y="430843"/>
                    <a:pt x="902395" y="61064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997384" y="4355926"/>
              <a:ext cx="1872641" cy="1180578"/>
            </a:xfrm>
            <a:custGeom>
              <a:avLst/>
              <a:gdLst/>
              <a:ahLst/>
              <a:cxnLst/>
              <a:rect l="0" t="0" r="0" b="0"/>
              <a:pathLst>
                <a:path w="1872641" h="1180578">
                  <a:moveTo>
                    <a:pt x="1180578" y="0"/>
                  </a:moveTo>
                  <a:lnTo>
                    <a:pt x="972891" y="207618"/>
                  </a:lnTo>
                  <a:cubicBezTo>
                    <a:pt x="869760" y="104487"/>
                    <a:pt x="727276" y="40709"/>
                    <a:pt x="569866" y="40709"/>
                  </a:cubicBezTo>
                  <a:cubicBezTo>
                    <a:pt x="257420" y="40709"/>
                    <a:pt x="3663" y="292227"/>
                    <a:pt x="0" y="603858"/>
                  </a:cubicBezTo>
                  <a:cubicBezTo>
                    <a:pt x="0" y="606097"/>
                    <a:pt x="0" y="621974"/>
                    <a:pt x="0" y="624213"/>
                  </a:cubicBezTo>
                  <a:moveTo>
                    <a:pt x="1139868" y="624213"/>
                  </a:moveTo>
                  <a:cubicBezTo>
                    <a:pt x="1139868" y="621974"/>
                    <a:pt x="1139868" y="612882"/>
                    <a:pt x="1139868" y="610643"/>
                  </a:cubicBezTo>
                  <a:lnTo>
                    <a:pt x="1872641" y="610643"/>
                  </a:lnTo>
                  <a:moveTo>
                    <a:pt x="1139868" y="624213"/>
                  </a:moveTo>
                  <a:cubicBezTo>
                    <a:pt x="1136272" y="932076"/>
                    <a:pt x="884740" y="1180578"/>
                    <a:pt x="569968" y="1180578"/>
                  </a:cubicBezTo>
                  <a:cubicBezTo>
                    <a:pt x="255196" y="1180578"/>
                    <a:pt x="0" y="935264"/>
                    <a:pt x="0" y="624281"/>
                  </a:cubicBezTo>
                  <a:moveTo>
                    <a:pt x="895598" y="610643"/>
                  </a:moveTo>
                  <a:cubicBezTo>
                    <a:pt x="895598" y="787514"/>
                    <a:pt x="749792" y="930892"/>
                    <a:pt x="569927" y="930892"/>
                  </a:cubicBezTo>
                  <a:cubicBezTo>
                    <a:pt x="390061" y="930892"/>
                    <a:pt x="244257" y="787514"/>
                    <a:pt x="244257" y="610643"/>
                  </a:cubicBezTo>
                  <a:cubicBezTo>
                    <a:pt x="244257" y="430775"/>
                    <a:pt x="390065" y="284967"/>
                    <a:pt x="569934" y="284967"/>
                  </a:cubicBezTo>
                  <a:cubicBezTo>
                    <a:pt x="749802" y="284967"/>
                    <a:pt x="895610" y="430775"/>
                    <a:pt x="895610" y="61064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182572" y="4892170"/>
            <a:ext cx="2218672" cy="995349"/>
            <a:chOff x="2859848" y="4466520"/>
            <a:chExt cx="2218672" cy="995349"/>
          </a:xfrm>
        </p:grpSpPr>
        <p:sp>
          <p:nvSpPr>
            <p:cNvPr id="42" name="Rounded Rectangle 41"/>
            <p:cNvSpPr/>
            <p:nvPr/>
          </p:nvSpPr>
          <p:spPr>
            <a:xfrm>
              <a:off x="2869999" y="4478054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198344" y="356887"/>
                  </a:moveTo>
                  <a:lnTo>
                    <a:pt x="2198344" y="366386"/>
                  </a:lnTo>
                  <a:lnTo>
                    <a:pt x="26" y="366386"/>
                  </a:ln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close/>
                  <a:moveTo>
                    <a:pt x="2198344" y="617428"/>
                  </a:moveTo>
                  <a:lnTo>
                    <a:pt x="26" y="617428"/>
                  </a:lnTo>
                  <a:lnTo>
                    <a:pt x="26" y="366386"/>
                  </a:lnTo>
                  <a:lnTo>
                    <a:pt x="2198344" y="366386"/>
                  </a:lnTo>
                  <a:close/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859848" y="4466520"/>
              <a:ext cx="2218672" cy="995349"/>
            </a:xfrm>
            <a:custGeom>
              <a:avLst/>
              <a:gdLst/>
              <a:ahLst/>
              <a:cxnLst/>
              <a:rect l="0" t="0" r="0" b="0"/>
              <a:pathLst>
                <a:path w="2218672" h="995349">
                  <a:moveTo>
                    <a:pt x="10177" y="377920"/>
                  </a:moveTo>
                  <a:cubicBezTo>
                    <a:pt x="9498" y="374528"/>
                    <a:pt x="10177" y="371814"/>
                    <a:pt x="10177" y="368421"/>
                  </a:cubicBezTo>
                  <a:cubicBezTo>
                    <a:pt x="18319" y="171658"/>
                    <a:pt x="170301" y="7463"/>
                    <a:pt x="367064" y="11534"/>
                  </a:cubicBezTo>
                  <a:cubicBezTo>
                    <a:pt x="529903" y="14926"/>
                    <a:pt x="693419" y="0"/>
                    <a:pt x="856258" y="11534"/>
                  </a:cubicBezTo>
                  <a:cubicBezTo>
                    <a:pt x="1036059" y="24425"/>
                    <a:pt x="1217216" y="7463"/>
                    <a:pt x="1398374" y="11534"/>
                  </a:cubicBezTo>
                  <a:cubicBezTo>
                    <a:pt x="1548999" y="14926"/>
                    <a:pt x="1700303" y="13569"/>
                    <a:pt x="1851607" y="11534"/>
                  </a:cubicBezTo>
                  <a:cubicBezTo>
                    <a:pt x="2049049" y="8820"/>
                    <a:pt x="2201710" y="171658"/>
                    <a:pt x="2208495" y="368421"/>
                  </a:cubicBezTo>
                  <a:cubicBezTo>
                    <a:pt x="2208495" y="371814"/>
                    <a:pt x="2208495" y="374528"/>
                    <a:pt x="2208495" y="377920"/>
                  </a:cubicBezTo>
                  <a:moveTo>
                    <a:pt x="2208495" y="377920"/>
                  </a:moveTo>
                  <a:cubicBezTo>
                    <a:pt x="2207138" y="461375"/>
                    <a:pt x="2218672" y="546186"/>
                    <a:pt x="2208495" y="628963"/>
                  </a:cubicBezTo>
                  <a:moveTo>
                    <a:pt x="10177" y="377920"/>
                  </a:moveTo>
                  <a:cubicBezTo>
                    <a:pt x="22390" y="460696"/>
                    <a:pt x="0" y="546186"/>
                    <a:pt x="10177" y="628963"/>
                  </a:cubicBezTo>
                  <a:moveTo>
                    <a:pt x="2208495" y="628963"/>
                  </a:moveTo>
                  <a:cubicBezTo>
                    <a:pt x="2207138" y="631677"/>
                    <a:pt x="2209173" y="635069"/>
                    <a:pt x="2208495" y="638462"/>
                  </a:cubicBezTo>
                  <a:cubicBezTo>
                    <a:pt x="2170499" y="828440"/>
                    <a:pt x="2048370" y="985172"/>
                    <a:pt x="1851607" y="989243"/>
                  </a:cubicBezTo>
                  <a:cubicBezTo>
                    <a:pt x="1695554" y="992635"/>
                    <a:pt x="1538822" y="992635"/>
                    <a:pt x="1382769" y="989243"/>
                  </a:cubicBezTo>
                  <a:cubicBezTo>
                    <a:pt x="1228072" y="985850"/>
                    <a:pt x="1073376" y="993313"/>
                    <a:pt x="919358" y="989243"/>
                  </a:cubicBezTo>
                  <a:cubicBezTo>
                    <a:pt x="734808" y="984493"/>
                    <a:pt x="550936" y="995349"/>
                    <a:pt x="367064" y="989243"/>
                  </a:cubicBezTo>
                  <a:cubicBezTo>
                    <a:pt x="170301" y="983136"/>
                    <a:pt x="4749" y="831832"/>
                    <a:pt x="10177" y="638462"/>
                  </a:cubicBezTo>
                  <a:cubicBezTo>
                    <a:pt x="10177" y="635069"/>
                    <a:pt x="10855" y="631677"/>
                    <a:pt x="10177" y="628963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869999" y="4478054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6" y="366386"/>
                  </a:move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lnTo>
                    <a:pt x="2198344" y="356887"/>
                  </a:lnTo>
                  <a:lnTo>
                    <a:pt x="2198344" y="366386"/>
                  </a:lnTo>
                  <a:moveTo>
                    <a:pt x="2198344" y="366386"/>
                  </a:moveTo>
                  <a:lnTo>
                    <a:pt x="2198344" y="617428"/>
                  </a:lnTo>
                  <a:moveTo>
                    <a:pt x="26" y="617428"/>
                  </a:moveTo>
                  <a:lnTo>
                    <a:pt x="26" y="366386"/>
                  </a:lnTo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lnTo>
                    <a:pt x="67" y="617428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091229" y="3176261"/>
            <a:ext cx="88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8346" y="3094842"/>
            <a:ext cx="1560589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Actively participate in
improving the project by</a:t>
            </a:r>
            <a:r>
              <a:rPr lang="en-US" sz="10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adding</a:t>
            </a:r>
            <a:r>
              <a:rPr lang="en-US" sz="100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value.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71226" y="2870939"/>
            <a:ext cx="144110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Contribute to Project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240529" y="2016037"/>
            <a:ext cx="88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09337" y="3997237"/>
            <a:ext cx="100508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Enhance Skills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954957" y="4302559"/>
            <a:ext cx="88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5766" y="4221140"/>
            <a:ext cx="1499471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Develop and refine your
technical abilities through
project contributions.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03222" y="1873554"/>
            <a:ext cx="165414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Reach a point where your
contributions significantly
impact the project and
community.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280758" y="1670006"/>
            <a:ext cx="11766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Achieve Success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185888" y="889739"/>
            <a:ext cx="23083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Open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-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Source Success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776254" y="5354224"/>
            <a:ext cx="138178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Engage with like-minded
individuals in the </a:t>
            </a:r>
            <a:r>
              <a:rPr lang="en-US" sz="1000" b="0" dirty="0">
                <a:solidFill>
                  <a:srgbClr val="484848"/>
                </a:solidFill>
                <a:latin typeface="Roboto"/>
              </a:rPr>
              <a:t>OSS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
community.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834900" y="5435643"/>
            <a:ext cx="8816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776254" y="5130321"/>
            <a:ext cx="11333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Join Community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3364988" y="2934378"/>
            <a:ext cx="393854" cy="415577"/>
            <a:chOff x="2042264" y="2508728"/>
            <a:chExt cx="393854" cy="415577"/>
          </a:xfrm>
        </p:grpSpPr>
        <p:sp>
          <p:nvSpPr>
            <p:cNvPr id="59" name="Rounded Rectangle 58"/>
            <p:cNvSpPr/>
            <p:nvPr/>
          </p:nvSpPr>
          <p:spPr>
            <a:xfrm>
              <a:off x="2042264" y="2508728"/>
              <a:ext cx="391829" cy="415577"/>
            </a:xfrm>
            <a:custGeom>
              <a:avLst/>
              <a:gdLst/>
              <a:ahLst/>
              <a:cxnLst/>
              <a:rect l="0" t="0" r="0" b="0"/>
              <a:pathLst>
                <a:path w="391829" h="415577">
                  <a:moveTo>
                    <a:pt x="10177" y="240865"/>
                  </a:moveTo>
                  <a:cubicBezTo>
                    <a:pt x="27139" y="242561"/>
                    <a:pt x="44102" y="237472"/>
                    <a:pt x="61064" y="240865"/>
                  </a:cubicBezTo>
                  <a:cubicBezTo>
                    <a:pt x="61064" y="240865"/>
                    <a:pt x="71241" y="240865"/>
                    <a:pt x="69545" y="249346"/>
                  </a:cubicBezTo>
                  <a:cubicBezTo>
                    <a:pt x="57671" y="286663"/>
                    <a:pt x="55975" y="330765"/>
                    <a:pt x="69545" y="368082"/>
                  </a:cubicBezTo>
                  <a:cubicBezTo>
                    <a:pt x="69545" y="368082"/>
                    <a:pt x="69545" y="374867"/>
                    <a:pt x="61064" y="376563"/>
                  </a:cubicBezTo>
                  <a:cubicBezTo>
                    <a:pt x="44102" y="378259"/>
                    <a:pt x="27139" y="379956"/>
                    <a:pt x="10177" y="376563"/>
                  </a:cubicBezTo>
                  <a:cubicBezTo>
                    <a:pt x="10177" y="376563"/>
                    <a:pt x="1696" y="376563"/>
                    <a:pt x="1696" y="368082"/>
                  </a:cubicBezTo>
                  <a:cubicBezTo>
                    <a:pt x="0" y="329069"/>
                    <a:pt x="1696" y="288359"/>
                    <a:pt x="1696" y="249346"/>
                  </a:cubicBezTo>
                  <a:cubicBezTo>
                    <a:pt x="1696" y="249346"/>
                    <a:pt x="1696" y="240865"/>
                    <a:pt x="10177" y="240865"/>
                  </a:cubicBezTo>
                  <a:moveTo>
                    <a:pt x="268004" y="315499"/>
                  </a:moveTo>
                  <a:cubicBezTo>
                    <a:pt x="293448" y="313803"/>
                    <a:pt x="315499" y="298536"/>
                    <a:pt x="340942" y="293448"/>
                  </a:cubicBezTo>
                  <a:cubicBezTo>
                    <a:pt x="359601" y="290055"/>
                    <a:pt x="376563" y="296840"/>
                    <a:pt x="391829" y="310410"/>
                  </a:cubicBezTo>
                  <a:cubicBezTo>
                    <a:pt x="186585" y="408792"/>
                    <a:pt x="245953" y="415577"/>
                    <a:pt x="69545" y="352816"/>
                  </a:cubicBezTo>
                  <a:moveTo>
                    <a:pt x="69545" y="257827"/>
                  </a:moveTo>
                  <a:cubicBezTo>
                    <a:pt x="86507" y="261219"/>
                    <a:pt x="103470" y="252738"/>
                    <a:pt x="120432" y="257827"/>
                  </a:cubicBezTo>
                  <a:cubicBezTo>
                    <a:pt x="159445" y="268004"/>
                    <a:pt x="188281" y="291752"/>
                    <a:pt x="196763" y="291752"/>
                  </a:cubicBezTo>
                  <a:cubicBezTo>
                    <a:pt x="217117" y="291752"/>
                    <a:pt x="235776" y="290055"/>
                    <a:pt x="256131" y="291752"/>
                  </a:cubicBezTo>
                  <a:cubicBezTo>
                    <a:pt x="273093" y="293448"/>
                    <a:pt x="273093" y="329069"/>
                    <a:pt x="256131" y="325676"/>
                  </a:cubicBezTo>
                  <a:cubicBezTo>
                    <a:pt x="225598" y="318891"/>
                    <a:pt x="193370" y="322284"/>
                    <a:pt x="162838" y="325676"/>
                  </a:cubicBezTo>
                  <a:moveTo>
                    <a:pt x="291752" y="188281"/>
                  </a:moveTo>
                  <a:cubicBezTo>
                    <a:pt x="293448" y="191674"/>
                    <a:pt x="298536" y="193370"/>
                    <a:pt x="303625" y="195066"/>
                  </a:cubicBezTo>
                  <a:cubicBezTo>
                    <a:pt x="305321" y="198459"/>
                    <a:pt x="308714" y="198459"/>
                    <a:pt x="308714" y="201851"/>
                  </a:cubicBezTo>
                  <a:cubicBezTo>
                    <a:pt x="307018" y="205244"/>
                    <a:pt x="308714" y="208636"/>
                    <a:pt x="305321" y="210332"/>
                  </a:cubicBezTo>
                  <a:cubicBezTo>
                    <a:pt x="295144" y="215421"/>
                    <a:pt x="286663" y="227295"/>
                    <a:pt x="279878" y="235776"/>
                  </a:cubicBezTo>
                  <a:cubicBezTo>
                    <a:pt x="273093" y="242561"/>
                    <a:pt x="262916" y="242561"/>
                    <a:pt x="256131" y="235776"/>
                  </a:cubicBezTo>
                  <a:cubicBezTo>
                    <a:pt x="220510" y="206940"/>
                    <a:pt x="200155" y="159445"/>
                    <a:pt x="159445" y="140787"/>
                  </a:cubicBezTo>
                  <a:cubicBezTo>
                    <a:pt x="150964" y="135698"/>
                    <a:pt x="150964" y="120432"/>
                    <a:pt x="159445" y="117040"/>
                  </a:cubicBezTo>
                  <a:cubicBezTo>
                    <a:pt x="169623" y="110255"/>
                    <a:pt x="174711" y="100077"/>
                    <a:pt x="183193" y="91596"/>
                  </a:cubicBezTo>
                  <a:cubicBezTo>
                    <a:pt x="186585" y="89900"/>
                    <a:pt x="188281" y="89900"/>
                    <a:pt x="191674" y="89900"/>
                  </a:cubicBezTo>
                  <a:cubicBezTo>
                    <a:pt x="193370" y="89900"/>
                    <a:pt x="195066" y="91596"/>
                    <a:pt x="196763" y="93292"/>
                  </a:cubicBezTo>
                  <a:cubicBezTo>
                    <a:pt x="206940" y="101773"/>
                    <a:pt x="218814" y="113647"/>
                    <a:pt x="232383" y="106862"/>
                  </a:cubicBezTo>
                  <a:cubicBezTo>
                    <a:pt x="244257" y="101773"/>
                    <a:pt x="254434" y="94989"/>
                    <a:pt x="257827" y="81419"/>
                  </a:cubicBezTo>
                  <a:cubicBezTo>
                    <a:pt x="262916" y="67849"/>
                    <a:pt x="256131" y="50886"/>
                    <a:pt x="244257" y="45798"/>
                  </a:cubicBezTo>
                  <a:cubicBezTo>
                    <a:pt x="240865" y="45798"/>
                    <a:pt x="240865" y="42405"/>
                    <a:pt x="240865" y="40709"/>
                  </a:cubicBezTo>
                  <a:cubicBezTo>
                    <a:pt x="239168" y="37317"/>
                    <a:pt x="240865" y="33924"/>
                    <a:pt x="242561" y="32228"/>
                  </a:cubicBezTo>
                  <a:cubicBezTo>
                    <a:pt x="252738" y="27139"/>
                    <a:pt x="262916" y="18658"/>
                    <a:pt x="268004" y="8481"/>
                  </a:cubicBezTo>
                  <a:cubicBezTo>
                    <a:pt x="271397" y="0"/>
                    <a:pt x="283270" y="3392"/>
                    <a:pt x="291752" y="8481"/>
                  </a:cubicBezTo>
                  <a:cubicBezTo>
                    <a:pt x="301929" y="16962"/>
                    <a:pt x="308714" y="27139"/>
                    <a:pt x="318891" y="35620"/>
                  </a:cubicBezTo>
                  <a:cubicBezTo>
                    <a:pt x="327372" y="22051"/>
                    <a:pt x="337550" y="15266"/>
                    <a:pt x="354512" y="10177"/>
                  </a:cubicBezTo>
                  <a:cubicBezTo>
                    <a:pt x="369778" y="6784"/>
                    <a:pt x="383348" y="25443"/>
                    <a:pt x="385044" y="40709"/>
                  </a:cubicBezTo>
                  <a:cubicBezTo>
                    <a:pt x="386741" y="57671"/>
                    <a:pt x="374867" y="69545"/>
                    <a:pt x="359601" y="78026"/>
                  </a:cubicBezTo>
                  <a:cubicBezTo>
                    <a:pt x="369778" y="84811"/>
                    <a:pt x="379956" y="93292"/>
                    <a:pt x="386741" y="105166"/>
                  </a:cubicBezTo>
                  <a:cubicBezTo>
                    <a:pt x="391829" y="111951"/>
                    <a:pt x="391829" y="120432"/>
                    <a:pt x="386741" y="128913"/>
                  </a:cubicBezTo>
                  <a:cubicBezTo>
                    <a:pt x="381652" y="139091"/>
                    <a:pt x="366386" y="144179"/>
                    <a:pt x="361297" y="154357"/>
                  </a:cubicBezTo>
                  <a:cubicBezTo>
                    <a:pt x="359601" y="157749"/>
                    <a:pt x="356208" y="157749"/>
                    <a:pt x="352816" y="157749"/>
                  </a:cubicBezTo>
                  <a:cubicBezTo>
                    <a:pt x="349423" y="156053"/>
                    <a:pt x="347727" y="154357"/>
                    <a:pt x="346031" y="152660"/>
                  </a:cubicBezTo>
                  <a:cubicBezTo>
                    <a:pt x="346031" y="147572"/>
                    <a:pt x="340942" y="144179"/>
                    <a:pt x="339246" y="140787"/>
                  </a:cubicBezTo>
                  <a:cubicBezTo>
                    <a:pt x="329069" y="123825"/>
                    <a:pt x="301929" y="125521"/>
                    <a:pt x="291752" y="140787"/>
                  </a:cubicBezTo>
                  <a:cubicBezTo>
                    <a:pt x="279878" y="156053"/>
                    <a:pt x="279878" y="173015"/>
                    <a:pt x="291752" y="188281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2043960" y="2510587"/>
              <a:ext cx="392158" cy="409697"/>
            </a:xfrm>
            <a:custGeom>
              <a:avLst/>
              <a:gdLst/>
              <a:ahLst/>
              <a:cxnLst/>
              <a:rect l="0" t="0" r="0" b="0"/>
              <a:pathLst>
                <a:path w="392158" h="409697">
                  <a:moveTo>
                    <a:pt x="8481" y="239005"/>
                  </a:moveTo>
                  <a:lnTo>
                    <a:pt x="59368" y="239005"/>
                  </a:lnTo>
                  <a:cubicBezTo>
                    <a:pt x="59368" y="239005"/>
                    <a:pt x="67849" y="239005"/>
                    <a:pt x="67849" y="247486"/>
                  </a:cubicBezTo>
                  <a:lnTo>
                    <a:pt x="67849" y="366223"/>
                  </a:lnTo>
                  <a:cubicBezTo>
                    <a:pt x="67849" y="366223"/>
                    <a:pt x="67849" y="374704"/>
                    <a:pt x="59368" y="374704"/>
                  </a:cubicBezTo>
                  <a:lnTo>
                    <a:pt x="8481" y="374704"/>
                  </a:lnTo>
                  <a:cubicBezTo>
                    <a:pt x="8481" y="374704"/>
                    <a:pt x="0" y="374704"/>
                    <a:pt x="0" y="366223"/>
                  </a:cubicBezTo>
                  <a:lnTo>
                    <a:pt x="0" y="247486"/>
                  </a:lnTo>
                  <a:cubicBezTo>
                    <a:pt x="0" y="247486"/>
                    <a:pt x="0" y="239005"/>
                    <a:pt x="8481" y="239005"/>
                  </a:cubicBezTo>
                  <a:moveTo>
                    <a:pt x="266020" y="314148"/>
                  </a:moveTo>
                  <a:lnTo>
                    <a:pt x="339246" y="290961"/>
                  </a:lnTo>
                  <a:cubicBezTo>
                    <a:pt x="358087" y="285363"/>
                    <a:pt x="378418" y="292140"/>
                    <a:pt x="390133" y="307923"/>
                  </a:cubicBezTo>
                  <a:cubicBezTo>
                    <a:pt x="186585" y="409697"/>
                    <a:pt x="245953" y="409697"/>
                    <a:pt x="67849" y="350329"/>
                  </a:cubicBezTo>
                  <a:moveTo>
                    <a:pt x="67849" y="255967"/>
                  </a:moveTo>
                  <a:lnTo>
                    <a:pt x="118736" y="255967"/>
                  </a:lnTo>
                  <a:cubicBezTo>
                    <a:pt x="158648" y="255967"/>
                    <a:pt x="186585" y="289892"/>
                    <a:pt x="195066" y="289892"/>
                  </a:cubicBezTo>
                  <a:lnTo>
                    <a:pt x="254434" y="289892"/>
                  </a:lnTo>
                  <a:cubicBezTo>
                    <a:pt x="271397" y="289892"/>
                    <a:pt x="271397" y="323817"/>
                    <a:pt x="254434" y="323817"/>
                  </a:cubicBezTo>
                  <a:lnTo>
                    <a:pt x="161142" y="323817"/>
                  </a:lnTo>
                  <a:moveTo>
                    <a:pt x="301149" y="194004"/>
                  </a:moveTo>
                  <a:cubicBezTo>
                    <a:pt x="303812" y="195049"/>
                    <a:pt x="305769" y="197366"/>
                    <a:pt x="306354" y="200166"/>
                  </a:cubicBezTo>
                  <a:cubicBezTo>
                    <a:pt x="306939" y="202967"/>
                    <a:pt x="306072" y="205873"/>
                    <a:pt x="304049" y="207896"/>
                  </a:cubicBezTo>
                  <a:lnTo>
                    <a:pt x="277571" y="234391"/>
                  </a:lnTo>
                  <a:cubicBezTo>
                    <a:pt x="270947" y="241013"/>
                    <a:pt x="260210" y="241013"/>
                    <a:pt x="253586" y="234391"/>
                  </a:cubicBezTo>
                  <a:lnTo>
                    <a:pt x="157630" y="138436"/>
                  </a:lnTo>
                  <a:cubicBezTo>
                    <a:pt x="151009" y="131812"/>
                    <a:pt x="151009" y="121075"/>
                    <a:pt x="157630" y="114451"/>
                  </a:cubicBezTo>
                  <a:lnTo>
                    <a:pt x="182277" y="89974"/>
                  </a:lnTo>
                  <a:cubicBezTo>
                    <a:pt x="184078" y="88171"/>
                    <a:pt x="186594" y="87274"/>
                    <a:pt x="189130" y="87531"/>
                  </a:cubicBezTo>
                  <a:cubicBezTo>
                    <a:pt x="191665" y="87787"/>
                    <a:pt x="193951" y="89170"/>
                    <a:pt x="195355" y="91297"/>
                  </a:cubicBezTo>
                  <a:cubicBezTo>
                    <a:pt x="202952" y="102760"/>
                    <a:pt x="216718" y="108502"/>
                    <a:pt x="230209" y="105836"/>
                  </a:cubicBezTo>
                  <a:cubicBezTo>
                    <a:pt x="243700" y="103170"/>
                    <a:pt x="254247" y="92623"/>
                    <a:pt x="256913" y="79132"/>
                  </a:cubicBezTo>
                  <a:cubicBezTo>
                    <a:pt x="259579" y="65641"/>
                    <a:pt x="253837" y="51875"/>
                    <a:pt x="242374" y="44278"/>
                  </a:cubicBezTo>
                  <a:cubicBezTo>
                    <a:pt x="240247" y="42874"/>
                    <a:pt x="238864" y="40588"/>
                    <a:pt x="238608" y="38053"/>
                  </a:cubicBezTo>
                  <a:cubicBezTo>
                    <a:pt x="238351" y="35517"/>
                    <a:pt x="239248" y="33001"/>
                    <a:pt x="241051" y="31200"/>
                  </a:cubicBezTo>
                  <a:lnTo>
                    <a:pt x="265647" y="6621"/>
                  </a:lnTo>
                  <a:cubicBezTo>
                    <a:pt x="272270" y="0"/>
                    <a:pt x="283008" y="0"/>
                    <a:pt x="289631" y="6621"/>
                  </a:cubicBezTo>
                  <a:lnTo>
                    <a:pt x="316771" y="33761"/>
                  </a:lnTo>
                  <a:cubicBezTo>
                    <a:pt x="321043" y="17877"/>
                    <a:pt x="336095" y="7347"/>
                    <a:pt x="352480" y="8777"/>
                  </a:cubicBezTo>
                  <a:cubicBezTo>
                    <a:pt x="368866" y="10207"/>
                    <a:pt x="381866" y="23185"/>
                    <a:pt x="383323" y="39569"/>
                  </a:cubicBezTo>
                  <a:cubicBezTo>
                    <a:pt x="384779" y="55952"/>
                    <a:pt x="374273" y="71020"/>
                    <a:pt x="358397" y="75319"/>
                  </a:cubicBezTo>
                  <a:lnTo>
                    <a:pt x="385536" y="102458"/>
                  </a:lnTo>
                  <a:cubicBezTo>
                    <a:pt x="392158" y="109082"/>
                    <a:pt x="392158" y="119819"/>
                    <a:pt x="385536" y="126443"/>
                  </a:cubicBezTo>
                  <a:lnTo>
                    <a:pt x="359058" y="152921"/>
                  </a:lnTo>
                  <a:cubicBezTo>
                    <a:pt x="357035" y="154952"/>
                    <a:pt x="354124" y="155824"/>
                    <a:pt x="351318" y="155239"/>
                  </a:cubicBezTo>
                  <a:cubicBezTo>
                    <a:pt x="348512" y="154653"/>
                    <a:pt x="346192" y="152691"/>
                    <a:pt x="345149" y="150021"/>
                  </a:cubicBezTo>
                  <a:cubicBezTo>
                    <a:pt x="343453" y="145671"/>
                    <a:pt x="340865" y="141724"/>
                    <a:pt x="337550" y="138436"/>
                  </a:cubicBezTo>
                  <a:cubicBezTo>
                    <a:pt x="324299" y="125184"/>
                    <a:pt x="302815" y="125184"/>
                    <a:pt x="289563" y="138436"/>
                  </a:cubicBezTo>
                  <a:cubicBezTo>
                    <a:pt x="276312" y="151687"/>
                    <a:pt x="276312" y="173171"/>
                    <a:pt x="289563" y="186422"/>
                  </a:cubicBezTo>
                  <a:cubicBezTo>
                    <a:pt x="292856" y="189727"/>
                    <a:pt x="296802" y="192309"/>
                    <a:pt x="301149" y="194004"/>
                  </a:cubicBezTo>
                  <a:close/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407252" y="4055588"/>
            <a:ext cx="407095" cy="393738"/>
            <a:chOff x="4084528" y="3629938"/>
            <a:chExt cx="407095" cy="393738"/>
          </a:xfrm>
        </p:grpSpPr>
        <p:sp>
          <p:nvSpPr>
            <p:cNvPr id="62" name="Rounded Rectangle 61"/>
            <p:cNvSpPr/>
            <p:nvPr/>
          </p:nvSpPr>
          <p:spPr>
            <a:xfrm>
              <a:off x="4084528" y="3629938"/>
              <a:ext cx="407095" cy="393526"/>
            </a:xfrm>
            <a:custGeom>
              <a:avLst/>
              <a:gdLst/>
              <a:ahLst/>
              <a:cxnLst/>
              <a:rect l="0" t="0" r="0" b="0"/>
              <a:pathLst>
                <a:path w="407095" h="393526">
                  <a:moveTo>
                    <a:pt x="156053" y="69545"/>
                  </a:moveTo>
                  <a:cubicBezTo>
                    <a:pt x="152660" y="55975"/>
                    <a:pt x="154357" y="42405"/>
                    <a:pt x="156053" y="30532"/>
                  </a:cubicBezTo>
                  <a:cubicBezTo>
                    <a:pt x="156053" y="20354"/>
                    <a:pt x="162838" y="10177"/>
                    <a:pt x="173015" y="13569"/>
                  </a:cubicBezTo>
                  <a:cubicBezTo>
                    <a:pt x="223902" y="30532"/>
                    <a:pt x="281574" y="16962"/>
                    <a:pt x="335854" y="13569"/>
                  </a:cubicBezTo>
                  <a:cubicBezTo>
                    <a:pt x="337550" y="13569"/>
                    <a:pt x="342639" y="15266"/>
                    <a:pt x="346031" y="16962"/>
                  </a:cubicBezTo>
                  <a:cubicBezTo>
                    <a:pt x="357905" y="28835"/>
                    <a:pt x="371475" y="39013"/>
                    <a:pt x="386741" y="50886"/>
                  </a:cubicBezTo>
                  <a:cubicBezTo>
                    <a:pt x="390133" y="52583"/>
                    <a:pt x="391829" y="59368"/>
                    <a:pt x="393526" y="64456"/>
                  </a:cubicBezTo>
                  <a:cubicBezTo>
                    <a:pt x="407095" y="134002"/>
                    <a:pt x="376563" y="206940"/>
                    <a:pt x="393526" y="276485"/>
                  </a:cubicBezTo>
                  <a:cubicBezTo>
                    <a:pt x="395222" y="286663"/>
                    <a:pt x="385044" y="295144"/>
                    <a:pt x="376563" y="293448"/>
                  </a:cubicBezTo>
                  <a:cubicBezTo>
                    <a:pt x="334157" y="284967"/>
                    <a:pt x="288359" y="279878"/>
                    <a:pt x="249346" y="293448"/>
                  </a:cubicBezTo>
                  <a:moveTo>
                    <a:pt x="0" y="0"/>
                  </a:moveTo>
                  <a:moveTo>
                    <a:pt x="223902" y="84811"/>
                  </a:moveTo>
                  <a:cubicBezTo>
                    <a:pt x="215421" y="93292"/>
                    <a:pt x="203547" y="98381"/>
                    <a:pt x="198459" y="110255"/>
                  </a:cubicBezTo>
                  <a:cubicBezTo>
                    <a:pt x="206940" y="117040"/>
                    <a:pt x="215421" y="127217"/>
                    <a:pt x="223902" y="135698"/>
                  </a:cubicBezTo>
                  <a:moveTo>
                    <a:pt x="0" y="0"/>
                  </a:moveTo>
                  <a:moveTo>
                    <a:pt x="325676" y="135698"/>
                  </a:moveTo>
                  <a:cubicBezTo>
                    <a:pt x="332461" y="125521"/>
                    <a:pt x="344335" y="120432"/>
                    <a:pt x="351120" y="110255"/>
                  </a:cubicBezTo>
                  <a:cubicBezTo>
                    <a:pt x="342639" y="101773"/>
                    <a:pt x="335854" y="89900"/>
                    <a:pt x="325676" y="84811"/>
                  </a:cubicBezTo>
                  <a:moveTo>
                    <a:pt x="0" y="0"/>
                  </a:moveTo>
                  <a:moveTo>
                    <a:pt x="291752" y="67849"/>
                  </a:moveTo>
                  <a:cubicBezTo>
                    <a:pt x="271397" y="88204"/>
                    <a:pt x="271397" y="120432"/>
                    <a:pt x="257827" y="144179"/>
                  </a:cubicBezTo>
                  <a:moveTo>
                    <a:pt x="13569" y="393526"/>
                  </a:moveTo>
                  <a:cubicBezTo>
                    <a:pt x="23747" y="347727"/>
                    <a:pt x="76330" y="330765"/>
                    <a:pt x="122128" y="317195"/>
                  </a:cubicBezTo>
                  <a:cubicBezTo>
                    <a:pt x="169623" y="303625"/>
                    <a:pt x="218814" y="347727"/>
                    <a:pt x="230687" y="393526"/>
                  </a:cubicBezTo>
                  <a:moveTo>
                    <a:pt x="122128" y="164534"/>
                  </a:moveTo>
                  <a:cubicBezTo>
                    <a:pt x="125521" y="149268"/>
                    <a:pt x="127217" y="130609"/>
                    <a:pt x="122128" y="113647"/>
                  </a:cubicBezTo>
                  <a:moveTo>
                    <a:pt x="213725" y="213725"/>
                  </a:moveTo>
                  <a:cubicBezTo>
                    <a:pt x="152660" y="205244"/>
                    <a:pt x="89900" y="217117"/>
                    <a:pt x="27139" y="213725"/>
                  </a:cubicBezTo>
                  <a:moveTo>
                    <a:pt x="50886" y="232383"/>
                  </a:moveTo>
                  <a:cubicBezTo>
                    <a:pt x="55975" y="222206"/>
                    <a:pt x="50886" y="210332"/>
                    <a:pt x="50886" y="198459"/>
                  </a:cubicBezTo>
                  <a:cubicBezTo>
                    <a:pt x="40709" y="162838"/>
                    <a:pt x="84811" y="128913"/>
                    <a:pt x="120432" y="130609"/>
                  </a:cubicBezTo>
                  <a:cubicBezTo>
                    <a:pt x="159445" y="132306"/>
                    <a:pt x="193370" y="161142"/>
                    <a:pt x="189978" y="200155"/>
                  </a:cubicBezTo>
                  <a:cubicBezTo>
                    <a:pt x="189978" y="210332"/>
                    <a:pt x="191674" y="220510"/>
                    <a:pt x="189978" y="230687"/>
                  </a:cubicBezTo>
                  <a:cubicBezTo>
                    <a:pt x="186585" y="269701"/>
                    <a:pt x="159445" y="300233"/>
                    <a:pt x="120432" y="300233"/>
                  </a:cubicBezTo>
                  <a:cubicBezTo>
                    <a:pt x="83115" y="300233"/>
                    <a:pt x="40709" y="268004"/>
                    <a:pt x="50886" y="232383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4084528" y="3629938"/>
              <a:ext cx="392677" cy="393738"/>
            </a:xfrm>
            <a:custGeom>
              <a:avLst/>
              <a:gdLst/>
              <a:ahLst/>
              <a:cxnLst/>
              <a:rect l="0" t="0" r="0" b="0"/>
              <a:pathLst>
                <a:path w="392677" h="393738">
                  <a:moveTo>
                    <a:pt x="155205" y="69333"/>
                  </a:moveTo>
                  <a:lnTo>
                    <a:pt x="155205" y="30320"/>
                  </a:lnTo>
                  <a:cubicBezTo>
                    <a:pt x="155205" y="20142"/>
                    <a:pt x="161990" y="13357"/>
                    <a:pt x="172167" y="13357"/>
                  </a:cubicBezTo>
                  <a:lnTo>
                    <a:pt x="335005" y="13357"/>
                  </a:lnTo>
                  <a:cubicBezTo>
                    <a:pt x="338398" y="13357"/>
                    <a:pt x="343487" y="15054"/>
                    <a:pt x="345183" y="16750"/>
                  </a:cubicBezTo>
                  <a:lnTo>
                    <a:pt x="385892" y="50675"/>
                  </a:lnTo>
                  <a:cubicBezTo>
                    <a:pt x="389285" y="54067"/>
                    <a:pt x="392677" y="59156"/>
                    <a:pt x="392677" y="64245"/>
                  </a:cubicBezTo>
                  <a:lnTo>
                    <a:pt x="392677" y="276273"/>
                  </a:lnTo>
                  <a:cubicBezTo>
                    <a:pt x="392677" y="286451"/>
                    <a:pt x="385892" y="293236"/>
                    <a:pt x="375715" y="293236"/>
                  </a:cubicBezTo>
                  <a:lnTo>
                    <a:pt x="248498" y="293236"/>
                  </a:lnTo>
                  <a:moveTo>
                    <a:pt x="0" y="0"/>
                  </a:moveTo>
                  <a:moveTo>
                    <a:pt x="223054" y="84599"/>
                  </a:moveTo>
                  <a:lnTo>
                    <a:pt x="197611" y="110042"/>
                  </a:lnTo>
                  <a:lnTo>
                    <a:pt x="223054" y="135486"/>
                  </a:lnTo>
                  <a:moveTo>
                    <a:pt x="0" y="0"/>
                  </a:moveTo>
                  <a:moveTo>
                    <a:pt x="324828" y="135486"/>
                  </a:moveTo>
                  <a:lnTo>
                    <a:pt x="350272" y="110042"/>
                  </a:lnTo>
                  <a:lnTo>
                    <a:pt x="324828" y="84599"/>
                  </a:lnTo>
                  <a:moveTo>
                    <a:pt x="0" y="0"/>
                  </a:moveTo>
                  <a:moveTo>
                    <a:pt x="290903" y="67637"/>
                  </a:moveTo>
                  <a:lnTo>
                    <a:pt x="256979" y="143968"/>
                  </a:lnTo>
                  <a:moveTo>
                    <a:pt x="14417" y="393738"/>
                  </a:moveTo>
                  <a:cubicBezTo>
                    <a:pt x="29683" y="349636"/>
                    <a:pt x="73785" y="317407"/>
                    <a:pt x="122976" y="317407"/>
                  </a:cubicBezTo>
                  <a:cubicBezTo>
                    <a:pt x="172167" y="317407"/>
                    <a:pt x="214573" y="349636"/>
                    <a:pt x="229839" y="393738"/>
                  </a:cubicBezTo>
                  <a:moveTo>
                    <a:pt x="121280" y="164746"/>
                  </a:moveTo>
                  <a:lnTo>
                    <a:pt x="121280" y="113859"/>
                  </a:lnTo>
                  <a:moveTo>
                    <a:pt x="27986" y="213937"/>
                  </a:moveTo>
                  <a:lnTo>
                    <a:pt x="214571" y="213937"/>
                  </a:lnTo>
                  <a:moveTo>
                    <a:pt x="51733" y="198671"/>
                  </a:moveTo>
                  <a:cubicBezTo>
                    <a:pt x="53429" y="161354"/>
                    <a:pt x="83961" y="130821"/>
                    <a:pt x="121278" y="130821"/>
                  </a:cubicBezTo>
                  <a:cubicBezTo>
                    <a:pt x="160292" y="130821"/>
                    <a:pt x="190824" y="161353"/>
                    <a:pt x="190824" y="200367"/>
                  </a:cubicBezTo>
                  <a:lnTo>
                    <a:pt x="190824" y="230899"/>
                  </a:lnTo>
                  <a:cubicBezTo>
                    <a:pt x="190824" y="269913"/>
                    <a:pt x="160292" y="300445"/>
                    <a:pt x="121278" y="300445"/>
                  </a:cubicBezTo>
                  <a:cubicBezTo>
                    <a:pt x="83961" y="300445"/>
                    <a:pt x="53429" y="269913"/>
                    <a:pt x="51733" y="232595"/>
                  </a:cubicBezTo>
                  <a:close/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531148" y="1777547"/>
            <a:ext cx="382500" cy="403703"/>
            <a:chOff x="3208424" y="1351897"/>
            <a:chExt cx="382500" cy="403703"/>
          </a:xfrm>
        </p:grpSpPr>
        <p:sp>
          <p:nvSpPr>
            <p:cNvPr id="65" name="Rounded Rectangle 64"/>
            <p:cNvSpPr/>
            <p:nvPr/>
          </p:nvSpPr>
          <p:spPr>
            <a:xfrm>
              <a:off x="3209272" y="1351897"/>
              <a:ext cx="381652" cy="403703"/>
            </a:xfrm>
            <a:custGeom>
              <a:avLst/>
              <a:gdLst/>
              <a:ahLst/>
              <a:cxnLst/>
              <a:rect l="0" t="0" r="0" b="0"/>
              <a:pathLst>
                <a:path w="381652" h="403703">
                  <a:moveTo>
                    <a:pt x="59368" y="390133"/>
                  </a:moveTo>
                  <a:cubicBezTo>
                    <a:pt x="89900" y="305321"/>
                    <a:pt x="145876" y="232383"/>
                    <a:pt x="203547" y="161142"/>
                  </a:cubicBezTo>
                  <a:cubicBezTo>
                    <a:pt x="206940" y="156053"/>
                    <a:pt x="213725" y="154357"/>
                    <a:pt x="218814" y="152660"/>
                  </a:cubicBezTo>
                  <a:cubicBezTo>
                    <a:pt x="225598" y="150964"/>
                    <a:pt x="234080" y="154357"/>
                    <a:pt x="235776" y="161142"/>
                  </a:cubicBezTo>
                  <a:cubicBezTo>
                    <a:pt x="266308" y="245953"/>
                    <a:pt x="317195" y="325676"/>
                    <a:pt x="381652" y="390133"/>
                  </a:cubicBezTo>
                  <a:cubicBezTo>
                    <a:pt x="274789" y="379956"/>
                    <a:pt x="164534" y="403703"/>
                    <a:pt x="59368" y="390133"/>
                  </a:cubicBezTo>
                  <a:moveTo>
                    <a:pt x="59368" y="390133"/>
                  </a:moveTo>
                  <a:cubicBezTo>
                    <a:pt x="39013" y="386741"/>
                    <a:pt x="16962" y="396918"/>
                    <a:pt x="0" y="390133"/>
                  </a:cubicBezTo>
                  <a:cubicBezTo>
                    <a:pt x="13569" y="356208"/>
                    <a:pt x="33924" y="323980"/>
                    <a:pt x="59368" y="296840"/>
                  </a:cubicBezTo>
                  <a:cubicBezTo>
                    <a:pt x="64456" y="293448"/>
                    <a:pt x="69545" y="290055"/>
                    <a:pt x="74634" y="288359"/>
                  </a:cubicBezTo>
                  <a:cubicBezTo>
                    <a:pt x="81419" y="290055"/>
                    <a:pt x="86507" y="293448"/>
                    <a:pt x="91596" y="296840"/>
                  </a:cubicBezTo>
                  <a:cubicBezTo>
                    <a:pt x="94989" y="305321"/>
                    <a:pt x="98381" y="313803"/>
                    <a:pt x="103470" y="318891"/>
                  </a:cubicBezTo>
                  <a:moveTo>
                    <a:pt x="134002" y="269701"/>
                  </a:moveTo>
                  <a:cubicBezTo>
                    <a:pt x="142483" y="284967"/>
                    <a:pt x="161142" y="291752"/>
                    <a:pt x="173015" y="303625"/>
                  </a:cubicBezTo>
                  <a:cubicBezTo>
                    <a:pt x="179800" y="310410"/>
                    <a:pt x="188281" y="307018"/>
                    <a:pt x="196763" y="301929"/>
                  </a:cubicBezTo>
                  <a:cubicBezTo>
                    <a:pt x="201851" y="300233"/>
                    <a:pt x="203547" y="295144"/>
                    <a:pt x="206940" y="291752"/>
                  </a:cubicBezTo>
                  <a:cubicBezTo>
                    <a:pt x="213725" y="284967"/>
                    <a:pt x="225598" y="284967"/>
                    <a:pt x="232383" y="291752"/>
                  </a:cubicBezTo>
                  <a:cubicBezTo>
                    <a:pt x="235776" y="295144"/>
                    <a:pt x="239168" y="300233"/>
                    <a:pt x="242561" y="301929"/>
                  </a:cubicBezTo>
                  <a:cubicBezTo>
                    <a:pt x="249346" y="308714"/>
                    <a:pt x="257827" y="307018"/>
                    <a:pt x="266308" y="303625"/>
                  </a:cubicBezTo>
                  <a:cubicBezTo>
                    <a:pt x="281574" y="295144"/>
                    <a:pt x="293448" y="281574"/>
                    <a:pt x="305321" y="269701"/>
                  </a:cubicBezTo>
                  <a:moveTo>
                    <a:pt x="220510" y="152660"/>
                  </a:moveTo>
                  <a:cubicBezTo>
                    <a:pt x="225598" y="101773"/>
                    <a:pt x="230687" y="49190"/>
                    <a:pt x="220510" y="0"/>
                  </a:cubicBezTo>
                  <a:moveTo>
                    <a:pt x="220510" y="0"/>
                  </a:moveTo>
                  <a:cubicBezTo>
                    <a:pt x="249346" y="6784"/>
                    <a:pt x="281574" y="0"/>
                    <a:pt x="313803" y="0"/>
                  </a:cubicBezTo>
                  <a:cubicBezTo>
                    <a:pt x="317195" y="0"/>
                    <a:pt x="322284" y="3392"/>
                    <a:pt x="322284" y="8481"/>
                  </a:cubicBezTo>
                  <a:cubicBezTo>
                    <a:pt x="313803" y="30532"/>
                    <a:pt x="327372" y="54279"/>
                    <a:pt x="322284" y="76330"/>
                  </a:cubicBezTo>
                  <a:cubicBezTo>
                    <a:pt x="320588" y="81419"/>
                    <a:pt x="317195" y="84811"/>
                    <a:pt x="313803" y="84811"/>
                  </a:cubicBezTo>
                  <a:cubicBezTo>
                    <a:pt x="281574" y="89900"/>
                    <a:pt x="251042" y="86507"/>
                    <a:pt x="220510" y="84811"/>
                  </a:cubicBezTo>
                  <a:moveTo>
                    <a:pt x="322284" y="33924"/>
                  </a:moveTo>
                  <a:cubicBezTo>
                    <a:pt x="335854" y="33924"/>
                    <a:pt x="349423" y="32228"/>
                    <a:pt x="364690" y="33924"/>
                  </a:cubicBezTo>
                  <a:cubicBezTo>
                    <a:pt x="368082" y="33924"/>
                    <a:pt x="373171" y="37317"/>
                    <a:pt x="373171" y="42405"/>
                  </a:cubicBezTo>
                  <a:cubicBezTo>
                    <a:pt x="371475" y="64456"/>
                    <a:pt x="376563" y="88204"/>
                    <a:pt x="373171" y="110255"/>
                  </a:cubicBezTo>
                  <a:cubicBezTo>
                    <a:pt x="371475" y="115343"/>
                    <a:pt x="368082" y="117040"/>
                    <a:pt x="364690" y="118736"/>
                  </a:cubicBezTo>
                  <a:cubicBezTo>
                    <a:pt x="347727" y="125521"/>
                    <a:pt x="329069" y="123825"/>
                    <a:pt x="313803" y="118736"/>
                  </a:cubicBezTo>
                  <a:cubicBezTo>
                    <a:pt x="308714" y="117040"/>
                    <a:pt x="307018" y="115343"/>
                    <a:pt x="305321" y="110255"/>
                  </a:cubicBezTo>
                  <a:cubicBezTo>
                    <a:pt x="301929" y="101773"/>
                    <a:pt x="305321" y="93292"/>
                    <a:pt x="305321" y="84811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3208424" y="1351897"/>
              <a:ext cx="381652" cy="390133"/>
            </a:xfrm>
            <a:custGeom>
              <a:avLst/>
              <a:gdLst/>
              <a:ahLst/>
              <a:cxnLst/>
              <a:rect l="0" t="0" r="0" b="0"/>
              <a:pathLst>
                <a:path w="381652" h="390133">
                  <a:moveTo>
                    <a:pt x="59368" y="390133"/>
                  </a:moveTo>
                  <a:lnTo>
                    <a:pt x="203547" y="161142"/>
                  </a:lnTo>
                  <a:cubicBezTo>
                    <a:pt x="207588" y="155859"/>
                    <a:pt x="213859" y="152761"/>
                    <a:pt x="220510" y="152761"/>
                  </a:cubicBezTo>
                  <a:cubicBezTo>
                    <a:pt x="227160" y="152761"/>
                    <a:pt x="233431" y="155859"/>
                    <a:pt x="237472" y="161142"/>
                  </a:cubicBezTo>
                  <a:lnTo>
                    <a:pt x="381652" y="390133"/>
                  </a:lnTo>
                  <a:close/>
                  <a:moveTo>
                    <a:pt x="59368" y="390133"/>
                  </a:moveTo>
                  <a:lnTo>
                    <a:pt x="0" y="390133"/>
                  </a:lnTo>
                  <a:lnTo>
                    <a:pt x="59368" y="296840"/>
                  </a:lnTo>
                  <a:cubicBezTo>
                    <a:pt x="63517" y="291679"/>
                    <a:pt x="69711" y="288582"/>
                    <a:pt x="76330" y="288359"/>
                  </a:cubicBezTo>
                  <a:cubicBezTo>
                    <a:pt x="82949" y="288582"/>
                    <a:pt x="89143" y="291679"/>
                    <a:pt x="93292" y="296840"/>
                  </a:cubicBezTo>
                  <a:lnTo>
                    <a:pt x="104318" y="318891"/>
                  </a:lnTo>
                  <a:moveTo>
                    <a:pt x="134935" y="270108"/>
                  </a:moveTo>
                  <a:lnTo>
                    <a:pt x="174678" y="303727"/>
                  </a:lnTo>
                  <a:cubicBezTo>
                    <a:pt x="181415" y="309422"/>
                    <a:pt x="191393" y="309001"/>
                    <a:pt x="197628" y="302760"/>
                  </a:cubicBezTo>
                  <a:lnTo>
                    <a:pt x="208517" y="291870"/>
                  </a:lnTo>
                  <a:cubicBezTo>
                    <a:pt x="215141" y="285248"/>
                    <a:pt x="225878" y="285248"/>
                    <a:pt x="232502" y="291870"/>
                  </a:cubicBezTo>
                  <a:lnTo>
                    <a:pt x="243392" y="302760"/>
                  </a:lnTo>
                  <a:cubicBezTo>
                    <a:pt x="249627" y="309001"/>
                    <a:pt x="259604" y="309422"/>
                    <a:pt x="266342" y="303727"/>
                  </a:cubicBezTo>
                  <a:lnTo>
                    <a:pt x="306170" y="270108"/>
                  </a:lnTo>
                  <a:moveTo>
                    <a:pt x="220510" y="0"/>
                  </a:moveTo>
                  <a:lnTo>
                    <a:pt x="220510" y="152660"/>
                  </a:lnTo>
                  <a:moveTo>
                    <a:pt x="220510" y="0"/>
                  </a:moveTo>
                  <a:lnTo>
                    <a:pt x="313803" y="0"/>
                  </a:lnTo>
                  <a:cubicBezTo>
                    <a:pt x="318487" y="0"/>
                    <a:pt x="322284" y="3797"/>
                    <a:pt x="322284" y="8481"/>
                  </a:cubicBezTo>
                  <a:lnTo>
                    <a:pt x="322284" y="76330"/>
                  </a:lnTo>
                  <a:cubicBezTo>
                    <a:pt x="322284" y="81014"/>
                    <a:pt x="318487" y="84811"/>
                    <a:pt x="313803" y="84811"/>
                  </a:cubicBezTo>
                  <a:lnTo>
                    <a:pt x="220510" y="84811"/>
                  </a:lnTo>
                  <a:moveTo>
                    <a:pt x="322284" y="33924"/>
                  </a:moveTo>
                  <a:lnTo>
                    <a:pt x="364690" y="33924"/>
                  </a:lnTo>
                  <a:cubicBezTo>
                    <a:pt x="369374" y="33924"/>
                    <a:pt x="373171" y="37721"/>
                    <a:pt x="373171" y="42405"/>
                  </a:cubicBezTo>
                  <a:lnTo>
                    <a:pt x="373171" y="110255"/>
                  </a:lnTo>
                  <a:cubicBezTo>
                    <a:pt x="373171" y="114939"/>
                    <a:pt x="369374" y="118736"/>
                    <a:pt x="364690" y="118736"/>
                  </a:cubicBezTo>
                  <a:lnTo>
                    <a:pt x="313803" y="118736"/>
                  </a:lnTo>
                  <a:cubicBezTo>
                    <a:pt x="309119" y="118736"/>
                    <a:pt x="305321" y="114939"/>
                    <a:pt x="305321" y="110255"/>
                  </a:cubicBezTo>
                  <a:lnTo>
                    <a:pt x="305321" y="84811"/>
                  </a:ln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4282650" y="5197153"/>
            <a:ext cx="390133" cy="390133"/>
            <a:chOff x="2959926" y="4771503"/>
            <a:chExt cx="390133" cy="390133"/>
          </a:xfrm>
        </p:grpSpPr>
        <p:sp>
          <p:nvSpPr>
            <p:cNvPr id="68" name="Rounded Rectangle 67"/>
            <p:cNvSpPr/>
            <p:nvPr/>
          </p:nvSpPr>
          <p:spPr>
            <a:xfrm>
              <a:off x="2959926" y="4771503"/>
              <a:ext cx="390133" cy="390133"/>
            </a:xfrm>
            <a:custGeom>
              <a:avLst/>
              <a:gdLst/>
              <a:ahLst/>
              <a:cxnLst/>
              <a:rect l="0" t="0" r="0" b="0"/>
              <a:pathLst>
                <a:path w="390133" h="390133">
                  <a:moveTo>
                    <a:pt x="178104" y="220510"/>
                  </a:moveTo>
                  <a:cubicBezTo>
                    <a:pt x="181496" y="228991"/>
                    <a:pt x="186585" y="240865"/>
                    <a:pt x="195066" y="237472"/>
                  </a:cubicBezTo>
                  <a:cubicBezTo>
                    <a:pt x="203547" y="234080"/>
                    <a:pt x="210332" y="228991"/>
                    <a:pt x="212029" y="220510"/>
                  </a:cubicBezTo>
                  <a:cubicBezTo>
                    <a:pt x="213725" y="212029"/>
                    <a:pt x="205244" y="201851"/>
                    <a:pt x="195066" y="203547"/>
                  </a:cubicBezTo>
                  <a:cubicBezTo>
                    <a:pt x="184889" y="205244"/>
                    <a:pt x="181496" y="212029"/>
                    <a:pt x="178104" y="220510"/>
                  </a:cubicBezTo>
                  <a:moveTo>
                    <a:pt x="208636" y="154357"/>
                  </a:moveTo>
                  <a:cubicBezTo>
                    <a:pt x="210332" y="161142"/>
                    <a:pt x="213725" y="166230"/>
                    <a:pt x="213725" y="171319"/>
                  </a:cubicBezTo>
                  <a:cubicBezTo>
                    <a:pt x="215421" y="176408"/>
                    <a:pt x="222206" y="179800"/>
                    <a:pt x="227295" y="179800"/>
                  </a:cubicBezTo>
                  <a:cubicBezTo>
                    <a:pt x="234080" y="178104"/>
                    <a:pt x="239168" y="178104"/>
                    <a:pt x="244257" y="174711"/>
                  </a:cubicBezTo>
                  <a:cubicBezTo>
                    <a:pt x="251042" y="173015"/>
                    <a:pt x="256131" y="178104"/>
                    <a:pt x="261219" y="183193"/>
                  </a:cubicBezTo>
                  <a:cubicBezTo>
                    <a:pt x="264612" y="186585"/>
                    <a:pt x="262916" y="195066"/>
                    <a:pt x="259523" y="200155"/>
                  </a:cubicBezTo>
                  <a:cubicBezTo>
                    <a:pt x="254434" y="203547"/>
                    <a:pt x="251042" y="208636"/>
                    <a:pt x="247650" y="212029"/>
                  </a:cubicBezTo>
                  <a:cubicBezTo>
                    <a:pt x="244257" y="217117"/>
                    <a:pt x="242561" y="223902"/>
                    <a:pt x="247650" y="228991"/>
                  </a:cubicBezTo>
                  <a:cubicBezTo>
                    <a:pt x="251042" y="232383"/>
                    <a:pt x="256131" y="235776"/>
                    <a:pt x="259523" y="240865"/>
                  </a:cubicBezTo>
                  <a:cubicBezTo>
                    <a:pt x="261219" y="247650"/>
                    <a:pt x="264612" y="252738"/>
                    <a:pt x="261219" y="257827"/>
                  </a:cubicBezTo>
                  <a:cubicBezTo>
                    <a:pt x="256131" y="264612"/>
                    <a:pt x="251042" y="264612"/>
                    <a:pt x="244257" y="266308"/>
                  </a:cubicBezTo>
                  <a:cubicBezTo>
                    <a:pt x="239168" y="266308"/>
                    <a:pt x="232383" y="264612"/>
                    <a:pt x="227295" y="261219"/>
                  </a:cubicBezTo>
                  <a:cubicBezTo>
                    <a:pt x="222206" y="259523"/>
                    <a:pt x="215421" y="264612"/>
                    <a:pt x="213725" y="269701"/>
                  </a:cubicBezTo>
                  <a:cubicBezTo>
                    <a:pt x="213725" y="274789"/>
                    <a:pt x="212029" y="279878"/>
                    <a:pt x="208636" y="286663"/>
                  </a:cubicBezTo>
                  <a:cubicBezTo>
                    <a:pt x="206940" y="291752"/>
                    <a:pt x="201851" y="298536"/>
                    <a:pt x="195066" y="296840"/>
                  </a:cubicBezTo>
                  <a:cubicBezTo>
                    <a:pt x="188281" y="295144"/>
                    <a:pt x="179800" y="293448"/>
                    <a:pt x="179800" y="286663"/>
                  </a:cubicBezTo>
                  <a:cubicBezTo>
                    <a:pt x="181496" y="279878"/>
                    <a:pt x="179800" y="274789"/>
                    <a:pt x="176408" y="269701"/>
                  </a:cubicBezTo>
                  <a:cubicBezTo>
                    <a:pt x="171319" y="264612"/>
                    <a:pt x="167927" y="262916"/>
                    <a:pt x="162838" y="261219"/>
                  </a:cubicBezTo>
                  <a:cubicBezTo>
                    <a:pt x="156053" y="261219"/>
                    <a:pt x="150964" y="262916"/>
                    <a:pt x="145876" y="266308"/>
                  </a:cubicBezTo>
                  <a:cubicBezTo>
                    <a:pt x="139091" y="268004"/>
                    <a:pt x="134002" y="262916"/>
                    <a:pt x="128913" y="257827"/>
                  </a:cubicBezTo>
                  <a:cubicBezTo>
                    <a:pt x="125521" y="252738"/>
                    <a:pt x="125521" y="244257"/>
                    <a:pt x="130609" y="240865"/>
                  </a:cubicBezTo>
                  <a:cubicBezTo>
                    <a:pt x="135698" y="237472"/>
                    <a:pt x="140787" y="234080"/>
                    <a:pt x="142483" y="228991"/>
                  </a:cubicBezTo>
                  <a:cubicBezTo>
                    <a:pt x="145876" y="223902"/>
                    <a:pt x="147572" y="217117"/>
                    <a:pt x="142483" y="212029"/>
                  </a:cubicBezTo>
                  <a:cubicBezTo>
                    <a:pt x="139091" y="208636"/>
                    <a:pt x="134002" y="205244"/>
                    <a:pt x="130609" y="200155"/>
                  </a:cubicBezTo>
                  <a:cubicBezTo>
                    <a:pt x="128913" y="193370"/>
                    <a:pt x="125521" y="188281"/>
                    <a:pt x="128913" y="183193"/>
                  </a:cubicBezTo>
                  <a:cubicBezTo>
                    <a:pt x="132306" y="176408"/>
                    <a:pt x="139091" y="173015"/>
                    <a:pt x="145876" y="174711"/>
                  </a:cubicBezTo>
                  <a:cubicBezTo>
                    <a:pt x="150964" y="176408"/>
                    <a:pt x="157749" y="178104"/>
                    <a:pt x="162838" y="179800"/>
                  </a:cubicBezTo>
                  <a:cubicBezTo>
                    <a:pt x="167927" y="179800"/>
                    <a:pt x="171319" y="176408"/>
                    <a:pt x="176408" y="171319"/>
                  </a:cubicBezTo>
                  <a:cubicBezTo>
                    <a:pt x="179800" y="166230"/>
                    <a:pt x="179800" y="161142"/>
                    <a:pt x="179800" y="154357"/>
                  </a:cubicBezTo>
                  <a:cubicBezTo>
                    <a:pt x="181496" y="147572"/>
                    <a:pt x="188281" y="142483"/>
                    <a:pt x="195066" y="144179"/>
                  </a:cubicBezTo>
                  <a:cubicBezTo>
                    <a:pt x="201851" y="145876"/>
                    <a:pt x="210332" y="147572"/>
                    <a:pt x="208636" y="154357"/>
                  </a:cubicBezTo>
                  <a:moveTo>
                    <a:pt x="166230" y="30532"/>
                  </a:moveTo>
                  <a:cubicBezTo>
                    <a:pt x="169623" y="13569"/>
                    <a:pt x="178104" y="0"/>
                    <a:pt x="195066" y="0"/>
                  </a:cubicBezTo>
                  <a:cubicBezTo>
                    <a:pt x="212029" y="0"/>
                    <a:pt x="222206" y="13569"/>
                    <a:pt x="225598" y="30532"/>
                  </a:cubicBezTo>
                  <a:cubicBezTo>
                    <a:pt x="227295" y="45798"/>
                    <a:pt x="210332" y="62760"/>
                    <a:pt x="195066" y="59368"/>
                  </a:cubicBezTo>
                  <a:cubicBezTo>
                    <a:pt x="179800" y="55975"/>
                    <a:pt x="167927" y="45798"/>
                    <a:pt x="166230" y="30532"/>
                  </a:cubicBezTo>
                  <a:moveTo>
                    <a:pt x="135698" y="118736"/>
                  </a:moveTo>
                  <a:cubicBezTo>
                    <a:pt x="145876" y="93292"/>
                    <a:pt x="167927" y="64456"/>
                    <a:pt x="195066" y="72938"/>
                  </a:cubicBezTo>
                  <a:cubicBezTo>
                    <a:pt x="222206" y="79722"/>
                    <a:pt x="244257" y="91596"/>
                    <a:pt x="254434" y="118736"/>
                  </a:cubicBezTo>
                  <a:moveTo>
                    <a:pt x="301929" y="301929"/>
                  </a:moveTo>
                  <a:cubicBezTo>
                    <a:pt x="298536" y="284967"/>
                    <a:pt x="315499" y="266308"/>
                    <a:pt x="330765" y="271397"/>
                  </a:cubicBezTo>
                  <a:cubicBezTo>
                    <a:pt x="346031" y="276485"/>
                    <a:pt x="362993" y="284967"/>
                    <a:pt x="361297" y="301929"/>
                  </a:cubicBezTo>
                  <a:cubicBezTo>
                    <a:pt x="357905" y="317195"/>
                    <a:pt x="346031" y="327372"/>
                    <a:pt x="330765" y="330765"/>
                  </a:cubicBezTo>
                  <a:cubicBezTo>
                    <a:pt x="313803" y="334157"/>
                    <a:pt x="303625" y="317195"/>
                    <a:pt x="301929" y="301929"/>
                  </a:cubicBezTo>
                  <a:moveTo>
                    <a:pt x="271397" y="390133"/>
                  </a:moveTo>
                  <a:cubicBezTo>
                    <a:pt x="271397" y="362993"/>
                    <a:pt x="303625" y="339246"/>
                    <a:pt x="330765" y="344335"/>
                  </a:cubicBezTo>
                  <a:cubicBezTo>
                    <a:pt x="357905" y="347727"/>
                    <a:pt x="376563" y="364690"/>
                    <a:pt x="390133" y="390133"/>
                  </a:cubicBezTo>
                  <a:moveTo>
                    <a:pt x="30532" y="301929"/>
                  </a:moveTo>
                  <a:cubicBezTo>
                    <a:pt x="28835" y="284967"/>
                    <a:pt x="44102" y="276485"/>
                    <a:pt x="59368" y="271397"/>
                  </a:cubicBezTo>
                  <a:cubicBezTo>
                    <a:pt x="74634" y="266308"/>
                    <a:pt x="86507" y="284967"/>
                    <a:pt x="89900" y="301929"/>
                  </a:cubicBezTo>
                  <a:cubicBezTo>
                    <a:pt x="91596" y="317195"/>
                    <a:pt x="76330" y="329069"/>
                    <a:pt x="59368" y="330765"/>
                  </a:cubicBezTo>
                  <a:cubicBezTo>
                    <a:pt x="42405" y="332461"/>
                    <a:pt x="33924" y="317195"/>
                    <a:pt x="30532" y="301929"/>
                  </a:cubicBezTo>
                  <a:moveTo>
                    <a:pt x="0" y="390133"/>
                  </a:moveTo>
                  <a:cubicBezTo>
                    <a:pt x="1696" y="362993"/>
                    <a:pt x="32228" y="340942"/>
                    <a:pt x="59368" y="344335"/>
                  </a:cubicBezTo>
                  <a:cubicBezTo>
                    <a:pt x="86507" y="347727"/>
                    <a:pt x="103470" y="366386"/>
                    <a:pt x="118736" y="390133"/>
                  </a:cubicBezTo>
                  <a:moveTo>
                    <a:pt x="247650" y="347727"/>
                  </a:moveTo>
                  <a:cubicBezTo>
                    <a:pt x="217117" y="366386"/>
                    <a:pt x="176408" y="359601"/>
                    <a:pt x="142483" y="347727"/>
                  </a:cubicBezTo>
                  <a:moveTo>
                    <a:pt x="266308" y="50886"/>
                  </a:moveTo>
                  <a:cubicBezTo>
                    <a:pt x="334157" y="72938"/>
                    <a:pt x="352816" y="150964"/>
                    <a:pt x="354512" y="220510"/>
                  </a:cubicBezTo>
                  <a:moveTo>
                    <a:pt x="35620" y="220510"/>
                  </a:moveTo>
                  <a:cubicBezTo>
                    <a:pt x="32228" y="150964"/>
                    <a:pt x="61064" y="83115"/>
                    <a:pt x="123825" y="50886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959926" y="4771503"/>
              <a:ext cx="390133" cy="390133"/>
            </a:xfrm>
            <a:custGeom>
              <a:avLst/>
              <a:gdLst/>
              <a:ahLst/>
              <a:cxnLst/>
              <a:rect l="0" t="0" r="0" b="0"/>
              <a:pathLst>
                <a:path w="390133" h="390133">
                  <a:moveTo>
                    <a:pt x="178104" y="220510"/>
                  </a:moveTo>
                  <a:cubicBezTo>
                    <a:pt x="178104" y="229878"/>
                    <a:pt x="185698" y="237472"/>
                    <a:pt x="195066" y="237472"/>
                  </a:cubicBezTo>
                  <a:cubicBezTo>
                    <a:pt x="204434" y="237472"/>
                    <a:pt x="212029" y="229878"/>
                    <a:pt x="212029" y="220510"/>
                  </a:cubicBezTo>
                  <a:cubicBezTo>
                    <a:pt x="212029" y="211142"/>
                    <a:pt x="204434" y="203547"/>
                    <a:pt x="195066" y="203547"/>
                  </a:cubicBezTo>
                  <a:cubicBezTo>
                    <a:pt x="185698" y="203547"/>
                    <a:pt x="178104" y="211142"/>
                    <a:pt x="178104" y="220510"/>
                  </a:cubicBezTo>
                  <a:close/>
                  <a:moveTo>
                    <a:pt x="209467" y="154899"/>
                  </a:moveTo>
                  <a:lnTo>
                    <a:pt x="214471" y="171319"/>
                  </a:lnTo>
                  <a:cubicBezTo>
                    <a:pt x="216185" y="176979"/>
                    <a:pt x="221989" y="180344"/>
                    <a:pt x="227753" y="179020"/>
                  </a:cubicBezTo>
                  <a:lnTo>
                    <a:pt x="244393" y="175153"/>
                  </a:lnTo>
                  <a:cubicBezTo>
                    <a:pt x="250869" y="173698"/>
                    <a:pt x="257537" y="176629"/>
                    <a:pt x="260845" y="182384"/>
                  </a:cubicBezTo>
                  <a:cubicBezTo>
                    <a:pt x="264152" y="188139"/>
                    <a:pt x="263328" y="195376"/>
                    <a:pt x="258811" y="200240"/>
                  </a:cubicBezTo>
                  <a:lnTo>
                    <a:pt x="247158" y="212809"/>
                  </a:lnTo>
                  <a:cubicBezTo>
                    <a:pt x="243140" y="217157"/>
                    <a:pt x="243140" y="223863"/>
                    <a:pt x="247158" y="228211"/>
                  </a:cubicBezTo>
                  <a:lnTo>
                    <a:pt x="258811" y="240780"/>
                  </a:lnTo>
                  <a:cubicBezTo>
                    <a:pt x="263328" y="245643"/>
                    <a:pt x="264152" y="252881"/>
                    <a:pt x="260845" y="258635"/>
                  </a:cubicBezTo>
                  <a:cubicBezTo>
                    <a:pt x="257537" y="264390"/>
                    <a:pt x="250869" y="267321"/>
                    <a:pt x="244393" y="265867"/>
                  </a:cubicBezTo>
                  <a:lnTo>
                    <a:pt x="227753" y="262000"/>
                  </a:lnTo>
                  <a:cubicBezTo>
                    <a:pt x="221989" y="260675"/>
                    <a:pt x="216185" y="264041"/>
                    <a:pt x="214471" y="269701"/>
                  </a:cubicBezTo>
                  <a:lnTo>
                    <a:pt x="209467" y="286120"/>
                  </a:lnTo>
                  <a:cubicBezTo>
                    <a:pt x="207586" y="292516"/>
                    <a:pt x="201716" y="296908"/>
                    <a:pt x="195049" y="296908"/>
                  </a:cubicBezTo>
                  <a:cubicBezTo>
                    <a:pt x="188382" y="296908"/>
                    <a:pt x="182512" y="292516"/>
                    <a:pt x="180631" y="286120"/>
                  </a:cubicBezTo>
                  <a:lnTo>
                    <a:pt x="175627" y="269701"/>
                  </a:lnTo>
                  <a:cubicBezTo>
                    <a:pt x="173913" y="264041"/>
                    <a:pt x="168109" y="260675"/>
                    <a:pt x="162346" y="262000"/>
                  </a:cubicBezTo>
                  <a:lnTo>
                    <a:pt x="145706" y="265867"/>
                  </a:lnTo>
                  <a:cubicBezTo>
                    <a:pt x="139230" y="267321"/>
                    <a:pt x="132561" y="264390"/>
                    <a:pt x="129254" y="258635"/>
                  </a:cubicBezTo>
                  <a:cubicBezTo>
                    <a:pt x="125947" y="252881"/>
                    <a:pt x="126771" y="245643"/>
                    <a:pt x="131288" y="240780"/>
                  </a:cubicBezTo>
                  <a:lnTo>
                    <a:pt x="142941" y="228211"/>
                  </a:lnTo>
                  <a:cubicBezTo>
                    <a:pt x="146958" y="223863"/>
                    <a:pt x="146958" y="217157"/>
                    <a:pt x="142941" y="212809"/>
                  </a:cubicBezTo>
                  <a:lnTo>
                    <a:pt x="131288" y="200240"/>
                  </a:lnTo>
                  <a:cubicBezTo>
                    <a:pt x="126771" y="195376"/>
                    <a:pt x="125947" y="188139"/>
                    <a:pt x="129254" y="182384"/>
                  </a:cubicBezTo>
                  <a:cubicBezTo>
                    <a:pt x="132561" y="176629"/>
                    <a:pt x="139230" y="173698"/>
                    <a:pt x="145706" y="175153"/>
                  </a:cubicBezTo>
                  <a:lnTo>
                    <a:pt x="162346" y="179020"/>
                  </a:lnTo>
                  <a:cubicBezTo>
                    <a:pt x="168109" y="180344"/>
                    <a:pt x="173913" y="176979"/>
                    <a:pt x="175627" y="171319"/>
                  </a:cubicBezTo>
                  <a:lnTo>
                    <a:pt x="180631" y="154899"/>
                  </a:lnTo>
                  <a:cubicBezTo>
                    <a:pt x="182512" y="148503"/>
                    <a:pt x="188382" y="144111"/>
                    <a:pt x="195049" y="144111"/>
                  </a:cubicBezTo>
                  <a:cubicBezTo>
                    <a:pt x="201716" y="144111"/>
                    <a:pt x="207586" y="148504"/>
                    <a:pt x="209467" y="154899"/>
                  </a:cubicBezTo>
                  <a:close/>
                  <a:moveTo>
                    <a:pt x="165382" y="29684"/>
                  </a:moveTo>
                  <a:cubicBezTo>
                    <a:pt x="165382" y="13290"/>
                    <a:pt x="178672" y="0"/>
                    <a:pt x="195066" y="0"/>
                  </a:cubicBezTo>
                  <a:cubicBezTo>
                    <a:pt x="211460" y="0"/>
                    <a:pt x="224750" y="13290"/>
                    <a:pt x="224750" y="29684"/>
                  </a:cubicBezTo>
                  <a:cubicBezTo>
                    <a:pt x="224750" y="46078"/>
                    <a:pt x="211460" y="59368"/>
                    <a:pt x="195066" y="59368"/>
                  </a:cubicBezTo>
                  <a:cubicBezTo>
                    <a:pt x="178672" y="59368"/>
                    <a:pt x="165382" y="46078"/>
                    <a:pt x="165382" y="29684"/>
                  </a:cubicBezTo>
                  <a:close/>
                  <a:moveTo>
                    <a:pt x="135698" y="118736"/>
                  </a:moveTo>
                  <a:cubicBezTo>
                    <a:pt x="142618" y="91598"/>
                    <a:pt x="167060" y="72607"/>
                    <a:pt x="195066" y="72607"/>
                  </a:cubicBezTo>
                  <a:cubicBezTo>
                    <a:pt x="223073" y="72607"/>
                    <a:pt x="247514" y="91598"/>
                    <a:pt x="254434" y="118736"/>
                  </a:cubicBezTo>
                  <a:moveTo>
                    <a:pt x="330765" y="271397"/>
                  </a:moveTo>
                  <a:cubicBezTo>
                    <a:pt x="347159" y="271397"/>
                    <a:pt x="360449" y="284687"/>
                    <a:pt x="360449" y="301081"/>
                  </a:cubicBezTo>
                  <a:cubicBezTo>
                    <a:pt x="360449" y="317475"/>
                    <a:pt x="347159" y="330765"/>
                    <a:pt x="330765" y="330765"/>
                  </a:cubicBezTo>
                  <a:cubicBezTo>
                    <a:pt x="314371" y="330765"/>
                    <a:pt x="301081" y="317475"/>
                    <a:pt x="301081" y="301081"/>
                  </a:cubicBezTo>
                  <a:cubicBezTo>
                    <a:pt x="301081" y="284687"/>
                    <a:pt x="314371" y="271397"/>
                    <a:pt x="330765" y="271397"/>
                  </a:cubicBezTo>
                  <a:close/>
                  <a:moveTo>
                    <a:pt x="271397" y="390133"/>
                  </a:moveTo>
                  <a:cubicBezTo>
                    <a:pt x="278317" y="362995"/>
                    <a:pt x="302758" y="344004"/>
                    <a:pt x="330765" y="344004"/>
                  </a:cubicBezTo>
                  <a:cubicBezTo>
                    <a:pt x="358771" y="344004"/>
                    <a:pt x="383213" y="362995"/>
                    <a:pt x="390133" y="390133"/>
                  </a:cubicBezTo>
                  <a:moveTo>
                    <a:pt x="29684" y="301081"/>
                  </a:moveTo>
                  <a:cubicBezTo>
                    <a:pt x="29684" y="284687"/>
                    <a:pt x="42974" y="271397"/>
                    <a:pt x="59368" y="271397"/>
                  </a:cubicBezTo>
                  <a:cubicBezTo>
                    <a:pt x="75762" y="271397"/>
                    <a:pt x="89052" y="284687"/>
                    <a:pt x="89052" y="301081"/>
                  </a:cubicBezTo>
                  <a:cubicBezTo>
                    <a:pt x="89052" y="317475"/>
                    <a:pt x="75762" y="330765"/>
                    <a:pt x="59368" y="330765"/>
                  </a:cubicBezTo>
                  <a:cubicBezTo>
                    <a:pt x="42974" y="330765"/>
                    <a:pt x="29684" y="317475"/>
                    <a:pt x="29684" y="301081"/>
                  </a:cubicBezTo>
                  <a:close/>
                  <a:moveTo>
                    <a:pt x="0" y="390133"/>
                  </a:moveTo>
                  <a:cubicBezTo>
                    <a:pt x="6920" y="362995"/>
                    <a:pt x="31361" y="344004"/>
                    <a:pt x="59368" y="344004"/>
                  </a:cubicBezTo>
                  <a:cubicBezTo>
                    <a:pt x="87374" y="344004"/>
                    <a:pt x="111816" y="362995"/>
                    <a:pt x="118736" y="390133"/>
                  </a:cubicBezTo>
                  <a:moveTo>
                    <a:pt x="246801" y="347727"/>
                  </a:moveTo>
                  <a:cubicBezTo>
                    <a:pt x="213237" y="359031"/>
                    <a:pt x="176895" y="359031"/>
                    <a:pt x="143331" y="347727"/>
                  </a:cubicBezTo>
                  <a:moveTo>
                    <a:pt x="267122" y="50886"/>
                  </a:moveTo>
                  <a:cubicBezTo>
                    <a:pt x="330020" y="82402"/>
                    <a:pt x="365254" y="151031"/>
                    <a:pt x="354207" y="220510"/>
                  </a:cubicBezTo>
                  <a:moveTo>
                    <a:pt x="35926" y="220510"/>
                  </a:moveTo>
                  <a:cubicBezTo>
                    <a:pt x="24878" y="151022"/>
                    <a:pt x="60129" y="82387"/>
                    <a:pt x="123044" y="50886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D8631A8-28A6-2C5D-B2F9-F13260598141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confs-.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F2868-5BAE-E42B-605B-349FB6F86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FC03546-A425-6247-113D-292F24D56E86}"/>
              </a:ext>
            </a:extLst>
          </p:cNvPr>
          <p:cNvGrpSpPr/>
          <p:nvPr/>
        </p:nvGrpSpPr>
        <p:grpSpPr>
          <a:xfrm>
            <a:off x="5006941" y="1402001"/>
            <a:ext cx="1899102" cy="1181324"/>
            <a:chOff x="3684217" y="976351"/>
            <a:chExt cx="1899102" cy="118132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371A72E-95CB-949C-D4F6-F041DF41C71B}"/>
                </a:ext>
              </a:extLst>
            </p:cNvPr>
            <p:cNvSpPr/>
            <p:nvPr/>
          </p:nvSpPr>
          <p:spPr>
            <a:xfrm>
              <a:off x="3684217" y="976351"/>
              <a:ext cx="1899102" cy="1181256"/>
            </a:xfrm>
            <a:custGeom>
              <a:avLst/>
              <a:gdLst/>
              <a:ahLst/>
              <a:cxnLst/>
              <a:rect l="0" t="0" r="0" b="0"/>
              <a:pathLst>
                <a:path w="1899102" h="1181256">
                  <a:moveTo>
                    <a:pt x="692063" y="1181256"/>
                  </a:moveTo>
                  <a:cubicBezTo>
                    <a:pt x="770089" y="1122227"/>
                    <a:pt x="838617" y="1050307"/>
                    <a:pt x="899681" y="973637"/>
                  </a:cubicBezTo>
                  <a:cubicBezTo>
                    <a:pt x="1000098" y="1080161"/>
                    <a:pt x="1145974" y="1131048"/>
                    <a:pt x="1302706" y="1140546"/>
                  </a:cubicBezTo>
                  <a:cubicBezTo>
                    <a:pt x="1410587" y="1146653"/>
                    <a:pt x="1512361" y="1110693"/>
                    <a:pt x="1597851" y="1058449"/>
                  </a:cubicBezTo>
                  <a:cubicBezTo>
                    <a:pt x="1682663" y="1006883"/>
                    <a:pt x="1744405" y="929535"/>
                    <a:pt x="1800720" y="848116"/>
                  </a:cubicBezTo>
                  <a:cubicBezTo>
                    <a:pt x="1852964" y="772803"/>
                    <a:pt x="1899102" y="671708"/>
                    <a:pt x="1872641" y="577397"/>
                  </a:cubicBezTo>
                  <a:cubicBezTo>
                    <a:pt x="1871962" y="575362"/>
                    <a:pt x="1872641" y="559078"/>
                    <a:pt x="1872641" y="557042"/>
                  </a:cubicBezTo>
                  <a:moveTo>
                    <a:pt x="732772" y="557042"/>
                  </a:moveTo>
                  <a:cubicBezTo>
                    <a:pt x="732772" y="559078"/>
                    <a:pt x="733451" y="568577"/>
                    <a:pt x="732772" y="570612"/>
                  </a:cubicBezTo>
                  <a:cubicBezTo>
                    <a:pt x="488515" y="563149"/>
                    <a:pt x="244257" y="559756"/>
                    <a:pt x="0" y="570612"/>
                  </a:cubicBezTo>
                  <a:moveTo>
                    <a:pt x="732772" y="557042"/>
                  </a:moveTo>
                  <a:cubicBezTo>
                    <a:pt x="734129" y="399632"/>
                    <a:pt x="795872" y="253077"/>
                    <a:pt x="907823" y="157410"/>
                  </a:cubicBezTo>
                  <a:cubicBezTo>
                    <a:pt x="1014347" y="65135"/>
                    <a:pt x="1148688" y="1356"/>
                    <a:pt x="1302706" y="678"/>
                  </a:cubicBezTo>
                  <a:cubicBezTo>
                    <a:pt x="1398374" y="0"/>
                    <a:pt x="1487256" y="25782"/>
                    <a:pt x="1567997" y="63778"/>
                  </a:cubicBezTo>
                  <a:cubicBezTo>
                    <a:pt x="1659594" y="107201"/>
                    <a:pt x="1730157" y="181157"/>
                    <a:pt x="1787150" y="262576"/>
                  </a:cubicBezTo>
                  <a:cubicBezTo>
                    <a:pt x="1845501" y="345353"/>
                    <a:pt x="1876712" y="448483"/>
                    <a:pt x="1872641" y="557042"/>
                  </a:cubicBezTo>
                  <a:moveTo>
                    <a:pt x="1302706" y="896289"/>
                  </a:moveTo>
                  <a:cubicBezTo>
                    <a:pt x="1122906" y="887469"/>
                    <a:pt x="999420" y="749056"/>
                    <a:pt x="977030" y="570612"/>
                  </a:cubicBezTo>
                  <a:cubicBezTo>
                    <a:pt x="966852" y="488515"/>
                    <a:pt x="1000777" y="405060"/>
                    <a:pt x="1058449" y="354851"/>
                  </a:cubicBezTo>
                  <a:cubicBezTo>
                    <a:pt x="1126977" y="295823"/>
                    <a:pt x="1205682" y="252399"/>
                    <a:pt x="1302706" y="244936"/>
                  </a:cubicBezTo>
                  <a:cubicBezTo>
                    <a:pt x="1481829" y="231366"/>
                    <a:pt x="1639239" y="390812"/>
                    <a:pt x="1628383" y="570612"/>
                  </a:cubicBezTo>
                  <a:cubicBezTo>
                    <a:pt x="1617527" y="750413"/>
                    <a:pt x="1482507" y="886790"/>
                    <a:pt x="1302706" y="896289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A475206-A097-964B-12A1-59A6830404FB}"/>
                </a:ext>
              </a:extLst>
            </p:cNvPr>
            <p:cNvSpPr/>
            <p:nvPr/>
          </p:nvSpPr>
          <p:spPr>
            <a:xfrm>
              <a:off x="3684217" y="977030"/>
              <a:ext cx="1872641" cy="1180645"/>
            </a:xfrm>
            <a:custGeom>
              <a:avLst/>
              <a:gdLst/>
              <a:ahLst/>
              <a:cxnLst/>
              <a:rect l="0" t="0" r="0" b="0"/>
              <a:pathLst>
                <a:path w="1872641" h="1180645">
                  <a:moveTo>
                    <a:pt x="692063" y="1180645"/>
                  </a:moveTo>
                  <a:lnTo>
                    <a:pt x="899749" y="973027"/>
                  </a:lnTo>
                  <a:cubicBezTo>
                    <a:pt x="1002880" y="1076157"/>
                    <a:pt x="1145364" y="1139936"/>
                    <a:pt x="1302774" y="1139936"/>
                  </a:cubicBezTo>
                  <a:cubicBezTo>
                    <a:pt x="1615220" y="1139936"/>
                    <a:pt x="1868977" y="888418"/>
                    <a:pt x="1872641" y="576787"/>
                  </a:cubicBezTo>
                  <a:cubicBezTo>
                    <a:pt x="1872641" y="574547"/>
                    <a:pt x="1872641" y="558671"/>
                    <a:pt x="1872641" y="556432"/>
                  </a:cubicBezTo>
                  <a:moveTo>
                    <a:pt x="732772" y="556432"/>
                  </a:moveTo>
                  <a:cubicBezTo>
                    <a:pt x="732772" y="558671"/>
                    <a:pt x="732772" y="567763"/>
                    <a:pt x="732772" y="570002"/>
                  </a:cubicBezTo>
                  <a:lnTo>
                    <a:pt x="0" y="570002"/>
                  </a:lnTo>
                  <a:moveTo>
                    <a:pt x="732772" y="556432"/>
                  </a:moveTo>
                  <a:cubicBezTo>
                    <a:pt x="736368" y="248532"/>
                    <a:pt x="987886" y="0"/>
                    <a:pt x="1302639" y="0"/>
                  </a:cubicBezTo>
                  <a:cubicBezTo>
                    <a:pt x="1617391" y="0"/>
                    <a:pt x="1872573" y="245343"/>
                    <a:pt x="1872573" y="556364"/>
                  </a:cubicBezTo>
                  <a:moveTo>
                    <a:pt x="977030" y="570002"/>
                  </a:moveTo>
                  <a:cubicBezTo>
                    <a:pt x="977030" y="390133"/>
                    <a:pt x="1122838" y="244325"/>
                    <a:pt x="1302706" y="244325"/>
                  </a:cubicBezTo>
                  <a:cubicBezTo>
                    <a:pt x="1482575" y="244325"/>
                    <a:pt x="1628383" y="390133"/>
                    <a:pt x="1628383" y="570002"/>
                  </a:cubicBezTo>
                  <a:cubicBezTo>
                    <a:pt x="1628383" y="749870"/>
                    <a:pt x="1482575" y="895678"/>
                    <a:pt x="1302706" y="895678"/>
                  </a:cubicBezTo>
                  <a:cubicBezTo>
                    <a:pt x="1122838" y="895678"/>
                    <a:pt x="977030" y="749870"/>
                    <a:pt x="977030" y="570002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14686C-5649-0D14-DB4E-A4A186C05E76}"/>
              </a:ext>
            </a:extLst>
          </p:cNvPr>
          <p:cNvGrpSpPr/>
          <p:nvPr/>
        </p:nvGrpSpPr>
        <p:grpSpPr>
          <a:xfrm>
            <a:off x="5897803" y="1563483"/>
            <a:ext cx="818941" cy="828440"/>
            <a:chOff x="4575079" y="1137833"/>
            <a:chExt cx="818941" cy="82844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F0F5E41-5F25-B09D-6D9A-BD2D6F5C23F9}"/>
                </a:ext>
              </a:extLst>
            </p:cNvPr>
            <p:cNvSpPr/>
            <p:nvPr/>
          </p:nvSpPr>
          <p:spPr>
            <a:xfrm>
              <a:off x="4575079" y="1137833"/>
              <a:ext cx="818941" cy="828440"/>
            </a:xfrm>
            <a:custGeom>
              <a:avLst/>
              <a:gdLst/>
              <a:ahLst/>
              <a:cxnLst/>
              <a:rect l="0" t="0" r="0" b="0"/>
              <a:pathLst>
                <a:path w="818941" h="828440">
                  <a:moveTo>
                    <a:pt x="818941" y="409131"/>
                  </a:moveTo>
                  <a:cubicBezTo>
                    <a:pt x="807406" y="633712"/>
                    <a:pt x="636426" y="828440"/>
                    <a:pt x="411845" y="816227"/>
                  </a:cubicBezTo>
                  <a:cubicBezTo>
                    <a:pt x="187264" y="804014"/>
                    <a:pt x="14248" y="633712"/>
                    <a:pt x="4749" y="409131"/>
                  </a:cubicBezTo>
                  <a:cubicBezTo>
                    <a:pt x="0" y="287002"/>
                    <a:pt x="65813" y="185228"/>
                    <a:pt x="143840" y="103130"/>
                  </a:cubicBezTo>
                  <a:cubicBezTo>
                    <a:pt x="209654" y="33924"/>
                    <a:pt x="309392" y="4070"/>
                    <a:pt x="411845" y="2035"/>
                  </a:cubicBezTo>
                  <a:cubicBezTo>
                    <a:pt x="516333" y="0"/>
                    <a:pt x="613357" y="40031"/>
                    <a:pt x="683921" y="106523"/>
                  </a:cubicBezTo>
                  <a:cubicBezTo>
                    <a:pt x="765340" y="183193"/>
                    <a:pt x="812834" y="289038"/>
                    <a:pt x="818941" y="409131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664176E-76BA-4F0F-2DDB-C262D180C51C}"/>
                </a:ext>
              </a:extLst>
            </p:cNvPr>
            <p:cNvSpPr/>
            <p:nvPr/>
          </p:nvSpPr>
          <p:spPr>
            <a:xfrm>
              <a:off x="4579828" y="1139948"/>
              <a:ext cx="814191" cy="814191"/>
            </a:xfrm>
            <a:custGeom>
              <a:avLst/>
              <a:gdLst/>
              <a:ahLst/>
              <a:cxnLst/>
              <a:rect l="0" t="0" r="0" b="0"/>
              <a:pathLst>
                <a:path w="814191" h="814191">
                  <a:moveTo>
                    <a:pt x="814191" y="407095"/>
                  </a:moveTo>
                  <a:cubicBezTo>
                    <a:pt x="814191" y="631948"/>
                    <a:pt x="631948" y="814191"/>
                    <a:pt x="407095" y="814191"/>
                  </a:cubicBezTo>
                  <a:cubicBezTo>
                    <a:pt x="182243" y="814191"/>
                    <a:pt x="0" y="631948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2742DC-293B-2190-019D-9AB3A993F923}"/>
              </a:ext>
            </a:extLst>
          </p:cNvPr>
          <p:cNvGrpSpPr/>
          <p:nvPr/>
        </p:nvGrpSpPr>
        <p:grpSpPr>
          <a:xfrm>
            <a:off x="2772609" y="1427105"/>
            <a:ext cx="2239705" cy="1084910"/>
            <a:chOff x="1449885" y="1001455"/>
            <a:chExt cx="2239705" cy="108491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04F0623-5898-7185-FD46-3A4C38BCD58C}"/>
                </a:ext>
              </a:extLst>
            </p:cNvPr>
            <p:cNvSpPr/>
            <p:nvPr/>
          </p:nvSpPr>
          <p:spPr>
            <a:xfrm>
              <a:off x="1449885" y="1001455"/>
              <a:ext cx="2239705" cy="1084910"/>
            </a:xfrm>
            <a:custGeom>
              <a:avLst/>
              <a:gdLst/>
              <a:ahLst/>
              <a:cxnLst/>
              <a:rect l="0" t="0" r="0" b="0"/>
              <a:pathLst>
                <a:path w="2239705" h="1084910">
                  <a:moveTo>
                    <a:pt x="2234277" y="708346"/>
                  </a:moveTo>
                  <a:cubicBezTo>
                    <a:pt x="2234956" y="711060"/>
                    <a:pt x="2234956" y="714453"/>
                    <a:pt x="2234277" y="717845"/>
                  </a:cubicBezTo>
                  <a:cubicBezTo>
                    <a:pt x="2204424" y="912573"/>
                    <a:pt x="2074153" y="1084910"/>
                    <a:pt x="1877390" y="1074733"/>
                  </a:cubicBezTo>
                  <a:cubicBezTo>
                    <a:pt x="1720658" y="1066591"/>
                    <a:pt x="1563926" y="1071340"/>
                    <a:pt x="1407194" y="1074733"/>
                  </a:cubicBezTo>
                  <a:cubicBezTo>
                    <a:pt x="1241642" y="1078125"/>
                    <a:pt x="1076090" y="1082875"/>
                    <a:pt x="910537" y="1074733"/>
                  </a:cubicBezTo>
                  <a:cubicBezTo>
                    <a:pt x="738200" y="1066591"/>
                    <a:pt x="565184" y="1069983"/>
                    <a:pt x="392847" y="1074733"/>
                  </a:cubicBezTo>
                  <a:cubicBezTo>
                    <a:pt x="196084" y="1080161"/>
                    <a:pt x="25104" y="914608"/>
                    <a:pt x="35960" y="717845"/>
                  </a:cubicBezTo>
                  <a:cubicBezTo>
                    <a:pt x="35960" y="714453"/>
                    <a:pt x="35281" y="711060"/>
                    <a:pt x="35960" y="708346"/>
                  </a:cubicBezTo>
                  <a:moveTo>
                    <a:pt x="35960" y="375885"/>
                  </a:moveTo>
                  <a:cubicBezTo>
                    <a:pt x="40031" y="486479"/>
                    <a:pt x="35281" y="597752"/>
                    <a:pt x="35960" y="708346"/>
                  </a:cubicBezTo>
                  <a:moveTo>
                    <a:pt x="2234277" y="375885"/>
                  </a:moveTo>
                  <a:cubicBezTo>
                    <a:pt x="2239705" y="486479"/>
                    <a:pt x="2234277" y="597752"/>
                    <a:pt x="2234277" y="708346"/>
                  </a:cubicBezTo>
                  <a:moveTo>
                    <a:pt x="35960" y="375885"/>
                  </a:moveTo>
                  <a:cubicBezTo>
                    <a:pt x="35281" y="372492"/>
                    <a:pt x="37317" y="369100"/>
                    <a:pt x="35960" y="366386"/>
                  </a:cubicBezTo>
                  <a:cubicBezTo>
                    <a:pt x="0" y="273432"/>
                    <a:pt x="77348" y="178443"/>
                    <a:pt x="141805" y="112629"/>
                  </a:cubicBezTo>
                  <a:cubicBezTo>
                    <a:pt x="205583" y="47494"/>
                    <a:pt x="295144" y="8141"/>
                    <a:pt x="392847" y="9498"/>
                  </a:cubicBezTo>
                  <a:cubicBezTo>
                    <a:pt x="563149" y="12212"/>
                    <a:pt x="733451" y="18997"/>
                    <a:pt x="903752" y="9498"/>
                  </a:cubicBezTo>
                  <a:cubicBezTo>
                    <a:pt x="1069983" y="0"/>
                    <a:pt x="1236893" y="14926"/>
                    <a:pt x="1403123" y="9498"/>
                  </a:cubicBezTo>
                  <a:cubicBezTo>
                    <a:pt x="1561212" y="4070"/>
                    <a:pt x="1719301" y="12212"/>
                    <a:pt x="1877390" y="9498"/>
                  </a:cubicBezTo>
                  <a:cubicBezTo>
                    <a:pt x="2074832" y="6106"/>
                    <a:pt x="2221386" y="169623"/>
                    <a:pt x="2234277" y="366386"/>
                  </a:cubicBezTo>
                  <a:cubicBezTo>
                    <a:pt x="2234277" y="369778"/>
                    <a:pt x="2234956" y="372492"/>
                    <a:pt x="2234277" y="375885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10737B1-9C21-1FF6-BE0C-76D0BB071871}"/>
                </a:ext>
              </a:extLst>
            </p:cNvPr>
            <p:cNvSpPr/>
            <p:nvPr/>
          </p:nvSpPr>
          <p:spPr>
            <a:xfrm>
              <a:off x="1485845" y="1010954"/>
              <a:ext cx="2198397" cy="1065234"/>
            </a:xfrm>
            <a:custGeom>
              <a:avLst/>
              <a:gdLst/>
              <a:ahLst/>
              <a:cxnLst/>
              <a:rect l="0" t="0" r="0" b="0"/>
              <a:pathLst>
                <a:path w="2198397" h="1065234">
                  <a:moveTo>
                    <a:pt x="2198385" y="698847"/>
                  </a:moveTo>
                  <a:lnTo>
                    <a:pt x="2198385" y="708347"/>
                  </a:lnTo>
                  <a:cubicBezTo>
                    <a:pt x="2198385" y="905449"/>
                    <a:pt x="2038600" y="1065234"/>
                    <a:pt x="1841498" y="1065234"/>
                  </a:cubicBezTo>
                  <a:lnTo>
                    <a:pt x="356887" y="1065234"/>
                  </a:lnTo>
                  <a:cubicBezTo>
                    <a:pt x="159785" y="1065234"/>
                    <a:pt x="0" y="905449"/>
                    <a:pt x="0" y="708346"/>
                  </a:cubicBezTo>
                  <a:lnTo>
                    <a:pt x="67" y="708346"/>
                  </a:lnTo>
                  <a:lnTo>
                    <a:pt x="67" y="698847"/>
                  </a:lnTo>
                  <a:moveTo>
                    <a:pt x="79" y="698847"/>
                  </a:moveTo>
                  <a:lnTo>
                    <a:pt x="79" y="366386"/>
                  </a:lnTo>
                  <a:moveTo>
                    <a:pt x="2198397" y="366386"/>
                  </a:moveTo>
                  <a:lnTo>
                    <a:pt x="2198397" y="698847"/>
                  </a:lnTo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lnTo>
                    <a:pt x="2198317" y="366386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C692C0-A2BF-0582-14B8-8C62581C27FB}"/>
              </a:ext>
            </a:extLst>
          </p:cNvPr>
          <p:cNvGrpSpPr/>
          <p:nvPr/>
        </p:nvGrpSpPr>
        <p:grpSpPr>
          <a:xfrm>
            <a:off x="3846718" y="2545941"/>
            <a:ext cx="1890960" cy="1197607"/>
            <a:chOff x="2523994" y="2120291"/>
            <a:chExt cx="1890960" cy="1197607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755F0F9A-2DC4-A84B-E091-6BCA30AAC95B}"/>
                </a:ext>
              </a:extLst>
            </p:cNvPr>
            <p:cNvSpPr/>
            <p:nvPr/>
          </p:nvSpPr>
          <p:spPr>
            <a:xfrm>
              <a:off x="2523994" y="2120291"/>
              <a:ext cx="1890960" cy="1197540"/>
            </a:xfrm>
            <a:custGeom>
              <a:avLst/>
              <a:gdLst/>
              <a:ahLst/>
              <a:cxnLst/>
              <a:rect l="0" t="0" r="0" b="0"/>
              <a:pathLst>
                <a:path w="1890960" h="1197540">
                  <a:moveTo>
                    <a:pt x="692063" y="1197540"/>
                  </a:moveTo>
                  <a:cubicBezTo>
                    <a:pt x="763304" y="1130369"/>
                    <a:pt x="836582" y="1064555"/>
                    <a:pt x="899681" y="989921"/>
                  </a:cubicBezTo>
                  <a:cubicBezTo>
                    <a:pt x="997384" y="1098480"/>
                    <a:pt x="1145296" y="1150045"/>
                    <a:pt x="1302706" y="1156830"/>
                  </a:cubicBezTo>
                  <a:cubicBezTo>
                    <a:pt x="1418050" y="1161580"/>
                    <a:pt x="1525252" y="1122227"/>
                    <a:pt x="1614813" y="1063877"/>
                  </a:cubicBezTo>
                  <a:cubicBezTo>
                    <a:pt x="1689447" y="1015704"/>
                    <a:pt x="1758654" y="953961"/>
                    <a:pt x="1795292" y="873899"/>
                  </a:cubicBezTo>
                  <a:cubicBezTo>
                    <a:pt x="1835323" y="787052"/>
                    <a:pt x="1890960" y="694098"/>
                    <a:pt x="1872641" y="593681"/>
                  </a:cubicBezTo>
                  <a:cubicBezTo>
                    <a:pt x="1871962" y="591646"/>
                    <a:pt x="1872641" y="575362"/>
                    <a:pt x="1872641" y="573326"/>
                  </a:cubicBezTo>
                  <a:moveTo>
                    <a:pt x="732772" y="573326"/>
                  </a:moveTo>
                  <a:cubicBezTo>
                    <a:pt x="732094" y="575362"/>
                    <a:pt x="733451" y="584861"/>
                    <a:pt x="732772" y="586896"/>
                  </a:cubicBezTo>
                  <a:cubicBezTo>
                    <a:pt x="648639" y="588253"/>
                    <a:pt x="563149" y="597752"/>
                    <a:pt x="479694" y="586896"/>
                  </a:cubicBezTo>
                  <a:cubicBezTo>
                    <a:pt x="403024" y="577397"/>
                    <a:pt x="325676" y="586218"/>
                    <a:pt x="248328" y="586896"/>
                  </a:cubicBezTo>
                  <a:cubicBezTo>
                    <a:pt x="165552" y="587575"/>
                    <a:pt x="82776" y="579433"/>
                    <a:pt x="0" y="586896"/>
                  </a:cubicBezTo>
                  <a:moveTo>
                    <a:pt x="732772" y="573326"/>
                  </a:moveTo>
                  <a:cubicBezTo>
                    <a:pt x="728701" y="410488"/>
                    <a:pt x="798586" y="255791"/>
                    <a:pt x="919358" y="162838"/>
                  </a:cubicBezTo>
                  <a:cubicBezTo>
                    <a:pt x="1026560" y="80062"/>
                    <a:pt x="1155473" y="0"/>
                    <a:pt x="1302706" y="16962"/>
                  </a:cubicBezTo>
                  <a:cubicBezTo>
                    <a:pt x="1412622" y="29853"/>
                    <a:pt x="1511004" y="58350"/>
                    <a:pt x="1603957" y="100416"/>
                  </a:cubicBezTo>
                  <a:cubicBezTo>
                    <a:pt x="1682663" y="135020"/>
                    <a:pt x="1747798" y="201512"/>
                    <a:pt x="1786472" y="277503"/>
                  </a:cubicBezTo>
                  <a:cubicBezTo>
                    <a:pt x="1832609" y="367743"/>
                    <a:pt x="1872641" y="464089"/>
                    <a:pt x="1872641" y="573326"/>
                  </a:cubicBezTo>
                  <a:moveTo>
                    <a:pt x="1302706" y="912573"/>
                  </a:moveTo>
                  <a:cubicBezTo>
                    <a:pt x="1218573" y="907823"/>
                    <a:pt x="1141903" y="880684"/>
                    <a:pt x="1084232" y="828440"/>
                  </a:cubicBezTo>
                  <a:cubicBezTo>
                    <a:pt x="1018418" y="768732"/>
                    <a:pt x="974994" y="682564"/>
                    <a:pt x="977030" y="586896"/>
                  </a:cubicBezTo>
                  <a:cubicBezTo>
                    <a:pt x="981101" y="407095"/>
                    <a:pt x="1122906" y="258505"/>
                    <a:pt x="1302706" y="261219"/>
                  </a:cubicBezTo>
                  <a:cubicBezTo>
                    <a:pt x="1482507" y="263933"/>
                    <a:pt x="1634490" y="407095"/>
                    <a:pt x="1628383" y="586896"/>
                  </a:cubicBezTo>
                  <a:cubicBezTo>
                    <a:pt x="1625669" y="676457"/>
                    <a:pt x="1588352" y="754484"/>
                    <a:pt x="1533394" y="816905"/>
                  </a:cubicBezTo>
                  <a:cubicBezTo>
                    <a:pt x="1477758" y="879327"/>
                    <a:pt x="1392946" y="911894"/>
                    <a:pt x="1302706" y="91257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F46C844-99D9-AF01-4ECF-7D8026F8945F}"/>
                </a:ext>
              </a:extLst>
            </p:cNvPr>
            <p:cNvSpPr/>
            <p:nvPr/>
          </p:nvSpPr>
          <p:spPr>
            <a:xfrm>
              <a:off x="2523994" y="2137253"/>
              <a:ext cx="1872641" cy="1180645"/>
            </a:xfrm>
            <a:custGeom>
              <a:avLst/>
              <a:gdLst/>
              <a:ahLst/>
              <a:cxnLst/>
              <a:rect l="0" t="0" r="0" b="0"/>
              <a:pathLst>
                <a:path w="1872641" h="1180645">
                  <a:moveTo>
                    <a:pt x="692063" y="1180645"/>
                  </a:moveTo>
                  <a:lnTo>
                    <a:pt x="899749" y="973027"/>
                  </a:lnTo>
                  <a:cubicBezTo>
                    <a:pt x="1002880" y="1076157"/>
                    <a:pt x="1145364" y="1139936"/>
                    <a:pt x="1302774" y="1139936"/>
                  </a:cubicBezTo>
                  <a:cubicBezTo>
                    <a:pt x="1615220" y="1139936"/>
                    <a:pt x="1868977" y="888418"/>
                    <a:pt x="1872641" y="576787"/>
                  </a:cubicBezTo>
                  <a:cubicBezTo>
                    <a:pt x="1872641" y="574548"/>
                    <a:pt x="1872641" y="558671"/>
                    <a:pt x="1872641" y="556432"/>
                  </a:cubicBezTo>
                  <a:moveTo>
                    <a:pt x="732772" y="556432"/>
                  </a:moveTo>
                  <a:cubicBezTo>
                    <a:pt x="732772" y="558671"/>
                    <a:pt x="732772" y="567763"/>
                    <a:pt x="732772" y="570002"/>
                  </a:cubicBezTo>
                  <a:lnTo>
                    <a:pt x="0" y="570002"/>
                  </a:lnTo>
                  <a:moveTo>
                    <a:pt x="732772" y="556432"/>
                  </a:moveTo>
                  <a:cubicBezTo>
                    <a:pt x="736368" y="248532"/>
                    <a:pt x="987886" y="0"/>
                    <a:pt x="1302639" y="0"/>
                  </a:cubicBezTo>
                  <a:cubicBezTo>
                    <a:pt x="1617391" y="0"/>
                    <a:pt x="1872573" y="245343"/>
                    <a:pt x="1872573" y="556364"/>
                  </a:cubicBezTo>
                  <a:moveTo>
                    <a:pt x="977030" y="570002"/>
                  </a:moveTo>
                  <a:cubicBezTo>
                    <a:pt x="977030" y="390133"/>
                    <a:pt x="1122838" y="244325"/>
                    <a:pt x="1302706" y="244325"/>
                  </a:cubicBezTo>
                  <a:cubicBezTo>
                    <a:pt x="1482575" y="244325"/>
                    <a:pt x="1628383" y="390133"/>
                    <a:pt x="1628383" y="570002"/>
                  </a:cubicBezTo>
                  <a:cubicBezTo>
                    <a:pt x="1628383" y="749870"/>
                    <a:pt x="1482575" y="895678"/>
                    <a:pt x="1302706" y="895678"/>
                  </a:cubicBezTo>
                  <a:cubicBezTo>
                    <a:pt x="1122838" y="895678"/>
                    <a:pt x="977030" y="749870"/>
                    <a:pt x="977030" y="570002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4D92C5-12E6-0CCF-BB80-CE62F33C61D8}"/>
              </a:ext>
            </a:extLst>
          </p:cNvPr>
          <p:cNvGrpSpPr/>
          <p:nvPr/>
        </p:nvGrpSpPr>
        <p:grpSpPr>
          <a:xfrm>
            <a:off x="4740294" y="2725063"/>
            <a:ext cx="823012" cy="821655"/>
            <a:chOff x="3417570" y="2299413"/>
            <a:chExt cx="823012" cy="82165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8C3D8AC-8B83-D500-25CF-E7CCA1BE5CB9}"/>
                </a:ext>
              </a:extLst>
            </p:cNvPr>
            <p:cNvSpPr/>
            <p:nvPr/>
          </p:nvSpPr>
          <p:spPr>
            <a:xfrm>
              <a:off x="3417570" y="2299413"/>
              <a:ext cx="823012" cy="821655"/>
            </a:xfrm>
            <a:custGeom>
              <a:avLst/>
              <a:gdLst/>
              <a:ahLst/>
              <a:cxnLst/>
              <a:rect l="0" t="0" r="0" b="0"/>
              <a:pathLst>
                <a:path w="823012" h="821655">
                  <a:moveTo>
                    <a:pt x="816227" y="407774"/>
                  </a:moveTo>
                  <a:cubicBezTo>
                    <a:pt x="806728" y="632355"/>
                    <a:pt x="633712" y="821655"/>
                    <a:pt x="409131" y="814870"/>
                  </a:cubicBezTo>
                  <a:cubicBezTo>
                    <a:pt x="184550" y="808085"/>
                    <a:pt x="6106" y="633034"/>
                    <a:pt x="2035" y="407774"/>
                  </a:cubicBezTo>
                  <a:cubicBezTo>
                    <a:pt x="0" y="285645"/>
                    <a:pt x="62421" y="182514"/>
                    <a:pt x="141126" y="101095"/>
                  </a:cubicBezTo>
                  <a:cubicBezTo>
                    <a:pt x="206940" y="32567"/>
                    <a:pt x="306678" y="1356"/>
                    <a:pt x="409131" y="678"/>
                  </a:cubicBezTo>
                  <a:cubicBezTo>
                    <a:pt x="518368" y="0"/>
                    <a:pt x="620821" y="40031"/>
                    <a:pt x="690706" y="113308"/>
                  </a:cubicBezTo>
                  <a:cubicBezTo>
                    <a:pt x="763983" y="191335"/>
                    <a:pt x="823012" y="292430"/>
                    <a:pt x="816227" y="407774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93D52F68-43CB-F878-5446-582C4028DBC4}"/>
                </a:ext>
              </a:extLst>
            </p:cNvPr>
            <p:cNvSpPr/>
            <p:nvPr/>
          </p:nvSpPr>
          <p:spPr>
            <a:xfrm>
              <a:off x="3419605" y="2300171"/>
              <a:ext cx="814191" cy="814191"/>
            </a:xfrm>
            <a:custGeom>
              <a:avLst/>
              <a:gdLst/>
              <a:ahLst/>
              <a:cxnLst/>
              <a:rect l="0" t="0" r="0" b="0"/>
              <a:pathLst>
                <a:path w="814191" h="814191">
                  <a:moveTo>
                    <a:pt x="814191" y="407095"/>
                  </a:moveTo>
                  <a:cubicBezTo>
                    <a:pt x="814191" y="631948"/>
                    <a:pt x="631948" y="814191"/>
                    <a:pt x="407095" y="814191"/>
                  </a:cubicBezTo>
                  <a:cubicBezTo>
                    <a:pt x="182243" y="814191"/>
                    <a:pt x="0" y="631948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  <a:close/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5303A7-B0FC-DCB8-804C-C9E923C6745D}"/>
              </a:ext>
            </a:extLst>
          </p:cNvPr>
          <p:cNvGrpSpPr/>
          <p:nvPr/>
        </p:nvGrpSpPr>
        <p:grpSpPr>
          <a:xfrm>
            <a:off x="1581175" y="2626003"/>
            <a:ext cx="2277701" cy="1008240"/>
            <a:chOff x="258451" y="2200353"/>
            <a:chExt cx="2277701" cy="100824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F3E06A62-F114-3979-97B0-D6F0DB930744}"/>
                </a:ext>
              </a:extLst>
            </p:cNvPr>
            <p:cNvSpPr/>
            <p:nvPr/>
          </p:nvSpPr>
          <p:spPr>
            <a:xfrm>
              <a:off x="258451" y="2200353"/>
              <a:ext cx="2277701" cy="1008240"/>
            </a:xfrm>
            <a:custGeom>
              <a:avLst/>
              <a:gdLst/>
              <a:ahLst/>
              <a:cxnLst/>
              <a:rect l="0" t="0" r="0" b="0"/>
              <a:pathLst>
                <a:path w="2277701" h="1008240">
                  <a:moveTo>
                    <a:pt x="2265488" y="628963"/>
                  </a:moveTo>
                  <a:cubicBezTo>
                    <a:pt x="2265488" y="632355"/>
                    <a:pt x="2266167" y="635069"/>
                    <a:pt x="2265488" y="638462"/>
                  </a:cubicBezTo>
                  <a:cubicBezTo>
                    <a:pt x="2214601" y="829118"/>
                    <a:pt x="2106042" y="995349"/>
                    <a:pt x="1908601" y="995349"/>
                  </a:cubicBezTo>
                  <a:cubicBezTo>
                    <a:pt x="1784436" y="995349"/>
                    <a:pt x="1660272" y="1003491"/>
                    <a:pt x="1536786" y="995349"/>
                  </a:cubicBezTo>
                  <a:cubicBezTo>
                    <a:pt x="1423478" y="987886"/>
                    <a:pt x="1309491" y="1008240"/>
                    <a:pt x="1197540" y="995349"/>
                  </a:cubicBezTo>
                  <a:cubicBezTo>
                    <a:pt x="1069305" y="981101"/>
                    <a:pt x="939713" y="985850"/>
                    <a:pt x="810799" y="995349"/>
                  </a:cubicBezTo>
                  <a:cubicBezTo>
                    <a:pt x="682564" y="1004848"/>
                    <a:pt x="552971" y="998741"/>
                    <a:pt x="424058" y="995349"/>
                  </a:cubicBezTo>
                  <a:cubicBezTo>
                    <a:pt x="318891" y="992635"/>
                    <a:pt x="225259" y="949890"/>
                    <a:pt x="159445" y="877970"/>
                  </a:cubicBezTo>
                  <a:cubicBezTo>
                    <a:pt x="101773" y="814870"/>
                    <a:pt x="69206" y="730737"/>
                    <a:pt x="67170" y="638462"/>
                  </a:cubicBezTo>
                  <a:cubicBezTo>
                    <a:pt x="67170" y="635069"/>
                    <a:pt x="67170" y="632355"/>
                    <a:pt x="67170" y="628963"/>
                  </a:cubicBezTo>
                  <a:moveTo>
                    <a:pt x="67170" y="628963"/>
                  </a:moveTo>
                  <a:cubicBezTo>
                    <a:pt x="66492" y="545508"/>
                    <a:pt x="66492" y="461375"/>
                    <a:pt x="67170" y="377920"/>
                  </a:cubicBezTo>
                  <a:moveTo>
                    <a:pt x="2265488" y="377920"/>
                  </a:moveTo>
                  <a:cubicBezTo>
                    <a:pt x="2277701" y="460696"/>
                    <a:pt x="2258025" y="545508"/>
                    <a:pt x="2265488" y="628963"/>
                  </a:cubicBezTo>
                  <a:moveTo>
                    <a:pt x="67170" y="377920"/>
                  </a:moveTo>
                  <a:cubicBezTo>
                    <a:pt x="67849" y="374528"/>
                    <a:pt x="68527" y="371135"/>
                    <a:pt x="67170" y="368421"/>
                  </a:cubicBezTo>
                  <a:cubicBezTo>
                    <a:pt x="0" y="183193"/>
                    <a:pt x="226616" y="12212"/>
                    <a:pt x="424058" y="11534"/>
                  </a:cubicBezTo>
                  <a:cubicBezTo>
                    <a:pt x="502084" y="11534"/>
                    <a:pt x="580111" y="8141"/>
                    <a:pt x="657459" y="11534"/>
                  </a:cubicBezTo>
                  <a:cubicBezTo>
                    <a:pt x="738879" y="14926"/>
                    <a:pt x="820298" y="11534"/>
                    <a:pt x="901717" y="11534"/>
                  </a:cubicBezTo>
                  <a:cubicBezTo>
                    <a:pt x="983815" y="11534"/>
                    <a:pt x="1067269" y="23068"/>
                    <a:pt x="1148688" y="11534"/>
                  </a:cubicBezTo>
                  <a:cubicBezTo>
                    <a:pt x="1224680" y="678"/>
                    <a:pt x="1302028" y="20354"/>
                    <a:pt x="1377341" y="11534"/>
                  </a:cubicBezTo>
                  <a:cubicBezTo>
                    <a:pt x="1456724" y="2713"/>
                    <a:pt x="1538143" y="21033"/>
                    <a:pt x="1616849" y="11534"/>
                  </a:cubicBezTo>
                  <a:cubicBezTo>
                    <a:pt x="1713873" y="0"/>
                    <a:pt x="1812255" y="21711"/>
                    <a:pt x="1908601" y="11534"/>
                  </a:cubicBezTo>
                  <a:cubicBezTo>
                    <a:pt x="2006982" y="1356"/>
                    <a:pt x="2089758" y="59707"/>
                    <a:pt x="2161679" y="116700"/>
                  </a:cubicBezTo>
                  <a:cubicBezTo>
                    <a:pt x="2232920" y="173694"/>
                    <a:pt x="2263453" y="270040"/>
                    <a:pt x="2265488" y="368421"/>
                  </a:cubicBezTo>
                  <a:cubicBezTo>
                    <a:pt x="2265488" y="371814"/>
                    <a:pt x="2266167" y="374528"/>
                    <a:pt x="2265488" y="377920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D4E3107-BFDD-4A50-608F-673A637375C4}"/>
                </a:ext>
              </a:extLst>
            </p:cNvPr>
            <p:cNvSpPr/>
            <p:nvPr/>
          </p:nvSpPr>
          <p:spPr>
            <a:xfrm>
              <a:off x="325622" y="2211887"/>
              <a:ext cx="2198397" cy="983815"/>
            </a:xfrm>
            <a:custGeom>
              <a:avLst/>
              <a:gdLst/>
              <a:ahLst/>
              <a:cxnLst/>
              <a:rect l="0" t="0" r="0" b="0"/>
              <a:pathLst>
                <a:path w="2198397" h="983815">
                  <a:moveTo>
                    <a:pt x="2198385" y="617428"/>
                  </a:moveTo>
                  <a:lnTo>
                    <a:pt x="2198385" y="626928"/>
                  </a:lnTo>
                  <a:cubicBezTo>
                    <a:pt x="2198385" y="824030"/>
                    <a:pt x="2038600" y="983815"/>
                    <a:pt x="1841498" y="983815"/>
                  </a:cubicBezTo>
                  <a:lnTo>
                    <a:pt x="356887" y="983815"/>
                  </a:lnTo>
                  <a:cubicBezTo>
                    <a:pt x="159785" y="983815"/>
                    <a:pt x="0" y="824029"/>
                    <a:pt x="0" y="626927"/>
                  </a:cubicBezTo>
                  <a:lnTo>
                    <a:pt x="67" y="626927"/>
                  </a:lnTo>
                  <a:lnTo>
                    <a:pt x="67" y="617428"/>
                  </a:lnTo>
                  <a:moveTo>
                    <a:pt x="79" y="617428"/>
                  </a:moveTo>
                  <a:lnTo>
                    <a:pt x="79" y="366386"/>
                  </a:lnTo>
                  <a:moveTo>
                    <a:pt x="2198397" y="366386"/>
                  </a:moveTo>
                  <a:lnTo>
                    <a:pt x="2198397" y="617428"/>
                  </a:lnTo>
                  <a:moveTo>
                    <a:pt x="0" y="366386"/>
                  </a:moveTo>
                  <a:lnTo>
                    <a:pt x="0" y="356887"/>
                  </a:lnTo>
                  <a:cubicBezTo>
                    <a:pt x="0" y="159785"/>
                    <a:pt x="159785" y="0"/>
                    <a:pt x="356887" y="0"/>
                  </a:cubicBezTo>
                  <a:lnTo>
                    <a:pt x="1841498" y="0"/>
                  </a:lnTo>
                  <a:cubicBezTo>
                    <a:pt x="2038600" y="0"/>
                    <a:pt x="2198385" y="159785"/>
                    <a:pt x="2198385" y="356887"/>
                  </a:cubicBezTo>
                  <a:lnTo>
                    <a:pt x="2198385" y="366386"/>
                  </a:lnTo>
                  <a:lnTo>
                    <a:pt x="2198317" y="366386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377828E-773E-30BA-F11F-BEEE03B152B9}"/>
              </a:ext>
            </a:extLst>
          </p:cNvPr>
          <p:cNvGrpSpPr/>
          <p:nvPr/>
        </p:nvGrpSpPr>
        <p:grpSpPr>
          <a:xfrm>
            <a:off x="3612638" y="3852040"/>
            <a:ext cx="827083" cy="810799"/>
            <a:chOff x="2289914" y="3426390"/>
            <a:chExt cx="827083" cy="81079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4881D679-87C0-F154-CD37-35C62DA08E67}"/>
                </a:ext>
              </a:extLst>
            </p:cNvPr>
            <p:cNvSpPr/>
            <p:nvPr/>
          </p:nvSpPr>
          <p:spPr>
            <a:xfrm>
              <a:off x="2289914" y="3426390"/>
              <a:ext cx="827083" cy="810799"/>
            </a:xfrm>
            <a:custGeom>
              <a:avLst/>
              <a:gdLst/>
              <a:ahLst/>
              <a:cxnLst/>
              <a:rect l="0" t="0" r="0" b="0"/>
              <a:pathLst>
                <a:path w="827083" h="810799">
                  <a:moveTo>
                    <a:pt x="817584" y="407095"/>
                  </a:moveTo>
                  <a:cubicBezTo>
                    <a:pt x="826404" y="517690"/>
                    <a:pt x="769411" y="616071"/>
                    <a:pt x="698169" y="690706"/>
                  </a:cubicBezTo>
                  <a:cubicBezTo>
                    <a:pt x="626249" y="765340"/>
                    <a:pt x="522439" y="804014"/>
                    <a:pt x="410488" y="807406"/>
                  </a:cubicBezTo>
                  <a:cubicBezTo>
                    <a:pt x="305321" y="810799"/>
                    <a:pt x="204904" y="772125"/>
                    <a:pt x="136377" y="703597"/>
                  </a:cubicBezTo>
                  <a:cubicBezTo>
                    <a:pt x="59707" y="625570"/>
                    <a:pt x="4749" y="524475"/>
                    <a:pt x="3392" y="407095"/>
                  </a:cubicBezTo>
                  <a:cubicBezTo>
                    <a:pt x="0" y="182514"/>
                    <a:pt x="185907" y="678"/>
                    <a:pt x="410488" y="0"/>
                  </a:cubicBezTo>
                  <a:cubicBezTo>
                    <a:pt x="481730" y="0"/>
                    <a:pt x="552293" y="12212"/>
                    <a:pt x="606572" y="50208"/>
                  </a:cubicBezTo>
                  <a:cubicBezTo>
                    <a:pt x="669672" y="94310"/>
                    <a:pt x="729380" y="143162"/>
                    <a:pt x="766697" y="210332"/>
                  </a:cubicBezTo>
                  <a:cubicBezTo>
                    <a:pt x="799264" y="268683"/>
                    <a:pt x="827083" y="336532"/>
                    <a:pt x="817584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23923DDA-2424-C8FE-D016-00F1E9E0C9DD}"/>
                </a:ext>
              </a:extLst>
            </p:cNvPr>
            <p:cNvSpPr/>
            <p:nvPr/>
          </p:nvSpPr>
          <p:spPr>
            <a:xfrm>
              <a:off x="2293306" y="3426390"/>
              <a:ext cx="814191" cy="807406"/>
            </a:xfrm>
            <a:custGeom>
              <a:avLst/>
              <a:gdLst/>
              <a:ahLst/>
              <a:cxnLst/>
              <a:rect l="0" t="0" r="0" b="0"/>
              <a:pathLst>
                <a:path w="814191" h="807406">
                  <a:moveTo>
                    <a:pt x="814177" y="407095"/>
                  </a:moveTo>
                  <a:cubicBezTo>
                    <a:pt x="814177" y="628201"/>
                    <a:pt x="631937" y="807406"/>
                    <a:pt x="407089" y="807406"/>
                  </a:cubicBezTo>
                  <a:cubicBezTo>
                    <a:pt x="182239" y="807406"/>
                    <a:pt x="0" y="628201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B8E7744-0874-6CE3-6A0D-03E90166EF8A}"/>
              </a:ext>
            </a:extLst>
          </p:cNvPr>
          <p:cNvGrpSpPr/>
          <p:nvPr/>
        </p:nvGrpSpPr>
        <p:grpSpPr>
          <a:xfrm>
            <a:off x="3402984" y="3682417"/>
            <a:ext cx="1922849" cy="1159544"/>
            <a:chOff x="2080260" y="3256767"/>
            <a:chExt cx="1922849" cy="1159544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042A9DC5-6586-BCBC-1C2C-C009A2E677FD}"/>
                </a:ext>
              </a:extLst>
            </p:cNvPr>
            <p:cNvSpPr/>
            <p:nvPr/>
          </p:nvSpPr>
          <p:spPr>
            <a:xfrm>
              <a:off x="2080260" y="3256767"/>
              <a:ext cx="1922849" cy="1159544"/>
            </a:xfrm>
            <a:custGeom>
              <a:avLst/>
              <a:gdLst/>
              <a:ahLst/>
              <a:cxnLst/>
              <a:rect l="0" t="0" r="0" b="0"/>
              <a:pathLst>
                <a:path w="1922849" h="1159544">
                  <a:moveTo>
                    <a:pt x="1190076" y="590289"/>
                  </a:moveTo>
                  <a:cubicBezTo>
                    <a:pt x="1190076" y="588253"/>
                    <a:pt x="1189398" y="578754"/>
                    <a:pt x="1190076" y="576719"/>
                  </a:cubicBezTo>
                  <a:cubicBezTo>
                    <a:pt x="1307456" y="586218"/>
                    <a:pt x="1425514" y="571969"/>
                    <a:pt x="1543571" y="576719"/>
                  </a:cubicBezTo>
                  <a:cubicBezTo>
                    <a:pt x="1669771" y="581468"/>
                    <a:pt x="1796649" y="584182"/>
                    <a:pt x="1922849" y="576719"/>
                  </a:cubicBezTo>
                  <a:moveTo>
                    <a:pt x="1190076" y="590289"/>
                  </a:moveTo>
                  <a:cubicBezTo>
                    <a:pt x="1190076" y="697490"/>
                    <a:pt x="1148688" y="793158"/>
                    <a:pt x="1103908" y="882719"/>
                  </a:cubicBezTo>
                  <a:cubicBezTo>
                    <a:pt x="1059127" y="970923"/>
                    <a:pt x="977708" y="1037416"/>
                    <a:pt x="887469" y="1081518"/>
                  </a:cubicBezTo>
                  <a:cubicBezTo>
                    <a:pt x="807406" y="1120870"/>
                    <a:pt x="716488" y="1159544"/>
                    <a:pt x="620142" y="1146653"/>
                  </a:cubicBezTo>
                  <a:cubicBezTo>
                    <a:pt x="525832" y="1133762"/>
                    <a:pt x="437628" y="1117478"/>
                    <a:pt x="356208" y="1084232"/>
                  </a:cubicBezTo>
                  <a:cubicBezTo>
                    <a:pt x="261898" y="1045557"/>
                    <a:pt x="179800" y="974316"/>
                    <a:pt x="135698" y="884755"/>
                  </a:cubicBezTo>
                  <a:cubicBezTo>
                    <a:pt x="90239" y="794515"/>
                    <a:pt x="48851" y="698847"/>
                    <a:pt x="50208" y="590289"/>
                  </a:cubicBezTo>
                  <a:moveTo>
                    <a:pt x="1023167" y="173694"/>
                  </a:moveTo>
                  <a:cubicBezTo>
                    <a:pt x="966174" y="128913"/>
                    <a:pt x="910537" y="81419"/>
                    <a:pt x="843366" y="52243"/>
                  </a:cubicBezTo>
                  <a:cubicBezTo>
                    <a:pt x="774839" y="22390"/>
                    <a:pt x="698847" y="0"/>
                    <a:pt x="620142" y="6784"/>
                  </a:cubicBezTo>
                  <a:cubicBezTo>
                    <a:pt x="476302" y="19676"/>
                    <a:pt x="346031" y="62421"/>
                    <a:pt x="244257" y="148589"/>
                  </a:cubicBezTo>
                  <a:cubicBezTo>
                    <a:pt x="124842" y="249685"/>
                    <a:pt x="0" y="409809"/>
                    <a:pt x="50208" y="569934"/>
                  </a:cubicBezTo>
                  <a:cubicBezTo>
                    <a:pt x="50886" y="571969"/>
                    <a:pt x="50208" y="588253"/>
                    <a:pt x="50208" y="590289"/>
                  </a:cubicBezTo>
                  <a:moveTo>
                    <a:pt x="945819" y="576719"/>
                  </a:moveTo>
                  <a:cubicBezTo>
                    <a:pt x="952604" y="753805"/>
                    <a:pt x="799943" y="901717"/>
                    <a:pt x="620142" y="896967"/>
                  </a:cubicBezTo>
                  <a:cubicBezTo>
                    <a:pt x="440342" y="892218"/>
                    <a:pt x="308035" y="753127"/>
                    <a:pt x="294466" y="576719"/>
                  </a:cubicBezTo>
                  <a:cubicBezTo>
                    <a:pt x="280896" y="397596"/>
                    <a:pt x="441699" y="230009"/>
                    <a:pt x="620142" y="251042"/>
                  </a:cubicBezTo>
                  <a:cubicBezTo>
                    <a:pt x="716488" y="262576"/>
                    <a:pt x="801978" y="294466"/>
                    <a:pt x="863043" y="360279"/>
                  </a:cubicBezTo>
                  <a:cubicBezTo>
                    <a:pt x="915965" y="416594"/>
                    <a:pt x="945140" y="493264"/>
                    <a:pt x="945819" y="576719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A4FC2E97-DA30-ABB0-6BD9-5DAB6710BE4C}"/>
                </a:ext>
              </a:extLst>
            </p:cNvPr>
            <p:cNvSpPr/>
            <p:nvPr/>
          </p:nvSpPr>
          <p:spPr>
            <a:xfrm>
              <a:off x="2130468" y="3263552"/>
              <a:ext cx="1872641" cy="1139868"/>
            </a:xfrm>
            <a:custGeom>
              <a:avLst/>
              <a:gdLst/>
              <a:ahLst/>
              <a:cxnLst/>
              <a:rect l="0" t="0" r="0" b="0"/>
              <a:pathLst>
                <a:path w="1872641" h="1139868">
                  <a:moveTo>
                    <a:pt x="1139868" y="583504"/>
                  </a:moveTo>
                  <a:cubicBezTo>
                    <a:pt x="1139868" y="581265"/>
                    <a:pt x="1139868" y="572173"/>
                    <a:pt x="1139868" y="569934"/>
                  </a:cubicBezTo>
                  <a:lnTo>
                    <a:pt x="1872641" y="569934"/>
                  </a:lnTo>
                  <a:moveTo>
                    <a:pt x="1139868" y="583504"/>
                  </a:moveTo>
                  <a:cubicBezTo>
                    <a:pt x="1136272" y="891366"/>
                    <a:pt x="884740" y="1139868"/>
                    <a:pt x="569968" y="1139868"/>
                  </a:cubicBezTo>
                  <a:cubicBezTo>
                    <a:pt x="255196" y="1139868"/>
                    <a:pt x="0" y="894555"/>
                    <a:pt x="0" y="583571"/>
                  </a:cubicBezTo>
                  <a:moveTo>
                    <a:pt x="972891" y="166909"/>
                  </a:moveTo>
                  <a:cubicBezTo>
                    <a:pt x="869760" y="63778"/>
                    <a:pt x="727276" y="0"/>
                    <a:pt x="569866" y="0"/>
                  </a:cubicBezTo>
                  <a:cubicBezTo>
                    <a:pt x="257420" y="0"/>
                    <a:pt x="3663" y="251517"/>
                    <a:pt x="0" y="563149"/>
                  </a:cubicBezTo>
                  <a:cubicBezTo>
                    <a:pt x="0" y="565388"/>
                    <a:pt x="0" y="581265"/>
                    <a:pt x="0" y="583504"/>
                  </a:cubicBezTo>
                  <a:moveTo>
                    <a:pt x="895598" y="569934"/>
                  </a:moveTo>
                  <a:cubicBezTo>
                    <a:pt x="895598" y="746805"/>
                    <a:pt x="749792" y="890183"/>
                    <a:pt x="569927" y="890183"/>
                  </a:cubicBezTo>
                  <a:cubicBezTo>
                    <a:pt x="390061" y="890183"/>
                    <a:pt x="244257" y="746805"/>
                    <a:pt x="244257" y="569934"/>
                  </a:cubicBezTo>
                  <a:cubicBezTo>
                    <a:pt x="244257" y="390065"/>
                    <a:pt x="390065" y="244257"/>
                    <a:pt x="569934" y="244257"/>
                  </a:cubicBezTo>
                  <a:cubicBezTo>
                    <a:pt x="749802" y="244257"/>
                    <a:pt x="895610" y="390065"/>
                    <a:pt x="895610" y="569934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7CB91C-EC5D-A927-28B2-BA90D238CD2E}"/>
              </a:ext>
            </a:extLst>
          </p:cNvPr>
          <p:cNvGrpSpPr/>
          <p:nvPr/>
        </p:nvGrpSpPr>
        <p:grpSpPr>
          <a:xfrm>
            <a:off x="5319727" y="3761800"/>
            <a:ext cx="2243098" cy="993313"/>
            <a:chOff x="3997003" y="3336150"/>
            <a:chExt cx="2243098" cy="993313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F767D7F9-9996-9278-A0D6-19F9D088B65A}"/>
                </a:ext>
              </a:extLst>
            </p:cNvPr>
            <p:cNvSpPr/>
            <p:nvPr/>
          </p:nvSpPr>
          <p:spPr>
            <a:xfrm>
              <a:off x="3997003" y="3336150"/>
              <a:ext cx="2243098" cy="993313"/>
            </a:xfrm>
            <a:custGeom>
              <a:avLst/>
              <a:gdLst/>
              <a:ahLst/>
              <a:cxnLst/>
              <a:rect l="0" t="0" r="0" b="0"/>
              <a:pathLst>
                <a:path w="2243098" h="993313">
                  <a:moveTo>
                    <a:pt x="6106" y="375206"/>
                  </a:moveTo>
                  <a:cubicBezTo>
                    <a:pt x="5427" y="371814"/>
                    <a:pt x="6106" y="369100"/>
                    <a:pt x="6106" y="365707"/>
                  </a:cubicBezTo>
                  <a:cubicBezTo>
                    <a:pt x="10177" y="168944"/>
                    <a:pt x="166230" y="19676"/>
                    <a:pt x="362993" y="8820"/>
                  </a:cubicBezTo>
                  <a:cubicBezTo>
                    <a:pt x="516333" y="0"/>
                    <a:pt x="671029" y="17640"/>
                    <a:pt x="824369" y="8820"/>
                  </a:cubicBezTo>
                  <a:cubicBezTo>
                    <a:pt x="985172" y="0"/>
                    <a:pt x="1146653" y="9498"/>
                    <a:pt x="1308134" y="8820"/>
                  </a:cubicBezTo>
                  <a:cubicBezTo>
                    <a:pt x="1487935" y="8141"/>
                    <a:pt x="1667736" y="4749"/>
                    <a:pt x="1847536" y="8820"/>
                  </a:cubicBezTo>
                  <a:cubicBezTo>
                    <a:pt x="1946596" y="10855"/>
                    <a:pt x="2041585" y="44780"/>
                    <a:pt x="2101293" y="114665"/>
                  </a:cubicBezTo>
                  <a:cubicBezTo>
                    <a:pt x="2160322" y="183871"/>
                    <a:pt x="2198996" y="268004"/>
                    <a:pt x="2204424" y="365707"/>
                  </a:cubicBezTo>
                  <a:cubicBezTo>
                    <a:pt x="2204424" y="369100"/>
                    <a:pt x="2205102" y="371814"/>
                    <a:pt x="2204424" y="375206"/>
                  </a:cubicBezTo>
                  <a:moveTo>
                    <a:pt x="2204424" y="375206"/>
                  </a:moveTo>
                  <a:cubicBezTo>
                    <a:pt x="2208495" y="458661"/>
                    <a:pt x="2209173" y="542794"/>
                    <a:pt x="2204424" y="626249"/>
                  </a:cubicBezTo>
                  <a:moveTo>
                    <a:pt x="6106" y="626249"/>
                  </a:moveTo>
                  <a:cubicBezTo>
                    <a:pt x="11534" y="542794"/>
                    <a:pt x="678" y="458661"/>
                    <a:pt x="6106" y="375206"/>
                  </a:cubicBezTo>
                  <a:moveTo>
                    <a:pt x="2204424" y="626249"/>
                  </a:moveTo>
                  <a:cubicBezTo>
                    <a:pt x="2203067" y="628963"/>
                    <a:pt x="2203745" y="632355"/>
                    <a:pt x="2204424" y="635748"/>
                  </a:cubicBezTo>
                  <a:cubicBezTo>
                    <a:pt x="2243098" y="825726"/>
                    <a:pt x="2044299" y="981779"/>
                    <a:pt x="1847536" y="986529"/>
                  </a:cubicBezTo>
                  <a:cubicBezTo>
                    <a:pt x="1673164" y="991278"/>
                    <a:pt x="1498791" y="985172"/>
                    <a:pt x="1324418" y="986529"/>
                  </a:cubicBezTo>
                  <a:cubicBezTo>
                    <a:pt x="1171079" y="987886"/>
                    <a:pt x="1017061" y="991956"/>
                    <a:pt x="863721" y="986529"/>
                  </a:cubicBezTo>
                  <a:cubicBezTo>
                    <a:pt x="696812" y="980422"/>
                    <a:pt x="529903" y="981101"/>
                    <a:pt x="362993" y="986529"/>
                  </a:cubicBezTo>
                  <a:cubicBezTo>
                    <a:pt x="166230" y="993313"/>
                    <a:pt x="0" y="829118"/>
                    <a:pt x="6106" y="635748"/>
                  </a:cubicBezTo>
                  <a:cubicBezTo>
                    <a:pt x="6106" y="632355"/>
                    <a:pt x="7463" y="628963"/>
                    <a:pt x="6106" y="626249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1D146C75-627E-7722-4345-020292130293}"/>
                </a:ext>
              </a:extLst>
            </p:cNvPr>
            <p:cNvSpPr/>
            <p:nvPr/>
          </p:nvSpPr>
          <p:spPr>
            <a:xfrm>
              <a:off x="4003083" y="3344971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6" y="366386"/>
                  </a:move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lnTo>
                    <a:pt x="2198344" y="356887"/>
                  </a:lnTo>
                  <a:lnTo>
                    <a:pt x="2198344" y="366386"/>
                  </a:lnTo>
                  <a:moveTo>
                    <a:pt x="2198344" y="366386"/>
                  </a:moveTo>
                  <a:lnTo>
                    <a:pt x="2198344" y="617428"/>
                  </a:lnTo>
                  <a:moveTo>
                    <a:pt x="26" y="617428"/>
                  </a:moveTo>
                  <a:lnTo>
                    <a:pt x="26" y="366386"/>
                  </a:lnTo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lnTo>
                    <a:pt x="67" y="617428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031784-D720-150E-D218-7AC7851E5194}"/>
              </a:ext>
            </a:extLst>
          </p:cNvPr>
          <p:cNvGrpSpPr/>
          <p:nvPr/>
        </p:nvGrpSpPr>
        <p:grpSpPr>
          <a:xfrm>
            <a:off x="2475483" y="4972911"/>
            <a:ext cx="833189" cy="830475"/>
            <a:chOff x="1152759" y="4547261"/>
            <a:chExt cx="833189" cy="830475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E2717B8-E4A1-FAFC-AE2C-4467C9064F41}"/>
                </a:ext>
              </a:extLst>
            </p:cNvPr>
            <p:cNvSpPr/>
            <p:nvPr/>
          </p:nvSpPr>
          <p:spPr>
            <a:xfrm>
              <a:off x="1152759" y="4547261"/>
              <a:ext cx="833189" cy="830475"/>
            </a:xfrm>
            <a:custGeom>
              <a:avLst/>
              <a:gdLst/>
              <a:ahLst/>
              <a:cxnLst/>
              <a:rect l="0" t="0" r="0" b="0"/>
              <a:pathLst>
                <a:path w="833189" h="830475">
                  <a:moveTo>
                    <a:pt x="821655" y="419308"/>
                  </a:moveTo>
                  <a:cubicBezTo>
                    <a:pt x="816905" y="640497"/>
                    <a:pt x="639140" y="808763"/>
                    <a:pt x="414559" y="819619"/>
                  </a:cubicBezTo>
                  <a:cubicBezTo>
                    <a:pt x="189978" y="830475"/>
                    <a:pt x="14926" y="640497"/>
                    <a:pt x="7463" y="419308"/>
                  </a:cubicBezTo>
                  <a:cubicBezTo>
                    <a:pt x="0" y="194727"/>
                    <a:pt x="189978" y="0"/>
                    <a:pt x="414559" y="12212"/>
                  </a:cubicBezTo>
                  <a:cubicBezTo>
                    <a:pt x="519047" y="17640"/>
                    <a:pt x="620142" y="46137"/>
                    <a:pt x="686635" y="116022"/>
                  </a:cubicBezTo>
                  <a:cubicBezTo>
                    <a:pt x="763304" y="197441"/>
                    <a:pt x="833189" y="299215"/>
                    <a:pt x="821655" y="419308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31182B7-BB87-9275-1AAC-66684E3FA11C}"/>
                </a:ext>
              </a:extLst>
            </p:cNvPr>
            <p:cNvSpPr/>
            <p:nvPr/>
          </p:nvSpPr>
          <p:spPr>
            <a:xfrm>
              <a:off x="1160223" y="4559473"/>
              <a:ext cx="814191" cy="807406"/>
            </a:xfrm>
            <a:custGeom>
              <a:avLst/>
              <a:gdLst/>
              <a:ahLst/>
              <a:cxnLst/>
              <a:rect l="0" t="0" r="0" b="0"/>
              <a:pathLst>
                <a:path w="814191" h="807406">
                  <a:moveTo>
                    <a:pt x="814177" y="407095"/>
                  </a:moveTo>
                  <a:cubicBezTo>
                    <a:pt x="814177" y="628201"/>
                    <a:pt x="631937" y="807406"/>
                    <a:pt x="407089" y="807406"/>
                  </a:cubicBezTo>
                  <a:cubicBezTo>
                    <a:pt x="182239" y="807406"/>
                    <a:pt x="0" y="628201"/>
                    <a:pt x="0" y="407095"/>
                  </a:cubicBezTo>
                  <a:cubicBezTo>
                    <a:pt x="0" y="182243"/>
                    <a:pt x="182243" y="0"/>
                    <a:pt x="407095" y="0"/>
                  </a:cubicBezTo>
                  <a:cubicBezTo>
                    <a:pt x="631948" y="0"/>
                    <a:pt x="814191" y="182243"/>
                    <a:pt x="814191" y="407095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6903225-5238-D8E9-5BBE-4A0A0A649937}"/>
              </a:ext>
            </a:extLst>
          </p:cNvPr>
          <p:cNvGrpSpPr/>
          <p:nvPr/>
        </p:nvGrpSpPr>
        <p:grpSpPr>
          <a:xfrm>
            <a:off x="2313324" y="4781576"/>
            <a:ext cx="1879426" cy="1186684"/>
            <a:chOff x="990600" y="4355926"/>
            <a:chExt cx="1879426" cy="118668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58A50FC-5D80-4FEA-0929-46C0E4E929E4}"/>
                </a:ext>
              </a:extLst>
            </p:cNvPr>
            <p:cNvSpPr/>
            <p:nvPr/>
          </p:nvSpPr>
          <p:spPr>
            <a:xfrm>
              <a:off x="990600" y="4355926"/>
              <a:ext cx="1879426" cy="1186684"/>
            </a:xfrm>
            <a:custGeom>
              <a:avLst/>
              <a:gdLst/>
              <a:ahLst/>
              <a:cxnLst/>
              <a:rect l="0" t="0" r="0" b="0"/>
              <a:pathLst>
                <a:path w="1879426" h="1186684">
                  <a:moveTo>
                    <a:pt x="1187363" y="0"/>
                  </a:moveTo>
                  <a:cubicBezTo>
                    <a:pt x="1115442" y="65813"/>
                    <a:pt x="1048271" y="137734"/>
                    <a:pt x="979744" y="207618"/>
                  </a:cubicBezTo>
                  <a:cubicBezTo>
                    <a:pt x="879327" y="101773"/>
                    <a:pt x="734129" y="38674"/>
                    <a:pt x="576719" y="40709"/>
                  </a:cubicBezTo>
                  <a:cubicBezTo>
                    <a:pt x="480373" y="42066"/>
                    <a:pt x="385384" y="56993"/>
                    <a:pt x="310071" y="106523"/>
                  </a:cubicBezTo>
                  <a:cubicBezTo>
                    <a:pt x="218474" y="166909"/>
                    <a:pt x="123485" y="232044"/>
                    <a:pt x="79383" y="332461"/>
                  </a:cubicBezTo>
                  <a:cubicBezTo>
                    <a:pt x="42066" y="416594"/>
                    <a:pt x="6784" y="505477"/>
                    <a:pt x="6784" y="603858"/>
                  </a:cubicBezTo>
                  <a:cubicBezTo>
                    <a:pt x="6784" y="605894"/>
                    <a:pt x="6784" y="622178"/>
                    <a:pt x="6784" y="624213"/>
                  </a:cubicBezTo>
                  <a:moveTo>
                    <a:pt x="1146653" y="624213"/>
                  </a:moveTo>
                  <a:cubicBezTo>
                    <a:pt x="1147331" y="622178"/>
                    <a:pt x="1145974" y="612679"/>
                    <a:pt x="1146653" y="610643"/>
                  </a:cubicBezTo>
                  <a:cubicBezTo>
                    <a:pt x="1277602" y="597752"/>
                    <a:pt x="1409908" y="603180"/>
                    <a:pt x="1541536" y="610643"/>
                  </a:cubicBezTo>
                  <a:cubicBezTo>
                    <a:pt x="1654166" y="617428"/>
                    <a:pt x="1766796" y="614036"/>
                    <a:pt x="1879426" y="610643"/>
                  </a:cubicBezTo>
                  <a:moveTo>
                    <a:pt x="1146653" y="624213"/>
                  </a:moveTo>
                  <a:cubicBezTo>
                    <a:pt x="1145296" y="778231"/>
                    <a:pt x="1073376" y="909180"/>
                    <a:pt x="979065" y="1017061"/>
                  </a:cubicBezTo>
                  <a:cubicBezTo>
                    <a:pt x="884076" y="1125620"/>
                    <a:pt x="734129" y="1174471"/>
                    <a:pt x="576719" y="1180578"/>
                  </a:cubicBezTo>
                  <a:cubicBezTo>
                    <a:pt x="413880" y="1186684"/>
                    <a:pt x="276146" y="1104586"/>
                    <a:pt x="162838" y="1008240"/>
                  </a:cubicBezTo>
                  <a:cubicBezTo>
                    <a:pt x="56993" y="918679"/>
                    <a:pt x="0" y="774160"/>
                    <a:pt x="6784" y="624213"/>
                  </a:cubicBezTo>
                  <a:moveTo>
                    <a:pt x="902395" y="610643"/>
                  </a:moveTo>
                  <a:cubicBezTo>
                    <a:pt x="913251" y="787052"/>
                    <a:pt x="756519" y="922750"/>
                    <a:pt x="576719" y="930892"/>
                  </a:cubicBezTo>
                  <a:cubicBezTo>
                    <a:pt x="396918" y="939034"/>
                    <a:pt x="245614" y="787730"/>
                    <a:pt x="251042" y="610643"/>
                  </a:cubicBezTo>
                  <a:cubicBezTo>
                    <a:pt x="256470" y="430843"/>
                    <a:pt x="396918" y="274111"/>
                    <a:pt x="576719" y="284967"/>
                  </a:cubicBezTo>
                  <a:cubicBezTo>
                    <a:pt x="756519" y="295823"/>
                    <a:pt x="905788" y="430843"/>
                    <a:pt x="902395" y="61064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60B7226-1BA9-7F11-5C6A-204EE4801FF8}"/>
                </a:ext>
              </a:extLst>
            </p:cNvPr>
            <p:cNvSpPr/>
            <p:nvPr/>
          </p:nvSpPr>
          <p:spPr>
            <a:xfrm>
              <a:off x="997384" y="4355926"/>
              <a:ext cx="1872641" cy="1180578"/>
            </a:xfrm>
            <a:custGeom>
              <a:avLst/>
              <a:gdLst/>
              <a:ahLst/>
              <a:cxnLst/>
              <a:rect l="0" t="0" r="0" b="0"/>
              <a:pathLst>
                <a:path w="1872641" h="1180578">
                  <a:moveTo>
                    <a:pt x="1180578" y="0"/>
                  </a:moveTo>
                  <a:lnTo>
                    <a:pt x="972891" y="207618"/>
                  </a:lnTo>
                  <a:cubicBezTo>
                    <a:pt x="869760" y="104487"/>
                    <a:pt x="727276" y="40709"/>
                    <a:pt x="569866" y="40709"/>
                  </a:cubicBezTo>
                  <a:cubicBezTo>
                    <a:pt x="257420" y="40709"/>
                    <a:pt x="3663" y="292227"/>
                    <a:pt x="0" y="603858"/>
                  </a:cubicBezTo>
                  <a:cubicBezTo>
                    <a:pt x="0" y="606097"/>
                    <a:pt x="0" y="621974"/>
                    <a:pt x="0" y="624213"/>
                  </a:cubicBezTo>
                  <a:moveTo>
                    <a:pt x="1139868" y="624213"/>
                  </a:moveTo>
                  <a:cubicBezTo>
                    <a:pt x="1139868" y="621974"/>
                    <a:pt x="1139868" y="612882"/>
                    <a:pt x="1139868" y="610643"/>
                  </a:cubicBezTo>
                  <a:lnTo>
                    <a:pt x="1872641" y="610643"/>
                  </a:lnTo>
                  <a:moveTo>
                    <a:pt x="1139868" y="624213"/>
                  </a:moveTo>
                  <a:cubicBezTo>
                    <a:pt x="1136272" y="932076"/>
                    <a:pt x="884740" y="1180578"/>
                    <a:pt x="569968" y="1180578"/>
                  </a:cubicBezTo>
                  <a:cubicBezTo>
                    <a:pt x="255196" y="1180578"/>
                    <a:pt x="0" y="935264"/>
                    <a:pt x="0" y="624281"/>
                  </a:cubicBezTo>
                  <a:moveTo>
                    <a:pt x="895598" y="610643"/>
                  </a:moveTo>
                  <a:cubicBezTo>
                    <a:pt x="895598" y="787514"/>
                    <a:pt x="749792" y="930892"/>
                    <a:pt x="569927" y="930892"/>
                  </a:cubicBezTo>
                  <a:cubicBezTo>
                    <a:pt x="390061" y="930892"/>
                    <a:pt x="244257" y="787514"/>
                    <a:pt x="244257" y="610643"/>
                  </a:cubicBezTo>
                  <a:cubicBezTo>
                    <a:pt x="244257" y="430775"/>
                    <a:pt x="390065" y="284967"/>
                    <a:pt x="569934" y="284967"/>
                  </a:cubicBezTo>
                  <a:cubicBezTo>
                    <a:pt x="749802" y="284967"/>
                    <a:pt x="895610" y="430775"/>
                    <a:pt x="895610" y="610643"/>
                  </a:cubicBezTo>
                </a:path>
              </a:pathLst>
            </a:custGeom>
            <a:noFill/>
            <a:ln w="10176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5A0AEE-C850-5DF6-D023-DC883BB76272}"/>
              </a:ext>
            </a:extLst>
          </p:cNvPr>
          <p:cNvGrpSpPr/>
          <p:nvPr/>
        </p:nvGrpSpPr>
        <p:grpSpPr>
          <a:xfrm>
            <a:off x="4182572" y="4892170"/>
            <a:ext cx="2218672" cy="995349"/>
            <a:chOff x="2859848" y="4466520"/>
            <a:chExt cx="2218672" cy="99534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BE523FFD-DD0F-EA61-4A2A-D21B9FC43865}"/>
                </a:ext>
              </a:extLst>
            </p:cNvPr>
            <p:cNvSpPr/>
            <p:nvPr/>
          </p:nvSpPr>
          <p:spPr>
            <a:xfrm>
              <a:off x="2859848" y="4466520"/>
              <a:ext cx="2218672" cy="995349"/>
            </a:xfrm>
            <a:custGeom>
              <a:avLst/>
              <a:gdLst/>
              <a:ahLst/>
              <a:cxnLst/>
              <a:rect l="0" t="0" r="0" b="0"/>
              <a:pathLst>
                <a:path w="2218672" h="995349">
                  <a:moveTo>
                    <a:pt x="10177" y="377920"/>
                  </a:moveTo>
                  <a:cubicBezTo>
                    <a:pt x="9498" y="374528"/>
                    <a:pt x="10177" y="371814"/>
                    <a:pt x="10177" y="368421"/>
                  </a:cubicBezTo>
                  <a:cubicBezTo>
                    <a:pt x="18319" y="171658"/>
                    <a:pt x="170301" y="7463"/>
                    <a:pt x="367064" y="11534"/>
                  </a:cubicBezTo>
                  <a:cubicBezTo>
                    <a:pt x="529903" y="14926"/>
                    <a:pt x="693419" y="0"/>
                    <a:pt x="856258" y="11534"/>
                  </a:cubicBezTo>
                  <a:cubicBezTo>
                    <a:pt x="1036059" y="24425"/>
                    <a:pt x="1217216" y="7463"/>
                    <a:pt x="1398374" y="11534"/>
                  </a:cubicBezTo>
                  <a:cubicBezTo>
                    <a:pt x="1548999" y="14926"/>
                    <a:pt x="1700303" y="13569"/>
                    <a:pt x="1851607" y="11534"/>
                  </a:cubicBezTo>
                  <a:cubicBezTo>
                    <a:pt x="2049049" y="8820"/>
                    <a:pt x="2201710" y="171658"/>
                    <a:pt x="2208495" y="368421"/>
                  </a:cubicBezTo>
                  <a:cubicBezTo>
                    <a:pt x="2208495" y="371814"/>
                    <a:pt x="2208495" y="374528"/>
                    <a:pt x="2208495" y="377920"/>
                  </a:cubicBezTo>
                  <a:moveTo>
                    <a:pt x="2208495" y="377920"/>
                  </a:moveTo>
                  <a:cubicBezTo>
                    <a:pt x="2207138" y="461375"/>
                    <a:pt x="2218672" y="546186"/>
                    <a:pt x="2208495" y="628963"/>
                  </a:cubicBezTo>
                  <a:moveTo>
                    <a:pt x="10177" y="377920"/>
                  </a:moveTo>
                  <a:cubicBezTo>
                    <a:pt x="22390" y="460696"/>
                    <a:pt x="0" y="546186"/>
                    <a:pt x="10177" y="628963"/>
                  </a:cubicBezTo>
                  <a:moveTo>
                    <a:pt x="2208495" y="628963"/>
                  </a:moveTo>
                  <a:cubicBezTo>
                    <a:pt x="2207138" y="631677"/>
                    <a:pt x="2209173" y="635069"/>
                    <a:pt x="2208495" y="638462"/>
                  </a:cubicBezTo>
                  <a:cubicBezTo>
                    <a:pt x="2170499" y="828440"/>
                    <a:pt x="2048370" y="985172"/>
                    <a:pt x="1851607" y="989243"/>
                  </a:cubicBezTo>
                  <a:cubicBezTo>
                    <a:pt x="1695554" y="992635"/>
                    <a:pt x="1538822" y="992635"/>
                    <a:pt x="1382769" y="989243"/>
                  </a:cubicBezTo>
                  <a:cubicBezTo>
                    <a:pt x="1228072" y="985850"/>
                    <a:pt x="1073376" y="993313"/>
                    <a:pt x="919358" y="989243"/>
                  </a:cubicBezTo>
                  <a:cubicBezTo>
                    <a:pt x="734808" y="984493"/>
                    <a:pt x="550936" y="995349"/>
                    <a:pt x="367064" y="989243"/>
                  </a:cubicBezTo>
                  <a:cubicBezTo>
                    <a:pt x="170301" y="983136"/>
                    <a:pt x="4749" y="831832"/>
                    <a:pt x="10177" y="638462"/>
                  </a:cubicBezTo>
                  <a:cubicBezTo>
                    <a:pt x="10177" y="635069"/>
                    <a:pt x="10855" y="631677"/>
                    <a:pt x="10177" y="628963"/>
                  </a:cubicBez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2DA697D-D012-8C7D-3345-6E7C65427D8D}"/>
                </a:ext>
              </a:extLst>
            </p:cNvPr>
            <p:cNvSpPr/>
            <p:nvPr/>
          </p:nvSpPr>
          <p:spPr>
            <a:xfrm>
              <a:off x="2869999" y="4478054"/>
              <a:ext cx="2198412" cy="977708"/>
            </a:xfrm>
            <a:custGeom>
              <a:avLst/>
              <a:gdLst/>
              <a:ahLst/>
              <a:cxnLst/>
              <a:rect l="0" t="0" r="0" b="0"/>
              <a:pathLst>
                <a:path w="2198412" h="977708">
                  <a:moveTo>
                    <a:pt x="26" y="366386"/>
                  </a:moveTo>
                  <a:lnTo>
                    <a:pt x="26" y="356887"/>
                  </a:lnTo>
                  <a:cubicBezTo>
                    <a:pt x="26" y="159785"/>
                    <a:pt x="159811" y="0"/>
                    <a:pt x="356913" y="0"/>
                  </a:cubicBezTo>
                  <a:lnTo>
                    <a:pt x="1841524" y="0"/>
                  </a:lnTo>
                  <a:cubicBezTo>
                    <a:pt x="2038627" y="0"/>
                    <a:pt x="2198412" y="159785"/>
                    <a:pt x="2198412" y="356887"/>
                  </a:cubicBezTo>
                  <a:lnTo>
                    <a:pt x="2198344" y="356887"/>
                  </a:lnTo>
                  <a:lnTo>
                    <a:pt x="2198344" y="366386"/>
                  </a:lnTo>
                  <a:moveTo>
                    <a:pt x="2198344" y="366386"/>
                  </a:moveTo>
                  <a:lnTo>
                    <a:pt x="2198344" y="617428"/>
                  </a:lnTo>
                  <a:moveTo>
                    <a:pt x="26" y="617428"/>
                  </a:moveTo>
                  <a:lnTo>
                    <a:pt x="26" y="366386"/>
                  </a:lnTo>
                  <a:moveTo>
                    <a:pt x="2198347" y="617428"/>
                  </a:moveTo>
                  <a:lnTo>
                    <a:pt x="2198347" y="626769"/>
                  </a:lnTo>
                  <a:cubicBezTo>
                    <a:pt x="2198347" y="820586"/>
                    <a:pt x="2038564" y="977708"/>
                    <a:pt x="1841466" y="977708"/>
                  </a:cubicBezTo>
                  <a:lnTo>
                    <a:pt x="356881" y="977708"/>
                  </a:lnTo>
                  <a:cubicBezTo>
                    <a:pt x="159782" y="977708"/>
                    <a:pt x="0" y="820586"/>
                    <a:pt x="0" y="626769"/>
                  </a:cubicBezTo>
                  <a:lnTo>
                    <a:pt x="0" y="617428"/>
                  </a:lnTo>
                  <a:lnTo>
                    <a:pt x="67" y="617428"/>
                  </a:lnTo>
                </a:path>
              </a:pathLst>
            </a:custGeom>
            <a:noFill/>
            <a:ln w="2035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2705198-AEE4-66D2-0243-364A27AB21DA}"/>
              </a:ext>
            </a:extLst>
          </p:cNvPr>
          <p:cNvSpPr txBox="1"/>
          <p:nvPr/>
        </p:nvSpPr>
        <p:spPr>
          <a:xfrm>
            <a:off x="5031918" y="2940285"/>
            <a:ext cx="206788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3D704F-02C1-00D8-448A-2C9EF7BD6917}"/>
              </a:ext>
            </a:extLst>
          </p:cNvPr>
          <p:cNvSpPr txBox="1"/>
          <p:nvPr/>
        </p:nvSpPr>
        <p:spPr>
          <a:xfrm>
            <a:off x="1648346" y="3094842"/>
            <a:ext cx="1560589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Actively participate in
improving the project by</a:t>
            </a:r>
            <a:r>
              <a:rPr lang="en-US" sz="1000" b="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adding</a:t>
            </a:r>
            <a:r>
              <a:rPr lang="en-US" sz="1000" dirty="0">
                <a:solidFill>
                  <a:srgbClr val="484848"/>
                </a:solidFill>
                <a:latin typeface="Roboto"/>
              </a:rPr>
              <a:t> 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value.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FF6A9CE-EB5B-CA61-11C4-C1F152D1F9E1}"/>
              </a:ext>
            </a:extLst>
          </p:cNvPr>
          <p:cNvSpPr txBox="1"/>
          <p:nvPr/>
        </p:nvSpPr>
        <p:spPr>
          <a:xfrm>
            <a:off x="1771226" y="2870939"/>
            <a:ext cx="144110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Contribute to Project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AE50049-CF48-BBCB-4B8D-6CE8E61E0AAC}"/>
              </a:ext>
            </a:extLst>
          </p:cNvPr>
          <p:cNvSpPr txBox="1"/>
          <p:nvPr/>
        </p:nvSpPr>
        <p:spPr>
          <a:xfrm>
            <a:off x="6181218" y="1780061"/>
            <a:ext cx="206788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277D6A-4385-685E-C870-73C01CFF75B2}"/>
              </a:ext>
            </a:extLst>
          </p:cNvPr>
          <p:cNvSpPr txBox="1"/>
          <p:nvPr/>
        </p:nvSpPr>
        <p:spPr>
          <a:xfrm>
            <a:off x="5909337" y="3997237"/>
            <a:ext cx="100508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Enhance Skills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79B62C-6386-A225-AFAD-26FA48079AB0}"/>
              </a:ext>
            </a:extLst>
          </p:cNvPr>
          <p:cNvSpPr txBox="1"/>
          <p:nvPr/>
        </p:nvSpPr>
        <p:spPr>
          <a:xfrm>
            <a:off x="3895646" y="4066583"/>
            <a:ext cx="206788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0195744-7B80-33C0-BB6A-E8D613DCF0C3}"/>
              </a:ext>
            </a:extLst>
          </p:cNvPr>
          <p:cNvSpPr txBox="1"/>
          <p:nvPr/>
        </p:nvSpPr>
        <p:spPr>
          <a:xfrm>
            <a:off x="5895766" y="4221140"/>
            <a:ext cx="1499471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Develop and refine your
technical abilities through
project contributions.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C3A749-02F9-97AE-554F-D82EC3EDFD08}"/>
              </a:ext>
            </a:extLst>
          </p:cNvPr>
          <p:cNvSpPr txBox="1"/>
          <p:nvPr/>
        </p:nvSpPr>
        <p:spPr>
          <a:xfrm>
            <a:off x="2803222" y="1873554"/>
            <a:ext cx="1654140" cy="61555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000" b="0" dirty="0">
                <a:solidFill>
                  <a:srgbClr val="484848"/>
                </a:solidFill>
                <a:latin typeface="Roboto"/>
              </a:rPr>
              <a:t>Reach a point where your
contributions significantly
impact the project and
community.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38BA7A-7EC1-D19A-02AD-97B550820084}"/>
              </a:ext>
            </a:extLst>
          </p:cNvPr>
          <p:cNvSpPr txBox="1"/>
          <p:nvPr/>
        </p:nvSpPr>
        <p:spPr>
          <a:xfrm>
            <a:off x="3280758" y="1670006"/>
            <a:ext cx="11766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484848"/>
                </a:solidFill>
                <a:latin typeface="Roboto"/>
              </a:rPr>
              <a:t>Achieve Success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7C47E1-54A2-01BD-774B-F4E18F9AF80A}"/>
              </a:ext>
            </a:extLst>
          </p:cNvPr>
          <p:cNvSpPr txBox="1"/>
          <p:nvPr/>
        </p:nvSpPr>
        <p:spPr>
          <a:xfrm>
            <a:off x="3185888" y="889739"/>
            <a:ext cx="23083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Journey to Open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-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Source Success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8BDD545-DEFB-BEB0-7E8E-D48152A6E820}"/>
              </a:ext>
            </a:extLst>
          </p:cNvPr>
          <p:cNvSpPr txBox="1"/>
          <p:nvPr/>
        </p:nvSpPr>
        <p:spPr>
          <a:xfrm>
            <a:off x="4776254" y="5354224"/>
            <a:ext cx="138178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>
                <a:solidFill>
                  <a:srgbClr val="484848"/>
                </a:solidFill>
                <a:latin typeface="Roboto"/>
              </a:rPr>
              <a:t>Engage with like-minded
individuals in the </a:t>
            </a:r>
            <a:r>
              <a:rPr lang="en-US" sz="1000" b="0" dirty="0">
                <a:solidFill>
                  <a:srgbClr val="484848"/>
                </a:solidFill>
                <a:latin typeface="Roboto"/>
              </a:rPr>
              <a:t>OSS</a:t>
            </a:r>
            <a:r>
              <a:rPr sz="1000" b="0" dirty="0">
                <a:solidFill>
                  <a:srgbClr val="484848"/>
                </a:solidFill>
                <a:latin typeface="Roboto"/>
              </a:rPr>
              <a:t>
community.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533A421-7A0E-55E2-2C65-F42AFF13483C}"/>
              </a:ext>
            </a:extLst>
          </p:cNvPr>
          <p:cNvSpPr txBox="1"/>
          <p:nvPr/>
        </p:nvSpPr>
        <p:spPr>
          <a:xfrm>
            <a:off x="2775589" y="5199667"/>
            <a:ext cx="206788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2800" b="1" dirty="0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7A42E3-158B-D49B-CE27-CBB9C1E1AC71}"/>
              </a:ext>
            </a:extLst>
          </p:cNvPr>
          <p:cNvSpPr txBox="1"/>
          <p:nvPr/>
        </p:nvSpPr>
        <p:spPr>
          <a:xfrm>
            <a:off x="4776254" y="5130321"/>
            <a:ext cx="113332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84848"/>
                </a:solidFill>
                <a:latin typeface="Roboto"/>
              </a:rPr>
              <a:t>Join Community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7A1873A-A9CC-0B7C-31C5-0A64A7927459}"/>
              </a:ext>
            </a:extLst>
          </p:cNvPr>
          <p:cNvGrpSpPr/>
          <p:nvPr/>
        </p:nvGrpSpPr>
        <p:grpSpPr>
          <a:xfrm>
            <a:off x="3364988" y="2934378"/>
            <a:ext cx="393854" cy="415577"/>
            <a:chOff x="2042264" y="2508728"/>
            <a:chExt cx="393854" cy="41557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3276107E-89C9-D2EE-6D55-62D1522493F8}"/>
                </a:ext>
              </a:extLst>
            </p:cNvPr>
            <p:cNvSpPr/>
            <p:nvPr/>
          </p:nvSpPr>
          <p:spPr>
            <a:xfrm>
              <a:off x="2042264" y="2508728"/>
              <a:ext cx="391829" cy="415577"/>
            </a:xfrm>
            <a:custGeom>
              <a:avLst/>
              <a:gdLst/>
              <a:ahLst/>
              <a:cxnLst/>
              <a:rect l="0" t="0" r="0" b="0"/>
              <a:pathLst>
                <a:path w="391829" h="415577">
                  <a:moveTo>
                    <a:pt x="10177" y="240865"/>
                  </a:moveTo>
                  <a:cubicBezTo>
                    <a:pt x="27139" y="242561"/>
                    <a:pt x="44102" y="237472"/>
                    <a:pt x="61064" y="240865"/>
                  </a:cubicBezTo>
                  <a:cubicBezTo>
                    <a:pt x="61064" y="240865"/>
                    <a:pt x="71241" y="240865"/>
                    <a:pt x="69545" y="249346"/>
                  </a:cubicBezTo>
                  <a:cubicBezTo>
                    <a:pt x="57671" y="286663"/>
                    <a:pt x="55975" y="330765"/>
                    <a:pt x="69545" y="368082"/>
                  </a:cubicBezTo>
                  <a:cubicBezTo>
                    <a:pt x="69545" y="368082"/>
                    <a:pt x="69545" y="374867"/>
                    <a:pt x="61064" y="376563"/>
                  </a:cubicBezTo>
                  <a:cubicBezTo>
                    <a:pt x="44102" y="378259"/>
                    <a:pt x="27139" y="379956"/>
                    <a:pt x="10177" y="376563"/>
                  </a:cubicBezTo>
                  <a:cubicBezTo>
                    <a:pt x="10177" y="376563"/>
                    <a:pt x="1696" y="376563"/>
                    <a:pt x="1696" y="368082"/>
                  </a:cubicBezTo>
                  <a:cubicBezTo>
                    <a:pt x="0" y="329069"/>
                    <a:pt x="1696" y="288359"/>
                    <a:pt x="1696" y="249346"/>
                  </a:cubicBezTo>
                  <a:cubicBezTo>
                    <a:pt x="1696" y="249346"/>
                    <a:pt x="1696" y="240865"/>
                    <a:pt x="10177" y="240865"/>
                  </a:cubicBezTo>
                  <a:moveTo>
                    <a:pt x="268004" y="315499"/>
                  </a:moveTo>
                  <a:cubicBezTo>
                    <a:pt x="293448" y="313803"/>
                    <a:pt x="315499" y="298536"/>
                    <a:pt x="340942" y="293448"/>
                  </a:cubicBezTo>
                  <a:cubicBezTo>
                    <a:pt x="359601" y="290055"/>
                    <a:pt x="376563" y="296840"/>
                    <a:pt x="391829" y="310410"/>
                  </a:cubicBezTo>
                  <a:cubicBezTo>
                    <a:pt x="186585" y="408792"/>
                    <a:pt x="245953" y="415577"/>
                    <a:pt x="69545" y="352816"/>
                  </a:cubicBezTo>
                  <a:moveTo>
                    <a:pt x="69545" y="257827"/>
                  </a:moveTo>
                  <a:cubicBezTo>
                    <a:pt x="86507" y="261219"/>
                    <a:pt x="103470" y="252738"/>
                    <a:pt x="120432" y="257827"/>
                  </a:cubicBezTo>
                  <a:cubicBezTo>
                    <a:pt x="159445" y="268004"/>
                    <a:pt x="188281" y="291752"/>
                    <a:pt x="196763" y="291752"/>
                  </a:cubicBezTo>
                  <a:cubicBezTo>
                    <a:pt x="217117" y="291752"/>
                    <a:pt x="235776" y="290055"/>
                    <a:pt x="256131" y="291752"/>
                  </a:cubicBezTo>
                  <a:cubicBezTo>
                    <a:pt x="273093" y="293448"/>
                    <a:pt x="273093" y="329069"/>
                    <a:pt x="256131" y="325676"/>
                  </a:cubicBezTo>
                  <a:cubicBezTo>
                    <a:pt x="225598" y="318891"/>
                    <a:pt x="193370" y="322284"/>
                    <a:pt x="162838" y="325676"/>
                  </a:cubicBezTo>
                  <a:moveTo>
                    <a:pt x="291752" y="188281"/>
                  </a:moveTo>
                  <a:cubicBezTo>
                    <a:pt x="293448" y="191674"/>
                    <a:pt x="298536" y="193370"/>
                    <a:pt x="303625" y="195066"/>
                  </a:cubicBezTo>
                  <a:cubicBezTo>
                    <a:pt x="305321" y="198459"/>
                    <a:pt x="308714" y="198459"/>
                    <a:pt x="308714" y="201851"/>
                  </a:cubicBezTo>
                  <a:cubicBezTo>
                    <a:pt x="307018" y="205244"/>
                    <a:pt x="308714" y="208636"/>
                    <a:pt x="305321" y="210332"/>
                  </a:cubicBezTo>
                  <a:cubicBezTo>
                    <a:pt x="295144" y="215421"/>
                    <a:pt x="286663" y="227295"/>
                    <a:pt x="279878" y="235776"/>
                  </a:cubicBezTo>
                  <a:cubicBezTo>
                    <a:pt x="273093" y="242561"/>
                    <a:pt x="262916" y="242561"/>
                    <a:pt x="256131" y="235776"/>
                  </a:cubicBezTo>
                  <a:cubicBezTo>
                    <a:pt x="220510" y="206940"/>
                    <a:pt x="200155" y="159445"/>
                    <a:pt x="159445" y="140787"/>
                  </a:cubicBezTo>
                  <a:cubicBezTo>
                    <a:pt x="150964" y="135698"/>
                    <a:pt x="150964" y="120432"/>
                    <a:pt x="159445" y="117040"/>
                  </a:cubicBezTo>
                  <a:cubicBezTo>
                    <a:pt x="169623" y="110255"/>
                    <a:pt x="174711" y="100077"/>
                    <a:pt x="183193" y="91596"/>
                  </a:cubicBezTo>
                  <a:cubicBezTo>
                    <a:pt x="186585" y="89900"/>
                    <a:pt x="188281" y="89900"/>
                    <a:pt x="191674" y="89900"/>
                  </a:cubicBezTo>
                  <a:cubicBezTo>
                    <a:pt x="193370" y="89900"/>
                    <a:pt x="195066" y="91596"/>
                    <a:pt x="196763" y="93292"/>
                  </a:cubicBezTo>
                  <a:cubicBezTo>
                    <a:pt x="206940" y="101773"/>
                    <a:pt x="218814" y="113647"/>
                    <a:pt x="232383" y="106862"/>
                  </a:cubicBezTo>
                  <a:cubicBezTo>
                    <a:pt x="244257" y="101773"/>
                    <a:pt x="254434" y="94989"/>
                    <a:pt x="257827" y="81419"/>
                  </a:cubicBezTo>
                  <a:cubicBezTo>
                    <a:pt x="262916" y="67849"/>
                    <a:pt x="256131" y="50886"/>
                    <a:pt x="244257" y="45798"/>
                  </a:cubicBezTo>
                  <a:cubicBezTo>
                    <a:pt x="240865" y="45798"/>
                    <a:pt x="240865" y="42405"/>
                    <a:pt x="240865" y="40709"/>
                  </a:cubicBezTo>
                  <a:cubicBezTo>
                    <a:pt x="239168" y="37317"/>
                    <a:pt x="240865" y="33924"/>
                    <a:pt x="242561" y="32228"/>
                  </a:cubicBezTo>
                  <a:cubicBezTo>
                    <a:pt x="252738" y="27139"/>
                    <a:pt x="262916" y="18658"/>
                    <a:pt x="268004" y="8481"/>
                  </a:cubicBezTo>
                  <a:cubicBezTo>
                    <a:pt x="271397" y="0"/>
                    <a:pt x="283270" y="3392"/>
                    <a:pt x="291752" y="8481"/>
                  </a:cubicBezTo>
                  <a:cubicBezTo>
                    <a:pt x="301929" y="16962"/>
                    <a:pt x="308714" y="27139"/>
                    <a:pt x="318891" y="35620"/>
                  </a:cubicBezTo>
                  <a:cubicBezTo>
                    <a:pt x="327372" y="22051"/>
                    <a:pt x="337550" y="15266"/>
                    <a:pt x="354512" y="10177"/>
                  </a:cubicBezTo>
                  <a:cubicBezTo>
                    <a:pt x="369778" y="6784"/>
                    <a:pt x="383348" y="25443"/>
                    <a:pt x="385044" y="40709"/>
                  </a:cubicBezTo>
                  <a:cubicBezTo>
                    <a:pt x="386741" y="57671"/>
                    <a:pt x="374867" y="69545"/>
                    <a:pt x="359601" y="78026"/>
                  </a:cubicBezTo>
                  <a:cubicBezTo>
                    <a:pt x="369778" y="84811"/>
                    <a:pt x="379956" y="93292"/>
                    <a:pt x="386741" y="105166"/>
                  </a:cubicBezTo>
                  <a:cubicBezTo>
                    <a:pt x="391829" y="111951"/>
                    <a:pt x="391829" y="120432"/>
                    <a:pt x="386741" y="128913"/>
                  </a:cubicBezTo>
                  <a:cubicBezTo>
                    <a:pt x="381652" y="139091"/>
                    <a:pt x="366386" y="144179"/>
                    <a:pt x="361297" y="154357"/>
                  </a:cubicBezTo>
                  <a:cubicBezTo>
                    <a:pt x="359601" y="157749"/>
                    <a:pt x="356208" y="157749"/>
                    <a:pt x="352816" y="157749"/>
                  </a:cubicBezTo>
                  <a:cubicBezTo>
                    <a:pt x="349423" y="156053"/>
                    <a:pt x="347727" y="154357"/>
                    <a:pt x="346031" y="152660"/>
                  </a:cubicBezTo>
                  <a:cubicBezTo>
                    <a:pt x="346031" y="147572"/>
                    <a:pt x="340942" y="144179"/>
                    <a:pt x="339246" y="140787"/>
                  </a:cubicBezTo>
                  <a:cubicBezTo>
                    <a:pt x="329069" y="123825"/>
                    <a:pt x="301929" y="125521"/>
                    <a:pt x="291752" y="140787"/>
                  </a:cubicBezTo>
                  <a:cubicBezTo>
                    <a:pt x="279878" y="156053"/>
                    <a:pt x="279878" y="173015"/>
                    <a:pt x="291752" y="188281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F2D02B45-9ADF-8D96-DBD5-C5A54F2537B6}"/>
                </a:ext>
              </a:extLst>
            </p:cNvPr>
            <p:cNvSpPr/>
            <p:nvPr/>
          </p:nvSpPr>
          <p:spPr>
            <a:xfrm>
              <a:off x="2043960" y="2510587"/>
              <a:ext cx="392158" cy="409697"/>
            </a:xfrm>
            <a:custGeom>
              <a:avLst/>
              <a:gdLst/>
              <a:ahLst/>
              <a:cxnLst/>
              <a:rect l="0" t="0" r="0" b="0"/>
              <a:pathLst>
                <a:path w="392158" h="409697">
                  <a:moveTo>
                    <a:pt x="8481" y="239005"/>
                  </a:moveTo>
                  <a:lnTo>
                    <a:pt x="59368" y="239005"/>
                  </a:lnTo>
                  <a:cubicBezTo>
                    <a:pt x="59368" y="239005"/>
                    <a:pt x="67849" y="239005"/>
                    <a:pt x="67849" y="247486"/>
                  </a:cubicBezTo>
                  <a:lnTo>
                    <a:pt x="67849" y="366223"/>
                  </a:lnTo>
                  <a:cubicBezTo>
                    <a:pt x="67849" y="366223"/>
                    <a:pt x="67849" y="374704"/>
                    <a:pt x="59368" y="374704"/>
                  </a:cubicBezTo>
                  <a:lnTo>
                    <a:pt x="8481" y="374704"/>
                  </a:lnTo>
                  <a:cubicBezTo>
                    <a:pt x="8481" y="374704"/>
                    <a:pt x="0" y="374704"/>
                    <a:pt x="0" y="366223"/>
                  </a:cubicBezTo>
                  <a:lnTo>
                    <a:pt x="0" y="247486"/>
                  </a:lnTo>
                  <a:cubicBezTo>
                    <a:pt x="0" y="247486"/>
                    <a:pt x="0" y="239005"/>
                    <a:pt x="8481" y="239005"/>
                  </a:cubicBezTo>
                  <a:moveTo>
                    <a:pt x="266020" y="314148"/>
                  </a:moveTo>
                  <a:lnTo>
                    <a:pt x="339246" y="290961"/>
                  </a:lnTo>
                  <a:cubicBezTo>
                    <a:pt x="358087" y="285363"/>
                    <a:pt x="378418" y="292140"/>
                    <a:pt x="390133" y="307923"/>
                  </a:cubicBezTo>
                  <a:cubicBezTo>
                    <a:pt x="186585" y="409697"/>
                    <a:pt x="245953" y="409697"/>
                    <a:pt x="67849" y="350329"/>
                  </a:cubicBezTo>
                  <a:moveTo>
                    <a:pt x="67849" y="255967"/>
                  </a:moveTo>
                  <a:lnTo>
                    <a:pt x="118736" y="255967"/>
                  </a:lnTo>
                  <a:cubicBezTo>
                    <a:pt x="158648" y="255967"/>
                    <a:pt x="186585" y="289892"/>
                    <a:pt x="195066" y="289892"/>
                  </a:cubicBezTo>
                  <a:lnTo>
                    <a:pt x="254434" y="289892"/>
                  </a:lnTo>
                  <a:cubicBezTo>
                    <a:pt x="271397" y="289892"/>
                    <a:pt x="271397" y="323817"/>
                    <a:pt x="254434" y="323817"/>
                  </a:cubicBezTo>
                  <a:lnTo>
                    <a:pt x="161142" y="323817"/>
                  </a:lnTo>
                  <a:moveTo>
                    <a:pt x="301149" y="194004"/>
                  </a:moveTo>
                  <a:cubicBezTo>
                    <a:pt x="303812" y="195049"/>
                    <a:pt x="305769" y="197366"/>
                    <a:pt x="306354" y="200166"/>
                  </a:cubicBezTo>
                  <a:cubicBezTo>
                    <a:pt x="306939" y="202967"/>
                    <a:pt x="306072" y="205873"/>
                    <a:pt x="304049" y="207896"/>
                  </a:cubicBezTo>
                  <a:lnTo>
                    <a:pt x="277571" y="234391"/>
                  </a:lnTo>
                  <a:cubicBezTo>
                    <a:pt x="270947" y="241013"/>
                    <a:pt x="260210" y="241013"/>
                    <a:pt x="253586" y="234391"/>
                  </a:cubicBezTo>
                  <a:lnTo>
                    <a:pt x="157630" y="138436"/>
                  </a:lnTo>
                  <a:cubicBezTo>
                    <a:pt x="151009" y="131812"/>
                    <a:pt x="151009" y="121075"/>
                    <a:pt x="157630" y="114451"/>
                  </a:cubicBezTo>
                  <a:lnTo>
                    <a:pt x="182277" y="89974"/>
                  </a:lnTo>
                  <a:cubicBezTo>
                    <a:pt x="184078" y="88171"/>
                    <a:pt x="186594" y="87274"/>
                    <a:pt x="189130" y="87531"/>
                  </a:cubicBezTo>
                  <a:cubicBezTo>
                    <a:pt x="191665" y="87787"/>
                    <a:pt x="193951" y="89170"/>
                    <a:pt x="195355" y="91297"/>
                  </a:cubicBezTo>
                  <a:cubicBezTo>
                    <a:pt x="202952" y="102760"/>
                    <a:pt x="216718" y="108502"/>
                    <a:pt x="230209" y="105836"/>
                  </a:cubicBezTo>
                  <a:cubicBezTo>
                    <a:pt x="243700" y="103170"/>
                    <a:pt x="254247" y="92623"/>
                    <a:pt x="256913" y="79132"/>
                  </a:cubicBezTo>
                  <a:cubicBezTo>
                    <a:pt x="259579" y="65641"/>
                    <a:pt x="253837" y="51875"/>
                    <a:pt x="242374" y="44278"/>
                  </a:cubicBezTo>
                  <a:cubicBezTo>
                    <a:pt x="240247" y="42874"/>
                    <a:pt x="238864" y="40588"/>
                    <a:pt x="238608" y="38053"/>
                  </a:cubicBezTo>
                  <a:cubicBezTo>
                    <a:pt x="238351" y="35517"/>
                    <a:pt x="239248" y="33001"/>
                    <a:pt x="241051" y="31200"/>
                  </a:cubicBezTo>
                  <a:lnTo>
                    <a:pt x="265647" y="6621"/>
                  </a:lnTo>
                  <a:cubicBezTo>
                    <a:pt x="272270" y="0"/>
                    <a:pt x="283008" y="0"/>
                    <a:pt x="289631" y="6621"/>
                  </a:cubicBezTo>
                  <a:lnTo>
                    <a:pt x="316771" y="33761"/>
                  </a:lnTo>
                  <a:cubicBezTo>
                    <a:pt x="321043" y="17877"/>
                    <a:pt x="336095" y="7347"/>
                    <a:pt x="352480" y="8777"/>
                  </a:cubicBezTo>
                  <a:cubicBezTo>
                    <a:pt x="368866" y="10207"/>
                    <a:pt x="381866" y="23185"/>
                    <a:pt x="383323" y="39569"/>
                  </a:cubicBezTo>
                  <a:cubicBezTo>
                    <a:pt x="384779" y="55952"/>
                    <a:pt x="374273" y="71020"/>
                    <a:pt x="358397" y="75319"/>
                  </a:cubicBezTo>
                  <a:lnTo>
                    <a:pt x="385536" y="102458"/>
                  </a:lnTo>
                  <a:cubicBezTo>
                    <a:pt x="392158" y="109082"/>
                    <a:pt x="392158" y="119819"/>
                    <a:pt x="385536" y="126443"/>
                  </a:cubicBezTo>
                  <a:lnTo>
                    <a:pt x="359058" y="152921"/>
                  </a:lnTo>
                  <a:cubicBezTo>
                    <a:pt x="357035" y="154952"/>
                    <a:pt x="354124" y="155824"/>
                    <a:pt x="351318" y="155239"/>
                  </a:cubicBezTo>
                  <a:cubicBezTo>
                    <a:pt x="348512" y="154653"/>
                    <a:pt x="346192" y="152691"/>
                    <a:pt x="345149" y="150021"/>
                  </a:cubicBezTo>
                  <a:cubicBezTo>
                    <a:pt x="343453" y="145671"/>
                    <a:pt x="340865" y="141724"/>
                    <a:pt x="337550" y="138436"/>
                  </a:cubicBezTo>
                  <a:cubicBezTo>
                    <a:pt x="324299" y="125184"/>
                    <a:pt x="302815" y="125184"/>
                    <a:pt x="289563" y="138436"/>
                  </a:cubicBezTo>
                  <a:cubicBezTo>
                    <a:pt x="276312" y="151687"/>
                    <a:pt x="276312" y="173171"/>
                    <a:pt x="289563" y="186422"/>
                  </a:cubicBezTo>
                  <a:cubicBezTo>
                    <a:pt x="292856" y="189727"/>
                    <a:pt x="296802" y="192309"/>
                    <a:pt x="301149" y="194004"/>
                  </a:cubicBezTo>
                  <a:close/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131706-2FD8-D5AC-EB36-5BDF4E1EA0A2}"/>
              </a:ext>
            </a:extLst>
          </p:cNvPr>
          <p:cNvGrpSpPr/>
          <p:nvPr/>
        </p:nvGrpSpPr>
        <p:grpSpPr>
          <a:xfrm>
            <a:off x="5407252" y="4055588"/>
            <a:ext cx="407095" cy="393738"/>
            <a:chOff x="4084528" y="3629938"/>
            <a:chExt cx="407095" cy="393738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1407C1A2-2A3D-A63F-800D-4F7F82AA9108}"/>
                </a:ext>
              </a:extLst>
            </p:cNvPr>
            <p:cNvSpPr/>
            <p:nvPr/>
          </p:nvSpPr>
          <p:spPr>
            <a:xfrm>
              <a:off x="4084528" y="3629938"/>
              <a:ext cx="407095" cy="393526"/>
            </a:xfrm>
            <a:custGeom>
              <a:avLst/>
              <a:gdLst/>
              <a:ahLst/>
              <a:cxnLst/>
              <a:rect l="0" t="0" r="0" b="0"/>
              <a:pathLst>
                <a:path w="407095" h="393526">
                  <a:moveTo>
                    <a:pt x="156053" y="69545"/>
                  </a:moveTo>
                  <a:cubicBezTo>
                    <a:pt x="152660" y="55975"/>
                    <a:pt x="154357" y="42405"/>
                    <a:pt x="156053" y="30532"/>
                  </a:cubicBezTo>
                  <a:cubicBezTo>
                    <a:pt x="156053" y="20354"/>
                    <a:pt x="162838" y="10177"/>
                    <a:pt x="173015" y="13569"/>
                  </a:cubicBezTo>
                  <a:cubicBezTo>
                    <a:pt x="223902" y="30532"/>
                    <a:pt x="281574" y="16962"/>
                    <a:pt x="335854" y="13569"/>
                  </a:cubicBezTo>
                  <a:cubicBezTo>
                    <a:pt x="337550" y="13569"/>
                    <a:pt x="342639" y="15266"/>
                    <a:pt x="346031" y="16962"/>
                  </a:cubicBezTo>
                  <a:cubicBezTo>
                    <a:pt x="357905" y="28835"/>
                    <a:pt x="371475" y="39013"/>
                    <a:pt x="386741" y="50886"/>
                  </a:cubicBezTo>
                  <a:cubicBezTo>
                    <a:pt x="390133" y="52583"/>
                    <a:pt x="391829" y="59368"/>
                    <a:pt x="393526" y="64456"/>
                  </a:cubicBezTo>
                  <a:cubicBezTo>
                    <a:pt x="407095" y="134002"/>
                    <a:pt x="376563" y="206940"/>
                    <a:pt x="393526" y="276485"/>
                  </a:cubicBezTo>
                  <a:cubicBezTo>
                    <a:pt x="395222" y="286663"/>
                    <a:pt x="385044" y="295144"/>
                    <a:pt x="376563" y="293448"/>
                  </a:cubicBezTo>
                  <a:cubicBezTo>
                    <a:pt x="334157" y="284967"/>
                    <a:pt x="288359" y="279878"/>
                    <a:pt x="249346" y="293448"/>
                  </a:cubicBezTo>
                  <a:moveTo>
                    <a:pt x="0" y="0"/>
                  </a:moveTo>
                  <a:moveTo>
                    <a:pt x="223902" y="84811"/>
                  </a:moveTo>
                  <a:cubicBezTo>
                    <a:pt x="215421" y="93292"/>
                    <a:pt x="203547" y="98381"/>
                    <a:pt x="198459" y="110255"/>
                  </a:cubicBezTo>
                  <a:cubicBezTo>
                    <a:pt x="206940" y="117040"/>
                    <a:pt x="215421" y="127217"/>
                    <a:pt x="223902" y="135698"/>
                  </a:cubicBezTo>
                  <a:moveTo>
                    <a:pt x="0" y="0"/>
                  </a:moveTo>
                  <a:moveTo>
                    <a:pt x="325676" y="135698"/>
                  </a:moveTo>
                  <a:cubicBezTo>
                    <a:pt x="332461" y="125521"/>
                    <a:pt x="344335" y="120432"/>
                    <a:pt x="351120" y="110255"/>
                  </a:cubicBezTo>
                  <a:cubicBezTo>
                    <a:pt x="342639" y="101773"/>
                    <a:pt x="335854" y="89900"/>
                    <a:pt x="325676" y="84811"/>
                  </a:cubicBezTo>
                  <a:moveTo>
                    <a:pt x="0" y="0"/>
                  </a:moveTo>
                  <a:moveTo>
                    <a:pt x="291752" y="67849"/>
                  </a:moveTo>
                  <a:cubicBezTo>
                    <a:pt x="271397" y="88204"/>
                    <a:pt x="271397" y="120432"/>
                    <a:pt x="257827" y="144179"/>
                  </a:cubicBezTo>
                  <a:moveTo>
                    <a:pt x="13569" y="393526"/>
                  </a:moveTo>
                  <a:cubicBezTo>
                    <a:pt x="23747" y="347727"/>
                    <a:pt x="76330" y="330765"/>
                    <a:pt x="122128" y="317195"/>
                  </a:cubicBezTo>
                  <a:cubicBezTo>
                    <a:pt x="169623" y="303625"/>
                    <a:pt x="218814" y="347727"/>
                    <a:pt x="230687" y="393526"/>
                  </a:cubicBezTo>
                  <a:moveTo>
                    <a:pt x="122128" y="164534"/>
                  </a:moveTo>
                  <a:cubicBezTo>
                    <a:pt x="125521" y="149268"/>
                    <a:pt x="127217" y="130609"/>
                    <a:pt x="122128" y="113647"/>
                  </a:cubicBezTo>
                  <a:moveTo>
                    <a:pt x="213725" y="213725"/>
                  </a:moveTo>
                  <a:cubicBezTo>
                    <a:pt x="152660" y="205244"/>
                    <a:pt x="89900" y="217117"/>
                    <a:pt x="27139" y="213725"/>
                  </a:cubicBezTo>
                  <a:moveTo>
                    <a:pt x="50886" y="232383"/>
                  </a:moveTo>
                  <a:cubicBezTo>
                    <a:pt x="55975" y="222206"/>
                    <a:pt x="50886" y="210332"/>
                    <a:pt x="50886" y="198459"/>
                  </a:cubicBezTo>
                  <a:cubicBezTo>
                    <a:pt x="40709" y="162838"/>
                    <a:pt x="84811" y="128913"/>
                    <a:pt x="120432" y="130609"/>
                  </a:cubicBezTo>
                  <a:cubicBezTo>
                    <a:pt x="159445" y="132306"/>
                    <a:pt x="193370" y="161142"/>
                    <a:pt x="189978" y="200155"/>
                  </a:cubicBezTo>
                  <a:cubicBezTo>
                    <a:pt x="189978" y="210332"/>
                    <a:pt x="191674" y="220510"/>
                    <a:pt x="189978" y="230687"/>
                  </a:cubicBezTo>
                  <a:cubicBezTo>
                    <a:pt x="186585" y="269701"/>
                    <a:pt x="159445" y="300233"/>
                    <a:pt x="120432" y="300233"/>
                  </a:cubicBezTo>
                  <a:cubicBezTo>
                    <a:pt x="83115" y="300233"/>
                    <a:pt x="40709" y="268004"/>
                    <a:pt x="50886" y="232383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358903C0-CA5B-FE8E-696D-D1BAE578C271}"/>
                </a:ext>
              </a:extLst>
            </p:cNvPr>
            <p:cNvSpPr/>
            <p:nvPr/>
          </p:nvSpPr>
          <p:spPr>
            <a:xfrm>
              <a:off x="4084528" y="3629938"/>
              <a:ext cx="392677" cy="393738"/>
            </a:xfrm>
            <a:custGeom>
              <a:avLst/>
              <a:gdLst/>
              <a:ahLst/>
              <a:cxnLst/>
              <a:rect l="0" t="0" r="0" b="0"/>
              <a:pathLst>
                <a:path w="392677" h="393738">
                  <a:moveTo>
                    <a:pt x="155205" y="69333"/>
                  </a:moveTo>
                  <a:lnTo>
                    <a:pt x="155205" y="30320"/>
                  </a:lnTo>
                  <a:cubicBezTo>
                    <a:pt x="155205" y="20142"/>
                    <a:pt x="161990" y="13357"/>
                    <a:pt x="172167" y="13357"/>
                  </a:cubicBezTo>
                  <a:lnTo>
                    <a:pt x="335005" y="13357"/>
                  </a:lnTo>
                  <a:cubicBezTo>
                    <a:pt x="338398" y="13357"/>
                    <a:pt x="343487" y="15054"/>
                    <a:pt x="345183" y="16750"/>
                  </a:cubicBezTo>
                  <a:lnTo>
                    <a:pt x="385892" y="50675"/>
                  </a:lnTo>
                  <a:cubicBezTo>
                    <a:pt x="389285" y="54067"/>
                    <a:pt x="392677" y="59156"/>
                    <a:pt x="392677" y="64245"/>
                  </a:cubicBezTo>
                  <a:lnTo>
                    <a:pt x="392677" y="276273"/>
                  </a:lnTo>
                  <a:cubicBezTo>
                    <a:pt x="392677" y="286451"/>
                    <a:pt x="385892" y="293236"/>
                    <a:pt x="375715" y="293236"/>
                  </a:cubicBezTo>
                  <a:lnTo>
                    <a:pt x="248498" y="293236"/>
                  </a:lnTo>
                  <a:moveTo>
                    <a:pt x="0" y="0"/>
                  </a:moveTo>
                  <a:moveTo>
                    <a:pt x="223054" y="84599"/>
                  </a:moveTo>
                  <a:lnTo>
                    <a:pt x="197611" y="110042"/>
                  </a:lnTo>
                  <a:lnTo>
                    <a:pt x="223054" y="135486"/>
                  </a:lnTo>
                  <a:moveTo>
                    <a:pt x="0" y="0"/>
                  </a:moveTo>
                  <a:moveTo>
                    <a:pt x="324828" y="135486"/>
                  </a:moveTo>
                  <a:lnTo>
                    <a:pt x="350272" y="110042"/>
                  </a:lnTo>
                  <a:lnTo>
                    <a:pt x="324828" y="84599"/>
                  </a:lnTo>
                  <a:moveTo>
                    <a:pt x="0" y="0"/>
                  </a:moveTo>
                  <a:moveTo>
                    <a:pt x="290903" y="67637"/>
                  </a:moveTo>
                  <a:lnTo>
                    <a:pt x="256979" y="143968"/>
                  </a:lnTo>
                  <a:moveTo>
                    <a:pt x="14417" y="393738"/>
                  </a:moveTo>
                  <a:cubicBezTo>
                    <a:pt x="29683" y="349636"/>
                    <a:pt x="73785" y="317407"/>
                    <a:pt x="122976" y="317407"/>
                  </a:cubicBezTo>
                  <a:cubicBezTo>
                    <a:pt x="172167" y="317407"/>
                    <a:pt x="214573" y="349636"/>
                    <a:pt x="229839" y="393738"/>
                  </a:cubicBezTo>
                  <a:moveTo>
                    <a:pt x="121280" y="164746"/>
                  </a:moveTo>
                  <a:lnTo>
                    <a:pt x="121280" y="113859"/>
                  </a:lnTo>
                  <a:moveTo>
                    <a:pt x="27986" y="213937"/>
                  </a:moveTo>
                  <a:lnTo>
                    <a:pt x="214571" y="213937"/>
                  </a:lnTo>
                  <a:moveTo>
                    <a:pt x="51733" y="198671"/>
                  </a:moveTo>
                  <a:cubicBezTo>
                    <a:pt x="53429" y="161354"/>
                    <a:pt x="83961" y="130821"/>
                    <a:pt x="121278" y="130821"/>
                  </a:cubicBezTo>
                  <a:cubicBezTo>
                    <a:pt x="160292" y="130821"/>
                    <a:pt x="190824" y="161353"/>
                    <a:pt x="190824" y="200367"/>
                  </a:cubicBezTo>
                  <a:lnTo>
                    <a:pt x="190824" y="230899"/>
                  </a:lnTo>
                  <a:cubicBezTo>
                    <a:pt x="190824" y="269913"/>
                    <a:pt x="160292" y="300445"/>
                    <a:pt x="121278" y="300445"/>
                  </a:cubicBezTo>
                  <a:cubicBezTo>
                    <a:pt x="83961" y="300445"/>
                    <a:pt x="53429" y="269913"/>
                    <a:pt x="51733" y="232595"/>
                  </a:cubicBezTo>
                  <a:close/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C244032-D20A-BC1F-687B-91AF31410BC4}"/>
              </a:ext>
            </a:extLst>
          </p:cNvPr>
          <p:cNvGrpSpPr/>
          <p:nvPr/>
        </p:nvGrpSpPr>
        <p:grpSpPr>
          <a:xfrm>
            <a:off x="4531148" y="1777547"/>
            <a:ext cx="382500" cy="403703"/>
            <a:chOff x="3208424" y="1351897"/>
            <a:chExt cx="382500" cy="403703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79891C60-791E-64AA-DA31-E7A9380293BD}"/>
                </a:ext>
              </a:extLst>
            </p:cNvPr>
            <p:cNvSpPr/>
            <p:nvPr/>
          </p:nvSpPr>
          <p:spPr>
            <a:xfrm>
              <a:off x="3209272" y="1351897"/>
              <a:ext cx="381652" cy="403703"/>
            </a:xfrm>
            <a:custGeom>
              <a:avLst/>
              <a:gdLst/>
              <a:ahLst/>
              <a:cxnLst/>
              <a:rect l="0" t="0" r="0" b="0"/>
              <a:pathLst>
                <a:path w="381652" h="403703">
                  <a:moveTo>
                    <a:pt x="59368" y="390133"/>
                  </a:moveTo>
                  <a:cubicBezTo>
                    <a:pt x="89900" y="305321"/>
                    <a:pt x="145876" y="232383"/>
                    <a:pt x="203547" y="161142"/>
                  </a:cubicBezTo>
                  <a:cubicBezTo>
                    <a:pt x="206940" y="156053"/>
                    <a:pt x="213725" y="154357"/>
                    <a:pt x="218814" y="152660"/>
                  </a:cubicBezTo>
                  <a:cubicBezTo>
                    <a:pt x="225598" y="150964"/>
                    <a:pt x="234080" y="154357"/>
                    <a:pt x="235776" y="161142"/>
                  </a:cubicBezTo>
                  <a:cubicBezTo>
                    <a:pt x="266308" y="245953"/>
                    <a:pt x="317195" y="325676"/>
                    <a:pt x="381652" y="390133"/>
                  </a:cubicBezTo>
                  <a:cubicBezTo>
                    <a:pt x="274789" y="379956"/>
                    <a:pt x="164534" y="403703"/>
                    <a:pt x="59368" y="390133"/>
                  </a:cubicBezTo>
                  <a:moveTo>
                    <a:pt x="59368" y="390133"/>
                  </a:moveTo>
                  <a:cubicBezTo>
                    <a:pt x="39013" y="386741"/>
                    <a:pt x="16962" y="396918"/>
                    <a:pt x="0" y="390133"/>
                  </a:cubicBezTo>
                  <a:cubicBezTo>
                    <a:pt x="13569" y="356208"/>
                    <a:pt x="33924" y="323980"/>
                    <a:pt x="59368" y="296840"/>
                  </a:cubicBezTo>
                  <a:cubicBezTo>
                    <a:pt x="64456" y="293448"/>
                    <a:pt x="69545" y="290055"/>
                    <a:pt x="74634" y="288359"/>
                  </a:cubicBezTo>
                  <a:cubicBezTo>
                    <a:pt x="81419" y="290055"/>
                    <a:pt x="86507" y="293448"/>
                    <a:pt x="91596" y="296840"/>
                  </a:cubicBezTo>
                  <a:cubicBezTo>
                    <a:pt x="94989" y="305321"/>
                    <a:pt x="98381" y="313803"/>
                    <a:pt x="103470" y="318891"/>
                  </a:cubicBezTo>
                  <a:moveTo>
                    <a:pt x="134002" y="269701"/>
                  </a:moveTo>
                  <a:cubicBezTo>
                    <a:pt x="142483" y="284967"/>
                    <a:pt x="161142" y="291752"/>
                    <a:pt x="173015" y="303625"/>
                  </a:cubicBezTo>
                  <a:cubicBezTo>
                    <a:pt x="179800" y="310410"/>
                    <a:pt x="188281" y="307018"/>
                    <a:pt x="196763" y="301929"/>
                  </a:cubicBezTo>
                  <a:cubicBezTo>
                    <a:pt x="201851" y="300233"/>
                    <a:pt x="203547" y="295144"/>
                    <a:pt x="206940" y="291752"/>
                  </a:cubicBezTo>
                  <a:cubicBezTo>
                    <a:pt x="213725" y="284967"/>
                    <a:pt x="225598" y="284967"/>
                    <a:pt x="232383" y="291752"/>
                  </a:cubicBezTo>
                  <a:cubicBezTo>
                    <a:pt x="235776" y="295144"/>
                    <a:pt x="239168" y="300233"/>
                    <a:pt x="242561" y="301929"/>
                  </a:cubicBezTo>
                  <a:cubicBezTo>
                    <a:pt x="249346" y="308714"/>
                    <a:pt x="257827" y="307018"/>
                    <a:pt x="266308" y="303625"/>
                  </a:cubicBezTo>
                  <a:cubicBezTo>
                    <a:pt x="281574" y="295144"/>
                    <a:pt x="293448" y="281574"/>
                    <a:pt x="305321" y="269701"/>
                  </a:cubicBezTo>
                  <a:moveTo>
                    <a:pt x="220510" y="152660"/>
                  </a:moveTo>
                  <a:cubicBezTo>
                    <a:pt x="225598" y="101773"/>
                    <a:pt x="230687" y="49190"/>
                    <a:pt x="220510" y="0"/>
                  </a:cubicBezTo>
                  <a:moveTo>
                    <a:pt x="220510" y="0"/>
                  </a:moveTo>
                  <a:cubicBezTo>
                    <a:pt x="249346" y="6784"/>
                    <a:pt x="281574" y="0"/>
                    <a:pt x="313803" y="0"/>
                  </a:cubicBezTo>
                  <a:cubicBezTo>
                    <a:pt x="317195" y="0"/>
                    <a:pt x="322284" y="3392"/>
                    <a:pt x="322284" y="8481"/>
                  </a:cubicBezTo>
                  <a:cubicBezTo>
                    <a:pt x="313803" y="30532"/>
                    <a:pt x="327372" y="54279"/>
                    <a:pt x="322284" y="76330"/>
                  </a:cubicBezTo>
                  <a:cubicBezTo>
                    <a:pt x="320588" y="81419"/>
                    <a:pt x="317195" y="84811"/>
                    <a:pt x="313803" y="84811"/>
                  </a:cubicBezTo>
                  <a:cubicBezTo>
                    <a:pt x="281574" y="89900"/>
                    <a:pt x="251042" y="86507"/>
                    <a:pt x="220510" y="84811"/>
                  </a:cubicBezTo>
                  <a:moveTo>
                    <a:pt x="322284" y="33924"/>
                  </a:moveTo>
                  <a:cubicBezTo>
                    <a:pt x="335854" y="33924"/>
                    <a:pt x="349423" y="32228"/>
                    <a:pt x="364690" y="33924"/>
                  </a:cubicBezTo>
                  <a:cubicBezTo>
                    <a:pt x="368082" y="33924"/>
                    <a:pt x="373171" y="37317"/>
                    <a:pt x="373171" y="42405"/>
                  </a:cubicBezTo>
                  <a:cubicBezTo>
                    <a:pt x="371475" y="64456"/>
                    <a:pt x="376563" y="88204"/>
                    <a:pt x="373171" y="110255"/>
                  </a:cubicBezTo>
                  <a:cubicBezTo>
                    <a:pt x="371475" y="115343"/>
                    <a:pt x="368082" y="117040"/>
                    <a:pt x="364690" y="118736"/>
                  </a:cubicBezTo>
                  <a:cubicBezTo>
                    <a:pt x="347727" y="125521"/>
                    <a:pt x="329069" y="123825"/>
                    <a:pt x="313803" y="118736"/>
                  </a:cubicBezTo>
                  <a:cubicBezTo>
                    <a:pt x="308714" y="117040"/>
                    <a:pt x="307018" y="115343"/>
                    <a:pt x="305321" y="110255"/>
                  </a:cubicBezTo>
                  <a:cubicBezTo>
                    <a:pt x="301929" y="101773"/>
                    <a:pt x="305321" y="93292"/>
                    <a:pt x="305321" y="84811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9D5DF780-4A3F-1132-1391-EB181215E5E9}"/>
                </a:ext>
              </a:extLst>
            </p:cNvPr>
            <p:cNvSpPr/>
            <p:nvPr/>
          </p:nvSpPr>
          <p:spPr>
            <a:xfrm>
              <a:off x="3208424" y="1351897"/>
              <a:ext cx="381652" cy="390133"/>
            </a:xfrm>
            <a:custGeom>
              <a:avLst/>
              <a:gdLst/>
              <a:ahLst/>
              <a:cxnLst/>
              <a:rect l="0" t="0" r="0" b="0"/>
              <a:pathLst>
                <a:path w="381652" h="390133">
                  <a:moveTo>
                    <a:pt x="59368" y="390133"/>
                  </a:moveTo>
                  <a:lnTo>
                    <a:pt x="203547" y="161142"/>
                  </a:lnTo>
                  <a:cubicBezTo>
                    <a:pt x="207588" y="155859"/>
                    <a:pt x="213859" y="152761"/>
                    <a:pt x="220510" y="152761"/>
                  </a:cubicBezTo>
                  <a:cubicBezTo>
                    <a:pt x="227160" y="152761"/>
                    <a:pt x="233431" y="155859"/>
                    <a:pt x="237472" y="161142"/>
                  </a:cubicBezTo>
                  <a:lnTo>
                    <a:pt x="381652" y="390133"/>
                  </a:lnTo>
                  <a:close/>
                  <a:moveTo>
                    <a:pt x="59368" y="390133"/>
                  </a:moveTo>
                  <a:lnTo>
                    <a:pt x="0" y="390133"/>
                  </a:lnTo>
                  <a:lnTo>
                    <a:pt x="59368" y="296840"/>
                  </a:lnTo>
                  <a:cubicBezTo>
                    <a:pt x="63517" y="291679"/>
                    <a:pt x="69711" y="288582"/>
                    <a:pt x="76330" y="288359"/>
                  </a:cubicBezTo>
                  <a:cubicBezTo>
                    <a:pt x="82949" y="288582"/>
                    <a:pt x="89143" y="291679"/>
                    <a:pt x="93292" y="296840"/>
                  </a:cubicBezTo>
                  <a:lnTo>
                    <a:pt x="104318" y="318891"/>
                  </a:lnTo>
                  <a:moveTo>
                    <a:pt x="134935" y="270108"/>
                  </a:moveTo>
                  <a:lnTo>
                    <a:pt x="174678" y="303727"/>
                  </a:lnTo>
                  <a:cubicBezTo>
                    <a:pt x="181415" y="309422"/>
                    <a:pt x="191393" y="309001"/>
                    <a:pt x="197628" y="302760"/>
                  </a:cubicBezTo>
                  <a:lnTo>
                    <a:pt x="208517" y="291870"/>
                  </a:lnTo>
                  <a:cubicBezTo>
                    <a:pt x="215141" y="285248"/>
                    <a:pt x="225878" y="285248"/>
                    <a:pt x="232502" y="291870"/>
                  </a:cubicBezTo>
                  <a:lnTo>
                    <a:pt x="243392" y="302760"/>
                  </a:lnTo>
                  <a:cubicBezTo>
                    <a:pt x="249627" y="309001"/>
                    <a:pt x="259604" y="309422"/>
                    <a:pt x="266342" y="303727"/>
                  </a:cubicBezTo>
                  <a:lnTo>
                    <a:pt x="306170" y="270108"/>
                  </a:lnTo>
                  <a:moveTo>
                    <a:pt x="220510" y="0"/>
                  </a:moveTo>
                  <a:lnTo>
                    <a:pt x="220510" y="152660"/>
                  </a:lnTo>
                  <a:moveTo>
                    <a:pt x="220510" y="0"/>
                  </a:moveTo>
                  <a:lnTo>
                    <a:pt x="313803" y="0"/>
                  </a:lnTo>
                  <a:cubicBezTo>
                    <a:pt x="318487" y="0"/>
                    <a:pt x="322284" y="3797"/>
                    <a:pt x="322284" y="8481"/>
                  </a:cubicBezTo>
                  <a:lnTo>
                    <a:pt x="322284" y="76330"/>
                  </a:lnTo>
                  <a:cubicBezTo>
                    <a:pt x="322284" y="81014"/>
                    <a:pt x="318487" y="84811"/>
                    <a:pt x="313803" y="84811"/>
                  </a:cubicBezTo>
                  <a:lnTo>
                    <a:pt x="220510" y="84811"/>
                  </a:lnTo>
                  <a:moveTo>
                    <a:pt x="322284" y="33924"/>
                  </a:moveTo>
                  <a:lnTo>
                    <a:pt x="364690" y="33924"/>
                  </a:lnTo>
                  <a:cubicBezTo>
                    <a:pt x="369374" y="33924"/>
                    <a:pt x="373171" y="37721"/>
                    <a:pt x="373171" y="42405"/>
                  </a:cubicBezTo>
                  <a:lnTo>
                    <a:pt x="373171" y="110255"/>
                  </a:lnTo>
                  <a:cubicBezTo>
                    <a:pt x="373171" y="114939"/>
                    <a:pt x="369374" y="118736"/>
                    <a:pt x="364690" y="118736"/>
                  </a:cubicBezTo>
                  <a:lnTo>
                    <a:pt x="313803" y="118736"/>
                  </a:lnTo>
                  <a:cubicBezTo>
                    <a:pt x="309119" y="118736"/>
                    <a:pt x="305321" y="114939"/>
                    <a:pt x="305321" y="110255"/>
                  </a:cubicBezTo>
                  <a:lnTo>
                    <a:pt x="305321" y="84811"/>
                  </a:ln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14DE0B6-752E-DD6B-43B1-AB1D219C6A01}"/>
              </a:ext>
            </a:extLst>
          </p:cNvPr>
          <p:cNvGrpSpPr/>
          <p:nvPr/>
        </p:nvGrpSpPr>
        <p:grpSpPr>
          <a:xfrm>
            <a:off x="4282650" y="5197153"/>
            <a:ext cx="390133" cy="390133"/>
            <a:chOff x="2959926" y="4771503"/>
            <a:chExt cx="390133" cy="390133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E79535AD-1F11-72C1-49F1-F898D98C5769}"/>
                </a:ext>
              </a:extLst>
            </p:cNvPr>
            <p:cNvSpPr/>
            <p:nvPr/>
          </p:nvSpPr>
          <p:spPr>
            <a:xfrm>
              <a:off x="2959926" y="4771503"/>
              <a:ext cx="390133" cy="390133"/>
            </a:xfrm>
            <a:custGeom>
              <a:avLst/>
              <a:gdLst/>
              <a:ahLst/>
              <a:cxnLst/>
              <a:rect l="0" t="0" r="0" b="0"/>
              <a:pathLst>
                <a:path w="390133" h="390133">
                  <a:moveTo>
                    <a:pt x="178104" y="220510"/>
                  </a:moveTo>
                  <a:cubicBezTo>
                    <a:pt x="181496" y="228991"/>
                    <a:pt x="186585" y="240865"/>
                    <a:pt x="195066" y="237472"/>
                  </a:cubicBezTo>
                  <a:cubicBezTo>
                    <a:pt x="203547" y="234080"/>
                    <a:pt x="210332" y="228991"/>
                    <a:pt x="212029" y="220510"/>
                  </a:cubicBezTo>
                  <a:cubicBezTo>
                    <a:pt x="213725" y="212029"/>
                    <a:pt x="205244" y="201851"/>
                    <a:pt x="195066" y="203547"/>
                  </a:cubicBezTo>
                  <a:cubicBezTo>
                    <a:pt x="184889" y="205244"/>
                    <a:pt x="181496" y="212029"/>
                    <a:pt x="178104" y="220510"/>
                  </a:cubicBezTo>
                  <a:moveTo>
                    <a:pt x="208636" y="154357"/>
                  </a:moveTo>
                  <a:cubicBezTo>
                    <a:pt x="210332" y="161142"/>
                    <a:pt x="213725" y="166230"/>
                    <a:pt x="213725" y="171319"/>
                  </a:cubicBezTo>
                  <a:cubicBezTo>
                    <a:pt x="215421" y="176408"/>
                    <a:pt x="222206" y="179800"/>
                    <a:pt x="227295" y="179800"/>
                  </a:cubicBezTo>
                  <a:cubicBezTo>
                    <a:pt x="234080" y="178104"/>
                    <a:pt x="239168" y="178104"/>
                    <a:pt x="244257" y="174711"/>
                  </a:cubicBezTo>
                  <a:cubicBezTo>
                    <a:pt x="251042" y="173015"/>
                    <a:pt x="256131" y="178104"/>
                    <a:pt x="261219" y="183193"/>
                  </a:cubicBezTo>
                  <a:cubicBezTo>
                    <a:pt x="264612" y="186585"/>
                    <a:pt x="262916" y="195066"/>
                    <a:pt x="259523" y="200155"/>
                  </a:cubicBezTo>
                  <a:cubicBezTo>
                    <a:pt x="254434" y="203547"/>
                    <a:pt x="251042" y="208636"/>
                    <a:pt x="247650" y="212029"/>
                  </a:cubicBezTo>
                  <a:cubicBezTo>
                    <a:pt x="244257" y="217117"/>
                    <a:pt x="242561" y="223902"/>
                    <a:pt x="247650" y="228991"/>
                  </a:cubicBezTo>
                  <a:cubicBezTo>
                    <a:pt x="251042" y="232383"/>
                    <a:pt x="256131" y="235776"/>
                    <a:pt x="259523" y="240865"/>
                  </a:cubicBezTo>
                  <a:cubicBezTo>
                    <a:pt x="261219" y="247650"/>
                    <a:pt x="264612" y="252738"/>
                    <a:pt x="261219" y="257827"/>
                  </a:cubicBezTo>
                  <a:cubicBezTo>
                    <a:pt x="256131" y="264612"/>
                    <a:pt x="251042" y="264612"/>
                    <a:pt x="244257" y="266308"/>
                  </a:cubicBezTo>
                  <a:cubicBezTo>
                    <a:pt x="239168" y="266308"/>
                    <a:pt x="232383" y="264612"/>
                    <a:pt x="227295" y="261219"/>
                  </a:cubicBezTo>
                  <a:cubicBezTo>
                    <a:pt x="222206" y="259523"/>
                    <a:pt x="215421" y="264612"/>
                    <a:pt x="213725" y="269701"/>
                  </a:cubicBezTo>
                  <a:cubicBezTo>
                    <a:pt x="213725" y="274789"/>
                    <a:pt x="212029" y="279878"/>
                    <a:pt x="208636" y="286663"/>
                  </a:cubicBezTo>
                  <a:cubicBezTo>
                    <a:pt x="206940" y="291752"/>
                    <a:pt x="201851" y="298536"/>
                    <a:pt x="195066" y="296840"/>
                  </a:cubicBezTo>
                  <a:cubicBezTo>
                    <a:pt x="188281" y="295144"/>
                    <a:pt x="179800" y="293448"/>
                    <a:pt x="179800" y="286663"/>
                  </a:cubicBezTo>
                  <a:cubicBezTo>
                    <a:pt x="181496" y="279878"/>
                    <a:pt x="179800" y="274789"/>
                    <a:pt x="176408" y="269701"/>
                  </a:cubicBezTo>
                  <a:cubicBezTo>
                    <a:pt x="171319" y="264612"/>
                    <a:pt x="167927" y="262916"/>
                    <a:pt x="162838" y="261219"/>
                  </a:cubicBezTo>
                  <a:cubicBezTo>
                    <a:pt x="156053" y="261219"/>
                    <a:pt x="150964" y="262916"/>
                    <a:pt x="145876" y="266308"/>
                  </a:cubicBezTo>
                  <a:cubicBezTo>
                    <a:pt x="139091" y="268004"/>
                    <a:pt x="134002" y="262916"/>
                    <a:pt x="128913" y="257827"/>
                  </a:cubicBezTo>
                  <a:cubicBezTo>
                    <a:pt x="125521" y="252738"/>
                    <a:pt x="125521" y="244257"/>
                    <a:pt x="130609" y="240865"/>
                  </a:cubicBezTo>
                  <a:cubicBezTo>
                    <a:pt x="135698" y="237472"/>
                    <a:pt x="140787" y="234080"/>
                    <a:pt x="142483" y="228991"/>
                  </a:cubicBezTo>
                  <a:cubicBezTo>
                    <a:pt x="145876" y="223902"/>
                    <a:pt x="147572" y="217117"/>
                    <a:pt x="142483" y="212029"/>
                  </a:cubicBezTo>
                  <a:cubicBezTo>
                    <a:pt x="139091" y="208636"/>
                    <a:pt x="134002" y="205244"/>
                    <a:pt x="130609" y="200155"/>
                  </a:cubicBezTo>
                  <a:cubicBezTo>
                    <a:pt x="128913" y="193370"/>
                    <a:pt x="125521" y="188281"/>
                    <a:pt x="128913" y="183193"/>
                  </a:cubicBezTo>
                  <a:cubicBezTo>
                    <a:pt x="132306" y="176408"/>
                    <a:pt x="139091" y="173015"/>
                    <a:pt x="145876" y="174711"/>
                  </a:cubicBezTo>
                  <a:cubicBezTo>
                    <a:pt x="150964" y="176408"/>
                    <a:pt x="157749" y="178104"/>
                    <a:pt x="162838" y="179800"/>
                  </a:cubicBezTo>
                  <a:cubicBezTo>
                    <a:pt x="167927" y="179800"/>
                    <a:pt x="171319" y="176408"/>
                    <a:pt x="176408" y="171319"/>
                  </a:cubicBezTo>
                  <a:cubicBezTo>
                    <a:pt x="179800" y="166230"/>
                    <a:pt x="179800" y="161142"/>
                    <a:pt x="179800" y="154357"/>
                  </a:cubicBezTo>
                  <a:cubicBezTo>
                    <a:pt x="181496" y="147572"/>
                    <a:pt x="188281" y="142483"/>
                    <a:pt x="195066" y="144179"/>
                  </a:cubicBezTo>
                  <a:cubicBezTo>
                    <a:pt x="201851" y="145876"/>
                    <a:pt x="210332" y="147572"/>
                    <a:pt x="208636" y="154357"/>
                  </a:cubicBezTo>
                  <a:moveTo>
                    <a:pt x="166230" y="30532"/>
                  </a:moveTo>
                  <a:cubicBezTo>
                    <a:pt x="169623" y="13569"/>
                    <a:pt x="178104" y="0"/>
                    <a:pt x="195066" y="0"/>
                  </a:cubicBezTo>
                  <a:cubicBezTo>
                    <a:pt x="212029" y="0"/>
                    <a:pt x="222206" y="13569"/>
                    <a:pt x="225598" y="30532"/>
                  </a:cubicBezTo>
                  <a:cubicBezTo>
                    <a:pt x="227295" y="45798"/>
                    <a:pt x="210332" y="62760"/>
                    <a:pt x="195066" y="59368"/>
                  </a:cubicBezTo>
                  <a:cubicBezTo>
                    <a:pt x="179800" y="55975"/>
                    <a:pt x="167927" y="45798"/>
                    <a:pt x="166230" y="30532"/>
                  </a:cubicBezTo>
                  <a:moveTo>
                    <a:pt x="135698" y="118736"/>
                  </a:moveTo>
                  <a:cubicBezTo>
                    <a:pt x="145876" y="93292"/>
                    <a:pt x="167927" y="64456"/>
                    <a:pt x="195066" y="72938"/>
                  </a:cubicBezTo>
                  <a:cubicBezTo>
                    <a:pt x="222206" y="79722"/>
                    <a:pt x="244257" y="91596"/>
                    <a:pt x="254434" y="118736"/>
                  </a:cubicBezTo>
                  <a:moveTo>
                    <a:pt x="301929" y="301929"/>
                  </a:moveTo>
                  <a:cubicBezTo>
                    <a:pt x="298536" y="284967"/>
                    <a:pt x="315499" y="266308"/>
                    <a:pt x="330765" y="271397"/>
                  </a:cubicBezTo>
                  <a:cubicBezTo>
                    <a:pt x="346031" y="276485"/>
                    <a:pt x="362993" y="284967"/>
                    <a:pt x="361297" y="301929"/>
                  </a:cubicBezTo>
                  <a:cubicBezTo>
                    <a:pt x="357905" y="317195"/>
                    <a:pt x="346031" y="327372"/>
                    <a:pt x="330765" y="330765"/>
                  </a:cubicBezTo>
                  <a:cubicBezTo>
                    <a:pt x="313803" y="334157"/>
                    <a:pt x="303625" y="317195"/>
                    <a:pt x="301929" y="301929"/>
                  </a:cubicBezTo>
                  <a:moveTo>
                    <a:pt x="271397" y="390133"/>
                  </a:moveTo>
                  <a:cubicBezTo>
                    <a:pt x="271397" y="362993"/>
                    <a:pt x="303625" y="339246"/>
                    <a:pt x="330765" y="344335"/>
                  </a:cubicBezTo>
                  <a:cubicBezTo>
                    <a:pt x="357905" y="347727"/>
                    <a:pt x="376563" y="364690"/>
                    <a:pt x="390133" y="390133"/>
                  </a:cubicBezTo>
                  <a:moveTo>
                    <a:pt x="30532" y="301929"/>
                  </a:moveTo>
                  <a:cubicBezTo>
                    <a:pt x="28835" y="284967"/>
                    <a:pt x="44102" y="276485"/>
                    <a:pt x="59368" y="271397"/>
                  </a:cubicBezTo>
                  <a:cubicBezTo>
                    <a:pt x="74634" y="266308"/>
                    <a:pt x="86507" y="284967"/>
                    <a:pt x="89900" y="301929"/>
                  </a:cubicBezTo>
                  <a:cubicBezTo>
                    <a:pt x="91596" y="317195"/>
                    <a:pt x="76330" y="329069"/>
                    <a:pt x="59368" y="330765"/>
                  </a:cubicBezTo>
                  <a:cubicBezTo>
                    <a:pt x="42405" y="332461"/>
                    <a:pt x="33924" y="317195"/>
                    <a:pt x="30532" y="301929"/>
                  </a:cubicBezTo>
                  <a:moveTo>
                    <a:pt x="0" y="390133"/>
                  </a:moveTo>
                  <a:cubicBezTo>
                    <a:pt x="1696" y="362993"/>
                    <a:pt x="32228" y="340942"/>
                    <a:pt x="59368" y="344335"/>
                  </a:cubicBezTo>
                  <a:cubicBezTo>
                    <a:pt x="86507" y="347727"/>
                    <a:pt x="103470" y="366386"/>
                    <a:pt x="118736" y="390133"/>
                  </a:cubicBezTo>
                  <a:moveTo>
                    <a:pt x="247650" y="347727"/>
                  </a:moveTo>
                  <a:cubicBezTo>
                    <a:pt x="217117" y="366386"/>
                    <a:pt x="176408" y="359601"/>
                    <a:pt x="142483" y="347727"/>
                  </a:cubicBezTo>
                  <a:moveTo>
                    <a:pt x="266308" y="50886"/>
                  </a:moveTo>
                  <a:cubicBezTo>
                    <a:pt x="334157" y="72938"/>
                    <a:pt x="352816" y="150964"/>
                    <a:pt x="354512" y="220510"/>
                  </a:cubicBezTo>
                  <a:moveTo>
                    <a:pt x="35620" y="220510"/>
                  </a:moveTo>
                  <a:cubicBezTo>
                    <a:pt x="32228" y="150964"/>
                    <a:pt x="61064" y="83115"/>
                    <a:pt x="123825" y="50886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4F2ACB0E-CEA3-CA73-7FDB-612A69B15D79}"/>
                </a:ext>
              </a:extLst>
            </p:cNvPr>
            <p:cNvSpPr/>
            <p:nvPr/>
          </p:nvSpPr>
          <p:spPr>
            <a:xfrm>
              <a:off x="2959926" y="4771503"/>
              <a:ext cx="390133" cy="390133"/>
            </a:xfrm>
            <a:custGeom>
              <a:avLst/>
              <a:gdLst/>
              <a:ahLst/>
              <a:cxnLst/>
              <a:rect l="0" t="0" r="0" b="0"/>
              <a:pathLst>
                <a:path w="390133" h="390133">
                  <a:moveTo>
                    <a:pt x="178104" y="220510"/>
                  </a:moveTo>
                  <a:cubicBezTo>
                    <a:pt x="178104" y="229878"/>
                    <a:pt x="185698" y="237472"/>
                    <a:pt x="195066" y="237472"/>
                  </a:cubicBezTo>
                  <a:cubicBezTo>
                    <a:pt x="204434" y="237472"/>
                    <a:pt x="212029" y="229878"/>
                    <a:pt x="212029" y="220510"/>
                  </a:cubicBezTo>
                  <a:cubicBezTo>
                    <a:pt x="212029" y="211142"/>
                    <a:pt x="204434" y="203547"/>
                    <a:pt x="195066" y="203547"/>
                  </a:cubicBezTo>
                  <a:cubicBezTo>
                    <a:pt x="185698" y="203547"/>
                    <a:pt x="178104" y="211142"/>
                    <a:pt x="178104" y="220510"/>
                  </a:cubicBezTo>
                  <a:close/>
                  <a:moveTo>
                    <a:pt x="209467" y="154899"/>
                  </a:moveTo>
                  <a:lnTo>
                    <a:pt x="214471" y="171319"/>
                  </a:lnTo>
                  <a:cubicBezTo>
                    <a:pt x="216185" y="176979"/>
                    <a:pt x="221989" y="180344"/>
                    <a:pt x="227753" y="179020"/>
                  </a:cubicBezTo>
                  <a:lnTo>
                    <a:pt x="244393" y="175153"/>
                  </a:lnTo>
                  <a:cubicBezTo>
                    <a:pt x="250869" y="173698"/>
                    <a:pt x="257537" y="176629"/>
                    <a:pt x="260845" y="182384"/>
                  </a:cubicBezTo>
                  <a:cubicBezTo>
                    <a:pt x="264152" y="188139"/>
                    <a:pt x="263328" y="195376"/>
                    <a:pt x="258811" y="200240"/>
                  </a:cubicBezTo>
                  <a:lnTo>
                    <a:pt x="247158" y="212809"/>
                  </a:lnTo>
                  <a:cubicBezTo>
                    <a:pt x="243140" y="217157"/>
                    <a:pt x="243140" y="223863"/>
                    <a:pt x="247158" y="228211"/>
                  </a:cubicBezTo>
                  <a:lnTo>
                    <a:pt x="258811" y="240780"/>
                  </a:lnTo>
                  <a:cubicBezTo>
                    <a:pt x="263328" y="245643"/>
                    <a:pt x="264152" y="252881"/>
                    <a:pt x="260845" y="258635"/>
                  </a:cubicBezTo>
                  <a:cubicBezTo>
                    <a:pt x="257537" y="264390"/>
                    <a:pt x="250869" y="267321"/>
                    <a:pt x="244393" y="265867"/>
                  </a:cubicBezTo>
                  <a:lnTo>
                    <a:pt x="227753" y="262000"/>
                  </a:lnTo>
                  <a:cubicBezTo>
                    <a:pt x="221989" y="260675"/>
                    <a:pt x="216185" y="264041"/>
                    <a:pt x="214471" y="269701"/>
                  </a:cubicBezTo>
                  <a:lnTo>
                    <a:pt x="209467" y="286120"/>
                  </a:lnTo>
                  <a:cubicBezTo>
                    <a:pt x="207586" y="292516"/>
                    <a:pt x="201716" y="296908"/>
                    <a:pt x="195049" y="296908"/>
                  </a:cubicBezTo>
                  <a:cubicBezTo>
                    <a:pt x="188382" y="296908"/>
                    <a:pt x="182512" y="292516"/>
                    <a:pt x="180631" y="286120"/>
                  </a:cubicBezTo>
                  <a:lnTo>
                    <a:pt x="175627" y="269701"/>
                  </a:lnTo>
                  <a:cubicBezTo>
                    <a:pt x="173913" y="264041"/>
                    <a:pt x="168109" y="260675"/>
                    <a:pt x="162346" y="262000"/>
                  </a:cubicBezTo>
                  <a:lnTo>
                    <a:pt x="145706" y="265867"/>
                  </a:lnTo>
                  <a:cubicBezTo>
                    <a:pt x="139230" y="267321"/>
                    <a:pt x="132561" y="264390"/>
                    <a:pt x="129254" y="258635"/>
                  </a:cubicBezTo>
                  <a:cubicBezTo>
                    <a:pt x="125947" y="252881"/>
                    <a:pt x="126771" y="245643"/>
                    <a:pt x="131288" y="240780"/>
                  </a:cubicBezTo>
                  <a:lnTo>
                    <a:pt x="142941" y="228211"/>
                  </a:lnTo>
                  <a:cubicBezTo>
                    <a:pt x="146958" y="223863"/>
                    <a:pt x="146958" y="217157"/>
                    <a:pt x="142941" y="212809"/>
                  </a:cubicBezTo>
                  <a:lnTo>
                    <a:pt x="131288" y="200240"/>
                  </a:lnTo>
                  <a:cubicBezTo>
                    <a:pt x="126771" y="195376"/>
                    <a:pt x="125947" y="188139"/>
                    <a:pt x="129254" y="182384"/>
                  </a:cubicBezTo>
                  <a:cubicBezTo>
                    <a:pt x="132561" y="176629"/>
                    <a:pt x="139230" y="173698"/>
                    <a:pt x="145706" y="175153"/>
                  </a:cubicBezTo>
                  <a:lnTo>
                    <a:pt x="162346" y="179020"/>
                  </a:lnTo>
                  <a:cubicBezTo>
                    <a:pt x="168109" y="180344"/>
                    <a:pt x="173913" y="176979"/>
                    <a:pt x="175627" y="171319"/>
                  </a:cubicBezTo>
                  <a:lnTo>
                    <a:pt x="180631" y="154899"/>
                  </a:lnTo>
                  <a:cubicBezTo>
                    <a:pt x="182512" y="148503"/>
                    <a:pt x="188382" y="144111"/>
                    <a:pt x="195049" y="144111"/>
                  </a:cubicBezTo>
                  <a:cubicBezTo>
                    <a:pt x="201716" y="144111"/>
                    <a:pt x="207586" y="148504"/>
                    <a:pt x="209467" y="154899"/>
                  </a:cubicBezTo>
                  <a:close/>
                  <a:moveTo>
                    <a:pt x="165382" y="29684"/>
                  </a:moveTo>
                  <a:cubicBezTo>
                    <a:pt x="165382" y="13290"/>
                    <a:pt x="178672" y="0"/>
                    <a:pt x="195066" y="0"/>
                  </a:cubicBezTo>
                  <a:cubicBezTo>
                    <a:pt x="211460" y="0"/>
                    <a:pt x="224750" y="13290"/>
                    <a:pt x="224750" y="29684"/>
                  </a:cubicBezTo>
                  <a:cubicBezTo>
                    <a:pt x="224750" y="46078"/>
                    <a:pt x="211460" y="59368"/>
                    <a:pt x="195066" y="59368"/>
                  </a:cubicBezTo>
                  <a:cubicBezTo>
                    <a:pt x="178672" y="59368"/>
                    <a:pt x="165382" y="46078"/>
                    <a:pt x="165382" y="29684"/>
                  </a:cubicBezTo>
                  <a:close/>
                  <a:moveTo>
                    <a:pt x="135698" y="118736"/>
                  </a:moveTo>
                  <a:cubicBezTo>
                    <a:pt x="142618" y="91598"/>
                    <a:pt x="167060" y="72607"/>
                    <a:pt x="195066" y="72607"/>
                  </a:cubicBezTo>
                  <a:cubicBezTo>
                    <a:pt x="223073" y="72607"/>
                    <a:pt x="247514" y="91598"/>
                    <a:pt x="254434" y="118736"/>
                  </a:cubicBezTo>
                  <a:moveTo>
                    <a:pt x="330765" y="271397"/>
                  </a:moveTo>
                  <a:cubicBezTo>
                    <a:pt x="347159" y="271397"/>
                    <a:pt x="360449" y="284687"/>
                    <a:pt x="360449" y="301081"/>
                  </a:cubicBezTo>
                  <a:cubicBezTo>
                    <a:pt x="360449" y="317475"/>
                    <a:pt x="347159" y="330765"/>
                    <a:pt x="330765" y="330765"/>
                  </a:cubicBezTo>
                  <a:cubicBezTo>
                    <a:pt x="314371" y="330765"/>
                    <a:pt x="301081" y="317475"/>
                    <a:pt x="301081" y="301081"/>
                  </a:cubicBezTo>
                  <a:cubicBezTo>
                    <a:pt x="301081" y="284687"/>
                    <a:pt x="314371" y="271397"/>
                    <a:pt x="330765" y="271397"/>
                  </a:cubicBezTo>
                  <a:close/>
                  <a:moveTo>
                    <a:pt x="271397" y="390133"/>
                  </a:moveTo>
                  <a:cubicBezTo>
                    <a:pt x="278317" y="362995"/>
                    <a:pt x="302758" y="344004"/>
                    <a:pt x="330765" y="344004"/>
                  </a:cubicBezTo>
                  <a:cubicBezTo>
                    <a:pt x="358771" y="344004"/>
                    <a:pt x="383213" y="362995"/>
                    <a:pt x="390133" y="390133"/>
                  </a:cubicBezTo>
                  <a:moveTo>
                    <a:pt x="29684" y="301081"/>
                  </a:moveTo>
                  <a:cubicBezTo>
                    <a:pt x="29684" y="284687"/>
                    <a:pt x="42974" y="271397"/>
                    <a:pt x="59368" y="271397"/>
                  </a:cubicBezTo>
                  <a:cubicBezTo>
                    <a:pt x="75762" y="271397"/>
                    <a:pt x="89052" y="284687"/>
                    <a:pt x="89052" y="301081"/>
                  </a:cubicBezTo>
                  <a:cubicBezTo>
                    <a:pt x="89052" y="317475"/>
                    <a:pt x="75762" y="330765"/>
                    <a:pt x="59368" y="330765"/>
                  </a:cubicBezTo>
                  <a:cubicBezTo>
                    <a:pt x="42974" y="330765"/>
                    <a:pt x="29684" y="317475"/>
                    <a:pt x="29684" y="301081"/>
                  </a:cubicBezTo>
                  <a:close/>
                  <a:moveTo>
                    <a:pt x="0" y="390133"/>
                  </a:moveTo>
                  <a:cubicBezTo>
                    <a:pt x="6920" y="362995"/>
                    <a:pt x="31361" y="344004"/>
                    <a:pt x="59368" y="344004"/>
                  </a:cubicBezTo>
                  <a:cubicBezTo>
                    <a:pt x="87374" y="344004"/>
                    <a:pt x="111816" y="362995"/>
                    <a:pt x="118736" y="390133"/>
                  </a:cubicBezTo>
                  <a:moveTo>
                    <a:pt x="246801" y="347727"/>
                  </a:moveTo>
                  <a:cubicBezTo>
                    <a:pt x="213237" y="359031"/>
                    <a:pt x="176895" y="359031"/>
                    <a:pt x="143331" y="347727"/>
                  </a:cubicBezTo>
                  <a:moveTo>
                    <a:pt x="267122" y="50886"/>
                  </a:moveTo>
                  <a:cubicBezTo>
                    <a:pt x="330020" y="82402"/>
                    <a:pt x="365254" y="151031"/>
                    <a:pt x="354207" y="220510"/>
                  </a:cubicBezTo>
                  <a:moveTo>
                    <a:pt x="35926" y="220510"/>
                  </a:moveTo>
                  <a:cubicBezTo>
                    <a:pt x="24878" y="151022"/>
                    <a:pt x="60129" y="82387"/>
                    <a:pt x="123044" y="50886"/>
                  </a:cubicBezTo>
                </a:path>
              </a:pathLst>
            </a:custGeom>
            <a:noFill/>
            <a:ln w="1017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200"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EBB8FC5-9D84-73D1-3C25-F4D9043524B7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confs-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success.png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6465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76183" y="2369611"/>
            <a:ext cx="7013864" cy="1168977"/>
            <a:chOff x="187309" y="1298048"/>
            <a:chExt cx="7013864" cy="1168977"/>
          </a:xfrm>
        </p:grpSpPr>
        <p:sp>
          <p:nvSpPr>
            <p:cNvPr id="2" name="Rounded Rectangle 1"/>
            <p:cNvSpPr/>
            <p:nvPr/>
          </p:nvSpPr>
          <p:spPr>
            <a:xfrm>
              <a:off x="187309" y="1298048"/>
              <a:ext cx="7013863" cy="1168977"/>
            </a:xfrm>
            <a:custGeom>
              <a:avLst/>
              <a:gdLst/>
              <a:ahLst/>
              <a:cxnLst/>
              <a:rect l="0" t="0" r="0" b="0"/>
              <a:pathLst>
                <a:path w="7013863" h="1168977">
                  <a:moveTo>
                    <a:pt x="6358457" y="600075"/>
                  </a:moveTo>
                  <a:cubicBezTo>
                    <a:pt x="6358457" y="600075"/>
                    <a:pt x="6476134" y="610206"/>
                    <a:pt x="6614073" y="635923"/>
                  </a:cubicBezTo>
                  <a:cubicBezTo>
                    <a:pt x="6759805" y="663979"/>
                    <a:pt x="6928138" y="707620"/>
                    <a:pt x="7013863" y="762952"/>
                  </a:cubicBezTo>
                  <a:cubicBezTo>
                    <a:pt x="6764481" y="716972"/>
                    <a:pt x="6588355" y="709179"/>
                    <a:pt x="6471458" y="692813"/>
                  </a:cubicBezTo>
                  <a:cubicBezTo>
                    <a:pt x="6388071" y="681124"/>
                    <a:pt x="6335077" y="681124"/>
                    <a:pt x="6306242" y="669434"/>
                  </a:cubicBezTo>
                  <a:cubicBezTo>
                    <a:pt x="6300008" y="662420"/>
                    <a:pt x="6294552" y="656185"/>
                    <a:pt x="6287539" y="649951"/>
                  </a:cubicBezTo>
                  <a:cubicBezTo>
                    <a:pt x="6304684" y="631247"/>
                    <a:pt x="6334298" y="616440"/>
                    <a:pt x="6345208" y="581371"/>
                  </a:cubicBezTo>
                  <a:cubicBezTo>
                    <a:pt x="6349105" y="587605"/>
                    <a:pt x="6354560" y="593840"/>
                    <a:pt x="6358457" y="600075"/>
                  </a:cubicBezTo>
                  <a:moveTo>
                    <a:pt x="868939" y="565005"/>
                  </a:moveTo>
                  <a:cubicBezTo>
                    <a:pt x="925830" y="522922"/>
                    <a:pt x="990513" y="492529"/>
                    <a:pt x="1050520" y="455121"/>
                  </a:cubicBezTo>
                  <a:cubicBezTo>
                    <a:pt x="1311592" y="294582"/>
                    <a:pt x="1564091" y="135601"/>
                    <a:pt x="1931150" y="176905"/>
                  </a:cubicBezTo>
                  <a:cubicBezTo>
                    <a:pt x="1931929" y="177684"/>
                    <a:pt x="1931929" y="177684"/>
                    <a:pt x="1932709" y="177684"/>
                  </a:cubicBezTo>
                  <a:cubicBezTo>
                    <a:pt x="2088572" y="193270"/>
                    <a:pt x="2235863" y="220547"/>
                    <a:pt x="2387051" y="222885"/>
                  </a:cubicBezTo>
                  <a:cubicBezTo>
                    <a:pt x="2535122" y="224443"/>
                    <a:pt x="2685530" y="247823"/>
                    <a:pt x="2849187" y="230678"/>
                  </a:cubicBezTo>
                  <a:cubicBezTo>
                    <a:pt x="3029989" y="211974"/>
                    <a:pt x="3228715" y="198726"/>
                    <a:pt x="3457055" y="160539"/>
                  </a:cubicBezTo>
                  <a:cubicBezTo>
                    <a:pt x="3679940" y="123132"/>
                    <a:pt x="3847493" y="123132"/>
                    <a:pt x="3997122" y="131704"/>
                  </a:cubicBezTo>
                  <a:cubicBezTo>
                    <a:pt x="4135062" y="139497"/>
                    <a:pt x="4255856" y="175346"/>
                    <a:pt x="4386782" y="209636"/>
                  </a:cubicBezTo>
                  <a:cubicBezTo>
                    <a:pt x="4526280" y="246264"/>
                    <a:pt x="4677467" y="293023"/>
                    <a:pt x="4873076" y="307051"/>
                  </a:cubicBezTo>
                  <a:cubicBezTo>
                    <a:pt x="5082713" y="322637"/>
                    <a:pt x="5353136" y="416155"/>
                    <a:pt x="5685905" y="316403"/>
                  </a:cubicBezTo>
                  <a:cubicBezTo>
                    <a:pt x="5688243" y="315623"/>
                    <a:pt x="5690581" y="315623"/>
                    <a:pt x="5692919" y="315623"/>
                  </a:cubicBezTo>
                  <a:cubicBezTo>
                    <a:pt x="5732664" y="312506"/>
                    <a:pt x="5812934" y="303154"/>
                    <a:pt x="5901776" y="282113"/>
                  </a:cubicBezTo>
                  <a:cubicBezTo>
                    <a:pt x="5979708" y="263409"/>
                    <a:pt x="6062316" y="231457"/>
                    <a:pt x="6134792" y="190153"/>
                  </a:cubicBezTo>
                  <a:cubicBezTo>
                    <a:pt x="6134792" y="190153"/>
                    <a:pt x="6205710" y="127808"/>
                    <a:pt x="6304684" y="0"/>
                  </a:cubicBezTo>
                  <a:cubicBezTo>
                    <a:pt x="6274290" y="110663"/>
                    <a:pt x="6251690" y="155084"/>
                    <a:pt x="6218959" y="226002"/>
                  </a:cubicBezTo>
                  <a:cubicBezTo>
                    <a:pt x="6201814" y="264188"/>
                    <a:pt x="6132454" y="326534"/>
                    <a:pt x="6052964" y="339003"/>
                  </a:cubicBezTo>
                  <a:cubicBezTo>
                    <a:pt x="6102061" y="347575"/>
                    <a:pt x="6137130" y="376410"/>
                    <a:pt x="6175317" y="399790"/>
                  </a:cubicBezTo>
                  <a:cubicBezTo>
                    <a:pt x="6126999" y="407583"/>
                    <a:pt x="6074785" y="427066"/>
                    <a:pt x="6019453" y="448107"/>
                  </a:cubicBezTo>
                  <a:cubicBezTo>
                    <a:pt x="5952432" y="407583"/>
                    <a:pt x="5878397" y="409921"/>
                    <a:pt x="5809817" y="402128"/>
                  </a:cubicBezTo>
                  <a:cubicBezTo>
                    <a:pt x="5738119" y="409921"/>
                    <a:pt x="5669539" y="416155"/>
                    <a:pt x="5604856" y="417714"/>
                  </a:cubicBezTo>
                  <a:moveTo>
                    <a:pt x="4723447" y="402907"/>
                  </a:moveTo>
                  <a:cubicBezTo>
                    <a:pt x="4910483" y="440314"/>
                    <a:pt x="5153631" y="452004"/>
                    <a:pt x="5479386" y="424728"/>
                  </a:cubicBezTo>
                  <a:moveTo>
                    <a:pt x="4417954" y="349134"/>
                  </a:moveTo>
                  <a:cubicBezTo>
                    <a:pt x="4383664" y="327313"/>
                    <a:pt x="4336905" y="341341"/>
                    <a:pt x="4305732" y="323417"/>
                  </a:cubicBezTo>
                  <a:cubicBezTo>
                    <a:pt x="4083627" y="196388"/>
                    <a:pt x="3877887" y="222884"/>
                    <a:pt x="3505373" y="324975"/>
                  </a:cubicBezTo>
                  <a:cubicBezTo>
                    <a:pt x="3456276" y="338224"/>
                    <a:pt x="3411075" y="355369"/>
                    <a:pt x="3365875" y="361603"/>
                  </a:cubicBezTo>
                  <a:moveTo>
                    <a:pt x="1921019" y="413038"/>
                  </a:moveTo>
                  <a:cubicBezTo>
                    <a:pt x="1923357" y="413038"/>
                    <a:pt x="1924915" y="413038"/>
                    <a:pt x="1927253" y="413038"/>
                  </a:cubicBezTo>
                  <a:cubicBezTo>
                    <a:pt x="2010640" y="416935"/>
                    <a:pt x="2084676" y="435638"/>
                    <a:pt x="2154035" y="434080"/>
                  </a:cubicBezTo>
                  <a:cubicBezTo>
                    <a:pt x="2281843" y="430183"/>
                    <a:pt x="2388610" y="463694"/>
                    <a:pt x="2486025" y="462135"/>
                  </a:cubicBezTo>
                  <a:cubicBezTo>
                    <a:pt x="2588115" y="459797"/>
                    <a:pt x="2679295" y="471487"/>
                    <a:pt x="2772814" y="464473"/>
                  </a:cubicBezTo>
                  <a:cubicBezTo>
                    <a:pt x="2864773" y="458239"/>
                    <a:pt x="2960629" y="455901"/>
                    <a:pt x="3067396" y="428625"/>
                  </a:cubicBezTo>
                  <a:moveTo>
                    <a:pt x="1827501" y="411479"/>
                  </a:moveTo>
                  <a:cubicBezTo>
                    <a:pt x="1703589" y="428624"/>
                    <a:pt x="1589809" y="460577"/>
                    <a:pt x="1481483" y="518246"/>
                  </a:cubicBezTo>
                  <a:cubicBezTo>
                    <a:pt x="1358351" y="583709"/>
                    <a:pt x="1246129" y="676448"/>
                    <a:pt x="1130011" y="763731"/>
                  </a:cubicBezTo>
                  <a:cubicBezTo>
                    <a:pt x="1002203" y="859587"/>
                    <a:pt x="882188" y="971030"/>
                    <a:pt x="741131" y="1029479"/>
                  </a:cubicBezTo>
                  <a:cubicBezTo>
                    <a:pt x="623454" y="1077797"/>
                    <a:pt x="507336" y="1121438"/>
                    <a:pt x="374072" y="1122218"/>
                  </a:cubicBezTo>
                  <a:cubicBezTo>
                    <a:pt x="93518" y="1118321"/>
                    <a:pt x="0" y="1168977"/>
                    <a:pt x="0" y="1168977"/>
                  </a:cubicBezTo>
                  <a:moveTo>
                    <a:pt x="84166" y="758276"/>
                  </a:moveTo>
                  <a:cubicBezTo>
                    <a:pt x="24938" y="760614"/>
                    <a:pt x="0" y="750483"/>
                    <a:pt x="0" y="750483"/>
                  </a:cubicBezTo>
                  <a:moveTo>
                    <a:pt x="703724" y="650730"/>
                  </a:moveTo>
                  <a:cubicBezTo>
                    <a:pt x="684241" y="661641"/>
                    <a:pt x="663199" y="669434"/>
                    <a:pt x="641378" y="676448"/>
                  </a:cubicBezTo>
                  <a:moveTo>
                    <a:pt x="752821" y="627351"/>
                  </a:moveTo>
                  <a:cubicBezTo>
                    <a:pt x="783994" y="607868"/>
                    <a:pt x="815946" y="590723"/>
                    <a:pt x="848677" y="57669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7309" y="1298048"/>
              <a:ext cx="7013864" cy="1168977"/>
            </a:xfrm>
            <a:custGeom>
              <a:avLst/>
              <a:gdLst/>
              <a:ahLst/>
              <a:cxnLst/>
              <a:rect l="0" t="0" r="0" b="0"/>
              <a:pathLst>
                <a:path w="7013864" h="1168977">
                  <a:moveTo>
                    <a:pt x="6358709" y="600245"/>
                  </a:moveTo>
                  <a:cubicBezTo>
                    <a:pt x="6358709" y="600245"/>
                    <a:pt x="6852137" y="647289"/>
                    <a:pt x="7013864" y="762886"/>
                  </a:cubicBezTo>
                  <a:cubicBezTo>
                    <a:pt x="6765208" y="712612"/>
                    <a:pt x="6588832" y="700701"/>
                    <a:pt x="6471720" y="692792"/>
                  </a:cubicBezTo>
                  <a:cubicBezTo>
                    <a:pt x="6387527" y="687107"/>
                    <a:pt x="6333963" y="683490"/>
                    <a:pt x="6306192" y="669174"/>
                  </a:cubicBezTo>
                  <a:cubicBezTo>
                    <a:pt x="6300081" y="662739"/>
                    <a:pt x="6293986" y="656423"/>
                    <a:pt x="6287906" y="650223"/>
                  </a:cubicBezTo>
                  <a:cubicBezTo>
                    <a:pt x="6307239" y="633574"/>
                    <a:pt x="6326323" y="612904"/>
                    <a:pt x="6344925" y="581399"/>
                  </a:cubicBezTo>
                  <a:cubicBezTo>
                    <a:pt x="6349476" y="587523"/>
                    <a:pt x="6354100" y="593803"/>
                    <a:pt x="6358806" y="600245"/>
                  </a:cubicBezTo>
                  <a:close/>
                  <a:moveTo>
                    <a:pt x="868575" y="565373"/>
                  </a:moveTo>
                  <a:cubicBezTo>
                    <a:pt x="930613" y="530005"/>
                    <a:pt x="990804" y="492518"/>
                    <a:pt x="1050609" y="455273"/>
                  </a:cubicBezTo>
                  <a:cubicBezTo>
                    <a:pt x="1311144" y="293013"/>
                    <a:pt x="1564348" y="135320"/>
                    <a:pt x="1931049" y="177230"/>
                  </a:cubicBezTo>
                  <a:lnTo>
                    <a:pt x="1932825" y="177433"/>
                  </a:lnTo>
                  <a:cubicBezTo>
                    <a:pt x="2410139" y="231964"/>
                    <a:pt x="2813089" y="277998"/>
                    <a:pt x="3457251" y="160302"/>
                  </a:cubicBezTo>
                  <a:cubicBezTo>
                    <a:pt x="3883421" y="82469"/>
                    <a:pt x="4113440" y="140560"/>
                    <a:pt x="4386495" y="209522"/>
                  </a:cubicBezTo>
                  <a:cubicBezTo>
                    <a:pt x="4676138" y="282671"/>
                    <a:pt x="5014204" y="368051"/>
                    <a:pt x="5686177" y="316396"/>
                  </a:cubicBezTo>
                  <a:cubicBezTo>
                    <a:pt x="5688293" y="316173"/>
                    <a:pt x="5690561" y="315937"/>
                    <a:pt x="5692978" y="315686"/>
                  </a:cubicBezTo>
                  <a:cubicBezTo>
                    <a:pt x="5767632" y="307915"/>
                    <a:pt x="5982700" y="285532"/>
                    <a:pt x="6134467" y="190137"/>
                  </a:cubicBezTo>
                  <a:cubicBezTo>
                    <a:pt x="6134467" y="190137"/>
                    <a:pt x="6218436" y="136359"/>
                    <a:pt x="6304541" y="0"/>
                  </a:cubicBezTo>
                  <a:cubicBezTo>
                    <a:pt x="6272312" y="109985"/>
                    <a:pt x="6257072" y="157777"/>
                    <a:pt x="6219310" y="226144"/>
                  </a:cubicBezTo>
                  <a:cubicBezTo>
                    <a:pt x="6199216" y="262525"/>
                    <a:pt x="6130002" y="315554"/>
                    <a:pt x="6052730" y="338935"/>
                  </a:cubicBezTo>
                  <a:cubicBezTo>
                    <a:pt x="6100116" y="355129"/>
                    <a:pt x="6139103" y="374015"/>
                    <a:pt x="6175600" y="399940"/>
                  </a:cubicBezTo>
                  <a:cubicBezTo>
                    <a:pt x="6128051" y="411677"/>
                    <a:pt x="6074750" y="427854"/>
                    <a:pt x="6019575" y="447825"/>
                  </a:cubicBezTo>
                  <a:cubicBezTo>
                    <a:pt x="5948252" y="414452"/>
                    <a:pt x="5878542" y="399253"/>
                    <a:pt x="5809753" y="402065"/>
                  </a:cubicBezTo>
                  <a:cubicBezTo>
                    <a:pt x="5738006" y="408402"/>
                    <a:pt x="5669659" y="413580"/>
                    <a:pt x="5604479" y="417709"/>
                  </a:cubicBezTo>
                  <a:moveTo>
                    <a:pt x="4723127" y="402771"/>
                  </a:moveTo>
                  <a:cubicBezTo>
                    <a:pt x="4912873" y="426593"/>
                    <a:pt x="5153186" y="439472"/>
                    <a:pt x="5479446" y="424551"/>
                  </a:cubicBezTo>
                  <a:moveTo>
                    <a:pt x="4417572" y="349304"/>
                  </a:moveTo>
                  <a:cubicBezTo>
                    <a:pt x="4378218" y="340632"/>
                    <a:pt x="4341100" y="331927"/>
                    <a:pt x="4305439" y="323565"/>
                  </a:cubicBezTo>
                  <a:lnTo>
                    <a:pt x="4305396" y="323555"/>
                  </a:lnTo>
                  <a:cubicBezTo>
                    <a:pt x="4056358" y="265157"/>
                    <a:pt x="3878301" y="223404"/>
                    <a:pt x="3505303" y="325000"/>
                  </a:cubicBezTo>
                  <a:cubicBezTo>
                    <a:pt x="3456235" y="338368"/>
                    <a:pt x="3409911" y="350621"/>
                    <a:pt x="3365958" y="361830"/>
                  </a:cubicBezTo>
                  <a:moveTo>
                    <a:pt x="1921108" y="412778"/>
                  </a:moveTo>
                  <a:cubicBezTo>
                    <a:pt x="1923157" y="412939"/>
                    <a:pt x="1925208" y="413109"/>
                    <a:pt x="1927263" y="413288"/>
                  </a:cubicBezTo>
                  <a:cubicBezTo>
                    <a:pt x="2010061" y="420510"/>
                    <a:pt x="2085065" y="427504"/>
                    <a:pt x="2154044" y="433936"/>
                  </a:cubicBezTo>
                  <a:cubicBezTo>
                    <a:pt x="2544116" y="470309"/>
                    <a:pt x="2741595" y="488724"/>
                    <a:pt x="3067062" y="428866"/>
                  </a:cubicBezTo>
                  <a:moveTo>
                    <a:pt x="1827447" y="411755"/>
                  </a:moveTo>
                  <a:cubicBezTo>
                    <a:pt x="1561487" y="426989"/>
                    <a:pt x="1346073" y="594989"/>
                    <a:pt x="1129642" y="763784"/>
                  </a:cubicBezTo>
                  <a:cubicBezTo>
                    <a:pt x="899579" y="943208"/>
                    <a:pt x="668366" y="1123530"/>
                    <a:pt x="374072" y="1122211"/>
                  </a:cubicBezTo>
                  <a:cubicBezTo>
                    <a:pt x="93518" y="1122211"/>
                    <a:pt x="0" y="1168977"/>
                    <a:pt x="0" y="1168977"/>
                  </a:cubicBezTo>
                  <a:moveTo>
                    <a:pt x="84280" y="758220"/>
                  </a:moveTo>
                  <a:cubicBezTo>
                    <a:pt x="24626" y="755566"/>
                    <a:pt x="0" y="750167"/>
                    <a:pt x="0" y="750167"/>
                  </a:cubicBezTo>
                  <a:moveTo>
                    <a:pt x="703552" y="650392"/>
                  </a:moveTo>
                  <a:cubicBezTo>
                    <a:pt x="683246" y="659575"/>
                    <a:pt x="662651" y="668369"/>
                    <a:pt x="641722" y="676706"/>
                  </a:cubicBezTo>
                  <a:moveTo>
                    <a:pt x="848577" y="576661"/>
                  </a:moveTo>
                  <a:cubicBezTo>
                    <a:pt x="817277" y="594146"/>
                    <a:pt x="785474" y="611036"/>
                    <a:pt x="752982" y="6270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46522" y="2816196"/>
            <a:ext cx="715924" cy="403735"/>
            <a:chOff x="457648" y="1744633"/>
            <a:chExt cx="715924" cy="403735"/>
          </a:xfrm>
        </p:grpSpPr>
        <p:sp>
          <p:nvSpPr>
            <p:cNvPr id="5" name="Rounded Rectangle 4"/>
            <p:cNvSpPr/>
            <p:nvPr/>
          </p:nvSpPr>
          <p:spPr>
            <a:xfrm>
              <a:off x="457864" y="1744682"/>
              <a:ext cx="715414" cy="403686"/>
            </a:xfrm>
            <a:custGeom>
              <a:avLst/>
              <a:gdLst/>
              <a:ahLst/>
              <a:cxnLst/>
              <a:rect l="0" t="0" r="0" b="0"/>
              <a:pathLst>
                <a:path w="715414" h="403686">
                  <a:moveTo>
                    <a:pt x="649172" y="30393"/>
                  </a:moveTo>
                  <a:cubicBezTo>
                    <a:pt x="666317" y="21820"/>
                    <a:pt x="689696" y="11689"/>
                    <a:pt x="709179" y="0"/>
                  </a:cubicBezTo>
                  <a:cubicBezTo>
                    <a:pt x="715414" y="14807"/>
                    <a:pt x="714634" y="46759"/>
                    <a:pt x="695931" y="56110"/>
                  </a:cubicBezTo>
                  <a:cubicBezTo>
                    <a:pt x="678006" y="64683"/>
                    <a:pt x="663199" y="38965"/>
                    <a:pt x="649172" y="30393"/>
                  </a:cubicBezTo>
                  <a:moveTo>
                    <a:pt x="537729" y="106766"/>
                  </a:moveTo>
                  <a:cubicBezTo>
                    <a:pt x="558771" y="103649"/>
                    <a:pt x="577474" y="84166"/>
                    <a:pt x="594619" y="70917"/>
                  </a:cubicBezTo>
                  <a:cubicBezTo>
                    <a:pt x="600854" y="86504"/>
                    <a:pt x="608647" y="116897"/>
                    <a:pt x="589943" y="127028"/>
                  </a:cubicBezTo>
                  <a:cubicBezTo>
                    <a:pt x="571240" y="137160"/>
                    <a:pt x="550198" y="115339"/>
                    <a:pt x="537729" y="106766"/>
                  </a:cubicBezTo>
                  <a:moveTo>
                    <a:pt x="420831" y="190932"/>
                  </a:moveTo>
                  <a:cubicBezTo>
                    <a:pt x="441094" y="190932"/>
                    <a:pt x="459797" y="169891"/>
                    <a:pt x="478501" y="158201"/>
                  </a:cubicBezTo>
                  <a:cubicBezTo>
                    <a:pt x="483177" y="173787"/>
                    <a:pt x="487853" y="204181"/>
                    <a:pt x="469149" y="213533"/>
                  </a:cubicBezTo>
                  <a:cubicBezTo>
                    <a:pt x="451225" y="222884"/>
                    <a:pt x="431742" y="202622"/>
                    <a:pt x="420831" y="190932"/>
                  </a:cubicBezTo>
                  <a:moveTo>
                    <a:pt x="295361" y="279775"/>
                  </a:moveTo>
                  <a:cubicBezTo>
                    <a:pt x="317961" y="269644"/>
                    <a:pt x="337444" y="257175"/>
                    <a:pt x="354589" y="247823"/>
                  </a:cubicBezTo>
                  <a:cubicBezTo>
                    <a:pt x="353031" y="264188"/>
                    <a:pt x="360824" y="300816"/>
                    <a:pt x="342120" y="310168"/>
                  </a:cubicBezTo>
                  <a:cubicBezTo>
                    <a:pt x="323417" y="318741"/>
                    <a:pt x="301596" y="293802"/>
                    <a:pt x="295361" y="279775"/>
                  </a:cubicBezTo>
                  <a:moveTo>
                    <a:pt x="142615" y="343679"/>
                  </a:moveTo>
                  <a:cubicBezTo>
                    <a:pt x="164436" y="343679"/>
                    <a:pt x="187815" y="339782"/>
                    <a:pt x="206519" y="329651"/>
                  </a:cubicBezTo>
                  <a:cubicBezTo>
                    <a:pt x="208857" y="346796"/>
                    <a:pt x="198726" y="374072"/>
                    <a:pt x="179243" y="377190"/>
                  </a:cubicBezTo>
                  <a:cubicBezTo>
                    <a:pt x="160539" y="379527"/>
                    <a:pt x="149629" y="357707"/>
                    <a:pt x="142615" y="343679"/>
                  </a:cubicBezTo>
                  <a:moveTo>
                    <a:pt x="0" y="358486"/>
                  </a:moveTo>
                  <a:cubicBezTo>
                    <a:pt x="18703" y="360824"/>
                    <a:pt x="42862" y="361603"/>
                    <a:pt x="65462" y="357707"/>
                  </a:cubicBezTo>
                  <a:cubicBezTo>
                    <a:pt x="67800" y="374852"/>
                    <a:pt x="53772" y="403686"/>
                    <a:pt x="35069" y="399790"/>
                  </a:cubicBezTo>
                  <a:cubicBezTo>
                    <a:pt x="14807" y="395893"/>
                    <a:pt x="2337" y="374072"/>
                    <a:pt x="0" y="35848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7648" y="1744633"/>
              <a:ext cx="715924" cy="400062"/>
            </a:xfrm>
            <a:custGeom>
              <a:avLst/>
              <a:gdLst/>
              <a:ahLst/>
              <a:cxnLst/>
              <a:rect l="0" t="0" r="0" b="0"/>
              <a:pathLst>
                <a:path w="715924" h="400062">
                  <a:moveTo>
                    <a:pt x="709515" y="0"/>
                  </a:moveTo>
                  <a:cubicBezTo>
                    <a:pt x="712492" y="16032"/>
                    <a:pt x="715924" y="48700"/>
                    <a:pt x="695864" y="56203"/>
                  </a:cubicBezTo>
                  <a:cubicBezTo>
                    <a:pt x="677269" y="63111"/>
                    <a:pt x="659095" y="43293"/>
                    <a:pt x="649729" y="30528"/>
                  </a:cubicBezTo>
                  <a:cubicBezTo>
                    <a:pt x="668018" y="24621"/>
                    <a:pt x="690391" y="12865"/>
                    <a:pt x="709515" y="0"/>
                  </a:cubicBezTo>
                  <a:close/>
                  <a:moveTo>
                    <a:pt x="594689" y="71009"/>
                  </a:moveTo>
                  <a:cubicBezTo>
                    <a:pt x="600458" y="86798"/>
                    <a:pt x="608295" y="116477"/>
                    <a:pt x="590486" y="126957"/>
                  </a:cubicBezTo>
                  <a:cubicBezTo>
                    <a:pt x="571973" y="137818"/>
                    <a:pt x="548406" y="117710"/>
                    <a:pt x="537927" y="107038"/>
                  </a:cubicBezTo>
                  <a:cubicBezTo>
                    <a:pt x="557475" y="98577"/>
                    <a:pt x="578268" y="84824"/>
                    <a:pt x="594689" y="71009"/>
                  </a:cubicBezTo>
                  <a:close/>
                  <a:moveTo>
                    <a:pt x="420774" y="191359"/>
                  </a:moveTo>
                  <a:cubicBezTo>
                    <a:pt x="440551" y="184700"/>
                    <a:pt x="461527" y="171939"/>
                    <a:pt x="478674" y="158147"/>
                  </a:cubicBezTo>
                  <a:cubicBezTo>
                    <a:pt x="483013" y="174293"/>
                    <a:pt x="488306" y="204735"/>
                    <a:pt x="469588" y="213636"/>
                  </a:cubicBezTo>
                  <a:cubicBezTo>
                    <a:pt x="451221" y="222347"/>
                    <a:pt x="430924" y="203190"/>
                    <a:pt x="420695" y="191347"/>
                  </a:cubicBezTo>
                  <a:close/>
                  <a:moveTo>
                    <a:pt x="354762" y="247493"/>
                  </a:moveTo>
                  <a:cubicBezTo>
                    <a:pt x="357671" y="263997"/>
                    <a:pt x="361671" y="302629"/>
                    <a:pt x="342292" y="309907"/>
                  </a:cubicBezTo>
                  <a:cubicBezTo>
                    <a:pt x="322834" y="317174"/>
                    <a:pt x="300889" y="293951"/>
                    <a:pt x="295373" y="279485"/>
                  </a:cubicBezTo>
                  <a:cubicBezTo>
                    <a:pt x="319283" y="272855"/>
                    <a:pt x="338055" y="258211"/>
                    <a:pt x="354762" y="247493"/>
                  </a:cubicBezTo>
                  <a:close/>
                  <a:moveTo>
                    <a:pt x="206781" y="329909"/>
                  </a:moveTo>
                  <a:cubicBezTo>
                    <a:pt x="205012" y="346790"/>
                    <a:pt x="199163" y="375152"/>
                    <a:pt x="179258" y="377046"/>
                  </a:cubicBezTo>
                  <a:cubicBezTo>
                    <a:pt x="160749" y="378818"/>
                    <a:pt x="148764" y="358278"/>
                    <a:pt x="142598" y="343558"/>
                  </a:cubicBezTo>
                  <a:cubicBezTo>
                    <a:pt x="164389" y="342659"/>
                    <a:pt x="186733" y="337333"/>
                    <a:pt x="206781" y="329909"/>
                  </a:cubicBezTo>
                  <a:close/>
                  <a:moveTo>
                    <a:pt x="66021" y="357593"/>
                  </a:moveTo>
                  <a:cubicBezTo>
                    <a:pt x="62548" y="374470"/>
                    <a:pt x="54062" y="399720"/>
                    <a:pt x="34974" y="399881"/>
                  </a:cubicBezTo>
                  <a:cubicBezTo>
                    <a:pt x="14341" y="400062"/>
                    <a:pt x="4110" y="373498"/>
                    <a:pt x="0" y="358590"/>
                  </a:cubicBezTo>
                  <a:cubicBezTo>
                    <a:pt x="18648" y="360941"/>
                    <a:pt x="43300" y="360451"/>
                    <a:pt x="66021" y="35759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54208" y="2553400"/>
            <a:ext cx="1109749" cy="626092"/>
            <a:chOff x="265334" y="1481837"/>
            <a:chExt cx="1109749" cy="626092"/>
          </a:xfrm>
        </p:grpSpPr>
        <p:sp>
          <p:nvSpPr>
            <p:cNvPr id="8" name="Rounded Rectangle 7"/>
            <p:cNvSpPr/>
            <p:nvPr/>
          </p:nvSpPr>
          <p:spPr>
            <a:xfrm>
              <a:off x="265334" y="1487592"/>
              <a:ext cx="1109749" cy="620337"/>
            </a:xfrm>
            <a:custGeom>
              <a:avLst/>
              <a:gdLst/>
              <a:ahLst/>
              <a:cxnLst/>
              <a:rect l="0" t="0" r="0" b="0"/>
              <a:pathLst>
                <a:path w="1109749" h="620337">
                  <a:moveTo>
                    <a:pt x="102870" y="450445"/>
                  </a:moveTo>
                  <a:cubicBezTo>
                    <a:pt x="113780" y="443432"/>
                    <a:pt x="127808" y="440314"/>
                    <a:pt x="140277" y="442652"/>
                  </a:cubicBezTo>
                  <a:cubicBezTo>
                    <a:pt x="156642" y="430962"/>
                    <a:pt x="187036" y="415376"/>
                    <a:pt x="220547" y="413038"/>
                  </a:cubicBezTo>
                  <a:cubicBezTo>
                    <a:pt x="232236" y="412259"/>
                    <a:pt x="243926" y="414597"/>
                    <a:pt x="254057" y="412259"/>
                  </a:cubicBezTo>
                  <a:cubicBezTo>
                    <a:pt x="261071" y="396672"/>
                    <a:pt x="301596" y="379527"/>
                    <a:pt x="335106" y="371734"/>
                  </a:cubicBezTo>
                  <a:cubicBezTo>
                    <a:pt x="347575" y="369396"/>
                    <a:pt x="359265" y="365500"/>
                    <a:pt x="368617" y="367838"/>
                  </a:cubicBezTo>
                  <a:cubicBezTo>
                    <a:pt x="376410" y="353810"/>
                    <a:pt x="404466" y="309389"/>
                    <a:pt x="442652" y="300037"/>
                  </a:cubicBezTo>
                  <a:cubicBezTo>
                    <a:pt x="453563" y="297699"/>
                    <a:pt x="463694" y="289906"/>
                    <a:pt x="473825" y="292244"/>
                  </a:cubicBezTo>
                  <a:cubicBezTo>
                    <a:pt x="473825" y="271202"/>
                    <a:pt x="514350" y="223664"/>
                    <a:pt x="553315" y="204960"/>
                  </a:cubicBezTo>
                  <a:cubicBezTo>
                    <a:pt x="565005" y="199505"/>
                    <a:pt x="575136" y="193270"/>
                    <a:pt x="583709" y="194829"/>
                  </a:cubicBezTo>
                  <a:cubicBezTo>
                    <a:pt x="579812" y="170670"/>
                    <a:pt x="629689" y="110663"/>
                    <a:pt x="671772" y="107545"/>
                  </a:cubicBezTo>
                  <a:cubicBezTo>
                    <a:pt x="685020" y="106766"/>
                    <a:pt x="695151" y="102090"/>
                    <a:pt x="703724" y="100532"/>
                  </a:cubicBezTo>
                  <a:cubicBezTo>
                    <a:pt x="713076" y="80269"/>
                    <a:pt x="767628" y="52993"/>
                    <a:pt x="807373" y="40524"/>
                  </a:cubicBezTo>
                  <a:cubicBezTo>
                    <a:pt x="820622" y="35848"/>
                    <a:pt x="834649" y="35069"/>
                    <a:pt x="839325" y="40524"/>
                  </a:cubicBezTo>
                  <a:cubicBezTo>
                    <a:pt x="834649" y="9351"/>
                    <a:pt x="943754" y="0"/>
                    <a:pt x="1019348" y="19482"/>
                  </a:cubicBezTo>
                  <a:cubicBezTo>
                    <a:pt x="1100397" y="40524"/>
                    <a:pt x="1109749" y="88842"/>
                    <a:pt x="1106631" y="105987"/>
                  </a:cubicBezTo>
                  <a:cubicBezTo>
                    <a:pt x="1091824" y="190932"/>
                    <a:pt x="973368" y="215871"/>
                    <a:pt x="943754" y="213533"/>
                  </a:cubicBezTo>
                  <a:cubicBezTo>
                    <a:pt x="942975" y="220547"/>
                    <a:pt x="935961" y="230678"/>
                    <a:pt x="922712" y="240809"/>
                  </a:cubicBezTo>
                  <a:cubicBezTo>
                    <a:pt x="892319" y="264968"/>
                    <a:pt x="840105" y="296920"/>
                    <a:pt x="817504" y="291465"/>
                  </a:cubicBezTo>
                  <a:cubicBezTo>
                    <a:pt x="819063" y="297699"/>
                    <a:pt x="809711" y="307830"/>
                    <a:pt x="798021" y="318741"/>
                  </a:cubicBezTo>
                  <a:cubicBezTo>
                    <a:pt x="773862" y="339782"/>
                    <a:pt x="734117" y="360824"/>
                    <a:pt x="706841" y="371734"/>
                  </a:cubicBezTo>
                  <a:cubicBezTo>
                    <a:pt x="705282" y="378748"/>
                    <a:pt x="700607" y="392776"/>
                    <a:pt x="686579" y="401348"/>
                  </a:cubicBezTo>
                  <a:cubicBezTo>
                    <a:pt x="656965" y="419273"/>
                    <a:pt x="619557" y="452004"/>
                    <a:pt x="588385" y="453563"/>
                  </a:cubicBezTo>
                  <a:cubicBezTo>
                    <a:pt x="587605" y="460577"/>
                    <a:pt x="581371" y="472266"/>
                    <a:pt x="568902" y="481618"/>
                  </a:cubicBezTo>
                  <a:cubicBezTo>
                    <a:pt x="544743" y="500322"/>
                    <a:pt x="512791" y="529157"/>
                    <a:pt x="463694" y="544743"/>
                  </a:cubicBezTo>
                  <a:cubicBezTo>
                    <a:pt x="458239" y="552536"/>
                    <a:pt x="448107" y="563447"/>
                    <a:pt x="431742" y="572019"/>
                  </a:cubicBezTo>
                  <a:cubicBezTo>
                    <a:pt x="399010" y="587605"/>
                    <a:pt x="352251" y="606309"/>
                    <a:pt x="311727" y="599295"/>
                  </a:cubicBezTo>
                  <a:cubicBezTo>
                    <a:pt x="303154" y="605530"/>
                    <a:pt x="287568" y="610985"/>
                    <a:pt x="269644" y="613323"/>
                  </a:cubicBezTo>
                  <a:cubicBezTo>
                    <a:pt x="234574" y="617220"/>
                    <a:pt x="193270" y="615661"/>
                    <a:pt x="173008" y="610985"/>
                  </a:cubicBezTo>
                  <a:cubicBezTo>
                    <a:pt x="165994" y="617220"/>
                    <a:pt x="148849" y="617999"/>
                    <a:pt x="130925" y="618778"/>
                  </a:cubicBezTo>
                  <a:cubicBezTo>
                    <a:pt x="101311" y="620337"/>
                    <a:pt x="63904" y="617220"/>
                    <a:pt x="44421" y="609426"/>
                  </a:cubicBezTo>
                  <a:cubicBezTo>
                    <a:pt x="18703" y="599295"/>
                    <a:pt x="0" y="574357"/>
                    <a:pt x="3896" y="555653"/>
                  </a:cubicBezTo>
                  <a:cubicBezTo>
                    <a:pt x="12469" y="514350"/>
                    <a:pt x="50655" y="474604"/>
                    <a:pt x="102869" y="450445"/>
                  </a:cubicBezTo>
                  <a:moveTo>
                    <a:pt x="130925" y="618778"/>
                  </a:moveTo>
                  <a:cubicBezTo>
                    <a:pt x="121573" y="607088"/>
                    <a:pt x="108325" y="590723"/>
                    <a:pt x="105987" y="565784"/>
                  </a:cubicBezTo>
                  <a:cubicBezTo>
                    <a:pt x="109104" y="590723"/>
                    <a:pt x="119235" y="609426"/>
                    <a:pt x="130925" y="618778"/>
                  </a:cubicBezTo>
                  <a:moveTo>
                    <a:pt x="102870" y="450445"/>
                  </a:moveTo>
                  <a:cubicBezTo>
                    <a:pt x="98194" y="486294"/>
                    <a:pt x="89621" y="538508"/>
                    <a:pt x="105987" y="565784"/>
                  </a:cubicBezTo>
                  <a:moveTo>
                    <a:pt x="140277" y="442652"/>
                  </a:moveTo>
                  <a:cubicBezTo>
                    <a:pt x="123132" y="465252"/>
                    <a:pt x="128587" y="580592"/>
                    <a:pt x="173008" y="610985"/>
                  </a:cubicBezTo>
                  <a:moveTo>
                    <a:pt x="220547" y="413038"/>
                  </a:moveTo>
                  <a:cubicBezTo>
                    <a:pt x="211195" y="452783"/>
                    <a:pt x="209636" y="541626"/>
                    <a:pt x="245485" y="580592"/>
                  </a:cubicBezTo>
                  <a:cubicBezTo>
                    <a:pt x="256395" y="593061"/>
                    <a:pt x="258733" y="608647"/>
                    <a:pt x="269644" y="613323"/>
                  </a:cubicBezTo>
                  <a:moveTo>
                    <a:pt x="254057" y="412259"/>
                  </a:moveTo>
                  <a:cubicBezTo>
                    <a:pt x="236133" y="429404"/>
                    <a:pt x="252499" y="589943"/>
                    <a:pt x="311727" y="600074"/>
                  </a:cubicBezTo>
                  <a:moveTo>
                    <a:pt x="335106" y="371734"/>
                  </a:moveTo>
                  <a:cubicBezTo>
                    <a:pt x="342900" y="417714"/>
                    <a:pt x="357707" y="502660"/>
                    <a:pt x="393555" y="543964"/>
                  </a:cubicBezTo>
                  <a:cubicBezTo>
                    <a:pt x="406804" y="558771"/>
                    <a:pt x="419273" y="568122"/>
                    <a:pt x="431742" y="572019"/>
                  </a:cubicBezTo>
                  <a:moveTo>
                    <a:pt x="368617" y="367838"/>
                  </a:moveTo>
                  <a:cubicBezTo>
                    <a:pt x="359265" y="403686"/>
                    <a:pt x="401348" y="550198"/>
                    <a:pt x="463694" y="544743"/>
                  </a:cubicBezTo>
                  <a:moveTo>
                    <a:pt x="442652" y="300037"/>
                  </a:moveTo>
                  <a:cubicBezTo>
                    <a:pt x="448887" y="329651"/>
                    <a:pt x="499542" y="466032"/>
                    <a:pt x="568902" y="481618"/>
                  </a:cubicBezTo>
                  <a:moveTo>
                    <a:pt x="473825" y="292244"/>
                  </a:moveTo>
                  <a:cubicBezTo>
                    <a:pt x="478501" y="308609"/>
                    <a:pt x="538508" y="454342"/>
                    <a:pt x="588385" y="453563"/>
                  </a:cubicBezTo>
                  <a:moveTo>
                    <a:pt x="553315" y="204960"/>
                  </a:moveTo>
                  <a:cubicBezTo>
                    <a:pt x="551757" y="229898"/>
                    <a:pt x="579812" y="267306"/>
                    <a:pt x="586826" y="286009"/>
                  </a:cubicBezTo>
                  <a:cubicBezTo>
                    <a:pt x="601633" y="321858"/>
                    <a:pt x="623454" y="359265"/>
                    <a:pt x="654627" y="382645"/>
                  </a:cubicBezTo>
                  <a:cubicBezTo>
                    <a:pt x="666317" y="391217"/>
                    <a:pt x="675668" y="399010"/>
                    <a:pt x="686579" y="401348"/>
                  </a:cubicBezTo>
                  <a:cubicBezTo>
                    <a:pt x="696710" y="388100"/>
                    <a:pt x="704503" y="378748"/>
                    <a:pt x="706841" y="371734"/>
                  </a:cubicBezTo>
                  <a:moveTo>
                    <a:pt x="583709" y="194829"/>
                  </a:moveTo>
                  <a:cubicBezTo>
                    <a:pt x="584488" y="212753"/>
                    <a:pt x="656965" y="377189"/>
                    <a:pt x="706062" y="371734"/>
                  </a:cubicBezTo>
                  <a:moveTo>
                    <a:pt x="718531" y="221326"/>
                  </a:moveTo>
                  <a:cubicBezTo>
                    <a:pt x="705282" y="203402"/>
                    <a:pt x="685800" y="138718"/>
                    <a:pt x="671772" y="107545"/>
                  </a:cubicBezTo>
                  <a:cubicBezTo>
                    <a:pt x="673330" y="141835"/>
                    <a:pt x="706062" y="202622"/>
                    <a:pt x="718531" y="221326"/>
                  </a:cubicBezTo>
                  <a:cubicBezTo>
                    <a:pt x="766069" y="292244"/>
                    <a:pt x="783214" y="306272"/>
                    <a:pt x="798021" y="318741"/>
                  </a:cubicBezTo>
                  <a:moveTo>
                    <a:pt x="703724" y="100532"/>
                  </a:moveTo>
                  <a:cubicBezTo>
                    <a:pt x="695151" y="120794"/>
                    <a:pt x="774642" y="286789"/>
                    <a:pt x="817504" y="291464"/>
                  </a:cubicBezTo>
                  <a:moveTo>
                    <a:pt x="807373" y="40524"/>
                  </a:moveTo>
                  <a:cubicBezTo>
                    <a:pt x="804256" y="98973"/>
                    <a:pt x="864263" y="178463"/>
                    <a:pt x="893098" y="219767"/>
                  </a:cubicBezTo>
                  <a:cubicBezTo>
                    <a:pt x="899333" y="228340"/>
                    <a:pt x="913360" y="233016"/>
                    <a:pt x="922712" y="240809"/>
                  </a:cubicBezTo>
                  <a:moveTo>
                    <a:pt x="839325" y="40524"/>
                  </a:moveTo>
                  <a:cubicBezTo>
                    <a:pt x="833091" y="94297"/>
                    <a:pt x="914919" y="212753"/>
                    <a:pt x="943754" y="21353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68359" y="1481837"/>
              <a:ext cx="1104826" cy="625461"/>
            </a:xfrm>
            <a:custGeom>
              <a:avLst/>
              <a:gdLst/>
              <a:ahLst/>
              <a:cxnLst/>
              <a:rect l="0" t="0" r="0" b="0"/>
              <a:pathLst>
                <a:path w="1104826" h="625461">
                  <a:moveTo>
                    <a:pt x="137633" y="448555"/>
                  </a:moveTo>
                  <a:cubicBezTo>
                    <a:pt x="150373" y="433246"/>
                    <a:pt x="184078" y="421657"/>
                    <a:pt x="217870" y="418535"/>
                  </a:cubicBezTo>
                  <a:cubicBezTo>
                    <a:pt x="229226" y="417426"/>
                    <a:pt x="240676" y="417328"/>
                    <a:pt x="251316" y="418370"/>
                  </a:cubicBezTo>
                  <a:cubicBezTo>
                    <a:pt x="259504" y="403696"/>
                    <a:pt x="298373" y="385555"/>
                    <a:pt x="332116" y="377680"/>
                  </a:cubicBezTo>
                  <a:cubicBezTo>
                    <a:pt x="344457" y="374783"/>
                    <a:pt x="356199" y="373253"/>
                    <a:pt x="365352" y="373921"/>
                  </a:cubicBezTo>
                  <a:cubicBezTo>
                    <a:pt x="370506" y="358330"/>
                    <a:pt x="403806" y="321823"/>
                    <a:pt x="439757" y="305898"/>
                  </a:cubicBezTo>
                  <a:cubicBezTo>
                    <a:pt x="450065" y="301342"/>
                    <a:pt x="460556" y="298340"/>
                    <a:pt x="470730" y="298108"/>
                  </a:cubicBezTo>
                  <a:cubicBezTo>
                    <a:pt x="468113" y="277301"/>
                    <a:pt x="512750" y="231912"/>
                    <a:pt x="550218" y="211057"/>
                  </a:cubicBezTo>
                  <a:cubicBezTo>
                    <a:pt x="561581" y="204802"/>
                    <a:pt x="572233" y="200691"/>
                    <a:pt x="580737" y="200220"/>
                  </a:cubicBezTo>
                  <a:cubicBezTo>
                    <a:pt x="581548" y="175882"/>
                    <a:pt x="630433" y="131407"/>
                    <a:pt x="668937" y="113515"/>
                  </a:cubicBezTo>
                  <a:cubicBezTo>
                    <a:pt x="681106" y="107858"/>
                    <a:pt x="692331" y="104809"/>
                    <a:pt x="700519" y="105983"/>
                  </a:cubicBezTo>
                  <a:cubicBezTo>
                    <a:pt x="703670" y="83991"/>
                    <a:pt x="763567" y="54383"/>
                    <a:pt x="804112" y="46034"/>
                  </a:cubicBezTo>
                  <a:cubicBezTo>
                    <a:pt x="818236" y="43151"/>
                    <a:pt x="829957" y="42875"/>
                    <a:pt x="836195" y="46342"/>
                  </a:cubicBezTo>
                  <a:cubicBezTo>
                    <a:pt x="840303" y="14835"/>
                    <a:pt x="942956" y="0"/>
                    <a:pt x="1016686" y="25606"/>
                  </a:cubicBezTo>
                  <a:cubicBezTo>
                    <a:pt x="1095130" y="52853"/>
                    <a:pt x="1104826" y="94463"/>
                    <a:pt x="1103534" y="111975"/>
                  </a:cubicBezTo>
                  <a:cubicBezTo>
                    <a:pt x="1097424" y="197899"/>
                    <a:pt x="970522" y="215150"/>
                    <a:pt x="941062" y="219155"/>
                  </a:cubicBezTo>
                  <a:lnTo>
                    <a:pt x="940425" y="219242"/>
                  </a:lnTo>
                  <a:cubicBezTo>
                    <a:pt x="940839" y="225978"/>
                    <a:pt x="932637" y="236191"/>
                    <a:pt x="919984" y="246927"/>
                  </a:cubicBezTo>
                  <a:cubicBezTo>
                    <a:pt x="890513" y="271985"/>
                    <a:pt x="837424" y="300498"/>
                    <a:pt x="814313" y="297025"/>
                  </a:cubicBezTo>
                  <a:cubicBezTo>
                    <a:pt x="813659" y="303286"/>
                    <a:pt x="806051" y="313359"/>
                    <a:pt x="794761" y="324209"/>
                  </a:cubicBezTo>
                  <a:cubicBezTo>
                    <a:pt x="771522" y="346540"/>
                    <a:pt x="732513" y="372479"/>
                    <a:pt x="703492" y="377411"/>
                  </a:cubicBezTo>
                  <a:cubicBezTo>
                    <a:pt x="703495" y="377384"/>
                    <a:pt x="703501" y="377358"/>
                    <a:pt x="703503" y="377332"/>
                  </a:cubicBezTo>
                  <a:lnTo>
                    <a:pt x="703492" y="377411"/>
                  </a:lnTo>
                  <a:cubicBezTo>
                    <a:pt x="702624" y="384852"/>
                    <a:pt x="695006" y="395627"/>
                    <a:pt x="683597" y="406978"/>
                  </a:cubicBezTo>
                  <a:cubicBezTo>
                    <a:pt x="658907" y="431514"/>
                    <a:pt x="616414" y="458548"/>
                    <a:pt x="585094" y="459129"/>
                  </a:cubicBezTo>
                  <a:cubicBezTo>
                    <a:pt x="584078" y="466223"/>
                    <a:pt x="577318" y="476596"/>
                    <a:pt x="566085" y="487617"/>
                  </a:cubicBezTo>
                  <a:cubicBezTo>
                    <a:pt x="544287" y="508947"/>
                    <a:pt x="511688" y="542252"/>
                    <a:pt x="460719" y="550876"/>
                  </a:cubicBezTo>
                  <a:cubicBezTo>
                    <a:pt x="456558" y="558968"/>
                    <a:pt x="444618" y="568659"/>
                    <a:pt x="428386" y="577756"/>
                  </a:cubicBezTo>
                  <a:cubicBezTo>
                    <a:pt x="397058" y="595389"/>
                    <a:pt x="349308" y="610428"/>
                    <a:pt x="308730" y="605418"/>
                  </a:cubicBezTo>
                  <a:cubicBezTo>
                    <a:pt x="300104" y="611261"/>
                    <a:pt x="284359" y="615878"/>
                    <a:pt x="266250" y="618834"/>
                  </a:cubicBezTo>
                  <a:cubicBezTo>
                    <a:pt x="231937" y="624455"/>
                    <a:pt x="189075" y="624602"/>
                    <a:pt x="169946" y="617116"/>
                  </a:cubicBezTo>
                  <a:cubicBezTo>
                    <a:pt x="161626" y="621394"/>
                    <a:pt x="145878" y="623724"/>
                    <a:pt x="127857" y="624360"/>
                  </a:cubicBezTo>
                  <a:cubicBezTo>
                    <a:pt x="97924" y="625461"/>
                    <a:pt x="61424" y="622001"/>
                    <a:pt x="41648" y="615065"/>
                  </a:cubicBezTo>
                  <a:cubicBezTo>
                    <a:pt x="15545" y="605855"/>
                    <a:pt x="1490" y="580513"/>
                    <a:pt x="1009" y="561218"/>
                  </a:cubicBezTo>
                  <a:cubicBezTo>
                    <a:pt x="0" y="519003"/>
                    <a:pt x="45217" y="474642"/>
                    <a:pt x="99983" y="456507"/>
                  </a:cubicBezTo>
                  <a:cubicBezTo>
                    <a:pt x="112244" y="452472"/>
                    <a:pt x="124892" y="449705"/>
                    <a:pt x="137633" y="448555"/>
                  </a:cubicBezTo>
                  <a:close/>
                  <a:moveTo>
                    <a:pt x="102616" y="571757"/>
                  </a:moveTo>
                  <a:cubicBezTo>
                    <a:pt x="108893" y="595904"/>
                    <a:pt x="118013" y="612653"/>
                    <a:pt x="127857" y="624360"/>
                  </a:cubicBezTo>
                  <a:cubicBezTo>
                    <a:pt x="118093" y="612664"/>
                    <a:pt x="108904" y="595825"/>
                    <a:pt x="102616" y="571757"/>
                  </a:cubicBezTo>
                  <a:close/>
                  <a:moveTo>
                    <a:pt x="99983" y="456507"/>
                  </a:moveTo>
                  <a:cubicBezTo>
                    <a:pt x="91187" y="491284"/>
                    <a:pt x="94598" y="541086"/>
                    <a:pt x="102616" y="571757"/>
                  </a:cubicBezTo>
                  <a:moveTo>
                    <a:pt x="137633" y="448555"/>
                  </a:moveTo>
                  <a:cubicBezTo>
                    <a:pt x="119685" y="470196"/>
                    <a:pt x="119693" y="597527"/>
                    <a:pt x="169946" y="617116"/>
                  </a:cubicBezTo>
                  <a:moveTo>
                    <a:pt x="217870" y="418535"/>
                  </a:moveTo>
                  <a:cubicBezTo>
                    <a:pt x="209317" y="458415"/>
                    <a:pt x="217852" y="539277"/>
                    <a:pt x="242145" y="586599"/>
                  </a:cubicBezTo>
                  <a:cubicBezTo>
                    <a:pt x="249503" y="600926"/>
                    <a:pt x="257829" y="611353"/>
                    <a:pt x="266250" y="618834"/>
                  </a:cubicBezTo>
                  <a:moveTo>
                    <a:pt x="251316" y="418370"/>
                  </a:moveTo>
                  <a:cubicBezTo>
                    <a:pt x="239104" y="440190"/>
                    <a:pt x="249335" y="598153"/>
                    <a:pt x="308811" y="605468"/>
                  </a:cubicBezTo>
                  <a:moveTo>
                    <a:pt x="332116" y="377680"/>
                  </a:moveTo>
                  <a:cubicBezTo>
                    <a:pt x="327190" y="423952"/>
                    <a:pt x="354871" y="508182"/>
                    <a:pt x="390731" y="549519"/>
                  </a:cubicBezTo>
                  <a:lnTo>
                    <a:pt x="390742" y="549440"/>
                  </a:lnTo>
                  <a:cubicBezTo>
                    <a:pt x="403620" y="564316"/>
                    <a:pt x="416425" y="572906"/>
                    <a:pt x="428386" y="577756"/>
                  </a:cubicBezTo>
                  <a:moveTo>
                    <a:pt x="365352" y="373921"/>
                  </a:moveTo>
                  <a:cubicBezTo>
                    <a:pt x="353808" y="408626"/>
                    <a:pt x="399282" y="561218"/>
                    <a:pt x="460719" y="550876"/>
                  </a:cubicBezTo>
                  <a:moveTo>
                    <a:pt x="439757" y="305898"/>
                  </a:moveTo>
                  <a:cubicBezTo>
                    <a:pt x="447627" y="334777"/>
                    <a:pt x="498648" y="464520"/>
                    <a:pt x="566085" y="487617"/>
                  </a:cubicBezTo>
                  <a:moveTo>
                    <a:pt x="470730" y="298108"/>
                  </a:moveTo>
                  <a:cubicBezTo>
                    <a:pt x="472787" y="314894"/>
                    <a:pt x="535630" y="460086"/>
                    <a:pt x="585094" y="459129"/>
                  </a:cubicBezTo>
                  <a:moveTo>
                    <a:pt x="550218" y="211057"/>
                  </a:moveTo>
                  <a:cubicBezTo>
                    <a:pt x="555734" y="235417"/>
                    <a:pt x="574932" y="274127"/>
                    <a:pt x="584088" y="291768"/>
                  </a:cubicBezTo>
                  <a:cubicBezTo>
                    <a:pt x="601897" y="326014"/>
                    <a:pt x="622389" y="363057"/>
                    <a:pt x="651696" y="388412"/>
                  </a:cubicBezTo>
                  <a:cubicBezTo>
                    <a:pt x="662377" y="397665"/>
                    <a:pt x="673023" y="403774"/>
                    <a:pt x="683597" y="406978"/>
                  </a:cubicBezTo>
                  <a:cubicBezTo>
                    <a:pt x="695046" y="395587"/>
                    <a:pt x="702680" y="384775"/>
                    <a:pt x="703503" y="377332"/>
                  </a:cubicBezTo>
                  <a:moveTo>
                    <a:pt x="580737" y="200220"/>
                  </a:moveTo>
                  <a:cubicBezTo>
                    <a:pt x="580104" y="218229"/>
                    <a:pt x="654105" y="385775"/>
                    <a:pt x="703404" y="377475"/>
                  </a:cubicBezTo>
                  <a:moveTo>
                    <a:pt x="715562" y="226942"/>
                  </a:moveTo>
                  <a:cubicBezTo>
                    <a:pt x="704975" y="207406"/>
                    <a:pt x="673426" y="147300"/>
                    <a:pt x="668937" y="113515"/>
                  </a:cubicBezTo>
                  <a:cubicBezTo>
                    <a:pt x="673426" y="147300"/>
                    <a:pt x="704971" y="207416"/>
                    <a:pt x="715649" y="226884"/>
                  </a:cubicBezTo>
                  <a:lnTo>
                    <a:pt x="715558" y="226952"/>
                  </a:lnTo>
                  <a:cubicBezTo>
                    <a:pt x="756407" y="301985"/>
                    <a:pt x="777710" y="316376"/>
                    <a:pt x="794761" y="324209"/>
                  </a:cubicBezTo>
                  <a:moveTo>
                    <a:pt x="700519" y="105983"/>
                  </a:moveTo>
                  <a:cubicBezTo>
                    <a:pt x="697368" y="127974"/>
                    <a:pt x="772144" y="290661"/>
                    <a:pt x="814313" y="297025"/>
                  </a:cubicBezTo>
                  <a:moveTo>
                    <a:pt x="804112" y="46034"/>
                  </a:moveTo>
                  <a:cubicBezTo>
                    <a:pt x="799547" y="105068"/>
                    <a:pt x="854678" y="190273"/>
                    <a:pt x="890374" y="225392"/>
                  </a:cubicBezTo>
                  <a:cubicBezTo>
                    <a:pt x="898056" y="232928"/>
                    <a:pt x="908148" y="241773"/>
                    <a:pt x="919984" y="246927"/>
                  </a:cubicBezTo>
                  <a:moveTo>
                    <a:pt x="836195" y="46342"/>
                  </a:moveTo>
                  <a:cubicBezTo>
                    <a:pt x="829117" y="100270"/>
                    <a:pt x="912289" y="223093"/>
                    <a:pt x="940425" y="219242"/>
                  </a:cubicBezTo>
                  <a:cubicBezTo>
                    <a:pt x="940632" y="219214"/>
                    <a:pt x="940845" y="219184"/>
                    <a:pt x="941062" y="2191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499644" y="2369712"/>
            <a:ext cx="191723" cy="284451"/>
            <a:chOff x="1110770" y="1298149"/>
            <a:chExt cx="191723" cy="284451"/>
          </a:xfrm>
        </p:grpSpPr>
        <p:sp>
          <p:nvSpPr>
            <p:cNvPr id="11" name="Rounded Rectangle 10"/>
            <p:cNvSpPr/>
            <p:nvPr/>
          </p:nvSpPr>
          <p:spPr>
            <a:xfrm>
              <a:off x="1110770" y="1298149"/>
              <a:ext cx="191712" cy="284451"/>
            </a:xfrm>
            <a:custGeom>
              <a:avLst/>
              <a:gdLst/>
              <a:ahLst/>
              <a:cxnLst/>
              <a:rect l="0" t="0" r="0" b="0"/>
              <a:pathLst>
                <a:path w="191712" h="284451">
                  <a:moveTo>
                    <a:pt x="149629" y="279775"/>
                  </a:moveTo>
                  <a:cubicBezTo>
                    <a:pt x="141835" y="275878"/>
                    <a:pt x="137159" y="270423"/>
                    <a:pt x="136380" y="261850"/>
                  </a:cubicBezTo>
                  <a:cubicBezTo>
                    <a:pt x="134822" y="253278"/>
                    <a:pt x="146511" y="243926"/>
                    <a:pt x="154305" y="248602"/>
                  </a:cubicBezTo>
                  <a:cubicBezTo>
                    <a:pt x="162098" y="252499"/>
                    <a:pt x="167553" y="257175"/>
                    <a:pt x="168332" y="266526"/>
                  </a:cubicBezTo>
                  <a:cubicBezTo>
                    <a:pt x="168332" y="275099"/>
                    <a:pt x="157422" y="284451"/>
                    <a:pt x="149629" y="279775"/>
                  </a:cubicBezTo>
                  <a:moveTo>
                    <a:pt x="59228" y="197946"/>
                  </a:moveTo>
                  <a:cubicBezTo>
                    <a:pt x="88842" y="49097"/>
                    <a:pt x="135601" y="4675"/>
                    <a:pt x="191712" y="27276"/>
                  </a:cubicBezTo>
                  <a:moveTo>
                    <a:pt x="38965" y="201064"/>
                  </a:moveTo>
                  <a:cubicBezTo>
                    <a:pt x="0" y="63124"/>
                    <a:pt x="47538" y="0"/>
                    <a:pt x="106766" y="5455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22201" y="1303320"/>
              <a:ext cx="180292" cy="275830"/>
            </a:xfrm>
            <a:custGeom>
              <a:avLst/>
              <a:gdLst/>
              <a:ahLst/>
              <a:cxnLst/>
              <a:rect l="0" t="0" r="0" b="0"/>
              <a:pathLst>
                <a:path w="180292" h="275830">
                  <a:moveTo>
                    <a:pt x="124836" y="256528"/>
                  </a:moveTo>
                  <a:cubicBezTo>
                    <a:pt x="126084" y="247822"/>
                    <a:pt x="134213" y="241784"/>
                    <a:pt x="142995" y="243042"/>
                  </a:cubicBezTo>
                  <a:cubicBezTo>
                    <a:pt x="151776" y="244300"/>
                    <a:pt x="157884" y="252379"/>
                    <a:pt x="156636" y="261085"/>
                  </a:cubicBezTo>
                  <a:cubicBezTo>
                    <a:pt x="155388" y="269792"/>
                    <a:pt x="147258" y="275830"/>
                    <a:pt x="138477" y="274571"/>
                  </a:cubicBezTo>
                  <a:cubicBezTo>
                    <a:pt x="129696" y="273313"/>
                    <a:pt x="123589" y="265235"/>
                    <a:pt x="124836" y="256528"/>
                  </a:cubicBezTo>
                  <a:close/>
                  <a:moveTo>
                    <a:pt x="48030" y="192900"/>
                  </a:moveTo>
                  <a:cubicBezTo>
                    <a:pt x="69522" y="42900"/>
                    <a:pt x="123906" y="819"/>
                    <a:pt x="180292" y="21768"/>
                  </a:cubicBezTo>
                  <a:moveTo>
                    <a:pt x="27841" y="196200"/>
                  </a:moveTo>
                  <a:cubicBezTo>
                    <a:pt x="0" y="55299"/>
                    <a:pt x="36238" y="0"/>
                    <a:pt x="95061" y="5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428162" y="2940278"/>
            <a:ext cx="435638" cy="760239"/>
            <a:chOff x="2039288" y="1868715"/>
            <a:chExt cx="435638" cy="760239"/>
          </a:xfrm>
        </p:grpSpPr>
        <p:sp>
          <p:nvSpPr>
            <p:cNvPr id="14" name="Rounded Rectangle 13"/>
            <p:cNvSpPr/>
            <p:nvPr/>
          </p:nvSpPr>
          <p:spPr>
            <a:xfrm>
              <a:off x="2039288" y="1874002"/>
              <a:ext cx="435638" cy="748145"/>
            </a:xfrm>
            <a:custGeom>
              <a:avLst/>
              <a:gdLst/>
              <a:ahLst/>
              <a:cxnLst/>
              <a:rect l="0" t="0" r="0" b="0"/>
              <a:pathLst>
                <a:path w="435638" h="748145">
                  <a:moveTo>
                    <a:pt x="109883" y="324975"/>
                  </a:moveTo>
                  <a:cubicBezTo>
                    <a:pt x="111442" y="318741"/>
                    <a:pt x="107545" y="312506"/>
                    <a:pt x="105207" y="306272"/>
                  </a:cubicBezTo>
                  <a:cubicBezTo>
                    <a:pt x="106766" y="297699"/>
                    <a:pt x="105987" y="289127"/>
                    <a:pt x="110663" y="280554"/>
                  </a:cubicBezTo>
                  <a:cubicBezTo>
                    <a:pt x="126249" y="272761"/>
                    <a:pt x="161318" y="261071"/>
                    <a:pt x="152746" y="242367"/>
                  </a:cubicBezTo>
                  <a:cubicBezTo>
                    <a:pt x="144173" y="225222"/>
                    <a:pt x="127808" y="215871"/>
                    <a:pt x="111442" y="212753"/>
                  </a:cubicBezTo>
                  <a:cubicBezTo>
                    <a:pt x="112221" y="204181"/>
                    <a:pt x="105207" y="196388"/>
                    <a:pt x="105207" y="187815"/>
                  </a:cubicBezTo>
                  <a:cubicBezTo>
                    <a:pt x="111442" y="179243"/>
                    <a:pt x="111442" y="161318"/>
                    <a:pt x="110663" y="141835"/>
                  </a:cubicBezTo>
                  <a:cubicBezTo>
                    <a:pt x="109883" y="136380"/>
                    <a:pt x="109883" y="130146"/>
                    <a:pt x="109104" y="124690"/>
                  </a:cubicBezTo>
                  <a:cubicBezTo>
                    <a:pt x="121573" y="114559"/>
                    <a:pt x="137160" y="104428"/>
                    <a:pt x="144173" y="90400"/>
                  </a:cubicBezTo>
                  <a:cubicBezTo>
                    <a:pt x="144953" y="88842"/>
                    <a:pt x="144953" y="86504"/>
                    <a:pt x="143394" y="84166"/>
                  </a:cubicBezTo>
                  <a:cubicBezTo>
                    <a:pt x="131704" y="66242"/>
                    <a:pt x="109104" y="64683"/>
                    <a:pt x="95076" y="57669"/>
                  </a:cubicBezTo>
                  <a:cubicBezTo>
                    <a:pt x="93518" y="52214"/>
                    <a:pt x="91180" y="47538"/>
                    <a:pt x="88062" y="44421"/>
                  </a:cubicBezTo>
                  <a:cubicBezTo>
                    <a:pt x="91959" y="35069"/>
                    <a:pt x="89621" y="17924"/>
                    <a:pt x="86504" y="0"/>
                  </a:cubicBezTo>
                  <a:cubicBezTo>
                    <a:pt x="133263" y="2337"/>
                    <a:pt x="201843" y="30393"/>
                    <a:pt x="212753" y="72476"/>
                  </a:cubicBezTo>
                  <a:cubicBezTo>
                    <a:pt x="229898" y="84945"/>
                    <a:pt x="269644" y="111442"/>
                    <a:pt x="282892" y="137160"/>
                  </a:cubicBezTo>
                  <a:cubicBezTo>
                    <a:pt x="319520" y="142615"/>
                    <a:pt x="350693" y="235354"/>
                    <a:pt x="352251" y="295361"/>
                  </a:cubicBezTo>
                  <a:cubicBezTo>
                    <a:pt x="387321" y="328092"/>
                    <a:pt x="435638" y="616440"/>
                    <a:pt x="256395" y="688917"/>
                  </a:cubicBezTo>
                  <a:cubicBezTo>
                    <a:pt x="187036" y="748145"/>
                    <a:pt x="55331" y="734897"/>
                    <a:pt x="0" y="710738"/>
                  </a:cubicBezTo>
                  <a:cubicBezTo>
                    <a:pt x="28055" y="504218"/>
                    <a:pt x="94297" y="527598"/>
                    <a:pt x="109883" y="324975"/>
                  </a:cubicBezTo>
                  <a:moveTo>
                    <a:pt x="212753" y="72476"/>
                  </a:moveTo>
                  <a:cubicBezTo>
                    <a:pt x="197946" y="75593"/>
                    <a:pt x="170670" y="80269"/>
                    <a:pt x="144173" y="90400"/>
                  </a:cubicBezTo>
                  <a:cubicBezTo>
                    <a:pt x="171450" y="81828"/>
                    <a:pt x="197167" y="74035"/>
                    <a:pt x="212753" y="72476"/>
                  </a:cubicBezTo>
                  <a:moveTo>
                    <a:pt x="109883" y="324975"/>
                  </a:moveTo>
                  <a:cubicBezTo>
                    <a:pt x="192491" y="282892"/>
                    <a:pt x="295361" y="409921"/>
                    <a:pt x="308610" y="540067"/>
                  </a:cubicBezTo>
                  <a:moveTo>
                    <a:pt x="109883" y="324975"/>
                  </a:moveTo>
                  <a:cubicBezTo>
                    <a:pt x="112221" y="316403"/>
                    <a:pt x="124690" y="310947"/>
                    <a:pt x="138718" y="302375"/>
                  </a:cubicBezTo>
                  <a:moveTo>
                    <a:pt x="308610" y="540067"/>
                  </a:moveTo>
                  <a:cubicBezTo>
                    <a:pt x="307051" y="409142"/>
                    <a:pt x="198726" y="298478"/>
                    <a:pt x="109883" y="324975"/>
                  </a:cubicBezTo>
                  <a:moveTo>
                    <a:pt x="138718" y="302375"/>
                  </a:moveTo>
                  <a:cubicBezTo>
                    <a:pt x="123911" y="309389"/>
                    <a:pt x="113001" y="317182"/>
                    <a:pt x="109883" y="324975"/>
                  </a:cubicBezTo>
                  <a:moveTo>
                    <a:pt x="256395" y="688917"/>
                  </a:moveTo>
                  <a:cubicBezTo>
                    <a:pt x="303154" y="651509"/>
                    <a:pt x="317182" y="589164"/>
                    <a:pt x="308610" y="540067"/>
                  </a:cubicBezTo>
                  <a:moveTo>
                    <a:pt x="352251" y="295361"/>
                  </a:moveTo>
                  <a:cubicBezTo>
                    <a:pt x="310947" y="264188"/>
                    <a:pt x="191712" y="272761"/>
                    <a:pt x="138718" y="302375"/>
                  </a:cubicBezTo>
                  <a:moveTo>
                    <a:pt x="105207" y="187815"/>
                  </a:moveTo>
                  <a:cubicBezTo>
                    <a:pt x="192491" y="174567"/>
                    <a:pt x="223664" y="183139"/>
                    <a:pt x="282892" y="1371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039288" y="1868715"/>
              <a:ext cx="429744" cy="760239"/>
            </a:xfrm>
            <a:custGeom>
              <a:avLst/>
              <a:gdLst/>
              <a:ahLst/>
              <a:cxnLst/>
              <a:rect l="0" t="0" r="0" b="0"/>
              <a:pathLst>
                <a:path w="429744" h="760239">
                  <a:moveTo>
                    <a:pt x="105405" y="311343"/>
                  </a:moveTo>
                  <a:cubicBezTo>
                    <a:pt x="107472" y="303396"/>
                    <a:pt x="109126" y="294947"/>
                    <a:pt x="110531" y="286164"/>
                  </a:cubicBezTo>
                  <a:cubicBezTo>
                    <a:pt x="127480" y="280642"/>
                    <a:pt x="154762" y="268596"/>
                    <a:pt x="152530" y="247934"/>
                  </a:cubicBezTo>
                  <a:cubicBezTo>
                    <a:pt x="150463" y="228861"/>
                    <a:pt x="127480" y="221082"/>
                    <a:pt x="111275" y="217903"/>
                  </a:cubicBezTo>
                  <a:cubicBezTo>
                    <a:pt x="109953" y="209537"/>
                    <a:pt x="108216" y="201256"/>
                    <a:pt x="105571" y="193476"/>
                  </a:cubicBezTo>
                  <a:cubicBezTo>
                    <a:pt x="109704" y="183354"/>
                    <a:pt x="111031" y="166308"/>
                    <a:pt x="110286" y="147152"/>
                  </a:cubicBezTo>
                  <a:cubicBezTo>
                    <a:pt x="110038" y="141464"/>
                    <a:pt x="109542" y="135608"/>
                    <a:pt x="108964" y="129669"/>
                  </a:cubicBezTo>
                  <a:cubicBezTo>
                    <a:pt x="123349" y="123060"/>
                    <a:pt x="142364" y="111516"/>
                    <a:pt x="143935" y="95789"/>
                  </a:cubicBezTo>
                  <a:cubicBezTo>
                    <a:pt x="144183" y="93781"/>
                    <a:pt x="144098" y="91767"/>
                    <a:pt x="143685" y="89592"/>
                  </a:cubicBezTo>
                  <a:cubicBezTo>
                    <a:pt x="139633" y="68595"/>
                    <a:pt x="110862" y="63827"/>
                    <a:pt x="94741" y="62823"/>
                  </a:cubicBezTo>
                  <a:cubicBezTo>
                    <a:pt x="92674" y="57553"/>
                    <a:pt x="90524" y="52952"/>
                    <a:pt x="88210" y="49439"/>
                  </a:cubicBezTo>
                  <a:cubicBezTo>
                    <a:pt x="90772" y="40070"/>
                    <a:pt x="89863" y="23506"/>
                    <a:pt x="86721" y="4935"/>
                  </a:cubicBezTo>
                  <a:cubicBezTo>
                    <a:pt x="133350" y="0"/>
                    <a:pt x="193788" y="38570"/>
                    <a:pt x="212886" y="77386"/>
                  </a:cubicBezTo>
                  <a:cubicBezTo>
                    <a:pt x="233141" y="83910"/>
                    <a:pt x="274062" y="115344"/>
                    <a:pt x="282908" y="142531"/>
                  </a:cubicBezTo>
                  <a:cubicBezTo>
                    <a:pt x="317053" y="157924"/>
                    <a:pt x="353353" y="240598"/>
                    <a:pt x="352279" y="300660"/>
                  </a:cubicBezTo>
                  <a:cubicBezTo>
                    <a:pt x="389565" y="330190"/>
                    <a:pt x="429744" y="608158"/>
                    <a:pt x="256622" y="694237"/>
                  </a:cubicBezTo>
                  <a:cubicBezTo>
                    <a:pt x="193872" y="760239"/>
                    <a:pt x="52746" y="745684"/>
                    <a:pt x="0" y="715736"/>
                  </a:cubicBezTo>
                  <a:cubicBezTo>
                    <a:pt x="16700" y="508445"/>
                    <a:pt x="105410" y="533624"/>
                    <a:pt x="110123" y="330180"/>
                  </a:cubicBezTo>
                  <a:cubicBezTo>
                    <a:pt x="110288" y="323655"/>
                    <a:pt x="108629" y="317366"/>
                    <a:pt x="105405" y="311343"/>
                  </a:cubicBezTo>
                  <a:close/>
                  <a:moveTo>
                    <a:pt x="143935" y="95789"/>
                  </a:moveTo>
                  <a:cubicBezTo>
                    <a:pt x="172210" y="90770"/>
                    <a:pt x="197839" y="81986"/>
                    <a:pt x="212886" y="77386"/>
                  </a:cubicBezTo>
                  <a:cubicBezTo>
                    <a:pt x="197756" y="81986"/>
                    <a:pt x="172127" y="90770"/>
                    <a:pt x="143935" y="95789"/>
                  </a:cubicBezTo>
                  <a:close/>
                  <a:moveTo>
                    <a:pt x="308757" y="545546"/>
                  </a:moveTo>
                  <a:cubicBezTo>
                    <a:pt x="306847" y="414322"/>
                    <a:pt x="196529" y="297570"/>
                    <a:pt x="110123" y="330180"/>
                  </a:cubicBezTo>
                  <a:moveTo>
                    <a:pt x="110123" y="330180"/>
                  </a:moveTo>
                  <a:cubicBezTo>
                    <a:pt x="112917" y="322085"/>
                    <a:pt x="123388" y="314227"/>
                    <a:pt x="138556" y="307306"/>
                  </a:cubicBezTo>
                  <a:moveTo>
                    <a:pt x="110123" y="330180"/>
                  </a:moveTo>
                  <a:cubicBezTo>
                    <a:pt x="196514" y="297528"/>
                    <a:pt x="306796" y="414340"/>
                    <a:pt x="308757" y="545546"/>
                  </a:cubicBezTo>
                  <a:moveTo>
                    <a:pt x="138556" y="307306"/>
                  </a:moveTo>
                  <a:cubicBezTo>
                    <a:pt x="123352" y="314230"/>
                    <a:pt x="112886" y="322085"/>
                    <a:pt x="110123" y="330180"/>
                  </a:cubicBezTo>
                  <a:moveTo>
                    <a:pt x="256622" y="694237"/>
                  </a:moveTo>
                  <a:cubicBezTo>
                    <a:pt x="294560" y="647534"/>
                    <a:pt x="309503" y="595491"/>
                    <a:pt x="308757" y="545546"/>
                  </a:cubicBezTo>
                  <a:moveTo>
                    <a:pt x="352279" y="300660"/>
                  </a:moveTo>
                  <a:cubicBezTo>
                    <a:pt x="311343" y="269202"/>
                    <a:pt x="193678" y="282158"/>
                    <a:pt x="138556" y="307306"/>
                  </a:cubicBezTo>
                  <a:moveTo>
                    <a:pt x="105571" y="193476"/>
                  </a:moveTo>
                  <a:cubicBezTo>
                    <a:pt x="193123" y="183354"/>
                    <a:pt x="220737" y="184777"/>
                    <a:pt x="282908" y="1425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22904" y="3003119"/>
            <a:ext cx="65462" cy="223664"/>
            <a:chOff x="2134030" y="1931556"/>
            <a:chExt cx="65462" cy="223664"/>
          </a:xfrm>
        </p:grpSpPr>
        <p:sp>
          <p:nvSpPr>
            <p:cNvPr id="17" name="Rounded Rectangle 16"/>
            <p:cNvSpPr/>
            <p:nvPr/>
          </p:nvSpPr>
          <p:spPr>
            <a:xfrm>
              <a:off x="2134030" y="1931556"/>
              <a:ext cx="65462" cy="223664"/>
            </a:xfrm>
            <a:custGeom>
              <a:avLst/>
              <a:gdLst/>
              <a:ahLst/>
              <a:cxnLst/>
              <a:rect l="0" t="0" r="0" b="0"/>
              <a:pathLst>
                <a:path w="65462" h="223664">
                  <a:moveTo>
                    <a:pt x="49097" y="26496"/>
                  </a:moveTo>
                  <a:cubicBezTo>
                    <a:pt x="51435" y="45979"/>
                    <a:pt x="27276" y="54552"/>
                    <a:pt x="14027" y="67021"/>
                  </a:cubicBezTo>
                  <a:cubicBezTo>
                    <a:pt x="17924" y="42862"/>
                    <a:pt x="5455" y="17924"/>
                    <a:pt x="0" y="0"/>
                  </a:cubicBezTo>
                  <a:cubicBezTo>
                    <a:pt x="15586" y="3117"/>
                    <a:pt x="37407" y="8572"/>
                    <a:pt x="49097" y="26496"/>
                  </a:cubicBezTo>
                  <a:moveTo>
                    <a:pt x="57669" y="185477"/>
                  </a:moveTo>
                  <a:cubicBezTo>
                    <a:pt x="65462" y="204181"/>
                    <a:pt x="31952" y="216650"/>
                    <a:pt x="15586" y="223664"/>
                  </a:cubicBezTo>
                  <a:cubicBezTo>
                    <a:pt x="22600" y="201843"/>
                    <a:pt x="23379" y="176905"/>
                    <a:pt x="16365" y="155084"/>
                  </a:cubicBezTo>
                  <a:cubicBezTo>
                    <a:pt x="32731" y="155863"/>
                    <a:pt x="60007" y="165994"/>
                    <a:pt x="57669" y="18547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134030" y="1931556"/>
              <a:ext cx="60023" cy="223333"/>
            </a:xfrm>
            <a:custGeom>
              <a:avLst/>
              <a:gdLst/>
              <a:ahLst/>
              <a:cxnLst/>
              <a:rect l="0" t="0" r="0" b="0"/>
              <a:pathLst>
                <a:path w="60023" h="223333">
                  <a:moveTo>
                    <a:pt x="14220" y="66839"/>
                  </a:moveTo>
                  <a:cubicBezTo>
                    <a:pt x="11822" y="42495"/>
                    <a:pt x="6696" y="17232"/>
                    <a:pt x="0" y="0"/>
                  </a:cubicBezTo>
                  <a:cubicBezTo>
                    <a:pt x="16039" y="1087"/>
                    <a:pt x="44810" y="5772"/>
                    <a:pt x="48943" y="26768"/>
                  </a:cubicBezTo>
                  <a:cubicBezTo>
                    <a:pt x="52663" y="45590"/>
                    <a:pt x="30507" y="59393"/>
                    <a:pt x="14220" y="66839"/>
                  </a:cubicBezTo>
                  <a:close/>
                  <a:moveTo>
                    <a:pt x="57874" y="185103"/>
                  </a:moveTo>
                  <a:cubicBezTo>
                    <a:pt x="60023" y="205765"/>
                    <a:pt x="32741" y="217895"/>
                    <a:pt x="15875" y="223333"/>
                  </a:cubicBezTo>
                  <a:cubicBezTo>
                    <a:pt x="19265" y="201332"/>
                    <a:pt x="20008" y="177491"/>
                    <a:pt x="16537" y="155071"/>
                  </a:cubicBezTo>
                  <a:cubicBezTo>
                    <a:pt x="32741" y="158250"/>
                    <a:pt x="55725" y="166030"/>
                    <a:pt x="57791" y="18510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2191803" y="2738329"/>
            <a:ext cx="360824" cy="918036"/>
            <a:chOff x="1802929" y="1666766"/>
            <a:chExt cx="360824" cy="918036"/>
          </a:xfrm>
        </p:grpSpPr>
        <p:sp>
          <p:nvSpPr>
            <p:cNvPr id="20" name="Rounded Rectangle 19"/>
            <p:cNvSpPr/>
            <p:nvPr/>
          </p:nvSpPr>
          <p:spPr>
            <a:xfrm>
              <a:off x="1802929" y="1666766"/>
              <a:ext cx="360824" cy="918036"/>
            </a:xfrm>
            <a:custGeom>
              <a:avLst/>
              <a:gdLst/>
              <a:ahLst/>
              <a:cxnLst/>
              <a:rect l="0" t="0" r="0" b="0"/>
              <a:pathLst>
                <a:path w="360824" h="918036">
                  <a:moveTo>
                    <a:pt x="138718" y="215091"/>
                  </a:moveTo>
                  <a:cubicBezTo>
                    <a:pt x="157422" y="158201"/>
                    <a:pt x="190153" y="21820"/>
                    <a:pt x="273540" y="7793"/>
                  </a:cubicBezTo>
                  <a:cubicBezTo>
                    <a:pt x="322637" y="0"/>
                    <a:pt x="318741" y="176125"/>
                    <a:pt x="322637" y="206519"/>
                  </a:cubicBezTo>
                  <a:cubicBezTo>
                    <a:pt x="325755" y="225222"/>
                    <a:pt x="330430" y="243926"/>
                    <a:pt x="324196" y="251719"/>
                  </a:cubicBezTo>
                  <a:cubicBezTo>
                    <a:pt x="338224" y="268085"/>
                    <a:pt x="346796" y="313285"/>
                    <a:pt x="346796" y="349134"/>
                  </a:cubicBezTo>
                  <a:cubicBezTo>
                    <a:pt x="346017" y="368617"/>
                    <a:pt x="347575" y="386541"/>
                    <a:pt x="342120" y="395114"/>
                  </a:cubicBezTo>
                  <a:cubicBezTo>
                    <a:pt x="354589" y="432521"/>
                    <a:pt x="358486" y="481618"/>
                    <a:pt x="342120" y="513570"/>
                  </a:cubicBezTo>
                  <a:cubicBezTo>
                    <a:pt x="343679" y="519805"/>
                    <a:pt x="346017" y="525260"/>
                    <a:pt x="346796" y="532274"/>
                  </a:cubicBezTo>
                  <a:cubicBezTo>
                    <a:pt x="360824" y="734897"/>
                    <a:pt x="260292" y="711517"/>
                    <a:pt x="236133" y="918036"/>
                  </a:cubicBezTo>
                  <a:cubicBezTo>
                    <a:pt x="0" y="818284"/>
                    <a:pt x="49097" y="547081"/>
                    <a:pt x="106766" y="468370"/>
                  </a:cubicBezTo>
                  <a:cubicBezTo>
                    <a:pt x="111442" y="432521"/>
                    <a:pt x="118456" y="389659"/>
                    <a:pt x="131704" y="377189"/>
                  </a:cubicBezTo>
                  <a:cubicBezTo>
                    <a:pt x="127808" y="367058"/>
                    <a:pt x="128587" y="354589"/>
                    <a:pt x="124690" y="343679"/>
                  </a:cubicBezTo>
                  <a:cubicBezTo>
                    <a:pt x="113001" y="310168"/>
                    <a:pt x="123132" y="269644"/>
                    <a:pt x="137939" y="254837"/>
                  </a:cubicBezTo>
                  <a:cubicBezTo>
                    <a:pt x="141835" y="242367"/>
                    <a:pt x="139497" y="228340"/>
                    <a:pt x="138718" y="215091"/>
                  </a:cubicBezTo>
                  <a:moveTo>
                    <a:pt x="322637" y="206519"/>
                  </a:moveTo>
                  <a:cubicBezTo>
                    <a:pt x="307830" y="203402"/>
                    <a:pt x="289127" y="199505"/>
                    <a:pt x="264188" y="192491"/>
                  </a:cubicBezTo>
                  <a:cubicBezTo>
                    <a:pt x="232236" y="183919"/>
                    <a:pt x="170670" y="196388"/>
                    <a:pt x="138718" y="215091"/>
                  </a:cubicBezTo>
                  <a:moveTo>
                    <a:pt x="324196" y="251719"/>
                  </a:moveTo>
                  <a:cubicBezTo>
                    <a:pt x="307830" y="197946"/>
                    <a:pt x="162098" y="238471"/>
                    <a:pt x="137939" y="254837"/>
                  </a:cubicBezTo>
                  <a:moveTo>
                    <a:pt x="346796" y="349134"/>
                  </a:moveTo>
                  <a:cubicBezTo>
                    <a:pt x="339782" y="339003"/>
                    <a:pt x="324975" y="334327"/>
                    <a:pt x="308610" y="331989"/>
                  </a:cubicBezTo>
                  <a:cubicBezTo>
                    <a:pt x="254057" y="323417"/>
                    <a:pt x="163656" y="325755"/>
                    <a:pt x="124690" y="343679"/>
                  </a:cubicBezTo>
                  <a:moveTo>
                    <a:pt x="342120" y="395114"/>
                  </a:moveTo>
                  <a:cubicBezTo>
                    <a:pt x="333548" y="333548"/>
                    <a:pt x="155084" y="366279"/>
                    <a:pt x="131704" y="377189"/>
                  </a:cubicBezTo>
                  <a:moveTo>
                    <a:pt x="342120" y="513570"/>
                  </a:moveTo>
                  <a:cubicBezTo>
                    <a:pt x="312506" y="466811"/>
                    <a:pt x="174567" y="423169"/>
                    <a:pt x="115339" y="464473"/>
                  </a:cubicBezTo>
                  <a:cubicBezTo>
                    <a:pt x="113001" y="466811"/>
                    <a:pt x="109883" y="468370"/>
                    <a:pt x="106766" y="46837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806061" y="1668213"/>
              <a:ext cx="351199" cy="916306"/>
            </a:xfrm>
            <a:custGeom>
              <a:avLst/>
              <a:gdLst/>
              <a:ahLst/>
              <a:cxnLst/>
              <a:rect l="0" t="0" r="0" b="0"/>
              <a:pathLst>
                <a:path w="351199" h="916306">
                  <a:moveTo>
                    <a:pt x="135258" y="213398"/>
                  </a:moveTo>
                  <a:cubicBezTo>
                    <a:pt x="142202" y="153670"/>
                    <a:pt x="186929" y="17650"/>
                    <a:pt x="270513" y="6525"/>
                  </a:cubicBezTo>
                  <a:cubicBezTo>
                    <a:pt x="319539" y="0"/>
                    <a:pt x="314662" y="174667"/>
                    <a:pt x="319871" y="205451"/>
                  </a:cubicBezTo>
                  <a:cubicBezTo>
                    <a:pt x="323012" y="224022"/>
                    <a:pt x="324006" y="240601"/>
                    <a:pt x="321443" y="249970"/>
                  </a:cubicBezTo>
                  <a:cubicBezTo>
                    <a:pt x="333018" y="267787"/>
                    <a:pt x="341940" y="311466"/>
                    <a:pt x="343429" y="347687"/>
                  </a:cubicBezTo>
                  <a:cubicBezTo>
                    <a:pt x="344173" y="366844"/>
                    <a:pt x="342931" y="383861"/>
                    <a:pt x="338798" y="393983"/>
                  </a:cubicBezTo>
                  <a:cubicBezTo>
                    <a:pt x="351199" y="430707"/>
                    <a:pt x="347974" y="476800"/>
                    <a:pt x="338715" y="511850"/>
                  </a:cubicBezTo>
                  <a:cubicBezTo>
                    <a:pt x="341939" y="517873"/>
                    <a:pt x="343514" y="524225"/>
                    <a:pt x="343348" y="530750"/>
                  </a:cubicBezTo>
                  <a:cubicBezTo>
                    <a:pt x="338636" y="734194"/>
                    <a:pt x="249925" y="709014"/>
                    <a:pt x="233225" y="916306"/>
                  </a:cubicBezTo>
                  <a:cubicBezTo>
                    <a:pt x="0" y="810485"/>
                    <a:pt x="45550" y="545311"/>
                    <a:pt x="104001" y="467263"/>
                  </a:cubicBezTo>
                  <a:cubicBezTo>
                    <a:pt x="104910" y="431231"/>
                    <a:pt x="115314" y="387597"/>
                    <a:pt x="128448" y="376020"/>
                  </a:cubicBezTo>
                  <a:cubicBezTo>
                    <a:pt x="125159" y="365423"/>
                    <a:pt x="122848" y="353672"/>
                    <a:pt x="121529" y="341915"/>
                  </a:cubicBezTo>
                  <a:cubicBezTo>
                    <a:pt x="117644" y="306781"/>
                    <a:pt x="122279" y="269879"/>
                    <a:pt x="135177" y="253567"/>
                  </a:cubicBezTo>
                  <a:cubicBezTo>
                    <a:pt x="133606" y="240266"/>
                    <a:pt x="133687" y="226698"/>
                    <a:pt x="135258" y="213398"/>
                  </a:cubicBezTo>
                  <a:close/>
                  <a:moveTo>
                    <a:pt x="319871" y="205451"/>
                  </a:moveTo>
                  <a:cubicBezTo>
                    <a:pt x="305898" y="197922"/>
                    <a:pt x="286966" y="192234"/>
                    <a:pt x="261172" y="191063"/>
                  </a:cubicBezTo>
                  <a:cubicBezTo>
                    <a:pt x="228350" y="189557"/>
                    <a:pt x="168741" y="196918"/>
                    <a:pt x="135258" y="213398"/>
                  </a:cubicBezTo>
                  <a:moveTo>
                    <a:pt x="321443" y="249970"/>
                  </a:moveTo>
                  <a:cubicBezTo>
                    <a:pt x="290936" y="202957"/>
                    <a:pt x="153365" y="230562"/>
                    <a:pt x="135177" y="253567"/>
                  </a:cubicBezTo>
                  <a:moveTo>
                    <a:pt x="343429" y="347687"/>
                  </a:moveTo>
                  <a:cubicBezTo>
                    <a:pt x="334004" y="340744"/>
                    <a:pt x="321768" y="334637"/>
                    <a:pt x="305646" y="330204"/>
                  </a:cubicBezTo>
                  <a:cubicBezTo>
                    <a:pt x="252486" y="315732"/>
                    <a:pt x="160221" y="324515"/>
                    <a:pt x="121529" y="341915"/>
                  </a:cubicBezTo>
                  <a:moveTo>
                    <a:pt x="338798" y="393983"/>
                  </a:moveTo>
                  <a:cubicBezTo>
                    <a:pt x="318791" y="334924"/>
                    <a:pt x="148042" y="358871"/>
                    <a:pt x="128448" y="376020"/>
                  </a:cubicBezTo>
                  <a:moveTo>
                    <a:pt x="338715" y="511850"/>
                  </a:moveTo>
                  <a:cubicBezTo>
                    <a:pt x="313086" y="463248"/>
                    <a:pt x="178495" y="434047"/>
                    <a:pt x="112189" y="463242"/>
                  </a:cubicBezTo>
                  <a:lnTo>
                    <a:pt x="104001" y="467263"/>
                  </a:ln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596577" y="2651825"/>
            <a:ext cx="488969" cy="1127673"/>
            <a:chOff x="3207703" y="1580262"/>
            <a:chExt cx="488969" cy="1127673"/>
          </a:xfrm>
        </p:grpSpPr>
        <p:sp>
          <p:nvSpPr>
            <p:cNvPr id="23" name="Rounded Rectangle 22"/>
            <p:cNvSpPr/>
            <p:nvPr/>
          </p:nvSpPr>
          <p:spPr>
            <a:xfrm>
              <a:off x="3208819" y="1580262"/>
              <a:ext cx="487853" cy="1127673"/>
            </a:xfrm>
            <a:custGeom>
              <a:avLst/>
              <a:gdLst/>
              <a:ahLst/>
              <a:cxnLst/>
              <a:rect l="0" t="0" r="0" b="0"/>
              <a:pathLst>
                <a:path w="487853" h="1127673">
                  <a:moveTo>
                    <a:pt x="90400" y="1122218"/>
                  </a:moveTo>
                  <a:cubicBezTo>
                    <a:pt x="91180" y="1122218"/>
                    <a:pt x="92738" y="1124556"/>
                    <a:pt x="80269" y="1108969"/>
                  </a:cubicBezTo>
                  <a:cubicBezTo>
                    <a:pt x="70917" y="1098059"/>
                    <a:pt x="86504" y="1061431"/>
                    <a:pt x="57669" y="1016230"/>
                  </a:cubicBezTo>
                  <a:cubicBezTo>
                    <a:pt x="47538" y="999085"/>
                    <a:pt x="52214" y="973368"/>
                    <a:pt x="46759" y="946871"/>
                  </a:cubicBezTo>
                  <a:cubicBezTo>
                    <a:pt x="42083" y="925050"/>
                    <a:pt x="38186" y="899333"/>
                    <a:pt x="35848" y="870498"/>
                  </a:cubicBezTo>
                  <a:cubicBezTo>
                    <a:pt x="14027" y="589943"/>
                    <a:pt x="6234" y="374072"/>
                    <a:pt x="23379" y="317961"/>
                  </a:cubicBezTo>
                  <a:cubicBezTo>
                    <a:pt x="23379" y="317961"/>
                    <a:pt x="10131" y="261850"/>
                    <a:pt x="29614" y="183139"/>
                  </a:cubicBezTo>
                  <a:cubicBezTo>
                    <a:pt x="38965" y="161318"/>
                    <a:pt x="47538" y="130925"/>
                    <a:pt x="67021" y="108325"/>
                  </a:cubicBezTo>
                  <a:cubicBezTo>
                    <a:pt x="98194" y="72476"/>
                    <a:pt x="144173" y="0"/>
                    <a:pt x="187036" y="779"/>
                  </a:cubicBezTo>
                  <a:cubicBezTo>
                    <a:pt x="229898" y="1558"/>
                    <a:pt x="285230" y="35069"/>
                    <a:pt x="299258" y="60007"/>
                  </a:cubicBezTo>
                  <a:cubicBezTo>
                    <a:pt x="320299" y="78711"/>
                    <a:pt x="356148" y="81049"/>
                    <a:pt x="390438" y="113780"/>
                  </a:cubicBezTo>
                  <a:cubicBezTo>
                    <a:pt x="401348" y="116897"/>
                    <a:pt x="406804" y="130146"/>
                    <a:pt x="416935" y="140277"/>
                  </a:cubicBezTo>
                  <a:cubicBezTo>
                    <a:pt x="431742" y="154305"/>
                    <a:pt x="436418" y="173787"/>
                    <a:pt x="444990" y="190932"/>
                  </a:cubicBezTo>
                  <a:cubicBezTo>
                    <a:pt x="452783" y="208857"/>
                    <a:pt x="461356" y="231457"/>
                    <a:pt x="455121" y="256395"/>
                  </a:cubicBezTo>
                  <a:cubicBezTo>
                    <a:pt x="462135" y="261850"/>
                    <a:pt x="476163" y="280554"/>
                    <a:pt x="471487" y="307830"/>
                  </a:cubicBezTo>
                  <a:cubicBezTo>
                    <a:pt x="467590" y="330430"/>
                    <a:pt x="482397" y="360824"/>
                    <a:pt x="476942" y="392776"/>
                  </a:cubicBezTo>
                  <a:cubicBezTo>
                    <a:pt x="471487" y="422390"/>
                    <a:pt x="483177" y="457459"/>
                    <a:pt x="476942" y="491749"/>
                  </a:cubicBezTo>
                  <a:cubicBezTo>
                    <a:pt x="472266" y="521363"/>
                    <a:pt x="483177" y="554874"/>
                    <a:pt x="474604" y="583709"/>
                  </a:cubicBezTo>
                  <a:cubicBezTo>
                    <a:pt x="458239" y="634365"/>
                    <a:pt x="474604" y="669434"/>
                    <a:pt x="459797" y="724765"/>
                  </a:cubicBezTo>
                  <a:cubicBezTo>
                    <a:pt x="459797" y="724765"/>
                    <a:pt x="466032" y="771525"/>
                    <a:pt x="466032" y="798801"/>
                  </a:cubicBezTo>
                  <a:cubicBezTo>
                    <a:pt x="466032" y="912581"/>
                    <a:pt x="426287" y="981940"/>
                    <a:pt x="362382" y="1043507"/>
                  </a:cubicBezTo>
                  <a:cubicBezTo>
                    <a:pt x="296920" y="1105073"/>
                    <a:pt x="193270" y="1115204"/>
                    <a:pt x="90400" y="1122218"/>
                  </a:cubicBezTo>
                  <a:moveTo>
                    <a:pt x="90400" y="1122218"/>
                  </a:moveTo>
                  <a:cubicBezTo>
                    <a:pt x="192491" y="1109749"/>
                    <a:pt x="289906" y="1096500"/>
                    <a:pt x="362382" y="1043507"/>
                  </a:cubicBezTo>
                  <a:cubicBezTo>
                    <a:pt x="433300" y="990513"/>
                    <a:pt x="452783" y="911802"/>
                    <a:pt x="466032" y="798801"/>
                  </a:cubicBezTo>
                  <a:cubicBezTo>
                    <a:pt x="469149" y="771524"/>
                    <a:pt x="459797" y="724765"/>
                    <a:pt x="459797" y="724765"/>
                  </a:cubicBezTo>
                  <a:cubicBezTo>
                    <a:pt x="429404" y="826856"/>
                    <a:pt x="331989" y="882967"/>
                    <a:pt x="258733" y="953885"/>
                  </a:cubicBezTo>
                  <a:cubicBezTo>
                    <a:pt x="195608" y="1014672"/>
                    <a:pt x="108325" y="1052079"/>
                    <a:pt x="90400" y="1122218"/>
                  </a:cubicBezTo>
                  <a:moveTo>
                    <a:pt x="90400" y="1122218"/>
                  </a:moveTo>
                  <a:cubicBezTo>
                    <a:pt x="144173" y="976485"/>
                    <a:pt x="384983" y="909464"/>
                    <a:pt x="459797" y="724765"/>
                  </a:cubicBezTo>
                  <a:cubicBezTo>
                    <a:pt x="459797" y="724765"/>
                    <a:pt x="462135" y="708400"/>
                    <a:pt x="421611" y="634364"/>
                  </a:cubicBezTo>
                  <a:cubicBezTo>
                    <a:pt x="413038" y="619557"/>
                    <a:pt x="384983" y="570460"/>
                    <a:pt x="384983" y="570460"/>
                  </a:cubicBezTo>
                  <a:cubicBezTo>
                    <a:pt x="372514" y="490191"/>
                    <a:pt x="330430" y="448887"/>
                    <a:pt x="330430" y="448887"/>
                  </a:cubicBezTo>
                  <a:cubicBezTo>
                    <a:pt x="330430" y="448887"/>
                    <a:pt x="349134" y="546302"/>
                    <a:pt x="289906" y="624233"/>
                  </a:cubicBezTo>
                  <a:cubicBezTo>
                    <a:pt x="127808" y="836987"/>
                    <a:pt x="66242" y="999085"/>
                    <a:pt x="80269" y="1109749"/>
                  </a:cubicBezTo>
                  <a:cubicBezTo>
                    <a:pt x="85725" y="1127673"/>
                    <a:pt x="91180" y="1122218"/>
                    <a:pt x="91180" y="1122218"/>
                  </a:cubicBezTo>
                  <a:moveTo>
                    <a:pt x="289906" y="624233"/>
                  </a:moveTo>
                  <a:cubicBezTo>
                    <a:pt x="355369" y="551757"/>
                    <a:pt x="330430" y="448887"/>
                    <a:pt x="330430" y="448887"/>
                  </a:cubicBezTo>
                  <a:cubicBezTo>
                    <a:pt x="328092" y="413038"/>
                    <a:pt x="302375" y="390438"/>
                    <a:pt x="302375" y="390438"/>
                  </a:cubicBezTo>
                  <a:cubicBezTo>
                    <a:pt x="290685" y="339782"/>
                    <a:pt x="283671" y="334327"/>
                    <a:pt x="191712" y="287568"/>
                  </a:cubicBezTo>
                  <a:cubicBezTo>
                    <a:pt x="184698" y="283671"/>
                    <a:pt x="176905" y="282113"/>
                    <a:pt x="170670" y="278216"/>
                  </a:cubicBezTo>
                  <a:cubicBezTo>
                    <a:pt x="115339" y="342120"/>
                    <a:pt x="98194" y="466811"/>
                    <a:pt x="74814" y="586047"/>
                  </a:cubicBezTo>
                  <a:cubicBezTo>
                    <a:pt x="49097" y="716972"/>
                    <a:pt x="36627" y="854912"/>
                    <a:pt x="46759" y="946871"/>
                  </a:cubicBezTo>
                  <a:cubicBezTo>
                    <a:pt x="46759" y="974147"/>
                    <a:pt x="55331" y="996747"/>
                    <a:pt x="57669" y="1016230"/>
                  </a:cubicBezTo>
                  <a:cubicBezTo>
                    <a:pt x="64683" y="1069224"/>
                    <a:pt x="74814" y="1095721"/>
                    <a:pt x="80269" y="1108969"/>
                  </a:cubicBezTo>
                  <a:cubicBezTo>
                    <a:pt x="68579" y="999085"/>
                    <a:pt x="127028" y="836987"/>
                    <a:pt x="289906" y="624233"/>
                  </a:cubicBezTo>
                  <a:moveTo>
                    <a:pt x="46759" y="946871"/>
                  </a:moveTo>
                  <a:cubicBezTo>
                    <a:pt x="47538" y="866601"/>
                    <a:pt x="59228" y="753600"/>
                    <a:pt x="66242" y="638261"/>
                  </a:cubicBezTo>
                  <a:cubicBezTo>
                    <a:pt x="74814" y="498763"/>
                    <a:pt x="118456" y="360044"/>
                    <a:pt x="170670" y="278216"/>
                  </a:cubicBezTo>
                  <a:cubicBezTo>
                    <a:pt x="104428" y="247043"/>
                    <a:pt x="48317" y="222884"/>
                    <a:pt x="29614" y="183919"/>
                  </a:cubicBezTo>
                  <a:cubicBezTo>
                    <a:pt x="7793" y="261071"/>
                    <a:pt x="23379" y="317961"/>
                    <a:pt x="23379" y="317961"/>
                  </a:cubicBezTo>
                  <a:cubicBezTo>
                    <a:pt x="10131" y="374852"/>
                    <a:pt x="0" y="591502"/>
                    <a:pt x="35848" y="870498"/>
                  </a:cubicBezTo>
                  <a:cubicBezTo>
                    <a:pt x="39745" y="899333"/>
                    <a:pt x="50655" y="924271"/>
                    <a:pt x="46759" y="946871"/>
                  </a:cubicBezTo>
                  <a:moveTo>
                    <a:pt x="255616" y="319520"/>
                  </a:moveTo>
                  <a:cubicBezTo>
                    <a:pt x="244705" y="305492"/>
                    <a:pt x="222885" y="294582"/>
                    <a:pt x="191712" y="287568"/>
                  </a:cubicBezTo>
                  <a:cubicBezTo>
                    <a:pt x="183919" y="285230"/>
                    <a:pt x="176125" y="282892"/>
                    <a:pt x="169891" y="277437"/>
                  </a:cubicBezTo>
                  <a:cubicBezTo>
                    <a:pt x="243926" y="277437"/>
                    <a:pt x="311727" y="242367"/>
                    <a:pt x="364720" y="238471"/>
                  </a:cubicBezTo>
                  <a:cubicBezTo>
                    <a:pt x="406804" y="236133"/>
                    <a:pt x="436418" y="211195"/>
                    <a:pt x="444211" y="190932"/>
                  </a:cubicBezTo>
                  <a:cubicBezTo>
                    <a:pt x="452783" y="209636"/>
                    <a:pt x="458239" y="230678"/>
                    <a:pt x="455121" y="256395"/>
                  </a:cubicBezTo>
                  <a:cubicBezTo>
                    <a:pt x="448107" y="249381"/>
                    <a:pt x="291464" y="306272"/>
                    <a:pt x="255616" y="319520"/>
                  </a:cubicBezTo>
                  <a:moveTo>
                    <a:pt x="42862" y="201064"/>
                  </a:moveTo>
                  <a:cubicBezTo>
                    <a:pt x="77152" y="218988"/>
                    <a:pt x="112221" y="259512"/>
                    <a:pt x="170670" y="277437"/>
                  </a:cubicBezTo>
                  <a:cubicBezTo>
                    <a:pt x="243926" y="273540"/>
                    <a:pt x="318741" y="265747"/>
                    <a:pt x="364720" y="238471"/>
                  </a:cubicBezTo>
                  <a:cubicBezTo>
                    <a:pt x="401348" y="217429"/>
                    <a:pt x="430183" y="207298"/>
                    <a:pt x="444990" y="190932"/>
                  </a:cubicBezTo>
                  <a:cubicBezTo>
                    <a:pt x="435638" y="173787"/>
                    <a:pt x="423949" y="158980"/>
                    <a:pt x="416935" y="140277"/>
                  </a:cubicBezTo>
                  <a:cubicBezTo>
                    <a:pt x="412259" y="127028"/>
                    <a:pt x="400569" y="119235"/>
                    <a:pt x="390438" y="113780"/>
                  </a:cubicBezTo>
                  <a:cubicBezTo>
                    <a:pt x="347575" y="133263"/>
                    <a:pt x="283671" y="176125"/>
                    <a:pt x="209636" y="189374"/>
                  </a:cubicBezTo>
                  <a:cubicBezTo>
                    <a:pt x="135601" y="203402"/>
                    <a:pt x="84945" y="202622"/>
                    <a:pt x="42862" y="201064"/>
                  </a:cubicBezTo>
                  <a:moveTo>
                    <a:pt x="299258" y="60007"/>
                  </a:moveTo>
                  <a:cubicBezTo>
                    <a:pt x="276657" y="81049"/>
                    <a:pt x="235354" y="95076"/>
                    <a:pt x="188595" y="101311"/>
                  </a:cubicBezTo>
                  <a:cubicBezTo>
                    <a:pt x="132484" y="108325"/>
                    <a:pt x="96635" y="113780"/>
                    <a:pt x="67021" y="108325"/>
                  </a:cubicBezTo>
                  <a:cubicBezTo>
                    <a:pt x="45979" y="129366"/>
                    <a:pt x="38186" y="161318"/>
                    <a:pt x="29614" y="183139"/>
                  </a:cubicBezTo>
                  <a:cubicBezTo>
                    <a:pt x="31952" y="190153"/>
                    <a:pt x="38965" y="194050"/>
                    <a:pt x="42862" y="201064"/>
                  </a:cubicBezTo>
                  <a:cubicBezTo>
                    <a:pt x="84166" y="208077"/>
                    <a:pt x="139497" y="215091"/>
                    <a:pt x="209636" y="189374"/>
                  </a:cubicBezTo>
                  <a:cubicBezTo>
                    <a:pt x="280554" y="163656"/>
                    <a:pt x="355369" y="145732"/>
                    <a:pt x="390438" y="113780"/>
                  </a:cubicBezTo>
                  <a:cubicBezTo>
                    <a:pt x="360824" y="77152"/>
                    <a:pt x="325754" y="69359"/>
                    <a:pt x="299258" y="60007"/>
                  </a:cubicBezTo>
                  <a:moveTo>
                    <a:pt x="187036" y="779"/>
                  </a:moveTo>
                  <a:cubicBezTo>
                    <a:pt x="144173" y="2337"/>
                    <a:pt x="80269" y="62345"/>
                    <a:pt x="67021" y="108325"/>
                  </a:cubicBezTo>
                  <a:cubicBezTo>
                    <a:pt x="96635" y="109104"/>
                    <a:pt x="131704" y="104428"/>
                    <a:pt x="188595" y="101311"/>
                  </a:cubicBezTo>
                  <a:cubicBezTo>
                    <a:pt x="236133" y="98973"/>
                    <a:pt x="272761" y="75593"/>
                    <a:pt x="299258" y="60007"/>
                  </a:cubicBezTo>
                  <a:cubicBezTo>
                    <a:pt x="276657" y="42862"/>
                    <a:pt x="229898" y="4675"/>
                    <a:pt x="187036" y="779"/>
                  </a:cubicBezTo>
                  <a:moveTo>
                    <a:pt x="473825" y="583709"/>
                  </a:moveTo>
                  <a:cubicBezTo>
                    <a:pt x="466032" y="589164"/>
                    <a:pt x="444211" y="595399"/>
                    <a:pt x="410700" y="615661"/>
                  </a:cubicBezTo>
                  <a:cubicBezTo>
                    <a:pt x="415376" y="623454"/>
                    <a:pt x="420052" y="630468"/>
                    <a:pt x="421611" y="634365"/>
                  </a:cubicBezTo>
                  <a:cubicBezTo>
                    <a:pt x="449666" y="714634"/>
                    <a:pt x="459797" y="724765"/>
                    <a:pt x="459797" y="724765"/>
                  </a:cubicBezTo>
                  <a:cubicBezTo>
                    <a:pt x="487853" y="675668"/>
                    <a:pt x="475384" y="636702"/>
                    <a:pt x="473825" y="583709"/>
                  </a:cubicBezTo>
                  <a:moveTo>
                    <a:pt x="384983" y="570460"/>
                  </a:moveTo>
                  <a:cubicBezTo>
                    <a:pt x="384983" y="570460"/>
                    <a:pt x="402128" y="594619"/>
                    <a:pt x="410700" y="615661"/>
                  </a:cubicBezTo>
                  <a:cubicBezTo>
                    <a:pt x="447328" y="601633"/>
                    <a:pt x="469928" y="593061"/>
                    <a:pt x="474604" y="583709"/>
                  </a:cubicBezTo>
                  <a:cubicBezTo>
                    <a:pt x="483956" y="554874"/>
                    <a:pt x="469149" y="520584"/>
                    <a:pt x="476942" y="491749"/>
                  </a:cubicBezTo>
                  <a:cubicBezTo>
                    <a:pt x="486294" y="458239"/>
                    <a:pt x="476163" y="423169"/>
                    <a:pt x="476942" y="392776"/>
                  </a:cubicBezTo>
                  <a:cubicBezTo>
                    <a:pt x="446549" y="409142"/>
                    <a:pt x="379527" y="446549"/>
                    <a:pt x="329651" y="443432"/>
                  </a:cubicBezTo>
                  <a:cubicBezTo>
                    <a:pt x="329651" y="444990"/>
                    <a:pt x="330430" y="446549"/>
                    <a:pt x="330430" y="448887"/>
                  </a:cubicBezTo>
                  <a:cubicBezTo>
                    <a:pt x="330430" y="448887"/>
                    <a:pt x="359265" y="493308"/>
                    <a:pt x="384983" y="570460"/>
                  </a:cubicBezTo>
                  <a:moveTo>
                    <a:pt x="293023" y="363941"/>
                  </a:moveTo>
                  <a:cubicBezTo>
                    <a:pt x="294582" y="371734"/>
                    <a:pt x="295361" y="382645"/>
                    <a:pt x="302375" y="390438"/>
                  </a:cubicBezTo>
                  <a:cubicBezTo>
                    <a:pt x="302375" y="390438"/>
                    <a:pt x="320299" y="411479"/>
                    <a:pt x="329651" y="443432"/>
                  </a:cubicBezTo>
                  <a:cubicBezTo>
                    <a:pt x="379527" y="444990"/>
                    <a:pt x="448107" y="411480"/>
                    <a:pt x="476942" y="391997"/>
                  </a:cubicBezTo>
                  <a:cubicBezTo>
                    <a:pt x="476942" y="360045"/>
                    <a:pt x="469928" y="331210"/>
                    <a:pt x="471487" y="307830"/>
                  </a:cubicBezTo>
                  <a:cubicBezTo>
                    <a:pt x="473046" y="279775"/>
                    <a:pt x="461356" y="262630"/>
                    <a:pt x="455121" y="256395"/>
                  </a:cubicBezTo>
                  <a:cubicBezTo>
                    <a:pt x="448107" y="249381"/>
                    <a:pt x="284451" y="294582"/>
                    <a:pt x="255616" y="319520"/>
                  </a:cubicBezTo>
                  <a:cubicBezTo>
                    <a:pt x="275099" y="337444"/>
                    <a:pt x="292244" y="345237"/>
                    <a:pt x="293023" y="3639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207703" y="1581041"/>
              <a:ext cx="482083" cy="1126762"/>
            </a:xfrm>
            <a:custGeom>
              <a:avLst/>
              <a:gdLst/>
              <a:ahLst/>
              <a:cxnLst/>
              <a:rect l="0" t="0" r="0" b="0"/>
              <a:pathLst>
                <a:path w="482083" h="1126762">
                  <a:moveTo>
                    <a:pt x="81284" y="1108521"/>
                  </a:moveTo>
                  <a:cubicBezTo>
                    <a:pt x="75907" y="1094805"/>
                    <a:pt x="68503" y="1067763"/>
                    <a:pt x="58995" y="1015159"/>
                  </a:cubicBezTo>
                  <a:cubicBezTo>
                    <a:pt x="55489" y="995832"/>
                    <a:pt x="51748" y="972998"/>
                    <a:pt x="47695" y="946189"/>
                  </a:cubicBezTo>
                  <a:cubicBezTo>
                    <a:pt x="44344" y="923589"/>
                    <a:pt x="40758" y="898266"/>
                    <a:pt x="36939" y="869587"/>
                  </a:cubicBezTo>
                  <a:cubicBezTo>
                    <a:pt x="0" y="590903"/>
                    <a:pt x="9507" y="373707"/>
                    <a:pt x="24626" y="316972"/>
                  </a:cubicBezTo>
                  <a:cubicBezTo>
                    <a:pt x="24626" y="316972"/>
                    <a:pt x="4835" y="258789"/>
                    <a:pt x="30942" y="182728"/>
                  </a:cubicBezTo>
                  <a:cubicBezTo>
                    <a:pt x="39125" y="160205"/>
                    <a:pt x="51829" y="133007"/>
                    <a:pt x="68039" y="107757"/>
                  </a:cubicBezTo>
                  <a:cubicBezTo>
                    <a:pt x="93912" y="67545"/>
                    <a:pt x="145423" y="0"/>
                    <a:pt x="188129" y="0"/>
                  </a:cubicBezTo>
                  <a:cubicBezTo>
                    <a:pt x="230992" y="0"/>
                    <a:pt x="280948" y="38398"/>
                    <a:pt x="300197" y="59362"/>
                  </a:cubicBezTo>
                  <a:cubicBezTo>
                    <a:pt x="326849" y="68168"/>
                    <a:pt x="357088" y="80871"/>
                    <a:pt x="391689" y="112745"/>
                  </a:cubicBezTo>
                  <a:cubicBezTo>
                    <a:pt x="400963" y="119213"/>
                    <a:pt x="410078" y="127564"/>
                    <a:pt x="418261" y="139487"/>
                  </a:cubicBezTo>
                  <a:cubicBezTo>
                    <a:pt x="429639" y="156009"/>
                    <a:pt x="439147" y="172064"/>
                    <a:pt x="445771" y="190222"/>
                  </a:cubicBezTo>
                  <a:cubicBezTo>
                    <a:pt x="452629" y="208847"/>
                    <a:pt x="456291" y="229713"/>
                    <a:pt x="455901" y="255508"/>
                  </a:cubicBezTo>
                  <a:cubicBezTo>
                    <a:pt x="463383" y="260652"/>
                    <a:pt x="468836" y="279488"/>
                    <a:pt x="472499" y="307232"/>
                  </a:cubicBezTo>
                  <a:cubicBezTo>
                    <a:pt x="475460" y="330144"/>
                    <a:pt x="477332" y="359265"/>
                    <a:pt x="478189" y="391607"/>
                  </a:cubicBezTo>
                  <a:cubicBezTo>
                    <a:pt x="479046" y="422312"/>
                    <a:pt x="479046" y="456056"/>
                    <a:pt x="478423" y="490580"/>
                  </a:cubicBezTo>
                  <a:cubicBezTo>
                    <a:pt x="477877" y="521285"/>
                    <a:pt x="476786" y="552536"/>
                    <a:pt x="475384" y="582696"/>
                  </a:cubicBezTo>
                  <a:cubicBezTo>
                    <a:pt x="472968" y="635923"/>
                    <a:pt x="482083" y="671131"/>
                    <a:pt x="460652" y="723969"/>
                  </a:cubicBezTo>
                  <a:cubicBezTo>
                    <a:pt x="460652" y="723969"/>
                    <a:pt x="467046" y="770906"/>
                    <a:pt x="467046" y="797714"/>
                  </a:cubicBezTo>
                  <a:cubicBezTo>
                    <a:pt x="467046" y="911729"/>
                    <a:pt x="434626" y="989660"/>
                    <a:pt x="363474" y="1042420"/>
                  </a:cubicBezTo>
                  <a:cubicBezTo>
                    <a:pt x="290998" y="1096115"/>
                    <a:pt x="194440" y="1118871"/>
                    <a:pt x="91882" y="1121521"/>
                  </a:cubicBezTo>
                  <a:cubicBezTo>
                    <a:pt x="91882" y="1121521"/>
                    <a:pt x="88376" y="1126679"/>
                    <a:pt x="81284" y="1108521"/>
                  </a:cubicBezTo>
                  <a:close/>
                  <a:moveTo>
                    <a:pt x="91882" y="1121521"/>
                  </a:moveTo>
                  <a:cubicBezTo>
                    <a:pt x="194440" y="1118871"/>
                    <a:pt x="290998" y="1096115"/>
                    <a:pt x="363474" y="1042420"/>
                  </a:cubicBezTo>
                  <a:cubicBezTo>
                    <a:pt x="434626" y="989660"/>
                    <a:pt x="467046" y="911729"/>
                    <a:pt x="467046" y="797714"/>
                  </a:cubicBezTo>
                  <a:cubicBezTo>
                    <a:pt x="467046" y="770906"/>
                    <a:pt x="460577" y="723913"/>
                    <a:pt x="460577" y="723913"/>
                  </a:cubicBezTo>
                  <a:cubicBezTo>
                    <a:pt x="393634" y="911417"/>
                    <a:pt x="158669" y="981244"/>
                    <a:pt x="91804" y="1121521"/>
                  </a:cubicBezTo>
                  <a:close/>
                  <a:moveTo>
                    <a:pt x="91877" y="1121540"/>
                  </a:moveTo>
                  <a:cubicBezTo>
                    <a:pt x="158743" y="981263"/>
                    <a:pt x="393629" y="911436"/>
                    <a:pt x="460651" y="723932"/>
                  </a:cubicBezTo>
                  <a:cubicBezTo>
                    <a:pt x="460651" y="723932"/>
                    <a:pt x="466340" y="706086"/>
                    <a:pt x="422776" y="633843"/>
                  </a:cubicBezTo>
                  <a:cubicBezTo>
                    <a:pt x="413891" y="619114"/>
                    <a:pt x="385914" y="569471"/>
                    <a:pt x="385914" y="569471"/>
                  </a:cubicBezTo>
                  <a:cubicBezTo>
                    <a:pt x="375081" y="489513"/>
                    <a:pt x="331362" y="447742"/>
                    <a:pt x="331362" y="447742"/>
                  </a:cubicBezTo>
                  <a:cubicBezTo>
                    <a:pt x="331362" y="447742"/>
                    <a:pt x="346013" y="542741"/>
                    <a:pt x="290837" y="623712"/>
                  </a:cubicBezTo>
                  <a:cubicBezTo>
                    <a:pt x="140117" y="844649"/>
                    <a:pt x="59847" y="999655"/>
                    <a:pt x="81278" y="1108604"/>
                  </a:cubicBezTo>
                  <a:cubicBezTo>
                    <a:pt x="88370" y="1126762"/>
                    <a:pt x="91955" y="1121540"/>
                    <a:pt x="91955" y="1121540"/>
                  </a:cubicBezTo>
                  <a:close/>
                  <a:moveTo>
                    <a:pt x="290843" y="623629"/>
                  </a:moveTo>
                  <a:cubicBezTo>
                    <a:pt x="346018" y="542736"/>
                    <a:pt x="331362" y="447742"/>
                    <a:pt x="331362" y="447742"/>
                  </a:cubicBezTo>
                  <a:cubicBezTo>
                    <a:pt x="328790" y="412283"/>
                    <a:pt x="303545" y="389756"/>
                    <a:pt x="303545" y="389756"/>
                  </a:cubicBezTo>
                  <a:cubicBezTo>
                    <a:pt x="286167" y="340659"/>
                    <a:pt x="287180" y="328034"/>
                    <a:pt x="192804" y="286574"/>
                  </a:cubicBezTo>
                  <a:cubicBezTo>
                    <a:pt x="185557" y="283379"/>
                    <a:pt x="178465" y="280262"/>
                    <a:pt x="171451" y="277145"/>
                  </a:cubicBezTo>
                  <a:cubicBezTo>
                    <a:pt x="80583" y="428956"/>
                    <a:pt x="40837" y="768816"/>
                    <a:pt x="47695" y="946189"/>
                  </a:cubicBezTo>
                  <a:cubicBezTo>
                    <a:pt x="51748" y="972998"/>
                    <a:pt x="55489" y="995832"/>
                    <a:pt x="58995" y="1015159"/>
                  </a:cubicBezTo>
                  <a:cubicBezTo>
                    <a:pt x="68503" y="1067763"/>
                    <a:pt x="75907" y="1094805"/>
                    <a:pt x="81284" y="1108521"/>
                  </a:cubicBezTo>
                  <a:cubicBezTo>
                    <a:pt x="59853" y="999572"/>
                    <a:pt x="140122" y="844566"/>
                    <a:pt x="290843" y="623629"/>
                  </a:cubicBezTo>
                  <a:close/>
                  <a:moveTo>
                    <a:pt x="47695" y="946189"/>
                  </a:moveTo>
                  <a:cubicBezTo>
                    <a:pt x="40837" y="768816"/>
                    <a:pt x="80581" y="428960"/>
                    <a:pt x="171450" y="277071"/>
                  </a:cubicBezTo>
                  <a:cubicBezTo>
                    <a:pt x="105130" y="247301"/>
                    <a:pt x="53305" y="219636"/>
                    <a:pt x="30938" y="182774"/>
                  </a:cubicBezTo>
                  <a:cubicBezTo>
                    <a:pt x="4831" y="258835"/>
                    <a:pt x="24626" y="316972"/>
                    <a:pt x="24626" y="316972"/>
                  </a:cubicBezTo>
                  <a:cubicBezTo>
                    <a:pt x="9507" y="373707"/>
                    <a:pt x="0" y="590903"/>
                    <a:pt x="36939" y="869587"/>
                  </a:cubicBezTo>
                  <a:cubicBezTo>
                    <a:pt x="40758" y="898266"/>
                    <a:pt x="44344" y="923589"/>
                    <a:pt x="47695" y="946189"/>
                  </a:cubicBezTo>
                  <a:close/>
                  <a:moveTo>
                    <a:pt x="256474" y="318790"/>
                  </a:moveTo>
                  <a:cubicBezTo>
                    <a:pt x="289127" y="298683"/>
                    <a:pt x="447874" y="250053"/>
                    <a:pt x="455901" y="255508"/>
                  </a:cubicBezTo>
                  <a:cubicBezTo>
                    <a:pt x="456291" y="229713"/>
                    <a:pt x="452550" y="208828"/>
                    <a:pt x="445692" y="190202"/>
                  </a:cubicBezTo>
                  <a:cubicBezTo>
                    <a:pt x="430574" y="206255"/>
                    <a:pt x="405246" y="223478"/>
                    <a:pt x="365656" y="237896"/>
                  </a:cubicBezTo>
                  <a:cubicBezTo>
                    <a:pt x="315624" y="256132"/>
                    <a:pt x="245330" y="274212"/>
                    <a:pt x="171372" y="277017"/>
                  </a:cubicBezTo>
                  <a:cubicBezTo>
                    <a:pt x="178308" y="280135"/>
                    <a:pt x="185478" y="283330"/>
                    <a:pt x="192726" y="286447"/>
                  </a:cubicBezTo>
                  <a:cubicBezTo>
                    <a:pt x="222028" y="299306"/>
                    <a:pt x="242134" y="309359"/>
                    <a:pt x="256474" y="318633"/>
                  </a:cubicBezTo>
                  <a:close/>
                  <a:moveTo>
                    <a:pt x="44110" y="199963"/>
                  </a:moveTo>
                  <a:cubicBezTo>
                    <a:pt x="70529" y="228642"/>
                    <a:pt x="115886" y="252100"/>
                    <a:pt x="171451" y="277038"/>
                  </a:cubicBezTo>
                  <a:cubicBezTo>
                    <a:pt x="245486" y="274154"/>
                    <a:pt x="315703" y="256151"/>
                    <a:pt x="365735" y="237915"/>
                  </a:cubicBezTo>
                  <a:cubicBezTo>
                    <a:pt x="405247" y="223498"/>
                    <a:pt x="430652" y="206276"/>
                    <a:pt x="445771" y="190222"/>
                  </a:cubicBezTo>
                  <a:cubicBezTo>
                    <a:pt x="439147" y="172064"/>
                    <a:pt x="429639" y="156009"/>
                    <a:pt x="418261" y="139487"/>
                  </a:cubicBezTo>
                  <a:cubicBezTo>
                    <a:pt x="410078" y="127564"/>
                    <a:pt x="400882" y="119225"/>
                    <a:pt x="391608" y="112757"/>
                  </a:cubicBezTo>
                  <a:cubicBezTo>
                    <a:pt x="351006" y="137150"/>
                    <a:pt x="284218" y="171985"/>
                    <a:pt x="210573" y="188974"/>
                  </a:cubicBezTo>
                  <a:cubicBezTo>
                    <a:pt x="137707" y="205729"/>
                    <a:pt x="85492" y="204795"/>
                    <a:pt x="44033" y="199963"/>
                  </a:cubicBezTo>
                  <a:moveTo>
                    <a:pt x="300197" y="59362"/>
                  </a:moveTo>
                  <a:cubicBezTo>
                    <a:pt x="273154" y="73857"/>
                    <a:pt x="235825" y="89989"/>
                    <a:pt x="189845" y="100432"/>
                  </a:cubicBezTo>
                  <a:cubicBezTo>
                    <a:pt x="134280" y="113057"/>
                    <a:pt x="97341" y="113291"/>
                    <a:pt x="68039" y="107757"/>
                  </a:cubicBezTo>
                  <a:cubicBezTo>
                    <a:pt x="51829" y="133007"/>
                    <a:pt x="39125" y="160205"/>
                    <a:pt x="30942" y="182728"/>
                  </a:cubicBezTo>
                  <a:cubicBezTo>
                    <a:pt x="34605" y="188729"/>
                    <a:pt x="38969" y="194418"/>
                    <a:pt x="44113" y="199951"/>
                  </a:cubicBezTo>
                  <a:cubicBezTo>
                    <a:pt x="85573" y="204782"/>
                    <a:pt x="137787" y="205718"/>
                    <a:pt x="210653" y="188962"/>
                  </a:cubicBezTo>
                  <a:cubicBezTo>
                    <a:pt x="284299" y="171973"/>
                    <a:pt x="351087" y="137138"/>
                    <a:pt x="391689" y="112745"/>
                  </a:cubicBezTo>
                  <a:cubicBezTo>
                    <a:pt x="357088" y="80871"/>
                    <a:pt x="326927" y="68168"/>
                    <a:pt x="300275" y="59362"/>
                  </a:cubicBezTo>
                  <a:close/>
                  <a:moveTo>
                    <a:pt x="188129" y="0"/>
                  </a:moveTo>
                  <a:cubicBezTo>
                    <a:pt x="145423" y="0"/>
                    <a:pt x="93910" y="67566"/>
                    <a:pt x="68036" y="107779"/>
                  </a:cubicBezTo>
                  <a:cubicBezTo>
                    <a:pt x="97339" y="113234"/>
                    <a:pt x="134278" y="113079"/>
                    <a:pt x="189844" y="100454"/>
                  </a:cubicBezTo>
                  <a:cubicBezTo>
                    <a:pt x="235824" y="90011"/>
                    <a:pt x="273153" y="73879"/>
                    <a:pt x="300195" y="59384"/>
                  </a:cubicBezTo>
                  <a:cubicBezTo>
                    <a:pt x="280946" y="38420"/>
                    <a:pt x="230992" y="0"/>
                    <a:pt x="188129" y="0"/>
                  </a:cubicBezTo>
                  <a:close/>
                  <a:moveTo>
                    <a:pt x="475303" y="582601"/>
                  </a:moveTo>
                  <a:cubicBezTo>
                    <a:pt x="468056" y="589848"/>
                    <a:pt x="448495" y="601538"/>
                    <a:pt x="411789" y="615020"/>
                  </a:cubicBezTo>
                  <a:cubicBezTo>
                    <a:pt x="416231" y="622813"/>
                    <a:pt x="420283" y="629671"/>
                    <a:pt x="422777" y="633880"/>
                  </a:cubicBezTo>
                  <a:cubicBezTo>
                    <a:pt x="466341" y="706123"/>
                    <a:pt x="460652" y="723969"/>
                    <a:pt x="460652" y="723969"/>
                  </a:cubicBezTo>
                  <a:cubicBezTo>
                    <a:pt x="482083" y="671131"/>
                    <a:pt x="472887" y="635828"/>
                    <a:pt x="475303" y="582601"/>
                  </a:cubicBezTo>
                  <a:close/>
                  <a:moveTo>
                    <a:pt x="385996" y="569525"/>
                  </a:moveTo>
                  <a:cubicBezTo>
                    <a:pt x="385996" y="569525"/>
                    <a:pt x="400413" y="595243"/>
                    <a:pt x="411869" y="615115"/>
                  </a:cubicBezTo>
                  <a:cubicBezTo>
                    <a:pt x="448575" y="601633"/>
                    <a:pt x="468214" y="589865"/>
                    <a:pt x="475384" y="582696"/>
                  </a:cubicBezTo>
                  <a:cubicBezTo>
                    <a:pt x="476786" y="552536"/>
                    <a:pt x="477877" y="521285"/>
                    <a:pt x="478423" y="490580"/>
                  </a:cubicBezTo>
                  <a:cubicBezTo>
                    <a:pt x="479046" y="456057"/>
                    <a:pt x="479046" y="422312"/>
                    <a:pt x="478189" y="391607"/>
                  </a:cubicBezTo>
                  <a:cubicBezTo>
                    <a:pt x="448653" y="410155"/>
                    <a:pt x="380073" y="435015"/>
                    <a:pt x="330820" y="442418"/>
                  </a:cubicBezTo>
                  <a:cubicBezTo>
                    <a:pt x="331054" y="444133"/>
                    <a:pt x="331210" y="445925"/>
                    <a:pt x="331366" y="447718"/>
                  </a:cubicBezTo>
                  <a:cubicBezTo>
                    <a:pt x="331366" y="447718"/>
                    <a:pt x="375085" y="489489"/>
                    <a:pt x="385918" y="569447"/>
                  </a:cubicBezTo>
                  <a:close/>
                  <a:moveTo>
                    <a:pt x="294035" y="363109"/>
                  </a:moveTo>
                  <a:cubicBezTo>
                    <a:pt x="297074" y="370746"/>
                    <a:pt x="299958" y="379474"/>
                    <a:pt x="303542" y="389684"/>
                  </a:cubicBezTo>
                  <a:cubicBezTo>
                    <a:pt x="303542" y="389684"/>
                    <a:pt x="326298" y="409946"/>
                    <a:pt x="330819" y="442288"/>
                  </a:cubicBezTo>
                  <a:cubicBezTo>
                    <a:pt x="380071" y="434884"/>
                    <a:pt x="448651" y="410024"/>
                    <a:pt x="478188" y="391476"/>
                  </a:cubicBezTo>
                  <a:cubicBezTo>
                    <a:pt x="477330" y="359134"/>
                    <a:pt x="475460" y="330144"/>
                    <a:pt x="472499" y="307232"/>
                  </a:cubicBezTo>
                  <a:cubicBezTo>
                    <a:pt x="468836" y="279488"/>
                    <a:pt x="463458" y="260551"/>
                    <a:pt x="455977" y="255407"/>
                  </a:cubicBezTo>
                  <a:cubicBezTo>
                    <a:pt x="447950" y="249952"/>
                    <a:pt x="289203" y="298503"/>
                    <a:pt x="256549" y="318688"/>
                  </a:cubicBezTo>
                  <a:cubicBezTo>
                    <a:pt x="278682" y="333027"/>
                    <a:pt x="287021" y="345418"/>
                    <a:pt x="294035" y="36303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8846" y="2640813"/>
            <a:ext cx="454342" cy="737726"/>
            <a:chOff x="4539972" y="1569250"/>
            <a:chExt cx="454342" cy="737726"/>
          </a:xfrm>
        </p:grpSpPr>
        <p:sp>
          <p:nvSpPr>
            <p:cNvPr id="26" name="Rounded Rectangle 25"/>
            <p:cNvSpPr/>
            <p:nvPr/>
          </p:nvSpPr>
          <p:spPr>
            <a:xfrm>
              <a:off x="4539972" y="1569250"/>
              <a:ext cx="454342" cy="737234"/>
            </a:xfrm>
            <a:custGeom>
              <a:avLst/>
              <a:gdLst/>
              <a:ahLst/>
              <a:cxnLst/>
              <a:rect l="0" t="0" r="0" b="0"/>
              <a:pathLst>
                <a:path w="454342" h="737234">
                  <a:moveTo>
                    <a:pt x="393555" y="622675"/>
                  </a:moveTo>
                  <a:cubicBezTo>
                    <a:pt x="386541" y="600854"/>
                    <a:pt x="380307" y="579033"/>
                    <a:pt x="369396" y="560329"/>
                  </a:cubicBezTo>
                  <a:cubicBezTo>
                    <a:pt x="322637" y="480059"/>
                    <a:pt x="299258" y="459797"/>
                    <a:pt x="299258" y="459797"/>
                  </a:cubicBezTo>
                  <a:cubicBezTo>
                    <a:pt x="300037" y="458239"/>
                    <a:pt x="299258" y="455901"/>
                    <a:pt x="299258" y="454342"/>
                  </a:cubicBezTo>
                  <a:cubicBezTo>
                    <a:pt x="295361" y="421611"/>
                    <a:pt x="271982" y="401348"/>
                    <a:pt x="271982" y="401348"/>
                  </a:cubicBezTo>
                  <a:cubicBezTo>
                    <a:pt x="264968" y="392776"/>
                    <a:pt x="266526" y="381865"/>
                    <a:pt x="262630" y="374852"/>
                  </a:cubicBezTo>
                  <a:cubicBezTo>
                    <a:pt x="252499" y="357707"/>
                    <a:pt x="246264" y="345237"/>
                    <a:pt x="225222" y="329651"/>
                  </a:cubicBezTo>
                  <a:cubicBezTo>
                    <a:pt x="211195" y="320299"/>
                    <a:pt x="189374" y="313285"/>
                    <a:pt x="161318" y="297699"/>
                  </a:cubicBezTo>
                  <a:cubicBezTo>
                    <a:pt x="154305" y="293802"/>
                    <a:pt x="146511" y="292244"/>
                    <a:pt x="140277" y="288347"/>
                  </a:cubicBezTo>
                  <a:cubicBezTo>
                    <a:pt x="89621" y="254057"/>
                    <a:pt x="31952" y="244705"/>
                    <a:pt x="13248" y="210415"/>
                  </a:cubicBezTo>
                  <a:cubicBezTo>
                    <a:pt x="9351" y="204181"/>
                    <a:pt x="5455" y="197946"/>
                    <a:pt x="0" y="193270"/>
                  </a:cubicBezTo>
                  <a:cubicBezTo>
                    <a:pt x="779" y="169112"/>
                    <a:pt x="21041" y="143394"/>
                    <a:pt x="36627" y="117677"/>
                  </a:cubicBezTo>
                  <a:cubicBezTo>
                    <a:pt x="63124" y="77152"/>
                    <a:pt x="115339" y="0"/>
                    <a:pt x="156642" y="9351"/>
                  </a:cubicBezTo>
                  <a:cubicBezTo>
                    <a:pt x="197946" y="19482"/>
                    <a:pt x="245485" y="52214"/>
                    <a:pt x="268085" y="69359"/>
                  </a:cubicBezTo>
                  <a:cubicBezTo>
                    <a:pt x="294582" y="79490"/>
                    <a:pt x="318741" y="98973"/>
                    <a:pt x="359265" y="123132"/>
                  </a:cubicBezTo>
                  <a:cubicBezTo>
                    <a:pt x="366279" y="132484"/>
                    <a:pt x="376410" y="138718"/>
                    <a:pt x="385762" y="149629"/>
                  </a:cubicBezTo>
                  <a:cubicBezTo>
                    <a:pt x="399790" y="165215"/>
                    <a:pt x="410700" y="181581"/>
                    <a:pt x="413038" y="201064"/>
                  </a:cubicBezTo>
                  <a:cubicBezTo>
                    <a:pt x="416155" y="220547"/>
                    <a:pt x="428625" y="240809"/>
                    <a:pt x="423949" y="266526"/>
                  </a:cubicBezTo>
                  <a:cubicBezTo>
                    <a:pt x="430183" y="272761"/>
                    <a:pt x="433300" y="290685"/>
                    <a:pt x="440314" y="318741"/>
                  </a:cubicBezTo>
                  <a:cubicBezTo>
                    <a:pt x="445770" y="341341"/>
                    <a:pt x="436418" y="371734"/>
                    <a:pt x="445770" y="402907"/>
                  </a:cubicBezTo>
                  <a:cubicBezTo>
                    <a:pt x="454342" y="432521"/>
                    <a:pt x="443432" y="468370"/>
                    <a:pt x="445770" y="502660"/>
                  </a:cubicBezTo>
                  <a:cubicBezTo>
                    <a:pt x="448107" y="533832"/>
                    <a:pt x="448887" y="565785"/>
                    <a:pt x="442652" y="595399"/>
                  </a:cubicBezTo>
                  <a:cubicBezTo>
                    <a:pt x="431742" y="647613"/>
                    <a:pt x="440314" y="681903"/>
                    <a:pt x="427066" y="737234"/>
                  </a:cubicBezTo>
                  <a:cubicBezTo>
                    <a:pt x="413817" y="699827"/>
                    <a:pt x="402907" y="660861"/>
                    <a:pt x="393555" y="622675"/>
                  </a:cubicBezTo>
                  <a:moveTo>
                    <a:pt x="393555" y="622675"/>
                  </a:moveTo>
                  <a:cubicBezTo>
                    <a:pt x="419273" y="607868"/>
                    <a:pt x="436418" y="601633"/>
                    <a:pt x="442652" y="595399"/>
                  </a:cubicBezTo>
                  <a:moveTo>
                    <a:pt x="299258" y="454342"/>
                  </a:moveTo>
                  <a:cubicBezTo>
                    <a:pt x="348355" y="455901"/>
                    <a:pt x="413817" y="416155"/>
                    <a:pt x="445770" y="402907"/>
                  </a:cubicBezTo>
                  <a:moveTo>
                    <a:pt x="423949" y="266526"/>
                  </a:moveTo>
                  <a:cubicBezTo>
                    <a:pt x="417714" y="258733"/>
                    <a:pt x="251719" y="302375"/>
                    <a:pt x="225222" y="329651"/>
                  </a:cubicBezTo>
                  <a:moveTo>
                    <a:pt x="140277" y="288347"/>
                  </a:moveTo>
                  <a:cubicBezTo>
                    <a:pt x="212753" y="275878"/>
                    <a:pt x="288347" y="275878"/>
                    <a:pt x="333548" y="248602"/>
                  </a:cubicBezTo>
                  <a:cubicBezTo>
                    <a:pt x="369396" y="227560"/>
                    <a:pt x="396672" y="215871"/>
                    <a:pt x="413038" y="201064"/>
                  </a:cubicBezTo>
                  <a:moveTo>
                    <a:pt x="13248" y="210415"/>
                  </a:moveTo>
                  <a:cubicBezTo>
                    <a:pt x="54552" y="208857"/>
                    <a:pt x="107545" y="220547"/>
                    <a:pt x="179243" y="199505"/>
                  </a:cubicBezTo>
                  <a:cubicBezTo>
                    <a:pt x="251719" y="178463"/>
                    <a:pt x="317961" y="145732"/>
                    <a:pt x="359265" y="123132"/>
                  </a:cubicBezTo>
                  <a:moveTo>
                    <a:pt x="36627" y="117677"/>
                  </a:moveTo>
                  <a:cubicBezTo>
                    <a:pt x="66242" y="123911"/>
                    <a:pt x="103649" y="126249"/>
                    <a:pt x="158201" y="110663"/>
                  </a:cubicBezTo>
                  <a:cubicBezTo>
                    <a:pt x="203402" y="97414"/>
                    <a:pt x="247823" y="91959"/>
                    <a:pt x="268085" y="69359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539972" y="1578602"/>
              <a:ext cx="448437" cy="728374"/>
            </a:xfrm>
            <a:custGeom>
              <a:avLst/>
              <a:gdLst/>
              <a:ahLst/>
              <a:cxnLst/>
              <a:rect l="0" t="0" r="0" b="0"/>
              <a:pathLst>
                <a:path w="448437" h="728374">
                  <a:moveTo>
                    <a:pt x="369046" y="550869"/>
                  </a:moveTo>
                  <a:cubicBezTo>
                    <a:pt x="332149" y="466183"/>
                    <a:pt x="299447" y="450500"/>
                    <a:pt x="299447" y="450500"/>
                  </a:cubicBezTo>
                  <a:cubicBezTo>
                    <a:pt x="299291" y="448697"/>
                    <a:pt x="299136" y="446893"/>
                    <a:pt x="298903" y="445168"/>
                  </a:cubicBezTo>
                  <a:cubicBezTo>
                    <a:pt x="294398" y="412627"/>
                    <a:pt x="271723" y="392039"/>
                    <a:pt x="271723" y="392039"/>
                  </a:cubicBezTo>
                  <a:cubicBezTo>
                    <a:pt x="268150" y="381766"/>
                    <a:pt x="265276" y="372906"/>
                    <a:pt x="262246" y="365222"/>
                  </a:cubicBezTo>
                  <a:cubicBezTo>
                    <a:pt x="255255" y="347500"/>
                    <a:pt x="246944" y="335032"/>
                    <a:pt x="224883" y="320604"/>
                  </a:cubicBezTo>
                  <a:cubicBezTo>
                    <a:pt x="210591" y="311272"/>
                    <a:pt x="190470" y="301198"/>
                    <a:pt x="161264" y="288260"/>
                  </a:cubicBezTo>
                  <a:cubicBezTo>
                    <a:pt x="154040" y="285124"/>
                    <a:pt x="147051" y="281920"/>
                    <a:pt x="140138" y="278783"/>
                  </a:cubicBezTo>
                  <a:cubicBezTo>
                    <a:pt x="84754" y="253691"/>
                    <a:pt x="39546" y="230089"/>
                    <a:pt x="13213" y="201233"/>
                  </a:cubicBezTo>
                  <a:cubicBezTo>
                    <a:pt x="8086" y="195665"/>
                    <a:pt x="3651" y="189894"/>
                    <a:pt x="0" y="183855"/>
                  </a:cubicBezTo>
                  <a:cubicBezTo>
                    <a:pt x="8156" y="161194"/>
                    <a:pt x="20817" y="133828"/>
                    <a:pt x="36974" y="108422"/>
                  </a:cubicBezTo>
                  <a:cubicBezTo>
                    <a:pt x="62763" y="67961"/>
                    <a:pt x="114113" y="0"/>
                    <a:pt x="156680" y="0"/>
                  </a:cubicBezTo>
                  <a:cubicBezTo>
                    <a:pt x="199403" y="0"/>
                    <a:pt x="249189" y="38633"/>
                    <a:pt x="268375" y="59727"/>
                  </a:cubicBezTo>
                  <a:cubicBezTo>
                    <a:pt x="294941" y="68587"/>
                    <a:pt x="325088" y="81416"/>
                    <a:pt x="359577" y="113488"/>
                  </a:cubicBezTo>
                  <a:cubicBezTo>
                    <a:pt x="368820" y="119996"/>
                    <a:pt x="377986" y="128386"/>
                    <a:pt x="386142" y="140384"/>
                  </a:cubicBezTo>
                  <a:cubicBezTo>
                    <a:pt x="397483" y="157007"/>
                    <a:pt x="406802" y="173149"/>
                    <a:pt x="413404" y="191420"/>
                  </a:cubicBezTo>
                  <a:cubicBezTo>
                    <a:pt x="420240" y="210161"/>
                    <a:pt x="424048" y="230977"/>
                    <a:pt x="423659" y="256932"/>
                  </a:cubicBezTo>
                  <a:cubicBezTo>
                    <a:pt x="431117" y="262108"/>
                    <a:pt x="436476" y="281162"/>
                    <a:pt x="440127" y="309077"/>
                  </a:cubicBezTo>
                  <a:cubicBezTo>
                    <a:pt x="443079" y="332131"/>
                    <a:pt x="444943" y="361301"/>
                    <a:pt x="445798" y="393842"/>
                  </a:cubicBezTo>
                  <a:cubicBezTo>
                    <a:pt x="446652" y="424737"/>
                    <a:pt x="446645" y="458890"/>
                    <a:pt x="446024" y="493627"/>
                  </a:cubicBezTo>
                  <a:cubicBezTo>
                    <a:pt x="445480" y="524523"/>
                    <a:pt x="444320" y="555786"/>
                    <a:pt x="442922" y="586132"/>
                  </a:cubicBezTo>
                  <a:cubicBezTo>
                    <a:pt x="440514" y="639689"/>
                    <a:pt x="448437" y="675210"/>
                    <a:pt x="427075" y="728374"/>
                  </a:cubicBezTo>
                  <a:cubicBezTo>
                    <a:pt x="427075" y="728374"/>
                    <a:pt x="426997" y="728296"/>
                    <a:pt x="426920" y="728060"/>
                  </a:cubicBezTo>
                  <a:cubicBezTo>
                    <a:pt x="417599" y="689324"/>
                    <a:pt x="406413" y="650510"/>
                    <a:pt x="393441" y="613342"/>
                  </a:cubicBezTo>
                  <a:cubicBezTo>
                    <a:pt x="385906" y="591778"/>
                    <a:pt x="377823" y="571022"/>
                    <a:pt x="369046" y="550869"/>
                  </a:cubicBezTo>
                  <a:close/>
                  <a:moveTo>
                    <a:pt x="393441" y="613342"/>
                  </a:moveTo>
                  <a:cubicBezTo>
                    <a:pt x="421172" y="602128"/>
                    <a:pt x="436708" y="592405"/>
                    <a:pt x="442922" y="586132"/>
                  </a:cubicBezTo>
                  <a:moveTo>
                    <a:pt x="298903" y="445168"/>
                  </a:moveTo>
                  <a:cubicBezTo>
                    <a:pt x="347995" y="437718"/>
                    <a:pt x="416358" y="412504"/>
                    <a:pt x="445798" y="393842"/>
                  </a:cubicBezTo>
                  <a:moveTo>
                    <a:pt x="423659" y="256932"/>
                  </a:moveTo>
                  <a:cubicBezTo>
                    <a:pt x="415659" y="251443"/>
                    <a:pt x="257430" y="300295"/>
                    <a:pt x="224883" y="320604"/>
                  </a:cubicBezTo>
                  <a:moveTo>
                    <a:pt x="140138" y="278783"/>
                  </a:moveTo>
                  <a:cubicBezTo>
                    <a:pt x="213854" y="275961"/>
                    <a:pt x="283761" y="257757"/>
                    <a:pt x="333630" y="239408"/>
                  </a:cubicBezTo>
                  <a:cubicBezTo>
                    <a:pt x="373090" y="224902"/>
                    <a:pt x="398335" y="207572"/>
                    <a:pt x="413404" y="191420"/>
                  </a:cubicBezTo>
                  <a:moveTo>
                    <a:pt x="13213" y="201233"/>
                  </a:moveTo>
                  <a:cubicBezTo>
                    <a:pt x="54538" y="206094"/>
                    <a:pt x="106495" y="206988"/>
                    <a:pt x="179123" y="190129"/>
                  </a:cubicBezTo>
                  <a:cubicBezTo>
                    <a:pt x="252529" y="173035"/>
                    <a:pt x="319107" y="138032"/>
                    <a:pt x="359577" y="113488"/>
                  </a:cubicBezTo>
                  <a:moveTo>
                    <a:pt x="36974" y="108422"/>
                  </a:moveTo>
                  <a:cubicBezTo>
                    <a:pt x="66181" y="113989"/>
                    <a:pt x="103000" y="113754"/>
                    <a:pt x="158384" y="101051"/>
                  </a:cubicBezTo>
                  <a:cubicBezTo>
                    <a:pt x="204214" y="90544"/>
                    <a:pt x="241421" y="74312"/>
                    <a:pt x="268375" y="59727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51417" y="3100649"/>
            <a:ext cx="349134" cy="716193"/>
            <a:chOff x="4662543" y="2029086"/>
            <a:chExt cx="349134" cy="716193"/>
          </a:xfrm>
        </p:grpSpPr>
        <p:sp>
          <p:nvSpPr>
            <p:cNvPr id="29" name="Rounded Rectangle 28"/>
            <p:cNvSpPr/>
            <p:nvPr/>
          </p:nvSpPr>
          <p:spPr>
            <a:xfrm>
              <a:off x="4662543" y="2029086"/>
              <a:ext cx="349134" cy="716193"/>
            </a:xfrm>
            <a:custGeom>
              <a:avLst/>
              <a:gdLst/>
              <a:ahLst/>
              <a:cxnLst/>
              <a:rect l="0" t="0" r="0" b="0"/>
              <a:pathLst>
                <a:path w="349134" h="716193">
                  <a:moveTo>
                    <a:pt x="340562" y="569681"/>
                  </a:moveTo>
                  <a:cubicBezTo>
                    <a:pt x="330430" y="668655"/>
                    <a:pt x="311727" y="716193"/>
                    <a:pt x="211974" y="635923"/>
                  </a:cubicBezTo>
                  <a:cubicBezTo>
                    <a:pt x="123132" y="565005"/>
                    <a:pt x="117677" y="529157"/>
                    <a:pt x="82607" y="473046"/>
                  </a:cubicBezTo>
                  <a:cubicBezTo>
                    <a:pt x="145732" y="540846"/>
                    <a:pt x="246264" y="593061"/>
                    <a:pt x="271202" y="589164"/>
                  </a:cubicBezTo>
                  <a:cubicBezTo>
                    <a:pt x="299258" y="584488"/>
                    <a:pt x="349134" y="490191"/>
                    <a:pt x="319520" y="346796"/>
                  </a:cubicBezTo>
                  <a:cubicBezTo>
                    <a:pt x="331210" y="433300"/>
                    <a:pt x="344458" y="513570"/>
                    <a:pt x="340562" y="569681"/>
                  </a:cubicBezTo>
                  <a:moveTo>
                    <a:pt x="176905" y="0"/>
                  </a:moveTo>
                  <a:cubicBezTo>
                    <a:pt x="176905" y="0"/>
                    <a:pt x="206519" y="17144"/>
                    <a:pt x="246264" y="100532"/>
                  </a:cubicBezTo>
                  <a:cubicBezTo>
                    <a:pt x="282113" y="174567"/>
                    <a:pt x="317182" y="262630"/>
                    <a:pt x="319520" y="346796"/>
                  </a:cubicBezTo>
                  <a:cubicBezTo>
                    <a:pt x="330430" y="493308"/>
                    <a:pt x="299258" y="582150"/>
                    <a:pt x="271202" y="589164"/>
                  </a:cubicBezTo>
                  <a:cubicBezTo>
                    <a:pt x="261071" y="591502"/>
                    <a:pt x="233016" y="592281"/>
                    <a:pt x="206519" y="570460"/>
                  </a:cubicBezTo>
                  <a:cubicBezTo>
                    <a:pt x="163656" y="487073"/>
                    <a:pt x="301596" y="290685"/>
                    <a:pt x="176905" y="0"/>
                  </a:cubicBezTo>
                  <a:moveTo>
                    <a:pt x="206519" y="570460"/>
                  </a:moveTo>
                  <a:cubicBezTo>
                    <a:pt x="162877" y="557991"/>
                    <a:pt x="114559" y="515129"/>
                    <a:pt x="82607" y="473046"/>
                  </a:cubicBezTo>
                  <a:cubicBezTo>
                    <a:pt x="77931" y="466032"/>
                    <a:pt x="74035" y="456680"/>
                    <a:pt x="65462" y="451225"/>
                  </a:cubicBezTo>
                  <a:cubicBezTo>
                    <a:pt x="90400" y="412259"/>
                    <a:pt x="230678" y="214312"/>
                    <a:pt x="176905" y="0"/>
                  </a:cubicBezTo>
                  <a:cubicBezTo>
                    <a:pt x="313285" y="286009"/>
                    <a:pt x="174567" y="481618"/>
                    <a:pt x="206519" y="570460"/>
                  </a:cubicBezTo>
                  <a:moveTo>
                    <a:pt x="176905" y="0"/>
                  </a:moveTo>
                  <a:cubicBezTo>
                    <a:pt x="240809" y="211195"/>
                    <a:pt x="93518" y="413817"/>
                    <a:pt x="65462" y="451225"/>
                  </a:cubicBezTo>
                  <a:cubicBezTo>
                    <a:pt x="56110" y="441094"/>
                    <a:pt x="21820" y="425507"/>
                    <a:pt x="0" y="398231"/>
                  </a:cubicBezTo>
                  <a:cubicBezTo>
                    <a:pt x="25717" y="328872"/>
                    <a:pt x="92738" y="266526"/>
                    <a:pt x="136380" y="176905"/>
                  </a:cubicBezTo>
                  <a:cubicBezTo>
                    <a:pt x="179243" y="88842"/>
                    <a:pt x="176905" y="0"/>
                    <a:pt x="176905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662543" y="2029086"/>
              <a:ext cx="342560" cy="704920"/>
            </a:xfrm>
            <a:custGeom>
              <a:avLst/>
              <a:gdLst/>
              <a:ahLst/>
              <a:cxnLst/>
              <a:rect l="0" t="0" r="0" b="0"/>
              <a:pathLst>
                <a:path w="342560" h="704920">
                  <a:moveTo>
                    <a:pt x="211906" y="636074"/>
                  </a:moveTo>
                  <a:cubicBezTo>
                    <a:pt x="116363" y="574989"/>
                    <a:pt x="120714" y="527392"/>
                    <a:pt x="82574" y="472894"/>
                  </a:cubicBezTo>
                  <a:cubicBezTo>
                    <a:pt x="143861" y="542682"/>
                    <a:pt x="248959" y="601258"/>
                    <a:pt x="271485" y="589025"/>
                  </a:cubicBezTo>
                  <a:cubicBezTo>
                    <a:pt x="296186" y="575538"/>
                    <a:pt x="338598" y="492263"/>
                    <a:pt x="319179" y="346491"/>
                  </a:cubicBezTo>
                  <a:cubicBezTo>
                    <a:pt x="335413" y="432512"/>
                    <a:pt x="342560" y="513277"/>
                    <a:pt x="340774" y="569657"/>
                  </a:cubicBezTo>
                  <a:cubicBezTo>
                    <a:pt x="337666" y="669321"/>
                    <a:pt x="319723" y="704920"/>
                    <a:pt x="211906" y="636074"/>
                  </a:cubicBezTo>
                  <a:close/>
                  <a:moveTo>
                    <a:pt x="176876" y="78"/>
                  </a:moveTo>
                  <a:cubicBezTo>
                    <a:pt x="176876" y="78"/>
                    <a:pt x="209578" y="15682"/>
                    <a:pt x="246474" y="100447"/>
                  </a:cubicBezTo>
                  <a:cubicBezTo>
                    <a:pt x="279410" y="176038"/>
                    <a:pt x="303567" y="263783"/>
                    <a:pt x="319181" y="346588"/>
                  </a:cubicBezTo>
                  <a:cubicBezTo>
                    <a:pt x="338600" y="492359"/>
                    <a:pt x="296266" y="575634"/>
                    <a:pt x="271487" y="589121"/>
                  </a:cubicBezTo>
                  <a:cubicBezTo>
                    <a:pt x="261777" y="594375"/>
                    <a:pt x="236843" y="586533"/>
                    <a:pt x="206704" y="570380"/>
                  </a:cubicBezTo>
                  <a:cubicBezTo>
                    <a:pt x="174701" y="481851"/>
                    <a:pt x="307529" y="288248"/>
                    <a:pt x="176876" y="0"/>
                  </a:cubicBezTo>
                  <a:close/>
                  <a:moveTo>
                    <a:pt x="82578" y="472990"/>
                  </a:moveTo>
                  <a:cubicBezTo>
                    <a:pt x="77683" y="465934"/>
                    <a:pt x="72090" y="458876"/>
                    <a:pt x="65488" y="451583"/>
                  </a:cubicBezTo>
                  <a:cubicBezTo>
                    <a:pt x="83509" y="408221"/>
                    <a:pt x="230940" y="214225"/>
                    <a:pt x="176876" y="0"/>
                  </a:cubicBezTo>
                  <a:cubicBezTo>
                    <a:pt x="307529" y="288248"/>
                    <a:pt x="174701" y="481851"/>
                    <a:pt x="206704" y="570380"/>
                  </a:cubicBezTo>
                  <a:cubicBezTo>
                    <a:pt x="166700" y="548973"/>
                    <a:pt x="117532" y="512824"/>
                    <a:pt x="82578" y="472990"/>
                  </a:cubicBezTo>
                  <a:close/>
                  <a:moveTo>
                    <a:pt x="65488" y="451583"/>
                  </a:moveTo>
                  <a:cubicBezTo>
                    <a:pt x="56322" y="441390"/>
                    <a:pt x="25323" y="422179"/>
                    <a:pt x="0" y="397870"/>
                  </a:cubicBezTo>
                  <a:cubicBezTo>
                    <a:pt x="34799" y="332708"/>
                    <a:pt x="80784" y="259392"/>
                    <a:pt x="136479" y="176979"/>
                  </a:cubicBezTo>
                  <a:cubicBezTo>
                    <a:pt x="191474" y="95586"/>
                    <a:pt x="176876" y="0"/>
                    <a:pt x="176876" y="0"/>
                  </a:cubicBezTo>
                  <a:cubicBezTo>
                    <a:pt x="230940" y="214225"/>
                    <a:pt x="83432" y="408221"/>
                    <a:pt x="65488" y="4515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902904" y="2834037"/>
            <a:ext cx="339992" cy="664758"/>
            <a:chOff x="4514030" y="1762474"/>
            <a:chExt cx="339992" cy="664758"/>
          </a:xfrm>
        </p:grpSpPr>
        <p:sp>
          <p:nvSpPr>
            <p:cNvPr id="32" name="Rounded Rectangle 31"/>
            <p:cNvSpPr/>
            <p:nvPr/>
          </p:nvSpPr>
          <p:spPr>
            <a:xfrm>
              <a:off x="4522749" y="1762474"/>
              <a:ext cx="321858" cy="664758"/>
            </a:xfrm>
            <a:custGeom>
              <a:avLst/>
              <a:gdLst/>
              <a:ahLst/>
              <a:cxnLst/>
              <a:rect l="0" t="0" r="0" b="0"/>
              <a:pathLst>
                <a:path w="321858" h="664758">
                  <a:moveTo>
                    <a:pt x="3117" y="479280"/>
                  </a:moveTo>
                  <a:cubicBezTo>
                    <a:pt x="7013" y="303934"/>
                    <a:pt x="2337" y="176905"/>
                    <a:pt x="10910" y="134822"/>
                  </a:cubicBezTo>
                  <a:cubicBezTo>
                    <a:pt x="10910" y="134822"/>
                    <a:pt x="0" y="78711"/>
                    <a:pt x="17144" y="0"/>
                  </a:cubicBezTo>
                  <a:cubicBezTo>
                    <a:pt x="49097" y="29614"/>
                    <a:pt x="91180" y="64683"/>
                    <a:pt x="157422" y="95076"/>
                  </a:cubicBezTo>
                  <a:cubicBezTo>
                    <a:pt x="91180" y="196388"/>
                    <a:pt x="55331" y="392776"/>
                    <a:pt x="41303" y="561109"/>
                  </a:cubicBezTo>
                  <a:cubicBezTo>
                    <a:pt x="21041" y="534612"/>
                    <a:pt x="0" y="508115"/>
                    <a:pt x="3117" y="479280"/>
                  </a:cubicBezTo>
                  <a:moveTo>
                    <a:pt x="139497" y="664758"/>
                  </a:moveTo>
                  <a:cubicBezTo>
                    <a:pt x="102090" y="616440"/>
                    <a:pt x="58448" y="595399"/>
                    <a:pt x="41303" y="561109"/>
                  </a:cubicBezTo>
                  <a:cubicBezTo>
                    <a:pt x="62345" y="393555"/>
                    <a:pt x="101311" y="202622"/>
                    <a:pt x="157422" y="95076"/>
                  </a:cubicBezTo>
                  <a:cubicBezTo>
                    <a:pt x="163656" y="98973"/>
                    <a:pt x="171449" y="102090"/>
                    <a:pt x="178463" y="104428"/>
                  </a:cubicBezTo>
                  <a:cubicBezTo>
                    <a:pt x="275878" y="137939"/>
                    <a:pt x="275878" y="157422"/>
                    <a:pt x="289127" y="208077"/>
                  </a:cubicBezTo>
                  <a:cubicBezTo>
                    <a:pt x="289127" y="208077"/>
                    <a:pt x="311727" y="231457"/>
                    <a:pt x="316403" y="266526"/>
                  </a:cubicBezTo>
                  <a:cubicBezTo>
                    <a:pt x="316403" y="266526"/>
                    <a:pt x="321858" y="356148"/>
                    <a:pt x="276657" y="443432"/>
                  </a:cubicBezTo>
                  <a:cubicBezTo>
                    <a:pt x="230678" y="532274"/>
                    <a:pt x="169112" y="596178"/>
                    <a:pt x="139497" y="664758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514030" y="1762474"/>
              <a:ext cx="339992" cy="664497"/>
            </a:xfrm>
            <a:custGeom>
              <a:avLst/>
              <a:gdLst/>
              <a:ahLst/>
              <a:cxnLst/>
              <a:rect l="0" t="0" r="0" b="0"/>
              <a:pathLst>
                <a:path w="339992" h="664497">
                  <a:moveTo>
                    <a:pt x="19729" y="135028"/>
                  </a:moveTo>
                  <a:cubicBezTo>
                    <a:pt x="19729" y="135028"/>
                    <a:pt x="0" y="76531"/>
                    <a:pt x="26022" y="0"/>
                  </a:cubicBezTo>
                  <a:cubicBezTo>
                    <a:pt x="48315" y="37089"/>
                    <a:pt x="99970" y="64926"/>
                    <a:pt x="166074" y="94880"/>
                  </a:cubicBezTo>
                  <a:cubicBezTo>
                    <a:pt x="104088" y="199484"/>
                    <a:pt x="65948" y="392617"/>
                    <a:pt x="50257" y="561363"/>
                  </a:cubicBezTo>
                  <a:cubicBezTo>
                    <a:pt x="31303" y="533604"/>
                    <a:pt x="19807" y="507336"/>
                    <a:pt x="11496" y="479499"/>
                  </a:cubicBezTo>
                  <a:cubicBezTo>
                    <a:pt x="699" y="304480"/>
                    <a:pt x="8699" y="176665"/>
                    <a:pt x="19729" y="135028"/>
                  </a:cubicBezTo>
                  <a:close/>
                  <a:moveTo>
                    <a:pt x="50255" y="561383"/>
                  </a:moveTo>
                  <a:cubicBezTo>
                    <a:pt x="65946" y="392637"/>
                    <a:pt x="104008" y="199504"/>
                    <a:pt x="165994" y="94979"/>
                  </a:cubicBezTo>
                  <a:cubicBezTo>
                    <a:pt x="172986" y="98116"/>
                    <a:pt x="180054" y="101252"/>
                    <a:pt x="187278" y="104467"/>
                  </a:cubicBezTo>
                  <a:cubicBezTo>
                    <a:pt x="281346" y="146183"/>
                    <a:pt x="280336" y="158886"/>
                    <a:pt x="297658" y="208286"/>
                  </a:cubicBezTo>
                  <a:cubicBezTo>
                    <a:pt x="297658" y="208286"/>
                    <a:pt x="322825" y="230948"/>
                    <a:pt x="325389" y="266626"/>
                  </a:cubicBezTo>
                  <a:cubicBezTo>
                    <a:pt x="325389" y="266626"/>
                    <a:pt x="339992" y="362213"/>
                    <a:pt x="284996" y="443606"/>
                  </a:cubicBezTo>
                  <a:cubicBezTo>
                    <a:pt x="229301" y="526019"/>
                    <a:pt x="183317" y="599336"/>
                    <a:pt x="148517" y="664497"/>
                  </a:cubicBezTo>
                  <a:cubicBezTo>
                    <a:pt x="102066" y="625290"/>
                    <a:pt x="71461" y="592435"/>
                    <a:pt x="50255" y="561383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923178" y="2763594"/>
            <a:ext cx="432068" cy="754384"/>
            <a:chOff x="5534304" y="1692031"/>
            <a:chExt cx="432068" cy="754384"/>
          </a:xfrm>
        </p:grpSpPr>
        <p:sp>
          <p:nvSpPr>
            <p:cNvPr id="35" name="Rounded Rectangle 34"/>
            <p:cNvSpPr/>
            <p:nvPr/>
          </p:nvSpPr>
          <p:spPr>
            <a:xfrm>
              <a:off x="5534304" y="1692031"/>
              <a:ext cx="431742" cy="754380"/>
            </a:xfrm>
            <a:custGeom>
              <a:avLst/>
              <a:gdLst/>
              <a:ahLst/>
              <a:cxnLst/>
              <a:rect l="0" t="0" r="0" b="0"/>
              <a:pathLst>
                <a:path w="431742" h="754380">
                  <a:moveTo>
                    <a:pt x="302375" y="683462"/>
                  </a:moveTo>
                  <a:cubicBezTo>
                    <a:pt x="262630" y="716972"/>
                    <a:pt x="210415" y="737234"/>
                    <a:pt x="174567" y="754380"/>
                  </a:cubicBezTo>
                  <a:cubicBezTo>
                    <a:pt x="143394" y="738014"/>
                    <a:pt x="10131" y="502660"/>
                    <a:pt x="29614" y="310168"/>
                  </a:cubicBezTo>
                  <a:cubicBezTo>
                    <a:pt x="29614" y="310168"/>
                    <a:pt x="3117" y="250161"/>
                    <a:pt x="35848" y="178463"/>
                  </a:cubicBezTo>
                  <a:cubicBezTo>
                    <a:pt x="50655" y="160539"/>
                    <a:pt x="52993" y="127028"/>
                    <a:pt x="72476" y="105207"/>
                  </a:cubicBezTo>
                  <a:cubicBezTo>
                    <a:pt x="103649" y="70917"/>
                    <a:pt x="148070" y="0"/>
                    <a:pt x="190153" y="0"/>
                  </a:cubicBezTo>
                  <a:cubicBezTo>
                    <a:pt x="232236" y="0"/>
                    <a:pt x="279775" y="38965"/>
                    <a:pt x="300037" y="57669"/>
                  </a:cubicBezTo>
                  <a:cubicBezTo>
                    <a:pt x="324196" y="70917"/>
                    <a:pt x="352251" y="83387"/>
                    <a:pt x="389659" y="109883"/>
                  </a:cubicBezTo>
                  <a:cubicBezTo>
                    <a:pt x="399010" y="116118"/>
                    <a:pt x="409921" y="123132"/>
                    <a:pt x="415376" y="136380"/>
                  </a:cubicBezTo>
                  <a:cubicBezTo>
                    <a:pt x="420052" y="146511"/>
                    <a:pt x="429404" y="153525"/>
                    <a:pt x="431742" y="162877"/>
                  </a:cubicBezTo>
                  <a:cubicBezTo>
                    <a:pt x="412259" y="181581"/>
                    <a:pt x="383424" y="187036"/>
                    <a:pt x="363941" y="204960"/>
                  </a:cubicBezTo>
                  <a:cubicBezTo>
                    <a:pt x="341341" y="225222"/>
                    <a:pt x="318741" y="237692"/>
                    <a:pt x="303934" y="250940"/>
                  </a:cubicBezTo>
                  <a:cubicBezTo>
                    <a:pt x="268864" y="282892"/>
                    <a:pt x="257954" y="304713"/>
                    <a:pt x="257175" y="310168"/>
                  </a:cubicBezTo>
                  <a:cubicBezTo>
                    <a:pt x="261850" y="289127"/>
                    <a:pt x="252499" y="272761"/>
                    <a:pt x="244705" y="263409"/>
                  </a:cubicBezTo>
                  <a:cubicBezTo>
                    <a:pt x="221326" y="236133"/>
                    <a:pt x="180022" y="245485"/>
                    <a:pt x="173787" y="271202"/>
                  </a:cubicBezTo>
                  <a:cubicBezTo>
                    <a:pt x="162877" y="311727"/>
                    <a:pt x="164436" y="372514"/>
                    <a:pt x="189374" y="446549"/>
                  </a:cubicBezTo>
                  <a:cubicBezTo>
                    <a:pt x="218209" y="533053"/>
                    <a:pt x="208857" y="636702"/>
                    <a:pt x="208857" y="636702"/>
                  </a:cubicBezTo>
                  <a:cubicBezTo>
                    <a:pt x="208857" y="636702"/>
                    <a:pt x="223664" y="593061"/>
                    <a:pt x="247043" y="475384"/>
                  </a:cubicBezTo>
                  <a:cubicBezTo>
                    <a:pt x="239250" y="512791"/>
                    <a:pt x="262630" y="552536"/>
                    <a:pt x="269644" y="593061"/>
                  </a:cubicBezTo>
                  <a:cubicBezTo>
                    <a:pt x="274319" y="625013"/>
                    <a:pt x="291464" y="653068"/>
                    <a:pt x="302375" y="683462"/>
                  </a:cubicBezTo>
                  <a:moveTo>
                    <a:pt x="302375" y="683462"/>
                  </a:moveTo>
                  <a:cubicBezTo>
                    <a:pt x="293023" y="653068"/>
                    <a:pt x="283671" y="621895"/>
                    <a:pt x="269644" y="593061"/>
                  </a:cubicBezTo>
                  <a:cubicBezTo>
                    <a:pt x="236133" y="662420"/>
                    <a:pt x="206519" y="674110"/>
                    <a:pt x="174567" y="754379"/>
                  </a:cubicBezTo>
                  <a:cubicBezTo>
                    <a:pt x="214312" y="750483"/>
                    <a:pt x="259512" y="713076"/>
                    <a:pt x="302375" y="683462"/>
                  </a:cubicBezTo>
                  <a:moveTo>
                    <a:pt x="247043" y="475384"/>
                  </a:moveTo>
                  <a:cubicBezTo>
                    <a:pt x="231457" y="594619"/>
                    <a:pt x="208857" y="636702"/>
                    <a:pt x="208857" y="636702"/>
                  </a:cubicBezTo>
                  <a:cubicBezTo>
                    <a:pt x="208857" y="636702"/>
                    <a:pt x="194829" y="537729"/>
                    <a:pt x="189374" y="446549"/>
                  </a:cubicBezTo>
                  <a:cubicBezTo>
                    <a:pt x="185477" y="368617"/>
                    <a:pt x="145732" y="303154"/>
                    <a:pt x="173787" y="271202"/>
                  </a:cubicBezTo>
                  <a:cubicBezTo>
                    <a:pt x="113001" y="233795"/>
                    <a:pt x="67800" y="205740"/>
                    <a:pt x="35848" y="178463"/>
                  </a:cubicBezTo>
                  <a:cubicBezTo>
                    <a:pt x="0" y="248602"/>
                    <a:pt x="29614" y="310168"/>
                    <a:pt x="29614" y="310168"/>
                  </a:cubicBezTo>
                  <a:cubicBezTo>
                    <a:pt x="31952" y="503439"/>
                    <a:pt x="142615" y="739572"/>
                    <a:pt x="174567" y="754380"/>
                  </a:cubicBezTo>
                  <a:cubicBezTo>
                    <a:pt x="225222" y="684241"/>
                    <a:pt x="235354" y="662420"/>
                    <a:pt x="269644" y="593840"/>
                  </a:cubicBezTo>
                  <a:cubicBezTo>
                    <a:pt x="259512" y="553315"/>
                    <a:pt x="240809" y="512791"/>
                    <a:pt x="247043" y="475384"/>
                  </a:cubicBezTo>
                  <a:moveTo>
                    <a:pt x="244705" y="263409"/>
                  </a:moveTo>
                  <a:cubicBezTo>
                    <a:pt x="247823" y="275099"/>
                    <a:pt x="254057" y="289127"/>
                    <a:pt x="257175" y="310168"/>
                  </a:cubicBezTo>
                  <a:cubicBezTo>
                    <a:pt x="261071" y="306272"/>
                    <a:pt x="271202" y="285230"/>
                    <a:pt x="303934" y="250940"/>
                  </a:cubicBezTo>
                  <a:cubicBezTo>
                    <a:pt x="286789" y="259512"/>
                    <a:pt x="265747" y="264188"/>
                    <a:pt x="244705" y="263409"/>
                  </a:cubicBezTo>
                  <a:moveTo>
                    <a:pt x="415376" y="136380"/>
                  </a:moveTo>
                  <a:cubicBezTo>
                    <a:pt x="406804" y="125470"/>
                    <a:pt x="397452" y="117677"/>
                    <a:pt x="389659" y="109883"/>
                  </a:cubicBezTo>
                  <a:cubicBezTo>
                    <a:pt x="346796" y="128587"/>
                    <a:pt x="281333" y="158201"/>
                    <a:pt x="211974" y="184698"/>
                  </a:cubicBezTo>
                  <a:cubicBezTo>
                    <a:pt x="143394" y="211195"/>
                    <a:pt x="88842" y="189374"/>
                    <a:pt x="49097" y="195608"/>
                  </a:cubicBezTo>
                  <a:cubicBezTo>
                    <a:pt x="69359" y="227560"/>
                    <a:pt x="123911" y="237692"/>
                    <a:pt x="173787" y="271202"/>
                  </a:cubicBezTo>
                  <a:cubicBezTo>
                    <a:pt x="182360" y="246264"/>
                    <a:pt x="224443" y="234574"/>
                    <a:pt x="244705" y="263409"/>
                  </a:cubicBezTo>
                  <a:cubicBezTo>
                    <a:pt x="265747" y="262630"/>
                    <a:pt x="285230" y="254057"/>
                    <a:pt x="303934" y="250940"/>
                  </a:cubicBezTo>
                  <a:cubicBezTo>
                    <a:pt x="318741" y="236912"/>
                    <a:pt x="345237" y="229119"/>
                    <a:pt x="363941" y="204960"/>
                  </a:cubicBezTo>
                  <a:cubicBezTo>
                    <a:pt x="380307" y="183919"/>
                    <a:pt x="412259" y="181581"/>
                    <a:pt x="431742" y="162877"/>
                  </a:cubicBezTo>
                  <a:cubicBezTo>
                    <a:pt x="430183" y="152746"/>
                    <a:pt x="422390" y="144953"/>
                    <a:pt x="415376" y="136380"/>
                  </a:cubicBezTo>
                  <a:moveTo>
                    <a:pt x="300037" y="58448"/>
                  </a:moveTo>
                  <a:cubicBezTo>
                    <a:pt x="276657" y="77152"/>
                    <a:pt x="236912" y="90400"/>
                    <a:pt x="191712" y="98194"/>
                  </a:cubicBezTo>
                  <a:cubicBezTo>
                    <a:pt x="136380" y="108325"/>
                    <a:pt x="101311" y="100532"/>
                    <a:pt x="72476" y="105207"/>
                  </a:cubicBezTo>
                  <a:cubicBezTo>
                    <a:pt x="50655" y="125470"/>
                    <a:pt x="45200" y="157422"/>
                    <a:pt x="35848" y="178463"/>
                  </a:cubicBezTo>
                  <a:cubicBezTo>
                    <a:pt x="38965" y="184698"/>
                    <a:pt x="42862" y="190932"/>
                    <a:pt x="49097" y="195608"/>
                  </a:cubicBezTo>
                  <a:cubicBezTo>
                    <a:pt x="89621" y="194829"/>
                    <a:pt x="141056" y="204181"/>
                    <a:pt x="211974" y="184698"/>
                  </a:cubicBezTo>
                  <a:cubicBezTo>
                    <a:pt x="283671" y="165215"/>
                    <a:pt x="350693" y="134822"/>
                    <a:pt x="389659" y="109883"/>
                  </a:cubicBezTo>
                  <a:cubicBezTo>
                    <a:pt x="359265" y="75593"/>
                    <a:pt x="326534" y="64683"/>
                    <a:pt x="300037" y="58448"/>
                  </a:cubicBezTo>
                  <a:moveTo>
                    <a:pt x="190153" y="0"/>
                  </a:moveTo>
                  <a:cubicBezTo>
                    <a:pt x="149629" y="11689"/>
                    <a:pt x="107545" y="74814"/>
                    <a:pt x="72476" y="105207"/>
                  </a:cubicBezTo>
                  <a:cubicBezTo>
                    <a:pt x="101311" y="104428"/>
                    <a:pt x="137160" y="109883"/>
                    <a:pt x="191712" y="98194"/>
                  </a:cubicBezTo>
                  <a:cubicBezTo>
                    <a:pt x="236912" y="88842"/>
                    <a:pt x="274320" y="73255"/>
                    <a:pt x="300037" y="57669"/>
                  </a:cubicBezTo>
                  <a:cubicBezTo>
                    <a:pt x="278216" y="40524"/>
                    <a:pt x="232236" y="779"/>
                    <a:pt x="190153" y="0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5544543" y="1692031"/>
              <a:ext cx="421829" cy="754384"/>
            </a:xfrm>
            <a:custGeom>
              <a:avLst/>
              <a:gdLst/>
              <a:ahLst/>
              <a:cxnLst/>
              <a:rect l="0" t="0" r="0" b="0"/>
              <a:pathLst>
                <a:path w="421829" h="754384">
                  <a:moveTo>
                    <a:pt x="292148" y="683227"/>
                  </a:moveTo>
                  <a:cubicBezTo>
                    <a:pt x="251952" y="716513"/>
                    <a:pt x="203730" y="749037"/>
                    <a:pt x="164069" y="754293"/>
                  </a:cubicBezTo>
                  <a:cubicBezTo>
                    <a:pt x="133043" y="737841"/>
                    <a:pt x="6342" y="503101"/>
                    <a:pt x="19410" y="309859"/>
                  </a:cubicBezTo>
                  <a:cubicBezTo>
                    <a:pt x="19410" y="309859"/>
                    <a:pt x="0" y="253036"/>
                    <a:pt x="25599" y="178695"/>
                  </a:cubicBezTo>
                  <a:cubicBezTo>
                    <a:pt x="33624" y="156681"/>
                    <a:pt x="46084" y="130063"/>
                    <a:pt x="61979" y="105384"/>
                  </a:cubicBezTo>
                  <a:cubicBezTo>
                    <a:pt x="87350" y="66081"/>
                    <a:pt x="137859" y="0"/>
                    <a:pt x="179736" y="0"/>
                  </a:cubicBezTo>
                  <a:cubicBezTo>
                    <a:pt x="221766" y="0"/>
                    <a:pt x="270751" y="37551"/>
                    <a:pt x="289626" y="58041"/>
                  </a:cubicBezTo>
                  <a:cubicBezTo>
                    <a:pt x="315761" y="66648"/>
                    <a:pt x="345417" y="79106"/>
                    <a:pt x="379347" y="110259"/>
                  </a:cubicBezTo>
                  <a:cubicBezTo>
                    <a:pt x="388441" y="116582"/>
                    <a:pt x="397375" y="124733"/>
                    <a:pt x="405398" y="136387"/>
                  </a:cubicBezTo>
                  <a:cubicBezTo>
                    <a:pt x="411512" y="145222"/>
                    <a:pt x="416938" y="154135"/>
                    <a:pt x="421829" y="163122"/>
                  </a:cubicBezTo>
                  <a:cubicBezTo>
                    <a:pt x="398445" y="176376"/>
                    <a:pt x="375671" y="190239"/>
                    <a:pt x="354045" y="204635"/>
                  </a:cubicBezTo>
                  <a:cubicBezTo>
                    <a:pt x="328368" y="221697"/>
                    <a:pt x="308808" y="237376"/>
                    <a:pt x="293830" y="251086"/>
                  </a:cubicBezTo>
                  <a:cubicBezTo>
                    <a:pt x="258830" y="283229"/>
                    <a:pt x="249278" y="304862"/>
                    <a:pt x="247290" y="310194"/>
                  </a:cubicBezTo>
                  <a:cubicBezTo>
                    <a:pt x="246450" y="288714"/>
                    <a:pt x="241480" y="273645"/>
                    <a:pt x="234220" y="263590"/>
                  </a:cubicBezTo>
                  <a:cubicBezTo>
                    <a:pt x="213434" y="234874"/>
                    <a:pt x="174384" y="247366"/>
                    <a:pt x="163303" y="270826"/>
                  </a:cubicBezTo>
                  <a:cubicBezTo>
                    <a:pt x="145345" y="309063"/>
                    <a:pt x="162161" y="370033"/>
                    <a:pt x="179202" y="446202"/>
                  </a:cubicBezTo>
                  <a:cubicBezTo>
                    <a:pt x="199147" y="535473"/>
                    <a:pt x="198383" y="636473"/>
                    <a:pt x="198383" y="636473"/>
                  </a:cubicBezTo>
                  <a:cubicBezTo>
                    <a:pt x="198383" y="636473"/>
                    <a:pt x="221996" y="594657"/>
                    <a:pt x="236669" y="475603"/>
                  </a:cubicBezTo>
                  <a:cubicBezTo>
                    <a:pt x="240643" y="513460"/>
                    <a:pt x="247902" y="553601"/>
                    <a:pt x="259212" y="593438"/>
                  </a:cubicBezTo>
                  <a:cubicBezTo>
                    <a:pt x="267924" y="624058"/>
                    <a:pt x="278850" y="654206"/>
                    <a:pt x="292224" y="683227"/>
                  </a:cubicBezTo>
                  <a:close/>
                  <a:moveTo>
                    <a:pt x="292224" y="683227"/>
                  </a:moveTo>
                  <a:cubicBezTo>
                    <a:pt x="278850" y="654206"/>
                    <a:pt x="267999" y="623815"/>
                    <a:pt x="259287" y="593195"/>
                  </a:cubicBezTo>
                  <a:cubicBezTo>
                    <a:pt x="259287" y="593499"/>
                    <a:pt x="259364" y="593728"/>
                    <a:pt x="259440" y="594032"/>
                  </a:cubicBezTo>
                  <a:cubicBezTo>
                    <a:pt x="233228" y="665784"/>
                    <a:pt x="204571" y="677667"/>
                    <a:pt x="164069" y="754293"/>
                  </a:cubicBezTo>
                  <a:cubicBezTo>
                    <a:pt x="203730" y="749037"/>
                    <a:pt x="251952" y="716513"/>
                    <a:pt x="292148" y="683227"/>
                  </a:cubicBezTo>
                  <a:close/>
                  <a:moveTo>
                    <a:pt x="236669" y="475603"/>
                  </a:moveTo>
                  <a:cubicBezTo>
                    <a:pt x="221996" y="594657"/>
                    <a:pt x="198383" y="636473"/>
                    <a:pt x="198383" y="636473"/>
                  </a:cubicBezTo>
                  <a:cubicBezTo>
                    <a:pt x="198383" y="636473"/>
                    <a:pt x="199147" y="535473"/>
                    <a:pt x="179202" y="446202"/>
                  </a:cubicBezTo>
                  <a:cubicBezTo>
                    <a:pt x="162161" y="370033"/>
                    <a:pt x="145349" y="309097"/>
                    <a:pt x="163307" y="270860"/>
                  </a:cubicBezTo>
                  <a:cubicBezTo>
                    <a:pt x="98274" y="241763"/>
                    <a:pt x="47532" y="214723"/>
                    <a:pt x="25599" y="178695"/>
                  </a:cubicBezTo>
                  <a:cubicBezTo>
                    <a:pt x="0" y="253036"/>
                    <a:pt x="19410" y="309859"/>
                    <a:pt x="19410" y="309859"/>
                  </a:cubicBezTo>
                  <a:cubicBezTo>
                    <a:pt x="6342" y="503101"/>
                    <a:pt x="132968" y="737931"/>
                    <a:pt x="163995" y="754384"/>
                  </a:cubicBezTo>
                  <a:cubicBezTo>
                    <a:pt x="204496" y="677681"/>
                    <a:pt x="233154" y="665875"/>
                    <a:pt x="259365" y="594047"/>
                  </a:cubicBezTo>
                  <a:cubicBezTo>
                    <a:pt x="259365" y="593895"/>
                    <a:pt x="259365" y="593666"/>
                    <a:pt x="259212" y="593438"/>
                  </a:cubicBezTo>
                  <a:cubicBezTo>
                    <a:pt x="247902" y="553601"/>
                    <a:pt x="240490" y="513384"/>
                    <a:pt x="236516" y="475527"/>
                  </a:cubicBezTo>
                  <a:close/>
                  <a:moveTo>
                    <a:pt x="234224" y="263578"/>
                  </a:moveTo>
                  <a:cubicBezTo>
                    <a:pt x="241483" y="273632"/>
                    <a:pt x="246450" y="288714"/>
                    <a:pt x="247290" y="310194"/>
                  </a:cubicBezTo>
                  <a:cubicBezTo>
                    <a:pt x="249278" y="304862"/>
                    <a:pt x="258830" y="283229"/>
                    <a:pt x="293830" y="251086"/>
                  </a:cubicBezTo>
                  <a:cubicBezTo>
                    <a:pt x="275107" y="255885"/>
                    <a:pt x="255086" y="260226"/>
                    <a:pt x="234224" y="263578"/>
                  </a:cubicBezTo>
                  <a:close/>
                  <a:moveTo>
                    <a:pt x="405398" y="136387"/>
                  </a:moveTo>
                  <a:cubicBezTo>
                    <a:pt x="397375" y="124733"/>
                    <a:pt x="388357" y="116583"/>
                    <a:pt x="379263" y="110261"/>
                  </a:cubicBezTo>
                  <a:cubicBezTo>
                    <a:pt x="339449" y="134102"/>
                    <a:pt x="273958" y="168150"/>
                    <a:pt x="201742" y="184755"/>
                  </a:cubicBezTo>
                  <a:cubicBezTo>
                    <a:pt x="130366" y="201131"/>
                    <a:pt x="79166" y="200217"/>
                    <a:pt x="38511" y="195495"/>
                  </a:cubicBezTo>
                  <a:cubicBezTo>
                    <a:pt x="64417" y="223525"/>
                    <a:pt x="108816" y="246452"/>
                    <a:pt x="163303" y="270826"/>
                  </a:cubicBezTo>
                  <a:cubicBezTo>
                    <a:pt x="174384" y="247366"/>
                    <a:pt x="213434" y="234874"/>
                    <a:pt x="234220" y="263590"/>
                  </a:cubicBezTo>
                  <a:cubicBezTo>
                    <a:pt x="255082" y="260239"/>
                    <a:pt x="275104" y="255897"/>
                    <a:pt x="293827" y="251098"/>
                  </a:cubicBezTo>
                  <a:cubicBezTo>
                    <a:pt x="308805" y="237388"/>
                    <a:pt x="328368" y="221697"/>
                    <a:pt x="354045" y="204635"/>
                  </a:cubicBezTo>
                  <a:cubicBezTo>
                    <a:pt x="375671" y="190239"/>
                    <a:pt x="398445" y="176376"/>
                    <a:pt x="421829" y="163122"/>
                  </a:cubicBezTo>
                  <a:cubicBezTo>
                    <a:pt x="416938" y="154135"/>
                    <a:pt x="411436" y="145299"/>
                    <a:pt x="405322" y="136463"/>
                  </a:cubicBezTo>
                  <a:close/>
                  <a:moveTo>
                    <a:pt x="289631" y="58083"/>
                  </a:moveTo>
                  <a:cubicBezTo>
                    <a:pt x="263114" y="72251"/>
                    <a:pt x="226509" y="88018"/>
                    <a:pt x="181422" y="98225"/>
                  </a:cubicBezTo>
                  <a:cubicBezTo>
                    <a:pt x="126935" y="110564"/>
                    <a:pt x="90712" y="110792"/>
                    <a:pt x="61979" y="105384"/>
                  </a:cubicBezTo>
                  <a:cubicBezTo>
                    <a:pt x="46084" y="130063"/>
                    <a:pt x="33627" y="156646"/>
                    <a:pt x="25603" y="178660"/>
                  </a:cubicBezTo>
                  <a:cubicBezTo>
                    <a:pt x="29195" y="184524"/>
                    <a:pt x="33467" y="190087"/>
                    <a:pt x="38511" y="195495"/>
                  </a:cubicBezTo>
                  <a:cubicBezTo>
                    <a:pt x="79166" y="200217"/>
                    <a:pt x="130374" y="201130"/>
                    <a:pt x="201826" y="184753"/>
                  </a:cubicBezTo>
                  <a:cubicBezTo>
                    <a:pt x="274041" y="168148"/>
                    <a:pt x="339533" y="134100"/>
                    <a:pt x="379347" y="110259"/>
                  </a:cubicBezTo>
                  <a:cubicBezTo>
                    <a:pt x="345417" y="79106"/>
                    <a:pt x="315842" y="66690"/>
                    <a:pt x="289707" y="58083"/>
                  </a:cubicBezTo>
                  <a:close/>
                  <a:moveTo>
                    <a:pt x="179736" y="0"/>
                  </a:moveTo>
                  <a:cubicBezTo>
                    <a:pt x="137859" y="0"/>
                    <a:pt x="87345" y="66038"/>
                    <a:pt x="61974" y="105342"/>
                  </a:cubicBezTo>
                  <a:cubicBezTo>
                    <a:pt x="90707" y="110674"/>
                    <a:pt x="126930" y="110522"/>
                    <a:pt x="181417" y="98182"/>
                  </a:cubicBezTo>
                  <a:cubicBezTo>
                    <a:pt x="226504" y="87975"/>
                    <a:pt x="263109" y="72208"/>
                    <a:pt x="289626" y="58041"/>
                  </a:cubicBezTo>
                  <a:cubicBezTo>
                    <a:pt x="270751" y="37551"/>
                    <a:pt x="221766" y="0"/>
                    <a:pt x="179736" y="0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996231" y="2822175"/>
            <a:ext cx="195608" cy="578254"/>
            <a:chOff x="5607357" y="1750612"/>
            <a:chExt cx="195608" cy="578254"/>
          </a:xfrm>
        </p:grpSpPr>
        <p:sp>
          <p:nvSpPr>
            <p:cNvPr id="38" name="Rounded Rectangle 37"/>
            <p:cNvSpPr/>
            <p:nvPr/>
          </p:nvSpPr>
          <p:spPr>
            <a:xfrm>
              <a:off x="5607357" y="1750612"/>
              <a:ext cx="195608" cy="578254"/>
            </a:xfrm>
            <a:custGeom>
              <a:avLst/>
              <a:gdLst/>
              <a:ahLst/>
              <a:cxnLst/>
              <a:rect l="0" t="0" r="0" b="0"/>
              <a:pathLst>
                <a:path w="195608" h="578254">
                  <a:moveTo>
                    <a:pt x="173787" y="416935"/>
                  </a:moveTo>
                  <a:cubicBezTo>
                    <a:pt x="154304" y="535391"/>
                    <a:pt x="135601" y="578254"/>
                    <a:pt x="135601" y="578254"/>
                  </a:cubicBezTo>
                  <a:cubicBezTo>
                    <a:pt x="135601" y="578254"/>
                    <a:pt x="131704" y="477722"/>
                    <a:pt x="116118" y="387321"/>
                  </a:cubicBezTo>
                  <a:cubicBezTo>
                    <a:pt x="102869" y="310947"/>
                    <a:pt x="80269" y="249381"/>
                    <a:pt x="100532" y="211974"/>
                  </a:cubicBezTo>
                  <a:cubicBezTo>
                    <a:pt x="117677" y="181581"/>
                    <a:pt x="195608" y="169112"/>
                    <a:pt x="183919" y="253278"/>
                  </a:cubicBezTo>
                  <a:cubicBezTo>
                    <a:pt x="170670" y="289906"/>
                    <a:pt x="176125" y="349913"/>
                    <a:pt x="173787" y="416935"/>
                  </a:cubicBezTo>
                  <a:moveTo>
                    <a:pt x="17924" y="418493"/>
                  </a:moveTo>
                  <a:cubicBezTo>
                    <a:pt x="36627" y="416155"/>
                    <a:pt x="48317" y="401348"/>
                    <a:pt x="58448" y="389659"/>
                  </a:cubicBezTo>
                  <a:cubicBezTo>
                    <a:pt x="73255" y="387321"/>
                    <a:pt x="114559" y="383424"/>
                    <a:pt x="114559" y="383424"/>
                  </a:cubicBezTo>
                  <a:moveTo>
                    <a:pt x="9351" y="349913"/>
                  </a:moveTo>
                  <a:cubicBezTo>
                    <a:pt x="28055" y="356148"/>
                    <a:pt x="42083" y="342120"/>
                    <a:pt x="57669" y="337444"/>
                  </a:cubicBezTo>
                  <a:cubicBezTo>
                    <a:pt x="71697" y="339782"/>
                    <a:pt x="109883" y="357707"/>
                    <a:pt x="109883" y="357707"/>
                  </a:cubicBezTo>
                  <a:moveTo>
                    <a:pt x="8572" y="280554"/>
                  </a:moveTo>
                  <a:cubicBezTo>
                    <a:pt x="28055" y="286009"/>
                    <a:pt x="42862" y="284451"/>
                    <a:pt x="58448" y="285230"/>
                  </a:cubicBezTo>
                  <a:cubicBezTo>
                    <a:pt x="73255" y="287568"/>
                    <a:pt x="100532" y="321858"/>
                    <a:pt x="100532" y="321858"/>
                  </a:cubicBezTo>
                  <a:moveTo>
                    <a:pt x="0" y="27276"/>
                  </a:moveTo>
                  <a:cubicBezTo>
                    <a:pt x="49876" y="0"/>
                    <a:pt x="112221" y="43641"/>
                    <a:pt x="130925" y="187036"/>
                  </a:cubicBezTo>
                  <a:moveTo>
                    <a:pt x="80269" y="4675"/>
                  </a:moveTo>
                  <a:cubicBezTo>
                    <a:pt x="134822" y="17924"/>
                    <a:pt x="175346" y="54552"/>
                    <a:pt x="150408" y="190153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5607357" y="1753147"/>
              <a:ext cx="184625" cy="575344"/>
            </a:xfrm>
            <a:custGeom>
              <a:avLst/>
              <a:gdLst/>
              <a:ahLst/>
              <a:cxnLst/>
              <a:rect l="0" t="0" r="0" b="0"/>
              <a:pathLst>
                <a:path w="184625" h="575344">
                  <a:moveTo>
                    <a:pt x="135640" y="575344"/>
                  </a:moveTo>
                  <a:cubicBezTo>
                    <a:pt x="135640" y="575344"/>
                    <a:pt x="136405" y="474343"/>
                    <a:pt x="116460" y="385072"/>
                  </a:cubicBezTo>
                  <a:cubicBezTo>
                    <a:pt x="99418" y="308903"/>
                    <a:pt x="82605" y="247968"/>
                    <a:pt x="100564" y="209730"/>
                  </a:cubicBezTo>
                  <a:cubicBezTo>
                    <a:pt x="115542" y="177816"/>
                    <a:pt x="182638" y="166009"/>
                    <a:pt x="184625" y="251243"/>
                  </a:cubicBezTo>
                  <a:cubicBezTo>
                    <a:pt x="184243" y="250709"/>
                    <a:pt x="184090" y="250405"/>
                    <a:pt x="184090" y="250405"/>
                  </a:cubicBezTo>
                  <a:cubicBezTo>
                    <a:pt x="170946" y="287957"/>
                    <a:pt x="166972" y="347597"/>
                    <a:pt x="173926" y="414550"/>
                  </a:cubicBezTo>
                  <a:cubicBezTo>
                    <a:pt x="159331" y="533603"/>
                    <a:pt x="135640" y="575344"/>
                    <a:pt x="135640" y="575344"/>
                  </a:cubicBezTo>
                  <a:close/>
                  <a:moveTo>
                    <a:pt x="18029" y="415636"/>
                  </a:moveTo>
                  <a:cubicBezTo>
                    <a:pt x="34765" y="407181"/>
                    <a:pt x="46839" y="397050"/>
                    <a:pt x="58836" y="386996"/>
                  </a:cubicBezTo>
                  <a:cubicBezTo>
                    <a:pt x="73585" y="385092"/>
                    <a:pt x="114775" y="380597"/>
                    <a:pt x="114775" y="380597"/>
                  </a:cubicBezTo>
                  <a:moveTo>
                    <a:pt x="9086" y="347700"/>
                  </a:moveTo>
                  <a:cubicBezTo>
                    <a:pt x="28802" y="348005"/>
                    <a:pt x="42558" y="340084"/>
                    <a:pt x="57307" y="334752"/>
                  </a:cubicBezTo>
                  <a:cubicBezTo>
                    <a:pt x="71903" y="337951"/>
                    <a:pt x="109501" y="354937"/>
                    <a:pt x="109501" y="354937"/>
                  </a:cubicBezTo>
                  <a:moveTo>
                    <a:pt x="8706" y="278373"/>
                  </a:moveTo>
                  <a:cubicBezTo>
                    <a:pt x="27123" y="285380"/>
                    <a:pt x="42789" y="282639"/>
                    <a:pt x="58455" y="282639"/>
                  </a:cubicBezTo>
                  <a:cubicBezTo>
                    <a:pt x="72821" y="288046"/>
                    <a:pt x="100561" y="319428"/>
                    <a:pt x="100561" y="319428"/>
                  </a:cubicBezTo>
                  <a:moveTo>
                    <a:pt x="0" y="24970"/>
                  </a:moveTo>
                  <a:cubicBezTo>
                    <a:pt x="53034" y="3338"/>
                    <a:pt x="106069" y="41880"/>
                    <a:pt x="131287" y="184622"/>
                  </a:cubicBezTo>
                  <a:moveTo>
                    <a:pt x="80389" y="2209"/>
                  </a:moveTo>
                  <a:cubicBezTo>
                    <a:pt x="136328" y="0"/>
                    <a:pt x="172551" y="51795"/>
                    <a:pt x="150618" y="18730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148300" y="2734441"/>
            <a:ext cx="862416" cy="937511"/>
            <a:chOff x="5759426" y="1662878"/>
            <a:chExt cx="862416" cy="937511"/>
          </a:xfrm>
        </p:grpSpPr>
        <p:sp>
          <p:nvSpPr>
            <p:cNvPr id="41" name="Rounded Rectangle 40"/>
            <p:cNvSpPr/>
            <p:nvPr/>
          </p:nvSpPr>
          <p:spPr>
            <a:xfrm>
              <a:off x="5770827" y="1663649"/>
              <a:ext cx="851015" cy="936740"/>
            </a:xfrm>
            <a:custGeom>
              <a:avLst/>
              <a:gdLst/>
              <a:ahLst/>
              <a:cxnLst/>
              <a:rect l="0" t="0" r="0" b="0"/>
              <a:pathLst>
                <a:path w="851015" h="936740">
                  <a:moveTo>
                    <a:pt x="364720" y="511232"/>
                  </a:moveTo>
                  <a:cubicBezTo>
                    <a:pt x="415376" y="546302"/>
                    <a:pt x="480060" y="600854"/>
                    <a:pt x="453563" y="632806"/>
                  </a:cubicBezTo>
                  <a:cubicBezTo>
                    <a:pt x="331210" y="782435"/>
                    <a:pt x="219767" y="936740"/>
                    <a:pt x="118456" y="799580"/>
                  </a:cubicBezTo>
                  <a:cubicBezTo>
                    <a:pt x="199505" y="865822"/>
                    <a:pt x="289127" y="745807"/>
                    <a:pt x="337444" y="663199"/>
                  </a:cubicBezTo>
                  <a:cubicBezTo>
                    <a:pt x="379527" y="589943"/>
                    <a:pt x="367058" y="554095"/>
                    <a:pt x="245485" y="468370"/>
                  </a:cubicBezTo>
                  <a:cubicBezTo>
                    <a:pt x="293023" y="483177"/>
                    <a:pt x="331989" y="499542"/>
                    <a:pt x="364720" y="511232"/>
                  </a:cubicBezTo>
                  <a:moveTo>
                    <a:pt x="118456" y="799580"/>
                  </a:moveTo>
                  <a:cubicBezTo>
                    <a:pt x="116118" y="798021"/>
                    <a:pt x="115339" y="795683"/>
                    <a:pt x="113780" y="793345"/>
                  </a:cubicBezTo>
                  <a:cubicBezTo>
                    <a:pt x="6234" y="656965"/>
                    <a:pt x="0" y="434859"/>
                    <a:pt x="20262" y="339782"/>
                  </a:cubicBezTo>
                  <a:cubicBezTo>
                    <a:pt x="20262" y="339782"/>
                    <a:pt x="58448" y="439535"/>
                    <a:pt x="202622" y="454342"/>
                  </a:cubicBezTo>
                  <a:cubicBezTo>
                    <a:pt x="218209" y="455901"/>
                    <a:pt x="245485" y="468370"/>
                    <a:pt x="245485" y="468370"/>
                  </a:cubicBezTo>
                  <a:cubicBezTo>
                    <a:pt x="363941" y="558771"/>
                    <a:pt x="387321" y="595399"/>
                    <a:pt x="337444" y="663199"/>
                  </a:cubicBezTo>
                  <a:cubicBezTo>
                    <a:pt x="280554" y="739572"/>
                    <a:pt x="197946" y="868160"/>
                    <a:pt x="118456" y="799580"/>
                  </a:cubicBezTo>
                  <a:moveTo>
                    <a:pt x="595399" y="379527"/>
                  </a:moveTo>
                  <a:cubicBezTo>
                    <a:pt x="582930" y="405245"/>
                    <a:pt x="544743" y="502660"/>
                    <a:pt x="488632" y="524481"/>
                  </a:cubicBezTo>
                  <a:cubicBezTo>
                    <a:pt x="431742" y="547081"/>
                    <a:pt x="362382" y="488632"/>
                    <a:pt x="202622" y="454342"/>
                  </a:cubicBezTo>
                  <a:cubicBezTo>
                    <a:pt x="60786" y="423949"/>
                    <a:pt x="20262" y="339782"/>
                    <a:pt x="20262" y="339782"/>
                  </a:cubicBezTo>
                  <a:cubicBezTo>
                    <a:pt x="272761" y="233795"/>
                    <a:pt x="537729" y="369396"/>
                    <a:pt x="595399" y="379527"/>
                  </a:cubicBezTo>
                  <a:moveTo>
                    <a:pt x="709179" y="180801"/>
                  </a:moveTo>
                  <a:cubicBezTo>
                    <a:pt x="688917" y="233795"/>
                    <a:pt x="666317" y="310168"/>
                    <a:pt x="617220" y="354589"/>
                  </a:cubicBezTo>
                  <a:cubicBezTo>
                    <a:pt x="609426" y="360824"/>
                    <a:pt x="600075" y="368617"/>
                    <a:pt x="595399" y="379527"/>
                  </a:cubicBezTo>
                  <a:cubicBezTo>
                    <a:pt x="540067" y="360044"/>
                    <a:pt x="265747" y="218209"/>
                    <a:pt x="20262" y="339782"/>
                  </a:cubicBezTo>
                  <a:cubicBezTo>
                    <a:pt x="347575" y="123911"/>
                    <a:pt x="616440" y="251719"/>
                    <a:pt x="709179" y="180801"/>
                  </a:cubicBezTo>
                  <a:moveTo>
                    <a:pt x="20262" y="339782"/>
                  </a:moveTo>
                  <a:cubicBezTo>
                    <a:pt x="20262" y="339782"/>
                    <a:pt x="34290" y="299258"/>
                    <a:pt x="127808" y="233016"/>
                  </a:cubicBezTo>
                  <a:cubicBezTo>
                    <a:pt x="211195" y="173787"/>
                    <a:pt x="316403" y="132484"/>
                    <a:pt x="412259" y="91180"/>
                  </a:cubicBezTo>
                  <a:cubicBezTo>
                    <a:pt x="586047" y="37407"/>
                    <a:pt x="699827" y="67800"/>
                    <a:pt x="717752" y="97414"/>
                  </a:cubicBezTo>
                  <a:cubicBezTo>
                    <a:pt x="725545" y="109104"/>
                    <a:pt x="729441" y="144173"/>
                    <a:pt x="709179" y="180801"/>
                  </a:cubicBezTo>
                  <a:cubicBezTo>
                    <a:pt x="613323" y="247043"/>
                    <a:pt x="347575" y="123911"/>
                    <a:pt x="20262" y="339782"/>
                  </a:cubicBezTo>
                  <a:moveTo>
                    <a:pt x="679565" y="17144"/>
                  </a:moveTo>
                  <a:cubicBezTo>
                    <a:pt x="801918" y="0"/>
                    <a:pt x="851015" y="14807"/>
                    <a:pt x="788670" y="160539"/>
                  </a:cubicBezTo>
                  <a:cubicBezTo>
                    <a:pt x="733338" y="289906"/>
                    <a:pt x="673330" y="293802"/>
                    <a:pt x="617220" y="354589"/>
                  </a:cubicBezTo>
                  <a:cubicBezTo>
                    <a:pt x="682682" y="258733"/>
                    <a:pt x="734117" y="125470"/>
                    <a:pt x="718531" y="97414"/>
                  </a:cubicBezTo>
                  <a:cubicBezTo>
                    <a:pt x="700607" y="67800"/>
                    <a:pt x="583709" y="30393"/>
                    <a:pt x="412259" y="91180"/>
                  </a:cubicBezTo>
                  <a:cubicBezTo>
                    <a:pt x="507336" y="39745"/>
                    <a:pt x="609426" y="14027"/>
                    <a:pt x="679565" y="17144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759426" y="1662878"/>
              <a:ext cx="860479" cy="933890"/>
            </a:xfrm>
            <a:custGeom>
              <a:avLst/>
              <a:gdLst/>
              <a:ahLst/>
              <a:cxnLst/>
              <a:rect l="0" t="0" r="0" b="0"/>
              <a:pathLst>
                <a:path w="860479" h="933890">
                  <a:moveTo>
                    <a:pt x="375908" y="511758"/>
                  </a:moveTo>
                  <a:cubicBezTo>
                    <a:pt x="426956" y="547025"/>
                    <a:pt x="489238" y="600191"/>
                    <a:pt x="465242" y="633858"/>
                  </a:cubicBezTo>
                  <a:cubicBezTo>
                    <a:pt x="353059" y="791149"/>
                    <a:pt x="235450" y="933890"/>
                    <a:pt x="129992" y="800441"/>
                  </a:cubicBezTo>
                  <a:cubicBezTo>
                    <a:pt x="213900" y="863129"/>
                    <a:pt x="289325" y="738439"/>
                    <a:pt x="348550" y="664326"/>
                  </a:cubicBezTo>
                  <a:cubicBezTo>
                    <a:pt x="401585" y="597983"/>
                    <a:pt x="374075" y="561193"/>
                    <a:pt x="256618" y="469409"/>
                  </a:cubicBezTo>
                  <a:cubicBezTo>
                    <a:pt x="304151" y="485556"/>
                    <a:pt x="343277" y="500485"/>
                    <a:pt x="375985" y="511758"/>
                  </a:cubicBezTo>
                  <a:close/>
                  <a:moveTo>
                    <a:pt x="129988" y="800535"/>
                  </a:moveTo>
                  <a:cubicBezTo>
                    <a:pt x="128230" y="798325"/>
                    <a:pt x="126549" y="796345"/>
                    <a:pt x="124868" y="794060"/>
                  </a:cubicBezTo>
                  <a:cubicBezTo>
                    <a:pt x="22161" y="654822"/>
                    <a:pt x="0" y="432255"/>
                    <a:pt x="31943" y="340699"/>
                  </a:cubicBezTo>
                  <a:cubicBezTo>
                    <a:pt x="31943" y="340699"/>
                    <a:pt x="75731" y="411613"/>
                    <a:pt x="213819" y="455334"/>
                  </a:cubicBezTo>
                  <a:cubicBezTo>
                    <a:pt x="228874" y="460057"/>
                    <a:pt x="256614" y="469426"/>
                    <a:pt x="256614" y="469426"/>
                  </a:cubicBezTo>
                  <a:cubicBezTo>
                    <a:pt x="374071" y="561210"/>
                    <a:pt x="401505" y="598000"/>
                    <a:pt x="348546" y="664343"/>
                  </a:cubicBezTo>
                  <a:cubicBezTo>
                    <a:pt x="289398" y="738456"/>
                    <a:pt x="213896" y="863069"/>
                    <a:pt x="129988" y="800458"/>
                  </a:cubicBezTo>
                  <a:close/>
                  <a:moveTo>
                    <a:pt x="499706" y="525624"/>
                  </a:moveTo>
                  <a:cubicBezTo>
                    <a:pt x="443844" y="549389"/>
                    <a:pt x="369794" y="504677"/>
                    <a:pt x="213823" y="455319"/>
                  </a:cubicBezTo>
                  <a:cubicBezTo>
                    <a:pt x="75734" y="411598"/>
                    <a:pt x="31945" y="340685"/>
                    <a:pt x="31945" y="340685"/>
                  </a:cubicBezTo>
                  <a:cubicBezTo>
                    <a:pt x="281301" y="228487"/>
                    <a:pt x="549761" y="367801"/>
                    <a:pt x="606540" y="380521"/>
                  </a:cubicBezTo>
                  <a:cubicBezTo>
                    <a:pt x="589498" y="402686"/>
                    <a:pt x="555568" y="501859"/>
                    <a:pt x="499706" y="525624"/>
                  </a:cubicBezTo>
                  <a:close/>
                  <a:moveTo>
                    <a:pt x="720633" y="181913"/>
                  </a:moveTo>
                  <a:cubicBezTo>
                    <a:pt x="703209" y="235537"/>
                    <a:pt x="669815" y="303632"/>
                    <a:pt x="628854" y="355046"/>
                  </a:cubicBezTo>
                  <a:cubicBezTo>
                    <a:pt x="621441" y="362587"/>
                    <a:pt x="613953" y="370889"/>
                    <a:pt x="606540" y="380563"/>
                  </a:cubicBezTo>
                  <a:cubicBezTo>
                    <a:pt x="549761" y="367843"/>
                    <a:pt x="281377" y="228528"/>
                    <a:pt x="31945" y="340727"/>
                  </a:cubicBezTo>
                  <a:cubicBezTo>
                    <a:pt x="354969" y="118692"/>
                    <a:pt x="619760" y="240107"/>
                    <a:pt x="720710" y="181913"/>
                  </a:cubicBezTo>
                  <a:close/>
                  <a:moveTo>
                    <a:pt x="139162" y="233779"/>
                  </a:moveTo>
                  <a:cubicBezTo>
                    <a:pt x="224216" y="177185"/>
                    <a:pt x="325853" y="128818"/>
                    <a:pt x="423440" y="91876"/>
                  </a:cubicBezTo>
                  <a:cubicBezTo>
                    <a:pt x="596988" y="36805"/>
                    <a:pt x="707642" y="70928"/>
                    <a:pt x="729497" y="98426"/>
                  </a:cubicBezTo>
                  <a:cubicBezTo>
                    <a:pt x="738057" y="109166"/>
                    <a:pt x="733854" y="141467"/>
                    <a:pt x="720710" y="181913"/>
                  </a:cubicBezTo>
                  <a:cubicBezTo>
                    <a:pt x="619760" y="240107"/>
                    <a:pt x="354969" y="118687"/>
                    <a:pt x="31945" y="340645"/>
                  </a:cubicBezTo>
                  <a:cubicBezTo>
                    <a:pt x="31945" y="340645"/>
                    <a:pt x="43867" y="297228"/>
                    <a:pt x="139162" y="233779"/>
                  </a:cubicBezTo>
                  <a:close/>
                  <a:moveTo>
                    <a:pt x="690981" y="17595"/>
                  </a:moveTo>
                  <a:cubicBezTo>
                    <a:pt x="813099" y="0"/>
                    <a:pt x="860479" y="14471"/>
                    <a:pt x="799878" y="161403"/>
                  </a:cubicBezTo>
                  <a:cubicBezTo>
                    <a:pt x="746156" y="291652"/>
                    <a:pt x="687160" y="296528"/>
                    <a:pt x="629006" y="355026"/>
                  </a:cubicBezTo>
                  <a:cubicBezTo>
                    <a:pt x="700840" y="264841"/>
                    <a:pt x="749442" y="123394"/>
                    <a:pt x="729573" y="98410"/>
                  </a:cubicBezTo>
                  <a:cubicBezTo>
                    <a:pt x="707717" y="70989"/>
                    <a:pt x="596986" y="36790"/>
                    <a:pt x="423515" y="91860"/>
                  </a:cubicBezTo>
                  <a:cubicBezTo>
                    <a:pt x="524770" y="53546"/>
                    <a:pt x="621669" y="27497"/>
                    <a:pt x="690828" y="17595"/>
                  </a:cubicBezTo>
                  <a:close/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7633447" y="2059738"/>
            <a:ext cx="271982" cy="657185"/>
            <a:chOff x="7244573" y="988175"/>
            <a:chExt cx="271982" cy="657185"/>
          </a:xfrm>
        </p:grpSpPr>
        <p:sp>
          <p:nvSpPr>
            <p:cNvPr id="44" name="Rounded Rectangle 43"/>
            <p:cNvSpPr/>
            <p:nvPr/>
          </p:nvSpPr>
          <p:spPr>
            <a:xfrm>
              <a:off x="7244573" y="988175"/>
              <a:ext cx="271982" cy="656965"/>
            </a:xfrm>
            <a:custGeom>
              <a:avLst/>
              <a:gdLst/>
              <a:ahLst/>
              <a:cxnLst/>
              <a:rect l="0" t="0" r="0" b="0"/>
              <a:pathLst>
                <a:path w="271982" h="656965">
                  <a:moveTo>
                    <a:pt x="135601" y="387321"/>
                  </a:moveTo>
                  <a:cubicBezTo>
                    <a:pt x="134822" y="378748"/>
                    <a:pt x="134822" y="339782"/>
                    <a:pt x="91180" y="281333"/>
                  </a:cubicBezTo>
                  <a:cubicBezTo>
                    <a:pt x="91180" y="257954"/>
                    <a:pt x="111442" y="226781"/>
                    <a:pt x="135601" y="232236"/>
                  </a:cubicBezTo>
                  <a:cubicBezTo>
                    <a:pt x="159760" y="236912"/>
                    <a:pt x="174567" y="258733"/>
                    <a:pt x="180022" y="281333"/>
                  </a:cubicBezTo>
                  <a:cubicBezTo>
                    <a:pt x="134042" y="337444"/>
                    <a:pt x="139497" y="379527"/>
                    <a:pt x="135601" y="387321"/>
                  </a:cubicBezTo>
                  <a:moveTo>
                    <a:pt x="135601" y="387321"/>
                  </a:moveTo>
                  <a:cubicBezTo>
                    <a:pt x="135601" y="417714"/>
                    <a:pt x="150408" y="457459"/>
                    <a:pt x="165215" y="504218"/>
                  </a:cubicBezTo>
                  <a:cubicBezTo>
                    <a:pt x="147291" y="586047"/>
                    <a:pt x="135601" y="656965"/>
                    <a:pt x="135601" y="656965"/>
                  </a:cubicBezTo>
                  <a:cubicBezTo>
                    <a:pt x="135601" y="656965"/>
                    <a:pt x="127028" y="585267"/>
                    <a:pt x="106766" y="504218"/>
                  </a:cubicBezTo>
                  <a:cubicBezTo>
                    <a:pt x="134822" y="464473"/>
                    <a:pt x="131704" y="417714"/>
                    <a:pt x="135601" y="387321"/>
                  </a:cubicBezTo>
                  <a:moveTo>
                    <a:pt x="150408" y="232236"/>
                  </a:moveTo>
                  <a:cubicBezTo>
                    <a:pt x="136380" y="58448"/>
                    <a:pt x="204960" y="0"/>
                    <a:pt x="271982" y="15586"/>
                  </a:cubicBezTo>
                  <a:moveTo>
                    <a:pt x="0" y="15586"/>
                  </a:moveTo>
                  <a:cubicBezTo>
                    <a:pt x="68579" y="14807"/>
                    <a:pt x="110663" y="57669"/>
                    <a:pt x="121573" y="23223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244573" y="988985"/>
              <a:ext cx="271865" cy="656375"/>
            </a:xfrm>
            <a:custGeom>
              <a:avLst/>
              <a:gdLst/>
              <a:ahLst/>
              <a:cxnLst/>
              <a:rect l="0" t="0" r="0" b="0"/>
              <a:pathLst>
                <a:path w="271865" h="656375">
                  <a:moveTo>
                    <a:pt x="91493" y="280325"/>
                  </a:moveTo>
                  <a:cubicBezTo>
                    <a:pt x="93752" y="257011"/>
                    <a:pt x="111235" y="231073"/>
                    <a:pt x="135930" y="231073"/>
                  </a:cubicBezTo>
                  <a:cubicBezTo>
                    <a:pt x="160626" y="231073"/>
                    <a:pt x="178182" y="257011"/>
                    <a:pt x="180367" y="280325"/>
                  </a:cubicBezTo>
                  <a:cubicBezTo>
                    <a:pt x="140374" y="341088"/>
                    <a:pt x="136218" y="377915"/>
                    <a:pt x="135927" y="386876"/>
                  </a:cubicBezTo>
                  <a:cubicBezTo>
                    <a:pt x="135636" y="377842"/>
                    <a:pt x="131487" y="341015"/>
                    <a:pt x="91493" y="280325"/>
                  </a:cubicBezTo>
                  <a:close/>
                  <a:moveTo>
                    <a:pt x="165285" y="503156"/>
                  </a:moveTo>
                  <a:cubicBezTo>
                    <a:pt x="152027" y="586286"/>
                    <a:pt x="135927" y="656375"/>
                    <a:pt x="135927" y="656375"/>
                  </a:cubicBezTo>
                  <a:cubicBezTo>
                    <a:pt x="135927" y="656375"/>
                    <a:pt x="119828" y="586286"/>
                    <a:pt x="106570" y="503156"/>
                  </a:cubicBezTo>
                  <a:cubicBezTo>
                    <a:pt x="125146" y="458349"/>
                    <a:pt x="135490" y="417185"/>
                    <a:pt x="135927" y="386876"/>
                  </a:cubicBezTo>
                  <a:cubicBezTo>
                    <a:pt x="136364" y="417185"/>
                    <a:pt x="146782" y="458349"/>
                    <a:pt x="165285" y="503156"/>
                  </a:cubicBezTo>
                  <a:close/>
                  <a:moveTo>
                    <a:pt x="150208" y="231102"/>
                  </a:moveTo>
                  <a:cubicBezTo>
                    <a:pt x="150208" y="56755"/>
                    <a:pt x="204772" y="0"/>
                    <a:pt x="271865" y="14644"/>
                  </a:cubicBezTo>
                  <a:moveTo>
                    <a:pt x="0" y="14644"/>
                  </a:moveTo>
                  <a:cubicBezTo>
                    <a:pt x="67093" y="0"/>
                    <a:pt x="121656" y="56755"/>
                    <a:pt x="121656" y="231102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30342" y="1882053"/>
            <a:ext cx="1268730" cy="1036493"/>
            <a:chOff x="6741468" y="810490"/>
            <a:chExt cx="1268730" cy="1036493"/>
          </a:xfrm>
        </p:grpSpPr>
        <p:sp>
          <p:nvSpPr>
            <p:cNvPr id="47" name="Rounded Rectangle 46"/>
            <p:cNvSpPr/>
            <p:nvPr/>
          </p:nvSpPr>
          <p:spPr>
            <a:xfrm>
              <a:off x="6741468" y="810490"/>
              <a:ext cx="1268730" cy="1036493"/>
            </a:xfrm>
            <a:custGeom>
              <a:avLst/>
              <a:gdLst/>
              <a:ahLst/>
              <a:cxnLst/>
              <a:rect l="0" t="0" r="0" b="0"/>
              <a:pathLst>
                <a:path w="1268730" h="1036493">
                  <a:moveTo>
                    <a:pt x="999865" y="607088"/>
                  </a:moveTo>
                  <a:cubicBezTo>
                    <a:pt x="1056755" y="619557"/>
                    <a:pt x="1127673" y="649172"/>
                    <a:pt x="1118321" y="686579"/>
                  </a:cubicBezTo>
                  <a:cubicBezTo>
                    <a:pt x="1075459" y="865043"/>
                    <a:pt x="1019348" y="1014672"/>
                    <a:pt x="875174" y="943754"/>
                  </a:cubicBezTo>
                  <a:cubicBezTo>
                    <a:pt x="967913" y="976485"/>
                    <a:pt x="1004541" y="839325"/>
                    <a:pt x="1024803" y="752042"/>
                  </a:cubicBezTo>
                  <a:cubicBezTo>
                    <a:pt x="1042727" y="673330"/>
                    <a:pt x="1009996" y="662420"/>
                    <a:pt x="879850" y="607868"/>
                  </a:cubicBezTo>
                  <a:cubicBezTo>
                    <a:pt x="926609" y="599295"/>
                    <a:pt x="967133" y="610206"/>
                    <a:pt x="999865" y="607088"/>
                  </a:cubicBezTo>
                  <a:moveTo>
                    <a:pt x="875174" y="943754"/>
                  </a:moveTo>
                  <a:cubicBezTo>
                    <a:pt x="872057" y="942975"/>
                    <a:pt x="870498" y="940637"/>
                    <a:pt x="868160" y="939078"/>
                  </a:cubicBezTo>
                  <a:cubicBezTo>
                    <a:pt x="724765" y="861146"/>
                    <a:pt x="625792" y="656965"/>
                    <a:pt x="639040" y="565785"/>
                  </a:cubicBezTo>
                  <a:cubicBezTo>
                    <a:pt x="639040" y="565785"/>
                    <a:pt x="701386" y="623454"/>
                    <a:pt x="837767" y="609426"/>
                  </a:cubicBezTo>
                  <a:cubicBezTo>
                    <a:pt x="852574" y="607868"/>
                    <a:pt x="879850" y="607868"/>
                    <a:pt x="879850" y="607868"/>
                  </a:cubicBezTo>
                  <a:cubicBezTo>
                    <a:pt x="1012334" y="655406"/>
                    <a:pt x="1045845" y="674110"/>
                    <a:pt x="1024803" y="752042"/>
                  </a:cubicBezTo>
                  <a:cubicBezTo>
                    <a:pt x="1000644" y="838546"/>
                    <a:pt x="965575" y="983499"/>
                    <a:pt x="875174" y="943754"/>
                  </a:cubicBezTo>
                  <a:moveTo>
                    <a:pt x="1161184" y="416155"/>
                  </a:moveTo>
                  <a:cubicBezTo>
                    <a:pt x="1156508" y="441873"/>
                    <a:pt x="1151832" y="536950"/>
                    <a:pt x="1113645" y="579812"/>
                  </a:cubicBezTo>
                  <a:cubicBezTo>
                    <a:pt x="1075459" y="621895"/>
                    <a:pt x="991292" y="593840"/>
                    <a:pt x="837767" y="609426"/>
                  </a:cubicBezTo>
                  <a:cubicBezTo>
                    <a:pt x="701386" y="622675"/>
                    <a:pt x="639040" y="565785"/>
                    <a:pt x="639040" y="565785"/>
                  </a:cubicBezTo>
                  <a:cubicBezTo>
                    <a:pt x="817504" y="379527"/>
                    <a:pt x="1107411" y="423169"/>
                    <a:pt x="1161963" y="416155"/>
                  </a:cubicBezTo>
                  <a:moveTo>
                    <a:pt x="1198591" y="201843"/>
                  </a:moveTo>
                  <a:cubicBezTo>
                    <a:pt x="1207163" y="254837"/>
                    <a:pt x="1195474" y="328092"/>
                    <a:pt x="1172873" y="385762"/>
                  </a:cubicBezTo>
                  <a:cubicBezTo>
                    <a:pt x="1169756" y="395114"/>
                    <a:pt x="1168197" y="406024"/>
                    <a:pt x="1161963" y="416155"/>
                  </a:cubicBezTo>
                  <a:cubicBezTo>
                    <a:pt x="1133128" y="423169"/>
                    <a:pt x="1037272" y="408362"/>
                    <a:pt x="927388" y="429404"/>
                  </a:cubicBezTo>
                  <a:cubicBezTo>
                    <a:pt x="832311" y="447328"/>
                    <a:pt x="713855" y="472266"/>
                    <a:pt x="639040" y="565785"/>
                  </a:cubicBezTo>
                  <a:cubicBezTo>
                    <a:pt x="865822" y="272761"/>
                    <a:pt x="1122997" y="282892"/>
                    <a:pt x="1198591" y="201843"/>
                  </a:cubicBezTo>
                  <a:moveTo>
                    <a:pt x="639040" y="565785"/>
                  </a:moveTo>
                  <a:cubicBezTo>
                    <a:pt x="639040" y="565785"/>
                    <a:pt x="636702" y="524481"/>
                    <a:pt x="699827" y="436418"/>
                  </a:cubicBezTo>
                  <a:cubicBezTo>
                    <a:pt x="755159" y="357707"/>
                    <a:pt x="832311" y="283671"/>
                    <a:pt x="905567" y="218209"/>
                  </a:cubicBezTo>
                  <a:cubicBezTo>
                    <a:pt x="1037272" y="108325"/>
                    <a:pt x="1154949" y="102090"/>
                    <a:pt x="1179108" y="125470"/>
                  </a:cubicBezTo>
                  <a:cubicBezTo>
                    <a:pt x="1188460" y="134042"/>
                    <a:pt x="1190798" y="162877"/>
                    <a:pt x="1198591" y="201843"/>
                  </a:cubicBezTo>
                  <a:cubicBezTo>
                    <a:pt x="1133907" y="291465"/>
                    <a:pt x="856470" y="265747"/>
                    <a:pt x="639040" y="565785"/>
                  </a:cubicBezTo>
                  <a:moveTo>
                    <a:pt x="1119100" y="65462"/>
                  </a:moveTo>
                  <a:cubicBezTo>
                    <a:pt x="1064548" y="102870"/>
                    <a:pt x="981940" y="149629"/>
                    <a:pt x="905567" y="218209"/>
                  </a:cubicBezTo>
                  <a:cubicBezTo>
                    <a:pt x="1045845" y="117677"/>
                    <a:pt x="1151832" y="106766"/>
                    <a:pt x="1179108" y="125470"/>
                  </a:cubicBezTo>
                  <a:cubicBezTo>
                    <a:pt x="1204046" y="141835"/>
                    <a:pt x="1208722" y="282892"/>
                    <a:pt x="1172873" y="385762"/>
                  </a:cubicBezTo>
                  <a:cubicBezTo>
                    <a:pt x="1212619" y="318741"/>
                    <a:pt x="1256260" y="291465"/>
                    <a:pt x="1261716" y="158201"/>
                  </a:cubicBezTo>
                  <a:cubicBezTo>
                    <a:pt x="1268730" y="7793"/>
                    <a:pt x="1214957" y="0"/>
                    <a:pt x="1119100" y="65462"/>
                  </a:cubicBezTo>
                  <a:moveTo>
                    <a:pt x="278216" y="607088"/>
                  </a:moveTo>
                  <a:cubicBezTo>
                    <a:pt x="279775" y="607088"/>
                    <a:pt x="276657" y="607088"/>
                    <a:pt x="278216" y="607088"/>
                  </a:cubicBezTo>
                  <a:cubicBezTo>
                    <a:pt x="310168" y="607088"/>
                    <a:pt x="353031" y="602412"/>
                    <a:pt x="398231" y="607868"/>
                  </a:cubicBezTo>
                  <a:cubicBezTo>
                    <a:pt x="262630" y="645275"/>
                    <a:pt x="217429" y="679565"/>
                    <a:pt x="253278" y="752042"/>
                  </a:cubicBezTo>
                  <a:cubicBezTo>
                    <a:pt x="293023" y="832311"/>
                    <a:pt x="307051" y="967913"/>
                    <a:pt x="402907" y="943754"/>
                  </a:cubicBezTo>
                  <a:cubicBezTo>
                    <a:pt x="271982" y="1036493"/>
                    <a:pt x="217429" y="860367"/>
                    <a:pt x="159760" y="686579"/>
                  </a:cubicBezTo>
                  <a:cubicBezTo>
                    <a:pt x="147291" y="649951"/>
                    <a:pt x="221326" y="619557"/>
                    <a:pt x="278216" y="607088"/>
                  </a:cubicBezTo>
                  <a:moveTo>
                    <a:pt x="402907" y="943754"/>
                  </a:moveTo>
                  <a:cubicBezTo>
                    <a:pt x="311727" y="981161"/>
                    <a:pt x="280554" y="836987"/>
                    <a:pt x="253278" y="752042"/>
                  </a:cubicBezTo>
                  <a:cubicBezTo>
                    <a:pt x="229119" y="674889"/>
                    <a:pt x="263409" y="649172"/>
                    <a:pt x="398231" y="607868"/>
                  </a:cubicBezTo>
                  <a:cubicBezTo>
                    <a:pt x="398231" y="607868"/>
                    <a:pt x="426287" y="606309"/>
                    <a:pt x="440314" y="609426"/>
                  </a:cubicBezTo>
                  <a:cubicBezTo>
                    <a:pt x="574357" y="636702"/>
                    <a:pt x="639040" y="565785"/>
                    <a:pt x="639040" y="565785"/>
                  </a:cubicBezTo>
                  <a:cubicBezTo>
                    <a:pt x="633585" y="657744"/>
                    <a:pt x="552536" y="858808"/>
                    <a:pt x="409921" y="939078"/>
                  </a:cubicBezTo>
                  <a:cubicBezTo>
                    <a:pt x="407583" y="940637"/>
                    <a:pt x="405245" y="941416"/>
                    <a:pt x="402907" y="943754"/>
                  </a:cubicBezTo>
                  <a:moveTo>
                    <a:pt x="79490" y="201843"/>
                  </a:moveTo>
                  <a:cubicBezTo>
                    <a:pt x="157422" y="280554"/>
                    <a:pt x="434859" y="256395"/>
                    <a:pt x="639040" y="565785"/>
                  </a:cubicBezTo>
                  <a:cubicBezTo>
                    <a:pt x="449666" y="390438"/>
                    <a:pt x="171450" y="420831"/>
                    <a:pt x="116118" y="416155"/>
                  </a:cubicBezTo>
                  <a:cubicBezTo>
                    <a:pt x="116897" y="404466"/>
                    <a:pt x="106766" y="395893"/>
                    <a:pt x="104428" y="385762"/>
                  </a:cubicBezTo>
                  <a:cubicBezTo>
                    <a:pt x="74814" y="331210"/>
                    <a:pt x="68579" y="254057"/>
                    <a:pt x="79490" y="201843"/>
                  </a:cubicBezTo>
                  <a:moveTo>
                    <a:pt x="639040" y="565785"/>
                  </a:moveTo>
                  <a:cubicBezTo>
                    <a:pt x="433300" y="257954"/>
                    <a:pt x="152746" y="284451"/>
                    <a:pt x="79490" y="201843"/>
                  </a:cubicBezTo>
                  <a:cubicBezTo>
                    <a:pt x="70917" y="162877"/>
                    <a:pt x="86504" y="128587"/>
                    <a:pt x="98973" y="125470"/>
                  </a:cubicBezTo>
                  <a:cubicBezTo>
                    <a:pt x="130925" y="116897"/>
                    <a:pt x="241588" y="105987"/>
                    <a:pt x="372514" y="218209"/>
                  </a:cubicBezTo>
                  <a:cubicBezTo>
                    <a:pt x="439535" y="289906"/>
                    <a:pt x="517467" y="361603"/>
                    <a:pt x="578254" y="436418"/>
                  </a:cubicBezTo>
                  <a:cubicBezTo>
                    <a:pt x="647613" y="519805"/>
                    <a:pt x="639040" y="565784"/>
                    <a:pt x="639040" y="565784"/>
                  </a:cubicBezTo>
                  <a:moveTo>
                    <a:pt x="158980" y="65462"/>
                  </a:moveTo>
                  <a:cubicBezTo>
                    <a:pt x="216650" y="98194"/>
                    <a:pt x="296140" y="150408"/>
                    <a:pt x="372514" y="218209"/>
                  </a:cubicBezTo>
                  <a:cubicBezTo>
                    <a:pt x="233016" y="117677"/>
                    <a:pt x="127808" y="109104"/>
                    <a:pt x="98973" y="125470"/>
                  </a:cubicBezTo>
                  <a:cubicBezTo>
                    <a:pt x="72476" y="139497"/>
                    <a:pt x="71697" y="282113"/>
                    <a:pt x="105207" y="385762"/>
                  </a:cubicBezTo>
                  <a:cubicBezTo>
                    <a:pt x="73255" y="314844"/>
                    <a:pt x="30393" y="290685"/>
                    <a:pt x="16365" y="158201"/>
                  </a:cubicBezTo>
                  <a:cubicBezTo>
                    <a:pt x="0" y="8572"/>
                    <a:pt x="56110" y="12469"/>
                    <a:pt x="158980" y="65462"/>
                  </a:cubicBezTo>
                  <a:moveTo>
                    <a:pt x="278216" y="607088"/>
                  </a:moveTo>
                  <a:cubicBezTo>
                    <a:pt x="224443" y="607868"/>
                    <a:pt x="187036" y="602412"/>
                    <a:pt x="164436" y="579812"/>
                  </a:cubicBezTo>
                  <a:cubicBezTo>
                    <a:pt x="123911" y="539288"/>
                    <a:pt x="123911" y="441094"/>
                    <a:pt x="116118" y="416155"/>
                  </a:cubicBezTo>
                  <a:cubicBezTo>
                    <a:pt x="169891" y="427845"/>
                    <a:pt x="459797" y="379527"/>
                    <a:pt x="639040" y="565785"/>
                  </a:cubicBezTo>
                  <a:cubicBezTo>
                    <a:pt x="639040" y="565785"/>
                    <a:pt x="576695" y="619557"/>
                    <a:pt x="440314" y="609426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6751467" y="818612"/>
              <a:ext cx="1258083" cy="1020069"/>
            </a:xfrm>
            <a:custGeom>
              <a:avLst/>
              <a:gdLst/>
              <a:ahLst/>
              <a:cxnLst/>
              <a:rect l="0" t="0" r="0" b="0"/>
              <a:pathLst>
                <a:path w="1258083" h="1020069">
                  <a:moveTo>
                    <a:pt x="989570" y="598955"/>
                  </a:moveTo>
                  <a:cubicBezTo>
                    <a:pt x="1046245" y="613890"/>
                    <a:pt x="1118729" y="641067"/>
                    <a:pt x="1108312" y="678806"/>
                  </a:cubicBezTo>
                  <a:cubicBezTo>
                    <a:pt x="1059722" y="855047"/>
                    <a:pt x="1001663" y="1020069"/>
                    <a:pt x="864854" y="935336"/>
                  </a:cubicBezTo>
                  <a:cubicBezTo>
                    <a:pt x="959556" y="963969"/>
                    <a:pt x="986146" y="828673"/>
                    <a:pt x="1014630" y="743576"/>
                  </a:cubicBezTo>
                  <a:cubicBezTo>
                    <a:pt x="1040126" y="667440"/>
                    <a:pt x="1003848" y="643617"/>
                    <a:pt x="869953" y="599829"/>
                  </a:cubicBezTo>
                  <a:cubicBezTo>
                    <a:pt x="917377" y="598882"/>
                    <a:pt x="956934" y="599611"/>
                    <a:pt x="989570" y="599028"/>
                  </a:cubicBezTo>
                  <a:close/>
                  <a:moveTo>
                    <a:pt x="864923" y="935343"/>
                  </a:moveTo>
                  <a:cubicBezTo>
                    <a:pt x="862665" y="934031"/>
                    <a:pt x="860553" y="932793"/>
                    <a:pt x="858295" y="931262"/>
                  </a:cubicBezTo>
                  <a:cubicBezTo>
                    <a:pt x="722141" y="840556"/>
                    <a:pt x="630353" y="649597"/>
                    <a:pt x="629042" y="557797"/>
                  </a:cubicBezTo>
                  <a:cubicBezTo>
                    <a:pt x="629042" y="557797"/>
                    <a:pt x="690890" y="606830"/>
                    <a:pt x="827480" y="601147"/>
                  </a:cubicBezTo>
                  <a:cubicBezTo>
                    <a:pt x="842414" y="600564"/>
                    <a:pt x="870023" y="599909"/>
                    <a:pt x="870023" y="599909"/>
                  </a:cubicBezTo>
                  <a:cubicBezTo>
                    <a:pt x="1003917" y="643623"/>
                    <a:pt x="1040196" y="667520"/>
                    <a:pt x="1014699" y="743655"/>
                  </a:cubicBezTo>
                  <a:cubicBezTo>
                    <a:pt x="986215" y="828752"/>
                    <a:pt x="959626" y="964048"/>
                    <a:pt x="864923" y="935415"/>
                  </a:cubicBezTo>
                  <a:close/>
                  <a:moveTo>
                    <a:pt x="1151504" y="407779"/>
                  </a:moveTo>
                  <a:cubicBezTo>
                    <a:pt x="1143563" y="432987"/>
                    <a:pt x="1145603" y="532218"/>
                    <a:pt x="1103716" y="571415"/>
                  </a:cubicBezTo>
                  <a:cubicBezTo>
                    <a:pt x="1061901" y="610612"/>
                    <a:pt x="981768" y="594730"/>
                    <a:pt x="827403" y="601141"/>
                  </a:cubicBezTo>
                  <a:cubicBezTo>
                    <a:pt x="690814" y="606824"/>
                    <a:pt x="628965" y="557791"/>
                    <a:pt x="628965" y="557791"/>
                  </a:cubicBezTo>
                  <a:cubicBezTo>
                    <a:pt x="813854" y="377470"/>
                    <a:pt x="1097086" y="414773"/>
                    <a:pt x="1151577" y="407779"/>
                  </a:cubicBezTo>
                  <a:close/>
                  <a:moveTo>
                    <a:pt x="1188587" y="194075"/>
                  </a:moveTo>
                  <a:cubicBezTo>
                    <a:pt x="1190481" y="247479"/>
                    <a:pt x="1182905" y="318879"/>
                    <a:pt x="1163236" y="377820"/>
                  </a:cubicBezTo>
                  <a:cubicBezTo>
                    <a:pt x="1159011" y="386927"/>
                    <a:pt x="1155150" y="396763"/>
                    <a:pt x="1151653" y="407764"/>
                  </a:cubicBezTo>
                  <a:cubicBezTo>
                    <a:pt x="1097163" y="414686"/>
                    <a:pt x="813930" y="377383"/>
                    <a:pt x="629042" y="557777"/>
                  </a:cubicBezTo>
                  <a:cubicBezTo>
                    <a:pt x="843652" y="255931"/>
                    <a:pt x="1117852" y="278443"/>
                    <a:pt x="1188514" y="194075"/>
                  </a:cubicBezTo>
                  <a:close/>
                  <a:moveTo>
                    <a:pt x="628967" y="557780"/>
                  </a:moveTo>
                  <a:cubicBezTo>
                    <a:pt x="628967" y="557780"/>
                    <a:pt x="625543" y="515232"/>
                    <a:pt x="689504" y="428021"/>
                  </a:cubicBezTo>
                  <a:cubicBezTo>
                    <a:pt x="746617" y="350210"/>
                    <a:pt x="821140" y="274293"/>
                    <a:pt x="895736" y="209960"/>
                  </a:cubicBezTo>
                  <a:cubicBezTo>
                    <a:pt x="1031817" y="104974"/>
                    <a:pt x="1141016" y="99582"/>
                    <a:pt x="1169281" y="116995"/>
                  </a:cubicBezTo>
                  <a:cubicBezTo>
                    <a:pt x="1180281" y="123771"/>
                    <a:pt x="1187130" y="153858"/>
                    <a:pt x="1188514" y="194075"/>
                  </a:cubicBezTo>
                  <a:cubicBezTo>
                    <a:pt x="1117852" y="278443"/>
                    <a:pt x="843652" y="255931"/>
                    <a:pt x="629042" y="557777"/>
                  </a:cubicBezTo>
                  <a:close/>
                  <a:moveTo>
                    <a:pt x="1251964" y="150377"/>
                  </a:moveTo>
                  <a:cubicBezTo>
                    <a:pt x="1246573" y="283632"/>
                    <a:pt x="1195798" y="307019"/>
                    <a:pt x="1163162" y="377836"/>
                  </a:cubicBezTo>
                  <a:cubicBezTo>
                    <a:pt x="1197692" y="274452"/>
                    <a:pt x="1194997" y="132818"/>
                    <a:pt x="1169281" y="117008"/>
                  </a:cubicBezTo>
                  <a:cubicBezTo>
                    <a:pt x="1141016" y="99596"/>
                    <a:pt x="1031818" y="104987"/>
                    <a:pt x="895738" y="209974"/>
                  </a:cubicBezTo>
                  <a:cubicBezTo>
                    <a:pt x="973175" y="143164"/>
                    <a:pt x="1050685" y="88740"/>
                    <a:pt x="1108818" y="57557"/>
                  </a:cubicBezTo>
                  <a:cubicBezTo>
                    <a:pt x="1211461" y="2477"/>
                    <a:pt x="1258083" y="0"/>
                    <a:pt x="1251964" y="150377"/>
                  </a:cubicBezTo>
                  <a:close/>
                  <a:moveTo>
                    <a:pt x="268446" y="599028"/>
                  </a:moveTo>
                  <a:cubicBezTo>
                    <a:pt x="269871" y="599054"/>
                    <a:pt x="266993" y="599007"/>
                    <a:pt x="268446" y="599028"/>
                  </a:cubicBezTo>
                  <a:cubicBezTo>
                    <a:pt x="300236" y="599481"/>
                    <a:pt x="342710" y="598923"/>
                    <a:pt x="388062" y="599829"/>
                  </a:cubicBezTo>
                  <a:cubicBezTo>
                    <a:pt x="254168" y="643617"/>
                    <a:pt x="217889" y="667440"/>
                    <a:pt x="243386" y="743576"/>
                  </a:cubicBezTo>
                  <a:cubicBezTo>
                    <a:pt x="271869" y="828673"/>
                    <a:pt x="298459" y="963969"/>
                    <a:pt x="393162" y="935336"/>
                  </a:cubicBezTo>
                  <a:cubicBezTo>
                    <a:pt x="256353" y="1020069"/>
                    <a:pt x="198293" y="855047"/>
                    <a:pt x="149703" y="678806"/>
                  </a:cubicBezTo>
                  <a:cubicBezTo>
                    <a:pt x="139286" y="641067"/>
                    <a:pt x="211770" y="613964"/>
                    <a:pt x="268446" y="599028"/>
                  </a:cubicBezTo>
                  <a:close/>
                  <a:moveTo>
                    <a:pt x="393162" y="935415"/>
                  </a:moveTo>
                  <a:cubicBezTo>
                    <a:pt x="298459" y="964048"/>
                    <a:pt x="271869" y="828752"/>
                    <a:pt x="243386" y="743655"/>
                  </a:cubicBezTo>
                  <a:cubicBezTo>
                    <a:pt x="217889" y="667520"/>
                    <a:pt x="254168" y="643623"/>
                    <a:pt x="388062" y="599909"/>
                  </a:cubicBezTo>
                  <a:cubicBezTo>
                    <a:pt x="388062" y="599909"/>
                    <a:pt x="415671" y="600564"/>
                    <a:pt x="430605" y="601147"/>
                  </a:cubicBezTo>
                  <a:cubicBezTo>
                    <a:pt x="567195" y="606830"/>
                    <a:pt x="629042" y="557797"/>
                    <a:pt x="629042" y="557797"/>
                  </a:cubicBezTo>
                  <a:cubicBezTo>
                    <a:pt x="627730" y="649597"/>
                    <a:pt x="535944" y="840556"/>
                    <a:pt x="399791" y="931262"/>
                  </a:cubicBezTo>
                  <a:cubicBezTo>
                    <a:pt x="397532" y="932793"/>
                    <a:pt x="395420" y="934024"/>
                    <a:pt x="393162" y="935336"/>
                  </a:cubicBezTo>
                  <a:close/>
                  <a:moveTo>
                    <a:pt x="69497" y="194075"/>
                  </a:moveTo>
                  <a:cubicBezTo>
                    <a:pt x="140159" y="278443"/>
                    <a:pt x="414358" y="255933"/>
                    <a:pt x="628967" y="557780"/>
                  </a:cubicBezTo>
                  <a:cubicBezTo>
                    <a:pt x="444079" y="377386"/>
                    <a:pt x="160848" y="414686"/>
                    <a:pt x="106358" y="407764"/>
                  </a:cubicBezTo>
                  <a:cubicBezTo>
                    <a:pt x="102861" y="396763"/>
                    <a:pt x="99000" y="386927"/>
                    <a:pt x="94776" y="377820"/>
                  </a:cubicBezTo>
                  <a:cubicBezTo>
                    <a:pt x="75106" y="318879"/>
                    <a:pt x="67531" y="247479"/>
                    <a:pt x="69424" y="194075"/>
                  </a:cubicBezTo>
                  <a:close/>
                  <a:moveTo>
                    <a:pt x="629042" y="557777"/>
                  </a:moveTo>
                  <a:cubicBezTo>
                    <a:pt x="414432" y="255931"/>
                    <a:pt x="140232" y="278446"/>
                    <a:pt x="69569" y="194078"/>
                  </a:cubicBezTo>
                  <a:cubicBezTo>
                    <a:pt x="70953" y="153860"/>
                    <a:pt x="77801" y="123771"/>
                    <a:pt x="88801" y="116995"/>
                  </a:cubicBezTo>
                  <a:cubicBezTo>
                    <a:pt x="117066" y="99582"/>
                    <a:pt x="226265" y="104974"/>
                    <a:pt x="362345" y="209960"/>
                  </a:cubicBezTo>
                  <a:cubicBezTo>
                    <a:pt x="436941" y="274293"/>
                    <a:pt x="511464" y="350210"/>
                    <a:pt x="568578" y="428021"/>
                  </a:cubicBezTo>
                  <a:cubicBezTo>
                    <a:pt x="632538" y="515232"/>
                    <a:pt x="629114" y="557780"/>
                    <a:pt x="629114" y="557780"/>
                  </a:cubicBezTo>
                  <a:close/>
                  <a:moveTo>
                    <a:pt x="149265" y="57557"/>
                  </a:moveTo>
                  <a:cubicBezTo>
                    <a:pt x="207398" y="88740"/>
                    <a:pt x="284908" y="143164"/>
                    <a:pt x="362345" y="209974"/>
                  </a:cubicBezTo>
                  <a:cubicBezTo>
                    <a:pt x="226265" y="104987"/>
                    <a:pt x="117066" y="99596"/>
                    <a:pt x="88801" y="117008"/>
                  </a:cubicBezTo>
                  <a:cubicBezTo>
                    <a:pt x="63086" y="132818"/>
                    <a:pt x="60390" y="274452"/>
                    <a:pt x="94920" y="377836"/>
                  </a:cubicBezTo>
                  <a:cubicBezTo>
                    <a:pt x="62285" y="307019"/>
                    <a:pt x="11510" y="283632"/>
                    <a:pt x="6119" y="150377"/>
                  </a:cubicBezTo>
                  <a:cubicBezTo>
                    <a:pt x="0" y="0"/>
                    <a:pt x="46622" y="2477"/>
                    <a:pt x="149265" y="57557"/>
                  </a:cubicBezTo>
                  <a:close/>
                  <a:moveTo>
                    <a:pt x="268446" y="599028"/>
                  </a:moveTo>
                  <a:cubicBezTo>
                    <a:pt x="214308" y="598062"/>
                    <a:pt x="177803" y="593458"/>
                    <a:pt x="154288" y="571415"/>
                  </a:cubicBezTo>
                  <a:cubicBezTo>
                    <a:pt x="112401" y="532218"/>
                    <a:pt x="114440" y="432987"/>
                    <a:pt x="106500" y="407779"/>
                  </a:cubicBezTo>
                  <a:lnTo>
                    <a:pt x="106427" y="407779"/>
                  </a:lnTo>
                  <a:cubicBezTo>
                    <a:pt x="160917" y="414773"/>
                    <a:pt x="444154" y="377476"/>
                    <a:pt x="629042" y="557797"/>
                  </a:cubicBezTo>
                  <a:cubicBezTo>
                    <a:pt x="629042" y="557797"/>
                    <a:pt x="567190" y="606824"/>
                    <a:pt x="430600" y="601141"/>
                  </a:cubicBezTo>
                </a:path>
              </a:pathLst>
            </a:custGeom>
            <a:noFill/>
            <a:ln w="23379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23019" y="4753062"/>
            <a:ext cx="794904" cy="523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Consistent
community
involvement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36280" y="1786385"/>
            <a:ext cx="276037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From Novice to </a:t>
            </a:r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Maintainer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26539" y="4121814"/>
            <a:ext cx="654627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Aspiring
Developer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312960" y="4121814"/>
            <a:ext cx="68969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Maintainer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86865" y="4308850"/>
            <a:ext cx="87673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Small
Contributions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521187" y="4402368"/>
            <a:ext cx="50266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Finding
Niche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09010" y="4402368"/>
            <a:ext cx="561109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Project
Creation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38087" y="4308850"/>
            <a:ext cx="818284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Active
Participation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7221" y="4542646"/>
            <a:ext cx="1204046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Eager to learn and
grow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76735" y="4542646"/>
            <a:ext cx="1391082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Leading open-source
projects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094022" y="4729682"/>
            <a:ext cx="1005320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Documentation
and bug fixes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91834" y="4823200"/>
            <a:ext cx="1285875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Focus on developer
resources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8397" y="4823200"/>
            <a:ext cx="1087148" cy="34913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Building own
open-source tool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52A7D7C-3BAC-42C5-60CC-109256950E42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>
                <a:solidFill>
                  <a:srgbClr val="484848"/>
                </a:solidFill>
                <a:latin typeface="Roboto"/>
              </a:rPr>
              <a:t>Oss-0-to-100.png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688564" y="1684496"/>
            <a:ext cx="2024510" cy="1636395"/>
            <a:chOff x="1602714" y="1216342"/>
            <a:chExt cx="2024510" cy="1636395"/>
          </a:xfrm>
        </p:grpSpPr>
        <p:sp>
          <p:nvSpPr>
            <p:cNvPr id="2" name="Rounded Rectangle 1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17445" y="2874978"/>
            <a:ext cx="1324927" cy="2156793"/>
            <a:chOff x="1331595" y="2406824"/>
            <a:chExt cx="1324927" cy="2156793"/>
          </a:xfrm>
        </p:grpSpPr>
        <p:sp>
          <p:nvSpPr>
            <p:cNvPr id="6" name="Rounded Rectangle 5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978315" y="4347686"/>
            <a:ext cx="1873719" cy="1454610"/>
            <a:chOff x="1892465" y="3879532"/>
            <a:chExt cx="1873719" cy="1454610"/>
          </a:xfrm>
        </p:grpSpPr>
        <p:sp>
          <p:nvSpPr>
            <p:cNvPr id="10" name="Rounded Rectangle 9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316615" y="4244816"/>
            <a:ext cx="2024519" cy="1636395"/>
            <a:chOff x="3230765" y="3776662"/>
            <a:chExt cx="2024519" cy="1636395"/>
          </a:xfrm>
        </p:grpSpPr>
        <p:sp>
          <p:nvSpPr>
            <p:cNvPr id="14" name="Rounded Rectangle 13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87327" y="2533945"/>
            <a:ext cx="1324927" cy="2156793"/>
            <a:chOff x="4201477" y="2065791"/>
            <a:chExt cx="1324927" cy="2156793"/>
          </a:xfrm>
        </p:grpSpPr>
        <p:sp>
          <p:nvSpPr>
            <p:cNvPr id="18" name="Rounded Rectangle 17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201477" y="2065972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601979" y="683895"/>
                  </a:moveTo>
                  <a:cubicBezTo>
                    <a:pt x="632459" y="454342"/>
                    <a:pt x="667702" y="225742"/>
                    <a:pt x="716279" y="0"/>
                  </a:cubicBezTo>
                  <a:cubicBezTo>
                    <a:pt x="857249" y="146685"/>
                    <a:pt x="955357" y="325754"/>
                    <a:pt x="1024889" y="509587"/>
                  </a:cubicBezTo>
                  <a:cubicBezTo>
                    <a:pt x="1101089" y="710565"/>
                    <a:pt x="1151572" y="918209"/>
                    <a:pt x="1166812" y="1129664"/>
                  </a:cubicBezTo>
                  <a:cubicBezTo>
                    <a:pt x="1182052" y="1339214"/>
                    <a:pt x="1147762" y="1546859"/>
                    <a:pt x="1103947" y="1753552"/>
                  </a:cubicBezTo>
                  <a:cubicBezTo>
                    <a:pt x="1180147" y="1757362"/>
                    <a:pt x="1248727" y="1804987"/>
                    <a:pt x="1324927" y="1812607"/>
                  </a:cubicBezTo>
                  <a:cubicBezTo>
                    <a:pt x="1021079" y="1935479"/>
                    <a:pt x="703897" y="2025967"/>
                    <a:pt x="403859" y="2156460"/>
                  </a:cubicBezTo>
                  <a:cubicBezTo>
                    <a:pt x="331469" y="2040255"/>
                    <a:pt x="258127" y="1924050"/>
                    <a:pt x="199072" y="1801177"/>
                  </a:cubicBezTo>
                  <a:cubicBezTo>
                    <a:pt x="141922" y="1681162"/>
                    <a:pt x="56197" y="1576387"/>
                    <a:pt x="0" y="1456372"/>
                  </a:cubicBezTo>
                  <a:cubicBezTo>
                    <a:pt x="70484" y="1484947"/>
                    <a:pt x="148590" y="1492567"/>
                    <a:pt x="220979" y="1515427"/>
                  </a:cubicBezTo>
                  <a:cubicBezTo>
                    <a:pt x="306704" y="1240155"/>
                    <a:pt x="250507" y="932497"/>
                    <a:pt x="87629" y="683894"/>
                  </a:cubicBezTo>
                  <a:cubicBezTo>
                    <a:pt x="259079" y="687704"/>
                    <a:pt x="430529" y="696277"/>
                    <a:pt x="601979" y="683894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01687" y="2065791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716041" y="0"/>
                  </a:moveTo>
                  <a:cubicBezTo>
                    <a:pt x="1134665" y="497862"/>
                    <a:pt x="1263996" y="1156239"/>
                    <a:pt x="1104147" y="1753276"/>
                  </a:cubicBezTo>
                  <a:lnTo>
                    <a:pt x="1324603" y="1812512"/>
                  </a:lnTo>
                  <a:lnTo>
                    <a:pt x="403602" y="2156793"/>
                  </a:lnTo>
                  <a:lnTo>
                    <a:pt x="0" y="1456553"/>
                  </a:lnTo>
                  <a:lnTo>
                    <a:pt x="220932" y="1515922"/>
                  </a:lnTo>
                  <a:cubicBezTo>
                    <a:pt x="295646" y="1236878"/>
                    <a:pt x="251031" y="932516"/>
                    <a:pt x="87048" y="683666"/>
                  </a:cubicBezTo>
                  <a:lnTo>
                    <a:pt x="601627" y="683971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177665" y="1763420"/>
            <a:ext cx="1873719" cy="1470793"/>
            <a:chOff x="3091815" y="1295266"/>
            <a:chExt cx="1873719" cy="1470793"/>
          </a:xfrm>
        </p:grpSpPr>
        <p:sp>
          <p:nvSpPr>
            <p:cNvPr id="22" name="Rounded Rectangle 21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2747777" y="97678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95500" y="179593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05500" y="202453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362473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24650" y="396763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057400" y="545353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905500" y="545353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3608070" y="2247424"/>
            <a:ext cx="445770" cy="451484"/>
            <a:chOff x="2522220" y="1779270"/>
            <a:chExt cx="445770" cy="451484"/>
          </a:xfrm>
        </p:grpSpPr>
        <p:sp>
          <p:nvSpPr>
            <p:cNvPr id="33" name="Rounded Rectangle 32"/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978424" y="2243614"/>
            <a:ext cx="447015" cy="447484"/>
            <a:chOff x="3892574" y="1775460"/>
            <a:chExt cx="447015" cy="447484"/>
          </a:xfrm>
        </p:grpSpPr>
        <p:sp>
          <p:nvSpPr>
            <p:cNvPr id="36" name="Rounded Rectangle 35"/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09875" y="3563779"/>
            <a:ext cx="443865" cy="434339"/>
            <a:chOff x="1724025" y="3095625"/>
            <a:chExt cx="443865" cy="434339"/>
          </a:xfrm>
        </p:grpSpPr>
        <p:sp>
          <p:nvSpPr>
            <p:cNvPr id="39" name="Rounded Rectangle 38"/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829300" y="3561874"/>
            <a:ext cx="358140" cy="445770"/>
            <a:chOff x="4743450" y="3093720"/>
            <a:chExt cx="358140" cy="445770"/>
          </a:xfrm>
        </p:grpSpPr>
        <p:sp>
          <p:nvSpPr>
            <p:cNvPr id="42" name="Rounded Rectangle 41"/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619500" y="4900879"/>
            <a:ext cx="419100" cy="411690"/>
            <a:chOff x="2533650" y="4432725"/>
            <a:chExt cx="419100" cy="411690"/>
          </a:xfrm>
        </p:grpSpPr>
        <p:sp>
          <p:nvSpPr>
            <p:cNvPr id="45" name="Rounded Rectangle 44"/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4979670" y="4878229"/>
            <a:ext cx="440815" cy="445770"/>
            <a:chOff x="3893820" y="4410075"/>
            <a:chExt cx="440815" cy="445770"/>
          </a:xfrm>
        </p:grpSpPr>
        <p:sp>
          <p:nvSpPr>
            <p:cNvPr id="48" name="Rounded Rectangle 47"/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5FAB0E1-0F76-F392-F6E9-9128AF35CEB4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7A5987-DBD7-89D6-DB5F-B1BD629E4832}"/>
              </a:ext>
            </a:extLst>
          </p:cNvPr>
          <p:cNvGrpSpPr/>
          <p:nvPr/>
        </p:nvGrpSpPr>
        <p:grpSpPr>
          <a:xfrm>
            <a:off x="2462422" y="1596006"/>
            <a:ext cx="2024510" cy="1636395"/>
            <a:chOff x="1602714" y="1216342"/>
            <a:chExt cx="2024510" cy="1636395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FA90972-6E24-AABA-70FA-48BD1C3B6224}"/>
                </a:ext>
              </a:extLst>
            </p:cNvPr>
            <p:cNvSpPr/>
            <p:nvPr/>
          </p:nvSpPr>
          <p:spPr>
            <a:xfrm>
              <a:off x="1603057" y="121634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2024062" y="625792"/>
                  </a:moveTo>
                  <a:cubicBezTo>
                    <a:pt x="1875472" y="850582"/>
                    <a:pt x="1742122" y="1085850"/>
                    <a:pt x="1619249" y="1324927"/>
                  </a:cubicBezTo>
                  <a:cubicBezTo>
                    <a:pt x="1595437" y="1253490"/>
                    <a:pt x="1587817" y="1175385"/>
                    <a:pt x="1560194" y="1103947"/>
                  </a:cubicBezTo>
                  <a:cubicBezTo>
                    <a:pt x="1394460" y="1158240"/>
                    <a:pt x="1215390" y="1223010"/>
                    <a:pt x="1099185" y="1370647"/>
                  </a:cubicBezTo>
                  <a:cubicBezTo>
                    <a:pt x="1028700" y="1459230"/>
                    <a:pt x="947737" y="1537335"/>
                    <a:pt x="906780" y="1636395"/>
                  </a:cubicBezTo>
                  <a:cubicBezTo>
                    <a:pt x="831532" y="1482090"/>
                    <a:pt x="722947" y="1345882"/>
                    <a:pt x="649605" y="1190625"/>
                  </a:cubicBezTo>
                  <a:cubicBezTo>
                    <a:pt x="541972" y="1210627"/>
                    <a:pt x="445770" y="1271587"/>
                    <a:pt x="341947" y="1305877"/>
                  </a:cubicBezTo>
                  <a:cubicBezTo>
                    <a:pt x="226695" y="1343025"/>
                    <a:pt x="112395" y="1387792"/>
                    <a:pt x="0" y="1433512"/>
                  </a:cubicBezTo>
                  <a:cubicBezTo>
                    <a:pt x="33337" y="1290637"/>
                    <a:pt x="121920" y="1165860"/>
                    <a:pt x="198120" y="1036320"/>
                  </a:cubicBezTo>
                  <a:cubicBezTo>
                    <a:pt x="265747" y="922020"/>
                    <a:pt x="354330" y="820102"/>
                    <a:pt x="452437" y="723900"/>
                  </a:cubicBezTo>
                  <a:cubicBezTo>
                    <a:pt x="705802" y="476250"/>
                    <a:pt x="1002030" y="291465"/>
                    <a:pt x="1324927" y="220980"/>
                  </a:cubicBezTo>
                  <a:cubicBezTo>
                    <a:pt x="1305877" y="146684"/>
                    <a:pt x="1285874" y="73342"/>
                    <a:pt x="1265872" y="0"/>
                  </a:cubicBezTo>
                  <a:cubicBezTo>
                    <a:pt x="1390650" y="99059"/>
                    <a:pt x="1514475" y="199072"/>
                    <a:pt x="1634490" y="303847"/>
                  </a:cubicBezTo>
                  <a:cubicBezTo>
                    <a:pt x="1761172" y="415289"/>
                    <a:pt x="1902142" y="509587"/>
                    <a:pt x="2024062" y="62579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8B70CFF-E34B-5403-CC41-79AF44880088}"/>
                </a:ext>
              </a:extLst>
            </p:cNvPr>
            <p:cNvSpPr/>
            <p:nvPr/>
          </p:nvSpPr>
          <p:spPr>
            <a:xfrm>
              <a:off x="1602714" y="1216542"/>
              <a:ext cx="2024510" cy="1636033"/>
            </a:xfrm>
            <a:custGeom>
              <a:avLst/>
              <a:gdLst/>
              <a:ahLst/>
              <a:cxnLst/>
              <a:rect l="0" t="0" r="0" b="0"/>
              <a:pathLst>
                <a:path w="2024510" h="1636033">
                  <a:moveTo>
                    <a:pt x="1619831" y="1325156"/>
                  </a:moveTo>
                  <a:lnTo>
                    <a:pt x="1560804" y="1104128"/>
                  </a:lnTo>
                  <a:cubicBezTo>
                    <a:pt x="1391773" y="1149105"/>
                    <a:pt x="1231973" y="1237830"/>
                    <a:pt x="1099318" y="1370333"/>
                  </a:cubicBezTo>
                  <a:cubicBezTo>
                    <a:pt x="1019251" y="1450295"/>
                    <a:pt x="955119" y="1540182"/>
                    <a:pt x="906922" y="1636033"/>
                  </a:cubicBezTo>
                  <a:lnTo>
                    <a:pt x="649995" y="1190282"/>
                  </a:lnTo>
                  <a:lnTo>
                    <a:pt x="0" y="1433255"/>
                  </a:lnTo>
                  <a:cubicBezTo>
                    <a:pt x="94135" y="1174146"/>
                    <a:pt x="245183" y="931059"/>
                    <a:pt x="453123" y="723366"/>
                  </a:cubicBezTo>
                  <a:cubicBezTo>
                    <a:pt x="703687" y="473097"/>
                    <a:pt x="1005544" y="305495"/>
                    <a:pt x="1324822" y="220551"/>
                  </a:cubicBezTo>
                  <a:lnTo>
                    <a:pt x="1265920" y="0"/>
                  </a:lnTo>
                  <a:lnTo>
                    <a:pt x="2024510" y="625544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DF706B5-E538-437C-ABC7-4F8A66A24B47}"/>
              </a:ext>
            </a:extLst>
          </p:cNvPr>
          <p:cNvGrpSpPr/>
          <p:nvPr/>
        </p:nvGrpSpPr>
        <p:grpSpPr>
          <a:xfrm>
            <a:off x="2191303" y="2786488"/>
            <a:ext cx="1324927" cy="2156793"/>
            <a:chOff x="1331595" y="2406824"/>
            <a:chExt cx="1324927" cy="2156793"/>
          </a:xfrm>
        </p:grpSpPr>
        <p:sp>
          <p:nvSpPr>
            <p:cNvPr id="6" name="Rounded Rectangle 6">
              <a:extLst>
                <a:ext uri="{FF2B5EF4-FFF2-40B4-BE49-F238E27FC236}">
                  <a16:creationId xmlns:a16="http://schemas.microsoft.com/office/drawing/2014/main" id="{3AA27CE6-4840-FE26-1529-E9075B152DB6}"/>
                </a:ext>
              </a:extLst>
            </p:cNvPr>
            <p:cNvSpPr/>
            <p:nvPr/>
          </p:nvSpPr>
          <p:spPr>
            <a:xfrm>
              <a:off x="1331595" y="2406967"/>
              <a:ext cx="1324927" cy="2156460"/>
            </a:xfrm>
            <a:custGeom>
              <a:avLst/>
              <a:gdLst/>
              <a:ahLst/>
              <a:cxnLst/>
              <a:rect l="0" t="0" r="0" b="0"/>
              <a:pathLst>
                <a:path w="1324927" h="2156460">
                  <a:moveTo>
                    <a:pt x="722947" y="1472564"/>
                  </a:moveTo>
                  <a:cubicBezTo>
                    <a:pt x="681990" y="1700212"/>
                    <a:pt x="641985" y="1927859"/>
                    <a:pt x="608647" y="2156460"/>
                  </a:cubicBezTo>
                  <a:cubicBezTo>
                    <a:pt x="471487" y="2005012"/>
                    <a:pt x="382905" y="1824037"/>
                    <a:pt x="300037" y="1646872"/>
                  </a:cubicBezTo>
                  <a:cubicBezTo>
                    <a:pt x="211454" y="1459230"/>
                    <a:pt x="187642" y="1250632"/>
                    <a:pt x="159067" y="1046797"/>
                  </a:cubicBezTo>
                  <a:cubicBezTo>
                    <a:pt x="129539" y="832484"/>
                    <a:pt x="149542" y="608647"/>
                    <a:pt x="220979" y="402907"/>
                  </a:cubicBezTo>
                  <a:cubicBezTo>
                    <a:pt x="148589" y="379094"/>
                    <a:pt x="73342" y="362902"/>
                    <a:pt x="0" y="343852"/>
                  </a:cubicBezTo>
                  <a:cubicBezTo>
                    <a:pt x="148589" y="305752"/>
                    <a:pt x="287654" y="238124"/>
                    <a:pt x="431482" y="182879"/>
                  </a:cubicBezTo>
                  <a:cubicBezTo>
                    <a:pt x="593407" y="120014"/>
                    <a:pt x="752474" y="44767"/>
                    <a:pt x="921067" y="0"/>
                  </a:cubicBezTo>
                  <a:cubicBezTo>
                    <a:pt x="988694" y="101917"/>
                    <a:pt x="1030604" y="220979"/>
                    <a:pt x="1104900" y="319087"/>
                  </a:cubicBezTo>
                  <a:cubicBezTo>
                    <a:pt x="1193482" y="436245"/>
                    <a:pt x="1240155" y="580072"/>
                    <a:pt x="1324927" y="700087"/>
                  </a:cubicBezTo>
                  <a:cubicBezTo>
                    <a:pt x="1254442" y="670559"/>
                    <a:pt x="1172527" y="673417"/>
                    <a:pt x="1103947" y="641032"/>
                  </a:cubicBezTo>
                  <a:cubicBezTo>
                    <a:pt x="1032510" y="921067"/>
                    <a:pt x="1077277" y="1222057"/>
                    <a:pt x="1237297" y="1472565"/>
                  </a:cubicBezTo>
                  <a:cubicBezTo>
                    <a:pt x="1065847" y="1471612"/>
                    <a:pt x="894397" y="1460182"/>
                    <a:pt x="722947" y="1472565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C110BD9A-FBC3-7343-B2BB-B14AF68B6AF4}"/>
                </a:ext>
              </a:extLst>
            </p:cNvPr>
            <p:cNvSpPr/>
            <p:nvPr/>
          </p:nvSpPr>
          <p:spPr>
            <a:xfrm>
              <a:off x="1331709" y="2406824"/>
              <a:ext cx="1324603" cy="2156793"/>
            </a:xfrm>
            <a:custGeom>
              <a:avLst/>
              <a:gdLst/>
              <a:ahLst/>
              <a:cxnLst/>
              <a:rect l="0" t="0" r="0" b="0"/>
              <a:pathLst>
                <a:path w="1324603" h="2156793">
                  <a:moveTo>
                    <a:pt x="608561" y="2156793"/>
                  </a:moveTo>
                  <a:cubicBezTo>
                    <a:pt x="189938" y="1658921"/>
                    <a:pt x="60607" y="1000544"/>
                    <a:pt x="220446" y="403517"/>
                  </a:cubicBezTo>
                  <a:lnTo>
                    <a:pt x="0" y="344271"/>
                  </a:lnTo>
                  <a:lnTo>
                    <a:pt x="921000" y="0"/>
                  </a:lnTo>
                  <a:lnTo>
                    <a:pt x="1324603" y="700230"/>
                  </a:lnTo>
                  <a:lnTo>
                    <a:pt x="1103671" y="640861"/>
                  </a:lnTo>
                  <a:cubicBezTo>
                    <a:pt x="1028957" y="919905"/>
                    <a:pt x="1073572" y="1224267"/>
                    <a:pt x="1237554" y="1473126"/>
                  </a:cubicBezTo>
                  <a:lnTo>
                    <a:pt x="722976" y="1472822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D9CF2A-4ACB-7BCA-ABB6-6E35C8747A49}"/>
              </a:ext>
            </a:extLst>
          </p:cNvPr>
          <p:cNvGrpSpPr/>
          <p:nvPr/>
        </p:nvGrpSpPr>
        <p:grpSpPr>
          <a:xfrm>
            <a:off x="2752173" y="4259196"/>
            <a:ext cx="1873719" cy="1454610"/>
            <a:chOff x="1892465" y="3879532"/>
            <a:chExt cx="1873719" cy="1454610"/>
          </a:xfrm>
        </p:grpSpPr>
        <p:sp>
          <p:nvSpPr>
            <p:cNvPr id="9" name="Rounded Rectangle 10">
              <a:extLst>
                <a:ext uri="{FF2B5EF4-FFF2-40B4-BE49-F238E27FC236}">
                  <a16:creationId xmlns:a16="http://schemas.microsoft.com/office/drawing/2014/main" id="{F2D0AD95-F92E-5011-E2D3-49E80CAB33E3}"/>
                </a:ext>
              </a:extLst>
            </p:cNvPr>
            <p:cNvSpPr/>
            <p:nvPr/>
          </p:nvSpPr>
          <p:spPr>
            <a:xfrm>
              <a:off x="1892617" y="3879532"/>
              <a:ext cx="1873567" cy="1396365"/>
            </a:xfrm>
            <a:custGeom>
              <a:avLst/>
              <a:gdLst/>
              <a:ahLst/>
              <a:cxnLst/>
              <a:rect l="0" t="0" r="0" b="0"/>
              <a:pathLst>
                <a:path w="1873567" h="1396365">
                  <a:moveTo>
                    <a:pt x="161925" y="808672"/>
                  </a:moveTo>
                  <a:cubicBezTo>
                    <a:pt x="114300" y="867727"/>
                    <a:pt x="52387" y="914400"/>
                    <a:pt x="0" y="969645"/>
                  </a:cubicBezTo>
                  <a:cubicBezTo>
                    <a:pt x="18097" y="807720"/>
                    <a:pt x="51435" y="646747"/>
                    <a:pt x="80962" y="485775"/>
                  </a:cubicBezTo>
                  <a:cubicBezTo>
                    <a:pt x="110489" y="324802"/>
                    <a:pt x="146685" y="163829"/>
                    <a:pt x="161925" y="0"/>
                  </a:cubicBezTo>
                  <a:cubicBezTo>
                    <a:pt x="431482" y="14287"/>
                    <a:pt x="701040" y="3809"/>
                    <a:pt x="970597" y="952"/>
                  </a:cubicBezTo>
                  <a:cubicBezTo>
                    <a:pt x="925830" y="61912"/>
                    <a:pt x="861060" y="106680"/>
                    <a:pt x="808672" y="161925"/>
                  </a:cubicBezTo>
                  <a:cubicBezTo>
                    <a:pt x="1013460" y="389572"/>
                    <a:pt x="1314450" y="492442"/>
                    <a:pt x="1596390" y="461962"/>
                  </a:cubicBezTo>
                  <a:cubicBezTo>
                    <a:pt x="1502092" y="605790"/>
                    <a:pt x="1427797" y="761047"/>
                    <a:pt x="1338262" y="907732"/>
                  </a:cubicBezTo>
                  <a:cubicBezTo>
                    <a:pt x="1516379" y="1055369"/>
                    <a:pt x="1693544" y="1203007"/>
                    <a:pt x="1873567" y="1348740"/>
                  </a:cubicBezTo>
                  <a:cubicBezTo>
                    <a:pt x="1668779" y="1387792"/>
                    <a:pt x="1456372" y="1396365"/>
                    <a:pt x="1251584" y="1357312"/>
                  </a:cubicBezTo>
                  <a:cubicBezTo>
                    <a:pt x="1066799" y="1322069"/>
                    <a:pt x="878204" y="1283969"/>
                    <a:pt x="709612" y="1194434"/>
                  </a:cubicBezTo>
                  <a:cubicBezTo>
                    <a:pt x="516254" y="1091565"/>
                    <a:pt x="329564" y="967739"/>
                    <a:pt x="161924" y="808672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11">
              <a:extLst>
                <a:ext uri="{FF2B5EF4-FFF2-40B4-BE49-F238E27FC236}">
                  <a16:creationId xmlns:a16="http://schemas.microsoft.com/office/drawing/2014/main" id="{863F9115-45D8-E555-552D-96C8F127803F}"/>
                </a:ext>
              </a:extLst>
            </p:cNvPr>
            <p:cNvSpPr/>
            <p:nvPr/>
          </p:nvSpPr>
          <p:spPr>
            <a:xfrm>
              <a:off x="1892465" y="3879646"/>
              <a:ext cx="1873376" cy="1454496"/>
            </a:xfrm>
            <a:custGeom>
              <a:avLst/>
              <a:gdLst/>
              <a:ahLst/>
              <a:cxnLst/>
              <a:rect l="0" t="0" r="0" b="0"/>
              <a:pathLst>
                <a:path w="1873376" h="1454496">
                  <a:moveTo>
                    <a:pt x="0" y="969768"/>
                  </a:moveTo>
                  <a:lnTo>
                    <a:pt x="162210" y="0"/>
                  </a:lnTo>
                  <a:lnTo>
                    <a:pt x="970435" y="476"/>
                  </a:lnTo>
                  <a:lnTo>
                    <a:pt x="808701" y="162029"/>
                  </a:lnTo>
                  <a:cubicBezTo>
                    <a:pt x="1024737" y="378323"/>
                    <a:pt x="1313126" y="478345"/>
                    <a:pt x="1596066" y="462048"/>
                  </a:cubicBezTo>
                  <a:lnTo>
                    <a:pt x="1338300" y="907675"/>
                  </a:lnTo>
                  <a:lnTo>
                    <a:pt x="1873376" y="1348901"/>
                  </a:lnTo>
                  <a:cubicBezTo>
                    <a:pt x="1270396" y="1454496"/>
                    <a:pt x="627183" y="1274225"/>
                    <a:pt x="161734" y="808224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5E5DAF-9E52-C5ED-E52F-1988BDF3769C}"/>
              </a:ext>
            </a:extLst>
          </p:cNvPr>
          <p:cNvGrpSpPr/>
          <p:nvPr/>
        </p:nvGrpSpPr>
        <p:grpSpPr>
          <a:xfrm>
            <a:off x="4090473" y="4156326"/>
            <a:ext cx="2024519" cy="1636395"/>
            <a:chOff x="3230765" y="3776662"/>
            <a:chExt cx="2024519" cy="1636395"/>
          </a:xfrm>
        </p:grpSpPr>
        <p:sp>
          <p:nvSpPr>
            <p:cNvPr id="12" name="Rounded Rectangle 14">
              <a:extLst>
                <a:ext uri="{FF2B5EF4-FFF2-40B4-BE49-F238E27FC236}">
                  <a16:creationId xmlns:a16="http://schemas.microsoft.com/office/drawing/2014/main" id="{D1470E77-6A56-8719-AAED-8E6F2A759D16}"/>
                </a:ext>
              </a:extLst>
            </p:cNvPr>
            <p:cNvSpPr/>
            <p:nvPr/>
          </p:nvSpPr>
          <p:spPr>
            <a:xfrm>
              <a:off x="3230879" y="3776662"/>
              <a:ext cx="2024062" cy="1636395"/>
            </a:xfrm>
            <a:custGeom>
              <a:avLst/>
              <a:gdLst/>
              <a:ahLst/>
              <a:cxnLst/>
              <a:rect l="0" t="0" r="0" b="0"/>
              <a:pathLst>
                <a:path w="2024062" h="1636395">
                  <a:moveTo>
                    <a:pt x="1117282" y="0"/>
                  </a:moveTo>
                  <a:cubicBezTo>
                    <a:pt x="1191577" y="155257"/>
                    <a:pt x="1286827" y="299084"/>
                    <a:pt x="1374457" y="445770"/>
                  </a:cubicBezTo>
                  <a:cubicBezTo>
                    <a:pt x="1587817" y="356235"/>
                    <a:pt x="1811654" y="292417"/>
                    <a:pt x="2024062" y="202882"/>
                  </a:cubicBezTo>
                  <a:cubicBezTo>
                    <a:pt x="1925002" y="460057"/>
                    <a:pt x="1774507" y="700087"/>
                    <a:pt x="1571625" y="912495"/>
                  </a:cubicBezTo>
                  <a:cubicBezTo>
                    <a:pt x="1441132" y="1048702"/>
                    <a:pt x="1294447" y="1163955"/>
                    <a:pt x="1133475" y="1242059"/>
                  </a:cubicBezTo>
                  <a:cubicBezTo>
                    <a:pt x="990600" y="1310640"/>
                    <a:pt x="852487" y="1393507"/>
                    <a:pt x="699134" y="1415415"/>
                  </a:cubicBezTo>
                  <a:cubicBezTo>
                    <a:pt x="735329" y="1483042"/>
                    <a:pt x="746759" y="1561147"/>
                    <a:pt x="758189" y="1636395"/>
                  </a:cubicBezTo>
                  <a:cubicBezTo>
                    <a:pt x="510539" y="1422082"/>
                    <a:pt x="250507" y="1221105"/>
                    <a:pt x="0" y="1010602"/>
                  </a:cubicBezTo>
                  <a:cubicBezTo>
                    <a:pt x="67627" y="889635"/>
                    <a:pt x="140017" y="772477"/>
                    <a:pt x="207645" y="651510"/>
                  </a:cubicBezTo>
                  <a:cubicBezTo>
                    <a:pt x="271462" y="537210"/>
                    <a:pt x="349567" y="429577"/>
                    <a:pt x="404812" y="311467"/>
                  </a:cubicBezTo>
                  <a:cubicBezTo>
                    <a:pt x="420052" y="385762"/>
                    <a:pt x="449579" y="457200"/>
                    <a:pt x="463867" y="532447"/>
                  </a:cubicBezTo>
                  <a:cubicBezTo>
                    <a:pt x="635317" y="499110"/>
                    <a:pt x="796289" y="401955"/>
                    <a:pt x="924877" y="265747"/>
                  </a:cubicBezTo>
                  <a:cubicBezTo>
                    <a:pt x="1002982" y="183832"/>
                    <a:pt x="1077277" y="100012"/>
                    <a:pt x="1117282" y="0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5">
              <a:extLst>
                <a:ext uri="{FF2B5EF4-FFF2-40B4-BE49-F238E27FC236}">
                  <a16:creationId xmlns:a16="http://schemas.microsoft.com/office/drawing/2014/main" id="{F5DA5E07-3C37-C664-7F62-2AF163368939}"/>
                </a:ext>
              </a:extLst>
            </p:cNvPr>
            <p:cNvSpPr/>
            <p:nvPr/>
          </p:nvSpPr>
          <p:spPr>
            <a:xfrm>
              <a:off x="3230765" y="3776833"/>
              <a:ext cx="2024519" cy="1636023"/>
            </a:xfrm>
            <a:custGeom>
              <a:avLst/>
              <a:gdLst/>
              <a:ahLst/>
              <a:cxnLst/>
              <a:rect l="0" t="0" r="0" b="0"/>
              <a:pathLst>
                <a:path w="2024519" h="1636023">
                  <a:moveTo>
                    <a:pt x="1374514" y="445750"/>
                  </a:moveTo>
                  <a:lnTo>
                    <a:pt x="2024519" y="202777"/>
                  </a:lnTo>
                  <a:cubicBezTo>
                    <a:pt x="1930374" y="461886"/>
                    <a:pt x="1779327" y="704973"/>
                    <a:pt x="1571396" y="912666"/>
                  </a:cubicBezTo>
                  <a:cubicBezTo>
                    <a:pt x="1320822" y="1162935"/>
                    <a:pt x="1018965" y="1330528"/>
                    <a:pt x="699687" y="1415481"/>
                  </a:cubicBezTo>
                  <a:lnTo>
                    <a:pt x="758590" y="1636023"/>
                  </a:lnTo>
                  <a:lnTo>
                    <a:pt x="0" y="1010488"/>
                  </a:lnTo>
                  <a:lnTo>
                    <a:pt x="404679" y="310876"/>
                  </a:lnTo>
                  <a:lnTo>
                    <a:pt x="463705" y="531904"/>
                  </a:lnTo>
                  <a:cubicBezTo>
                    <a:pt x="632736" y="486927"/>
                    <a:pt x="792546" y="398202"/>
                    <a:pt x="925201" y="265699"/>
                  </a:cubicBezTo>
                  <a:cubicBezTo>
                    <a:pt x="1005258" y="185727"/>
                    <a:pt x="1069390" y="95850"/>
                    <a:pt x="1117596" y="0"/>
                  </a:cubicBez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Rounded Rectangle 18">
            <a:extLst>
              <a:ext uri="{FF2B5EF4-FFF2-40B4-BE49-F238E27FC236}">
                <a16:creationId xmlns:a16="http://schemas.microsoft.com/office/drawing/2014/main" id="{68D79B0B-3411-437F-C31F-AADF991D883B}"/>
              </a:ext>
            </a:extLst>
          </p:cNvPr>
          <p:cNvSpPr/>
          <p:nvPr/>
        </p:nvSpPr>
        <p:spPr>
          <a:xfrm>
            <a:off x="5061185" y="2445636"/>
            <a:ext cx="1324927" cy="2156460"/>
          </a:xfrm>
          <a:custGeom>
            <a:avLst/>
            <a:gdLst/>
            <a:ahLst/>
            <a:cxnLst/>
            <a:rect l="0" t="0" r="0" b="0"/>
            <a:pathLst>
              <a:path w="1324927" h="2156460">
                <a:moveTo>
                  <a:pt x="601979" y="683895"/>
                </a:moveTo>
                <a:cubicBezTo>
                  <a:pt x="632459" y="454342"/>
                  <a:pt x="667702" y="225742"/>
                  <a:pt x="716279" y="0"/>
                </a:cubicBezTo>
                <a:cubicBezTo>
                  <a:pt x="857249" y="146685"/>
                  <a:pt x="955357" y="325754"/>
                  <a:pt x="1024889" y="509587"/>
                </a:cubicBezTo>
                <a:cubicBezTo>
                  <a:pt x="1101089" y="710565"/>
                  <a:pt x="1151572" y="918209"/>
                  <a:pt x="1166812" y="1129664"/>
                </a:cubicBezTo>
                <a:cubicBezTo>
                  <a:pt x="1182052" y="1339214"/>
                  <a:pt x="1147762" y="1546859"/>
                  <a:pt x="1103947" y="1753552"/>
                </a:cubicBezTo>
                <a:cubicBezTo>
                  <a:pt x="1180147" y="1757362"/>
                  <a:pt x="1248727" y="1804987"/>
                  <a:pt x="1324927" y="1812607"/>
                </a:cubicBezTo>
                <a:cubicBezTo>
                  <a:pt x="1021079" y="1935479"/>
                  <a:pt x="703897" y="2025967"/>
                  <a:pt x="403859" y="2156460"/>
                </a:cubicBezTo>
                <a:cubicBezTo>
                  <a:pt x="331469" y="2040255"/>
                  <a:pt x="258127" y="1924050"/>
                  <a:pt x="199072" y="1801177"/>
                </a:cubicBezTo>
                <a:cubicBezTo>
                  <a:pt x="141922" y="1681162"/>
                  <a:pt x="56197" y="1576387"/>
                  <a:pt x="0" y="1456372"/>
                </a:cubicBezTo>
                <a:cubicBezTo>
                  <a:pt x="70484" y="1484947"/>
                  <a:pt x="148590" y="1492567"/>
                  <a:pt x="220979" y="1515427"/>
                </a:cubicBezTo>
                <a:cubicBezTo>
                  <a:pt x="306704" y="1240155"/>
                  <a:pt x="250507" y="932497"/>
                  <a:pt x="87629" y="683894"/>
                </a:cubicBezTo>
                <a:cubicBezTo>
                  <a:pt x="259079" y="687704"/>
                  <a:pt x="430529" y="696277"/>
                  <a:pt x="601979" y="683894"/>
                </a:cubicBezTo>
              </a:path>
            </a:pathLst>
          </a:custGeom>
          <a:noFill/>
          <a:ln w="28575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9A01BE-533E-F4C0-1F84-D5387C31552D}"/>
              </a:ext>
            </a:extLst>
          </p:cNvPr>
          <p:cNvGrpSpPr/>
          <p:nvPr/>
        </p:nvGrpSpPr>
        <p:grpSpPr>
          <a:xfrm>
            <a:off x="3951523" y="1674930"/>
            <a:ext cx="1873719" cy="1470793"/>
            <a:chOff x="3091815" y="1295266"/>
            <a:chExt cx="1873719" cy="1470793"/>
          </a:xfrm>
        </p:grpSpPr>
        <p:sp>
          <p:nvSpPr>
            <p:cNvPr id="16" name="Rounded Rectangle 22">
              <a:extLst>
                <a:ext uri="{FF2B5EF4-FFF2-40B4-BE49-F238E27FC236}">
                  <a16:creationId xmlns:a16="http://schemas.microsoft.com/office/drawing/2014/main" id="{DB83749E-2047-327B-CEC7-4794FD2DBC96}"/>
                </a:ext>
              </a:extLst>
            </p:cNvPr>
            <p:cNvSpPr/>
            <p:nvPr/>
          </p:nvSpPr>
          <p:spPr>
            <a:xfrm>
              <a:off x="3091815" y="1359217"/>
              <a:ext cx="1873567" cy="1406842"/>
            </a:xfrm>
            <a:custGeom>
              <a:avLst/>
              <a:gdLst/>
              <a:ahLst/>
              <a:cxnLst/>
              <a:rect l="0" t="0" r="0" b="0"/>
              <a:pathLst>
                <a:path w="1873567" h="1406842">
                  <a:moveTo>
                    <a:pt x="535304" y="482917"/>
                  </a:moveTo>
                  <a:cubicBezTo>
                    <a:pt x="439102" y="418147"/>
                    <a:pt x="358139" y="331470"/>
                    <a:pt x="265747" y="260985"/>
                  </a:cubicBezTo>
                  <a:cubicBezTo>
                    <a:pt x="175259" y="191452"/>
                    <a:pt x="98107" y="101917"/>
                    <a:pt x="0" y="41910"/>
                  </a:cubicBezTo>
                  <a:cubicBezTo>
                    <a:pt x="180022" y="2857"/>
                    <a:pt x="367665" y="0"/>
                    <a:pt x="549592" y="23812"/>
                  </a:cubicBezTo>
                  <a:cubicBezTo>
                    <a:pt x="761047" y="51435"/>
                    <a:pt x="970597" y="101917"/>
                    <a:pt x="1165859" y="197167"/>
                  </a:cubicBezTo>
                  <a:cubicBezTo>
                    <a:pt x="1362075" y="293369"/>
                    <a:pt x="1548764" y="419100"/>
                    <a:pt x="1711642" y="581977"/>
                  </a:cubicBezTo>
                  <a:cubicBezTo>
                    <a:pt x="1771650" y="534352"/>
                    <a:pt x="1809750" y="461962"/>
                    <a:pt x="1873567" y="421004"/>
                  </a:cubicBezTo>
                  <a:cubicBezTo>
                    <a:pt x="1840229" y="578167"/>
                    <a:pt x="1806892" y="736282"/>
                    <a:pt x="1794509" y="897254"/>
                  </a:cubicBezTo>
                  <a:cubicBezTo>
                    <a:pt x="1780222" y="1062990"/>
                    <a:pt x="1744027" y="1226819"/>
                    <a:pt x="1711642" y="1390649"/>
                  </a:cubicBezTo>
                  <a:cubicBezTo>
                    <a:pt x="1570672" y="1381124"/>
                    <a:pt x="1427797" y="1372552"/>
                    <a:pt x="1287780" y="1390649"/>
                  </a:cubicBezTo>
                  <a:cubicBezTo>
                    <a:pt x="1160145" y="1406842"/>
                    <a:pt x="1030604" y="1377315"/>
                    <a:pt x="902970" y="1389697"/>
                  </a:cubicBezTo>
                  <a:cubicBezTo>
                    <a:pt x="965835" y="1346834"/>
                    <a:pt x="1012507" y="1283017"/>
                    <a:pt x="1064895" y="1228724"/>
                  </a:cubicBezTo>
                  <a:cubicBezTo>
                    <a:pt x="957262" y="1113472"/>
                    <a:pt x="823912" y="1035367"/>
                    <a:pt x="683895" y="986789"/>
                  </a:cubicBezTo>
                  <a:cubicBezTo>
                    <a:pt x="552450" y="941069"/>
                    <a:pt x="415290" y="923924"/>
                    <a:pt x="277177" y="928687"/>
                  </a:cubicBezTo>
                  <a:cubicBezTo>
                    <a:pt x="356235" y="775334"/>
                    <a:pt x="458152" y="636269"/>
                    <a:pt x="535305" y="48291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23">
              <a:extLst>
                <a:ext uri="{FF2B5EF4-FFF2-40B4-BE49-F238E27FC236}">
                  <a16:creationId xmlns:a16="http://schemas.microsoft.com/office/drawing/2014/main" id="{3CAE1E49-597D-4D20-3015-F8047FF34F4D}"/>
                </a:ext>
              </a:extLst>
            </p:cNvPr>
            <p:cNvSpPr/>
            <p:nvPr/>
          </p:nvSpPr>
          <p:spPr>
            <a:xfrm>
              <a:off x="3092148" y="1295266"/>
              <a:ext cx="1873386" cy="1454496"/>
            </a:xfrm>
            <a:custGeom>
              <a:avLst/>
              <a:gdLst/>
              <a:ahLst/>
              <a:cxnLst/>
              <a:rect l="0" t="0" r="0" b="0"/>
              <a:pathLst>
                <a:path w="1873386" h="1454496">
                  <a:moveTo>
                    <a:pt x="0" y="105594"/>
                  </a:moveTo>
                  <a:cubicBezTo>
                    <a:pt x="602980" y="0"/>
                    <a:pt x="1246193" y="180270"/>
                    <a:pt x="1711642" y="646271"/>
                  </a:cubicBezTo>
                  <a:lnTo>
                    <a:pt x="1873386" y="484717"/>
                  </a:lnTo>
                  <a:lnTo>
                    <a:pt x="1711166" y="1454496"/>
                  </a:lnTo>
                  <a:lnTo>
                    <a:pt x="902941" y="1454019"/>
                  </a:lnTo>
                  <a:lnTo>
                    <a:pt x="1064685" y="1292466"/>
                  </a:lnTo>
                  <a:cubicBezTo>
                    <a:pt x="848639" y="1076172"/>
                    <a:pt x="560260" y="976150"/>
                    <a:pt x="277310" y="992447"/>
                  </a:cubicBezTo>
                  <a:lnTo>
                    <a:pt x="535076" y="546820"/>
                  </a:lnTo>
                  <a:close/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821FADC-0919-D691-E399-1C5431FD572B}"/>
              </a:ext>
            </a:extLst>
          </p:cNvPr>
          <p:cNvSpPr txBox="1"/>
          <p:nvPr/>
        </p:nvSpPr>
        <p:spPr>
          <a:xfrm>
            <a:off x="2521635" y="888299"/>
            <a:ext cx="223779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Engagement Cycle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E04C7-C2F3-CEA1-36F6-2F2D4027420C}"/>
              </a:ext>
            </a:extLst>
          </p:cNvPr>
          <p:cNvSpPr txBox="1"/>
          <p:nvPr/>
        </p:nvSpPr>
        <p:spPr>
          <a:xfrm>
            <a:off x="1869358" y="1707449"/>
            <a:ext cx="8715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Strengthen
Resume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644A1C-732F-48AC-95B9-FA85D7D38BF2}"/>
              </a:ext>
            </a:extLst>
          </p:cNvPr>
          <p:cNvSpPr txBox="1"/>
          <p:nvPr/>
        </p:nvSpPr>
        <p:spPr>
          <a:xfrm>
            <a:off x="5679358" y="1936049"/>
            <a:ext cx="11572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Challenge Self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154561-AAA2-9924-9D6B-9E783660AFFC}"/>
              </a:ext>
            </a:extLst>
          </p:cNvPr>
          <p:cNvSpPr txBox="1"/>
          <p:nvPr/>
        </p:nvSpPr>
        <p:spPr>
          <a:xfrm>
            <a:off x="1107358" y="3536249"/>
            <a:ext cx="8858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Gain
Experience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E2DAAD-F892-415C-7138-986041B45C8B}"/>
              </a:ext>
            </a:extLst>
          </p:cNvPr>
          <p:cNvSpPr txBox="1"/>
          <p:nvPr/>
        </p:nvSpPr>
        <p:spPr>
          <a:xfrm>
            <a:off x="6498508" y="3879149"/>
            <a:ext cx="1085850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Build Portfolio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721D54-C322-4B22-F21A-7693F48C17D0}"/>
              </a:ext>
            </a:extLst>
          </p:cNvPr>
          <p:cNvSpPr txBox="1"/>
          <p:nvPr/>
        </p:nvSpPr>
        <p:spPr>
          <a:xfrm>
            <a:off x="1831258" y="5365049"/>
            <a:ext cx="928687" cy="2133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Collaborate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99971A-90E5-9CA8-9CA3-83684E8F6CD6}"/>
              </a:ext>
            </a:extLst>
          </p:cNvPr>
          <p:cNvSpPr txBox="1"/>
          <p:nvPr/>
        </p:nvSpPr>
        <p:spPr>
          <a:xfrm>
            <a:off x="5679358" y="5365049"/>
            <a:ext cx="110013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Learn
Technologies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C95F09-2120-C8E7-70B3-AFB92E920C81}"/>
              </a:ext>
            </a:extLst>
          </p:cNvPr>
          <p:cNvGrpSpPr/>
          <p:nvPr/>
        </p:nvGrpSpPr>
        <p:grpSpPr>
          <a:xfrm>
            <a:off x="3381928" y="2158934"/>
            <a:ext cx="445770" cy="451484"/>
            <a:chOff x="2522220" y="1779270"/>
            <a:chExt cx="445770" cy="451484"/>
          </a:xfrm>
        </p:grpSpPr>
        <p:sp>
          <p:nvSpPr>
            <p:cNvPr id="26" name="Rounded Rectangle 32">
              <a:extLst>
                <a:ext uri="{FF2B5EF4-FFF2-40B4-BE49-F238E27FC236}">
                  <a16:creationId xmlns:a16="http://schemas.microsoft.com/office/drawing/2014/main" id="{CFE7236B-7636-BA02-38CF-2AB1F0D19BE0}"/>
                </a:ext>
              </a:extLst>
            </p:cNvPr>
            <p:cNvSpPr/>
            <p:nvPr/>
          </p:nvSpPr>
          <p:spPr>
            <a:xfrm>
              <a:off x="2522220" y="1779270"/>
              <a:ext cx="445770" cy="451484"/>
            </a:xfrm>
            <a:custGeom>
              <a:avLst/>
              <a:gdLst/>
              <a:ahLst/>
              <a:cxnLst/>
              <a:rect l="0" t="0" r="0" b="0"/>
              <a:pathLst>
                <a:path w="445770" h="451484">
                  <a:moveTo>
                    <a:pt x="280034" y="440054"/>
                  </a:moveTo>
                  <a:cubicBezTo>
                    <a:pt x="194309" y="451484"/>
                    <a:pt x="108584" y="447675"/>
                    <a:pt x="20954" y="440054"/>
                  </a:cubicBezTo>
                  <a:cubicBezTo>
                    <a:pt x="11429" y="438150"/>
                    <a:pt x="0" y="430529"/>
                    <a:pt x="1904" y="421004"/>
                  </a:cubicBezTo>
                  <a:cubicBezTo>
                    <a:pt x="13334" y="287654"/>
                    <a:pt x="19050" y="154304"/>
                    <a:pt x="1904" y="20954"/>
                  </a:cubicBezTo>
                  <a:cubicBezTo>
                    <a:pt x="0" y="11429"/>
                    <a:pt x="11429" y="0"/>
                    <a:pt x="20954" y="1904"/>
                  </a:cubicBezTo>
                  <a:cubicBezTo>
                    <a:pt x="137159" y="22859"/>
                    <a:pt x="255270" y="9525"/>
                    <a:pt x="369570" y="1904"/>
                  </a:cubicBezTo>
                  <a:moveTo>
                    <a:pt x="230504" y="266700"/>
                  </a:moveTo>
                  <a:cubicBezTo>
                    <a:pt x="177164" y="262889"/>
                    <a:pt x="123825" y="264795"/>
                    <a:pt x="72389" y="266700"/>
                  </a:cubicBezTo>
                  <a:moveTo>
                    <a:pt x="207645" y="346709"/>
                  </a:moveTo>
                  <a:cubicBezTo>
                    <a:pt x="161925" y="346709"/>
                    <a:pt x="114300" y="333374"/>
                    <a:pt x="72390" y="346709"/>
                  </a:cubicBezTo>
                  <a:moveTo>
                    <a:pt x="72389" y="72389"/>
                  </a:moveTo>
                  <a:cubicBezTo>
                    <a:pt x="66674" y="108585"/>
                    <a:pt x="70484" y="144779"/>
                    <a:pt x="72389" y="180975"/>
                  </a:cubicBezTo>
                  <a:cubicBezTo>
                    <a:pt x="102869" y="184785"/>
                    <a:pt x="135254" y="173354"/>
                    <a:pt x="167639" y="180975"/>
                  </a:cubicBezTo>
                  <a:cubicBezTo>
                    <a:pt x="160019" y="144779"/>
                    <a:pt x="169544" y="108585"/>
                    <a:pt x="167639" y="72389"/>
                  </a:cubicBezTo>
                  <a:cubicBezTo>
                    <a:pt x="137159" y="81914"/>
                    <a:pt x="102869" y="74294"/>
                    <a:pt x="72389" y="72389"/>
                  </a:cubicBezTo>
                  <a:moveTo>
                    <a:pt x="316229" y="137159"/>
                  </a:moveTo>
                  <a:cubicBezTo>
                    <a:pt x="306704" y="108584"/>
                    <a:pt x="340995" y="70484"/>
                    <a:pt x="369570" y="81914"/>
                  </a:cubicBezTo>
                  <a:cubicBezTo>
                    <a:pt x="398145" y="91439"/>
                    <a:pt x="426720" y="106679"/>
                    <a:pt x="424815" y="137159"/>
                  </a:cubicBezTo>
                  <a:cubicBezTo>
                    <a:pt x="422910" y="165734"/>
                    <a:pt x="400050" y="188594"/>
                    <a:pt x="369570" y="190499"/>
                  </a:cubicBezTo>
                  <a:cubicBezTo>
                    <a:pt x="340995" y="194309"/>
                    <a:pt x="320040" y="165734"/>
                    <a:pt x="316229" y="137159"/>
                  </a:cubicBezTo>
                  <a:moveTo>
                    <a:pt x="440054" y="280034"/>
                  </a:moveTo>
                  <a:cubicBezTo>
                    <a:pt x="445770" y="299084"/>
                    <a:pt x="436245" y="321944"/>
                    <a:pt x="440054" y="340994"/>
                  </a:cubicBezTo>
                  <a:cubicBezTo>
                    <a:pt x="430529" y="339089"/>
                    <a:pt x="419100" y="340994"/>
                    <a:pt x="407670" y="340994"/>
                  </a:cubicBezTo>
                  <a:cubicBezTo>
                    <a:pt x="407670" y="373379"/>
                    <a:pt x="398145" y="407669"/>
                    <a:pt x="400050" y="440054"/>
                  </a:cubicBezTo>
                  <a:cubicBezTo>
                    <a:pt x="381000" y="441959"/>
                    <a:pt x="360045" y="447675"/>
                    <a:pt x="340995" y="440054"/>
                  </a:cubicBezTo>
                  <a:cubicBezTo>
                    <a:pt x="348615" y="407669"/>
                    <a:pt x="339090" y="373379"/>
                    <a:pt x="331470" y="340994"/>
                  </a:cubicBezTo>
                  <a:cubicBezTo>
                    <a:pt x="321945" y="340994"/>
                    <a:pt x="310515" y="340994"/>
                    <a:pt x="300990" y="340994"/>
                  </a:cubicBezTo>
                  <a:cubicBezTo>
                    <a:pt x="304800" y="321944"/>
                    <a:pt x="306705" y="299084"/>
                    <a:pt x="300990" y="280034"/>
                  </a:cubicBezTo>
                  <a:cubicBezTo>
                    <a:pt x="287655" y="243839"/>
                    <a:pt x="333375" y="201929"/>
                    <a:pt x="369570" y="211454"/>
                  </a:cubicBezTo>
                  <a:cubicBezTo>
                    <a:pt x="407670" y="220979"/>
                    <a:pt x="436245" y="241934"/>
                    <a:pt x="440054" y="28003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33">
              <a:extLst>
                <a:ext uri="{FF2B5EF4-FFF2-40B4-BE49-F238E27FC236}">
                  <a16:creationId xmlns:a16="http://schemas.microsoft.com/office/drawing/2014/main" id="{5F7945C8-49E1-ACDF-AAB0-FE272A11D5CD}"/>
                </a:ext>
              </a:extLst>
            </p:cNvPr>
            <p:cNvSpPr/>
            <p:nvPr/>
          </p:nvSpPr>
          <p:spPr>
            <a:xfrm>
              <a:off x="2524125" y="1781175"/>
              <a:ext cx="438150" cy="438150"/>
            </a:xfrm>
            <a:custGeom>
              <a:avLst/>
              <a:gdLst/>
              <a:ahLst/>
              <a:cxnLst/>
              <a:rect l="0" t="0" r="0" b="0"/>
              <a:pathLst>
                <a:path w="438150" h="438150">
                  <a:moveTo>
                    <a:pt x="278815" y="438150"/>
                  </a:moveTo>
                  <a:lnTo>
                    <a:pt x="19907" y="438150"/>
                  </a:lnTo>
                  <a:cubicBezTo>
                    <a:pt x="8912" y="438150"/>
                    <a:pt x="0" y="429237"/>
                    <a:pt x="0" y="418242"/>
                  </a:cubicBezTo>
                  <a:lnTo>
                    <a:pt x="0" y="19907"/>
                  </a:lnTo>
                  <a:cubicBezTo>
                    <a:pt x="0" y="8912"/>
                    <a:pt x="8912" y="0"/>
                    <a:pt x="19907" y="0"/>
                  </a:cubicBezTo>
                  <a:lnTo>
                    <a:pt x="368522" y="0"/>
                  </a:lnTo>
                  <a:moveTo>
                    <a:pt x="228733" y="263880"/>
                  </a:moveTo>
                  <a:lnTo>
                    <a:pt x="69703" y="263880"/>
                  </a:lnTo>
                  <a:moveTo>
                    <a:pt x="204882" y="345205"/>
                  </a:moveTo>
                  <a:lnTo>
                    <a:pt x="69703" y="345205"/>
                  </a:lnTo>
                  <a:moveTo>
                    <a:pt x="69703" y="178517"/>
                  </a:moveTo>
                  <a:lnTo>
                    <a:pt x="164972" y="178517"/>
                  </a:lnTo>
                  <a:lnTo>
                    <a:pt x="164972" y="71342"/>
                  </a:lnTo>
                  <a:lnTo>
                    <a:pt x="69703" y="71342"/>
                  </a:lnTo>
                  <a:close/>
                  <a:moveTo>
                    <a:pt x="313677" y="134435"/>
                  </a:moveTo>
                  <a:cubicBezTo>
                    <a:pt x="313677" y="104187"/>
                    <a:pt x="338198" y="79667"/>
                    <a:pt x="368446" y="79667"/>
                  </a:cubicBezTo>
                  <a:cubicBezTo>
                    <a:pt x="398694" y="79667"/>
                    <a:pt x="423214" y="104187"/>
                    <a:pt x="423214" y="134435"/>
                  </a:cubicBezTo>
                  <a:cubicBezTo>
                    <a:pt x="423214" y="164683"/>
                    <a:pt x="398694" y="189204"/>
                    <a:pt x="368446" y="189204"/>
                  </a:cubicBezTo>
                  <a:cubicBezTo>
                    <a:pt x="338198" y="189204"/>
                    <a:pt x="313677" y="164683"/>
                    <a:pt x="313677" y="134435"/>
                  </a:cubicBezTo>
                  <a:moveTo>
                    <a:pt x="438150" y="338575"/>
                  </a:moveTo>
                  <a:lnTo>
                    <a:pt x="406622" y="338575"/>
                  </a:lnTo>
                  <a:lnTo>
                    <a:pt x="398316" y="438150"/>
                  </a:lnTo>
                  <a:lnTo>
                    <a:pt x="338575" y="438150"/>
                  </a:lnTo>
                  <a:lnTo>
                    <a:pt x="330269" y="338575"/>
                  </a:lnTo>
                  <a:lnTo>
                    <a:pt x="298742" y="338575"/>
                  </a:lnTo>
                  <a:lnTo>
                    <a:pt x="298742" y="278815"/>
                  </a:lnTo>
                  <a:cubicBezTo>
                    <a:pt x="298749" y="240324"/>
                    <a:pt x="329954" y="209125"/>
                    <a:pt x="368446" y="209125"/>
                  </a:cubicBezTo>
                  <a:cubicBezTo>
                    <a:pt x="406937" y="209125"/>
                    <a:pt x="438142" y="240324"/>
                    <a:pt x="438149" y="27881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89B78EC-8F94-D8CD-F093-2593358C274F}"/>
              </a:ext>
            </a:extLst>
          </p:cNvPr>
          <p:cNvGrpSpPr/>
          <p:nvPr/>
        </p:nvGrpSpPr>
        <p:grpSpPr>
          <a:xfrm>
            <a:off x="4752282" y="2155124"/>
            <a:ext cx="447015" cy="447484"/>
            <a:chOff x="3892574" y="1775460"/>
            <a:chExt cx="447015" cy="447484"/>
          </a:xfrm>
        </p:grpSpPr>
        <p:sp>
          <p:nvSpPr>
            <p:cNvPr id="29" name="Rounded Rectangle 35">
              <a:extLst>
                <a:ext uri="{FF2B5EF4-FFF2-40B4-BE49-F238E27FC236}">
                  <a16:creationId xmlns:a16="http://schemas.microsoft.com/office/drawing/2014/main" id="{533B4020-92FF-5F4E-2D92-FEBC0B524A70}"/>
                </a:ext>
              </a:extLst>
            </p:cNvPr>
            <p:cNvSpPr/>
            <p:nvPr/>
          </p:nvSpPr>
          <p:spPr>
            <a:xfrm>
              <a:off x="3895724" y="1775460"/>
              <a:ext cx="443865" cy="443864"/>
            </a:xfrm>
            <a:custGeom>
              <a:avLst/>
              <a:gdLst/>
              <a:ahLst/>
              <a:cxnLst/>
              <a:rect l="0" t="0" r="0" b="0"/>
              <a:pathLst>
                <a:path w="443865" h="443864">
                  <a:moveTo>
                    <a:pt x="161925" y="62864"/>
                  </a:moveTo>
                  <a:cubicBezTo>
                    <a:pt x="163830" y="32385"/>
                    <a:pt x="188595" y="11429"/>
                    <a:pt x="219075" y="5714"/>
                  </a:cubicBezTo>
                  <a:cubicBezTo>
                    <a:pt x="249555" y="0"/>
                    <a:pt x="283845" y="32385"/>
                    <a:pt x="276225" y="62864"/>
                  </a:cubicBezTo>
                  <a:cubicBezTo>
                    <a:pt x="268605" y="93344"/>
                    <a:pt x="249555" y="123825"/>
                    <a:pt x="219075" y="120014"/>
                  </a:cubicBezTo>
                  <a:cubicBezTo>
                    <a:pt x="188595" y="116204"/>
                    <a:pt x="165735" y="95250"/>
                    <a:pt x="161925" y="62864"/>
                  </a:cubicBezTo>
                  <a:moveTo>
                    <a:pt x="219075" y="421004"/>
                  </a:moveTo>
                  <a:cubicBezTo>
                    <a:pt x="129540" y="424814"/>
                    <a:pt x="139065" y="443864"/>
                    <a:pt x="133350" y="443864"/>
                  </a:cubicBezTo>
                  <a:cubicBezTo>
                    <a:pt x="123825" y="443864"/>
                    <a:pt x="114300" y="438150"/>
                    <a:pt x="110490" y="430529"/>
                  </a:cubicBezTo>
                  <a:moveTo>
                    <a:pt x="232410" y="365760"/>
                  </a:moveTo>
                  <a:cubicBezTo>
                    <a:pt x="259080" y="363855"/>
                    <a:pt x="285750" y="382905"/>
                    <a:pt x="312420" y="386714"/>
                  </a:cubicBezTo>
                  <a:cubicBezTo>
                    <a:pt x="325754" y="390525"/>
                    <a:pt x="329565" y="405764"/>
                    <a:pt x="333375" y="419100"/>
                  </a:cubicBezTo>
                  <a:cubicBezTo>
                    <a:pt x="335279" y="432435"/>
                    <a:pt x="320040" y="443864"/>
                    <a:pt x="304800" y="443864"/>
                  </a:cubicBezTo>
                  <a:cubicBezTo>
                    <a:pt x="299084" y="443864"/>
                    <a:pt x="318134" y="434339"/>
                    <a:pt x="87629" y="384810"/>
                  </a:cubicBezTo>
                  <a:cubicBezTo>
                    <a:pt x="72389" y="382905"/>
                    <a:pt x="59054" y="363855"/>
                    <a:pt x="68579" y="350520"/>
                  </a:cubicBezTo>
                  <a:cubicBezTo>
                    <a:pt x="76200" y="337185"/>
                    <a:pt x="87629" y="325755"/>
                    <a:pt x="102870" y="331470"/>
                  </a:cubicBezTo>
                  <a:cubicBezTo>
                    <a:pt x="120015" y="335280"/>
                    <a:pt x="139065" y="333375"/>
                    <a:pt x="152400" y="344805"/>
                  </a:cubicBezTo>
                  <a:cubicBezTo>
                    <a:pt x="150495" y="316230"/>
                    <a:pt x="148590" y="289560"/>
                    <a:pt x="152400" y="262890"/>
                  </a:cubicBezTo>
                  <a:cubicBezTo>
                    <a:pt x="131445" y="278130"/>
                    <a:pt x="110490" y="297180"/>
                    <a:pt x="85725" y="291465"/>
                  </a:cubicBezTo>
                  <a:cubicBezTo>
                    <a:pt x="49529" y="302895"/>
                    <a:pt x="7620" y="270510"/>
                    <a:pt x="0" y="232410"/>
                  </a:cubicBezTo>
                  <a:cubicBezTo>
                    <a:pt x="0" y="217170"/>
                    <a:pt x="7620" y="203835"/>
                    <a:pt x="20954" y="198120"/>
                  </a:cubicBezTo>
                  <a:cubicBezTo>
                    <a:pt x="34289" y="190500"/>
                    <a:pt x="53339" y="201930"/>
                    <a:pt x="57150" y="217170"/>
                  </a:cubicBezTo>
                  <a:cubicBezTo>
                    <a:pt x="57150" y="217170"/>
                    <a:pt x="62865" y="226695"/>
                    <a:pt x="85725" y="234315"/>
                  </a:cubicBezTo>
                  <a:cubicBezTo>
                    <a:pt x="100965" y="238125"/>
                    <a:pt x="135254" y="209550"/>
                    <a:pt x="144779" y="175260"/>
                  </a:cubicBezTo>
                  <a:cubicBezTo>
                    <a:pt x="148589" y="163830"/>
                    <a:pt x="160020" y="154305"/>
                    <a:pt x="171450" y="158115"/>
                  </a:cubicBezTo>
                  <a:cubicBezTo>
                    <a:pt x="201929" y="167640"/>
                    <a:pt x="234315" y="160020"/>
                    <a:pt x="266700" y="158115"/>
                  </a:cubicBezTo>
                  <a:cubicBezTo>
                    <a:pt x="278129" y="158115"/>
                    <a:pt x="287654" y="163830"/>
                    <a:pt x="293370" y="175260"/>
                  </a:cubicBezTo>
                  <a:cubicBezTo>
                    <a:pt x="306704" y="207645"/>
                    <a:pt x="337185" y="238125"/>
                    <a:pt x="352425" y="234315"/>
                  </a:cubicBezTo>
                  <a:cubicBezTo>
                    <a:pt x="377190" y="228600"/>
                    <a:pt x="381000" y="217170"/>
                    <a:pt x="382904" y="217170"/>
                  </a:cubicBezTo>
                  <a:cubicBezTo>
                    <a:pt x="381000" y="201930"/>
                    <a:pt x="401954" y="198120"/>
                    <a:pt x="417195" y="198120"/>
                  </a:cubicBezTo>
                  <a:cubicBezTo>
                    <a:pt x="432435" y="194310"/>
                    <a:pt x="443865" y="217170"/>
                    <a:pt x="438150" y="232410"/>
                  </a:cubicBezTo>
                  <a:cubicBezTo>
                    <a:pt x="417195" y="264795"/>
                    <a:pt x="388620" y="278130"/>
                    <a:pt x="352425" y="291465"/>
                  </a:cubicBezTo>
                  <a:cubicBezTo>
                    <a:pt x="327659" y="293370"/>
                    <a:pt x="295275" y="285750"/>
                    <a:pt x="285750" y="262890"/>
                  </a:cubicBezTo>
                  <a:cubicBezTo>
                    <a:pt x="289559" y="289560"/>
                    <a:pt x="283845" y="316230"/>
                    <a:pt x="285750" y="344805"/>
                  </a:cubicBezTo>
                  <a:cubicBezTo>
                    <a:pt x="300990" y="335280"/>
                    <a:pt x="318134" y="329565"/>
                    <a:pt x="335279" y="329565"/>
                  </a:cubicBezTo>
                  <a:cubicBezTo>
                    <a:pt x="348614" y="331470"/>
                    <a:pt x="363854" y="331470"/>
                    <a:pt x="367664" y="344805"/>
                  </a:cubicBezTo>
                  <a:cubicBezTo>
                    <a:pt x="371474" y="358140"/>
                    <a:pt x="371474" y="373380"/>
                    <a:pt x="361949" y="381000"/>
                  </a:cubicBezTo>
                  <a:moveTo>
                    <a:pt x="152400" y="262889"/>
                  </a:moveTo>
                  <a:cubicBezTo>
                    <a:pt x="152400" y="253364"/>
                    <a:pt x="154305" y="243839"/>
                    <a:pt x="152400" y="234314"/>
                  </a:cubicBezTo>
                  <a:moveTo>
                    <a:pt x="285750" y="234314"/>
                  </a:moveTo>
                  <a:cubicBezTo>
                    <a:pt x="283845" y="243839"/>
                    <a:pt x="283845" y="253364"/>
                    <a:pt x="285750" y="26288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36">
              <a:extLst>
                <a:ext uri="{FF2B5EF4-FFF2-40B4-BE49-F238E27FC236}">
                  <a16:creationId xmlns:a16="http://schemas.microsoft.com/office/drawing/2014/main" id="{2FB1776A-9451-827B-2874-E3C1E6A76914}"/>
                </a:ext>
              </a:extLst>
            </p:cNvPr>
            <p:cNvSpPr/>
            <p:nvPr/>
          </p:nvSpPr>
          <p:spPr>
            <a:xfrm>
              <a:off x="3892574" y="1781175"/>
              <a:ext cx="444451" cy="441769"/>
            </a:xfrm>
            <a:custGeom>
              <a:avLst/>
              <a:gdLst/>
              <a:ahLst/>
              <a:cxnLst/>
              <a:rect l="0" t="0" r="0" b="0"/>
              <a:pathLst>
                <a:path w="444451" h="441769">
                  <a:moveTo>
                    <a:pt x="165075" y="57150"/>
                  </a:moveTo>
                  <a:cubicBezTo>
                    <a:pt x="165075" y="25586"/>
                    <a:pt x="190662" y="0"/>
                    <a:pt x="222225" y="0"/>
                  </a:cubicBezTo>
                  <a:cubicBezTo>
                    <a:pt x="253788" y="0"/>
                    <a:pt x="279375" y="25586"/>
                    <a:pt x="279375" y="57150"/>
                  </a:cubicBezTo>
                  <a:cubicBezTo>
                    <a:pt x="279375" y="88713"/>
                    <a:pt x="253788" y="114300"/>
                    <a:pt x="222225" y="114300"/>
                  </a:cubicBezTo>
                  <a:cubicBezTo>
                    <a:pt x="190662" y="114300"/>
                    <a:pt x="165075" y="88713"/>
                    <a:pt x="165075" y="57150"/>
                  </a:cubicBezTo>
                  <a:moveTo>
                    <a:pt x="222225" y="415861"/>
                  </a:moveTo>
                  <a:cubicBezTo>
                    <a:pt x="136500" y="439293"/>
                    <a:pt x="141644" y="438150"/>
                    <a:pt x="136500" y="438150"/>
                  </a:cubicBezTo>
                  <a:cubicBezTo>
                    <a:pt x="126967" y="438193"/>
                    <a:pt x="118066" y="433384"/>
                    <a:pt x="112878" y="425386"/>
                  </a:cubicBezTo>
                  <a:moveTo>
                    <a:pt x="235179" y="360045"/>
                  </a:moveTo>
                  <a:lnTo>
                    <a:pt x="315380" y="381952"/>
                  </a:lnTo>
                  <a:cubicBezTo>
                    <a:pt x="329278" y="385633"/>
                    <a:pt x="338277" y="399067"/>
                    <a:pt x="336393" y="413320"/>
                  </a:cubicBezTo>
                  <a:cubicBezTo>
                    <a:pt x="334508" y="427573"/>
                    <a:pt x="322327" y="438207"/>
                    <a:pt x="307950" y="438150"/>
                  </a:cubicBezTo>
                  <a:cubicBezTo>
                    <a:pt x="302426" y="438150"/>
                    <a:pt x="317666" y="441769"/>
                    <a:pt x="90971" y="380047"/>
                  </a:cubicBezTo>
                  <a:cubicBezTo>
                    <a:pt x="75715" y="375944"/>
                    <a:pt x="66675" y="360251"/>
                    <a:pt x="70778" y="344995"/>
                  </a:cubicBezTo>
                  <a:cubicBezTo>
                    <a:pt x="74881" y="329740"/>
                    <a:pt x="90574" y="320699"/>
                    <a:pt x="105830" y="324802"/>
                  </a:cubicBezTo>
                  <a:lnTo>
                    <a:pt x="155550" y="338328"/>
                  </a:lnTo>
                  <a:lnTo>
                    <a:pt x="155550" y="257175"/>
                  </a:lnTo>
                  <a:cubicBezTo>
                    <a:pt x="138862" y="276391"/>
                    <a:pt x="114300" y="286918"/>
                    <a:pt x="88875" y="285750"/>
                  </a:cubicBezTo>
                  <a:cubicBezTo>
                    <a:pt x="50488" y="287388"/>
                    <a:pt x="15758" y="263116"/>
                    <a:pt x="4103" y="226504"/>
                  </a:cubicBezTo>
                  <a:cubicBezTo>
                    <a:pt x="0" y="211249"/>
                    <a:pt x="9040" y="195555"/>
                    <a:pt x="24296" y="191452"/>
                  </a:cubicBezTo>
                  <a:cubicBezTo>
                    <a:pt x="39551" y="187349"/>
                    <a:pt x="55245" y="196390"/>
                    <a:pt x="59348" y="211645"/>
                  </a:cubicBezTo>
                  <a:cubicBezTo>
                    <a:pt x="59348" y="211645"/>
                    <a:pt x="64110" y="228600"/>
                    <a:pt x="88875" y="228600"/>
                  </a:cubicBezTo>
                  <a:cubicBezTo>
                    <a:pt x="105449" y="228600"/>
                    <a:pt x="133643" y="201739"/>
                    <a:pt x="148502" y="169164"/>
                  </a:cubicBezTo>
                  <a:cubicBezTo>
                    <a:pt x="153147" y="158929"/>
                    <a:pt x="163361" y="152369"/>
                    <a:pt x="174600" y="152400"/>
                  </a:cubicBezTo>
                  <a:lnTo>
                    <a:pt x="269850" y="152400"/>
                  </a:lnTo>
                  <a:cubicBezTo>
                    <a:pt x="281090" y="152369"/>
                    <a:pt x="291303" y="158929"/>
                    <a:pt x="295949" y="169164"/>
                  </a:cubicBezTo>
                  <a:cubicBezTo>
                    <a:pt x="310808" y="201739"/>
                    <a:pt x="339002" y="228600"/>
                    <a:pt x="355575" y="228600"/>
                  </a:cubicBezTo>
                  <a:cubicBezTo>
                    <a:pt x="380340" y="228600"/>
                    <a:pt x="385103" y="211836"/>
                    <a:pt x="385103" y="211645"/>
                  </a:cubicBezTo>
                  <a:cubicBezTo>
                    <a:pt x="389206" y="196390"/>
                    <a:pt x="404899" y="187349"/>
                    <a:pt x="420155" y="191452"/>
                  </a:cubicBezTo>
                  <a:cubicBezTo>
                    <a:pt x="435410" y="195555"/>
                    <a:pt x="444451" y="211249"/>
                    <a:pt x="440348" y="226504"/>
                  </a:cubicBezTo>
                  <a:cubicBezTo>
                    <a:pt x="428693" y="263116"/>
                    <a:pt x="393963" y="287388"/>
                    <a:pt x="355575" y="285750"/>
                  </a:cubicBezTo>
                  <a:cubicBezTo>
                    <a:pt x="330151" y="286918"/>
                    <a:pt x="305589" y="276391"/>
                    <a:pt x="288900" y="257175"/>
                  </a:cubicBezTo>
                  <a:lnTo>
                    <a:pt x="288900" y="338328"/>
                  </a:lnTo>
                  <a:lnTo>
                    <a:pt x="338621" y="324802"/>
                  </a:lnTo>
                  <a:cubicBezTo>
                    <a:pt x="351574" y="321331"/>
                    <a:pt x="365198" y="327334"/>
                    <a:pt x="371378" y="339235"/>
                  </a:cubicBezTo>
                  <a:cubicBezTo>
                    <a:pt x="377557" y="351137"/>
                    <a:pt x="374629" y="365734"/>
                    <a:pt x="364338" y="374332"/>
                  </a:cubicBezTo>
                  <a:moveTo>
                    <a:pt x="155550" y="257175"/>
                  </a:moveTo>
                  <a:lnTo>
                    <a:pt x="155550" y="228600"/>
                  </a:lnTo>
                  <a:moveTo>
                    <a:pt x="288900" y="228600"/>
                  </a:moveTo>
                  <a:lnTo>
                    <a:pt x="288900" y="25717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8DDDA8-35B4-54FF-DD53-F634530E1595}"/>
              </a:ext>
            </a:extLst>
          </p:cNvPr>
          <p:cNvGrpSpPr/>
          <p:nvPr/>
        </p:nvGrpSpPr>
        <p:grpSpPr>
          <a:xfrm>
            <a:off x="2583733" y="3475289"/>
            <a:ext cx="443865" cy="434339"/>
            <a:chOff x="1724025" y="3095625"/>
            <a:chExt cx="443865" cy="434339"/>
          </a:xfrm>
        </p:grpSpPr>
        <p:sp>
          <p:nvSpPr>
            <p:cNvPr id="32" name="Rounded Rectangle 38">
              <a:extLst>
                <a:ext uri="{FF2B5EF4-FFF2-40B4-BE49-F238E27FC236}">
                  <a16:creationId xmlns:a16="http://schemas.microsoft.com/office/drawing/2014/main" id="{C0313368-5F2A-66B1-C235-F4875953F1B3}"/>
                </a:ext>
              </a:extLst>
            </p:cNvPr>
            <p:cNvSpPr/>
            <p:nvPr/>
          </p:nvSpPr>
          <p:spPr>
            <a:xfrm>
              <a:off x="1724025" y="3095625"/>
              <a:ext cx="443865" cy="434339"/>
            </a:xfrm>
            <a:custGeom>
              <a:avLst/>
              <a:gdLst/>
              <a:ahLst/>
              <a:cxnLst/>
              <a:rect l="0" t="0" r="0" b="0"/>
              <a:pathLst>
                <a:path w="443865" h="434339">
                  <a:moveTo>
                    <a:pt x="266700" y="57150"/>
                  </a:moveTo>
                  <a:cubicBezTo>
                    <a:pt x="274320" y="34290"/>
                    <a:pt x="283845" y="13334"/>
                    <a:pt x="308610" y="7620"/>
                  </a:cubicBezTo>
                  <a:cubicBezTo>
                    <a:pt x="331470" y="1904"/>
                    <a:pt x="350520" y="19050"/>
                    <a:pt x="363855" y="40004"/>
                  </a:cubicBezTo>
                  <a:cubicBezTo>
                    <a:pt x="384810" y="36195"/>
                    <a:pt x="407670" y="40004"/>
                    <a:pt x="419100" y="59054"/>
                  </a:cubicBezTo>
                  <a:cubicBezTo>
                    <a:pt x="430530" y="78104"/>
                    <a:pt x="432435" y="102870"/>
                    <a:pt x="417195" y="118109"/>
                  </a:cubicBezTo>
                  <a:cubicBezTo>
                    <a:pt x="436245" y="129539"/>
                    <a:pt x="443865" y="154304"/>
                    <a:pt x="436245" y="175259"/>
                  </a:cubicBezTo>
                  <a:cubicBezTo>
                    <a:pt x="426720" y="194309"/>
                    <a:pt x="407670" y="201929"/>
                    <a:pt x="388620" y="209550"/>
                  </a:cubicBezTo>
                  <a:cubicBezTo>
                    <a:pt x="367665" y="217170"/>
                    <a:pt x="344805" y="203834"/>
                    <a:pt x="323850" y="209550"/>
                  </a:cubicBezTo>
                  <a:cubicBezTo>
                    <a:pt x="293370" y="217170"/>
                    <a:pt x="272415" y="182879"/>
                    <a:pt x="266700" y="150495"/>
                  </a:cubicBezTo>
                  <a:cubicBezTo>
                    <a:pt x="260985" y="182879"/>
                    <a:pt x="240030" y="211454"/>
                    <a:pt x="209550" y="209550"/>
                  </a:cubicBezTo>
                  <a:cubicBezTo>
                    <a:pt x="188595" y="207645"/>
                    <a:pt x="165735" y="213359"/>
                    <a:pt x="144780" y="209550"/>
                  </a:cubicBezTo>
                  <a:cubicBezTo>
                    <a:pt x="123825" y="205740"/>
                    <a:pt x="104775" y="194309"/>
                    <a:pt x="97155" y="175259"/>
                  </a:cubicBezTo>
                  <a:cubicBezTo>
                    <a:pt x="91440" y="154304"/>
                    <a:pt x="99060" y="131444"/>
                    <a:pt x="116205" y="118109"/>
                  </a:cubicBezTo>
                  <a:cubicBezTo>
                    <a:pt x="99060" y="102869"/>
                    <a:pt x="104775" y="78104"/>
                    <a:pt x="114300" y="59054"/>
                  </a:cubicBezTo>
                  <a:cubicBezTo>
                    <a:pt x="123825" y="40004"/>
                    <a:pt x="148590" y="36195"/>
                    <a:pt x="169545" y="40004"/>
                  </a:cubicBezTo>
                  <a:cubicBezTo>
                    <a:pt x="182880" y="19050"/>
                    <a:pt x="201930" y="0"/>
                    <a:pt x="224790" y="7620"/>
                  </a:cubicBezTo>
                  <a:cubicBezTo>
                    <a:pt x="247650" y="17145"/>
                    <a:pt x="276225" y="34290"/>
                    <a:pt x="266700" y="57150"/>
                  </a:cubicBezTo>
                  <a:moveTo>
                    <a:pt x="266700" y="47625"/>
                  </a:moveTo>
                  <a:cubicBezTo>
                    <a:pt x="262889" y="81915"/>
                    <a:pt x="255270" y="118109"/>
                    <a:pt x="266700" y="150495"/>
                  </a:cubicBezTo>
                  <a:moveTo>
                    <a:pt x="316229" y="66675"/>
                  </a:moveTo>
                  <a:cubicBezTo>
                    <a:pt x="316229" y="62865"/>
                    <a:pt x="318134" y="60959"/>
                    <a:pt x="316229" y="57150"/>
                  </a:cubicBezTo>
                  <a:moveTo>
                    <a:pt x="179070" y="337184"/>
                  </a:moveTo>
                  <a:cubicBezTo>
                    <a:pt x="209550" y="314325"/>
                    <a:pt x="243840" y="297179"/>
                    <a:pt x="276225" y="280034"/>
                  </a:cubicBezTo>
                  <a:cubicBezTo>
                    <a:pt x="293370" y="268604"/>
                    <a:pt x="310514" y="280034"/>
                    <a:pt x="325754" y="291464"/>
                  </a:cubicBezTo>
                  <a:cubicBezTo>
                    <a:pt x="342900" y="304799"/>
                    <a:pt x="331469" y="331469"/>
                    <a:pt x="314325" y="340994"/>
                  </a:cubicBezTo>
                  <a:cubicBezTo>
                    <a:pt x="272414" y="367664"/>
                    <a:pt x="226695" y="384809"/>
                    <a:pt x="188595" y="415289"/>
                  </a:cubicBezTo>
                  <a:cubicBezTo>
                    <a:pt x="169545" y="430529"/>
                    <a:pt x="142875" y="432434"/>
                    <a:pt x="118110" y="430529"/>
                  </a:cubicBezTo>
                  <a:cubicBezTo>
                    <a:pt x="78105" y="434339"/>
                    <a:pt x="38100" y="421004"/>
                    <a:pt x="0" y="411479"/>
                  </a:cubicBezTo>
                  <a:moveTo>
                    <a:pt x="0" y="316229"/>
                  </a:moveTo>
                  <a:cubicBezTo>
                    <a:pt x="19050" y="312420"/>
                    <a:pt x="34289" y="297179"/>
                    <a:pt x="49529" y="285750"/>
                  </a:cubicBezTo>
                  <a:cubicBezTo>
                    <a:pt x="68579" y="272415"/>
                    <a:pt x="91439" y="260984"/>
                    <a:pt x="112394" y="270509"/>
                  </a:cubicBezTo>
                  <a:cubicBezTo>
                    <a:pt x="127634" y="278129"/>
                    <a:pt x="144779" y="272414"/>
                    <a:pt x="161924" y="272414"/>
                  </a:cubicBezTo>
                  <a:cubicBezTo>
                    <a:pt x="171449" y="274319"/>
                    <a:pt x="180974" y="276224"/>
                    <a:pt x="186689" y="283844"/>
                  </a:cubicBezTo>
                  <a:cubicBezTo>
                    <a:pt x="192404" y="291464"/>
                    <a:pt x="196214" y="299084"/>
                    <a:pt x="196214" y="308609"/>
                  </a:cubicBezTo>
                  <a:cubicBezTo>
                    <a:pt x="194309" y="325754"/>
                    <a:pt x="180974" y="346709"/>
                    <a:pt x="163829" y="340994"/>
                  </a:cubicBezTo>
                  <a:cubicBezTo>
                    <a:pt x="144779" y="335279"/>
                    <a:pt x="121919" y="339089"/>
                    <a:pt x="100964" y="340994"/>
                  </a:cubicBezTo>
                  <a:moveTo>
                    <a:pt x="417195" y="118109"/>
                  </a:moveTo>
                  <a:cubicBezTo>
                    <a:pt x="396240" y="112394"/>
                    <a:pt x="371475" y="112394"/>
                    <a:pt x="360045" y="133350"/>
                  </a:cubicBezTo>
                  <a:moveTo>
                    <a:pt x="367664" y="66675"/>
                  </a:moveTo>
                  <a:cubicBezTo>
                    <a:pt x="369569" y="57150"/>
                    <a:pt x="371475" y="45720"/>
                    <a:pt x="363854" y="40004"/>
                  </a:cubicBezTo>
                  <a:moveTo>
                    <a:pt x="316229" y="142875"/>
                  </a:moveTo>
                  <a:cubicBezTo>
                    <a:pt x="320039" y="158115"/>
                    <a:pt x="331469" y="165734"/>
                    <a:pt x="346709" y="171450"/>
                  </a:cubicBezTo>
                  <a:moveTo>
                    <a:pt x="215264" y="66675"/>
                  </a:moveTo>
                  <a:cubicBezTo>
                    <a:pt x="217169" y="62865"/>
                    <a:pt x="217169" y="60959"/>
                    <a:pt x="215264" y="57150"/>
                  </a:cubicBezTo>
                  <a:moveTo>
                    <a:pt x="173354" y="133350"/>
                  </a:moveTo>
                  <a:cubicBezTo>
                    <a:pt x="160019" y="114300"/>
                    <a:pt x="129539" y="100965"/>
                    <a:pt x="116204" y="118109"/>
                  </a:cubicBezTo>
                  <a:moveTo>
                    <a:pt x="169545" y="40004"/>
                  </a:moveTo>
                  <a:cubicBezTo>
                    <a:pt x="167640" y="49529"/>
                    <a:pt x="161925" y="59054"/>
                    <a:pt x="165735" y="66675"/>
                  </a:cubicBezTo>
                  <a:moveTo>
                    <a:pt x="186689" y="171450"/>
                  </a:moveTo>
                  <a:cubicBezTo>
                    <a:pt x="201929" y="173354"/>
                    <a:pt x="217169" y="160020"/>
                    <a:pt x="215264" y="14287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A876F0F0-B485-C30B-04B6-0A855F811211}"/>
                </a:ext>
              </a:extLst>
            </p:cNvPr>
            <p:cNvSpPr/>
            <p:nvPr/>
          </p:nvSpPr>
          <p:spPr>
            <a:xfrm>
              <a:off x="1724025" y="3099155"/>
              <a:ext cx="442530" cy="429797"/>
            </a:xfrm>
            <a:custGeom>
              <a:avLst/>
              <a:gdLst/>
              <a:ahLst/>
              <a:cxnLst/>
              <a:rect l="0" t="0" r="0" b="0"/>
              <a:pathLst>
                <a:path w="442530" h="429797">
                  <a:moveTo>
                    <a:pt x="266604" y="54000"/>
                  </a:moveTo>
                  <a:cubicBezTo>
                    <a:pt x="266592" y="29711"/>
                    <a:pt x="283909" y="8871"/>
                    <a:pt x="307789" y="4435"/>
                  </a:cubicBezTo>
                  <a:cubicBezTo>
                    <a:pt x="331668" y="0"/>
                    <a:pt x="355314" y="13230"/>
                    <a:pt x="364026" y="35902"/>
                  </a:cubicBezTo>
                  <a:cubicBezTo>
                    <a:pt x="384870" y="29698"/>
                    <a:pt x="407334" y="37676"/>
                    <a:pt x="419595" y="55639"/>
                  </a:cubicBezTo>
                  <a:cubicBezTo>
                    <a:pt x="431855" y="73601"/>
                    <a:pt x="431101" y="97428"/>
                    <a:pt x="417728" y="114579"/>
                  </a:cubicBezTo>
                  <a:cubicBezTo>
                    <a:pt x="435271" y="127473"/>
                    <a:pt x="442530" y="150190"/>
                    <a:pt x="435714" y="170868"/>
                  </a:cubicBezTo>
                  <a:cubicBezTo>
                    <a:pt x="428898" y="191546"/>
                    <a:pt x="409554" y="205493"/>
                    <a:pt x="387781" y="205428"/>
                  </a:cubicBezTo>
                  <a:lnTo>
                    <a:pt x="324650" y="205428"/>
                  </a:lnTo>
                  <a:cubicBezTo>
                    <a:pt x="292645" y="205428"/>
                    <a:pt x="266700" y="179483"/>
                    <a:pt x="266700" y="147478"/>
                  </a:cubicBezTo>
                  <a:cubicBezTo>
                    <a:pt x="266668" y="179498"/>
                    <a:pt x="240674" y="205424"/>
                    <a:pt x="208654" y="205371"/>
                  </a:cubicBezTo>
                  <a:lnTo>
                    <a:pt x="145523" y="205371"/>
                  </a:lnTo>
                  <a:cubicBezTo>
                    <a:pt x="123765" y="205444"/>
                    <a:pt x="104425" y="191522"/>
                    <a:pt x="97590" y="170865"/>
                  </a:cubicBezTo>
                  <a:cubicBezTo>
                    <a:pt x="90755" y="150208"/>
                    <a:pt x="97974" y="127498"/>
                    <a:pt x="115481" y="114579"/>
                  </a:cubicBezTo>
                  <a:cubicBezTo>
                    <a:pt x="102348" y="97373"/>
                    <a:pt x="101734" y="73684"/>
                    <a:pt x="113957" y="55821"/>
                  </a:cubicBezTo>
                  <a:cubicBezTo>
                    <a:pt x="126181" y="37958"/>
                    <a:pt x="148484" y="29950"/>
                    <a:pt x="169278" y="35960"/>
                  </a:cubicBezTo>
                  <a:cubicBezTo>
                    <a:pt x="177990" y="13288"/>
                    <a:pt x="201635" y="57"/>
                    <a:pt x="225515" y="4493"/>
                  </a:cubicBezTo>
                  <a:cubicBezTo>
                    <a:pt x="249395" y="8929"/>
                    <a:pt x="266711" y="29769"/>
                    <a:pt x="266700" y="54057"/>
                  </a:cubicBezTo>
                  <a:close/>
                  <a:moveTo>
                    <a:pt x="266604" y="43960"/>
                  </a:moveTo>
                  <a:lnTo>
                    <a:pt x="266604" y="147478"/>
                  </a:lnTo>
                  <a:moveTo>
                    <a:pt x="317068" y="63372"/>
                  </a:moveTo>
                  <a:lnTo>
                    <a:pt x="317068" y="53276"/>
                  </a:lnTo>
                  <a:moveTo>
                    <a:pt x="179336" y="333139"/>
                  </a:moveTo>
                  <a:lnTo>
                    <a:pt x="276225" y="275570"/>
                  </a:lnTo>
                  <a:cubicBezTo>
                    <a:pt x="293534" y="265268"/>
                    <a:pt x="315917" y="270928"/>
                    <a:pt x="326250" y="288219"/>
                  </a:cubicBezTo>
                  <a:lnTo>
                    <a:pt x="326250" y="288219"/>
                  </a:lnTo>
                  <a:cubicBezTo>
                    <a:pt x="336566" y="305563"/>
                    <a:pt x="330869" y="327986"/>
                    <a:pt x="313524" y="338302"/>
                  </a:cubicBezTo>
                  <a:lnTo>
                    <a:pt x="189547" y="412006"/>
                  </a:lnTo>
                  <a:cubicBezTo>
                    <a:pt x="168155" y="424732"/>
                    <a:pt x="143068" y="429797"/>
                    <a:pt x="118414" y="426370"/>
                  </a:cubicBezTo>
                  <a:lnTo>
                    <a:pt x="0" y="407320"/>
                  </a:lnTo>
                  <a:moveTo>
                    <a:pt x="0" y="312241"/>
                  </a:moveTo>
                  <a:lnTo>
                    <a:pt x="50292" y="282352"/>
                  </a:lnTo>
                  <a:cubicBezTo>
                    <a:pt x="68902" y="271289"/>
                    <a:pt x="90373" y="265986"/>
                    <a:pt x="111994" y="267112"/>
                  </a:cubicBezTo>
                  <a:lnTo>
                    <a:pt x="162077" y="269722"/>
                  </a:lnTo>
                  <a:cubicBezTo>
                    <a:pt x="171403" y="269761"/>
                    <a:pt x="180306" y="273619"/>
                    <a:pt x="186713" y="280396"/>
                  </a:cubicBezTo>
                  <a:cubicBezTo>
                    <a:pt x="193119" y="287174"/>
                    <a:pt x="196471" y="296279"/>
                    <a:pt x="195986" y="305593"/>
                  </a:cubicBezTo>
                  <a:lnTo>
                    <a:pt x="195986" y="305593"/>
                  </a:lnTo>
                  <a:cubicBezTo>
                    <a:pt x="195100" y="322764"/>
                    <a:pt x="181568" y="336590"/>
                    <a:pt x="164420" y="337845"/>
                  </a:cubicBezTo>
                  <a:lnTo>
                    <a:pt x="100469" y="337464"/>
                  </a:lnTo>
                  <a:moveTo>
                    <a:pt x="417728" y="114579"/>
                  </a:moveTo>
                  <a:cubicBezTo>
                    <a:pt x="397676" y="103219"/>
                    <a:pt x="372228" y="109800"/>
                    <a:pt x="360197" y="129457"/>
                  </a:cubicBezTo>
                  <a:moveTo>
                    <a:pt x="367131" y="63372"/>
                  </a:moveTo>
                  <a:cubicBezTo>
                    <a:pt x="369315" y="54152"/>
                    <a:pt x="368217" y="44458"/>
                    <a:pt x="364026" y="35959"/>
                  </a:cubicBezTo>
                  <a:moveTo>
                    <a:pt x="317068" y="139344"/>
                  </a:moveTo>
                  <a:cubicBezTo>
                    <a:pt x="317078" y="155539"/>
                    <a:pt x="330210" y="168662"/>
                    <a:pt x="346405" y="168662"/>
                  </a:cubicBezTo>
                  <a:moveTo>
                    <a:pt x="216027" y="63372"/>
                  </a:moveTo>
                  <a:lnTo>
                    <a:pt x="216027" y="53276"/>
                  </a:lnTo>
                  <a:moveTo>
                    <a:pt x="172878" y="129457"/>
                  </a:moveTo>
                  <a:cubicBezTo>
                    <a:pt x="160854" y="109803"/>
                    <a:pt x="135413" y="103221"/>
                    <a:pt x="115366" y="114579"/>
                  </a:cubicBezTo>
                  <a:moveTo>
                    <a:pt x="169068" y="35959"/>
                  </a:moveTo>
                  <a:cubicBezTo>
                    <a:pt x="164863" y="44453"/>
                    <a:pt x="163758" y="54150"/>
                    <a:pt x="165944" y="63372"/>
                  </a:cubicBezTo>
                  <a:moveTo>
                    <a:pt x="186689" y="168662"/>
                  </a:moveTo>
                  <a:cubicBezTo>
                    <a:pt x="202880" y="168651"/>
                    <a:pt x="216006" y="155534"/>
                    <a:pt x="216027" y="13934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CA92160-8263-7D34-82A7-E6AC68A3B615}"/>
              </a:ext>
            </a:extLst>
          </p:cNvPr>
          <p:cNvGrpSpPr/>
          <p:nvPr/>
        </p:nvGrpSpPr>
        <p:grpSpPr>
          <a:xfrm>
            <a:off x="5603158" y="3473384"/>
            <a:ext cx="358140" cy="445770"/>
            <a:chOff x="4743450" y="3093720"/>
            <a:chExt cx="358140" cy="445770"/>
          </a:xfrm>
        </p:grpSpPr>
        <p:sp>
          <p:nvSpPr>
            <p:cNvPr id="35" name="Rounded Rectangle 41">
              <a:extLst>
                <a:ext uri="{FF2B5EF4-FFF2-40B4-BE49-F238E27FC236}">
                  <a16:creationId xmlns:a16="http://schemas.microsoft.com/office/drawing/2014/main" id="{45591523-4F58-3857-FCB8-B7A2CC3803E1}"/>
                </a:ext>
              </a:extLst>
            </p:cNvPr>
            <p:cNvSpPr/>
            <p:nvPr/>
          </p:nvSpPr>
          <p:spPr>
            <a:xfrm>
              <a:off x="4743450" y="3093720"/>
              <a:ext cx="358140" cy="445770"/>
            </a:xfrm>
            <a:custGeom>
              <a:avLst/>
              <a:gdLst/>
              <a:ahLst/>
              <a:cxnLst/>
              <a:rect l="0" t="0" r="0" b="0"/>
              <a:pathLst>
                <a:path w="358140" h="445770">
                  <a:moveTo>
                    <a:pt x="295275" y="40004"/>
                  </a:moveTo>
                  <a:cubicBezTo>
                    <a:pt x="300990" y="38100"/>
                    <a:pt x="308609" y="40004"/>
                    <a:pt x="314325" y="40004"/>
                  </a:cubicBezTo>
                  <a:cubicBezTo>
                    <a:pt x="323850" y="41909"/>
                    <a:pt x="335280" y="49529"/>
                    <a:pt x="333375" y="59054"/>
                  </a:cubicBezTo>
                  <a:cubicBezTo>
                    <a:pt x="306705" y="177164"/>
                    <a:pt x="358140" y="302895"/>
                    <a:pt x="333375" y="421004"/>
                  </a:cubicBezTo>
                  <a:cubicBezTo>
                    <a:pt x="331469" y="430529"/>
                    <a:pt x="323850" y="440054"/>
                    <a:pt x="314325" y="440054"/>
                  </a:cubicBezTo>
                  <a:cubicBezTo>
                    <a:pt x="219075" y="445770"/>
                    <a:pt x="123825" y="438150"/>
                    <a:pt x="28575" y="440054"/>
                  </a:cubicBezTo>
                  <a:cubicBezTo>
                    <a:pt x="17145" y="440054"/>
                    <a:pt x="5715" y="430529"/>
                    <a:pt x="9525" y="421004"/>
                  </a:cubicBezTo>
                  <a:cubicBezTo>
                    <a:pt x="53340" y="308609"/>
                    <a:pt x="0" y="179070"/>
                    <a:pt x="9525" y="59054"/>
                  </a:cubicBezTo>
                  <a:cubicBezTo>
                    <a:pt x="9525" y="47625"/>
                    <a:pt x="19050" y="38100"/>
                    <a:pt x="28575" y="40004"/>
                  </a:cubicBezTo>
                  <a:cubicBezTo>
                    <a:pt x="34290" y="40004"/>
                    <a:pt x="41909" y="38100"/>
                    <a:pt x="47625" y="40004"/>
                  </a:cubicBezTo>
                  <a:moveTo>
                    <a:pt x="209550" y="40004"/>
                  </a:moveTo>
                  <a:cubicBezTo>
                    <a:pt x="201930" y="20954"/>
                    <a:pt x="192405" y="0"/>
                    <a:pt x="171450" y="1904"/>
                  </a:cubicBezTo>
                  <a:cubicBezTo>
                    <a:pt x="150494" y="3809"/>
                    <a:pt x="131445" y="19050"/>
                    <a:pt x="133350" y="40004"/>
                  </a:cubicBezTo>
                  <a:cubicBezTo>
                    <a:pt x="121920" y="43814"/>
                    <a:pt x="108584" y="40004"/>
                    <a:pt x="95250" y="40004"/>
                  </a:cubicBezTo>
                  <a:cubicBezTo>
                    <a:pt x="89534" y="40004"/>
                    <a:pt x="83820" y="43814"/>
                    <a:pt x="85725" y="49529"/>
                  </a:cubicBezTo>
                  <a:cubicBezTo>
                    <a:pt x="89534" y="60959"/>
                    <a:pt x="85725" y="74295"/>
                    <a:pt x="85725" y="87629"/>
                  </a:cubicBezTo>
                  <a:cubicBezTo>
                    <a:pt x="85725" y="93345"/>
                    <a:pt x="89534" y="95250"/>
                    <a:pt x="95250" y="97154"/>
                  </a:cubicBezTo>
                  <a:cubicBezTo>
                    <a:pt x="144780" y="112395"/>
                    <a:pt x="196215" y="95250"/>
                    <a:pt x="247650" y="97154"/>
                  </a:cubicBezTo>
                  <a:cubicBezTo>
                    <a:pt x="253365" y="97154"/>
                    <a:pt x="255269" y="93345"/>
                    <a:pt x="257175" y="87629"/>
                  </a:cubicBezTo>
                  <a:cubicBezTo>
                    <a:pt x="260984" y="76200"/>
                    <a:pt x="255269" y="62864"/>
                    <a:pt x="257175" y="49529"/>
                  </a:cubicBezTo>
                  <a:cubicBezTo>
                    <a:pt x="257175" y="43814"/>
                    <a:pt x="253365" y="40004"/>
                    <a:pt x="247650" y="40004"/>
                  </a:cubicBezTo>
                  <a:cubicBezTo>
                    <a:pt x="234315" y="40004"/>
                    <a:pt x="222884" y="38100"/>
                    <a:pt x="209550" y="40004"/>
                  </a:cubicBezTo>
                  <a:moveTo>
                    <a:pt x="180975" y="363854"/>
                  </a:moveTo>
                  <a:cubicBezTo>
                    <a:pt x="163830" y="318134"/>
                    <a:pt x="186690" y="268604"/>
                    <a:pt x="180975" y="220979"/>
                  </a:cubicBezTo>
                  <a:cubicBezTo>
                    <a:pt x="154305" y="207645"/>
                    <a:pt x="129540" y="188595"/>
                    <a:pt x="99059" y="180975"/>
                  </a:cubicBezTo>
                  <a:cubicBezTo>
                    <a:pt x="97154" y="179070"/>
                    <a:pt x="93344" y="179070"/>
                    <a:pt x="89534" y="180975"/>
                  </a:cubicBezTo>
                  <a:cubicBezTo>
                    <a:pt x="87629" y="180975"/>
                    <a:pt x="85725" y="184784"/>
                    <a:pt x="85725" y="188595"/>
                  </a:cubicBezTo>
                  <a:cubicBezTo>
                    <a:pt x="78104" y="243840"/>
                    <a:pt x="93345" y="299085"/>
                    <a:pt x="85725" y="354329"/>
                  </a:cubicBezTo>
                  <a:cubicBezTo>
                    <a:pt x="85725" y="360045"/>
                    <a:pt x="89534" y="363854"/>
                    <a:pt x="95250" y="363854"/>
                  </a:cubicBezTo>
                  <a:cubicBezTo>
                    <a:pt x="123825" y="363854"/>
                    <a:pt x="152400" y="361950"/>
                    <a:pt x="180975" y="363854"/>
                  </a:cubicBezTo>
                  <a:moveTo>
                    <a:pt x="180975" y="363854"/>
                  </a:moveTo>
                  <a:cubicBezTo>
                    <a:pt x="207644" y="356234"/>
                    <a:pt x="238125" y="356234"/>
                    <a:pt x="266700" y="363854"/>
                  </a:cubicBezTo>
                  <a:cubicBezTo>
                    <a:pt x="272415" y="365759"/>
                    <a:pt x="274319" y="360045"/>
                    <a:pt x="276225" y="354329"/>
                  </a:cubicBezTo>
                  <a:cubicBezTo>
                    <a:pt x="283844" y="323850"/>
                    <a:pt x="281940" y="289559"/>
                    <a:pt x="276225" y="259079"/>
                  </a:cubicBezTo>
                  <a:cubicBezTo>
                    <a:pt x="276225" y="253364"/>
                    <a:pt x="272415" y="249554"/>
                    <a:pt x="266700" y="249554"/>
                  </a:cubicBezTo>
                  <a:cubicBezTo>
                    <a:pt x="238125" y="247650"/>
                    <a:pt x="209550" y="243839"/>
                    <a:pt x="180975" y="249554"/>
                  </a:cubicBezTo>
                  <a:moveTo>
                    <a:pt x="133350" y="249554"/>
                  </a:moveTo>
                  <a:cubicBezTo>
                    <a:pt x="118109" y="245745"/>
                    <a:pt x="100965" y="253364"/>
                    <a:pt x="85725" y="249554"/>
                  </a:cubicBezTo>
                  <a:moveTo>
                    <a:pt x="133350" y="287654"/>
                  </a:moveTo>
                  <a:cubicBezTo>
                    <a:pt x="118109" y="287654"/>
                    <a:pt x="100965" y="289559"/>
                    <a:pt x="85725" y="287654"/>
                  </a:cubicBezTo>
                  <a:moveTo>
                    <a:pt x="180975" y="220979"/>
                  </a:moveTo>
                  <a:cubicBezTo>
                    <a:pt x="184784" y="205739"/>
                    <a:pt x="180975" y="188595"/>
                    <a:pt x="180975" y="173354"/>
                  </a:cubicBezTo>
                  <a:moveTo>
                    <a:pt x="257175" y="249554"/>
                  </a:moveTo>
                  <a:cubicBezTo>
                    <a:pt x="262890" y="234314"/>
                    <a:pt x="259080" y="217170"/>
                    <a:pt x="257175" y="201929"/>
                  </a:cubicBezTo>
                  <a:moveTo>
                    <a:pt x="228600" y="287654"/>
                  </a:moveTo>
                  <a:cubicBezTo>
                    <a:pt x="213359" y="291464"/>
                    <a:pt x="196215" y="285750"/>
                    <a:pt x="180975" y="287654"/>
                  </a:cubicBezTo>
                  <a:moveTo>
                    <a:pt x="228600" y="325754"/>
                  </a:moveTo>
                  <a:cubicBezTo>
                    <a:pt x="213359" y="321945"/>
                    <a:pt x="196215" y="329564"/>
                    <a:pt x="180975" y="32575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42">
              <a:extLst>
                <a:ext uri="{FF2B5EF4-FFF2-40B4-BE49-F238E27FC236}">
                  <a16:creationId xmlns:a16="http://schemas.microsoft.com/office/drawing/2014/main" id="{BB9583B1-E9BA-7C66-A6A2-371DCBEA4458}"/>
                </a:ext>
              </a:extLst>
            </p:cNvPr>
            <p:cNvSpPr/>
            <p:nvPr/>
          </p:nvSpPr>
          <p:spPr>
            <a:xfrm>
              <a:off x="4752975" y="3095625"/>
              <a:ext cx="323850" cy="438150"/>
            </a:xfrm>
            <a:custGeom>
              <a:avLst/>
              <a:gdLst/>
              <a:ahLst/>
              <a:cxnLst/>
              <a:rect l="0" t="0" r="0" b="0"/>
              <a:pathLst>
                <a:path w="323850" h="438150">
                  <a:moveTo>
                    <a:pt x="285750" y="38100"/>
                  </a:moveTo>
                  <a:lnTo>
                    <a:pt x="304800" y="38100"/>
                  </a:lnTo>
                  <a:cubicBezTo>
                    <a:pt x="315321" y="38100"/>
                    <a:pt x="323850" y="46628"/>
                    <a:pt x="323850" y="57150"/>
                  </a:cubicBezTo>
                  <a:lnTo>
                    <a:pt x="323850" y="419100"/>
                  </a:lnTo>
                  <a:cubicBezTo>
                    <a:pt x="323850" y="429621"/>
                    <a:pt x="315321" y="438150"/>
                    <a:pt x="304800" y="438150"/>
                  </a:cubicBezTo>
                  <a:lnTo>
                    <a:pt x="19050" y="438150"/>
                  </a:lnTo>
                  <a:cubicBezTo>
                    <a:pt x="8528" y="438150"/>
                    <a:pt x="0" y="429621"/>
                    <a:pt x="0" y="419100"/>
                  </a:cubicBezTo>
                  <a:lnTo>
                    <a:pt x="0" y="57150"/>
                  </a:lnTo>
                  <a:cubicBezTo>
                    <a:pt x="0" y="46628"/>
                    <a:pt x="8528" y="38100"/>
                    <a:pt x="19050" y="38100"/>
                  </a:cubicBezTo>
                  <a:lnTo>
                    <a:pt x="38100" y="38100"/>
                  </a:lnTo>
                  <a:moveTo>
                    <a:pt x="200025" y="38100"/>
                  </a:moveTo>
                  <a:cubicBezTo>
                    <a:pt x="200025" y="17057"/>
                    <a:pt x="182967" y="0"/>
                    <a:pt x="161925" y="0"/>
                  </a:cubicBezTo>
                  <a:cubicBezTo>
                    <a:pt x="140882" y="0"/>
                    <a:pt x="123825" y="17057"/>
                    <a:pt x="123825" y="38100"/>
                  </a:cubicBezTo>
                  <a:lnTo>
                    <a:pt x="85725" y="38100"/>
                  </a:lnTo>
                  <a:cubicBezTo>
                    <a:pt x="80464" y="38100"/>
                    <a:pt x="76200" y="42364"/>
                    <a:pt x="76200" y="47625"/>
                  </a:cubicBezTo>
                  <a:lnTo>
                    <a:pt x="76200" y="85725"/>
                  </a:lnTo>
                  <a:cubicBezTo>
                    <a:pt x="76200" y="90985"/>
                    <a:pt x="80464" y="95250"/>
                    <a:pt x="85725" y="95250"/>
                  </a:cubicBezTo>
                  <a:lnTo>
                    <a:pt x="238125" y="95250"/>
                  </a:lnTo>
                  <a:cubicBezTo>
                    <a:pt x="243385" y="95250"/>
                    <a:pt x="247650" y="90985"/>
                    <a:pt x="247650" y="85725"/>
                  </a:cubicBezTo>
                  <a:lnTo>
                    <a:pt x="247650" y="47625"/>
                  </a:lnTo>
                  <a:cubicBezTo>
                    <a:pt x="247650" y="42364"/>
                    <a:pt x="243385" y="38100"/>
                    <a:pt x="238125" y="38100"/>
                  </a:cubicBezTo>
                  <a:close/>
                  <a:moveTo>
                    <a:pt x="171450" y="219075"/>
                  </a:moveTo>
                  <a:lnTo>
                    <a:pt x="89992" y="178346"/>
                  </a:lnTo>
                  <a:cubicBezTo>
                    <a:pt x="87039" y="176866"/>
                    <a:pt x="83531" y="177022"/>
                    <a:pt x="80721" y="178757"/>
                  </a:cubicBezTo>
                  <a:cubicBezTo>
                    <a:pt x="77910" y="180491"/>
                    <a:pt x="76200" y="183558"/>
                    <a:pt x="76200" y="186861"/>
                  </a:cubicBezTo>
                  <a:lnTo>
                    <a:pt x="76200" y="352425"/>
                  </a:lnTo>
                  <a:cubicBezTo>
                    <a:pt x="76200" y="357685"/>
                    <a:pt x="80464" y="361950"/>
                    <a:pt x="85725" y="361950"/>
                  </a:cubicBezTo>
                  <a:lnTo>
                    <a:pt x="171450" y="361950"/>
                  </a:lnTo>
                  <a:close/>
                  <a:moveTo>
                    <a:pt x="171450" y="361950"/>
                  </a:moveTo>
                  <a:lnTo>
                    <a:pt x="257175" y="361950"/>
                  </a:lnTo>
                  <a:cubicBezTo>
                    <a:pt x="262435" y="361950"/>
                    <a:pt x="266700" y="357685"/>
                    <a:pt x="266700" y="352425"/>
                  </a:cubicBezTo>
                  <a:lnTo>
                    <a:pt x="266700" y="257175"/>
                  </a:lnTo>
                  <a:cubicBezTo>
                    <a:pt x="266700" y="251914"/>
                    <a:pt x="262435" y="247650"/>
                    <a:pt x="257175" y="247650"/>
                  </a:cubicBezTo>
                  <a:lnTo>
                    <a:pt x="171450" y="247650"/>
                  </a:lnTo>
                  <a:moveTo>
                    <a:pt x="76200" y="247650"/>
                  </a:moveTo>
                  <a:lnTo>
                    <a:pt x="123825" y="247650"/>
                  </a:lnTo>
                  <a:moveTo>
                    <a:pt x="76200" y="285750"/>
                  </a:moveTo>
                  <a:lnTo>
                    <a:pt x="123825" y="285750"/>
                  </a:lnTo>
                  <a:moveTo>
                    <a:pt x="171450" y="219075"/>
                  </a:moveTo>
                  <a:lnTo>
                    <a:pt x="171450" y="171450"/>
                  </a:lnTo>
                  <a:moveTo>
                    <a:pt x="247650" y="200025"/>
                  </a:moveTo>
                  <a:lnTo>
                    <a:pt x="247650" y="247650"/>
                  </a:lnTo>
                  <a:moveTo>
                    <a:pt x="171450" y="285750"/>
                  </a:moveTo>
                  <a:lnTo>
                    <a:pt x="219075" y="285750"/>
                  </a:lnTo>
                  <a:moveTo>
                    <a:pt x="171450" y="323850"/>
                  </a:moveTo>
                  <a:lnTo>
                    <a:pt x="219075" y="32385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5C4497D-243A-732B-DF88-ADE6318F389E}"/>
              </a:ext>
            </a:extLst>
          </p:cNvPr>
          <p:cNvGrpSpPr/>
          <p:nvPr/>
        </p:nvGrpSpPr>
        <p:grpSpPr>
          <a:xfrm>
            <a:off x="3393358" y="4812389"/>
            <a:ext cx="419100" cy="411690"/>
            <a:chOff x="2533650" y="4432725"/>
            <a:chExt cx="419100" cy="411690"/>
          </a:xfrm>
        </p:grpSpPr>
        <p:sp>
          <p:nvSpPr>
            <p:cNvPr id="38" name="Rounded Rectangle 44">
              <a:extLst>
                <a:ext uri="{FF2B5EF4-FFF2-40B4-BE49-F238E27FC236}">
                  <a16:creationId xmlns:a16="http://schemas.microsoft.com/office/drawing/2014/main" id="{25625C05-C52A-6692-734D-1624B831CC15}"/>
                </a:ext>
              </a:extLst>
            </p:cNvPr>
            <p:cNvSpPr/>
            <p:nvPr/>
          </p:nvSpPr>
          <p:spPr>
            <a:xfrm>
              <a:off x="2533650" y="4432935"/>
              <a:ext cx="419100" cy="411480"/>
            </a:xfrm>
            <a:custGeom>
              <a:avLst/>
              <a:gdLst/>
              <a:ahLst/>
              <a:cxnLst/>
              <a:rect l="0" t="0" r="0" b="0"/>
              <a:pathLst>
                <a:path w="419100" h="411480">
                  <a:moveTo>
                    <a:pt x="45720" y="241935"/>
                  </a:moveTo>
                  <a:cubicBezTo>
                    <a:pt x="45720" y="219075"/>
                    <a:pt x="64770" y="207645"/>
                    <a:pt x="87629" y="200025"/>
                  </a:cubicBezTo>
                  <a:cubicBezTo>
                    <a:pt x="110489" y="192405"/>
                    <a:pt x="123825" y="220980"/>
                    <a:pt x="131445" y="241935"/>
                  </a:cubicBezTo>
                  <a:cubicBezTo>
                    <a:pt x="137160" y="264795"/>
                    <a:pt x="110490" y="281940"/>
                    <a:pt x="87629" y="285750"/>
                  </a:cubicBezTo>
                  <a:cubicBezTo>
                    <a:pt x="64770" y="289560"/>
                    <a:pt x="53339" y="264795"/>
                    <a:pt x="45720" y="241935"/>
                  </a:cubicBezTo>
                  <a:moveTo>
                    <a:pt x="17145" y="354330"/>
                  </a:moveTo>
                  <a:cubicBezTo>
                    <a:pt x="38100" y="331470"/>
                    <a:pt x="57150" y="302895"/>
                    <a:pt x="87629" y="306705"/>
                  </a:cubicBezTo>
                  <a:cubicBezTo>
                    <a:pt x="120014" y="312420"/>
                    <a:pt x="140970" y="329565"/>
                    <a:pt x="158114" y="356235"/>
                  </a:cubicBezTo>
                  <a:moveTo>
                    <a:pt x="283845" y="241935"/>
                  </a:moveTo>
                  <a:cubicBezTo>
                    <a:pt x="283845" y="219075"/>
                    <a:pt x="302895" y="200025"/>
                    <a:pt x="327660" y="200025"/>
                  </a:cubicBezTo>
                  <a:cubicBezTo>
                    <a:pt x="350520" y="200025"/>
                    <a:pt x="377190" y="220980"/>
                    <a:pt x="369570" y="241935"/>
                  </a:cubicBezTo>
                  <a:cubicBezTo>
                    <a:pt x="361950" y="264795"/>
                    <a:pt x="350520" y="287655"/>
                    <a:pt x="327660" y="285750"/>
                  </a:cubicBezTo>
                  <a:cubicBezTo>
                    <a:pt x="302895" y="283845"/>
                    <a:pt x="291465" y="264795"/>
                    <a:pt x="283845" y="241935"/>
                  </a:cubicBezTo>
                  <a:moveTo>
                    <a:pt x="314325" y="308610"/>
                  </a:moveTo>
                  <a:cubicBezTo>
                    <a:pt x="321945" y="308610"/>
                    <a:pt x="327659" y="306705"/>
                    <a:pt x="335279" y="306705"/>
                  </a:cubicBezTo>
                  <a:cubicBezTo>
                    <a:pt x="360045" y="314325"/>
                    <a:pt x="382904" y="327660"/>
                    <a:pt x="394334" y="350520"/>
                  </a:cubicBezTo>
                  <a:moveTo>
                    <a:pt x="0" y="392430"/>
                  </a:moveTo>
                  <a:cubicBezTo>
                    <a:pt x="137159" y="369570"/>
                    <a:pt x="280034" y="411480"/>
                    <a:pt x="419100" y="392430"/>
                  </a:cubicBezTo>
                  <a:moveTo>
                    <a:pt x="340995" y="392430"/>
                  </a:moveTo>
                  <a:cubicBezTo>
                    <a:pt x="302895" y="379095"/>
                    <a:pt x="259079" y="401955"/>
                    <a:pt x="217170" y="392430"/>
                  </a:cubicBezTo>
                  <a:cubicBezTo>
                    <a:pt x="211454" y="367665"/>
                    <a:pt x="203835" y="344805"/>
                    <a:pt x="201929" y="318135"/>
                  </a:cubicBezTo>
                  <a:cubicBezTo>
                    <a:pt x="201929" y="316230"/>
                    <a:pt x="201929" y="312420"/>
                    <a:pt x="203834" y="310515"/>
                  </a:cubicBezTo>
                  <a:cubicBezTo>
                    <a:pt x="203834" y="308610"/>
                    <a:pt x="207644" y="306705"/>
                    <a:pt x="211454" y="306705"/>
                  </a:cubicBezTo>
                  <a:cubicBezTo>
                    <a:pt x="241934" y="316230"/>
                    <a:pt x="276225" y="312420"/>
                    <a:pt x="306704" y="306705"/>
                  </a:cubicBezTo>
                  <a:cubicBezTo>
                    <a:pt x="316229" y="304800"/>
                    <a:pt x="323850" y="312420"/>
                    <a:pt x="325754" y="321945"/>
                  </a:cubicBezTo>
                  <a:cubicBezTo>
                    <a:pt x="327659" y="346710"/>
                    <a:pt x="344804" y="369570"/>
                    <a:pt x="340995" y="392430"/>
                  </a:cubicBezTo>
                  <a:moveTo>
                    <a:pt x="200025" y="76200"/>
                  </a:moveTo>
                  <a:cubicBezTo>
                    <a:pt x="194309" y="51434"/>
                    <a:pt x="203834" y="24765"/>
                    <a:pt x="200025" y="0"/>
                  </a:cubicBezTo>
                  <a:moveTo>
                    <a:pt x="161925" y="133350"/>
                  </a:moveTo>
                  <a:cubicBezTo>
                    <a:pt x="160020" y="114300"/>
                    <a:pt x="161925" y="93345"/>
                    <a:pt x="171450" y="76200"/>
                  </a:cubicBezTo>
                  <a:cubicBezTo>
                    <a:pt x="190500" y="70484"/>
                    <a:pt x="209550" y="74295"/>
                    <a:pt x="228600" y="76200"/>
                  </a:cubicBezTo>
                  <a:cubicBezTo>
                    <a:pt x="238125" y="93345"/>
                    <a:pt x="234315" y="114300"/>
                    <a:pt x="238125" y="133350"/>
                  </a:cubicBezTo>
                  <a:cubicBezTo>
                    <a:pt x="213359" y="127634"/>
                    <a:pt x="186690" y="129540"/>
                    <a:pt x="161925" y="133350"/>
                  </a:cubicBezTo>
                  <a:moveTo>
                    <a:pt x="260984" y="350520"/>
                  </a:moveTo>
                  <a:cubicBezTo>
                    <a:pt x="260984" y="354329"/>
                    <a:pt x="264794" y="356235"/>
                    <a:pt x="268604" y="356235"/>
                  </a:cubicBezTo>
                  <a:cubicBezTo>
                    <a:pt x="272414" y="358140"/>
                    <a:pt x="276225" y="354330"/>
                    <a:pt x="274320" y="350520"/>
                  </a:cubicBezTo>
                  <a:cubicBezTo>
                    <a:pt x="274320" y="346710"/>
                    <a:pt x="272415" y="340995"/>
                    <a:pt x="268604" y="342900"/>
                  </a:cubicBezTo>
                  <a:cubicBezTo>
                    <a:pt x="264795" y="342900"/>
                    <a:pt x="259079" y="346709"/>
                    <a:pt x="260984" y="350520"/>
                  </a:cubicBezTo>
                  <a:moveTo>
                    <a:pt x="297179" y="213360"/>
                  </a:moveTo>
                  <a:cubicBezTo>
                    <a:pt x="318134" y="230505"/>
                    <a:pt x="342900" y="236220"/>
                    <a:pt x="369570" y="241935"/>
                  </a:cubicBezTo>
                  <a:moveTo>
                    <a:pt x="45720" y="241935"/>
                  </a:moveTo>
                  <a:cubicBezTo>
                    <a:pt x="72390" y="245745"/>
                    <a:pt x="97154" y="230505"/>
                    <a:pt x="118110" y="21336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45">
              <a:extLst>
                <a:ext uri="{FF2B5EF4-FFF2-40B4-BE49-F238E27FC236}">
                  <a16:creationId xmlns:a16="http://schemas.microsoft.com/office/drawing/2014/main" id="{62BE6456-57BE-5F85-8328-E6149A96BAD2}"/>
                </a:ext>
              </a:extLst>
            </p:cNvPr>
            <p:cNvSpPr/>
            <p:nvPr/>
          </p:nvSpPr>
          <p:spPr>
            <a:xfrm>
              <a:off x="2533650" y="4432725"/>
              <a:ext cx="419100" cy="392849"/>
            </a:xfrm>
            <a:custGeom>
              <a:avLst/>
              <a:gdLst/>
              <a:ahLst/>
              <a:cxnLst/>
              <a:rect l="0" t="0" r="0" b="0"/>
              <a:pathLst>
                <a:path w="419100" h="392849">
                  <a:moveTo>
                    <a:pt x="44977" y="243058"/>
                  </a:moveTo>
                  <a:cubicBezTo>
                    <a:pt x="44977" y="219418"/>
                    <a:pt x="64141" y="200253"/>
                    <a:pt x="87782" y="200253"/>
                  </a:cubicBezTo>
                  <a:cubicBezTo>
                    <a:pt x="111423" y="200253"/>
                    <a:pt x="130587" y="219418"/>
                    <a:pt x="130587" y="243058"/>
                  </a:cubicBezTo>
                  <a:cubicBezTo>
                    <a:pt x="130587" y="266699"/>
                    <a:pt x="111423" y="285864"/>
                    <a:pt x="87782" y="285864"/>
                  </a:cubicBezTo>
                  <a:cubicBezTo>
                    <a:pt x="64141" y="285864"/>
                    <a:pt x="44977" y="266699"/>
                    <a:pt x="44977" y="243058"/>
                  </a:cubicBezTo>
                  <a:moveTo>
                    <a:pt x="17811" y="355396"/>
                  </a:moveTo>
                  <a:cubicBezTo>
                    <a:pt x="29006" y="326142"/>
                    <a:pt x="57217" y="306938"/>
                    <a:pt x="88539" y="307252"/>
                  </a:cubicBezTo>
                  <a:cubicBezTo>
                    <a:pt x="119861" y="307567"/>
                    <a:pt x="147681" y="327333"/>
                    <a:pt x="158286" y="356806"/>
                  </a:cubicBezTo>
                  <a:moveTo>
                    <a:pt x="284435" y="243058"/>
                  </a:moveTo>
                  <a:cubicBezTo>
                    <a:pt x="284435" y="219418"/>
                    <a:pt x="303600" y="200253"/>
                    <a:pt x="327240" y="200253"/>
                  </a:cubicBezTo>
                  <a:cubicBezTo>
                    <a:pt x="350881" y="200253"/>
                    <a:pt x="370046" y="219418"/>
                    <a:pt x="370046" y="243058"/>
                  </a:cubicBezTo>
                  <a:cubicBezTo>
                    <a:pt x="370046" y="266699"/>
                    <a:pt x="350881" y="285864"/>
                    <a:pt x="327240" y="285864"/>
                  </a:cubicBezTo>
                  <a:cubicBezTo>
                    <a:pt x="303600" y="285864"/>
                    <a:pt x="284435" y="266699"/>
                    <a:pt x="284435" y="243058"/>
                  </a:cubicBezTo>
                  <a:moveTo>
                    <a:pt x="314286" y="308552"/>
                  </a:moveTo>
                  <a:cubicBezTo>
                    <a:pt x="320935" y="307363"/>
                    <a:pt x="327708" y="307031"/>
                    <a:pt x="334441" y="307562"/>
                  </a:cubicBezTo>
                  <a:cubicBezTo>
                    <a:pt x="360550" y="310339"/>
                    <a:pt x="383390" y="326362"/>
                    <a:pt x="394887" y="349967"/>
                  </a:cubicBezTo>
                  <a:moveTo>
                    <a:pt x="0" y="392849"/>
                  </a:moveTo>
                  <a:lnTo>
                    <a:pt x="419100" y="392849"/>
                  </a:lnTo>
                  <a:moveTo>
                    <a:pt x="341452" y="392849"/>
                  </a:moveTo>
                  <a:lnTo>
                    <a:pt x="217893" y="392849"/>
                  </a:lnTo>
                  <a:lnTo>
                    <a:pt x="201434" y="318706"/>
                  </a:lnTo>
                  <a:cubicBezTo>
                    <a:pt x="200811" y="315887"/>
                    <a:pt x="201499" y="312938"/>
                    <a:pt x="203306" y="310687"/>
                  </a:cubicBezTo>
                  <a:cubicBezTo>
                    <a:pt x="205113" y="308435"/>
                    <a:pt x="207844" y="307125"/>
                    <a:pt x="210731" y="307124"/>
                  </a:cubicBezTo>
                  <a:lnTo>
                    <a:pt x="307124" y="307124"/>
                  </a:lnTo>
                  <a:cubicBezTo>
                    <a:pt x="316051" y="307125"/>
                    <a:pt x="323779" y="313326"/>
                    <a:pt x="325716" y="322040"/>
                  </a:cubicBezTo>
                  <a:close/>
                  <a:moveTo>
                    <a:pt x="200025" y="0"/>
                  </a:moveTo>
                  <a:lnTo>
                    <a:pt x="200025" y="76200"/>
                  </a:lnTo>
                  <a:moveTo>
                    <a:pt x="161925" y="133350"/>
                  </a:moveTo>
                  <a:lnTo>
                    <a:pt x="171450" y="76200"/>
                  </a:lnTo>
                  <a:lnTo>
                    <a:pt x="228600" y="76200"/>
                  </a:lnTo>
                  <a:lnTo>
                    <a:pt x="238125" y="133350"/>
                  </a:lnTo>
                  <a:close/>
                  <a:moveTo>
                    <a:pt x="260870" y="349986"/>
                  </a:moveTo>
                  <a:cubicBezTo>
                    <a:pt x="260870" y="353931"/>
                    <a:pt x="264069" y="357130"/>
                    <a:pt x="268014" y="357130"/>
                  </a:cubicBezTo>
                  <a:cubicBezTo>
                    <a:pt x="271959" y="357130"/>
                    <a:pt x="275158" y="353931"/>
                    <a:pt x="275158" y="349986"/>
                  </a:cubicBezTo>
                  <a:cubicBezTo>
                    <a:pt x="275158" y="346041"/>
                    <a:pt x="271959" y="342842"/>
                    <a:pt x="268014" y="342842"/>
                  </a:cubicBezTo>
                  <a:cubicBezTo>
                    <a:pt x="264069" y="342842"/>
                    <a:pt x="260870" y="346041"/>
                    <a:pt x="260870" y="349986"/>
                  </a:cubicBezTo>
                  <a:moveTo>
                    <a:pt x="296703" y="213093"/>
                  </a:moveTo>
                  <a:cubicBezTo>
                    <a:pt x="315501" y="233458"/>
                    <a:pt x="342365" y="244434"/>
                    <a:pt x="370046" y="243058"/>
                  </a:cubicBezTo>
                  <a:moveTo>
                    <a:pt x="44977" y="243058"/>
                  </a:moveTo>
                  <a:cubicBezTo>
                    <a:pt x="72657" y="244434"/>
                    <a:pt x="99521" y="233458"/>
                    <a:pt x="118319" y="21309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B6D5E5-0232-7A90-FA5B-42CA076C2F31}"/>
              </a:ext>
            </a:extLst>
          </p:cNvPr>
          <p:cNvGrpSpPr/>
          <p:nvPr/>
        </p:nvGrpSpPr>
        <p:grpSpPr>
          <a:xfrm>
            <a:off x="4753528" y="4789739"/>
            <a:ext cx="440815" cy="445770"/>
            <a:chOff x="3893820" y="4410075"/>
            <a:chExt cx="440815" cy="445770"/>
          </a:xfrm>
        </p:grpSpPr>
        <p:sp>
          <p:nvSpPr>
            <p:cNvPr id="41" name="Rounded Rectangle 47">
              <a:extLst>
                <a:ext uri="{FF2B5EF4-FFF2-40B4-BE49-F238E27FC236}">
                  <a16:creationId xmlns:a16="http://schemas.microsoft.com/office/drawing/2014/main" id="{8C10EE6C-34FE-867E-373B-166DA93513EE}"/>
                </a:ext>
              </a:extLst>
            </p:cNvPr>
            <p:cNvSpPr/>
            <p:nvPr/>
          </p:nvSpPr>
          <p:spPr>
            <a:xfrm>
              <a:off x="3893820" y="4410075"/>
              <a:ext cx="440054" cy="445770"/>
            </a:xfrm>
            <a:custGeom>
              <a:avLst/>
              <a:gdLst/>
              <a:ahLst/>
              <a:cxnLst/>
              <a:rect l="0" t="0" r="0" b="0"/>
              <a:pathLst>
                <a:path w="440054" h="445770">
                  <a:moveTo>
                    <a:pt x="97154" y="361950"/>
                  </a:moveTo>
                  <a:cubicBezTo>
                    <a:pt x="175259" y="388620"/>
                    <a:pt x="264795" y="344804"/>
                    <a:pt x="344804" y="361950"/>
                  </a:cubicBezTo>
                  <a:cubicBezTo>
                    <a:pt x="344804" y="361950"/>
                    <a:pt x="360045" y="361950"/>
                    <a:pt x="363854" y="381000"/>
                  </a:cubicBezTo>
                  <a:cubicBezTo>
                    <a:pt x="367664" y="392429"/>
                    <a:pt x="363854" y="405765"/>
                    <a:pt x="363854" y="419100"/>
                  </a:cubicBezTo>
                  <a:cubicBezTo>
                    <a:pt x="363854" y="419100"/>
                    <a:pt x="361950" y="445770"/>
                    <a:pt x="344804" y="438150"/>
                  </a:cubicBezTo>
                  <a:cubicBezTo>
                    <a:pt x="268604" y="407670"/>
                    <a:pt x="179070" y="432434"/>
                    <a:pt x="97154" y="438150"/>
                  </a:cubicBezTo>
                  <a:cubicBezTo>
                    <a:pt x="97154" y="438150"/>
                    <a:pt x="74295" y="438150"/>
                    <a:pt x="78104" y="419100"/>
                  </a:cubicBezTo>
                  <a:cubicBezTo>
                    <a:pt x="80009" y="405765"/>
                    <a:pt x="76200" y="394334"/>
                    <a:pt x="78104" y="381000"/>
                  </a:cubicBezTo>
                  <a:cubicBezTo>
                    <a:pt x="78104" y="381000"/>
                    <a:pt x="78104" y="363854"/>
                    <a:pt x="97154" y="361950"/>
                  </a:cubicBezTo>
                  <a:moveTo>
                    <a:pt x="116204" y="361950"/>
                  </a:moveTo>
                  <a:cubicBezTo>
                    <a:pt x="110489" y="342900"/>
                    <a:pt x="114300" y="323850"/>
                    <a:pt x="116204" y="304800"/>
                  </a:cubicBezTo>
                  <a:moveTo>
                    <a:pt x="325754" y="304800"/>
                  </a:moveTo>
                  <a:cubicBezTo>
                    <a:pt x="329564" y="323850"/>
                    <a:pt x="323850" y="342900"/>
                    <a:pt x="325754" y="361950"/>
                  </a:cubicBezTo>
                  <a:moveTo>
                    <a:pt x="116204" y="400050"/>
                  </a:moveTo>
                  <a:cubicBezTo>
                    <a:pt x="121920" y="401954"/>
                    <a:pt x="129539" y="400050"/>
                    <a:pt x="135254" y="400050"/>
                  </a:cubicBezTo>
                  <a:moveTo>
                    <a:pt x="192404" y="400050"/>
                  </a:moveTo>
                  <a:cubicBezTo>
                    <a:pt x="186689" y="400050"/>
                    <a:pt x="179070" y="398145"/>
                    <a:pt x="173354" y="400050"/>
                  </a:cubicBezTo>
                  <a:moveTo>
                    <a:pt x="220979" y="110490"/>
                  </a:moveTo>
                  <a:cubicBezTo>
                    <a:pt x="219075" y="110490"/>
                    <a:pt x="217170" y="112395"/>
                    <a:pt x="217170" y="114300"/>
                  </a:cubicBezTo>
                  <a:cubicBezTo>
                    <a:pt x="215265" y="116204"/>
                    <a:pt x="219075" y="118109"/>
                    <a:pt x="220979" y="120015"/>
                  </a:cubicBezTo>
                  <a:cubicBezTo>
                    <a:pt x="222884" y="120015"/>
                    <a:pt x="226695" y="116205"/>
                    <a:pt x="226695" y="114300"/>
                  </a:cubicBezTo>
                  <a:cubicBezTo>
                    <a:pt x="226695" y="112395"/>
                    <a:pt x="222885" y="110490"/>
                    <a:pt x="220979" y="110490"/>
                  </a:cubicBezTo>
                  <a:moveTo>
                    <a:pt x="192404" y="0"/>
                  </a:moveTo>
                  <a:cubicBezTo>
                    <a:pt x="211454" y="5715"/>
                    <a:pt x="230504" y="1904"/>
                    <a:pt x="249554" y="0"/>
                  </a:cubicBezTo>
                  <a:cubicBezTo>
                    <a:pt x="249554" y="0"/>
                    <a:pt x="260984" y="1904"/>
                    <a:pt x="268604" y="19050"/>
                  </a:cubicBezTo>
                  <a:cubicBezTo>
                    <a:pt x="281939" y="55245"/>
                    <a:pt x="262889" y="95250"/>
                    <a:pt x="268604" y="133350"/>
                  </a:cubicBezTo>
                  <a:cubicBezTo>
                    <a:pt x="268604" y="133350"/>
                    <a:pt x="268604" y="148590"/>
                    <a:pt x="249554" y="152400"/>
                  </a:cubicBezTo>
                  <a:cubicBezTo>
                    <a:pt x="230504" y="156209"/>
                    <a:pt x="211454" y="148590"/>
                    <a:pt x="192404" y="152400"/>
                  </a:cubicBezTo>
                  <a:cubicBezTo>
                    <a:pt x="192404" y="152400"/>
                    <a:pt x="171450" y="152400"/>
                    <a:pt x="173354" y="133350"/>
                  </a:cubicBezTo>
                  <a:cubicBezTo>
                    <a:pt x="177164" y="95250"/>
                    <a:pt x="163829" y="55245"/>
                    <a:pt x="173354" y="19050"/>
                  </a:cubicBezTo>
                  <a:cubicBezTo>
                    <a:pt x="173354" y="19050"/>
                    <a:pt x="173354" y="3809"/>
                    <a:pt x="192404" y="0"/>
                  </a:cubicBezTo>
                  <a:moveTo>
                    <a:pt x="344804" y="57150"/>
                  </a:moveTo>
                  <a:cubicBezTo>
                    <a:pt x="363854" y="57150"/>
                    <a:pt x="382904" y="53340"/>
                    <a:pt x="401954" y="57150"/>
                  </a:cubicBezTo>
                  <a:cubicBezTo>
                    <a:pt x="411479" y="59054"/>
                    <a:pt x="422909" y="66675"/>
                    <a:pt x="421004" y="76200"/>
                  </a:cubicBezTo>
                  <a:cubicBezTo>
                    <a:pt x="419100" y="95250"/>
                    <a:pt x="426720" y="114300"/>
                    <a:pt x="421004" y="133350"/>
                  </a:cubicBezTo>
                  <a:cubicBezTo>
                    <a:pt x="388620" y="135254"/>
                    <a:pt x="356234" y="123825"/>
                    <a:pt x="325754" y="133350"/>
                  </a:cubicBezTo>
                  <a:cubicBezTo>
                    <a:pt x="325754" y="114300"/>
                    <a:pt x="325754" y="95250"/>
                    <a:pt x="325754" y="76200"/>
                  </a:cubicBezTo>
                  <a:cubicBezTo>
                    <a:pt x="325754" y="64770"/>
                    <a:pt x="335279" y="57150"/>
                    <a:pt x="344804" y="57150"/>
                  </a:cubicBezTo>
                  <a:moveTo>
                    <a:pt x="424814" y="190500"/>
                  </a:moveTo>
                  <a:cubicBezTo>
                    <a:pt x="390524" y="188595"/>
                    <a:pt x="356234" y="188595"/>
                    <a:pt x="321944" y="190500"/>
                  </a:cubicBezTo>
                  <a:cubicBezTo>
                    <a:pt x="316229" y="190500"/>
                    <a:pt x="312419" y="186690"/>
                    <a:pt x="308609" y="182879"/>
                  </a:cubicBezTo>
                  <a:cubicBezTo>
                    <a:pt x="304800" y="179070"/>
                    <a:pt x="308609" y="173354"/>
                    <a:pt x="308609" y="167639"/>
                  </a:cubicBezTo>
                  <a:cubicBezTo>
                    <a:pt x="308609" y="154304"/>
                    <a:pt x="323850" y="146684"/>
                    <a:pt x="325754" y="133349"/>
                  </a:cubicBezTo>
                  <a:cubicBezTo>
                    <a:pt x="358139" y="129539"/>
                    <a:pt x="390525" y="125729"/>
                    <a:pt x="421004" y="133349"/>
                  </a:cubicBezTo>
                  <a:cubicBezTo>
                    <a:pt x="430529" y="142874"/>
                    <a:pt x="432434" y="156209"/>
                    <a:pt x="438150" y="167639"/>
                  </a:cubicBezTo>
                  <a:cubicBezTo>
                    <a:pt x="440054" y="173354"/>
                    <a:pt x="438150" y="177164"/>
                    <a:pt x="438150" y="182879"/>
                  </a:cubicBezTo>
                  <a:cubicBezTo>
                    <a:pt x="436245" y="188595"/>
                    <a:pt x="430529" y="190500"/>
                    <a:pt x="424815" y="190500"/>
                  </a:cubicBezTo>
                  <a:moveTo>
                    <a:pt x="20954" y="57150"/>
                  </a:moveTo>
                  <a:cubicBezTo>
                    <a:pt x="51434" y="47625"/>
                    <a:pt x="85725" y="64770"/>
                    <a:pt x="116204" y="57150"/>
                  </a:cubicBezTo>
                  <a:cubicBezTo>
                    <a:pt x="116204" y="57150"/>
                    <a:pt x="140970" y="57150"/>
                    <a:pt x="135254" y="76200"/>
                  </a:cubicBezTo>
                  <a:cubicBezTo>
                    <a:pt x="129539" y="95250"/>
                    <a:pt x="137159" y="114300"/>
                    <a:pt x="135254" y="133350"/>
                  </a:cubicBezTo>
                  <a:cubicBezTo>
                    <a:pt x="135254" y="133350"/>
                    <a:pt x="135254" y="154304"/>
                    <a:pt x="116204" y="152400"/>
                  </a:cubicBezTo>
                  <a:cubicBezTo>
                    <a:pt x="83820" y="148590"/>
                    <a:pt x="51434" y="158115"/>
                    <a:pt x="20954" y="152400"/>
                  </a:cubicBezTo>
                  <a:cubicBezTo>
                    <a:pt x="20954" y="152400"/>
                    <a:pt x="0" y="152400"/>
                    <a:pt x="1904" y="133350"/>
                  </a:cubicBezTo>
                  <a:cubicBezTo>
                    <a:pt x="3809" y="114300"/>
                    <a:pt x="9525" y="93345"/>
                    <a:pt x="1904" y="76200"/>
                  </a:cubicBezTo>
                  <a:cubicBezTo>
                    <a:pt x="1904" y="76200"/>
                    <a:pt x="1904" y="53340"/>
                    <a:pt x="20954" y="57150"/>
                  </a:cubicBezTo>
                  <a:moveTo>
                    <a:pt x="20954" y="190500"/>
                  </a:moveTo>
                  <a:cubicBezTo>
                    <a:pt x="53339" y="188595"/>
                    <a:pt x="83820" y="186690"/>
                    <a:pt x="116204" y="190500"/>
                  </a:cubicBezTo>
                  <a:moveTo>
                    <a:pt x="49529" y="152400"/>
                  </a:moveTo>
                  <a:cubicBezTo>
                    <a:pt x="43814" y="163829"/>
                    <a:pt x="45720" y="179070"/>
                    <a:pt x="40004" y="190500"/>
                  </a:cubicBezTo>
                  <a:moveTo>
                    <a:pt x="87629" y="152400"/>
                  </a:moveTo>
                  <a:cubicBezTo>
                    <a:pt x="91439" y="165734"/>
                    <a:pt x="95250" y="177165"/>
                    <a:pt x="97154" y="190500"/>
                  </a:cubicBezTo>
                  <a:moveTo>
                    <a:pt x="152400" y="249554"/>
                  </a:moveTo>
                  <a:cubicBezTo>
                    <a:pt x="192404" y="219075"/>
                    <a:pt x="245745" y="224789"/>
                    <a:pt x="289559" y="249554"/>
                  </a:cubicBezTo>
                  <a:moveTo>
                    <a:pt x="173354" y="291465"/>
                  </a:moveTo>
                  <a:cubicBezTo>
                    <a:pt x="205739" y="278130"/>
                    <a:pt x="240029" y="270510"/>
                    <a:pt x="268604" y="29146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8">
              <a:extLst>
                <a:ext uri="{FF2B5EF4-FFF2-40B4-BE49-F238E27FC236}">
                  <a16:creationId xmlns:a16="http://schemas.microsoft.com/office/drawing/2014/main" id="{07B8A598-903E-460F-4663-0752C2C61A54}"/>
                </a:ext>
              </a:extLst>
            </p:cNvPr>
            <p:cNvSpPr/>
            <p:nvPr/>
          </p:nvSpPr>
          <p:spPr>
            <a:xfrm>
              <a:off x="3895725" y="4410075"/>
              <a:ext cx="438910" cy="438150"/>
            </a:xfrm>
            <a:custGeom>
              <a:avLst/>
              <a:gdLst/>
              <a:ahLst/>
              <a:cxnLst/>
              <a:rect l="0" t="0" r="0" b="0"/>
              <a:pathLst>
                <a:path w="438910" h="438150">
                  <a:moveTo>
                    <a:pt x="95250" y="361950"/>
                  </a:moveTo>
                  <a:lnTo>
                    <a:pt x="342900" y="361950"/>
                  </a:lnTo>
                  <a:cubicBezTo>
                    <a:pt x="342900" y="361950"/>
                    <a:pt x="361950" y="361950"/>
                    <a:pt x="361950" y="381000"/>
                  </a:cubicBezTo>
                  <a:lnTo>
                    <a:pt x="361950" y="419100"/>
                  </a:lnTo>
                  <a:cubicBezTo>
                    <a:pt x="361950" y="419100"/>
                    <a:pt x="361950" y="438150"/>
                    <a:pt x="342900" y="438150"/>
                  </a:cubicBezTo>
                  <a:lnTo>
                    <a:pt x="95250" y="438150"/>
                  </a:lnTo>
                  <a:cubicBezTo>
                    <a:pt x="95250" y="438150"/>
                    <a:pt x="76200" y="438150"/>
                    <a:pt x="76200" y="419100"/>
                  </a:cubicBezTo>
                  <a:lnTo>
                    <a:pt x="76200" y="381000"/>
                  </a:lnTo>
                  <a:cubicBezTo>
                    <a:pt x="76200" y="381000"/>
                    <a:pt x="76200" y="361950"/>
                    <a:pt x="95250" y="361950"/>
                  </a:cubicBezTo>
                  <a:moveTo>
                    <a:pt x="114300" y="361950"/>
                  </a:moveTo>
                  <a:lnTo>
                    <a:pt x="114300" y="304800"/>
                  </a:lnTo>
                  <a:moveTo>
                    <a:pt x="323850" y="361950"/>
                  </a:moveTo>
                  <a:lnTo>
                    <a:pt x="323850" y="304800"/>
                  </a:lnTo>
                  <a:moveTo>
                    <a:pt x="114300" y="400050"/>
                  </a:moveTo>
                  <a:lnTo>
                    <a:pt x="133350" y="400050"/>
                  </a:lnTo>
                  <a:moveTo>
                    <a:pt x="171450" y="400050"/>
                  </a:moveTo>
                  <a:lnTo>
                    <a:pt x="190500" y="400050"/>
                  </a:lnTo>
                  <a:moveTo>
                    <a:pt x="219075" y="109537"/>
                  </a:moveTo>
                  <a:cubicBezTo>
                    <a:pt x="216444" y="109537"/>
                    <a:pt x="214312" y="111669"/>
                    <a:pt x="214312" y="114300"/>
                  </a:cubicBezTo>
                  <a:cubicBezTo>
                    <a:pt x="214312" y="116930"/>
                    <a:pt x="216444" y="119062"/>
                    <a:pt x="219075" y="119062"/>
                  </a:cubicBezTo>
                  <a:cubicBezTo>
                    <a:pt x="221705" y="119062"/>
                    <a:pt x="223837" y="116930"/>
                    <a:pt x="223837" y="114300"/>
                  </a:cubicBezTo>
                  <a:cubicBezTo>
                    <a:pt x="223837" y="111669"/>
                    <a:pt x="221705" y="109537"/>
                    <a:pt x="219075" y="109537"/>
                  </a:cubicBezTo>
                  <a:moveTo>
                    <a:pt x="190500" y="0"/>
                  </a:moveTo>
                  <a:lnTo>
                    <a:pt x="247650" y="0"/>
                  </a:lnTo>
                  <a:cubicBezTo>
                    <a:pt x="247650" y="0"/>
                    <a:pt x="266700" y="0"/>
                    <a:pt x="266700" y="19050"/>
                  </a:cubicBezTo>
                  <a:lnTo>
                    <a:pt x="266700" y="133350"/>
                  </a:lnTo>
                  <a:cubicBezTo>
                    <a:pt x="266700" y="133350"/>
                    <a:pt x="266700" y="152400"/>
                    <a:pt x="247650" y="152400"/>
                  </a:cubicBezTo>
                  <a:lnTo>
                    <a:pt x="190500" y="152400"/>
                  </a:lnTo>
                  <a:cubicBezTo>
                    <a:pt x="190500" y="152400"/>
                    <a:pt x="171450" y="152400"/>
                    <a:pt x="171450" y="133350"/>
                  </a:cubicBezTo>
                  <a:lnTo>
                    <a:pt x="171450" y="19050"/>
                  </a:lnTo>
                  <a:cubicBezTo>
                    <a:pt x="171450" y="19050"/>
                    <a:pt x="171450" y="0"/>
                    <a:pt x="190500" y="0"/>
                  </a:cubicBezTo>
                  <a:moveTo>
                    <a:pt x="342900" y="57150"/>
                  </a:moveTo>
                  <a:lnTo>
                    <a:pt x="400050" y="57150"/>
                  </a:lnTo>
                  <a:cubicBezTo>
                    <a:pt x="410571" y="57150"/>
                    <a:pt x="419100" y="65678"/>
                    <a:pt x="419100" y="76200"/>
                  </a:cubicBezTo>
                  <a:lnTo>
                    <a:pt x="419100" y="133350"/>
                  </a:lnTo>
                  <a:lnTo>
                    <a:pt x="419100" y="133350"/>
                  </a:lnTo>
                  <a:lnTo>
                    <a:pt x="323850" y="133350"/>
                  </a:lnTo>
                  <a:lnTo>
                    <a:pt x="323850" y="133350"/>
                  </a:lnTo>
                  <a:lnTo>
                    <a:pt x="323850" y="76200"/>
                  </a:lnTo>
                  <a:cubicBezTo>
                    <a:pt x="323850" y="65678"/>
                    <a:pt x="332378" y="57150"/>
                    <a:pt x="342900" y="57150"/>
                  </a:cubicBezTo>
                  <a:close/>
                  <a:moveTo>
                    <a:pt x="320211" y="190500"/>
                  </a:moveTo>
                  <a:cubicBezTo>
                    <a:pt x="314872" y="190492"/>
                    <a:pt x="309915" y="187725"/>
                    <a:pt x="307108" y="183184"/>
                  </a:cubicBezTo>
                  <a:cubicBezTo>
                    <a:pt x="304300" y="178642"/>
                    <a:pt x="304039" y="172972"/>
                    <a:pt x="306419" y="168192"/>
                  </a:cubicBezTo>
                  <a:lnTo>
                    <a:pt x="323849" y="133349"/>
                  </a:lnTo>
                  <a:lnTo>
                    <a:pt x="419099" y="133349"/>
                  </a:lnTo>
                  <a:lnTo>
                    <a:pt x="436530" y="168192"/>
                  </a:lnTo>
                  <a:cubicBezTo>
                    <a:pt x="438910" y="172972"/>
                    <a:pt x="438649" y="178642"/>
                    <a:pt x="435842" y="183184"/>
                  </a:cubicBezTo>
                  <a:cubicBezTo>
                    <a:pt x="433034" y="187725"/>
                    <a:pt x="428077" y="190492"/>
                    <a:pt x="422738" y="190500"/>
                  </a:cubicBezTo>
                  <a:close/>
                  <a:moveTo>
                    <a:pt x="19050" y="57150"/>
                  </a:moveTo>
                  <a:lnTo>
                    <a:pt x="114300" y="57150"/>
                  </a:lnTo>
                  <a:cubicBezTo>
                    <a:pt x="114300" y="57150"/>
                    <a:pt x="133350" y="57150"/>
                    <a:pt x="133350" y="76200"/>
                  </a:cubicBezTo>
                  <a:lnTo>
                    <a:pt x="133350" y="133350"/>
                  </a:lnTo>
                  <a:cubicBezTo>
                    <a:pt x="133350" y="133350"/>
                    <a:pt x="133350" y="152400"/>
                    <a:pt x="114300" y="152400"/>
                  </a:cubicBezTo>
                  <a:lnTo>
                    <a:pt x="19050" y="152400"/>
                  </a:lnTo>
                  <a:cubicBezTo>
                    <a:pt x="19050" y="152400"/>
                    <a:pt x="0" y="152400"/>
                    <a:pt x="0" y="133350"/>
                  </a:cubicBezTo>
                  <a:lnTo>
                    <a:pt x="0" y="76200"/>
                  </a:lnTo>
                  <a:cubicBezTo>
                    <a:pt x="0" y="76200"/>
                    <a:pt x="0" y="57150"/>
                    <a:pt x="19050" y="57150"/>
                  </a:cubicBezTo>
                  <a:moveTo>
                    <a:pt x="19050" y="190500"/>
                  </a:moveTo>
                  <a:lnTo>
                    <a:pt x="114300" y="190500"/>
                  </a:lnTo>
                  <a:moveTo>
                    <a:pt x="47625" y="152400"/>
                  </a:moveTo>
                  <a:lnTo>
                    <a:pt x="38100" y="190500"/>
                  </a:lnTo>
                  <a:moveTo>
                    <a:pt x="95250" y="190500"/>
                  </a:moveTo>
                  <a:lnTo>
                    <a:pt x="85725" y="152400"/>
                  </a:lnTo>
                  <a:moveTo>
                    <a:pt x="150399" y="249402"/>
                  </a:moveTo>
                  <a:cubicBezTo>
                    <a:pt x="191987" y="221683"/>
                    <a:pt x="246162" y="221683"/>
                    <a:pt x="287750" y="249402"/>
                  </a:cubicBezTo>
                  <a:moveTo>
                    <a:pt x="171602" y="290626"/>
                  </a:moveTo>
                  <a:cubicBezTo>
                    <a:pt x="200395" y="271432"/>
                    <a:pt x="237906" y="271432"/>
                    <a:pt x="266700" y="290626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1C836F7-2D76-E808-DFC5-04DF7A451315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oss-cycle.png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3480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2" name="Rounded Rectangle 1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6" name="Rounded Rectangle 5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0" name="Rounded Rectangle 9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close/>
                  <a:moveTo>
                    <a:pt x="0" y="342900"/>
                  </a:moveTo>
                  <a:lnTo>
                    <a:pt x="1714500" y="342900"/>
                  </a:lnTo>
                  <a:lnTo>
                    <a:pt x="1714500" y="1943100"/>
                  </a:lnTo>
                  <a:lnTo>
                    <a:pt x="0" y="1943100"/>
                  </a:lnTo>
                  <a:close/>
                  <a:moveTo>
                    <a:pt x="1714500" y="3110592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3110592"/>
                  </a:lnTo>
                  <a:close/>
                  <a:moveTo>
                    <a:pt x="1714500" y="3110592"/>
                  </a:moveTo>
                  <a:lnTo>
                    <a:pt x="0" y="3110592"/>
                  </a:lnTo>
                  <a:lnTo>
                    <a:pt x="0" y="1943100"/>
                  </a:lnTo>
                  <a:lnTo>
                    <a:pt x="1714500" y="1943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/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/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6DFF5D-76AC-4299-1F37-202FB4B7B2DB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86D2-56A5-285A-55A9-AC2CE4793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2F042BC-2DD7-E8BB-0C80-C2389DE4B6D0}"/>
              </a:ext>
            </a:extLst>
          </p:cNvPr>
          <p:cNvGrpSpPr/>
          <p:nvPr/>
        </p:nvGrpSpPr>
        <p:grpSpPr>
          <a:xfrm>
            <a:off x="1850707" y="2005488"/>
            <a:ext cx="1768792" cy="3462337"/>
            <a:chOff x="650557" y="1243012"/>
            <a:chExt cx="1768792" cy="346233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8D7B834-6A99-8BBD-AD2B-06D21B0435B2}"/>
                </a:ext>
              </a:extLst>
            </p:cNvPr>
            <p:cNvSpPr/>
            <p:nvPr/>
          </p:nvSpPr>
          <p:spPr>
            <a:xfrm>
              <a:off x="650557" y="1243012"/>
              <a:ext cx="1768792" cy="3462337"/>
            </a:xfrm>
            <a:custGeom>
              <a:avLst/>
              <a:gdLst/>
              <a:ahLst/>
              <a:cxnLst/>
              <a:rect l="0" t="0" r="0" b="0"/>
              <a:pathLst>
                <a:path w="1768792" h="3462337">
                  <a:moveTo>
                    <a:pt x="35242" y="357187"/>
                  </a:moveTo>
                  <a:cubicBezTo>
                    <a:pt x="30480" y="319087"/>
                    <a:pt x="37147" y="280987"/>
                    <a:pt x="35242" y="242887"/>
                  </a:cubicBezTo>
                  <a:cubicBezTo>
                    <a:pt x="32385" y="181927"/>
                    <a:pt x="52387" y="116204"/>
                    <a:pt x="101917" y="80962"/>
                  </a:cubicBezTo>
                  <a:cubicBezTo>
                    <a:pt x="152400" y="46672"/>
                    <a:pt x="202882" y="11429"/>
                    <a:pt x="263842" y="14287"/>
                  </a:cubicBezTo>
                  <a:cubicBezTo>
                    <a:pt x="401002" y="20002"/>
                    <a:pt x="539115" y="20954"/>
                    <a:pt x="676275" y="14287"/>
                  </a:cubicBezTo>
                  <a:cubicBezTo>
                    <a:pt x="822960" y="6667"/>
                    <a:pt x="970597" y="19050"/>
                    <a:pt x="1117282" y="14287"/>
                  </a:cubicBezTo>
                  <a:cubicBezTo>
                    <a:pt x="1251585" y="9525"/>
                    <a:pt x="1389697" y="44767"/>
                    <a:pt x="1521142" y="14287"/>
                  </a:cubicBezTo>
                  <a:cubicBezTo>
                    <a:pt x="1580197" y="0"/>
                    <a:pt x="1644967" y="34289"/>
                    <a:pt x="1683067" y="80962"/>
                  </a:cubicBezTo>
                  <a:cubicBezTo>
                    <a:pt x="1721167" y="128587"/>
                    <a:pt x="1744980" y="182879"/>
                    <a:pt x="1749742" y="242887"/>
                  </a:cubicBezTo>
                  <a:cubicBezTo>
                    <a:pt x="1752600" y="280987"/>
                    <a:pt x="1745932" y="319087"/>
                    <a:pt x="1749742" y="357187"/>
                  </a:cubicBezTo>
                  <a:moveTo>
                    <a:pt x="1749742" y="1957387"/>
                  </a:moveTo>
                  <a:cubicBezTo>
                    <a:pt x="1753552" y="1773555"/>
                    <a:pt x="1757362" y="1589722"/>
                    <a:pt x="1749742" y="1405890"/>
                  </a:cubicBezTo>
                  <a:cubicBezTo>
                    <a:pt x="1742122" y="1238250"/>
                    <a:pt x="1759267" y="1069657"/>
                    <a:pt x="1749742" y="902017"/>
                  </a:cubicBezTo>
                  <a:cubicBezTo>
                    <a:pt x="1739265" y="721042"/>
                    <a:pt x="1744027" y="539115"/>
                    <a:pt x="1749742" y="357187"/>
                  </a:cubicBezTo>
                  <a:moveTo>
                    <a:pt x="35242" y="1957387"/>
                  </a:moveTo>
                  <a:cubicBezTo>
                    <a:pt x="36194" y="1780222"/>
                    <a:pt x="54292" y="1603057"/>
                    <a:pt x="35242" y="1427797"/>
                  </a:cubicBezTo>
                  <a:cubicBezTo>
                    <a:pt x="16192" y="1254442"/>
                    <a:pt x="22860" y="1079182"/>
                    <a:pt x="35242" y="905827"/>
                  </a:cubicBezTo>
                  <a:cubicBezTo>
                    <a:pt x="48577" y="723899"/>
                    <a:pt x="32385" y="540067"/>
                    <a:pt x="35242" y="357187"/>
                  </a:cubicBezTo>
                  <a:moveTo>
                    <a:pt x="1749742" y="1957387"/>
                  </a:moveTo>
                  <a:cubicBezTo>
                    <a:pt x="1735455" y="2182177"/>
                    <a:pt x="1768792" y="2407920"/>
                    <a:pt x="1749742" y="2631757"/>
                  </a:cubicBezTo>
                  <a:cubicBezTo>
                    <a:pt x="1733550" y="2830830"/>
                    <a:pt x="1744027" y="3031807"/>
                    <a:pt x="1749742" y="3230880"/>
                  </a:cubicBezTo>
                  <a:cubicBezTo>
                    <a:pt x="1751647" y="3287077"/>
                    <a:pt x="1717357" y="3333750"/>
                    <a:pt x="1683067" y="3381375"/>
                  </a:cubicBezTo>
                  <a:cubicBezTo>
                    <a:pt x="1647825" y="3428047"/>
                    <a:pt x="1582102" y="3446145"/>
                    <a:pt x="1521142" y="3443287"/>
                  </a:cubicBezTo>
                  <a:cubicBezTo>
                    <a:pt x="1377315" y="3436620"/>
                    <a:pt x="1232534" y="3429952"/>
                    <a:pt x="1088707" y="3443287"/>
                  </a:cubicBezTo>
                  <a:cubicBezTo>
                    <a:pt x="957262" y="3455670"/>
                    <a:pt x="823912" y="3425190"/>
                    <a:pt x="693420" y="3443287"/>
                  </a:cubicBezTo>
                  <a:cubicBezTo>
                    <a:pt x="551497" y="3462337"/>
                    <a:pt x="405764" y="3426142"/>
                    <a:pt x="263842" y="3443287"/>
                  </a:cubicBezTo>
                  <a:cubicBezTo>
                    <a:pt x="203835" y="3450907"/>
                    <a:pt x="143827" y="3422332"/>
                    <a:pt x="101917" y="3381375"/>
                  </a:cubicBezTo>
                  <a:cubicBezTo>
                    <a:pt x="60007" y="3340417"/>
                    <a:pt x="44767" y="3286125"/>
                    <a:pt x="35242" y="3230880"/>
                  </a:cubicBezTo>
                  <a:cubicBezTo>
                    <a:pt x="0" y="3032760"/>
                    <a:pt x="52387" y="2827020"/>
                    <a:pt x="35242" y="2626995"/>
                  </a:cubicBezTo>
                  <a:cubicBezTo>
                    <a:pt x="16192" y="2404110"/>
                    <a:pt x="33337" y="2180272"/>
                    <a:pt x="35242" y="1957387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AB741F2E-CA1E-4EB2-0EE6-51700B78331F}"/>
                </a:ext>
              </a:extLst>
            </p:cNvPr>
            <p:cNvSpPr/>
            <p:nvPr/>
          </p:nvSpPr>
          <p:spPr>
            <a:xfrm>
              <a:off x="6858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3E78C4F-1E30-1779-2857-B0662082F72F}"/>
              </a:ext>
            </a:extLst>
          </p:cNvPr>
          <p:cNvGrpSpPr/>
          <p:nvPr/>
        </p:nvGrpSpPr>
        <p:grpSpPr>
          <a:xfrm>
            <a:off x="3642360" y="2004536"/>
            <a:ext cx="1804035" cy="3468052"/>
            <a:chOff x="2442210" y="1242060"/>
            <a:chExt cx="1804035" cy="3468052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0C097A8-C96B-B85B-A050-A23466BE3A52}"/>
                </a:ext>
              </a:extLst>
            </p:cNvPr>
            <p:cNvSpPr/>
            <p:nvPr/>
          </p:nvSpPr>
          <p:spPr>
            <a:xfrm>
              <a:off x="2442210" y="1242060"/>
              <a:ext cx="1804035" cy="3468052"/>
            </a:xfrm>
            <a:custGeom>
              <a:avLst/>
              <a:gdLst/>
              <a:ahLst/>
              <a:cxnLst/>
              <a:rect l="0" t="0" r="0" b="0"/>
              <a:pathLst>
                <a:path w="1804035" h="3468052">
                  <a:moveTo>
                    <a:pt x="1786890" y="358139"/>
                  </a:moveTo>
                  <a:cubicBezTo>
                    <a:pt x="1771650" y="619125"/>
                    <a:pt x="1790700" y="881062"/>
                    <a:pt x="1786890" y="1142047"/>
                  </a:cubicBezTo>
                  <a:cubicBezTo>
                    <a:pt x="1783080" y="1414462"/>
                    <a:pt x="1804035" y="1686877"/>
                    <a:pt x="1786890" y="1958340"/>
                  </a:cubicBezTo>
                  <a:moveTo>
                    <a:pt x="72390" y="358139"/>
                  </a:moveTo>
                  <a:cubicBezTo>
                    <a:pt x="81915" y="551497"/>
                    <a:pt x="87630" y="746760"/>
                    <a:pt x="72390" y="940117"/>
                  </a:cubicBezTo>
                  <a:cubicBezTo>
                    <a:pt x="58102" y="1124902"/>
                    <a:pt x="78105" y="1310640"/>
                    <a:pt x="72390" y="1496377"/>
                  </a:cubicBezTo>
                  <a:cubicBezTo>
                    <a:pt x="67627" y="1650682"/>
                    <a:pt x="58102" y="1804987"/>
                    <a:pt x="72390" y="1958340"/>
                  </a:cubicBezTo>
                  <a:moveTo>
                    <a:pt x="1786890" y="1958340"/>
                  </a:moveTo>
                  <a:cubicBezTo>
                    <a:pt x="1783080" y="2161222"/>
                    <a:pt x="1801177" y="2364105"/>
                    <a:pt x="1786890" y="2566035"/>
                  </a:cubicBezTo>
                  <a:cubicBezTo>
                    <a:pt x="1771650" y="2787015"/>
                    <a:pt x="1779270" y="3009900"/>
                    <a:pt x="1786890" y="3231832"/>
                  </a:cubicBezTo>
                  <a:cubicBezTo>
                    <a:pt x="1788795" y="3288030"/>
                    <a:pt x="1769745" y="3351847"/>
                    <a:pt x="1720215" y="3382327"/>
                  </a:cubicBezTo>
                  <a:cubicBezTo>
                    <a:pt x="1669732" y="3412807"/>
                    <a:pt x="1618297" y="3433762"/>
                    <a:pt x="1558290" y="3444240"/>
                  </a:cubicBezTo>
                  <a:cubicBezTo>
                    <a:pt x="1420177" y="3468052"/>
                    <a:pt x="1278255" y="3459480"/>
                    <a:pt x="1139190" y="3444240"/>
                  </a:cubicBezTo>
                  <a:cubicBezTo>
                    <a:pt x="995362" y="3428047"/>
                    <a:pt x="850582" y="3449955"/>
                    <a:pt x="706755" y="3444240"/>
                  </a:cubicBezTo>
                  <a:cubicBezTo>
                    <a:pt x="571500" y="3439477"/>
                    <a:pt x="436245" y="3451860"/>
                    <a:pt x="300990" y="3444240"/>
                  </a:cubicBezTo>
                  <a:cubicBezTo>
                    <a:pt x="240030" y="3440430"/>
                    <a:pt x="182880" y="3420427"/>
                    <a:pt x="139065" y="3382327"/>
                  </a:cubicBezTo>
                  <a:cubicBezTo>
                    <a:pt x="95250" y="3343275"/>
                    <a:pt x="90487" y="3285172"/>
                    <a:pt x="72390" y="3231832"/>
                  </a:cubicBezTo>
                  <a:cubicBezTo>
                    <a:pt x="0" y="3015615"/>
                    <a:pt x="68580" y="2775585"/>
                    <a:pt x="72390" y="2547937"/>
                  </a:cubicBezTo>
                  <a:cubicBezTo>
                    <a:pt x="75247" y="2351722"/>
                    <a:pt x="58102" y="2154555"/>
                    <a:pt x="72390" y="1958340"/>
                  </a:cubicBezTo>
                  <a:moveTo>
                    <a:pt x="72390" y="358139"/>
                  </a:moveTo>
                  <a:cubicBezTo>
                    <a:pt x="72390" y="320039"/>
                    <a:pt x="74295" y="281939"/>
                    <a:pt x="72390" y="243839"/>
                  </a:cubicBezTo>
                  <a:cubicBezTo>
                    <a:pt x="68580" y="183832"/>
                    <a:pt x="100012" y="128587"/>
                    <a:pt x="139065" y="81914"/>
                  </a:cubicBezTo>
                  <a:cubicBezTo>
                    <a:pt x="179070" y="36194"/>
                    <a:pt x="240982" y="22860"/>
                    <a:pt x="300990" y="15239"/>
                  </a:cubicBezTo>
                  <a:cubicBezTo>
                    <a:pt x="426720" y="0"/>
                    <a:pt x="555307" y="23812"/>
                    <a:pt x="681990" y="15239"/>
                  </a:cubicBezTo>
                  <a:cubicBezTo>
                    <a:pt x="833437" y="4762"/>
                    <a:pt x="985837" y="2857"/>
                    <a:pt x="1137285" y="15239"/>
                  </a:cubicBezTo>
                  <a:cubicBezTo>
                    <a:pt x="1277302" y="26669"/>
                    <a:pt x="1419225" y="952"/>
                    <a:pt x="1558290" y="15239"/>
                  </a:cubicBezTo>
                  <a:cubicBezTo>
                    <a:pt x="1618297" y="21907"/>
                    <a:pt x="1678305" y="38100"/>
                    <a:pt x="1720215" y="81914"/>
                  </a:cubicBezTo>
                  <a:cubicBezTo>
                    <a:pt x="1762125" y="125729"/>
                    <a:pt x="1781175" y="183832"/>
                    <a:pt x="1786890" y="243839"/>
                  </a:cubicBezTo>
                  <a:cubicBezTo>
                    <a:pt x="1790700" y="281939"/>
                    <a:pt x="1787842" y="320039"/>
                    <a:pt x="1786890" y="35813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226DD72-2DC3-18E0-1075-D4ACB03FD207}"/>
                </a:ext>
              </a:extLst>
            </p:cNvPr>
            <p:cNvSpPr/>
            <p:nvPr/>
          </p:nvSpPr>
          <p:spPr>
            <a:xfrm>
              <a:off x="25146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E1C5B6-0AA3-6E18-3E93-AB1B23EE1F38}"/>
              </a:ext>
            </a:extLst>
          </p:cNvPr>
          <p:cNvGrpSpPr/>
          <p:nvPr/>
        </p:nvGrpSpPr>
        <p:grpSpPr>
          <a:xfrm>
            <a:off x="5528310" y="1985486"/>
            <a:ext cx="1746884" cy="3480435"/>
            <a:chOff x="4328160" y="1223010"/>
            <a:chExt cx="1746884" cy="348043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F70077-E972-9C7E-8CF8-49BE65C6BF73}"/>
                </a:ext>
              </a:extLst>
            </p:cNvPr>
            <p:cNvSpPr/>
            <p:nvPr/>
          </p:nvSpPr>
          <p:spPr>
            <a:xfrm>
              <a:off x="4328160" y="1223010"/>
              <a:ext cx="1746884" cy="3480435"/>
            </a:xfrm>
            <a:custGeom>
              <a:avLst/>
              <a:gdLst/>
              <a:ahLst/>
              <a:cxnLst/>
              <a:rect l="0" t="0" r="0" b="0"/>
              <a:pathLst>
                <a:path w="1746884" h="3480435">
                  <a:moveTo>
                    <a:pt x="15240" y="377189"/>
                  </a:moveTo>
                  <a:cubicBezTo>
                    <a:pt x="10477" y="339089"/>
                    <a:pt x="17145" y="300989"/>
                    <a:pt x="15240" y="262889"/>
                  </a:cubicBezTo>
                  <a:cubicBezTo>
                    <a:pt x="12382" y="201929"/>
                    <a:pt x="38100" y="142875"/>
                    <a:pt x="81915" y="100964"/>
                  </a:cubicBezTo>
                  <a:cubicBezTo>
                    <a:pt x="126682" y="60007"/>
                    <a:pt x="183832" y="29527"/>
                    <a:pt x="243840" y="34289"/>
                  </a:cubicBezTo>
                  <a:cubicBezTo>
                    <a:pt x="449580" y="49529"/>
                    <a:pt x="656272" y="32385"/>
                    <a:pt x="862965" y="34289"/>
                  </a:cubicBezTo>
                  <a:cubicBezTo>
                    <a:pt x="1075372" y="36194"/>
                    <a:pt x="1291590" y="0"/>
                    <a:pt x="1501140" y="34289"/>
                  </a:cubicBezTo>
                  <a:cubicBezTo>
                    <a:pt x="1561147" y="43814"/>
                    <a:pt x="1611630" y="68579"/>
                    <a:pt x="1663065" y="100964"/>
                  </a:cubicBezTo>
                  <a:cubicBezTo>
                    <a:pt x="1713547" y="134302"/>
                    <a:pt x="1720215" y="202882"/>
                    <a:pt x="1729740" y="262889"/>
                  </a:cubicBezTo>
                  <a:cubicBezTo>
                    <a:pt x="1735455" y="300989"/>
                    <a:pt x="1728787" y="339089"/>
                    <a:pt x="1729740" y="377189"/>
                  </a:cubicBezTo>
                  <a:moveTo>
                    <a:pt x="1729740" y="1977390"/>
                  </a:moveTo>
                  <a:cubicBezTo>
                    <a:pt x="1722120" y="1798319"/>
                    <a:pt x="1731645" y="1618297"/>
                    <a:pt x="1729740" y="1439227"/>
                  </a:cubicBezTo>
                  <a:cubicBezTo>
                    <a:pt x="1727834" y="1258252"/>
                    <a:pt x="1739265" y="1078230"/>
                    <a:pt x="1729740" y="897254"/>
                  </a:cubicBezTo>
                  <a:cubicBezTo>
                    <a:pt x="1720215" y="724852"/>
                    <a:pt x="1716405" y="550544"/>
                    <a:pt x="1729740" y="377189"/>
                  </a:cubicBezTo>
                  <a:moveTo>
                    <a:pt x="15240" y="377189"/>
                  </a:moveTo>
                  <a:cubicBezTo>
                    <a:pt x="30480" y="621029"/>
                    <a:pt x="22860" y="866775"/>
                    <a:pt x="15240" y="1110615"/>
                  </a:cubicBezTo>
                  <a:cubicBezTo>
                    <a:pt x="5715" y="1399222"/>
                    <a:pt x="8572" y="1688782"/>
                    <a:pt x="15240" y="1977390"/>
                  </a:cubicBezTo>
                  <a:moveTo>
                    <a:pt x="1729740" y="1977390"/>
                  </a:moveTo>
                  <a:cubicBezTo>
                    <a:pt x="1731645" y="2173605"/>
                    <a:pt x="1715452" y="2369820"/>
                    <a:pt x="1729740" y="2565082"/>
                  </a:cubicBezTo>
                  <a:cubicBezTo>
                    <a:pt x="1746884" y="2792729"/>
                    <a:pt x="1719262" y="3022282"/>
                    <a:pt x="1729740" y="3250882"/>
                  </a:cubicBezTo>
                  <a:cubicBezTo>
                    <a:pt x="1732597" y="3307079"/>
                    <a:pt x="1707832" y="3364229"/>
                    <a:pt x="1663065" y="3401377"/>
                  </a:cubicBezTo>
                  <a:cubicBezTo>
                    <a:pt x="1617345" y="3437572"/>
                    <a:pt x="1561147" y="3458527"/>
                    <a:pt x="1501140" y="3463290"/>
                  </a:cubicBezTo>
                  <a:cubicBezTo>
                    <a:pt x="1375409" y="3473767"/>
                    <a:pt x="1247775" y="3471862"/>
                    <a:pt x="1121092" y="3463290"/>
                  </a:cubicBezTo>
                  <a:cubicBezTo>
                    <a:pt x="984885" y="3453765"/>
                    <a:pt x="847725" y="3455669"/>
                    <a:pt x="711517" y="3463290"/>
                  </a:cubicBezTo>
                  <a:cubicBezTo>
                    <a:pt x="555307" y="3471862"/>
                    <a:pt x="399097" y="3480435"/>
                    <a:pt x="243840" y="3463290"/>
                  </a:cubicBezTo>
                  <a:cubicBezTo>
                    <a:pt x="183832" y="3456622"/>
                    <a:pt x="128587" y="3437572"/>
                    <a:pt x="81915" y="3401377"/>
                  </a:cubicBezTo>
                  <a:cubicBezTo>
                    <a:pt x="36195" y="3365182"/>
                    <a:pt x="8572" y="3307080"/>
                    <a:pt x="15240" y="3250882"/>
                  </a:cubicBezTo>
                  <a:cubicBezTo>
                    <a:pt x="30480" y="3119437"/>
                    <a:pt x="0" y="2986087"/>
                    <a:pt x="15240" y="2854642"/>
                  </a:cubicBezTo>
                  <a:cubicBezTo>
                    <a:pt x="31432" y="2718435"/>
                    <a:pt x="19050" y="2579369"/>
                    <a:pt x="15240" y="2442210"/>
                  </a:cubicBezTo>
                  <a:cubicBezTo>
                    <a:pt x="10477" y="2287904"/>
                    <a:pt x="9525" y="2132647"/>
                    <a:pt x="15240" y="1977389"/>
                  </a:cubicBez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940BBBBE-03FA-EA5B-FB69-EB3B9F603E87}"/>
                </a:ext>
              </a:extLst>
            </p:cNvPr>
            <p:cNvSpPr/>
            <p:nvPr/>
          </p:nvSpPr>
          <p:spPr>
            <a:xfrm>
              <a:off x="4343400" y="1257300"/>
              <a:ext cx="1714500" cy="3429000"/>
            </a:xfrm>
            <a:custGeom>
              <a:avLst/>
              <a:gdLst/>
              <a:ahLst/>
              <a:cxnLst/>
              <a:rect l="0" t="0" r="0" b="0"/>
              <a:pathLst>
                <a:path w="1714500" h="3429000">
                  <a:moveTo>
                    <a:pt x="0" y="342900"/>
                  </a:moveTo>
                  <a:lnTo>
                    <a:pt x="0" y="228600"/>
                  </a:lnTo>
                  <a:cubicBezTo>
                    <a:pt x="0" y="167971"/>
                    <a:pt x="24084" y="109826"/>
                    <a:pt x="66955" y="66955"/>
                  </a:cubicBezTo>
                  <a:cubicBezTo>
                    <a:pt x="109826" y="24084"/>
                    <a:pt x="167971" y="0"/>
                    <a:pt x="228600" y="0"/>
                  </a:cubicBezTo>
                  <a:lnTo>
                    <a:pt x="1485900" y="0"/>
                  </a:lnTo>
                  <a:cubicBezTo>
                    <a:pt x="1546528" y="0"/>
                    <a:pt x="1604673" y="24084"/>
                    <a:pt x="1647544" y="66955"/>
                  </a:cubicBezTo>
                  <a:cubicBezTo>
                    <a:pt x="1690415" y="109826"/>
                    <a:pt x="1714500" y="167971"/>
                    <a:pt x="1714500" y="228600"/>
                  </a:cubicBezTo>
                  <a:lnTo>
                    <a:pt x="1714500" y="342900"/>
                  </a:lnTo>
                  <a:moveTo>
                    <a:pt x="1714500" y="1943100"/>
                  </a:moveTo>
                  <a:lnTo>
                    <a:pt x="1714500" y="342900"/>
                  </a:lnTo>
                  <a:moveTo>
                    <a:pt x="0" y="342900"/>
                  </a:moveTo>
                  <a:lnTo>
                    <a:pt x="0" y="1943100"/>
                  </a:lnTo>
                  <a:moveTo>
                    <a:pt x="1714500" y="1943100"/>
                  </a:moveTo>
                  <a:lnTo>
                    <a:pt x="1714500" y="3216728"/>
                  </a:lnTo>
                  <a:cubicBezTo>
                    <a:pt x="1714500" y="3273026"/>
                    <a:pt x="1690415" y="3327018"/>
                    <a:pt x="1647544" y="3366827"/>
                  </a:cubicBezTo>
                  <a:cubicBezTo>
                    <a:pt x="1604673" y="3406635"/>
                    <a:pt x="1546528" y="3429000"/>
                    <a:pt x="1485900" y="3429000"/>
                  </a:cubicBezTo>
                  <a:lnTo>
                    <a:pt x="228600" y="3429000"/>
                  </a:lnTo>
                  <a:cubicBezTo>
                    <a:pt x="167971" y="3429000"/>
                    <a:pt x="109826" y="3406635"/>
                    <a:pt x="66955" y="3366827"/>
                  </a:cubicBezTo>
                  <a:cubicBezTo>
                    <a:pt x="24084" y="3327018"/>
                    <a:pt x="0" y="3273026"/>
                    <a:pt x="0" y="3216728"/>
                  </a:cubicBezTo>
                  <a:lnTo>
                    <a:pt x="0" y="1943100"/>
                  </a:lnTo>
                </a:path>
              </a:pathLst>
            </a:custGeom>
            <a:noFill/>
            <a:ln w="28575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B72CC00-0FCC-F177-914C-3CA3A9070CA3}"/>
              </a:ext>
            </a:extLst>
          </p:cNvPr>
          <p:cNvGrpSpPr/>
          <p:nvPr/>
        </p:nvGrpSpPr>
        <p:grpSpPr>
          <a:xfrm>
            <a:off x="1543049" y="3619976"/>
            <a:ext cx="6057901" cy="1388745"/>
            <a:chOff x="342899" y="2857500"/>
            <a:chExt cx="6057901" cy="1388745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FE272CF4-DD88-4296-9BD4-22EFA08355EC}"/>
                </a:ext>
              </a:extLst>
            </p:cNvPr>
            <p:cNvSpPr/>
            <p:nvPr/>
          </p:nvSpPr>
          <p:spPr>
            <a:xfrm>
              <a:off x="342899" y="2857500"/>
              <a:ext cx="6057900" cy="1388745"/>
            </a:xfrm>
            <a:custGeom>
              <a:avLst/>
              <a:gdLst/>
              <a:ahLst/>
              <a:cxnLst/>
              <a:rect l="0" t="0" r="0" b="0"/>
              <a:pathLst>
                <a:path w="6057900" h="1388745">
                  <a:moveTo>
                    <a:pt x="5876925" y="1228725"/>
                  </a:moveTo>
                  <a:cubicBezTo>
                    <a:pt x="5898832" y="1254442"/>
                    <a:pt x="5916930" y="1284922"/>
                    <a:pt x="5943600" y="1304925"/>
                  </a:cubicBezTo>
                  <a:cubicBezTo>
                    <a:pt x="5963602" y="1277302"/>
                    <a:pt x="5984557" y="1250632"/>
                    <a:pt x="6010275" y="1228725"/>
                  </a:cubicBezTo>
                  <a:moveTo>
                    <a:pt x="6010275" y="1228725"/>
                  </a:moveTo>
                  <a:cubicBezTo>
                    <a:pt x="5993130" y="1258252"/>
                    <a:pt x="5969317" y="1283970"/>
                    <a:pt x="5943600" y="1304925"/>
                  </a:cubicBezTo>
                  <a:cubicBezTo>
                    <a:pt x="5920740" y="1280159"/>
                    <a:pt x="5902642" y="1250632"/>
                    <a:pt x="5876925" y="1228725"/>
                  </a:cubicBezTo>
                  <a:moveTo>
                    <a:pt x="5534025" y="1019175"/>
                  </a:moveTo>
                  <a:cubicBezTo>
                    <a:pt x="5551170" y="990600"/>
                    <a:pt x="5579745" y="968692"/>
                    <a:pt x="5600700" y="942975"/>
                  </a:cubicBezTo>
                  <a:cubicBezTo>
                    <a:pt x="5616892" y="972502"/>
                    <a:pt x="5645467" y="993457"/>
                    <a:pt x="5667375" y="1019175"/>
                  </a:cubicBezTo>
                  <a:moveTo>
                    <a:pt x="5667375" y="1019175"/>
                  </a:moveTo>
                  <a:cubicBezTo>
                    <a:pt x="5640705" y="998220"/>
                    <a:pt x="5624512" y="966787"/>
                    <a:pt x="5600700" y="942975"/>
                  </a:cubicBezTo>
                  <a:cubicBezTo>
                    <a:pt x="5574982" y="964882"/>
                    <a:pt x="5562600" y="1001077"/>
                    <a:pt x="5534025" y="1019175"/>
                  </a:cubicBezTo>
                  <a:moveTo>
                    <a:pt x="5534025" y="1133475"/>
                  </a:moveTo>
                  <a:cubicBezTo>
                    <a:pt x="5545455" y="1102042"/>
                    <a:pt x="5577840" y="1082040"/>
                    <a:pt x="5600700" y="1057275"/>
                  </a:cubicBezTo>
                  <a:cubicBezTo>
                    <a:pt x="5627370" y="1078230"/>
                    <a:pt x="5646420" y="1106805"/>
                    <a:pt x="5667375" y="1133475"/>
                  </a:cubicBezTo>
                  <a:moveTo>
                    <a:pt x="5667375" y="1133475"/>
                  </a:moveTo>
                  <a:cubicBezTo>
                    <a:pt x="5648325" y="1105852"/>
                    <a:pt x="5624512" y="1082040"/>
                    <a:pt x="5600700" y="1057275"/>
                  </a:cubicBezTo>
                  <a:cubicBezTo>
                    <a:pt x="5577840" y="1082040"/>
                    <a:pt x="5551170" y="1104900"/>
                    <a:pt x="5534025" y="1133475"/>
                  </a:cubicBezTo>
                  <a:moveTo>
                    <a:pt x="5534025" y="1247775"/>
                  </a:moveTo>
                  <a:cubicBezTo>
                    <a:pt x="5555932" y="1223009"/>
                    <a:pt x="5577840" y="1196340"/>
                    <a:pt x="5600700" y="1171575"/>
                  </a:cubicBezTo>
                  <a:cubicBezTo>
                    <a:pt x="5628322" y="1190625"/>
                    <a:pt x="5651182" y="1218247"/>
                    <a:pt x="5667375" y="1247775"/>
                  </a:cubicBezTo>
                  <a:moveTo>
                    <a:pt x="5667375" y="1247775"/>
                  </a:moveTo>
                  <a:cubicBezTo>
                    <a:pt x="5636895" y="1232534"/>
                    <a:pt x="5622607" y="1197292"/>
                    <a:pt x="5600700" y="1171575"/>
                  </a:cubicBezTo>
                  <a:cubicBezTo>
                    <a:pt x="5581650" y="1200150"/>
                    <a:pt x="5553075" y="1220152"/>
                    <a:pt x="5534025" y="1247775"/>
                  </a:cubicBezTo>
                  <a:moveTo>
                    <a:pt x="5410200" y="802004"/>
                  </a:moveTo>
                  <a:cubicBezTo>
                    <a:pt x="5369242" y="751522"/>
                    <a:pt x="5311140" y="717232"/>
                    <a:pt x="5257800" y="679132"/>
                  </a:cubicBezTo>
                  <a:cubicBezTo>
                    <a:pt x="5217795" y="730567"/>
                    <a:pt x="5161597" y="768667"/>
                    <a:pt x="5105400" y="802004"/>
                  </a:cubicBezTo>
                  <a:moveTo>
                    <a:pt x="5105400" y="802004"/>
                  </a:moveTo>
                  <a:cubicBezTo>
                    <a:pt x="5159692" y="764857"/>
                    <a:pt x="5198745" y="706754"/>
                    <a:pt x="5257800" y="679132"/>
                  </a:cubicBezTo>
                  <a:cubicBezTo>
                    <a:pt x="5302567" y="726757"/>
                    <a:pt x="5357812" y="763904"/>
                    <a:pt x="5410200" y="802004"/>
                  </a:cubicBezTo>
                  <a:moveTo>
                    <a:pt x="5410200" y="986790"/>
                  </a:moveTo>
                  <a:cubicBezTo>
                    <a:pt x="5361622" y="942975"/>
                    <a:pt x="5302567" y="911542"/>
                    <a:pt x="5257800" y="863917"/>
                  </a:cubicBezTo>
                  <a:cubicBezTo>
                    <a:pt x="5219700" y="917257"/>
                    <a:pt x="5158740" y="948690"/>
                    <a:pt x="5105400" y="986790"/>
                  </a:cubicBezTo>
                  <a:moveTo>
                    <a:pt x="5105400" y="986790"/>
                  </a:moveTo>
                  <a:cubicBezTo>
                    <a:pt x="5157787" y="947737"/>
                    <a:pt x="5211127" y="909637"/>
                    <a:pt x="5257800" y="863917"/>
                  </a:cubicBezTo>
                  <a:cubicBezTo>
                    <a:pt x="5297805" y="915352"/>
                    <a:pt x="5360670" y="944880"/>
                    <a:pt x="5410200" y="986790"/>
                  </a:cubicBezTo>
                  <a:moveTo>
                    <a:pt x="5105400" y="1171575"/>
                  </a:moveTo>
                  <a:cubicBezTo>
                    <a:pt x="5153025" y="1126807"/>
                    <a:pt x="5203507" y="1084897"/>
                    <a:pt x="5257800" y="1048702"/>
                  </a:cubicBezTo>
                  <a:cubicBezTo>
                    <a:pt x="5301615" y="1097280"/>
                    <a:pt x="5363527" y="1125855"/>
                    <a:pt x="5410200" y="1171575"/>
                  </a:cubicBezTo>
                  <a:moveTo>
                    <a:pt x="5410200" y="1171575"/>
                  </a:moveTo>
                  <a:cubicBezTo>
                    <a:pt x="5360670" y="1128712"/>
                    <a:pt x="5300662" y="1098232"/>
                    <a:pt x="5257800" y="1048702"/>
                  </a:cubicBezTo>
                  <a:cubicBezTo>
                    <a:pt x="5213985" y="1097280"/>
                    <a:pt x="5161597" y="1139190"/>
                    <a:pt x="5105400" y="1171575"/>
                  </a:cubicBezTo>
                  <a:moveTo>
                    <a:pt x="1524000" y="802004"/>
                  </a:moveTo>
                  <a:cubicBezTo>
                    <a:pt x="1475422" y="758189"/>
                    <a:pt x="1424940" y="717232"/>
                    <a:pt x="1371600" y="679132"/>
                  </a:cubicBezTo>
                  <a:cubicBezTo>
                    <a:pt x="1324927" y="724852"/>
                    <a:pt x="1271587" y="762952"/>
                    <a:pt x="1219200" y="802004"/>
                  </a:cubicBezTo>
                  <a:moveTo>
                    <a:pt x="1219200" y="802004"/>
                  </a:moveTo>
                  <a:cubicBezTo>
                    <a:pt x="1270635" y="762000"/>
                    <a:pt x="1319212" y="717232"/>
                    <a:pt x="1371600" y="679132"/>
                  </a:cubicBezTo>
                  <a:cubicBezTo>
                    <a:pt x="1424940" y="716279"/>
                    <a:pt x="1468755" y="767715"/>
                    <a:pt x="1524000" y="802004"/>
                  </a:cubicBezTo>
                  <a:moveTo>
                    <a:pt x="1524000" y="986790"/>
                  </a:moveTo>
                  <a:cubicBezTo>
                    <a:pt x="1467802" y="954405"/>
                    <a:pt x="1424940" y="902017"/>
                    <a:pt x="1371600" y="863917"/>
                  </a:cubicBezTo>
                  <a:cubicBezTo>
                    <a:pt x="1319212" y="902970"/>
                    <a:pt x="1265872" y="941070"/>
                    <a:pt x="1219200" y="986790"/>
                  </a:cubicBezTo>
                  <a:moveTo>
                    <a:pt x="1219200" y="986790"/>
                  </a:moveTo>
                  <a:cubicBezTo>
                    <a:pt x="1267777" y="942975"/>
                    <a:pt x="1319212" y="902970"/>
                    <a:pt x="1371600" y="863917"/>
                  </a:cubicBezTo>
                  <a:cubicBezTo>
                    <a:pt x="1429702" y="893445"/>
                    <a:pt x="1481137" y="938212"/>
                    <a:pt x="1524000" y="986790"/>
                  </a:cubicBezTo>
                  <a:moveTo>
                    <a:pt x="1219200" y="1171575"/>
                  </a:moveTo>
                  <a:cubicBezTo>
                    <a:pt x="1259205" y="1120140"/>
                    <a:pt x="1312545" y="1077277"/>
                    <a:pt x="1371600" y="1048702"/>
                  </a:cubicBezTo>
                  <a:cubicBezTo>
                    <a:pt x="1423035" y="1088707"/>
                    <a:pt x="1480185" y="1122997"/>
                    <a:pt x="1524000" y="1171575"/>
                  </a:cubicBezTo>
                  <a:moveTo>
                    <a:pt x="1524000" y="1171575"/>
                  </a:moveTo>
                  <a:cubicBezTo>
                    <a:pt x="1464945" y="1143000"/>
                    <a:pt x="1421130" y="1090612"/>
                    <a:pt x="1371600" y="1048702"/>
                  </a:cubicBezTo>
                  <a:cubicBezTo>
                    <a:pt x="1324927" y="1094422"/>
                    <a:pt x="1268730" y="1129665"/>
                    <a:pt x="1219200" y="1171575"/>
                  </a:cubicBezTo>
                  <a:moveTo>
                    <a:pt x="647700" y="802004"/>
                  </a:moveTo>
                  <a:cubicBezTo>
                    <a:pt x="696277" y="758189"/>
                    <a:pt x="749617" y="721042"/>
                    <a:pt x="800100" y="679132"/>
                  </a:cubicBezTo>
                  <a:cubicBezTo>
                    <a:pt x="859155" y="707707"/>
                    <a:pt x="897255" y="766762"/>
                    <a:pt x="952500" y="802004"/>
                  </a:cubicBezTo>
                  <a:moveTo>
                    <a:pt x="952500" y="802004"/>
                  </a:moveTo>
                  <a:cubicBezTo>
                    <a:pt x="906780" y="756284"/>
                    <a:pt x="850582" y="721042"/>
                    <a:pt x="800100" y="679132"/>
                  </a:cubicBezTo>
                  <a:cubicBezTo>
                    <a:pt x="760095" y="730567"/>
                    <a:pt x="698182" y="761047"/>
                    <a:pt x="647700" y="802004"/>
                  </a:cubicBezTo>
                  <a:moveTo>
                    <a:pt x="952500" y="986790"/>
                  </a:moveTo>
                  <a:cubicBezTo>
                    <a:pt x="897255" y="951547"/>
                    <a:pt x="851535" y="903922"/>
                    <a:pt x="800100" y="863917"/>
                  </a:cubicBezTo>
                  <a:cubicBezTo>
                    <a:pt x="757237" y="912495"/>
                    <a:pt x="704850" y="956310"/>
                    <a:pt x="647700" y="986790"/>
                  </a:cubicBezTo>
                  <a:moveTo>
                    <a:pt x="647700" y="986790"/>
                  </a:moveTo>
                  <a:cubicBezTo>
                    <a:pt x="700087" y="948690"/>
                    <a:pt x="748665" y="904875"/>
                    <a:pt x="800100" y="863917"/>
                  </a:cubicBezTo>
                  <a:cubicBezTo>
                    <a:pt x="847725" y="908685"/>
                    <a:pt x="899160" y="949642"/>
                    <a:pt x="952500" y="986790"/>
                  </a:cubicBezTo>
                  <a:moveTo>
                    <a:pt x="647700" y="1171575"/>
                  </a:moveTo>
                  <a:cubicBezTo>
                    <a:pt x="686752" y="1119187"/>
                    <a:pt x="744855" y="1082992"/>
                    <a:pt x="800100" y="1048702"/>
                  </a:cubicBezTo>
                  <a:cubicBezTo>
                    <a:pt x="848677" y="1091565"/>
                    <a:pt x="905827" y="1125855"/>
                    <a:pt x="952500" y="1171575"/>
                  </a:cubicBezTo>
                  <a:moveTo>
                    <a:pt x="952500" y="1171575"/>
                  </a:moveTo>
                  <a:cubicBezTo>
                    <a:pt x="900112" y="1132522"/>
                    <a:pt x="852487" y="1087755"/>
                    <a:pt x="800100" y="1048702"/>
                  </a:cubicBezTo>
                  <a:cubicBezTo>
                    <a:pt x="752475" y="1093470"/>
                    <a:pt x="692467" y="1123950"/>
                    <a:pt x="647700" y="1171575"/>
                  </a:cubicBezTo>
                  <a:moveTo>
                    <a:pt x="368617" y="1046797"/>
                  </a:moveTo>
                  <a:cubicBezTo>
                    <a:pt x="392430" y="1017269"/>
                    <a:pt x="424815" y="996314"/>
                    <a:pt x="456247" y="976312"/>
                  </a:cubicBezTo>
                  <a:cubicBezTo>
                    <a:pt x="490537" y="989647"/>
                    <a:pt x="521970" y="1015365"/>
                    <a:pt x="542925" y="1046797"/>
                  </a:cubicBezTo>
                  <a:moveTo>
                    <a:pt x="542925" y="1046797"/>
                  </a:moveTo>
                  <a:cubicBezTo>
                    <a:pt x="511492" y="1025842"/>
                    <a:pt x="488632" y="993457"/>
                    <a:pt x="456247" y="976312"/>
                  </a:cubicBezTo>
                  <a:cubicBezTo>
                    <a:pt x="423862" y="996315"/>
                    <a:pt x="401955" y="1028700"/>
                    <a:pt x="368617" y="1046797"/>
                  </a:cubicBezTo>
                  <a:moveTo>
                    <a:pt x="368617" y="1151572"/>
                  </a:moveTo>
                  <a:cubicBezTo>
                    <a:pt x="398145" y="1128712"/>
                    <a:pt x="423862" y="1100137"/>
                    <a:pt x="456247" y="1081087"/>
                  </a:cubicBezTo>
                  <a:cubicBezTo>
                    <a:pt x="485775" y="1102995"/>
                    <a:pt x="517207" y="1124902"/>
                    <a:pt x="542925" y="1151572"/>
                  </a:cubicBezTo>
                  <a:moveTo>
                    <a:pt x="542925" y="1151572"/>
                  </a:moveTo>
                  <a:cubicBezTo>
                    <a:pt x="513397" y="1128712"/>
                    <a:pt x="479107" y="1110614"/>
                    <a:pt x="456247" y="1081087"/>
                  </a:cubicBezTo>
                  <a:cubicBezTo>
                    <a:pt x="422910" y="1099184"/>
                    <a:pt x="402907" y="1136332"/>
                    <a:pt x="368617" y="1151572"/>
                  </a:cubicBezTo>
                  <a:moveTo>
                    <a:pt x="368617" y="1257300"/>
                  </a:moveTo>
                  <a:cubicBezTo>
                    <a:pt x="390525" y="1226820"/>
                    <a:pt x="427672" y="1211580"/>
                    <a:pt x="456247" y="1186815"/>
                  </a:cubicBezTo>
                  <a:cubicBezTo>
                    <a:pt x="485775" y="1209675"/>
                    <a:pt x="512445" y="1236345"/>
                    <a:pt x="542925" y="1257300"/>
                  </a:cubicBezTo>
                  <a:moveTo>
                    <a:pt x="542925" y="1257300"/>
                  </a:moveTo>
                  <a:cubicBezTo>
                    <a:pt x="512445" y="1235392"/>
                    <a:pt x="486727" y="1208722"/>
                    <a:pt x="456247" y="1186815"/>
                  </a:cubicBezTo>
                  <a:cubicBezTo>
                    <a:pt x="434340" y="1217295"/>
                    <a:pt x="398145" y="1234440"/>
                    <a:pt x="368617" y="1257300"/>
                  </a:cubicBezTo>
                  <a:moveTo>
                    <a:pt x="4962525" y="1228725"/>
                  </a:moveTo>
                  <a:cubicBezTo>
                    <a:pt x="4976812" y="1259205"/>
                    <a:pt x="5006340" y="1280159"/>
                    <a:pt x="5029200" y="1304925"/>
                  </a:cubicBezTo>
                  <a:cubicBezTo>
                    <a:pt x="5053965" y="1282065"/>
                    <a:pt x="5075872" y="1255395"/>
                    <a:pt x="5095875" y="1228725"/>
                  </a:cubicBezTo>
                  <a:moveTo>
                    <a:pt x="5095875" y="1228725"/>
                  </a:moveTo>
                  <a:cubicBezTo>
                    <a:pt x="5080635" y="1259205"/>
                    <a:pt x="5053012" y="1281112"/>
                    <a:pt x="5029200" y="1304925"/>
                  </a:cubicBezTo>
                  <a:cubicBezTo>
                    <a:pt x="5001577" y="1284922"/>
                    <a:pt x="4981575" y="1256347"/>
                    <a:pt x="4962525" y="1228725"/>
                  </a:cubicBezTo>
                  <a:moveTo>
                    <a:pt x="3019425" y="1228725"/>
                  </a:moveTo>
                  <a:cubicBezTo>
                    <a:pt x="3039427" y="1256347"/>
                    <a:pt x="3061335" y="1282065"/>
                    <a:pt x="3086100" y="1304925"/>
                  </a:cubicBezTo>
                  <a:cubicBezTo>
                    <a:pt x="3100387" y="1274445"/>
                    <a:pt x="3130867" y="1254442"/>
                    <a:pt x="3152775" y="1228725"/>
                  </a:cubicBezTo>
                  <a:moveTo>
                    <a:pt x="3152775" y="1228725"/>
                  </a:moveTo>
                  <a:cubicBezTo>
                    <a:pt x="3132772" y="1256347"/>
                    <a:pt x="3099435" y="1274445"/>
                    <a:pt x="3086100" y="1304925"/>
                  </a:cubicBezTo>
                  <a:cubicBezTo>
                    <a:pt x="3064192" y="1279207"/>
                    <a:pt x="3033712" y="1259205"/>
                    <a:pt x="3019425" y="1228725"/>
                  </a:cubicBezTo>
                  <a:moveTo>
                    <a:pt x="2924175" y="1228725"/>
                  </a:moveTo>
                  <a:cubicBezTo>
                    <a:pt x="2898457" y="1250632"/>
                    <a:pt x="2885122" y="1284922"/>
                    <a:pt x="2857500" y="1304925"/>
                  </a:cubicBezTo>
                  <a:cubicBezTo>
                    <a:pt x="2829877" y="1284922"/>
                    <a:pt x="2811780" y="1255395"/>
                    <a:pt x="2790825" y="1228725"/>
                  </a:cubicBezTo>
                  <a:moveTo>
                    <a:pt x="2790825" y="1228725"/>
                  </a:moveTo>
                  <a:cubicBezTo>
                    <a:pt x="2811780" y="1255395"/>
                    <a:pt x="2833687" y="1281112"/>
                    <a:pt x="2857500" y="1304925"/>
                  </a:cubicBezTo>
                  <a:cubicBezTo>
                    <a:pt x="2875597" y="1276350"/>
                    <a:pt x="2907982" y="1258252"/>
                    <a:pt x="2924175" y="1228725"/>
                  </a:cubicBezTo>
                  <a:moveTo>
                    <a:pt x="2562225" y="1228725"/>
                  </a:moveTo>
                  <a:cubicBezTo>
                    <a:pt x="2586037" y="1252537"/>
                    <a:pt x="2604135" y="1282065"/>
                    <a:pt x="2628900" y="1304925"/>
                  </a:cubicBezTo>
                  <a:cubicBezTo>
                    <a:pt x="2653665" y="1282065"/>
                    <a:pt x="2669857" y="1250632"/>
                    <a:pt x="2695575" y="1228725"/>
                  </a:cubicBezTo>
                  <a:moveTo>
                    <a:pt x="2695575" y="1228725"/>
                  </a:moveTo>
                  <a:cubicBezTo>
                    <a:pt x="2671762" y="1252537"/>
                    <a:pt x="2650807" y="1279207"/>
                    <a:pt x="2628900" y="1304925"/>
                  </a:cubicBezTo>
                  <a:cubicBezTo>
                    <a:pt x="2600325" y="1286827"/>
                    <a:pt x="2584132" y="1254442"/>
                    <a:pt x="2562225" y="1228725"/>
                  </a:cubicBezTo>
                  <a:moveTo>
                    <a:pt x="1095375" y="1228725"/>
                  </a:moveTo>
                  <a:cubicBezTo>
                    <a:pt x="1066800" y="1246822"/>
                    <a:pt x="1050607" y="1279207"/>
                    <a:pt x="1028700" y="1304925"/>
                  </a:cubicBezTo>
                  <a:cubicBezTo>
                    <a:pt x="1009650" y="1277302"/>
                    <a:pt x="975360" y="1260157"/>
                    <a:pt x="962025" y="1228725"/>
                  </a:cubicBezTo>
                  <a:moveTo>
                    <a:pt x="962025" y="1228725"/>
                  </a:moveTo>
                  <a:cubicBezTo>
                    <a:pt x="988695" y="1249680"/>
                    <a:pt x="1017270" y="1273492"/>
                    <a:pt x="1028700" y="1304925"/>
                  </a:cubicBezTo>
                  <a:cubicBezTo>
                    <a:pt x="1050607" y="1279207"/>
                    <a:pt x="1071562" y="1253490"/>
                    <a:pt x="1095375" y="1228725"/>
                  </a:cubicBezTo>
                  <a:moveTo>
                    <a:pt x="180975" y="1228725"/>
                  </a:moveTo>
                  <a:cubicBezTo>
                    <a:pt x="166687" y="1259205"/>
                    <a:pt x="142875" y="1287780"/>
                    <a:pt x="114300" y="1304925"/>
                  </a:cubicBezTo>
                  <a:cubicBezTo>
                    <a:pt x="86677" y="1284922"/>
                    <a:pt x="74295" y="1249680"/>
                    <a:pt x="47625" y="1228725"/>
                  </a:cubicBezTo>
                  <a:moveTo>
                    <a:pt x="47625" y="1228725"/>
                  </a:moveTo>
                  <a:cubicBezTo>
                    <a:pt x="66675" y="1256347"/>
                    <a:pt x="100012" y="1274445"/>
                    <a:pt x="114300" y="1304925"/>
                  </a:cubicBezTo>
                  <a:cubicBezTo>
                    <a:pt x="134302" y="1277302"/>
                    <a:pt x="158115" y="1253490"/>
                    <a:pt x="180975" y="1228725"/>
                  </a:cubicBezTo>
                  <a:moveTo>
                    <a:pt x="1519237" y="877252"/>
                  </a:moveTo>
                  <a:cubicBezTo>
                    <a:pt x="1524952" y="880110"/>
                    <a:pt x="1532572" y="881062"/>
                    <a:pt x="1539240" y="882015"/>
                  </a:cubicBezTo>
                  <a:cubicBezTo>
                    <a:pt x="1563052" y="885825"/>
                    <a:pt x="1588770" y="892492"/>
                    <a:pt x="1610677" y="882967"/>
                  </a:cubicBezTo>
                  <a:cubicBezTo>
                    <a:pt x="1632585" y="872490"/>
                    <a:pt x="1656397" y="867727"/>
                    <a:pt x="1677352" y="854392"/>
                  </a:cubicBezTo>
                  <a:cubicBezTo>
                    <a:pt x="1714500" y="831532"/>
                    <a:pt x="1752600" y="810577"/>
                    <a:pt x="1784032" y="780097"/>
                  </a:cubicBezTo>
                  <a:cubicBezTo>
                    <a:pt x="1799272" y="766762"/>
                    <a:pt x="1819275" y="758190"/>
                    <a:pt x="1838325" y="759142"/>
                  </a:cubicBezTo>
                  <a:cubicBezTo>
                    <a:pt x="1858327" y="759142"/>
                    <a:pt x="1880235" y="752475"/>
                    <a:pt x="1897380" y="762952"/>
                  </a:cubicBezTo>
                  <a:cubicBezTo>
                    <a:pt x="1912619" y="772477"/>
                    <a:pt x="1934527" y="773430"/>
                    <a:pt x="1952625" y="767715"/>
                  </a:cubicBezTo>
                  <a:cubicBezTo>
                    <a:pt x="1969770" y="762000"/>
                    <a:pt x="1989772" y="761047"/>
                    <a:pt x="2004060" y="749617"/>
                  </a:cubicBezTo>
                  <a:cubicBezTo>
                    <a:pt x="2028825" y="728662"/>
                    <a:pt x="2061210" y="720090"/>
                    <a:pt x="2085022" y="699135"/>
                  </a:cubicBezTo>
                  <a:cubicBezTo>
                    <a:pt x="2098357" y="687705"/>
                    <a:pt x="2117407" y="687705"/>
                    <a:pt x="2134552" y="688657"/>
                  </a:cubicBezTo>
                  <a:cubicBezTo>
                    <a:pt x="2151697" y="689610"/>
                    <a:pt x="2165985" y="701992"/>
                    <a:pt x="2179320" y="713422"/>
                  </a:cubicBezTo>
                  <a:cubicBezTo>
                    <a:pt x="2255520" y="779145"/>
                    <a:pt x="2302192" y="873442"/>
                    <a:pt x="2376487" y="941070"/>
                  </a:cubicBezTo>
                  <a:cubicBezTo>
                    <a:pt x="2429827" y="989647"/>
                    <a:pt x="2480309" y="1039177"/>
                    <a:pt x="2541269" y="1077277"/>
                  </a:cubicBezTo>
                  <a:cubicBezTo>
                    <a:pt x="2604135" y="1117282"/>
                    <a:pt x="2668904" y="1154430"/>
                    <a:pt x="2733674" y="1190625"/>
                  </a:cubicBezTo>
                  <a:moveTo>
                    <a:pt x="2320290" y="876300"/>
                  </a:moveTo>
                  <a:cubicBezTo>
                    <a:pt x="2297430" y="859154"/>
                    <a:pt x="2273617" y="838200"/>
                    <a:pt x="2244090" y="837247"/>
                  </a:cubicBezTo>
                  <a:cubicBezTo>
                    <a:pt x="2234565" y="835342"/>
                    <a:pt x="2224087" y="835342"/>
                    <a:pt x="2213610" y="833437"/>
                  </a:cubicBezTo>
                  <a:cubicBezTo>
                    <a:pt x="2204085" y="830579"/>
                    <a:pt x="2194560" y="839152"/>
                    <a:pt x="2184082" y="842009"/>
                  </a:cubicBezTo>
                  <a:cubicBezTo>
                    <a:pt x="2158365" y="850582"/>
                    <a:pt x="2135505" y="868679"/>
                    <a:pt x="2112645" y="883919"/>
                  </a:cubicBezTo>
                  <a:moveTo>
                    <a:pt x="2232660" y="771525"/>
                  </a:moveTo>
                  <a:cubicBezTo>
                    <a:pt x="2242185" y="769620"/>
                    <a:pt x="2252662" y="771525"/>
                    <a:pt x="2261235" y="776287"/>
                  </a:cubicBezTo>
                  <a:moveTo>
                    <a:pt x="3686175" y="766762"/>
                  </a:moveTo>
                  <a:cubicBezTo>
                    <a:pt x="3695700" y="765809"/>
                    <a:pt x="3705225" y="762952"/>
                    <a:pt x="3714750" y="762000"/>
                  </a:cubicBezTo>
                  <a:moveTo>
                    <a:pt x="2232660" y="771525"/>
                  </a:moveTo>
                  <a:cubicBezTo>
                    <a:pt x="2231707" y="771525"/>
                    <a:pt x="2229802" y="771525"/>
                    <a:pt x="2228850" y="770572"/>
                  </a:cubicBezTo>
                  <a:cubicBezTo>
                    <a:pt x="2218372" y="744854"/>
                    <a:pt x="2226945" y="714375"/>
                    <a:pt x="2228850" y="685800"/>
                  </a:cubicBezTo>
                  <a:moveTo>
                    <a:pt x="1988820" y="1183005"/>
                  </a:moveTo>
                  <a:cubicBezTo>
                    <a:pt x="2007870" y="1154430"/>
                    <a:pt x="2030730" y="1129664"/>
                    <a:pt x="2052637" y="1103947"/>
                  </a:cubicBezTo>
                  <a:cubicBezTo>
                    <a:pt x="2057400" y="1098232"/>
                    <a:pt x="2064067" y="1094422"/>
                    <a:pt x="2071687" y="1092517"/>
                  </a:cubicBezTo>
                  <a:cubicBezTo>
                    <a:pt x="2078355" y="1090612"/>
                    <a:pt x="2085975" y="1092517"/>
                    <a:pt x="2093595" y="1094422"/>
                  </a:cubicBezTo>
                  <a:cubicBezTo>
                    <a:pt x="2116455" y="1101089"/>
                    <a:pt x="2138362" y="1110614"/>
                    <a:pt x="2162175" y="1115377"/>
                  </a:cubicBezTo>
                  <a:cubicBezTo>
                    <a:pt x="2170747" y="1116330"/>
                    <a:pt x="2176462" y="1122997"/>
                    <a:pt x="2183130" y="1128712"/>
                  </a:cubicBezTo>
                  <a:cubicBezTo>
                    <a:pt x="2228850" y="1169669"/>
                    <a:pt x="2258377" y="1225867"/>
                    <a:pt x="2287905" y="1278254"/>
                  </a:cubicBezTo>
                  <a:moveTo>
                    <a:pt x="1815465" y="1171575"/>
                  </a:moveTo>
                  <a:cubicBezTo>
                    <a:pt x="1851660" y="1159192"/>
                    <a:pt x="1874520" y="1122045"/>
                    <a:pt x="1902142" y="1095375"/>
                  </a:cubicBezTo>
                  <a:cubicBezTo>
                    <a:pt x="1910715" y="1088707"/>
                    <a:pt x="1920240" y="1082040"/>
                    <a:pt x="1930717" y="1082992"/>
                  </a:cubicBezTo>
                  <a:cubicBezTo>
                    <a:pt x="1941195" y="1084897"/>
                    <a:pt x="1952625" y="1082992"/>
                    <a:pt x="1961197" y="1089659"/>
                  </a:cubicBezTo>
                  <a:cubicBezTo>
                    <a:pt x="1983105" y="1104900"/>
                    <a:pt x="2008822" y="1115377"/>
                    <a:pt x="2032635" y="1128712"/>
                  </a:cubicBezTo>
                  <a:moveTo>
                    <a:pt x="3295650" y="1257300"/>
                  </a:moveTo>
                  <a:cubicBezTo>
                    <a:pt x="3304222" y="1243012"/>
                    <a:pt x="3307080" y="1225867"/>
                    <a:pt x="3316605" y="1212532"/>
                  </a:cubicBezTo>
                  <a:cubicBezTo>
                    <a:pt x="3337560" y="1167765"/>
                    <a:pt x="3366135" y="1127760"/>
                    <a:pt x="3390900" y="1084897"/>
                  </a:cubicBezTo>
                  <a:cubicBezTo>
                    <a:pt x="3412807" y="1046797"/>
                    <a:pt x="3438525" y="1009650"/>
                    <a:pt x="3473767" y="982027"/>
                  </a:cubicBezTo>
                  <a:cubicBezTo>
                    <a:pt x="3494722" y="965835"/>
                    <a:pt x="3509010" y="942022"/>
                    <a:pt x="3528060" y="922972"/>
                  </a:cubicBezTo>
                  <a:cubicBezTo>
                    <a:pt x="3531869" y="920115"/>
                    <a:pt x="3535680" y="916305"/>
                    <a:pt x="3540442" y="915352"/>
                  </a:cubicBezTo>
                  <a:cubicBezTo>
                    <a:pt x="3545205" y="914400"/>
                    <a:pt x="3549967" y="913447"/>
                    <a:pt x="3554730" y="913447"/>
                  </a:cubicBezTo>
                  <a:cubicBezTo>
                    <a:pt x="3559492" y="913447"/>
                    <a:pt x="3563302" y="916305"/>
                    <a:pt x="3568064" y="918210"/>
                  </a:cubicBezTo>
                  <a:cubicBezTo>
                    <a:pt x="3572827" y="920115"/>
                    <a:pt x="3576637" y="923925"/>
                    <a:pt x="3578542" y="928687"/>
                  </a:cubicBezTo>
                  <a:cubicBezTo>
                    <a:pt x="3591877" y="962025"/>
                    <a:pt x="3622357" y="987742"/>
                    <a:pt x="3635692" y="1021080"/>
                  </a:cubicBezTo>
                  <a:cubicBezTo>
                    <a:pt x="3648075" y="1054417"/>
                    <a:pt x="3684270" y="1070610"/>
                    <a:pt x="3713797" y="1090612"/>
                  </a:cubicBezTo>
                  <a:cubicBezTo>
                    <a:pt x="3732847" y="1103947"/>
                    <a:pt x="3760469" y="1103947"/>
                    <a:pt x="3778567" y="1120140"/>
                  </a:cubicBezTo>
                  <a:cubicBezTo>
                    <a:pt x="3806189" y="1143952"/>
                    <a:pt x="3831907" y="1166812"/>
                    <a:pt x="3856672" y="1193482"/>
                  </a:cubicBezTo>
                  <a:cubicBezTo>
                    <a:pt x="3903344" y="1243012"/>
                    <a:pt x="3923347" y="1310640"/>
                    <a:pt x="3951922" y="1371600"/>
                  </a:cubicBezTo>
                  <a:moveTo>
                    <a:pt x="3829050" y="1154430"/>
                  </a:moveTo>
                  <a:cubicBezTo>
                    <a:pt x="3784282" y="1165859"/>
                    <a:pt x="3729037" y="1221105"/>
                    <a:pt x="3729037" y="1221105"/>
                  </a:cubicBezTo>
                  <a:moveTo>
                    <a:pt x="4212907" y="1015365"/>
                  </a:moveTo>
                  <a:cubicBezTo>
                    <a:pt x="4255770" y="987742"/>
                    <a:pt x="4301490" y="959167"/>
                    <a:pt x="4330065" y="917257"/>
                  </a:cubicBezTo>
                  <a:cubicBezTo>
                    <a:pt x="4340542" y="902017"/>
                    <a:pt x="4360545" y="893445"/>
                    <a:pt x="4377690" y="896302"/>
                  </a:cubicBezTo>
                  <a:cubicBezTo>
                    <a:pt x="4395787" y="899160"/>
                    <a:pt x="4411027" y="903922"/>
                    <a:pt x="4429125" y="906780"/>
                  </a:cubicBezTo>
                  <a:cubicBezTo>
                    <a:pt x="4455795" y="909637"/>
                    <a:pt x="4475797" y="934402"/>
                    <a:pt x="4501515" y="944880"/>
                  </a:cubicBezTo>
                  <a:cubicBezTo>
                    <a:pt x="4533900" y="958215"/>
                    <a:pt x="4570095" y="972502"/>
                    <a:pt x="4604385" y="962025"/>
                  </a:cubicBezTo>
                  <a:cubicBezTo>
                    <a:pt x="4612004" y="960120"/>
                    <a:pt x="4619625" y="961072"/>
                    <a:pt x="4627245" y="958215"/>
                  </a:cubicBezTo>
                  <a:cubicBezTo>
                    <a:pt x="4672964" y="940117"/>
                    <a:pt x="4732020" y="946785"/>
                    <a:pt x="4768214" y="912495"/>
                  </a:cubicBezTo>
                  <a:cubicBezTo>
                    <a:pt x="4810124" y="873442"/>
                    <a:pt x="4868227" y="856297"/>
                    <a:pt x="4921567" y="834390"/>
                  </a:cubicBezTo>
                  <a:cubicBezTo>
                    <a:pt x="4928235" y="831532"/>
                    <a:pt x="4936807" y="827722"/>
                    <a:pt x="4943474" y="830580"/>
                  </a:cubicBezTo>
                  <a:cubicBezTo>
                    <a:pt x="4951094" y="833437"/>
                    <a:pt x="4959667" y="834390"/>
                    <a:pt x="4963477" y="841057"/>
                  </a:cubicBezTo>
                  <a:cubicBezTo>
                    <a:pt x="4975859" y="858202"/>
                    <a:pt x="4989195" y="876300"/>
                    <a:pt x="5008245" y="884872"/>
                  </a:cubicBezTo>
                  <a:moveTo>
                    <a:pt x="3586162" y="940117"/>
                  </a:moveTo>
                  <a:cubicBezTo>
                    <a:pt x="3632835" y="884872"/>
                    <a:pt x="3661410" y="813434"/>
                    <a:pt x="3714750" y="763904"/>
                  </a:cubicBezTo>
                  <a:cubicBezTo>
                    <a:pt x="3766185" y="716279"/>
                    <a:pt x="3784282" y="638175"/>
                    <a:pt x="3838575" y="594359"/>
                  </a:cubicBezTo>
                  <a:cubicBezTo>
                    <a:pt x="3852862" y="582929"/>
                    <a:pt x="3865245" y="569594"/>
                    <a:pt x="3880485" y="561022"/>
                  </a:cubicBezTo>
                  <a:cubicBezTo>
                    <a:pt x="3896677" y="551497"/>
                    <a:pt x="3917632" y="543877"/>
                    <a:pt x="3933825" y="553402"/>
                  </a:cubicBezTo>
                  <a:cubicBezTo>
                    <a:pt x="3970020" y="574357"/>
                    <a:pt x="4016692" y="561022"/>
                    <a:pt x="4057650" y="568642"/>
                  </a:cubicBezTo>
                  <a:cubicBezTo>
                    <a:pt x="4073842" y="572452"/>
                    <a:pt x="4090987" y="569595"/>
                    <a:pt x="4107180" y="563879"/>
                  </a:cubicBezTo>
                  <a:cubicBezTo>
                    <a:pt x="4122420" y="559117"/>
                    <a:pt x="4138612" y="551497"/>
                    <a:pt x="4150042" y="539114"/>
                  </a:cubicBezTo>
                  <a:cubicBezTo>
                    <a:pt x="4167187" y="520064"/>
                    <a:pt x="4194810" y="509587"/>
                    <a:pt x="4207192" y="485774"/>
                  </a:cubicBezTo>
                  <a:cubicBezTo>
                    <a:pt x="4229100" y="441959"/>
                    <a:pt x="4282440" y="420052"/>
                    <a:pt x="4327207" y="400049"/>
                  </a:cubicBezTo>
                  <a:cubicBezTo>
                    <a:pt x="4329112" y="399097"/>
                    <a:pt x="4331017" y="398144"/>
                    <a:pt x="4332922" y="396239"/>
                  </a:cubicBezTo>
                  <a:cubicBezTo>
                    <a:pt x="4348162" y="386714"/>
                    <a:pt x="4366260" y="385762"/>
                    <a:pt x="4384357" y="383857"/>
                  </a:cubicBezTo>
                  <a:cubicBezTo>
                    <a:pt x="4401502" y="381952"/>
                    <a:pt x="4419600" y="387667"/>
                    <a:pt x="4435792" y="396239"/>
                  </a:cubicBezTo>
                  <a:cubicBezTo>
                    <a:pt x="4447222" y="401954"/>
                    <a:pt x="4457700" y="410527"/>
                    <a:pt x="4470082" y="414337"/>
                  </a:cubicBezTo>
                  <a:cubicBezTo>
                    <a:pt x="4489132" y="420052"/>
                    <a:pt x="4508182" y="431482"/>
                    <a:pt x="4527232" y="426719"/>
                  </a:cubicBezTo>
                  <a:cubicBezTo>
                    <a:pt x="4547235" y="421957"/>
                    <a:pt x="4563427" y="412432"/>
                    <a:pt x="4583430" y="407669"/>
                  </a:cubicBezTo>
                  <a:cubicBezTo>
                    <a:pt x="4629150" y="396239"/>
                    <a:pt x="4662487" y="355282"/>
                    <a:pt x="4700587" y="326707"/>
                  </a:cubicBezTo>
                  <a:cubicBezTo>
                    <a:pt x="4720590" y="311467"/>
                    <a:pt x="4744402" y="307657"/>
                    <a:pt x="4769167" y="304799"/>
                  </a:cubicBezTo>
                  <a:cubicBezTo>
                    <a:pt x="4816792" y="300989"/>
                    <a:pt x="4865370" y="304799"/>
                    <a:pt x="4913947" y="304799"/>
                  </a:cubicBezTo>
                  <a:cubicBezTo>
                    <a:pt x="4941570" y="304799"/>
                    <a:pt x="4971097" y="311467"/>
                    <a:pt x="4990147" y="332422"/>
                  </a:cubicBezTo>
                  <a:cubicBezTo>
                    <a:pt x="5034915" y="380999"/>
                    <a:pt x="5087302" y="422909"/>
                    <a:pt x="5143500" y="457199"/>
                  </a:cubicBezTo>
                  <a:moveTo>
                    <a:pt x="4990147" y="332422"/>
                  </a:moveTo>
                  <a:cubicBezTo>
                    <a:pt x="4963477" y="363854"/>
                    <a:pt x="4922520" y="381000"/>
                    <a:pt x="4892040" y="409575"/>
                  </a:cubicBezTo>
                  <a:cubicBezTo>
                    <a:pt x="4870132" y="431482"/>
                    <a:pt x="4853940" y="458152"/>
                    <a:pt x="4835842" y="483870"/>
                  </a:cubicBezTo>
                  <a:cubicBezTo>
                    <a:pt x="4823460" y="502920"/>
                    <a:pt x="4813935" y="524827"/>
                    <a:pt x="4809172" y="547687"/>
                  </a:cubicBezTo>
                  <a:moveTo>
                    <a:pt x="4058602" y="568642"/>
                  </a:moveTo>
                  <a:cubicBezTo>
                    <a:pt x="4095750" y="615314"/>
                    <a:pt x="4129087" y="667702"/>
                    <a:pt x="4174807" y="705802"/>
                  </a:cubicBezTo>
                  <a:cubicBezTo>
                    <a:pt x="4191000" y="720089"/>
                    <a:pt x="4207192" y="741997"/>
                    <a:pt x="4228147" y="740092"/>
                  </a:cubicBezTo>
                  <a:cubicBezTo>
                    <a:pt x="4250055" y="739139"/>
                    <a:pt x="4271010" y="740092"/>
                    <a:pt x="4291965" y="739139"/>
                  </a:cubicBezTo>
                  <a:cubicBezTo>
                    <a:pt x="4319587" y="737234"/>
                    <a:pt x="4344352" y="720089"/>
                    <a:pt x="4371022" y="713422"/>
                  </a:cubicBezTo>
                  <a:cubicBezTo>
                    <a:pt x="4389120" y="708659"/>
                    <a:pt x="4408170" y="705802"/>
                    <a:pt x="4426267" y="709612"/>
                  </a:cubicBezTo>
                  <a:cubicBezTo>
                    <a:pt x="4445317" y="714375"/>
                    <a:pt x="4464367" y="720090"/>
                    <a:pt x="4476750" y="734377"/>
                  </a:cubicBezTo>
                  <a:cubicBezTo>
                    <a:pt x="4499610" y="761047"/>
                    <a:pt x="4537710" y="773430"/>
                    <a:pt x="4556760" y="802957"/>
                  </a:cubicBezTo>
                  <a:moveTo>
                    <a:pt x="6057900" y="1371600"/>
                  </a:moveTo>
                  <a:cubicBezTo>
                    <a:pt x="5941695" y="1388745"/>
                    <a:pt x="5822632" y="1371600"/>
                    <a:pt x="5704522" y="1371600"/>
                  </a:cubicBezTo>
                  <a:cubicBezTo>
                    <a:pt x="5574029" y="1371600"/>
                    <a:pt x="5443537" y="1366837"/>
                    <a:pt x="5312092" y="1371600"/>
                  </a:cubicBezTo>
                  <a:cubicBezTo>
                    <a:pt x="5174932" y="1376362"/>
                    <a:pt x="5036820" y="1385887"/>
                    <a:pt x="4899660" y="1371600"/>
                  </a:cubicBezTo>
                  <a:cubicBezTo>
                    <a:pt x="4784407" y="1359217"/>
                    <a:pt x="4668202" y="1373505"/>
                    <a:pt x="4551997" y="1371600"/>
                  </a:cubicBezTo>
                  <a:cubicBezTo>
                    <a:pt x="4430077" y="1369695"/>
                    <a:pt x="4308157" y="1363027"/>
                    <a:pt x="4186237" y="1371600"/>
                  </a:cubicBezTo>
                  <a:cubicBezTo>
                    <a:pt x="4057650" y="1381125"/>
                    <a:pt x="3928110" y="1367790"/>
                    <a:pt x="3798570" y="1371600"/>
                  </a:cubicBezTo>
                  <a:cubicBezTo>
                    <a:pt x="3669982" y="1375409"/>
                    <a:pt x="3540442" y="1364932"/>
                    <a:pt x="3411855" y="1371600"/>
                  </a:cubicBezTo>
                  <a:cubicBezTo>
                    <a:pt x="3274695" y="1379220"/>
                    <a:pt x="3136582" y="1365884"/>
                    <a:pt x="2999422" y="1371600"/>
                  </a:cubicBezTo>
                  <a:cubicBezTo>
                    <a:pt x="2884169" y="1376362"/>
                    <a:pt x="2768917" y="1359217"/>
                    <a:pt x="2654617" y="1371600"/>
                  </a:cubicBezTo>
                  <a:cubicBezTo>
                    <a:pt x="2530792" y="1384934"/>
                    <a:pt x="2406015" y="1373505"/>
                    <a:pt x="2281237" y="1371600"/>
                  </a:cubicBezTo>
                  <a:cubicBezTo>
                    <a:pt x="2146935" y="1369695"/>
                    <a:pt x="2011680" y="1369695"/>
                    <a:pt x="1876425" y="1371600"/>
                  </a:cubicBezTo>
                  <a:cubicBezTo>
                    <a:pt x="1738312" y="1373505"/>
                    <a:pt x="1600200" y="1376362"/>
                    <a:pt x="1462087" y="1371600"/>
                  </a:cubicBezTo>
                  <a:cubicBezTo>
                    <a:pt x="1342072" y="1367790"/>
                    <a:pt x="1222057" y="1375409"/>
                    <a:pt x="1102042" y="1371600"/>
                  </a:cubicBezTo>
                  <a:cubicBezTo>
                    <a:pt x="981075" y="1367790"/>
                    <a:pt x="859155" y="1368742"/>
                    <a:pt x="738187" y="1371600"/>
                  </a:cubicBezTo>
                  <a:cubicBezTo>
                    <a:pt x="612457" y="1374457"/>
                    <a:pt x="486727" y="1374457"/>
                    <a:pt x="360997" y="1371600"/>
                  </a:cubicBezTo>
                  <a:cubicBezTo>
                    <a:pt x="240982" y="1369695"/>
                    <a:pt x="120015" y="1361122"/>
                    <a:pt x="0" y="1371600"/>
                  </a:cubicBezTo>
                  <a:moveTo>
                    <a:pt x="5943600" y="1371600"/>
                  </a:moveTo>
                  <a:cubicBezTo>
                    <a:pt x="5931217" y="1315402"/>
                    <a:pt x="5938837" y="1257300"/>
                    <a:pt x="5943600" y="1200150"/>
                  </a:cubicBezTo>
                  <a:moveTo>
                    <a:pt x="5600700" y="876300"/>
                  </a:moveTo>
                  <a:cubicBezTo>
                    <a:pt x="5613082" y="1041082"/>
                    <a:pt x="5608320" y="1206817"/>
                    <a:pt x="5600700" y="1371600"/>
                  </a:cubicBezTo>
                  <a:moveTo>
                    <a:pt x="5257800" y="1371600"/>
                  </a:moveTo>
                  <a:cubicBezTo>
                    <a:pt x="5239702" y="1105852"/>
                    <a:pt x="5259705" y="838200"/>
                    <a:pt x="5257800" y="571500"/>
                  </a:cubicBezTo>
                  <a:moveTo>
                    <a:pt x="1371600" y="571500"/>
                  </a:moveTo>
                  <a:cubicBezTo>
                    <a:pt x="1375410" y="838200"/>
                    <a:pt x="1371600" y="1104900"/>
                    <a:pt x="1371600" y="1371600"/>
                  </a:cubicBezTo>
                  <a:moveTo>
                    <a:pt x="800100" y="1371600"/>
                  </a:moveTo>
                  <a:cubicBezTo>
                    <a:pt x="785812" y="1104900"/>
                    <a:pt x="808672" y="838200"/>
                    <a:pt x="800100" y="571500"/>
                  </a:cubicBezTo>
                  <a:moveTo>
                    <a:pt x="456247" y="914400"/>
                  </a:moveTo>
                  <a:cubicBezTo>
                    <a:pt x="474345" y="1065847"/>
                    <a:pt x="469582" y="1220152"/>
                    <a:pt x="456247" y="1371600"/>
                  </a:cubicBezTo>
                  <a:moveTo>
                    <a:pt x="5029200" y="1200150"/>
                  </a:moveTo>
                  <a:cubicBezTo>
                    <a:pt x="5040630" y="1256347"/>
                    <a:pt x="5027295" y="1314450"/>
                    <a:pt x="5029200" y="1371600"/>
                  </a:cubicBezTo>
                  <a:moveTo>
                    <a:pt x="3086100" y="1371600"/>
                  </a:moveTo>
                  <a:cubicBezTo>
                    <a:pt x="3082290" y="1314450"/>
                    <a:pt x="3079432" y="1257300"/>
                    <a:pt x="3086100" y="1200150"/>
                  </a:cubicBezTo>
                  <a:moveTo>
                    <a:pt x="2857500" y="1371600"/>
                  </a:moveTo>
                  <a:cubicBezTo>
                    <a:pt x="2860357" y="1314450"/>
                    <a:pt x="2853690" y="1257300"/>
                    <a:pt x="2857500" y="1200150"/>
                  </a:cubicBezTo>
                  <a:moveTo>
                    <a:pt x="2628900" y="1371600"/>
                  </a:moveTo>
                  <a:cubicBezTo>
                    <a:pt x="2624137" y="1314450"/>
                    <a:pt x="2626042" y="1257300"/>
                    <a:pt x="2628900" y="1200150"/>
                  </a:cubicBezTo>
                  <a:moveTo>
                    <a:pt x="1028700" y="1200150"/>
                  </a:moveTo>
                  <a:cubicBezTo>
                    <a:pt x="1028700" y="1257300"/>
                    <a:pt x="1031557" y="1314450"/>
                    <a:pt x="1028700" y="1371600"/>
                  </a:cubicBezTo>
                  <a:moveTo>
                    <a:pt x="114300" y="1200150"/>
                  </a:moveTo>
                  <a:cubicBezTo>
                    <a:pt x="115252" y="1257300"/>
                    <a:pt x="123825" y="1315402"/>
                    <a:pt x="114300" y="1371600"/>
                  </a:cubicBezTo>
                  <a:moveTo>
                    <a:pt x="3714750" y="685800"/>
                  </a:moveTo>
                  <a:cubicBezTo>
                    <a:pt x="3720465" y="711517"/>
                    <a:pt x="3711892" y="738187"/>
                    <a:pt x="3714750" y="763904"/>
                  </a:cubicBezTo>
                  <a:moveTo>
                    <a:pt x="4515802" y="171450"/>
                  </a:moveTo>
                  <a:cubicBezTo>
                    <a:pt x="4457700" y="166687"/>
                    <a:pt x="4399597" y="180975"/>
                    <a:pt x="4343400" y="171450"/>
                  </a:cubicBezTo>
                  <a:cubicBezTo>
                    <a:pt x="4335780" y="134302"/>
                    <a:pt x="4334827" y="94297"/>
                    <a:pt x="4343400" y="57150"/>
                  </a:cubicBezTo>
                  <a:cubicBezTo>
                    <a:pt x="4400550" y="54292"/>
                    <a:pt x="4458652" y="66675"/>
                    <a:pt x="4515802" y="57150"/>
                  </a:cubicBezTo>
                  <a:cubicBezTo>
                    <a:pt x="4512945" y="78104"/>
                    <a:pt x="4494847" y="94297"/>
                    <a:pt x="4487227" y="114300"/>
                  </a:cubicBezTo>
                  <a:cubicBezTo>
                    <a:pt x="4495800" y="133350"/>
                    <a:pt x="4501515" y="155257"/>
                    <a:pt x="4515802" y="171450"/>
                  </a:cubicBezTo>
                  <a:moveTo>
                    <a:pt x="4343400" y="392429"/>
                  </a:moveTo>
                  <a:cubicBezTo>
                    <a:pt x="4342447" y="260984"/>
                    <a:pt x="4339590" y="130492"/>
                    <a:pt x="4343400" y="0"/>
                  </a:cubicBezTo>
                  <a:moveTo>
                    <a:pt x="2714625" y="485775"/>
                  </a:moveTo>
                  <a:cubicBezTo>
                    <a:pt x="2694622" y="490537"/>
                    <a:pt x="2680335" y="468629"/>
                    <a:pt x="2676525" y="447675"/>
                  </a:cubicBezTo>
                  <a:cubicBezTo>
                    <a:pt x="2672715" y="426720"/>
                    <a:pt x="2693670" y="407670"/>
                    <a:pt x="2714625" y="409575"/>
                  </a:cubicBezTo>
                  <a:cubicBezTo>
                    <a:pt x="2735580" y="411479"/>
                    <a:pt x="2758440" y="427672"/>
                    <a:pt x="2752725" y="447675"/>
                  </a:cubicBezTo>
                  <a:cubicBezTo>
                    <a:pt x="2747010" y="467677"/>
                    <a:pt x="2735580" y="485775"/>
                    <a:pt x="2714625" y="485775"/>
                  </a:cubicBezTo>
                  <a:moveTo>
                    <a:pt x="2755582" y="549592"/>
                  </a:moveTo>
                  <a:cubicBezTo>
                    <a:pt x="2738437" y="561975"/>
                    <a:pt x="2721292" y="573404"/>
                    <a:pt x="2707957" y="589597"/>
                  </a:cubicBezTo>
                  <a:cubicBezTo>
                    <a:pt x="2707957" y="590550"/>
                    <a:pt x="2706052" y="590550"/>
                    <a:pt x="2704147" y="591502"/>
                  </a:cubicBezTo>
                  <a:cubicBezTo>
                    <a:pt x="2703195" y="592454"/>
                    <a:pt x="2701290" y="591502"/>
                    <a:pt x="2699385" y="590549"/>
                  </a:cubicBezTo>
                  <a:cubicBezTo>
                    <a:pt x="2698432" y="590549"/>
                    <a:pt x="2697480" y="588644"/>
                    <a:pt x="2696527" y="587692"/>
                  </a:cubicBezTo>
                  <a:cubicBezTo>
                    <a:pt x="2695575" y="586739"/>
                    <a:pt x="2694622" y="584834"/>
                    <a:pt x="2694622" y="582929"/>
                  </a:cubicBezTo>
                  <a:cubicBezTo>
                    <a:pt x="2702242" y="562927"/>
                    <a:pt x="2693670" y="540067"/>
                    <a:pt x="2694622" y="518159"/>
                  </a:cubicBezTo>
                  <a:moveTo>
                    <a:pt x="2662237" y="621029"/>
                  </a:moveTo>
                  <a:cubicBezTo>
                    <a:pt x="2663190" y="629602"/>
                    <a:pt x="2663190" y="637222"/>
                    <a:pt x="2662237" y="645795"/>
                  </a:cubicBezTo>
                  <a:cubicBezTo>
                    <a:pt x="2662237" y="649604"/>
                    <a:pt x="2663190" y="652462"/>
                    <a:pt x="2665095" y="655320"/>
                  </a:cubicBezTo>
                  <a:cubicBezTo>
                    <a:pt x="2666047" y="658177"/>
                    <a:pt x="2668905" y="661035"/>
                    <a:pt x="2671762" y="661987"/>
                  </a:cubicBezTo>
                  <a:cubicBezTo>
                    <a:pt x="2698432" y="665797"/>
                    <a:pt x="2743200" y="717232"/>
                    <a:pt x="2767012" y="826770"/>
                  </a:cubicBezTo>
                  <a:moveTo>
                    <a:pt x="2656522" y="510540"/>
                  </a:moveTo>
                  <a:cubicBezTo>
                    <a:pt x="2645092" y="547687"/>
                    <a:pt x="2619375" y="581977"/>
                    <a:pt x="2622232" y="621030"/>
                  </a:cubicBezTo>
                  <a:cubicBezTo>
                    <a:pt x="2622232" y="623887"/>
                    <a:pt x="2621279" y="625792"/>
                    <a:pt x="2619374" y="628650"/>
                  </a:cubicBezTo>
                  <a:cubicBezTo>
                    <a:pt x="2618422" y="631507"/>
                    <a:pt x="2616517" y="632460"/>
                    <a:pt x="2614612" y="634365"/>
                  </a:cubicBezTo>
                  <a:cubicBezTo>
                    <a:pt x="2612707" y="636270"/>
                    <a:pt x="2609849" y="638175"/>
                    <a:pt x="2606992" y="637222"/>
                  </a:cubicBezTo>
                  <a:cubicBezTo>
                    <a:pt x="2604134" y="637222"/>
                    <a:pt x="2601277" y="637222"/>
                    <a:pt x="2598419" y="636270"/>
                  </a:cubicBezTo>
                  <a:cubicBezTo>
                    <a:pt x="2588894" y="633412"/>
                    <a:pt x="2581274" y="627697"/>
                    <a:pt x="2572702" y="621982"/>
                  </a:cubicBezTo>
                  <a:cubicBezTo>
                    <a:pt x="2566987" y="615315"/>
                    <a:pt x="2560319" y="608647"/>
                    <a:pt x="2559367" y="600075"/>
                  </a:cubicBezTo>
                  <a:cubicBezTo>
                    <a:pt x="2559367" y="591502"/>
                    <a:pt x="2556510" y="581977"/>
                    <a:pt x="2562225" y="575310"/>
                  </a:cubicBezTo>
                  <a:cubicBezTo>
                    <a:pt x="2579370" y="552450"/>
                    <a:pt x="2590800" y="501967"/>
                    <a:pt x="2624137" y="481965"/>
                  </a:cubicBezTo>
                  <a:cubicBezTo>
                    <a:pt x="2626042" y="481012"/>
                    <a:pt x="2628900" y="480060"/>
                    <a:pt x="2631757" y="479107"/>
                  </a:cubicBezTo>
                  <a:cubicBezTo>
                    <a:pt x="2634615" y="478154"/>
                    <a:pt x="2638425" y="480060"/>
                    <a:pt x="2640330" y="481965"/>
                  </a:cubicBezTo>
                  <a:cubicBezTo>
                    <a:pt x="2644139" y="486727"/>
                    <a:pt x="2648902" y="490537"/>
                    <a:pt x="2653664" y="494347"/>
                  </a:cubicBezTo>
                  <a:cubicBezTo>
                    <a:pt x="2656522" y="496252"/>
                    <a:pt x="2657474" y="498157"/>
                    <a:pt x="2658427" y="501967"/>
                  </a:cubicBezTo>
                  <a:cubicBezTo>
                    <a:pt x="2658427" y="504825"/>
                    <a:pt x="2658427" y="507682"/>
                    <a:pt x="2656522" y="510540"/>
                  </a:cubicBezTo>
                  <a:moveTo>
                    <a:pt x="2662237" y="703897"/>
                  </a:moveTo>
                  <a:cubicBezTo>
                    <a:pt x="2651760" y="743902"/>
                    <a:pt x="2618422" y="774382"/>
                    <a:pt x="2592705" y="806767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0D29EBEA-A095-72C9-AA0C-D678BFD925D1}"/>
                </a:ext>
              </a:extLst>
            </p:cNvPr>
            <p:cNvSpPr/>
            <p:nvPr/>
          </p:nvSpPr>
          <p:spPr>
            <a:xfrm>
              <a:off x="342900" y="2857500"/>
              <a:ext cx="6057900" cy="1371607"/>
            </a:xfrm>
            <a:custGeom>
              <a:avLst/>
              <a:gdLst/>
              <a:ahLst/>
              <a:cxnLst/>
              <a:rect l="0" t="0" r="0" b="0"/>
              <a:pathLst>
                <a:path w="6057900" h="1371607">
                  <a:moveTo>
                    <a:pt x="6010275" y="1228725"/>
                  </a:moveTo>
                  <a:lnTo>
                    <a:pt x="5943600" y="1304925"/>
                  </a:lnTo>
                  <a:lnTo>
                    <a:pt x="5876925" y="1228725"/>
                  </a:lnTo>
                  <a:moveTo>
                    <a:pt x="5876925" y="1228725"/>
                  </a:moveTo>
                  <a:lnTo>
                    <a:pt x="5943600" y="1304925"/>
                  </a:lnTo>
                  <a:lnTo>
                    <a:pt x="6010275" y="1228725"/>
                  </a:lnTo>
                  <a:moveTo>
                    <a:pt x="5534025" y="1019175"/>
                  </a:moveTo>
                  <a:lnTo>
                    <a:pt x="5600700" y="942975"/>
                  </a:lnTo>
                  <a:lnTo>
                    <a:pt x="5667375" y="1019175"/>
                  </a:lnTo>
                  <a:moveTo>
                    <a:pt x="5667375" y="1019175"/>
                  </a:moveTo>
                  <a:lnTo>
                    <a:pt x="5600700" y="942975"/>
                  </a:lnTo>
                  <a:lnTo>
                    <a:pt x="5534025" y="1019175"/>
                  </a:lnTo>
                  <a:moveTo>
                    <a:pt x="5534025" y="1133475"/>
                  </a:moveTo>
                  <a:lnTo>
                    <a:pt x="5600700" y="1057275"/>
                  </a:lnTo>
                  <a:lnTo>
                    <a:pt x="5667375" y="1133475"/>
                  </a:lnTo>
                  <a:moveTo>
                    <a:pt x="5667375" y="1133475"/>
                  </a:moveTo>
                  <a:lnTo>
                    <a:pt x="5600700" y="1057275"/>
                  </a:lnTo>
                  <a:lnTo>
                    <a:pt x="5534025" y="1133475"/>
                  </a:lnTo>
                  <a:moveTo>
                    <a:pt x="5534025" y="1247775"/>
                  </a:moveTo>
                  <a:lnTo>
                    <a:pt x="5600700" y="1171575"/>
                  </a:lnTo>
                  <a:lnTo>
                    <a:pt x="5667375" y="1247775"/>
                  </a:lnTo>
                  <a:moveTo>
                    <a:pt x="5667375" y="1247775"/>
                  </a:moveTo>
                  <a:lnTo>
                    <a:pt x="5600700" y="1171575"/>
                  </a:lnTo>
                  <a:lnTo>
                    <a:pt x="5534025" y="1247775"/>
                  </a:lnTo>
                  <a:moveTo>
                    <a:pt x="5105400" y="802296"/>
                  </a:moveTo>
                  <a:lnTo>
                    <a:pt x="5257800" y="679233"/>
                  </a:lnTo>
                  <a:lnTo>
                    <a:pt x="5410200" y="802296"/>
                  </a:lnTo>
                  <a:moveTo>
                    <a:pt x="5410200" y="802296"/>
                  </a:moveTo>
                  <a:lnTo>
                    <a:pt x="5257800" y="679233"/>
                  </a:lnTo>
                  <a:lnTo>
                    <a:pt x="5105400" y="802296"/>
                  </a:lnTo>
                  <a:moveTo>
                    <a:pt x="5105400" y="986974"/>
                  </a:moveTo>
                  <a:lnTo>
                    <a:pt x="5257800" y="863817"/>
                  </a:lnTo>
                  <a:lnTo>
                    <a:pt x="5410200" y="986974"/>
                  </a:lnTo>
                  <a:moveTo>
                    <a:pt x="5410200" y="986974"/>
                  </a:moveTo>
                  <a:lnTo>
                    <a:pt x="5257800" y="863817"/>
                  </a:lnTo>
                  <a:lnTo>
                    <a:pt x="5105400" y="986974"/>
                  </a:lnTo>
                  <a:moveTo>
                    <a:pt x="5105400" y="1171575"/>
                  </a:moveTo>
                  <a:lnTo>
                    <a:pt x="5257800" y="1048512"/>
                  </a:lnTo>
                  <a:lnTo>
                    <a:pt x="5410200" y="1171575"/>
                  </a:lnTo>
                  <a:moveTo>
                    <a:pt x="5410200" y="1171575"/>
                  </a:moveTo>
                  <a:lnTo>
                    <a:pt x="5257800" y="1048512"/>
                  </a:lnTo>
                  <a:lnTo>
                    <a:pt x="5105400" y="1171575"/>
                  </a:lnTo>
                  <a:moveTo>
                    <a:pt x="1219200" y="802296"/>
                  </a:moveTo>
                  <a:lnTo>
                    <a:pt x="1371600" y="679233"/>
                  </a:lnTo>
                  <a:lnTo>
                    <a:pt x="1524000" y="802296"/>
                  </a:lnTo>
                  <a:moveTo>
                    <a:pt x="1524000" y="802296"/>
                  </a:moveTo>
                  <a:lnTo>
                    <a:pt x="1371600" y="679233"/>
                  </a:lnTo>
                  <a:lnTo>
                    <a:pt x="1219200" y="802296"/>
                  </a:lnTo>
                  <a:moveTo>
                    <a:pt x="1219200" y="986974"/>
                  </a:moveTo>
                  <a:lnTo>
                    <a:pt x="1371600" y="863817"/>
                  </a:lnTo>
                  <a:lnTo>
                    <a:pt x="1524000" y="986974"/>
                  </a:lnTo>
                  <a:moveTo>
                    <a:pt x="1524000" y="986974"/>
                  </a:moveTo>
                  <a:lnTo>
                    <a:pt x="1371600" y="863817"/>
                  </a:lnTo>
                  <a:lnTo>
                    <a:pt x="1219200" y="986974"/>
                  </a:lnTo>
                  <a:moveTo>
                    <a:pt x="1219200" y="1171575"/>
                  </a:moveTo>
                  <a:lnTo>
                    <a:pt x="1371600" y="1048512"/>
                  </a:lnTo>
                  <a:lnTo>
                    <a:pt x="1524000" y="1171575"/>
                  </a:lnTo>
                  <a:moveTo>
                    <a:pt x="1524000" y="1171575"/>
                  </a:moveTo>
                  <a:lnTo>
                    <a:pt x="1371600" y="1048512"/>
                  </a:lnTo>
                  <a:lnTo>
                    <a:pt x="1219200" y="1171575"/>
                  </a:lnTo>
                  <a:moveTo>
                    <a:pt x="647700" y="802296"/>
                  </a:moveTo>
                  <a:lnTo>
                    <a:pt x="800100" y="679233"/>
                  </a:lnTo>
                  <a:lnTo>
                    <a:pt x="952500" y="802296"/>
                  </a:lnTo>
                  <a:moveTo>
                    <a:pt x="952500" y="802296"/>
                  </a:moveTo>
                  <a:lnTo>
                    <a:pt x="800100" y="679233"/>
                  </a:lnTo>
                  <a:lnTo>
                    <a:pt x="647700" y="802296"/>
                  </a:lnTo>
                  <a:moveTo>
                    <a:pt x="647700" y="986974"/>
                  </a:moveTo>
                  <a:lnTo>
                    <a:pt x="800100" y="863817"/>
                  </a:lnTo>
                  <a:lnTo>
                    <a:pt x="952500" y="986974"/>
                  </a:lnTo>
                  <a:moveTo>
                    <a:pt x="952500" y="986974"/>
                  </a:moveTo>
                  <a:lnTo>
                    <a:pt x="800100" y="863817"/>
                  </a:lnTo>
                  <a:lnTo>
                    <a:pt x="647700" y="986974"/>
                  </a:lnTo>
                  <a:moveTo>
                    <a:pt x="647700" y="1171575"/>
                  </a:moveTo>
                  <a:lnTo>
                    <a:pt x="800100" y="1048512"/>
                  </a:lnTo>
                  <a:lnTo>
                    <a:pt x="952500" y="1171575"/>
                  </a:lnTo>
                  <a:moveTo>
                    <a:pt x="952500" y="1171575"/>
                  </a:moveTo>
                  <a:lnTo>
                    <a:pt x="800100" y="1048512"/>
                  </a:lnTo>
                  <a:lnTo>
                    <a:pt x="647700" y="1171575"/>
                  </a:lnTo>
                  <a:moveTo>
                    <a:pt x="368712" y="1046330"/>
                  </a:moveTo>
                  <a:lnTo>
                    <a:pt x="455866" y="975940"/>
                  </a:lnTo>
                  <a:lnTo>
                    <a:pt x="542925" y="1046330"/>
                  </a:lnTo>
                  <a:moveTo>
                    <a:pt x="542925" y="1046330"/>
                  </a:moveTo>
                  <a:lnTo>
                    <a:pt x="455866" y="975940"/>
                  </a:lnTo>
                  <a:lnTo>
                    <a:pt x="368712" y="1046330"/>
                  </a:lnTo>
                  <a:moveTo>
                    <a:pt x="368712" y="1151754"/>
                  </a:moveTo>
                  <a:lnTo>
                    <a:pt x="455866" y="1081459"/>
                  </a:lnTo>
                  <a:lnTo>
                    <a:pt x="542925" y="1151754"/>
                  </a:lnTo>
                  <a:moveTo>
                    <a:pt x="542925" y="1151754"/>
                  </a:moveTo>
                  <a:lnTo>
                    <a:pt x="455866" y="1081459"/>
                  </a:lnTo>
                  <a:lnTo>
                    <a:pt x="368712" y="1151754"/>
                  </a:lnTo>
                  <a:moveTo>
                    <a:pt x="368712" y="1257291"/>
                  </a:moveTo>
                  <a:lnTo>
                    <a:pt x="455866" y="1186996"/>
                  </a:lnTo>
                  <a:lnTo>
                    <a:pt x="542925" y="1257291"/>
                  </a:lnTo>
                  <a:moveTo>
                    <a:pt x="542925" y="1257291"/>
                  </a:moveTo>
                  <a:lnTo>
                    <a:pt x="455866" y="1186996"/>
                  </a:lnTo>
                  <a:lnTo>
                    <a:pt x="368712" y="1257291"/>
                  </a:lnTo>
                  <a:moveTo>
                    <a:pt x="5095875" y="1228725"/>
                  </a:moveTo>
                  <a:lnTo>
                    <a:pt x="5029200" y="1304925"/>
                  </a:lnTo>
                  <a:lnTo>
                    <a:pt x="4962525" y="1228725"/>
                  </a:lnTo>
                  <a:moveTo>
                    <a:pt x="4962525" y="1228725"/>
                  </a:moveTo>
                  <a:lnTo>
                    <a:pt x="5029200" y="1304925"/>
                  </a:lnTo>
                  <a:lnTo>
                    <a:pt x="5095875" y="1228725"/>
                  </a:lnTo>
                  <a:moveTo>
                    <a:pt x="3152775" y="1228725"/>
                  </a:moveTo>
                  <a:lnTo>
                    <a:pt x="3086100" y="1304925"/>
                  </a:lnTo>
                  <a:lnTo>
                    <a:pt x="3019425" y="1228725"/>
                  </a:lnTo>
                  <a:moveTo>
                    <a:pt x="3019425" y="1228725"/>
                  </a:moveTo>
                  <a:lnTo>
                    <a:pt x="3086100" y="1304925"/>
                  </a:lnTo>
                  <a:lnTo>
                    <a:pt x="3152775" y="1228725"/>
                  </a:lnTo>
                  <a:moveTo>
                    <a:pt x="2924175" y="1228725"/>
                  </a:moveTo>
                  <a:lnTo>
                    <a:pt x="2857500" y="1304925"/>
                  </a:lnTo>
                  <a:lnTo>
                    <a:pt x="2790825" y="1228725"/>
                  </a:lnTo>
                  <a:moveTo>
                    <a:pt x="2790825" y="1228725"/>
                  </a:moveTo>
                  <a:lnTo>
                    <a:pt x="2857500" y="1304925"/>
                  </a:lnTo>
                  <a:lnTo>
                    <a:pt x="2924175" y="1228725"/>
                  </a:lnTo>
                  <a:moveTo>
                    <a:pt x="2695575" y="1228725"/>
                  </a:moveTo>
                  <a:lnTo>
                    <a:pt x="2628900" y="1304925"/>
                  </a:lnTo>
                  <a:lnTo>
                    <a:pt x="2562225" y="1228725"/>
                  </a:lnTo>
                  <a:moveTo>
                    <a:pt x="2562225" y="1228725"/>
                  </a:moveTo>
                  <a:lnTo>
                    <a:pt x="2628900" y="1304925"/>
                  </a:lnTo>
                  <a:lnTo>
                    <a:pt x="2695575" y="1228725"/>
                  </a:lnTo>
                  <a:moveTo>
                    <a:pt x="1095375" y="1228725"/>
                  </a:moveTo>
                  <a:lnTo>
                    <a:pt x="1028700" y="1304925"/>
                  </a:lnTo>
                  <a:lnTo>
                    <a:pt x="962025" y="1228725"/>
                  </a:lnTo>
                  <a:moveTo>
                    <a:pt x="962025" y="1228725"/>
                  </a:moveTo>
                  <a:lnTo>
                    <a:pt x="1028700" y="1304925"/>
                  </a:lnTo>
                  <a:lnTo>
                    <a:pt x="1095375" y="1228725"/>
                  </a:lnTo>
                  <a:moveTo>
                    <a:pt x="180975" y="1228725"/>
                  </a:moveTo>
                  <a:lnTo>
                    <a:pt x="114300" y="1304925"/>
                  </a:lnTo>
                  <a:lnTo>
                    <a:pt x="47625" y="1228725"/>
                  </a:lnTo>
                  <a:moveTo>
                    <a:pt x="47625" y="1228725"/>
                  </a:moveTo>
                  <a:lnTo>
                    <a:pt x="114300" y="1304925"/>
                  </a:lnTo>
                  <a:lnTo>
                    <a:pt x="180975" y="1228725"/>
                  </a:lnTo>
                  <a:moveTo>
                    <a:pt x="1519144" y="877633"/>
                  </a:moveTo>
                  <a:lnTo>
                    <a:pt x="1538860" y="882015"/>
                  </a:lnTo>
                  <a:cubicBezTo>
                    <a:pt x="1562579" y="887155"/>
                    <a:pt x="1587100" y="887372"/>
                    <a:pt x="1610905" y="882654"/>
                  </a:cubicBezTo>
                  <a:cubicBezTo>
                    <a:pt x="1634710" y="877935"/>
                    <a:pt x="1657294" y="868381"/>
                    <a:pt x="1677259" y="854583"/>
                  </a:cubicBezTo>
                  <a:lnTo>
                    <a:pt x="1784415" y="780573"/>
                  </a:lnTo>
                  <a:cubicBezTo>
                    <a:pt x="1800652" y="769327"/>
                    <a:pt x="1819226" y="761907"/>
                    <a:pt x="1838743" y="758871"/>
                  </a:cubicBezTo>
                  <a:cubicBezTo>
                    <a:pt x="1858259" y="755836"/>
                    <a:pt x="1878210" y="757264"/>
                    <a:pt x="1897096" y="763047"/>
                  </a:cubicBezTo>
                  <a:cubicBezTo>
                    <a:pt x="1914918" y="768492"/>
                    <a:pt x="1933696" y="770068"/>
                    <a:pt x="1952177" y="767670"/>
                  </a:cubicBezTo>
                  <a:cubicBezTo>
                    <a:pt x="1970656" y="765271"/>
                    <a:pt x="1988411" y="758954"/>
                    <a:pt x="2004252" y="749142"/>
                  </a:cubicBezTo>
                  <a:lnTo>
                    <a:pt x="2085024" y="699039"/>
                  </a:lnTo>
                  <a:cubicBezTo>
                    <a:pt x="2099817" y="689853"/>
                    <a:pt x="2117402" y="686245"/>
                    <a:pt x="2134618" y="688864"/>
                  </a:cubicBezTo>
                  <a:cubicBezTo>
                    <a:pt x="2151832" y="691483"/>
                    <a:pt x="2167549" y="700157"/>
                    <a:pt x="2178940" y="713327"/>
                  </a:cubicBezTo>
                  <a:lnTo>
                    <a:pt x="2376584" y="941260"/>
                  </a:lnTo>
                  <a:cubicBezTo>
                    <a:pt x="2423551" y="995379"/>
                    <a:pt x="2479052" y="1041453"/>
                    <a:pt x="2540891" y="1077658"/>
                  </a:cubicBezTo>
                  <a:lnTo>
                    <a:pt x="2733676" y="1190625"/>
                  </a:lnTo>
                  <a:moveTo>
                    <a:pt x="2320669" y="876774"/>
                  </a:moveTo>
                  <a:cubicBezTo>
                    <a:pt x="2297295" y="859964"/>
                    <a:pt x="2271635" y="846589"/>
                    <a:pt x="2244469" y="837055"/>
                  </a:cubicBezTo>
                  <a:cubicBezTo>
                    <a:pt x="2234691" y="833467"/>
                    <a:pt x="2224242" y="832085"/>
                    <a:pt x="2213869" y="833007"/>
                  </a:cubicBezTo>
                  <a:cubicBezTo>
                    <a:pt x="2203494" y="833929"/>
                    <a:pt x="2193453" y="837133"/>
                    <a:pt x="2184461" y="842389"/>
                  </a:cubicBezTo>
                  <a:lnTo>
                    <a:pt x="2112833" y="884108"/>
                  </a:lnTo>
                  <a:moveTo>
                    <a:pt x="2232849" y="771525"/>
                  </a:moveTo>
                  <a:lnTo>
                    <a:pt x="2261424" y="776001"/>
                  </a:lnTo>
                  <a:moveTo>
                    <a:pt x="3686175" y="766667"/>
                  </a:moveTo>
                  <a:lnTo>
                    <a:pt x="3714750" y="762000"/>
                  </a:lnTo>
                  <a:moveTo>
                    <a:pt x="2232849" y="771525"/>
                  </a:moveTo>
                  <a:lnTo>
                    <a:pt x="2228850" y="770763"/>
                  </a:lnTo>
                  <a:lnTo>
                    <a:pt x="2228850" y="685800"/>
                  </a:lnTo>
                  <a:moveTo>
                    <a:pt x="1989008" y="1182633"/>
                  </a:moveTo>
                  <a:lnTo>
                    <a:pt x="2052730" y="1104146"/>
                  </a:lnTo>
                  <a:cubicBezTo>
                    <a:pt x="2057487" y="1098322"/>
                    <a:pt x="2063998" y="1094193"/>
                    <a:pt x="2071294" y="1092374"/>
                  </a:cubicBezTo>
                  <a:cubicBezTo>
                    <a:pt x="2078590" y="1090554"/>
                    <a:pt x="2086277" y="1091143"/>
                    <a:pt x="2093212" y="1094050"/>
                  </a:cubicBezTo>
                  <a:cubicBezTo>
                    <a:pt x="2115558" y="1102967"/>
                    <a:pt x="2138631" y="1109946"/>
                    <a:pt x="2162173" y="1114909"/>
                  </a:cubicBezTo>
                  <a:cubicBezTo>
                    <a:pt x="2170772" y="1116776"/>
                    <a:pt x="2178354" y="1121808"/>
                    <a:pt x="2183413" y="1129007"/>
                  </a:cubicBezTo>
                  <a:lnTo>
                    <a:pt x="2288188" y="1278644"/>
                  </a:lnTo>
                  <a:moveTo>
                    <a:pt x="1815846" y="1172043"/>
                  </a:moveTo>
                  <a:lnTo>
                    <a:pt x="1902429" y="1095843"/>
                  </a:lnTo>
                  <a:cubicBezTo>
                    <a:pt x="1910355" y="1088825"/>
                    <a:pt x="1920261" y="1084434"/>
                    <a:pt x="1930786" y="1083275"/>
                  </a:cubicBezTo>
                  <a:cubicBezTo>
                    <a:pt x="1941309" y="1082115"/>
                    <a:pt x="1951933" y="1084243"/>
                    <a:pt x="1961198" y="1089366"/>
                  </a:cubicBezTo>
                  <a:lnTo>
                    <a:pt x="2032731" y="1128609"/>
                  </a:lnTo>
                  <a:moveTo>
                    <a:pt x="3295650" y="1257307"/>
                  </a:moveTo>
                  <a:lnTo>
                    <a:pt x="3316700" y="1212160"/>
                  </a:lnTo>
                  <a:cubicBezTo>
                    <a:pt x="3337928" y="1167991"/>
                    <a:pt x="3362611" y="1125568"/>
                    <a:pt x="3390519" y="1085286"/>
                  </a:cubicBezTo>
                  <a:cubicBezTo>
                    <a:pt x="3415646" y="1049085"/>
                    <a:pt x="3443307" y="1014709"/>
                    <a:pt x="3473291" y="982417"/>
                  </a:cubicBezTo>
                  <a:lnTo>
                    <a:pt x="3528345" y="923170"/>
                  </a:lnTo>
                  <a:cubicBezTo>
                    <a:pt x="3531642" y="919624"/>
                    <a:pt x="3535717" y="916890"/>
                    <a:pt x="3540248" y="915183"/>
                  </a:cubicBezTo>
                  <a:cubicBezTo>
                    <a:pt x="3544779" y="913477"/>
                    <a:pt x="3549643" y="912843"/>
                    <a:pt x="3554461" y="913332"/>
                  </a:cubicBezTo>
                  <a:cubicBezTo>
                    <a:pt x="3559278" y="913821"/>
                    <a:pt x="3563916" y="915420"/>
                    <a:pt x="3568012" y="918003"/>
                  </a:cubicBezTo>
                  <a:cubicBezTo>
                    <a:pt x="3572108" y="920586"/>
                    <a:pt x="3575549" y="924083"/>
                    <a:pt x="3578066" y="928219"/>
                  </a:cubicBezTo>
                  <a:lnTo>
                    <a:pt x="3635216" y="1021468"/>
                  </a:lnTo>
                  <a:cubicBezTo>
                    <a:pt x="3653713" y="1051795"/>
                    <a:pt x="3680936" y="1075831"/>
                    <a:pt x="3713321" y="1090429"/>
                  </a:cubicBezTo>
                  <a:lnTo>
                    <a:pt x="3778186" y="1119861"/>
                  </a:lnTo>
                  <a:cubicBezTo>
                    <a:pt x="3811910" y="1135122"/>
                    <a:pt x="3839640" y="1161110"/>
                    <a:pt x="3857053" y="1193776"/>
                  </a:cubicBezTo>
                  <a:lnTo>
                    <a:pt x="3952303" y="1371607"/>
                  </a:lnTo>
                  <a:moveTo>
                    <a:pt x="3828575" y="1154533"/>
                  </a:moveTo>
                  <a:cubicBezTo>
                    <a:pt x="3784570" y="1166344"/>
                    <a:pt x="3728563" y="1221208"/>
                    <a:pt x="3728563" y="1221208"/>
                  </a:cubicBezTo>
                  <a:moveTo>
                    <a:pt x="4213096" y="1015653"/>
                  </a:moveTo>
                  <a:lnTo>
                    <a:pt x="4330063" y="917069"/>
                  </a:lnTo>
                  <a:cubicBezTo>
                    <a:pt x="4343628" y="905613"/>
                    <a:pt x="4360316" y="898481"/>
                    <a:pt x="4377971" y="896597"/>
                  </a:cubicBezTo>
                  <a:cubicBezTo>
                    <a:pt x="4395628" y="894712"/>
                    <a:pt x="4413444" y="898160"/>
                    <a:pt x="4429123" y="906497"/>
                  </a:cubicBezTo>
                  <a:lnTo>
                    <a:pt x="4501227" y="944597"/>
                  </a:lnTo>
                  <a:cubicBezTo>
                    <a:pt x="4532806" y="961459"/>
                    <a:pt x="4569028" y="967545"/>
                    <a:pt x="4604383" y="961932"/>
                  </a:cubicBezTo>
                  <a:lnTo>
                    <a:pt x="4626957" y="958408"/>
                  </a:lnTo>
                  <a:cubicBezTo>
                    <a:pt x="4676178" y="950794"/>
                    <a:pt x="4723864" y="935358"/>
                    <a:pt x="4768213" y="912688"/>
                  </a:cubicBezTo>
                  <a:lnTo>
                    <a:pt x="4921470" y="834011"/>
                  </a:lnTo>
                  <a:cubicBezTo>
                    <a:pt x="4928320" y="830476"/>
                    <a:pt x="4936116" y="829207"/>
                    <a:pt x="4943735" y="830388"/>
                  </a:cubicBezTo>
                  <a:cubicBezTo>
                    <a:pt x="4951353" y="831569"/>
                    <a:pt x="4958398" y="835139"/>
                    <a:pt x="4963856" y="840584"/>
                  </a:cubicBezTo>
                  <a:lnTo>
                    <a:pt x="5008338" y="885065"/>
                  </a:lnTo>
                  <a:moveTo>
                    <a:pt x="3585972" y="940110"/>
                  </a:moveTo>
                  <a:lnTo>
                    <a:pt x="3714750" y="764088"/>
                  </a:lnTo>
                  <a:lnTo>
                    <a:pt x="3838575" y="594353"/>
                  </a:lnTo>
                  <a:cubicBezTo>
                    <a:pt x="3849344" y="579634"/>
                    <a:pt x="3863857" y="568064"/>
                    <a:pt x="3880605" y="560846"/>
                  </a:cubicBezTo>
                  <a:cubicBezTo>
                    <a:pt x="3897354" y="553627"/>
                    <a:pt x="3915729" y="551022"/>
                    <a:pt x="3933825" y="553300"/>
                  </a:cubicBezTo>
                  <a:lnTo>
                    <a:pt x="4057650" y="568826"/>
                  </a:lnTo>
                  <a:cubicBezTo>
                    <a:pt x="4074226" y="570898"/>
                    <a:pt x="4091056" y="569310"/>
                    <a:pt x="4106952" y="564176"/>
                  </a:cubicBezTo>
                  <a:cubicBezTo>
                    <a:pt x="4122849" y="559041"/>
                    <a:pt x="4137427" y="550484"/>
                    <a:pt x="4149661" y="539108"/>
                  </a:cubicBezTo>
                  <a:lnTo>
                    <a:pt x="4206811" y="486054"/>
                  </a:lnTo>
                  <a:cubicBezTo>
                    <a:pt x="4243123" y="452217"/>
                    <a:pt x="4283655" y="423211"/>
                    <a:pt x="4327398" y="399757"/>
                  </a:cubicBezTo>
                  <a:lnTo>
                    <a:pt x="4333113" y="396709"/>
                  </a:lnTo>
                  <a:cubicBezTo>
                    <a:pt x="4348847" y="388296"/>
                    <a:pt x="4366397" y="383847"/>
                    <a:pt x="4384239" y="383747"/>
                  </a:cubicBezTo>
                  <a:cubicBezTo>
                    <a:pt x="4402081" y="383647"/>
                    <a:pt x="4419679" y="387900"/>
                    <a:pt x="4435506" y="396138"/>
                  </a:cubicBezTo>
                  <a:lnTo>
                    <a:pt x="4470273" y="414235"/>
                  </a:lnTo>
                  <a:cubicBezTo>
                    <a:pt x="4487922" y="423394"/>
                    <a:pt x="4507729" y="427586"/>
                    <a:pt x="4527576" y="426361"/>
                  </a:cubicBezTo>
                  <a:cubicBezTo>
                    <a:pt x="4547422" y="425136"/>
                    <a:pt x="4566565" y="418541"/>
                    <a:pt x="4582953" y="407282"/>
                  </a:cubicBezTo>
                  <a:lnTo>
                    <a:pt x="4700778" y="326319"/>
                  </a:lnTo>
                  <a:cubicBezTo>
                    <a:pt x="4720870" y="312496"/>
                    <a:pt x="4744683" y="305090"/>
                    <a:pt x="4769072" y="305079"/>
                  </a:cubicBezTo>
                  <a:lnTo>
                    <a:pt x="4913947" y="305079"/>
                  </a:lnTo>
                  <a:cubicBezTo>
                    <a:pt x="4941711" y="305107"/>
                    <a:pt x="4968619" y="314693"/>
                    <a:pt x="4990147" y="332225"/>
                  </a:cubicBezTo>
                  <a:lnTo>
                    <a:pt x="5143500" y="457193"/>
                  </a:lnTo>
                  <a:moveTo>
                    <a:pt x="4990241" y="332240"/>
                  </a:moveTo>
                  <a:lnTo>
                    <a:pt x="4892515" y="409774"/>
                  </a:lnTo>
                  <a:cubicBezTo>
                    <a:pt x="4867765" y="429365"/>
                    <a:pt x="4848314" y="454840"/>
                    <a:pt x="4835936" y="483877"/>
                  </a:cubicBezTo>
                  <a:lnTo>
                    <a:pt x="4808790" y="547219"/>
                  </a:lnTo>
                  <a:moveTo>
                    <a:pt x="4058222" y="568839"/>
                  </a:moveTo>
                  <a:lnTo>
                    <a:pt x="4174807" y="705999"/>
                  </a:lnTo>
                  <a:cubicBezTo>
                    <a:pt x="4188895" y="722569"/>
                    <a:pt x="4207596" y="734569"/>
                    <a:pt x="4228529" y="740472"/>
                  </a:cubicBezTo>
                  <a:cubicBezTo>
                    <a:pt x="4249461" y="746376"/>
                    <a:pt x="4271677" y="745914"/>
                    <a:pt x="4292346" y="739146"/>
                  </a:cubicBezTo>
                  <a:lnTo>
                    <a:pt x="4371213" y="713333"/>
                  </a:lnTo>
                  <a:cubicBezTo>
                    <a:pt x="4389120" y="707441"/>
                    <a:pt x="4408245" y="706274"/>
                    <a:pt x="4426735" y="709945"/>
                  </a:cubicBezTo>
                  <a:cubicBezTo>
                    <a:pt x="4445225" y="713617"/>
                    <a:pt x="4462452" y="722002"/>
                    <a:pt x="4476750" y="734288"/>
                  </a:cubicBezTo>
                  <a:lnTo>
                    <a:pt x="4556570" y="803059"/>
                  </a:lnTo>
                  <a:moveTo>
                    <a:pt x="0" y="1371600"/>
                  </a:moveTo>
                  <a:lnTo>
                    <a:pt x="6057900" y="1371600"/>
                  </a:lnTo>
                  <a:moveTo>
                    <a:pt x="5943600" y="1200150"/>
                  </a:moveTo>
                  <a:lnTo>
                    <a:pt x="5943600" y="1371600"/>
                  </a:lnTo>
                  <a:moveTo>
                    <a:pt x="5600700" y="876300"/>
                  </a:moveTo>
                  <a:lnTo>
                    <a:pt x="5600700" y="1371600"/>
                  </a:lnTo>
                  <a:moveTo>
                    <a:pt x="5257800" y="571500"/>
                  </a:moveTo>
                  <a:lnTo>
                    <a:pt x="5257800" y="1371600"/>
                  </a:lnTo>
                  <a:moveTo>
                    <a:pt x="1371600" y="571500"/>
                  </a:moveTo>
                  <a:lnTo>
                    <a:pt x="1371600" y="1371600"/>
                  </a:lnTo>
                  <a:moveTo>
                    <a:pt x="800100" y="1371600"/>
                  </a:moveTo>
                  <a:lnTo>
                    <a:pt x="800100" y="571500"/>
                  </a:lnTo>
                  <a:moveTo>
                    <a:pt x="455865" y="914400"/>
                  </a:moveTo>
                  <a:lnTo>
                    <a:pt x="455865" y="1371600"/>
                  </a:lnTo>
                  <a:moveTo>
                    <a:pt x="5029200" y="1371600"/>
                  </a:moveTo>
                  <a:lnTo>
                    <a:pt x="5029200" y="1200150"/>
                  </a:lnTo>
                  <a:moveTo>
                    <a:pt x="3086100" y="1200150"/>
                  </a:moveTo>
                  <a:lnTo>
                    <a:pt x="3086100" y="1371600"/>
                  </a:lnTo>
                  <a:moveTo>
                    <a:pt x="2857500" y="1200150"/>
                  </a:moveTo>
                  <a:lnTo>
                    <a:pt x="2857500" y="1371600"/>
                  </a:lnTo>
                  <a:moveTo>
                    <a:pt x="2628900" y="1200150"/>
                  </a:moveTo>
                  <a:lnTo>
                    <a:pt x="2628900" y="1371600"/>
                  </a:lnTo>
                  <a:moveTo>
                    <a:pt x="1028700" y="1371600"/>
                  </a:moveTo>
                  <a:lnTo>
                    <a:pt x="1028700" y="1200150"/>
                  </a:lnTo>
                  <a:moveTo>
                    <a:pt x="114300" y="1200150"/>
                  </a:moveTo>
                  <a:lnTo>
                    <a:pt x="114300" y="1371600"/>
                  </a:lnTo>
                  <a:moveTo>
                    <a:pt x="3714750" y="685800"/>
                  </a:moveTo>
                  <a:lnTo>
                    <a:pt x="3714750" y="764190"/>
                  </a:lnTo>
                  <a:moveTo>
                    <a:pt x="4515326" y="171164"/>
                  </a:moveTo>
                  <a:lnTo>
                    <a:pt x="4343400" y="171164"/>
                  </a:lnTo>
                  <a:lnTo>
                    <a:pt x="4343400" y="57150"/>
                  </a:lnTo>
                  <a:lnTo>
                    <a:pt x="4515326" y="57150"/>
                  </a:lnTo>
                  <a:lnTo>
                    <a:pt x="4486751" y="114204"/>
                  </a:lnTo>
                  <a:close/>
                  <a:moveTo>
                    <a:pt x="4343400" y="391953"/>
                  </a:moveTo>
                  <a:lnTo>
                    <a:pt x="4343400" y="0"/>
                  </a:lnTo>
                  <a:moveTo>
                    <a:pt x="2676524" y="447675"/>
                  </a:moveTo>
                  <a:cubicBezTo>
                    <a:pt x="2676524" y="426633"/>
                    <a:pt x="2693583" y="409575"/>
                    <a:pt x="2714624" y="409575"/>
                  </a:cubicBezTo>
                  <a:cubicBezTo>
                    <a:pt x="2735667" y="409575"/>
                    <a:pt x="2752724" y="426633"/>
                    <a:pt x="2752724" y="447675"/>
                  </a:cubicBezTo>
                  <a:cubicBezTo>
                    <a:pt x="2752724" y="468716"/>
                    <a:pt x="2735667" y="485775"/>
                    <a:pt x="2714624" y="485775"/>
                  </a:cubicBezTo>
                  <a:cubicBezTo>
                    <a:pt x="2693583" y="485775"/>
                    <a:pt x="2676524" y="468716"/>
                    <a:pt x="2676524" y="447675"/>
                  </a:cubicBezTo>
                  <a:close/>
                  <a:moveTo>
                    <a:pt x="2755201" y="549682"/>
                  </a:moveTo>
                  <a:lnTo>
                    <a:pt x="2708433" y="589496"/>
                  </a:lnTo>
                  <a:cubicBezTo>
                    <a:pt x="2707257" y="590527"/>
                    <a:pt x="2705806" y="591194"/>
                    <a:pt x="2704258" y="591418"/>
                  </a:cubicBezTo>
                  <a:cubicBezTo>
                    <a:pt x="2702710" y="591643"/>
                    <a:pt x="2701130" y="591413"/>
                    <a:pt x="2699709" y="590758"/>
                  </a:cubicBezTo>
                  <a:cubicBezTo>
                    <a:pt x="2698288" y="590104"/>
                    <a:pt x="2697088" y="589051"/>
                    <a:pt x="2696253" y="587728"/>
                  </a:cubicBezTo>
                  <a:cubicBezTo>
                    <a:pt x="2695417" y="586405"/>
                    <a:pt x="2694984" y="584869"/>
                    <a:pt x="2695003" y="583305"/>
                  </a:cubicBezTo>
                  <a:lnTo>
                    <a:pt x="2695003" y="517773"/>
                  </a:lnTo>
                  <a:moveTo>
                    <a:pt x="2662428" y="621133"/>
                  </a:moveTo>
                  <a:lnTo>
                    <a:pt x="2662428" y="645994"/>
                  </a:lnTo>
                  <a:cubicBezTo>
                    <a:pt x="2662403" y="649264"/>
                    <a:pt x="2663278" y="652478"/>
                    <a:pt x="2664958" y="655284"/>
                  </a:cubicBezTo>
                  <a:cubicBezTo>
                    <a:pt x="2666638" y="658089"/>
                    <a:pt x="2669059" y="660379"/>
                    <a:pt x="2671953" y="661900"/>
                  </a:cubicBezTo>
                  <a:cubicBezTo>
                    <a:pt x="2695671" y="674092"/>
                    <a:pt x="2755678" y="715526"/>
                    <a:pt x="2767203" y="826683"/>
                  </a:cubicBezTo>
                  <a:moveTo>
                    <a:pt x="2656616" y="510152"/>
                  </a:moveTo>
                  <a:cubicBezTo>
                    <a:pt x="2635944" y="543546"/>
                    <a:pt x="2624020" y="581612"/>
                    <a:pt x="2621945" y="620832"/>
                  </a:cubicBezTo>
                  <a:cubicBezTo>
                    <a:pt x="2621843" y="623556"/>
                    <a:pt x="2621103" y="626220"/>
                    <a:pt x="2619786" y="628606"/>
                  </a:cubicBezTo>
                  <a:cubicBezTo>
                    <a:pt x="2618469" y="630993"/>
                    <a:pt x="2616609" y="633037"/>
                    <a:pt x="2614359" y="634574"/>
                  </a:cubicBezTo>
                  <a:cubicBezTo>
                    <a:pt x="2612108" y="636111"/>
                    <a:pt x="2609527" y="637100"/>
                    <a:pt x="2606825" y="637459"/>
                  </a:cubicBezTo>
                  <a:cubicBezTo>
                    <a:pt x="2604123" y="637819"/>
                    <a:pt x="2601374" y="637540"/>
                    <a:pt x="2598799" y="636645"/>
                  </a:cubicBezTo>
                  <a:cubicBezTo>
                    <a:pt x="2589222" y="633428"/>
                    <a:pt x="2580312" y="628489"/>
                    <a:pt x="2572510" y="622071"/>
                  </a:cubicBezTo>
                  <a:cubicBezTo>
                    <a:pt x="2565984" y="616406"/>
                    <a:pt x="2561432" y="608810"/>
                    <a:pt x="2559514" y="600384"/>
                  </a:cubicBezTo>
                  <a:cubicBezTo>
                    <a:pt x="2557595" y="591957"/>
                    <a:pt x="2558411" y="583139"/>
                    <a:pt x="2561842" y="575208"/>
                  </a:cubicBezTo>
                  <a:cubicBezTo>
                    <a:pt x="2572891" y="549300"/>
                    <a:pt x="2594227" y="506723"/>
                    <a:pt x="2623850" y="482148"/>
                  </a:cubicBezTo>
                  <a:cubicBezTo>
                    <a:pt x="2626117" y="480283"/>
                    <a:pt x="2628962" y="479263"/>
                    <a:pt x="2631899" y="479263"/>
                  </a:cubicBezTo>
                  <a:cubicBezTo>
                    <a:pt x="2634834" y="479263"/>
                    <a:pt x="2637680" y="480283"/>
                    <a:pt x="2639947" y="482148"/>
                  </a:cubicBezTo>
                  <a:lnTo>
                    <a:pt x="2654044" y="494055"/>
                  </a:lnTo>
                  <a:cubicBezTo>
                    <a:pt x="2656332" y="495983"/>
                    <a:pt x="2657850" y="498670"/>
                    <a:pt x="2658322" y="501625"/>
                  </a:cubicBezTo>
                  <a:cubicBezTo>
                    <a:pt x="2658795" y="504580"/>
                    <a:pt x="2658189" y="507607"/>
                    <a:pt x="2656616" y="510152"/>
                  </a:cubicBezTo>
                  <a:close/>
                  <a:moveTo>
                    <a:pt x="2662429" y="704180"/>
                  </a:moveTo>
                  <a:lnTo>
                    <a:pt x="2593087" y="806859"/>
                  </a:lnTo>
                </a:path>
              </a:pathLst>
            </a:custGeom>
            <a:noFill/>
            <a:ln w="14287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E6A2D6D-EF3B-B1BB-4FD1-37E4A4C445E0}"/>
              </a:ext>
            </a:extLst>
          </p:cNvPr>
          <p:cNvGrpSpPr/>
          <p:nvPr/>
        </p:nvGrpSpPr>
        <p:grpSpPr>
          <a:xfrm>
            <a:off x="3857625" y="4391501"/>
            <a:ext cx="1343025" cy="239755"/>
            <a:chOff x="2657475" y="3629025"/>
            <a:chExt cx="1343025" cy="239755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860133C-AEC1-BFB2-2917-9F2621AC00C3}"/>
                </a:ext>
              </a:extLst>
            </p:cNvPr>
            <p:cNvSpPr/>
            <p:nvPr/>
          </p:nvSpPr>
          <p:spPr>
            <a:xfrm>
              <a:off x="2657475" y="3629025"/>
              <a:ext cx="1343025" cy="143827"/>
            </a:xfrm>
            <a:custGeom>
              <a:avLst/>
              <a:gdLst/>
              <a:ahLst/>
              <a:cxnLst/>
              <a:rect l="0" t="0" r="0" b="0"/>
              <a:pathLst>
                <a:path w="1343025" h="143827">
                  <a:moveTo>
                    <a:pt x="1343025" y="0"/>
                  </a:moveTo>
                  <a:cubicBezTo>
                    <a:pt x="1054417" y="117157"/>
                    <a:pt x="770572" y="143827"/>
                    <a:pt x="538162" y="120015"/>
                  </a:cubicBezTo>
                  <a:cubicBezTo>
                    <a:pt x="279082" y="92392"/>
                    <a:pt x="81915" y="33337"/>
                    <a:pt x="0" y="13335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EC44BE7-9F67-9440-D22E-C7DB165C3E43}"/>
                </a:ext>
              </a:extLst>
            </p:cNvPr>
            <p:cNvSpPr/>
            <p:nvPr/>
          </p:nvSpPr>
          <p:spPr>
            <a:xfrm>
              <a:off x="2657475" y="3629025"/>
              <a:ext cx="1343025" cy="239755"/>
            </a:xfrm>
            <a:custGeom>
              <a:avLst/>
              <a:gdLst/>
              <a:ahLst/>
              <a:cxnLst/>
              <a:rect l="0" t="0" r="0" b="0"/>
              <a:pathLst>
                <a:path w="1343025" h="239755">
                  <a:moveTo>
                    <a:pt x="1343025" y="0"/>
                  </a:moveTo>
                  <a:cubicBezTo>
                    <a:pt x="729535" y="239755"/>
                    <a:pt x="150354" y="66915"/>
                    <a:pt x="0" y="13756"/>
                  </a:cubicBezTo>
                </a:path>
              </a:pathLst>
            </a:custGeom>
            <a:noFill/>
            <a:ln w="14287">
              <a:solidFill>
                <a:srgbClr val="F99539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DB65A5-DB88-0AEA-1318-A7C7103A46DB}"/>
              </a:ext>
            </a:extLst>
          </p:cNvPr>
          <p:cNvSpPr txBox="1"/>
          <p:nvPr/>
        </p:nvSpPr>
        <p:spPr>
          <a:xfrm>
            <a:off x="2597151" y="1385411"/>
            <a:ext cx="240931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1200" b="1" dirty="0">
                <a:solidFill>
                  <a:srgbClr val="484848"/>
                </a:solidFill>
                <a:latin typeface="Roboto"/>
              </a:rPr>
              <a:t>Open-Source</a:t>
            </a:r>
            <a:r>
              <a:rPr sz="1200" b="1" dirty="0">
                <a:solidFill>
                  <a:srgbClr val="484848"/>
                </a:solidFill>
                <a:latin typeface="Roboto"/>
              </a:rPr>
              <a:t> Contribution Journey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33A81B-86AC-75A5-800C-50753DE5A6F0}"/>
              </a:ext>
            </a:extLst>
          </p:cNvPr>
          <p:cNvSpPr txBox="1"/>
          <p:nvPr/>
        </p:nvSpPr>
        <p:spPr>
          <a:xfrm>
            <a:off x="21565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484848"/>
                </a:solidFill>
                <a:latin typeface="Roboto"/>
              </a:rPr>
              <a:t>Newbie
Contributor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25A73A-6F3C-C641-ADCD-FF41515E6AEE}"/>
              </a:ext>
            </a:extLst>
          </p:cNvPr>
          <p:cNvSpPr txBox="1"/>
          <p:nvPr/>
        </p:nvSpPr>
        <p:spPr>
          <a:xfrm>
            <a:off x="3857625" y="2547461"/>
            <a:ext cx="122872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Documentation
&amp; Bug Fixes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6B599E-5F75-C191-E57D-3F7256427899}"/>
              </a:ext>
            </a:extLst>
          </p:cNvPr>
          <p:cNvSpPr txBox="1"/>
          <p:nvPr/>
        </p:nvSpPr>
        <p:spPr>
          <a:xfrm>
            <a:off x="5814155" y="2547461"/>
            <a:ext cx="900112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Roboto"/>
              </a:rPr>
              <a:t>Confident
Contributor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D88F1E-4B64-C149-B077-50FBFF0E62ED}"/>
              </a:ext>
            </a:extLst>
          </p:cNvPr>
          <p:cNvSpPr txBox="1"/>
          <p:nvPr/>
        </p:nvSpPr>
        <p:spPr>
          <a:xfrm>
            <a:off x="2046255" y="3061811"/>
            <a:ext cx="16144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Lacking experience,
skills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8ACBD-D213-AC57-6C17-A610A5E1C8F6}"/>
              </a:ext>
            </a:extLst>
          </p:cNvPr>
          <p:cNvSpPr txBox="1"/>
          <p:nvPr/>
        </p:nvSpPr>
        <p:spPr>
          <a:xfrm>
            <a:off x="3989070" y="3061811"/>
            <a:ext cx="1400175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Learning Git, PRs,
issue handling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AA3108-912A-0288-DD97-83AB8755B0E4}"/>
              </a:ext>
            </a:extLst>
          </p:cNvPr>
          <p:cNvSpPr txBox="1"/>
          <p:nvPr/>
        </p:nvSpPr>
        <p:spPr>
          <a:xfrm>
            <a:off x="5725953" y="3061811"/>
            <a:ext cx="1500187" cy="4267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Collaborative
workflow mastered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5F0C37-FF5E-94B4-38ED-643374463E9D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oss-contribution.png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9900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68FD6505-A7F2-CED6-0E8B-64C5E8788CB8}"/>
              </a:ext>
            </a:extLst>
          </p:cNvPr>
          <p:cNvSpPr txBox="1"/>
          <p:nvPr/>
        </p:nvSpPr>
        <p:spPr>
          <a:xfrm>
            <a:off x="9724" y="0"/>
            <a:ext cx="3295045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oss</a:t>
            </a:r>
            <a:r>
              <a:rPr lang="en-US" sz="1100" b="1" dirty="0">
                <a:solidFill>
                  <a:srgbClr val="484848"/>
                </a:solidFill>
                <a:latin typeface="Roboto"/>
              </a:rPr>
              <a:t>-my-</a:t>
            </a:r>
            <a:r>
              <a:rPr lang="en-US" sz="1100" b="1" dirty="0" err="1">
                <a:solidFill>
                  <a:srgbClr val="484848"/>
                </a:solidFill>
                <a:latin typeface="Roboto"/>
              </a:rPr>
              <a:t>niche.png</a:t>
            </a:r>
            <a:endParaRPr lang="en-US" sz="1100" b="1" dirty="0">
              <a:solidFill>
                <a:srgbClr val="484848"/>
              </a:solidFill>
              <a:latin typeface="Roboto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34589" y="3532257"/>
            <a:ext cx="621223" cy="612828"/>
            <a:chOff x="1398592" y="3122068"/>
            <a:chExt cx="621223" cy="612828"/>
          </a:xfrm>
        </p:grpSpPr>
        <p:sp>
          <p:nvSpPr>
            <p:cNvPr id="2" name="Rounded Rectangle 1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398592" y="3122068"/>
              <a:ext cx="621223" cy="612828"/>
            </a:xfrm>
            <a:custGeom>
              <a:avLst/>
              <a:gdLst/>
              <a:ahLst/>
              <a:cxnLst/>
              <a:rect l="0" t="0" r="0" b="0"/>
              <a:pathLst>
                <a:path w="621223" h="612828">
                  <a:moveTo>
                    <a:pt x="11752" y="303056"/>
                  </a:moveTo>
                  <a:cubicBezTo>
                    <a:pt x="0" y="136837"/>
                    <a:pt x="146911" y="0"/>
                    <a:pt x="313969" y="839"/>
                  </a:cubicBezTo>
                  <a:cubicBezTo>
                    <a:pt x="393721" y="1678"/>
                    <a:pt x="470115" y="28542"/>
                    <a:pt x="520484" y="82270"/>
                  </a:cubicBezTo>
                  <a:cubicBezTo>
                    <a:pt x="575891" y="141034"/>
                    <a:pt x="621223" y="216588"/>
                    <a:pt x="616186" y="303056"/>
                  </a:cubicBezTo>
                  <a:cubicBezTo>
                    <a:pt x="606952" y="469275"/>
                    <a:pt x="481028" y="597717"/>
                    <a:pt x="313969" y="605273"/>
                  </a:cubicBezTo>
                  <a:cubicBezTo>
                    <a:pt x="146911" y="612828"/>
                    <a:pt x="9234" y="470115"/>
                    <a:pt x="11752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10345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718237" y="4347656"/>
            <a:ext cx="654971" cy="615346"/>
            <a:chOff x="1782240" y="3937467"/>
            <a:chExt cx="654971" cy="615346"/>
          </a:xfrm>
        </p:grpSpPr>
        <p:sp>
          <p:nvSpPr>
            <p:cNvPr id="6" name="Rounded Rectangle 5"/>
            <p:cNvSpPr/>
            <p:nvPr/>
          </p:nvSpPr>
          <p:spPr>
            <a:xfrm>
              <a:off x="1809104" y="3941664"/>
              <a:ext cx="627939" cy="611149"/>
            </a:xfrm>
            <a:custGeom>
              <a:avLst/>
              <a:gdLst/>
              <a:ahLst/>
              <a:cxnLst/>
              <a:rect l="0" t="0" r="0" b="0"/>
              <a:pathLst>
                <a:path w="627939" h="611149">
                  <a:moveTo>
                    <a:pt x="627939" y="611149"/>
                  </a:moveTo>
                  <a:cubicBezTo>
                    <a:pt x="351746" y="489423"/>
                    <a:pt x="115010" y="277871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809104" y="3941664"/>
              <a:ext cx="628107" cy="610981"/>
            </a:xfrm>
            <a:custGeom>
              <a:avLst/>
              <a:gdLst/>
              <a:ahLst/>
              <a:cxnLst/>
              <a:rect l="0" t="0" r="0" b="0"/>
              <a:pathLst>
                <a:path w="628107" h="610981">
                  <a:moveTo>
                    <a:pt x="628107" y="610981"/>
                  </a:moveTo>
                  <a:cubicBezTo>
                    <a:pt x="351075" y="491438"/>
                    <a:pt x="126931" y="272918"/>
                    <a:pt x="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82240" y="3937467"/>
              <a:ext cx="99059" cy="73875"/>
            </a:xfrm>
            <a:custGeom>
              <a:avLst/>
              <a:gdLst/>
              <a:ahLst/>
              <a:cxnLst/>
              <a:rect l="0" t="0" r="0" b="0"/>
              <a:pathLst>
                <a:path w="99059" h="73875">
                  <a:moveTo>
                    <a:pt x="839" y="73875"/>
                  </a:moveTo>
                  <a:cubicBezTo>
                    <a:pt x="0" y="47851"/>
                    <a:pt x="18468" y="25184"/>
                    <a:pt x="26024" y="0"/>
                  </a:cubicBezTo>
                  <a:cubicBezTo>
                    <a:pt x="49530" y="10073"/>
                    <a:pt x="76393" y="11752"/>
                    <a:pt x="99059" y="2434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83079" y="3937467"/>
              <a:ext cx="98220" cy="73875"/>
            </a:xfrm>
            <a:custGeom>
              <a:avLst/>
              <a:gdLst/>
              <a:ahLst/>
              <a:cxnLst/>
              <a:rect l="0" t="0" r="0" b="0"/>
              <a:pathLst>
                <a:path w="98220" h="73875">
                  <a:moveTo>
                    <a:pt x="0" y="73875"/>
                  </a:moveTo>
                  <a:lnTo>
                    <a:pt x="25184" y="0"/>
                  </a:lnTo>
                  <a:lnTo>
                    <a:pt x="98220" y="24345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55210" y="4726854"/>
            <a:ext cx="610310" cy="624581"/>
            <a:chOff x="2619213" y="4316665"/>
            <a:chExt cx="610310" cy="624581"/>
          </a:xfrm>
        </p:grpSpPr>
        <p:sp>
          <p:nvSpPr>
            <p:cNvPr id="11" name="Rounded Rectangle 10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619213" y="4316665"/>
              <a:ext cx="610310" cy="624581"/>
            </a:xfrm>
            <a:custGeom>
              <a:avLst/>
              <a:gdLst/>
              <a:ahLst/>
              <a:cxnLst/>
              <a:rect l="0" t="0" r="0" b="0"/>
              <a:pathLst>
                <a:path w="610310" h="624581">
                  <a:moveTo>
                    <a:pt x="0" y="317327"/>
                  </a:moveTo>
                  <a:cubicBezTo>
                    <a:pt x="14271" y="15110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9275" y="614507"/>
                    <a:pt x="302216" y="619544"/>
                  </a:cubicBezTo>
                  <a:cubicBezTo>
                    <a:pt x="135158" y="624581"/>
                    <a:pt x="8394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619213" y="43317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368257" y="4315587"/>
            <a:ext cx="621392" cy="661518"/>
            <a:chOff x="3432260" y="3905398"/>
            <a:chExt cx="621392" cy="661518"/>
          </a:xfrm>
        </p:grpSpPr>
        <p:sp>
          <p:nvSpPr>
            <p:cNvPr id="15" name="Rounded Rectangle 14"/>
            <p:cNvSpPr/>
            <p:nvPr/>
          </p:nvSpPr>
          <p:spPr>
            <a:xfrm>
              <a:off x="3436458" y="3905398"/>
              <a:ext cx="617026" cy="635495"/>
            </a:xfrm>
            <a:custGeom>
              <a:avLst/>
              <a:gdLst/>
              <a:ahLst/>
              <a:cxnLst/>
              <a:rect l="0" t="0" r="0" b="0"/>
              <a:pathLst>
                <a:path w="617026" h="635495">
                  <a:moveTo>
                    <a:pt x="617026" y="0"/>
                  </a:moveTo>
                  <a:cubicBezTo>
                    <a:pt x="584286" y="105775"/>
                    <a:pt x="520484" y="200638"/>
                    <a:pt x="449127" y="282908"/>
                  </a:cubicBezTo>
                  <a:cubicBezTo>
                    <a:pt x="387845" y="352586"/>
                    <a:pt x="323204" y="419745"/>
                    <a:pt x="251847" y="479349"/>
                  </a:cubicBezTo>
                  <a:cubicBezTo>
                    <a:pt x="177132" y="543151"/>
                    <a:pt x="92344" y="596878"/>
                    <a:pt x="0" y="635495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436458" y="3905398"/>
              <a:ext cx="617194" cy="635327"/>
            </a:xfrm>
            <a:custGeom>
              <a:avLst/>
              <a:gdLst/>
              <a:ahLst/>
              <a:cxnLst/>
              <a:rect l="0" t="0" r="0" b="0"/>
              <a:pathLst>
                <a:path w="617194" h="635327">
                  <a:moveTo>
                    <a:pt x="617194" y="0"/>
                  </a:moveTo>
                  <a:cubicBezTo>
                    <a:pt x="497650" y="280809"/>
                    <a:pt x="276528" y="507976"/>
                    <a:pt x="0" y="635327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cubicBezTo>
                    <a:pt x="48690" y="88986"/>
                    <a:pt x="25184" y="77233"/>
                    <a:pt x="0" y="73035"/>
                  </a:cubicBezTo>
                  <a:cubicBezTo>
                    <a:pt x="7555" y="48690"/>
                    <a:pt x="15950" y="24345"/>
                    <a:pt x="25184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432260" y="4468696"/>
              <a:ext cx="73035" cy="98220"/>
            </a:xfrm>
            <a:custGeom>
              <a:avLst/>
              <a:gdLst/>
              <a:ahLst/>
              <a:cxnLst/>
              <a:rect l="0" t="0" r="0" b="0"/>
              <a:pathLst>
                <a:path w="73035" h="98220">
                  <a:moveTo>
                    <a:pt x="73035" y="98220"/>
                  </a:moveTo>
                  <a:lnTo>
                    <a:pt x="0" y="73035"/>
                  </a:lnTo>
                  <a:lnTo>
                    <a:pt x="25184" y="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5753038" y="3517147"/>
            <a:ext cx="623742" cy="631297"/>
            <a:chOff x="3817041" y="3106958"/>
            <a:chExt cx="623742" cy="631297"/>
          </a:xfrm>
        </p:grpSpPr>
        <p:sp>
          <p:nvSpPr>
            <p:cNvPr id="20" name="Rounded Rectangle 19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817041" y="3106958"/>
              <a:ext cx="623742" cy="631297"/>
            </a:xfrm>
            <a:custGeom>
              <a:avLst/>
              <a:gdLst/>
              <a:ahLst/>
              <a:cxnLst/>
              <a:rect l="0" t="0" r="0" b="0"/>
              <a:pathLst>
                <a:path w="623742" h="631297">
                  <a:moveTo>
                    <a:pt x="7555" y="318167"/>
                  </a:moveTo>
                  <a:cubicBezTo>
                    <a:pt x="7555" y="151108"/>
                    <a:pt x="143553" y="31900"/>
                    <a:pt x="309772" y="15950"/>
                  </a:cubicBezTo>
                  <a:cubicBezTo>
                    <a:pt x="475991" y="0"/>
                    <a:pt x="623742" y="151947"/>
                    <a:pt x="611989" y="318167"/>
                  </a:cubicBezTo>
                  <a:cubicBezTo>
                    <a:pt x="600236" y="484386"/>
                    <a:pt x="475991" y="609470"/>
                    <a:pt x="309772" y="620384"/>
                  </a:cubicBezTo>
                  <a:cubicBezTo>
                    <a:pt x="143553" y="631297"/>
                    <a:pt x="0" y="485226"/>
                    <a:pt x="7555" y="318167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824597" y="3122908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35937" y="2703009"/>
            <a:ext cx="662359" cy="615346"/>
            <a:chOff x="3399940" y="2292820"/>
            <a:chExt cx="662359" cy="615346"/>
          </a:xfrm>
        </p:grpSpPr>
        <p:sp>
          <p:nvSpPr>
            <p:cNvPr id="24" name="Rounded Rectangle 23"/>
            <p:cNvSpPr/>
            <p:nvPr/>
          </p:nvSpPr>
          <p:spPr>
            <a:xfrm>
              <a:off x="3399940" y="2292820"/>
              <a:ext cx="635495" cy="611149"/>
            </a:xfrm>
            <a:custGeom>
              <a:avLst/>
              <a:gdLst/>
              <a:ahLst/>
              <a:cxnLst/>
              <a:rect l="0" t="0" r="0" b="0"/>
              <a:pathLst>
                <a:path w="635495" h="611149">
                  <a:moveTo>
                    <a:pt x="0" y="0"/>
                  </a:moveTo>
                  <a:cubicBezTo>
                    <a:pt x="134318" y="43653"/>
                    <a:pt x="256044" y="125084"/>
                    <a:pt x="352586" y="225823"/>
                  </a:cubicBezTo>
                  <a:cubicBezTo>
                    <a:pt x="462559" y="342512"/>
                    <a:pt x="567496" y="464238"/>
                    <a:pt x="635495" y="611149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399940" y="2292820"/>
              <a:ext cx="635746" cy="611233"/>
            </a:xfrm>
            <a:custGeom>
              <a:avLst/>
              <a:gdLst/>
              <a:ahLst/>
              <a:cxnLst/>
              <a:rect l="0" t="0" r="0" b="0"/>
              <a:pathLst>
                <a:path w="635746" h="611233">
                  <a:moveTo>
                    <a:pt x="0" y="0"/>
                  </a:moveTo>
                  <a:cubicBezTo>
                    <a:pt x="280054" y="118032"/>
                    <a:pt x="507136" y="336971"/>
                    <a:pt x="635746" y="611233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64079" y="2835131"/>
              <a:ext cx="98220" cy="73035"/>
            </a:xfrm>
            <a:custGeom>
              <a:avLst/>
              <a:gdLst/>
              <a:ahLst/>
              <a:cxnLst/>
              <a:rect l="0" t="0" r="0" b="0"/>
              <a:pathLst>
                <a:path w="98220" h="73035">
                  <a:moveTo>
                    <a:pt x="97381" y="0"/>
                  </a:moveTo>
                  <a:cubicBezTo>
                    <a:pt x="98220" y="26024"/>
                    <a:pt x="75554" y="47851"/>
                    <a:pt x="73035" y="73035"/>
                  </a:cubicBezTo>
                  <a:cubicBezTo>
                    <a:pt x="51208" y="59603"/>
                    <a:pt x="24345" y="57085"/>
                    <a:pt x="0" y="4869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64079" y="2835131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0"/>
                  </a:moveTo>
                  <a:lnTo>
                    <a:pt x="73035" y="73035"/>
                  </a:lnTo>
                  <a:lnTo>
                    <a:pt x="0" y="48690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545976" y="2323390"/>
            <a:ext cx="627939" cy="615347"/>
            <a:chOff x="2609979" y="1913201"/>
            <a:chExt cx="627939" cy="615347"/>
          </a:xfrm>
        </p:grpSpPr>
        <p:sp>
          <p:nvSpPr>
            <p:cNvPr id="29" name="Rounded Rectangle 28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609979" y="1913201"/>
              <a:ext cx="627939" cy="615347"/>
            </a:xfrm>
            <a:custGeom>
              <a:avLst/>
              <a:gdLst/>
              <a:ahLst/>
              <a:cxnLst/>
              <a:rect l="0" t="0" r="0" b="0"/>
              <a:pathLst>
                <a:path w="627939" h="615347">
                  <a:moveTo>
                    <a:pt x="9234" y="303056"/>
                  </a:moveTo>
                  <a:cubicBezTo>
                    <a:pt x="0" y="135997"/>
                    <a:pt x="144392" y="2518"/>
                    <a:pt x="311451" y="839"/>
                  </a:cubicBezTo>
                  <a:cubicBezTo>
                    <a:pt x="401276" y="0"/>
                    <a:pt x="480189" y="41135"/>
                    <a:pt x="537274" y="102417"/>
                  </a:cubicBezTo>
                  <a:cubicBezTo>
                    <a:pt x="585965" y="154466"/>
                    <a:pt x="606952" y="225823"/>
                    <a:pt x="613668" y="303056"/>
                  </a:cubicBezTo>
                  <a:cubicBezTo>
                    <a:pt x="627939" y="469275"/>
                    <a:pt x="477670" y="595199"/>
                    <a:pt x="311451" y="605273"/>
                  </a:cubicBezTo>
                  <a:cubicBezTo>
                    <a:pt x="144392" y="615347"/>
                    <a:pt x="10073" y="470115"/>
                    <a:pt x="9234" y="30305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619213" y="1914040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729318" y="2697299"/>
            <a:ext cx="614507" cy="656481"/>
            <a:chOff x="1793321" y="2287110"/>
            <a:chExt cx="614507" cy="656481"/>
          </a:xfrm>
        </p:grpSpPr>
        <p:sp>
          <p:nvSpPr>
            <p:cNvPr id="33" name="Rounded Rectangle 32"/>
            <p:cNvSpPr/>
            <p:nvPr/>
          </p:nvSpPr>
          <p:spPr>
            <a:xfrm>
              <a:off x="1793321" y="2312294"/>
              <a:ext cx="609470" cy="631297"/>
            </a:xfrm>
            <a:custGeom>
              <a:avLst/>
              <a:gdLst/>
              <a:ahLst/>
              <a:cxnLst/>
              <a:rect l="0" t="0" r="0" b="0"/>
              <a:pathLst>
                <a:path w="609470" h="631297">
                  <a:moveTo>
                    <a:pt x="0" y="631297"/>
                  </a:moveTo>
                  <a:cubicBezTo>
                    <a:pt x="104096" y="347549"/>
                    <a:pt x="332438" y="118368"/>
                    <a:pt x="609470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793321" y="2312294"/>
              <a:ext cx="609386" cy="631045"/>
            </a:xfrm>
            <a:custGeom>
              <a:avLst/>
              <a:gdLst/>
              <a:ahLst/>
              <a:cxnLst/>
              <a:rect l="0" t="0" r="0" b="0"/>
              <a:pathLst>
                <a:path w="609386" h="631045">
                  <a:moveTo>
                    <a:pt x="0" y="631045"/>
                  </a:moveTo>
                  <a:cubicBezTo>
                    <a:pt x="118620" y="353174"/>
                    <a:pt x="336636" y="127938"/>
                    <a:pt x="609386" y="0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33114" y="2287110"/>
              <a:ext cx="74714" cy="97381"/>
            </a:xfrm>
            <a:custGeom>
              <a:avLst/>
              <a:gdLst/>
              <a:ahLst/>
              <a:cxnLst/>
              <a:rect l="0" t="0" r="0" b="0"/>
              <a:pathLst>
                <a:path w="74714" h="97381">
                  <a:moveTo>
                    <a:pt x="0" y="0"/>
                  </a:moveTo>
                  <a:cubicBezTo>
                    <a:pt x="25184" y="7555"/>
                    <a:pt x="52887" y="9234"/>
                    <a:pt x="73875" y="24345"/>
                  </a:cubicBezTo>
                  <a:cubicBezTo>
                    <a:pt x="74714" y="50369"/>
                    <a:pt x="58764" y="73035"/>
                    <a:pt x="49530" y="97381"/>
                  </a:cubicBez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33114" y="2287110"/>
              <a:ext cx="73875" cy="97381"/>
            </a:xfrm>
            <a:custGeom>
              <a:avLst/>
              <a:gdLst/>
              <a:ahLst/>
              <a:cxnLst/>
              <a:rect l="0" t="0" r="0" b="0"/>
              <a:pathLst>
                <a:path w="73875" h="97381">
                  <a:moveTo>
                    <a:pt x="0" y="0"/>
                  </a:moveTo>
                  <a:lnTo>
                    <a:pt x="73875" y="24345"/>
                  </a:lnTo>
                  <a:lnTo>
                    <a:pt x="49530" y="97381"/>
                  </a:lnTo>
                </a:path>
              </a:pathLst>
            </a:custGeom>
            <a:noFill/>
            <a:ln w="12591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152254" y="3129302"/>
            <a:ext cx="1418740" cy="1427135"/>
            <a:chOff x="2216257" y="2719113"/>
            <a:chExt cx="1418740" cy="1427135"/>
          </a:xfrm>
        </p:grpSpPr>
        <p:sp>
          <p:nvSpPr>
            <p:cNvPr id="38" name="Rounded Rectangle 37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216257" y="2719113"/>
              <a:ext cx="1418740" cy="1427135"/>
            </a:xfrm>
            <a:custGeom>
              <a:avLst/>
              <a:gdLst/>
              <a:ahLst/>
              <a:cxnLst/>
              <a:rect l="0" t="0" r="0" b="0"/>
              <a:pathLst>
                <a:path w="1418740" h="1427135">
                  <a:moveTo>
                    <a:pt x="0" y="706012"/>
                  </a:moveTo>
                  <a:cubicBezTo>
                    <a:pt x="5036" y="494460"/>
                    <a:pt x="97381" y="308932"/>
                    <a:pt x="240934" y="175453"/>
                  </a:cubicBezTo>
                  <a:cubicBezTo>
                    <a:pt x="361820" y="62961"/>
                    <a:pt x="527200" y="1678"/>
                    <a:pt x="705172" y="839"/>
                  </a:cubicBezTo>
                  <a:cubicBezTo>
                    <a:pt x="918403" y="0"/>
                    <a:pt x="1101412" y="101578"/>
                    <a:pt x="1238250" y="244292"/>
                  </a:cubicBezTo>
                  <a:cubicBezTo>
                    <a:pt x="1351581" y="362660"/>
                    <a:pt x="1399432" y="529719"/>
                    <a:pt x="1410345" y="706012"/>
                  </a:cubicBezTo>
                  <a:cubicBezTo>
                    <a:pt x="1418740" y="836133"/>
                    <a:pt x="1376766" y="959538"/>
                    <a:pt x="1313804" y="1062796"/>
                  </a:cubicBezTo>
                  <a:cubicBezTo>
                    <a:pt x="1250842" y="1164374"/>
                    <a:pt x="1159337" y="1239928"/>
                    <a:pt x="1064475" y="1312964"/>
                  </a:cubicBezTo>
                  <a:cubicBezTo>
                    <a:pt x="967094" y="1387679"/>
                    <a:pt x="835294" y="1395234"/>
                    <a:pt x="705172" y="1411185"/>
                  </a:cubicBezTo>
                  <a:cubicBezTo>
                    <a:pt x="580928" y="1427135"/>
                    <a:pt x="462559" y="1376766"/>
                    <a:pt x="359302" y="1320520"/>
                  </a:cubicBezTo>
                  <a:cubicBezTo>
                    <a:pt x="248489" y="1260076"/>
                    <a:pt x="159503" y="1166893"/>
                    <a:pt x="94862" y="1058598"/>
                  </a:cubicBezTo>
                  <a:cubicBezTo>
                    <a:pt x="32740" y="956180"/>
                    <a:pt x="8394" y="834454"/>
                    <a:pt x="0" y="70601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216257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F995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834674" y="1160694"/>
            <a:ext cx="1334791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1">
                <a:solidFill>
                  <a:srgbClr val="484848"/>
                </a:solidFill>
                <a:latin typeface="Roboto"/>
              </a:rPr>
              <a:t>Finding Your Niche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27759" y="1882657"/>
            <a:ext cx="516287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Explore
GitHub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129080" y="3796697"/>
            <a:ext cx="957020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000" b="0">
                <a:solidFill>
                  <a:srgbClr val="484848"/>
                </a:solidFill>
                <a:latin typeface="Roboto"/>
              </a:rPr>
              <a:t>Provide Value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86041" y="3695958"/>
            <a:ext cx="528879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>
                <a:solidFill>
                  <a:srgbClr val="484848"/>
                </a:solidFill>
                <a:latin typeface="Roboto"/>
              </a:rPr>
              <a:t>Identify
Affinity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479244" y="3998257"/>
            <a:ext cx="604433" cy="37609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Personal
Growth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29555" y="5509260"/>
            <a:ext cx="894058" cy="18804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000" b="0">
                <a:solidFill>
                  <a:srgbClr val="484848"/>
                </a:solidFill>
                <a:latin typeface="Roboto"/>
              </a:rPr>
              <a:t>Focus Efforts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4662665" y="2430005"/>
            <a:ext cx="388499" cy="389775"/>
            <a:chOff x="2726668" y="2019816"/>
            <a:chExt cx="388499" cy="389775"/>
          </a:xfrm>
        </p:grpSpPr>
        <p:sp>
          <p:nvSpPr>
            <p:cNvPr id="48" name="Rounded Rectangle 47"/>
            <p:cNvSpPr/>
            <p:nvPr/>
          </p:nvSpPr>
          <p:spPr>
            <a:xfrm>
              <a:off x="2726668" y="2019816"/>
              <a:ext cx="387845" cy="389524"/>
            </a:xfrm>
            <a:custGeom>
              <a:avLst/>
              <a:gdLst/>
              <a:ahLst/>
              <a:cxnLst/>
              <a:rect l="0" t="0" r="0" b="0"/>
              <a:pathLst>
                <a:path w="387845" h="389524">
                  <a:moveTo>
                    <a:pt x="387845" y="389524"/>
                  </a:moveTo>
                  <a:cubicBezTo>
                    <a:pt x="350907" y="362660"/>
                    <a:pt x="315648" y="327401"/>
                    <a:pt x="288785" y="290464"/>
                  </a:cubicBezTo>
                  <a:moveTo>
                    <a:pt x="1678" y="171256"/>
                  </a:moveTo>
                  <a:cubicBezTo>
                    <a:pt x="18468" y="80591"/>
                    <a:pt x="77233" y="6715"/>
                    <a:pt x="169577" y="3357"/>
                  </a:cubicBezTo>
                  <a:cubicBezTo>
                    <a:pt x="261921" y="0"/>
                    <a:pt x="349228" y="78912"/>
                    <a:pt x="337475" y="171256"/>
                  </a:cubicBezTo>
                  <a:cubicBezTo>
                    <a:pt x="325722" y="263600"/>
                    <a:pt x="261921" y="337475"/>
                    <a:pt x="169577" y="339154"/>
                  </a:cubicBezTo>
                  <a:cubicBezTo>
                    <a:pt x="77233" y="340833"/>
                    <a:pt x="0" y="263600"/>
                    <a:pt x="1678" y="171256"/>
                  </a:cubicBezTo>
                  <a:moveTo>
                    <a:pt x="219946" y="221625"/>
                  </a:moveTo>
                  <a:cubicBezTo>
                    <a:pt x="211551" y="194762"/>
                    <a:pt x="228341" y="164540"/>
                    <a:pt x="219946" y="137676"/>
                  </a:cubicBezTo>
                  <a:cubicBezTo>
                    <a:pt x="188046" y="146071"/>
                    <a:pt x="152787" y="130960"/>
                    <a:pt x="119207" y="137676"/>
                  </a:cubicBezTo>
                  <a:cubicBezTo>
                    <a:pt x="125923" y="164540"/>
                    <a:pt x="115849" y="194762"/>
                    <a:pt x="119207" y="221625"/>
                  </a:cubicBezTo>
                  <a:cubicBezTo>
                    <a:pt x="124244" y="248489"/>
                    <a:pt x="142713" y="278711"/>
                    <a:pt x="169577" y="271995"/>
                  </a:cubicBezTo>
                  <a:cubicBezTo>
                    <a:pt x="196441" y="265279"/>
                    <a:pt x="213230" y="248489"/>
                    <a:pt x="219946" y="221625"/>
                  </a:cubicBezTo>
                  <a:moveTo>
                    <a:pt x="219946" y="137676"/>
                  </a:moveTo>
                  <a:cubicBezTo>
                    <a:pt x="231699" y="112491"/>
                    <a:pt x="198119" y="82270"/>
                    <a:pt x="169577" y="87307"/>
                  </a:cubicBezTo>
                  <a:cubicBezTo>
                    <a:pt x="142713" y="94023"/>
                    <a:pt x="124244" y="110812"/>
                    <a:pt x="119207" y="137676"/>
                  </a:cubicBezTo>
                  <a:cubicBezTo>
                    <a:pt x="152787" y="146071"/>
                    <a:pt x="186367" y="137676"/>
                    <a:pt x="219946" y="137676"/>
                  </a:cubicBezTo>
                  <a:moveTo>
                    <a:pt x="261921" y="146071"/>
                  </a:moveTo>
                  <a:cubicBezTo>
                    <a:pt x="240094" y="146071"/>
                    <a:pt x="221625" y="164540"/>
                    <a:pt x="219946" y="188046"/>
                  </a:cubicBezTo>
                  <a:cubicBezTo>
                    <a:pt x="219946" y="211551"/>
                    <a:pt x="240094" y="233378"/>
                    <a:pt x="261921" y="230020"/>
                  </a:cubicBezTo>
                  <a:moveTo>
                    <a:pt x="219946" y="188046"/>
                  </a:moveTo>
                  <a:cubicBezTo>
                    <a:pt x="233378" y="184688"/>
                    <a:pt x="248489" y="184688"/>
                    <a:pt x="261921" y="188046"/>
                  </a:cubicBezTo>
                  <a:moveTo>
                    <a:pt x="77233" y="230020"/>
                  </a:moveTo>
                  <a:cubicBezTo>
                    <a:pt x="99060" y="238415"/>
                    <a:pt x="117528" y="211551"/>
                    <a:pt x="119207" y="188046"/>
                  </a:cubicBezTo>
                  <a:cubicBezTo>
                    <a:pt x="122565" y="164540"/>
                    <a:pt x="99060" y="154466"/>
                    <a:pt x="77233" y="146071"/>
                  </a:cubicBezTo>
                  <a:moveTo>
                    <a:pt x="119207" y="188046"/>
                  </a:moveTo>
                  <a:cubicBezTo>
                    <a:pt x="107454" y="193083"/>
                    <a:pt x="92344" y="186367"/>
                    <a:pt x="77233" y="188046"/>
                  </a:cubicBezTo>
                  <a:moveTo>
                    <a:pt x="203156" y="100738"/>
                  </a:moveTo>
                  <a:cubicBezTo>
                    <a:pt x="214909" y="90665"/>
                    <a:pt x="218267" y="77233"/>
                    <a:pt x="219946" y="62122"/>
                  </a:cubicBezTo>
                  <a:moveTo>
                    <a:pt x="119207" y="62122"/>
                  </a:moveTo>
                  <a:cubicBezTo>
                    <a:pt x="122565" y="77233"/>
                    <a:pt x="124244" y="92344"/>
                    <a:pt x="137676" y="10073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728347" y="2023174"/>
              <a:ext cx="386820" cy="386417"/>
            </a:xfrm>
            <a:custGeom>
              <a:avLst/>
              <a:gdLst/>
              <a:ahLst/>
              <a:cxnLst/>
              <a:rect l="0" t="0" r="0" b="0"/>
              <a:pathLst>
                <a:path w="386820" h="386417">
                  <a:moveTo>
                    <a:pt x="386820" y="386417"/>
                  </a:moveTo>
                  <a:lnTo>
                    <a:pt x="286820" y="286417"/>
                  </a:lnTo>
                  <a:moveTo>
                    <a:pt x="167898" y="0"/>
                  </a:moveTo>
                  <a:cubicBezTo>
                    <a:pt x="260626" y="0"/>
                    <a:pt x="335796" y="75170"/>
                    <a:pt x="335796" y="167898"/>
                  </a:cubicBezTo>
                  <a:cubicBezTo>
                    <a:pt x="335796" y="260626"/>
                    <a:pt x="260626" y="335796"/>
                    <a:pt x="167898" y="335796"/>
                  </a:cubicBezTo>
                  <a:cubicBezTo>
                    <a:pt x="75170" y="335796"/>
                    <a:pt x="0" y="260626"/>
                    <a:pt x="0" y="167898"/>
                  </a:cubicBezTo>
                  <a:cubicBezTo>
                    <a:pt x="0" y="75170"/>
                    <a:pt x="75170" y="0"/>
                    <a:pt x="167898" y="0"/>
                  </a:cubicBezTo>
                  <a:close/>
                  <a:moveTo>
                    <a:pt x="218922" y="134570"/>
                  </a:moveTo>
                  <a:lnTo>
                    <a:pt x="118183" y="134570"/>
                  </a:lnTo>
                  <a:lnTo>
                    <a:pt x="118183" y="218519"/>
                  </a:lnTo>
                  <a:cubicBezTo>
                    <a:pt x="118183" y="246337"/>
                    <a:pt x="140734" y="268889"/>
                    <a:pt x="168553" y="268889"/>
                  </a:cubicBezTo>
                  <a:cubicBezTo>
                    <a:pt x="196371" y="268889"/>
                    <a:pt x="218922" y="246337"/>
                    <a:pt x="218922" y="218519"/>
                  </a:cubicBezTo>
                  <a:close/>
                  <a:moveTo>
                    <a:pt x="218922" y="134570"/>
                  </a:moveTo>
                  <a:cubicBezTo>
                    <a:pt x="218922" y="106752"/>
                    <a:pt x="196371" y="84200"/>
                    <a:pt x="168553" y="84200"/>
                  </a:cubicBezTo>
                  <a:cubicBezTo>
                    <a:pt x="140734" y="84200"/>
                    <a:pt x="118183" y="106752"/>
                    <a:pt x="118183" y="134570"/>
                  </a:cubicBezTo>
                  <a:close/>
                  <a:moveTo>
                    <a:pt x="260897" y="142965"/>
                  </a:moveTo>
                  <a:cubicBezTo>
                    <a:pt x="237715" y="142965"/>
                    <a:pt x="218922" y="161758"/>
                    <a:pt x="218922" y="184939"/>
                  </a:cubicBezTo>
                  <a:cubicBezTo>
                    <a:pt x="218922" y="208121"/>
                    <a:pt x="237715" y="226914"/>
                    <a:pt x="260897" y="226914"/>
                  </a:cubicBezTo>
                  <a:moveTo>
                    <a:pt x="260897" y="184939"/>
                  </a:moveTo>
                  <a:lnTo>
                    <a:pt x="218922" y="184939"/>
                  </a:lnTo>
                  <a:moveTo>
                    <a:pt x="76209" y="226914"/>
                  </a:moveTo>
                  <a:cubicBezTo>
                    <a:pt x="99391" y="226914"/>
                    <a:pt x="118183" y="208121"/>
                    <a:pt x="118183" y="184939"/>
                  </a:cubicBezTo>
                  <a:cubicBezTo>
                    <a:pt x="118183" y="161758"/>
                    <a:pt x="99391" y="142965"/>
                    <a:pt x="76209" y="142965"/>
                  </a:cubicBezTo>
                  <a:moveTo>
                    <a:pt x="118183" y="184939"/>
                  </a:moveTo>
                  <a:lnTo>
                    <a:pt x="76209" y="184939"/>
                  </a:lnTo>
                  <a:moveTo>
                    <a:pt x="201864" y="96793"/>
                  </a:moveTo>
                  <a:cubicBezTo>
                    <a:pt x="212720" y="87241"/>
                    <a:pt x="218936" y="73476"/>
                    <a:pt x="218922" y="59016"/>
                  </a:cubicBezTo>
                  <a:moveTo>
                    <a:pt x="118183" y="59016"/>
                  </a:moveTo>
                  <a:cubicBezTo>
                    <a:pt x="118165" y="73477"/>
                    <a:pt x="124381" y="87244"/>
                    <a:pt x="135242" y="9679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93726" y="3342113"/>
            <a:ext cx="323204" cy="482707"/>
            <a:chOff x="2757729" y="2931924"/>
            <a:chExt cx="323204" cy="482707"/>
          </a:xfrm>
        </p:grpSpPr>
        <p:sp>
          <p:nvSpPr>
            <p:cNvPr id="51" name="Rounded Rectangle 50"/>
            <p:cNvSpPr/>
            <p:nvPr/>
          </p:nvSpPr>
          <p:spPr>
            <a:xfrm>
              <a:off x="2757729" y="2931924"/>
              <a:ext cx="323204" cy="482707"/>
            </a:xfrm>
            <a:custGeom>
              <a:avLst/>
              <a:gdLst/>
              <a:ahLst/>
              <a:cxnLst/>
              <a:rect l="0" t="0" r="0" b="0"/>
              <a:pathLst>
                <a:path w="323204" h="482707">
                  <a:moveTo>
                    <a:pt x="163700" y="209872"/>
                  </a:moveTo>
                  <a:cubicBezTo>
                    <a:pt x="153207" y="300118"/>
                    <a:pt x="144812" y="394561"/>
                    <a:pt x="163700" y="482707"/>
                  </a:cubicBezTo>
                  <a:moveTo>
                    <a:pt x="289624" y="209872"/>
                  </a:moveTo>
                  <a:cubicBezTo>
                    <a:pt x="323204" y="262341"/>
                    <a:pt x="291723" y="327401"/>
                    <a:pt x="247650" y="369376"/>
                  </a:cubicBezTo>
                  <a:cubicBezTo>
                    <a:pt x="203576" y="413449"/>
                    <a:pt x="140614" y="388264"/>
                    <a:pt x="79751" y="369376"/>
                  </a:cubicBezTo>
                  <a:cubicBezTo>
                    <a:pt x="20987" y="352586"/>
                    <a:pt x="0" y="258143"/>
                    <a:pt x="37777" y="209872"/>
                  </a:cubicBezTo>
                  <a:cubicBezTo>
                    <a:pt x="37777" y="209872"/>
                    <a:pt x="140614" y="25184"/>
                    <a:pt x="142713" y="18888"/>
                  </a:cubicBezTo>
                  <a:cubicBezTo>
                    <a:pt x="144812" y="10493"/>
                    <a:pt x="155305" y="0"/>
                    <a:pt x="163700" y="0"/>
                  </a:cubicBezTo>
                  <a:cubicBezTo>
                    <a:pt x="172095" y="0"/>
                    <a:pt x="184688" y="10493"/>
                    <a:pt x="184688" y="18888"/>
                  </a:cubicBezTo>
                  <a:cubicBezTo>
                    <a:pt x="186786" y="29382"/>
                    <a:pt x="289624" y="209872"/>
                    <a:pt x="289624" y="209872"/>
                  </a:cubicBezTo>
                  <a:moveTo>
                    <a:pt x="163700" y="346290"/>
                  </a:moveTo>
                  <a:cubicBezTo>
                    <a:pt x="209872" y="344191"/>
                    <a:pt x="247650" y="308513"/>
                    <a:pt x="247650" y="262341"/>
                  </a:cubicBezTo>
                  <a:moveTo>
                    <a:pt x="100738" y="220366"/>
                  </a:moveTo>
                  <a:cubicBezTo>
                    <a:pt x="100738" y="253946"/>
                    <a:pt x="130121" y="270736"/>
                    <a:pt x="163700" y="28332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2771732" y="2932155"/>
              <a:ext cx="299396" cy="482245"/>
            </a:xfrm>
            <a:custGeom>
              <a:avLst/>
              <a:gdLst/>
              <a:ahLst/>
              <a:cxnLst/>
              <a:rect l="0" t="0" r="0" b="0"/>
              <a:pathLst>
                <a:path w="299396" h="482245">
                  <a:moveTo>
                    <a:pt x="149698" y="482245"/>
                  </a:moveTo>
                  <a:lnTo>
                    <a:pt x="149698" y="209411"/>
                  </a:lnTo>
                  <a:moveTo>
                    <a:pt x="275622" y="209348"/>
                  </a:moveTo>
                  <a:cubicBezTo>
                    <a:pt x="299396" y="266407"/>
                    <a:pt x="281833" y="332321"/>
                    <a:pt x="232819" y="369985"/>
                  </a:cubicBezTo>
                  <a:cubicBezTo>
                    <a:pt x="183805" y="407649"/>
                    <a:pt x="115591" y="407649"/>
                    <a:pt x="66577" y="369985"/>
                  </a:cubicBezTo>
                  <a:cubicBezTo>
                    <a:pt x="17563" y="332321"/>
                    <a:pt x="0" y="266407"/>
                    <a:pt x="23774" y="209348"/>
                  </a:cubicBezTo>
                  <a:cubicBezTo>
                    <a:pt x="23774" y="209348"/>
                    <a:pt x="124156" y="25037"/>
                    <a:pt x="128375" y="18363"/>
                  </a:cubicBezTo>
                  <a:cubicBezTo>
                    <a:pt x="132593" y="11689"/>
                    <a:pt x="141450" y="0"/>
                    <a:pt x="149698" y="0"/>
                  </a:cubicBezTo>
                  <a:cubicBezTo>
                    <a:pt x="157946" y="0"/>
                    <a:pt x="167180" y="11501"/>
                    <a:pt x="170685" y="18091"/>
                  </a:cubicBezTo>
                  <a:cubicBezTo>
                    <a:pt x="175932" y="27724"/>
                    <a:pt x="275622" y="209348"/>
                    <a:pt x="275622" y="209348"/>
                  </a:cubicBezTo>
                  <a:close/>
                  <a:moveTo>
                    <a:pt x="149698" y="345828"/>
                  </a:moveTo>
                  <a:cubicBezTo>
                    <a:pt x="196062" y="345828"/>
                    <a:pt x="233647" y="308243"/>
                    <a:pt x="233647" y="261879"/>
                  </a:cubicBezTo>
                  <a:moveTo>
                    <a:pt x="86736" y="219904"/>
                  </a:moveTo>
                  <a:cubicBezTo>
                    <a:pt x="86736" y="254677"/>
                    <a:pt x="114925" y="282866"/>
                    <a:pt x="149698" y="28286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454555" y="3638873"/>
            <a:ext cx="388766" cy="394561"/>
            <a:chOff x="1518558" y="3228684"/>
            <a:chExt cx="388766" cy="394561"/>
          </a:xfrm>
        </p:grpSpPr>
        <p:sp>
          <p:nvSpPr>
            <p:cNvPr id="54" name="Rounded Rectangle 53"/>
            <p:cNvSpPr/>
            <p:nvPr/>
          </p:nvSpPr>
          <p:spPr>
            <a:xfrm>
              <a:off x="1519479" y="3228684"/>
              <a:ext cx="387845" cy="394561"/>
            </a:xfrm>
            <a:custGeom>
              <a:avLst/>
              <a:gdLst/>
              <a:ahLst/>
              <a:cxnLst/>
              <a:rect l="0" t="0" r="0" b="0"/>
              <a:pathLst>
                <a:path w="387845" h="394561">
                  <a:moveTo>
                    <a:pt x="189725" y="204835"/>
                  </a:moveTo>
                  <a:cubicBezTo>
                    <a:pt x="166219" y="164540"/>
                    <a:pt x="119207" y="139355"/>
                    <a:pt x="90665" y="102417"/>
                  </a:cubicBezTo>
                  <a:cubicBezTo>
                    <a:pt x="72196" y="85628"/>
                    <a:pt x="75554" y="60443"/>
                    <a:pt x="80591" y="35258"/>
                  </a:cubicBezTo>
                  <a:cubicBezTo>
                    <a:pt x="82270" y="16789"/>
                    <a:pt x="104096" y="8394"/>
                    <a:pt x="122565" y="3357"/>
                  </a:cubicBezTo>
                  <a:cubicBezTo>
                    <a:pt x="141034" y="0"/>
                    <a:pt x="161182" y="6715"/>
                    <a:pt x="172935" y="20147"/>
                  </a:cubicBezTo>
                  <a:cubicBezTo>
                    <a:pt x="177972" y="25184"/>
                    <a:pt x="183009" y="31900"/>
                    <a:pt x="189725" y="36937"/>
                  </a:cubicBezTo>
                  <a:cubicBezTo>
                    <a:pt x="193083" y="30221"/>
                    <a:pt x="199798" y="26863"/>
                    <a:pt x="204835" y="20147"/>
                  </a:cubicBezTo>
                  <a:cubicBezTo>
                    <a:pt x="216588" y="6715"/>
                    <a:pt x="236736" y="6715"/>
                    <a:pt x="255205" y="3357"/>
                  </a:cubicBezTo>
                  <a:cubicBezTo>
                    <a:pt x="273674" y="1678"/>
                    <a:pt x="295501" y="16789"/>
                    <a:pt x="298858" y="35258"/>
                  </a:cubicBezTo>
                  <a:cubicBezTo>
                    <a:pt x="300537" y="60443"/>
                    <a:pt x="305574" y="83949"/>
                    <a:pt x="287106" y="102417"/>
                  </a:cubicBezTo>
                  <a:cubicBezTo>
                    <a:pt x="245131" y="122565"/>
                    <a:pt x="224983" y="174614"/>
                    <a:pt x="189725" y="204835"/>
                  </a:cubicBezTo>
                  <a:moveTo>
                    <a:pt x="193083" y="238415"/>
                  </a:moveTo>
                  <a:cubicBezTo>
                    <a:pt x="196441" y="268637"/>
                    <a:pt x="201477" y="302216"/>
                    <a:pt x="193083" y="330759"/>
                  </a:cubicBezTo>
                  <a:cubicBezTo>
                    <a:pt x="188046" y="345870"/>
                    <a:pt x="183009" y="359302"/>
                    <a:pt x="176293" y="372734"/>
                  </a:cubicBezTo>
                  <a:cubicBezTo>
                    <a:pt x="169577" y="386166"/>
                    <a:pt x="149429" y="394561"/>
                    <a:pt x="134318" y="389524"/>
                  </a:cubicBezTo>
                  <a:cubicBezTo>
                    <a:pt x="124244" y="386166"/>
                    <a:pt x="112491" y="392882"/>
                    <a:pt x="100738" y="389524"/>
                  </a:cubicBezTo>
                  <a:cubicBezTo>
                    <a:pt x="80591" y="381129"/>
                    <a:pt x="60443" y="376092"/>
                    <a:pt x="45332" y="359302"/>
                  </a:cubicBezTo>
                  <a:cubicBezTo>
                    <a:pt x="28542" y="340833"/>
                    <a:pt x="11752" y="320685"/>
                    <a:pt x="3357" y="297179"/>
                  </a:cubicBezTo>
                  <a:cubicBezTo>
                    <a:pt x="0" y="290464"/>
                    <a:pt x="0" y="283748"/>
                    <a:pt x="3357" y="277032"/>
                  </a:cubicBezTo>
                  <a:cubicBezTo>
                    <a:pt x="5036" y="273674"/>
                    <a:pt x="10073" y="270316"/>
                    <a:pt x="15110" y="270316"/>
                  </a:cubicBezTo>
                  <a:cubicBezTo>
                    <a:pt x="20147" y="268637"/>
                    <a:pt x="25184" y="270316"/>
                    <a:pt x="28542" y="273674"/>
                  </a:cubicBezTo>
                  <a:cubicBezTo>
                    <a:pt x="38616" y="280390"/>
                    <a:pt x="50369" y="285427"/>
                    <a:pt x="57085" y="295501"/>
                  </a:cubicBezTo>
                  <a:cubicBezTo>
                    <a:pt x="67159" y="260242"/>
                    <a:pt x="53727" y="221625"/>
                    <a:pt x="57085" y="184688"/>
                  </a:cubicBezTo>
                  <a:cubicBezTo>
                    <a:pt x="57085" y="174614"/>
                    <a:pt x="63801" y="167898"/>
                    <a:pt x="73875" y="167898"/>
                  </a:cubicBezTo>
                  <a:cubicBezTo>
                    <a:pt x="82270" y="167898"/>
                    <a:pt x="94023" y="176293"/>
                    <a:pt x="90665" y="184688"/>
                  </a:cubicBezTo>
                  <a:cubicBezTo>
                    <a:pt x="83949" y="201477"/>
                    <a:pt x="85628" y="219946"/>
                    <a:pt x="90665" y="236736"/>
                  </a:cubicBezTo>
                  <a:moveTo>
                    <a:pt x="90665" y="230020"/>
                  </a:moveTo>
                  <a:cubicBezTo>
                    <a:pt x="95702" y="209872"/>
                    <a:pt x="88986" y="189725"/>
                    <a:pt x="90665" y="171256"/>
                  </a:cubicBezTo>
                  <a:cubicBezTo>
                    <a:pt x="90665" y="164540"/>
                    <a:pt x="94023" y="157824"/>
                    <a:pt x="100738" y="156145"/>
                  </a:cubicBezTo>
                  <a:moveTo>
                    <a:pt x="124244" y="188046"/>
                  </a:moveTo>
                  <a:cubicBezTo>
                    <a:pt x="124244" y="203156"/>
                    <a:pt x="127602" y="219946"/>
                    <a:pt x="124244" y="236736"/>
                  </a:cubicBezTo>
                  <a:moveTo>
                    <a:pt x="157824" y="230020"/>
                  </a:moveTo>
                  <a:cubicBezTo>
                    <a:pt x="157824" y="231699"/>
                    <a:pt x="157824" y="233378"/>
                    <a:pt x="157824" y="236736"/>
                  </a:cubicBezTo>
                  <a:moveTo>
                    <a:pt x="295501" y="236736"/>
                  </a:moveTo>
                  <a:cubicBezTo>
                    <a:pt x="302216" y="219946"/>
                    <a:pt x="293822" y="201477"/>
                    <a:pt x="295501" y="184688"/>
                  </a:cubicBezTo>
                  <a:cubicBezTo>
                    <a:pt x="297179" y="174614"/>
                    <a:pt x="303895" y="167898"/>
                    <a:pt x="312290" y="167898"/>
                  </a:cubicBezTo>
                  <a:cubicBezTo>
                    <a:pt x="322364" y="167898"/>
                    <a:pt x="327401" y="174614"/>
                    <a:pt x="329080" y="184688"/>
                  </a:cubicBezTo>
                  <a:cubicBezTo>
                    <a:pt x="339154" y="219946"/>
                    <a:pt x="334117" y="258563"/>
                    <a:pt x="329080" y="295501"/>
                  </a:cubicBezTo>
                  <a:cubicBezTo>
                    <a:pt x="339154" y="288785"/>
                    <a:pt x="349228" y="282069"/>
                    <a:pt x="357623" y="273674"/>
                  </a:cubicBezTo>
                  <a:cubicBezTo>
                    <a:pt x="360981" y="270316"/>
                    <a:pt x="367697" y="266958"/>
                    <a:pt x="371055" y="270316"/>
                  </a:cubicBezTo>
                  <a:cubicBezTo>
                    <a:pt x="376092" y="271995"/>
                    <a:pt x="379450" y="273674"/>
                    <a:pt x="382808" y="277032"/>
                  </a:cubicBezTo>
                  <a:cubicBezTo>
                    <a:pt x="387845" y="282069"/>
                    <a:pt x="387845" y="292143"/>
                    <a:pt x="382808" y="297179"/>
                  </a:cubicBezTo>
                  <a:cubicBezTo>
                    <a:pt x="366018" y="315648"/>
                    <a:pt x="360981" y="342512"/>
                    <a:pt x="340833" y="359302"/>
                  </a:cubicBezTo>
                  <a:cubicBezTo>
                    <a:pt x="324043" y="374413"/>
                    <a:pt x="305574" y="381129"/>
                    <a:pt x="285427" y="389524"/>
                  </a:cubicBezTo>
                  <a:cubicBezTo>
                    <a:pt x="273674" y="392882"/>
                    <a:pt x="261921" y="392882"/>
                    <a:pt x="251847" y="389524"/>
                  </a:cubicBezTo>
                  <a:cubicBezTo>
                    <a:pt x="236736" y="384487"/>
                    <a:pt x="219946" y="384487"/>
                    <a:pt x="209872" y="372734"/>
                  </a:cubicBezTo>
                  <a:cubicBezTo>
                    <a:pt x="201477" y="360981"/>
                    <a:pt x="196441" y="345870"/>
                    <a:pt x="193083" y="330759"/>
                  </a:cubicBezTo>
                  <a:cubicBezTo>
                    <a:pt x="186367" y="300537"/>
                    <a:pt x="191404" y="268637"/>
                    <a:pt x="193083" y="238415"/>
                  </a:cubicBezTo>
                  <a:moveTo>
                    <a:pt x="285427" y="156145"/>
                  </a:moveTo>
                  <a:cubicBezTo>
                    <a:pt x="292143" y="156145"/>
                    <a:pt x="295501" y="164540"/>
                    <a:pt x="295501" y="171256"/>
                  </a:cubicBezTo>
                  <a:cubicBezTo>
                    <a:pt x="295501" y="189725"/>
                    <a:pt x="298858" y="209872"/>
                    <a:pt x="295501" y="230020"/>
                  </a:cubicBezTo>
                  <a:moveTo>
                    <a:pt x="261921" y="188046"/>
                  </a:moveTo>
                  <a:cubicBezTo>
                    <a:pt x="260242" y="203156"/>
                    <a:pt x="263600" y="219946"/>
                    <a:pt x="261921" y="236736"/>
                  </a:cubicBezTo>
                  <a:moveTo>
                    <a:pt x="228341" y="236736"/>
                  </a:moveTo>
                  <a:cubicBezTo>
                    <a:pt x="228341" y="233378"/>
                    <a:pt x="226662" y="231699"/>
                    <a:pt x="228341" y="23002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518558" y="3229744"/>
              <a:ext cx="388009" cy="388465"/>
            </a:xfrm>
            <a:custGeom>
              <a:avLst/>
              <a:gdLst/>
              <a:ahLst/>
              <a:cxnLst/>
              <a:rect l="0" t="0" r="0" b="0"/>
              <a:pathLst>
                <a:path w="388009" h="388465">
                  <a:moveTo>
                    <a:pt x="189941" y="203775"/>
                  </a:moveTo>
                  <a:lnTo>
                    <a:pt x="91804" y="101357"/>
                  </a:lnTo>
                  <a:cubicBezTo>
                    <a:pt x="74142" y="83687"/>
                    <a:pt x="69760" y="56700"/>
                    <a:pt x="80925" y="34349"/>
                  </a:cubicBezTo>
                  <a:lnTo>
                    <a:pt x="80925" y="34349"/>
                  </a:lnTo>
                  <a:cubicBezTo>
                    <a:pt x="89267" y="17654"/>
                    <a:pt x="105126" y="5987"/>
                    <a:pt x="123548" y="2993"/>
                  </a:cubicBezTo>
                  <a:cubicBezTo>
                    <a:pt x="141969" y="0"/>
                    <a:pt x="160707" y="6044"/>
                    <a:pt x="173907" y="19238"/>
                  </a:cubicBezTo>
                  <a:lnTo>
                    <a:pt x="189941" y="35272"/>
                  </a:lnTo>
                  <a:lnTo>
                    <a:pt x="205958" y="19238"/>
                  </a:lnTo>
                  <a:cubicBezTo>
                    <a:pt x="219158" y="6044"/>
                    <a:pt x="237896" y="0"/>
                    <a:pt x="256317" y="2993"/>
                  </a:cubicBezTo>
                  <a:cubicBezTo>
                    <a:pt x="274739" y="5987"/>
                    <a:pt x="290598" y="17654"/>
                    <a:pt x="298941" y="34349"/>
                  </a:cubicBezTo>
                  <a:lnTo>
                    <a:pt x="298941" y="34349"/>
                  </a:lnTo>
                  <a:cubicBezTo>
                    <a:pt x="310096" y="56707"/>
                    <a:pt x="305701" y="83695"/>
                    <a:pt x="288027" y="101357"/>
                  </a:cubicBezTo>
                  <a:close/>
                  <a:moveTo>
                    <a:pt x="194004" y="237355"/>
                  </a:moveTo>
                  <a:lnTo>
                    <a:pt x="194004" y="330085"/>
                  </a:lnTo>
                  <a:cubicBezTo>
                    <a:pt x="194006" y="345569"/>
                    <a:pt x="187858" y="360420"/>
                    <a:pt x="176912" y="371371"/>
                  </a:cubicBezTo>
                  <a:lnTo>
                    <a:pt x="176912" y="371371"/>
                  </a:lnTo>
                  <a:cubicBezTo>
                    <a:pt x="165960" y="382317"/>
                    <a:pt x="151110" y="388465"/>
                    <a:pt x="135626" y="388463"/>
                  </a:cubicBezTo>
                  <a:lnTo>
                    <a:pt x="102365" y="388463"/>
                  </a:lnTo>
                  <a:cubicBezTo>
                    <a:pt x="79519" y="388437"/>
                    <a:pt x="58193" y="377012"/>
                    <a:pt x="45515" y="358007"/>
                  </a:cubicBezTo>
                  <a:lnTo>
                    <a:pt x="3910" y="295599"/>
                  </a:lnTo>
                  <a:cubicBezTo>
                    <a:pt x="0" y="289708"/>
                    <a:pt x="0" y="282047"/>
                    <a:pt x="3910" y="276156"/>
                  </a:cubicBezTo>
                  <a:lnTo>
                    <a:pt x="3910" y="276156"/>
                  </a:lnTo>
                  <a:cubicBezTo>
                    <a:pt x="6636" y="272064"/>
                    <a:pt x="10954" y="269304"/>
                    <a:pt x="15812" y="268548"/>
                  </a:cubicBezTo>
                  <a:cubicBezTo>
                    <a:pt x="20670" y="267791"/>
                    <a:pt x="25623" y="269108"/>
                    <a:pt x="29464" y="272177"/>
                  </a:cubicBezTo>
                  <a:lnTo>
                    <a:pt x="57217" y="294440"/>
                  </a:lnTo>
                  <a:lnTo>
                    <a:pt x="57217" y="183292"/>
                  </a:lnTo>
                  <a:cubicBezTo>
                    <a:pt x="57227" y="173849"/>
                    <a:pt x="64884" y="166200"/>
                    <a:pt x="74326" y="166200"/>
                  </a:cubicBezTo>
                  <a:lnTo>
                    <a:pt x="74326" y="166200"/>
                  </a:lnTo>
                  <a:cubicBezTo>
                    <a:pt x="83766" y="166200"/>
                    <a:pt x="91418" y="173852"/>
                    <a:pt x="91418" y="183292"/>
                  </a:cubicBezTo>
                  <a:lnTo>
                    <a:pt x="91418" y="235676"/>
                  </a:lnTo>
                  <a:moveTo>
                    <a:pt x="91418" y="228137"/>
                  </a:moveTo>
                  <a:lnTo>
                    <a:pt x="91418" y="169961"/>
                  </a:lnTo>
                  <a:cubicBezTo>
                    <a:pt x="91423" y="163276"/>
                    <a:pt x="95318" y="157205"/>
                    <a:pt x="101391" y="154413"/>
                  </a:cubicBezTo>
                  <a:moveTo>
                    <a:pt x="125619" y="186767"/>
                  </a:moveTo>
                  <a:lnTo>
                    <a:pt x="125619" y="234920"/>
                  </a:lnTo>
                  <a:moveTo>
                    <a:pt x="159199" y="234920"/>
                  </a:moveTo>
                  <a:lnTo>
                    <a:pt x="159199" y="228725"/>
                  </a:lnTo>
                  <a:moveTo>
                    <a:pt x="296590" y="235676"/>
                  </a:moveTo>
                  <a:lnTo>
                    <a:pt x="296590" y="183292"/>
                  </a:lnTo>
                  <a:cubicBezTo>
                    <a:pt x="296590" y="173852"/>
                    <a:pt x="304242" y="166200"/>
                    <a:pt x="313682" y="166200"/>
                  </a:cubicBezTo>
                  <a:lnTo>
                    <a:pt x="313682" y="166200"/>
                  </a:lnTo>
                  <a:cubicBezTo>
                    <a:pt x="323124" y="166200"/>
                    <a:pt x="330782" y="173849"/>
                    <a:pt x="330791" y="183292"/>
                  </a:cubicBezTo>
                  <a:lnTo>
                    <a:pt x="330791" y="294440"/>
                  </a:lnTo>
                  <a:lnTo>
                    <a:pt x="358544" y="272177"/>
                  </a:lnTo>
                  <a:cubicBezTo>
                    <a:pt x="362385" y="269108"/>
                    <a:pt x="367338" y="267791"/>
                    <a:pt x="372196" y="268548"/>
                  </a:cubicBezTo>
                  <a:cubicBezTo>
                    <a:pt x="377055" y="269304"/>
                    <a:pt x="381372" y="272064"/>
                    <a:pt x="384098" y="276156"/>
                  </a:cubicBezTo>
                  <a:lnTo>
                    <a:pt x="384098" y="276156"/>
                  </a:lnTo>
                  <a:cubicBezTo>
                    <a:pt x="388009" y="282047"/>
                    <a:pt x="388009" y="289708"/>
                    <a:pt x="384098" y="295599"/>
                  </a:cubicBezTo>
                  <a:lnTo>
                    <a:pt x="342493" y="358007"/>
                  </a:lnTo>
                  <a:cubicBezTo>
                    <a:pt x="329815" y="377012"/>
                    <a:pt x="308489" y="388437"/>
                    <a:pt x="285643" y="388463"/>
                  </a:cubicBezTo>
                  <a:lnTo>
                    <a:pt x="252382" y="388463"/>
                  </a:lnTo>
                  <a:cubicBezTo>
                    <a:pt x="236898" y="388465"/>
                    <a:pt x="222048" y="382317"/>
                    <a:pt x="211096" y="371371"/>
                  </a:cubicBezTo>
                  <a:lnTo>
                    <a:pt x="211096" y="371371"/>
                  </a:lnTo>
                  <a:cubicBezTo>
                    <a:pt x="200150" y="360420"/>
                    <a:pt x="194002" y="345569"/>
                    <a:pt x="194004" y="330085"/>
                  </a:cubicBezTo>
                  <a:lnTo>
                    <a:pt x="194004" y="237355"/>
                  </a:lnTo>
                  <a:moveTo>
                    <a:pt x="286617" y="154413"/>
                  </a:moveTo>
                  <a:cubicBezTo>
                    <a:pt x="292691" y="157205"/>
                    <a:pt x="296585" y="163276"/>
                    <a:pt x="296590" y="169961"/>
                  </a:cubicBezTo>
                  <a:lnTo>
                    <a:pt x="296590" y="228137"/>
                  </a:lnTo>
                  <a:moveTo>
                    <a:pt x="262389" y="234920"/>
                  </a:moveTo>
                  <a:lnTo>
                    <a:pt x="262389" y="186767"/>
                  </a:lnTo>
                  <a:moveTo>
                    <a:pt x="228809" y="228725"/>
                  </a:moveTo>
                  <a:lnTo>
                    <a:pt x="228809" y="23492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881607" y="3642231"/>
            <a:ext cx="369376" cy="386166"/>
            <a:chOff x="3945610" y="3232042"/>
            <a:chExt cx="369376" cy="386166"/>
          </a:xfrm>
        </p:grpSpPr>
        <p:sp>
          <p:nvSpPr>
            <p:cNvPr id="57" name="Rounded Rectangle 56"/>
            <p:cNvSpPr/>
            <p:nvPr/>
          </p:nvSpPr>
          <p:spPr>
            <a:xfrm>
              <a:off x="3945610" y="3232042"/>
              <a:ext cx="369376" cy="386166"/>
            </a:xfrm>
            <a:custGeom>
              <a:avLst/>
              <a:gdLst/>
              <a:ahLst/>
              <a:cxnLst/>
              <a:rect l="0" t="0" r="0" b="0"/>
              <a:pathLst>
                <a:path w="369376" h="386166">
                  <a:moveTo>
                    <a:pt x="235057" y="280390"/>
                  </a:moveTo>
                  <a:cubicBezTo>
                    <a:pt x="235057" y="295501"/>
                    <a:pt x="236736" y="310611"/>
                    <a:pt x="235057" y="327401"/>
                  </a:cubicBezTo>
                  <a:cubicBezTo>
                    <a:pt x="233378" y="350907"/>
                    <a:pt x="214909" y="364339"/>
                    <a:pt x="184688" y="360981"/>
                  </a:cubicBezTo>
                  <a:cubicBezTo>
                    <a:pt x="154466" y="355944"/>
                    <a:pt x="134318" y="350907"/>
                    <a:pt x="134318" y="327401"/>
                  </a:cubicBezTo>
                  <a:cubicBezTo>
                    <a:pt x="134318" y="310611"/>
                    <a:pt x="129281" y="295501"/>
                    <a:pt x="134318" y="280390"/>
                  </a:cubicBezTo>
                  <a:moveTo>
                    <a:pt x="201477" y="285427"/>
                  </a:moveTo>
                  <a:cubicBezTo>
                    <a:pt x="203156" y="251847"/>
                    <a:pt x="191404" y="216588"/>
                    <a:pt x="201477" y="184688"/>
                  </a:cubicBezTo>
                  <a:cubicBezTo>
                    <a:pt x="204835" y="174614"/>
                    <a:pt x="209872" y="166219"/>
                    <a:pt x="218267" y="167898"/>
                  </a:cubicBezTo>
                  <a:cubicBezTo>
                    <a:pt x="226662" y="169577"/>
                    <a:pt x="231699" y="174614"/>
                    <a:pt x="235057" y="184688"/>
                  </a:cubicBezTo>
                  <a:cubicBezTo>
                    <a:pt x="238415" y="193083"/>
                    <a:pt x="228341" y="201477"/>
                    <a:pt x="218267" y="201477"/>
                  </a:cubicBezTo>
                  <a:cubicBezTo>
                    <a:pt x="196441" y="199798"/>
                    <a:pt x="172935" y="198120"/>
                    <a:pt x="151108" y="201477"/>
                  </a:cubicBezTo>
                  <a:cubicBezTo>
                    <a:pt x="141034" y="201477"/>
                    <a:pt x="135997" y="193083"/>
                    <a:pt x="134318" y="184688"/>
                  </a:cubicBezTo>
                  <a:cubicBezTo>
                    <a:pt x="132639" y="174614"/>
                    <a:pt x="142713" y="169577"/>
                    <a:pt x="151108" y="167898"/>
                  </a:cubicBezTo>
                  <a:cubicBezTo>
                    <a:pt x="156145" y="166219"/>
                    <a:pt x="159503" y="169577"/>
                    <a:pt x="162861" y="171256"/>
                  </a:cubicBezTo>
                  <a:cubicBezTo>
                    <a:pt x="167898" y="172935"/>
                    <a:pt x="167898" y="179651"/>
                    <a:pt x="167898" y="184688"/>
                  </a:cubicBezTo>
                  <a:cubicBezTo>
                    <a:pt x="161182" y="216588"/>
                    <a:pt x="177972" y="251847"/>
                    <a:pt x="167898" y="285427"/>
                  </a:cubicBezTo>
                  <a:moveTo>
                    <a:pt x="226662" y="285427"/>
                  </a:moveTo>
                  <a:cubicBezTo>
                    <a:pt x="198120" y="282069"/>
                    <a:pt x="171256" y="282069"/>
                    <a:pt x="142713" y="285427"/>
                  </a:cubicBezTo>
                  <a:cubicBezTo>
                    <a:pt x="100738" y="270316"/>
                    <a:pt x="83949" y="226662"/>
                    <a:pt x="75554" y="184688"/>
                  </a:cubicBezTo>
                  <a:cubicBezTo>
                    <a:pt x="63801" y="125923"/>
                    <a:pt x="125923" y="67159"/>
                    <a:pt x="184688" y="75554"/>
                  </a:cubicBezTo>
                  <a:cubicBezTo>
                    <a:pt x="240094" y="97381"/>
                    <a:pt x="280390" y="125923"/>
                    <a:pt x="293822" y="184688"/>
                  </a:cubicBezTo>
                  <a:cubicBezTo>
                    <a:pt x="303895" y="226662"/>
                    <a:pt x="268637" y="268637"/>
                    <a:pt x="226662" y="285427"/>
                  </a:cubicBezTo>
                  <a:moveTo>
                    <a:pt x="235057" y="319006"/>
                  </a:moveTo>
                  <a:cubicBezTo>
                    <a:pt x="201477" y="319006"/>
                    <a:pt x="167898" y="317327"/>
                    <a:pt x="134318" y="319006"/>
                  </a:cubicBezTo>
                  <a:moveTo>
                    <a:pt x="184688" y="33579"/>
                  </a:moveTo>
                  <a:cubicBezTo>
                    <a:pt x="183009" y="21826"/>
                    <a:pt x="181330" y="10073"/>
                    <a:pt x="184688" y="0"/>
                  </a:cubicBezTo>
                  <a:moveTo>
                    <a:pt x="184688" y="386166"/>
                  </a:moveTo>
                  <a:cubicBezTo>
                    <a:pt x="181330" y="377771"/>
                    <a:pt x="183009" y="367697"/>
                    <a:pt x="184688" y="360981"/>
                  </a:cubicBezTo>
                  <a:moveTo>
                    <a:pt x="0" y="167898"/>
                  </a:moveTo>
                  <a:cubicBezTo>
                    <a:pt x="11752" y="171256"/>
                    <a:pt x="26863" y="162861"/>
                    <a:pt x="38616" y="167898"/>
                  </a:cubicBezTo>
                  <a:moveTo>
                    <a:pt x="43653" y="41974"/>
                  </a:moveTo>
                  <a:cubicBezTo>
                    <a:pt x="57085" y="50369"/>
                    <a:pt x="65480" y="63801"/>
                    <a:pt x="75554" y="75554"/>
                  </a:cubicBezTo>
                  <a:moveTo>
                    <a:pt x="369376" y="167898"/>
                  </a:moveTo>
                  <a:cubicBezTo>
                    <a:pt x="355944" y="169577"/>
                    <a:pt x="344191" y="167898"/>
                    <a:pt x="330759" y="167898"/>
                  </a:cubicBezTo>
                  <a:moveTo>
                    <a:pt x="293822" y="75554"/>
                  </a:moveTo>
                  <a:cubicBezTo>
                    <a:pt x="303895" y="63801"/>
                    <a:pt x="312290" y="50369"/>
                    <a:pt x="325722" y="419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945610" y="3232797"/>
              <a:ext cx="369376" cy="384655"/>
            </a:xfrm>
            <a:custGeom>
              <a:avLst/>
              <a:gdLst/>
              <a:ahLst/>
              <a:cxnLst/>
              <a:rect l="0" t="0" r="0" b="0"/>
              <a:pathLst>
                <a:path w="369376" h="384655">
                  <a:moveTo>
                    <a:pt x="235057" y="280289"/>
                  </a:moveTo>
                  <a:lnTo>
                    <a:pt x="235057" y="325890"/>
                  </a:lnTo>
                  <a:cubicBezTo>
                    <a:pt x="235057" y="349832"/>
                    <a:pt x="214909" y="359470"/>
                    <a:pt x="184688" y="359470"/>
                  </a:cubicBezTo>
                  <a:cubicBezTo>
                    <a:pt x="154466" y="359470"/>
                    <a:pt x="134318" y="349832"/>
                    <a:pt x="134318" y="325890"/>
                  </a:cubicBezTo>
                  <a:lnTo>
                    <a:pt x="134318" y="280289"/>
                  </a:lnTo>
                  <a:moveTo>
                    <a:pt x="201477" y="283916"/>
                  </a:moveTo>
                  <a:lnTo>
                    <a:pt x="201477" y="183177"/>
                  </a:lnTo>
                  <a:cubicBezTo>
                    <a:pt x="201477" y="173904"/>
                    <a:pt x="208995" y="166387"/>
                    <a:pt x="218267" y="166387"/>
                  </a:cubicBezTo>
                  <a:cubicBezTo>
                    <a:pt x="227540" y="166387"/>
                    <a:pt x="235057" y="173904"/>
                    <a:pt x="235057" y="183177"/>
                  </a:cubicBezTo>
                  <a:cubicBezTo>
                    <a:pt x="235057" y="192449"/>
                    <a:pt x="227540" y="199966"/>
                    <a:pt x="218267" y="199966"/>
                  </a:cubicBezTo>
                  <a:lnTo>
                    <a:pt x="151108" y="199966"/>
                  </a:lnTo>
                  <a:cubicBezTo>
                    <a:pt x="141835" y="199966"/>
                    <a:pt x="134318" y="192449"/>
                    <a:pt x="134318" y="183177"/>
                  </a:cubicBezTo>
                  <a:cubicBezTo>
                    <a:pt x="134318" y="173904"/>
                    <a:pt x="141835" y="166387"/>
                    <a:pt x="151108" y="166387"/>
                  </a:cubicBezTo>
                  <a:cubicBezTo>
                    <a:pt x="155630" y="166147"/>
                    <a:pt x="160041" y="167839"/>
                    <a:pt x="163243" y="171041"/>
                  </a:cubicBezTo>
                  <a:cubicBezTo>
                    <a:pt x="166446" y="174243"/>
                    <a:pt x="168137" y="178654"/>
                    <a:pt x="167898" y="183177"/>
                  </a:cubicBezTo>
                  <a:lnTo>
                    <a:pt x="167898" y="283916"/>
                  </a:lnTo>
                  <a:moveTo>
                    <a:pt x="142713" y="283916"/>
                  </a:moveTo>
                  <a:cubicBezTo>
                    <a:pt x="101538" y="267592"/>
                    <a:pt x="74785" y="227463"/>
                    <a:pt x="75554" y="183177"/>
                  </a:cubicBezTo>
                  <a:cubicBezTo>
                    <a:pt x="76620" y="123351"/>
                    <a:pt x="124862" y="75109"/>
                    <a:pt x="184688" y="74043"/>
                  </a:cubicBezTo>
                  <a:cubicBezTo>
                    <a:pt x="244513" y="75109"/>
                    <a:pt x="292755" y="123351"/>
                    <a:pt x="293822" y="183177"/>
                  </a:cubicBezTo>
                  <a:cubicBezTo>
                    <a:pt x="294590" y="227463"/>
                    <a:pt x="267838" y="267592"/>
                    <a:pt x="226662" y="283916"/>
                  </a:cubicBezTo>
                  <a:close/>
                  <a:moveTo>
                    <a:pt x="235057" y="317495"/>
                  </a:moveTo>
                  <a:lnTo>
                    <a:pt x="134318" y="317495"/>
                  </a:lnTo>
                  <a:moveTo>
                    <a:pt x="184688" y="0"/>
                  </a:moveTo>
                  <a:lnTo>
                    <a:pt x="184688" y="32068"/>
                  </a:lnTo>
                  <a:moveTo>
                    <a:pt x="184688" y="359470"/>
                  </a:moveTo>
                  <a:lnTo>
                    <a:pt x="184688" y="384655"/>
                  </a:lnTo>
                  <a:moveTo>
                    <a:pt x="0" y="166387"/>
                  </a:moveTo>
                  <a:lnTo>
                    <a:pt x="38465" y="166387"/>
                  </a:lnTo>
                  <a:moveTo>
                    <a:pt x="43502" y="41974"/>
                  </a:moveTo>
                  <a:lnTo>
                    <a:pt x="75554" y="74043"/>
                  </a:lnTo>
                  <a:moveTo>
                    <a:pt x="330910" y="166387"/>
                  </a:moveTo>
                  <a:lnTo>
                    <a:pt x="369376" y="166387"/>
                  </a:lnTo>
                  <a:moveTo>
                    <a:pt x="325873" y="41974"/>
                  </a:moveTo>
                  <a:lnTo>
                    <a:pt x="293822" y="74043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681134" y="4849420"/>
            <a:ext cx="357623" cy="392882"/>
            <a:chOff x="2745137" y="4439231"/>
            <a:chExt cx="357623" cy="392882"/>
          </a:xfrm>
        </p:grpSpPr>
        <p:sp>
          <p:nvSpPr>
            <p:cNvPr id="60" name="Rounded Rectangle 59"/>
            <p:cNvSpPr/>
            <p:nvPr/>
          </p:nvSpPr>
          <p:spPr>
            <a:xfrm>
              <a:off x="2745137" y="4439231"/>
              <a:ext cx="357623" cy="392882"/>
            </a:xfrm>
            <a:custGeom>
              <a:avLst/>
              <a:gdLst/>
              <a:ahLst/>
              <a:cxnLst/>
              <a:rect l="0" t="0" r="0" b="0"/>
              <a:pathLst>
                <a:path w="357623" h="392882">
                  <a:moveTo>
                    <a:pt x="151108" y="362660"/>
                  </a:moveTo>
                  <a:cubicBezTo>
                    <a:pt x="152787" y="349228"/>
                    <a:pt x="162861" y="342512"/>
                    <a:pt x="176293" y="337475"/>
                  </a:cubicBezTo>
                  <a:cubicBezTo>
                    <a:pt x="189725" y="332438"/>
                    <a:pt x="203156" y="349228"/>
                    <a:pt x="201477" y="362660"/>
                  </a:cubicBezTo>
                  <a:cubicBezTo>
                    <a:pt x="199798" y="376092"/>
                    <a:pt x="189725" y="382808"/>
                    <a:pt x="176293" y="387845"/>
                  </a:cubicBezTo>
                  <a:cubicBezTo>
                    <a:pt x="162861" y="392882"/>
                    <a:pt x="152787" y="376092"/>
                    <a:pt x="151108" y="362660"/>
                  </a:cubicBezTo>
                  <a:moveTo>
                    <a:pt x="235057" y="295501"/>
                  </a:moveTo>
                  <a:cubicBezTo>
                    <a:pt x="240094" y="282069"/>
                    <a:pt x="246810" y="268637"/>
                    <a:pt x="260242" y="270316"/>
                  </a:cubicBezTo>
                  <a:cubicBezTo>
                    <a:pt x="273674" y="271995"/>
                    <a:pt x="285427" y="282069"/>
                    <a:pt x="285427" y="295501"/>
                  </a:cubicBezTo>
                  <a:cubicBezTo>
                    <a:pt x="285427" y="308932"/>
                    <a:pt x="273674" y="317327"/>
                    <a:pt x="260242" y="320685"/>
                  </a:cubicBezTo>
                  <a:cubicBezTo>
                    <a:pt x="246810" y="324043"/>
                    <a:pt x="236736" y="308932"/>
                    <a:pt x="235057" y="295501"/>
                  </a:cubicBezTo>
                  <a:moveTo>
                    <a:pt x="302216" y="228341"/>
                  </a:moveTo>
                  <a:cubicBezTo>
                    <a:pt x="305574" y="214909"/>
                    <a:pt x="313969" y="204835"/>
                    <a:pt x="327401" y="203156"/>
                  </a:cubicBezTo>
                  <a:cubicBezTo>
                    <a:pt x="340833" y="201477"/>
                    <a:pt x="349228" y="214909"/>
                    <a:pt x="352586" y="228341"/>
                  </a:cubicBezTo>
                  <a:cubicBezTo>
                    <a:pt x="357623" y="241773"/>
                    <a:pt x="340833" y="258563"/>
                    <a:pt x="327401" y="253526"/>
                  </a:cubicBezTo>
                  <a:cubicBezTo>
                    <a:pt x="313969" y="248489"/>
                    <a:pt x="298858" y="241773"/>
                    <a:pt x="302216" y="228341"/>
                  </a:cubicBezTo>
                  <a:moveTo>
                    <a:pt x="67159" y="295501"/>
                  </a:moveTo>
                  <a:cubicBezTo>
                    <a:pt x="68838" y="282069"/>
                    <a:pt x="78912" y="266958"/>
                    <a:pt x="92344" y="270316"/>
                  </a:cubicBezTo>
                  <a:cubicBezTo>
                    <a:pt x="105775" y="273674"/>
                    <a:pt x="117528" y="282069"/>
                    <a:pt x="117528" y="295501"/>
                  </a:cubicBezTo>
                  <a:cubicBezTo>
                    <a:pt x="117528" y="308932"/>
                    <a:pt x="105775" y="322364"/>
                    <a:pt x="92344" y="320685"/>
                  </a:cubicBezTo>
                  <a:cubicBezTo>
                    <a:pt x="78912" y="319006"/>
                    <a:pt x="65480" y="308932"/>
                    <a:pt x="67159" y="295501"/>
                  </a:cubicBezTo>
                  <a:moveTo>
                    <a:pt x="0" y="228341"/>
                  </a:moveTo>
                  <a:cubicBezTo>
                    <a:pt x="5036" y="214909"/>
                    <a:pt x="11752" y="206514"/>
                    <a:pt x="25184" y="203156"/>
                  </a:cubicBezTo>
                  <a:cubicBezTo>
                    <a:pt x="38616" y="199798"/>
                    <a:pt x="50369" y="214909"/>
                    <a:pt x="50369" y="228341"/>
                  </a:cubicBezTo>
                  <a:cubicBezTo>
                    <a:pt x="48690" y="241773"/>
                    <a:pt x="38616" y="253526"/>
                    <a:pt x="25184" y="253526"/>
                  </a:cubicBezTo>
                  <a:cubicBezTo>
                    <a:pt x="11752" y="251847"/>
                    <a:pt x="5036" y="241773"/>
                    <a:pt x="0" y="228341"/>
                  </a:cubicBezTo>
                  <a:moveTo>
                    <a:pt x="151108" y="26863"/>
                  </a:moveTo>
                  <a:cubicBezTo>
                    <a:pt x="146071" y="13431"/>
                    <a:pt x="162861" y="0"/>
                    <a:pt x="176293" y="1678"/>
                  </a:cubicBezTo>
                  <a:cubicBezTo>
                    <a:pt x="189725" y="3357"/>
                    <a:pt x="198120" y="13431"/>
                    <a:pt x="201477" y="26863"/>
                  </a:cubicBezTo>
                  <a:cubicBezTo>
                    <a:pt x="204835" y="40295"/>
                    <a:pt x="189725" y="53727"/>
                    <a:pt x="176293" y="52048"/>
                  </a:cubicBezTo>
                  <a:cubicBezTo>
                    <a:pt x="162861" y="50369"/>
                    <a:pt x="149429" y="40295"/>
                    <a:pt x="151108" y="26863"/>
                  </a:cubicBezTo>
                  <a:moveTo>
                    <a:pt x="151108" y="110812"/>
                  </a:moveTo>
                  <a:cubicBezTo>
                    <a:pt x="152787" y="97381"/>
                    <a:pt x="162861" y="83949"/>
                    <a:pt x="176293" y="85628"/>
                  </a:cubicBezTo>
                  <a:cubicBezTo>
                    <a:pt x="189725" y="87307"/>
                    <a:pt x="199798" y="97381"/>
                    <a:pt x="201477" y="110812"/>
                  </a:cubicBezTo>
                  <a:cubicBezTo>
                    <a:pt x="203156" y="124244"/>
                    <a:pt x="189725" y="135997"/>
                    <a:pt x="176293" y="135997"/>
                  </a:cubicBezTo>
                  <a:cubicBezTo>
                    <a:pt x="162861" y="135997"/>
                    <a:pt x="156145" y="124244"/>
                    <a:pt x="151108" y="110812"/>
                  </a:cubicBezTo>
                  <a:moveTo>
                    <a:pt x="151108" y="194762"/>
                  </a:moveTo>
                  <a:cubicBezTo>
                    <a:pt x="152787" y="181330"/>
                    <a:pt x="162861" y="171256"/>
                    <a:pt x="176293" y="169577"/>
                  </a:cubicBezTo>
                  <a:cubicBezTo>
                    <a:pt x="189725" y="167898"/>
                    <a:pt x="203156" y="181330"/>
                    <a:pt x="201477" y="194762"/>
                  </a:cubicBezTo>
                  <a:cubicBezTo>
                    <a:pt x="199798" y="208193"/>
                    <a:pt x="189725" y="219946"/>
                    <a:pt x="176293" y="219946"/>
                  </a:cubicBezTo>
                  <a:cubicBezTo>
                    <a:pt x="162861" y="219946"/>
                    <a:pt x="152787" y="208193"/>
                    <a:pt x="151108" y="194762"/>
                  </a:cubicBezTo>
                  <a:moveTo>
                    <a:pt x="151108" y="278711"/>
                  </a:moveTo>
                  <a:cubicBezTo>
                    <a:pt x="149429" y="265279"/>
                    <a:pt x="162861" y="250168"/>
                    <a:pt x="176293" y="253526"/>
                  </a:cubicBezTo>
                  <a:cubicBezTo>
                    <a:pt x="189725" y="258563"/>
                    <a:pt x="198120" y="265279"/>
                    <a:pt x="201477" y="278711"/>
                  </a:cubicBezTo>
                  <a:cubicBezTo>
                    <a:pt x="204835" y="292143"/>
                    <a:pt x="189725" y="308932"/>
                    <a:pt x="176293" y="303895"/>
                  </a:cubicBezTo>
                  <a:cubicBezTo>
                    <a:pt x="162861" y="298858"/>
                    <a:pt x="147750" y="292143"/>
                    <a:pt x="151108" y="27871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745137" y="4440910"/>
              <a:ext cx="352586" cy="386166"/>
            </a:xfrm>
            <a:custGeom>
              <a:avLst/>
              <a:gdLst/>
              <a:ahLst/>
              <a:cxnLst/>
              <a:rect l="0" t="0" r="0" b="0"/>
              <a:pathLst>
                <a:path w="352586" h="386166">
                  <a:moveTo>
                    <a:pt x="176293" y="335796"/>
                  </a:moveTo>
                  <a:cubicBezTo>
                    <a:pt x="190202" y="335796"/>
                    <a:pt x="201477" y="347072"/>
                    <a:pt x="201477" y="360981"/>
                  </a:cubicBezTo>
                  <a:cubicBezTo>
                    <a:pt x="201477" y="374890"/>
                    <a:pt x="190202" y="386166"/>
                    <a:pt x="176293" y="386166"/>
                  </a:cubicBezTo>
                  <a:cubicBezTo>
                    <a:pt x="162384" y="386166"/>
                    <a:pt x="151108" y="374890"/>
                    <a:pt x="151108" y="360981"/>
                  </a:cubicBezTo>
                  <a:cubicBezTo>
                    <a:pt x="151108" y="347072"/>
                    <a:pt x="162384" y="335796"/>
                    <a:pt x="176293" y="335796"/>
                  </a:cubicBezTo>
                  <a:close/>
                  <a:moveTo>
                    <a:pt x="260242" y="268637"/>
                  </a:moveTo>
                  <a:cubicBezTo>
                    <a:pt x="274151" y="268637"/>
                    <a:pt x="285427" y="279912"/>
                    <a:pt x="285427" y="293822"/>
                  </a:cubicBezTo>
                  <a:cubicBezTo>
                    <a:pt x="285427" y="307731"/>
                    <a:pt x="274151" y="319006"/>
                    <a:pt x="260242" y="319006"/>
                  </a:cubicBezTo>
                  <a:cubicBezTo>
                    <a:pt x="246333" y="319006"/>
                    <a:pt x="235057" y="307731"/>
                    <a:pt x="235057" y="293822"/>
                  </a:cubicBezTo>
                  <a:cubicBezTo>
                    <a:pt x="235057" y="279912"/>
                    <a:pt x="246333" y="268637"/>
                    <a:pt x="260242" y="268637"/>
                  </a:cubicBezTo>
                  <a:close/>
                  <a:moveTo>
                    <a:pt x="327401" y="201477"/>
                  </a:moveTo>
                  <a:cubicBezTo>
                    <a:pt x="341310" y="201477"/>
                    <a:pt x="352586" y="212753"/>
                    <a:pt x="352586" y="226662"/>
                  </a:cubicBezTo>
                  <a:cubicBezTo>
                    <a:pt x="352586" y="240571"/>
                    <a:pt x="341310" y="251847"/>
                    <a:pt x="327401" y="251847"/>
                  </a:cubicBezTo>
                  <a:cubicBezTo>
                    <a:pt x="313492" y="251847"/>
                    <a:pt x="302216" y="240571"/>
                    <a:pt x="302216" y="226662"/>
                  </a:cubicBezTo>
                  <a:cubicBezTo>
                    <a:pt x="302216" y="212753"/>
                    <a:pt x="313492" y="201477"/>
                    <a:pt x="327401" y="201477"/>
                  </a:cubicBezTo>
                  <a:close/>
                  <a:moveTo>
                    <a:pt x="92344" y="268637"/>
                  </a:moveTo>
                  <a:cubicBezTo>
                    <a:pt x="106253" y="268637"/>
                    <a:pt x="117528" y="279912"/>
                    <a:pt x="117528" y="293822"/>
                  </a:cubicBezTo>
                  <a:cubicBezTo>
                    <a:pt x="117528" y="307731"/>
                    <a:pt x="106253" y="319006"/>
                    <a:pt x="92344" y="319006"/>
                  </a:cubicBezTo>
                  <a:cubicBezTo>
                    <a:pt x="78434" y="319006"/>
                    <a:pt x="67159" y="307731"/>
                    <a:pt x="67159" y="293822"/>
                  </a:cubicBezTo>
                  <a:cubicBezTo>
                    <a:pt x="67159" y="279912"/>
                    <a:pt x="78434" y="268637"/>
                    <a:pt x="92344" y="268637"/>
                  </a:cubicBezTo>
                  <a:close/>
                  <a:moveTo>
                    <a:pt x="25184" y="201477"/>
                  </a:moveTo>
                  <a:cubicBezTo>
                    <a:pt x="39093" y="201477"/>
                    <a:pt x="50369" y="212753"/>
                    <a:pt x="50369" y="226662"/>
                  </a:cubicBezTo>
                  <a:cubicBezTo>
                    <a:pt x="50369" y="240571"/>
                    <a:pt x="39093" y="251847"/>
                    <a:pt x="25184" y="251847"/>
                  </a:cubicBezTo>
                  <a:cubicBezTo>
                    <a:pt x="11275" y="251847"/>
                    <a:pt x="0" y="240571"/>
                    <a:pt x="0" y="226662"/>
                  </a:cubicBezTo>
                  <a:cubicBezTo>
                    <a:pt x="0" y="212753"/>
                    <a:pt x="11275" y="201477"/>
                    <a:pt x="25184" y="201477"/>
                  </a:cubicBezTo>
                  <a:close/>
                  <a:moveTo>
                    <a:pt x="176293" y="0"/>
                  </a:moveTo>
                  <a:cubicBezTo>
                    <a:pt x="190202" y="0"/>
                    <a:pt x="201477" y="11275"/>
                    <a:pt x="201477" y="25184"/>
                  </a:cubicBezTo>
                  <a:cubicBezTo>
                    <a:pt x="201477" y="39093"/>
                    <a:pt x="190202" y="50369"/>
                    <a:pt x="176293" y="50369"/>
                  </a:cubicBezTo>
                  <a:cubicBezTo>
                    <a:pt x="162384" y="50369"/>
                    <a:pt x="151108" y="39093"/>
                    <a:pt x="151108" y="25184"/>
                  </a:cubicBezTo>
                  <a:cubicBezTo>
                    <a:pt x="151108" y="11275"/>
                    <a:pt x="162384" y="0"/>
                    <a:pt x="176293" y="0"/>
                  </a:cubicBezTo>
                  <a:close/>
                  <a:moveTo>
                    <a:pt x="176293" y="83949"/>
                  </a:moveTo>
                  <a:cubicBezTo>
                    <a:pt x="190202" y="83949"/>
                    <a:pt x="201477" y="95224"/>
                    <a:pt x="201477" y="109133"/>
                  </a:cubicBezTo>
                  <a:cubicBezTo>
                    <a:pt x="201477" y="123043"/>
                    <a:pt x="190202" y="134318"/>
                    <a:pt x="176293" y="134318"/>
                  </a:cubicBezTo>
                  <a:cubicBezTo>
                    <a:pt x="162384" y="134318"/>
                    <a:pt x="151108" y="123043"/>
                    <a:pt x="151108" y="109133"/>
                  </a:cubicBezTo>
                  <a:cubicBezTo>
                    <a:pt x="151108" y="95224"/>
                    <a:pt x="162384" y="83949"/>
                    <a:pt x="176293" y="83949"/>
                  </a:cubicBezTo>
                  <a:close/>
                  <a:moveTo>
                    <a:pt x="176293" y="167898"/>
                  </a:moveTo>
                  <a:cubicBezTo>
                    <a:pt x="190202" y="167898"/>
                    <a:pt x="201477" y="179173"/>
                    <a:pt x="201477" y="193083"/>
                  </a:cubicBezTo>
                  <a:cubicBezTo>
                    <a:pt x="201477" y="206992"/>
                    <a:pt x="190202" y="218267"/>
                    <a:pt x="176293" y="218267"/>
                  </a:cubicBezTo>
                  <a:cubicBezTo>
                    <a:pt x="162384" y="218267"/>
                    <a:pt x="151108" y="206992"/>
                    <a:pt x="151108" y="193083"/>
                  </a:cubicBezTo>
                  <a:cubicBezTo>
                    <a:pt x="151108" y="179173"/>
                    <a:pt x="162384" y="167898"/>
                    <a:pt x="176293" y="167898"/>
                  </a:cubicBezTo>
                  <a:close/>
                  <a:moveTo>
                    <a:pt x="176293" y="251847"/>
                  </a:moveTo>
                  <a:cubicBezTo>
                    <a:pt x="190202" y="251847"/>
                    <a:pt x="201477" y="263123"/>
                    <a:pt x="201477" y="277032"/>
                  </a:cubicBezTo>
                  <a:cubicBezTo>
                    <a:pt x="201477" y="290941"/>
                    <a:pt x="190202" y="302216"/>
                    <a:pt x="176293" y="302216"/>
                  </a:cubicBezTo>
                  <a:cubicBezTo>
                    <a:pt x="162384" y="302216"/>
                    <a:pt x="151108" y="290941"/>
                    <a:pt x="151108" y="277032"/>
                  </a:cubicBezTo>
                  <a:cubicBezTo>
                    <a:pt x="151108" y="263123"/>
                    <a:pt x="162384" y="251847"/>
                    <a:pt x="176293" y="251847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1629</Words>
  <Application>Microsoft Macintosh PowerPoint</Application>
  <PresentationFormat>On-screen Show (4:3)</PresentationFormat>
  <Paragraphs>375</Paragraphs>
  <Slides>37</Slides>
  <Notes>1</Notes>
  <HiddenSlides>15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Arial</vt:lpstr>
      <vt:lpstr>Calibri</vt:lpstr>
      <vt:lpstr>Fira Code</vt:lpstr>
      <vt:lpstr>Roboto</vt:lpstr>
      <vt:lpstr>Office Theme</vt:lpstr>
      <vt:lpstr>MY OPEN SOURCE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 FOR GEEKS JOURNEY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Confs.tech Maintainer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Pablo Díaz</cp:lastModifiedBy>
  <cp:revision>27</cp:revision>
  <dcterms:created xsi:type="dcterms:W3CDTF">2013-01-27T09:14:16Z</dcterms:created>
  <dcterms:modified xsi:type="dcterms:W3CDTF">2025-05-07T15:58:46Z</dcterms:modified>
  <cp:category/>
</cp:coreProperties>
</file>