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6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4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B26C84-9261-6850-1EE9-1E2062A5D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MY OPEN SOURCE JOURNEY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0946D70-41D1-34B8-62E7-38758C263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src</a:t>
            </a:r>
            <a:r>
              <a:rPr lang="en-US" dirty="0"/>
              <a:t>/content/blog/open-source-</a:t>
            </a:r>
            <a:r>
              <a:rPr lang="en-US" dirty="0" err="1"/>
              <a:t>journey.md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E929D-ED6B-A3EA-C811-5D269EDFB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2A9186D1-A4E5-ACD9-9AC1-2BC2425C9082}"/>
              </a:ext>
            </a:extLst>
          </p:cNvPr>
          <p:cNvSpPr/>
          <p:nvPr/>
        </p:nvSpPr>
        <p:spPr>
          <a:xfrm>
            <a:off x="-369106" y="3429000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72FB87-15E3-C8A7-852C-27015D21A9A7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-my-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niche.png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8D5207-0B35-9CF2-8104-E927E29A68FA}"/>
              </a:ext>
            </a:extLst>
          </p:cNvPr>
          <p:cNvSpPr/>
          <p:nvPr/>
        </p:nvSpPr>
        <p:spPr>
          <a:xfrm>
            <a:off x="3334589" y="3532257"/>
            <a:ext cx="621223" cy="612828"/>
          </a:xfrm>
          <a:custGeom>
            <a:avLst/>
            <a:gdLst/>
            <a:ahLst/>
            <a:cxnLst/>
            <a:rect l="0" t="0" r="0" b="0"/>
            <a:pathLst>
              <a:path w="621223" h="612828">
                <a:moveTo>
                  <a:pt x="11752" y="303056"/>
                </a:moveTo>
                <a:cubicBezTo>
                  <a:pt x="0" y="136837"/>
                  <a:pt x="146911" y="0"/>
                  <a:pt x="313969" y="839"/>
                </a:cubicBezTo>
                <a:cubicBezTo>
                  <a:pt x="393721" y="1678"/>
                  <a:pt x="470115" y="28542"/>
                  <a:pt x="520484" y="82270"/>
                </a:cubicBezTo>
                <a:cubicBezTo>
                  <a:pt x="575891" y="141034"/>
                  <a:pt x="621223" y="216588"/>
                  <a:pt x="616186" y="303056"/>
                </a:cubicBezTo>
                <a:cubicBezTo>
                  <a:pt x="606952" y="469275"/>
                  <a:pt x="481028" y="597717"/>
                  <a:pt x="313969" y="605273"/>
                </a:cubicBezTo>
                <a:cubicBezTo>
                  <a:pt x="146911" y="612828"/>
                  <a:pt x="9234" y="470115"/>
                  <a:pt x="11752" y="303056"/>
                </a:cubicBezTo>
              </a:path>
            </a:pathLst>
          </a:custGeom>
          <a:noFill/>
          <a:ln w="25184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FEB175-71B3-F112-D26F-496116AC8754}"/>
              </a:ext>
            </a:extLst>
          </p:cNvPr>
          <p:cNvGrpSpPr/>
          <p:nvPr/>
        </p:nvGrpSpPr>
        <p:grpSpPr>
          <a:xfrm>
            <a:off x="3718237" y="4347656"/>
            <a:ext cx="654971" cy="615346"/>
            <a:chOff x="1782240" y="3937467"/>
            <a:chExt cx="654971" cy="61534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D0963D8-3C22-0116-D207-574490024F62}"/>
                </a:ext>
              </a:extLst>
            </p:cNvPr>
            <p:cNvSpPr/>
            <p:nvPr/>
          </p:nvSpPr>
          <p:spPr>
            <a:xfrm>
              <a:off x="1809104" y="3941664"/>
              <a:ext cx="627939" cy="611149"/>
            </a:xfrm>
            <a:custGeom>
              <a:avLst/>
              <a:gdLst/>
              <a:ahLst/>
              <a:cxnLst/>
              <a:rect l="0" t="0" r="0" b="0"/>
              <a:pathLst>
                <a:path w="627939" h="611149">
                  <a:moveTo>
                    <a:pt x="627939" y="611149"/>
                  </a:moveTo>
                  <a:cubicBezTo>
                    <a:pt x="351746" y="489423"/>
                    <a:pt x="115010" y="277871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6CC3810-B685-D625-9F69-EE88B03A538E}"/>
                </a:ext>
              </a:extLst>
            </p:cNvPr>
            <p:cNvSpPr/>
            <p:nvPr/>
          </p:nvSpPr>
          <p:spPr>
            <a:xfrm>
              <a:off x="1809104" y="3941664"/>
              <a:ext cx="628107" cy="610981"/>
            </a:xfrm>
            <a:custGeom>
              <a:avLst/>
              <a:gdLst/>
              <a:ahLst/>
              <a:cxnLst/>
              <a:rect l="0" t="0" r="0" b="0"/>
              <a:pathLst>
                <a:path w="628107" h="610981">
                  <a:moveTo>
                    <a:pt x="628107" y="610981"/>
                  </a:moveTo>
                  <a:cubicBezTo>
                    <a:pt x="351075" y="491438"/>
                    <a:pt x="126931" y="272918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5122378-13D3-19DD-9ED7-9C1EF6551107}"/>
                </a:ext>
              </a:extLst>
            </p:cNvPr>
            <p:cNvSpPr/>
            <p:nvPr/>
          </p:nvSpPr>
          <p:spPr>
            <a:xfrm>
              <a:off x="1782240" y="3937467"/>
              <a:ext cx="99059" cy="73875"/>
            </a:xfrm>
            <a:custGeom>
              <a:avLst/>
              <a:gdLst/>
              <a:ahLst/>
              <a:cxnLst/>
              <a:rect l="0" t="0" r="0" b="0"/>
              <a:pathLst>
                <a:path w="99059" h="73875">
                  <a:moveTo>
                    <a:pt x="839" y="73875"/>
                  </a:moveTo>
                  <a:cubicBezTo>
                    <a:pt x="0" y="47851"/>
                    <a:pt x="18468" y="25184"/>
                    <a:pt x="26024" y="0"/>
                  </a:cubicBezTo>
                  <a:cubicBezTo>
                    <a:pt x="49530" y="10073"/>
                    <a:pt x="76393" y="11752"/>
                    <a:pt x="99059" y="2434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3D6C8A8-3963-6C7A-BF34-94D9D4A3D731}"/>
                </a:ext>
              </a:extLst>
            </p:cNvPr>
            <p:cNvSpPr/>
            <p:nvPr/>
          </p:nvSpPr>
          <p:spPr>
            <a:xfrm>
              <a:off x="1783079" y="3937467"/>
              <a:ext cx="98220" cy="73875"/>
            </a:xfrm>
            <a:custGeom>
              <a:avLst/>
              <a:gdLst/>
              <a:ahLst/>
              <a:cxnLst/>
              <a:rect l="0" t="0" r="0" b="0"/>
              <a:pathLst>
                <a:path w="98220" h="73875">
                  <a:moveTo>
                    <a:pt x="0" y="73875"/>
                  </a:moveTo>
                  <a:lnTo>
                    <a:pt x="25184" y="0"/>
                  </a:lnTo>
                  <a:lnTo>
                    <a:pt x="98220" y="24345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D65BB7-051C-BEE4-E642-4C54EB9196E4}"/>
              </a:ext>
            </a:extLst>
          </p:cNvPr>
          <p:cNvGrpSpPr/>
          <p:nvPr/>
        </p:nvGrpSpPr>
        <p:grpSpPr>
          <a:xfrm>
            <a:off x="4555210" y="4726854"/>
            <a:ext cx="610310" cy="624581"/>
            <a:chOff x="2619213" y="4316665"/>
            <a:chExt cx="610310" cy="62458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BDEA384-C8FA-D8A9-EC03-77E926708D5D}"/>
                </a:ext>
              </a:extLst>
            </p:cNvPr>
            <p:cNvSpPr/>
            <p:nvPr/>
          </p:nvSpPr>
          <p:spPr>
            <a:xfrm>
              <a:off x="2619213" y="4316665"/>
              <a:ext cx="610310" cy="624581"/>
            </a:xfrm>
            <a:custGeom>
              <a:avLst/>
              <a:gdLst/>
              <a:ahLst/>
              <a:cxnLst/>
              <a:rect l="0" t="0" r="0" b="0"/>
              <a:pathLst>
                <a:path w="610310" h="624581">
                  <a:moveTo>
                    <a:pt x="0" y="317327"/>
                  </a:moveTo>
                  <a:cubicBezTo>
                    <a:pt x="14271" y="151108"/>
                    <a:pt x="135997" y="0"/>
                    <a:pt x="302216" y="15110"/>
                  </a:cubicBezTo>
                  <a:cubicBezTo>
                    <a:pt x="468436" y="30221"/>
                    <a:pt x="598557" y="150268"/>
                    <a:pt x="604433" y="317327"/>
                  </a:cubicBezTo>
                  <a:cubicBezTo>
                    <a:pt x="610310" y="484386"/>
                    <a:pt x="469275" y="614507"/>
                    <a:pt x="302216" y="619544"/>
                  </a:cubicBezTo>
                  <a:cubicBezTo>
                    <a:pt x="135158" y="624581"/>
                    <a:pt x="8394" y="483547"/>
                    <a:pt x="0" y="31732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E26500E-E501-E763-B48F-506926A7D4BC}"/>
                </a:ext>
              </a:extLst>
            </p:cNvPr>
            <p:cNvSpPr/>
            <p:nvPr/>
          </p:nvSpPr>
          <p:spPr>
            <a:xfrm>
              <a:off x="2619213" y="43317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B7A52A-DE60-B52D-32DA-4C735099F1ED}"/>
              </a:ext>
            </a:extLst>
          </p:cNvPr>
          <p:cNvGrpSpPr/>
          <p:nvPr/>
        </p:nvGrpSpPr>
        <p:grpSpPr>
          <a:xfrm>
            <a:off x="5368257" y="4315587"/>
            <a:ext cx="621392" cy="661518"/>
            <a:chOff x="3432260" y="3905398"/>
            <a:chExt cx="621392" cy="66151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E00D67C-E303-0555-986F-6BA59890ADDE}"/>
                </a:ext>
              </a:extLst>
            </p:cNvPr>
            <p:cNvSpPr/>
            <p:nvPr/>
          </p:nvSpPr>
          <p:spPr>
            <a:xfrm>
              <a:off x="3436458" y="3905398"/>
              <a:ext cx="617026" cy="635495"/>
            </a:xfrm>
            <a:custGeom>
              <a:avLst/>
              <a:gdLst/>
              <a:ahLst/>
              <a:cxnLst/>
              <a:rect l="0" t="0" r="0" b="0"/>
              <a:pathLst>
                <a:path w="617026" h="635495">
                  <a:moveTo>
                    <a:pt x="617026" y="0"/>
                  </a:moveTo>
                  <a:cubicBezTo>
                    <a:pt x="584286" y="105775"/>
                    <a:pt x="520484" y="200638"/>
                    <a:pt x="449127" y="282908"/>
                  </a:cubicBezTo>
                  <a:cubicBezTo>
                    <a:pt x="387845" y="352586"/>
                    <a:pt x="323204" y="419745"/>
                    <a:pt x="251847" y="479349"/>
                  </a:cubicBezTo>
                  <a:cubicBezTo>
                    <a:pt x="177132" y="543151"/>
                    <a:pt x="92344" y="596878"/>
                    <a:pt x="0" y="63549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C1F9C66-A871-38FC-4BC9-BAF88088C787}"/>
                </a:ext>
              </a:extLst>
            </p:cNvPr>
            <p:cNvSpPr/>
            <p:nvPr/>
          </p:nvSpPr>
          <p:spPr>
            <a:xfrm>
              <a:off x="3436458" y="3905398"/>
              <a:ext cx="617194" cy="635327"/>
            </a:xfrm>
            <a:custGeom>
              <a:avLst/>
              <a:gdLst/>
              <a:ahLst/>
              <a:cxnLst/>
              <a:rect l="0" t="0" r="0" b="0"/>
              <a:pathLst>
                <a:path w="617194" h="635327">
                  <a:moveTo>
                    <a:pt x="617194" y="0"/>
                  </a:moveTo>
                  <a:cubicBezTo>
                    <a:pt x="497650" y="280809"/>
                    <a:pt x="276528" y="507976"/>
                    <a:pt x="0" y="635327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D8CA716-A949-D63C-B947-060BE116BBA7}"/>
                </a:ext>
              </a:extLst>
            </p:cNvPr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cubicBezTo>
                    <a:pt x="48690" y="88986"/>
                    <a:pt x="25184" y="77233"/>
                    <a:pt x="0" y="73035"/>
                  </a:cubicBezTo>
                  <a:cubicBezTo>
                    <a:pt x="7555" y="48690"/>
                    <a:pt x="15950" y="24345"/>
                    <a:pt x="25184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56BDD92-A82C-A6EE-1A3D-366241636F81}"/>
                </a:ext>
              </a:extLst>
            </p:cNvPr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lnTo>
                    <a:pt x="0" y="73035"/>
                  </a:lnTo>
                  <a:lnTo>
                    <a:pt x="25184" y="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4385BA-9A6B-07D9-3EAA-524ED3C28F74}"/>
              </a:ext>
            </a:extLst>
          </p:cNvPr>
          <p:cNvGrpSpPr/>
          <p:nvPr/>
        </p:nvGrpSpPr>
        <p:grpSpPr>
          <a:xfrm>
            <a:off x="5753038" y="3517147"/>
            <a:ext cx="623742" cy="631297"/>
            <a:chOff x="3817041" y="3106958"/>
            <a:chExt cx="623742" cy="631297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0EEC414-B11A-684A-7057-0AC2E8779380}"/>
                </a:ext>
              </a:extLst>
            </p:cNvPr>
            <p:cNvSpPr/>
            <p:nvPr/>
          </p:nvSpPr>
          <p:spPr>
            <a:xfrm>
              <a:off x="3817041" y="3106958"/>
              <a:ext cx="623742" cy="631297"/>
            </a:xfrm>
            <a:custGeom>
              <a:avLst/>
              <a:gdLst/>
              <a:ahLst/>
              <a:cxnLst/>
              <a:rect l="0" t="0" r="0" b="0"/>
              <a:pathLst>
                <a:path w="623742" h="631297">
                  <a:moveTo>
                    <a:pt x="7555" y="318167"/>
                  </a:moveTo>
                  <a:cubicBezTo>
                    <a:pt x="7555" y="151108"/>
                    <a:pt x="143553" y="31900"/>
                    <a:pt x="309772" y="15950"/>
                  </a:cubicBezTo>
                  <a:cubicBezTo>
                    <a:pt x="475991" y="0"/>
                    <a:pt x="623742" y="151947"/>
                    <a:pt x="611989" y="318167"/>
                  </a:cubicBezTo>
                  <a:cubicBezTo>
                    <a:pt x="600236" y="484386"/>
                    <a:pt x="475991" y="609470"/>
                    <a:pt x="309772" y="620384"/>
                  </a:cubicBezTo>
                  <a:cubicBezTo>
                    <a:pt x="143553" y="631297"/>
                    <a:pt x="0" y="485226"/>
                    <a:pt x="7555" y="31816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473F939-84FE-FE21-ED3F-2556B0041CEB}"/>
                </a:ext>
              </a:extLst>
            </p:cNvPr>
            <p:cNvSpPr/>
            <p:nvPr/>
          </p:nvSpPr>
          <p:spPr>
            <a:xfrm>
              <a:off x="3824597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09327C-F574-B805-AD8D-3AF74ED222CC}"/>
              </a:ext>
            </a:extLst>
          </p:cNvPr>
          <p:cNvGrpSpPr/>
          <p:nvPr/>
        </p:nvGrpSpPr>
        <p:grpSpPr>
          <a:xfrm>
            <a:off x="5335937" y="2703009"/>
            <a:ext cx="662359" cy="615346"/>
            <a:chOff x="3399940" y="2292820"/>
            <a:chExt cx="662359" cy="61534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213AB8D-26BA-0931-81A1-5CEC9C8A6E0C}"/>
                </a:ext>
              </a:extLst>
            </p:cNvPr>
            <p:cNvSpPr/>
            <p:nvPr/>
          </p:nvSpPr>
          <p:spPr>
            <a:xfrm>
              <a:off x="3399940" y="2292820"/>
              <a:ext cx="635495" cy="611149"/>
            </a:xfrm>
            <a:custGeom>
              <a:avLst/>
              <a:gdLst/>
              <a:ahLst/>
              <a:cxnLst/>
              <a:rect l="0" t="0" r="0" b="0"/>
              <a:pathLst>
                <a:path w="635495" h="611149">
                  <a:moveTo>
                    <a:pt x="0" y="0"/>
                  </a:moveTo>
                  <a:cubicBezTo>
                    <a:pt x="134318" y="43653"/>
                    <a:pt x="256044" y="125084"/>
                    <a:pt x="352586" y="225823"/>
                  </a:cubicBezTo>
                  <a:cubicBezTo>
                    <a:pt x="462559" y="342512"/>
                    <a:pt x="567496" y="464238"/>
                    <a:pt x="635495" y="611149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5139878-039E-74C6-B460-C42DA5707850}"/>
                </a:ext>
              </a:extLst>
            </p:cNvPr>
            <p:cNvSpPr/>
            <p:nvPr/>
          </p:nvSpPr>
          <p:spPr>
            <a:xfrm>
              <a:off x="3399940" y="2292820"/>
              <a:ext cx="635746" cy="611233"/>
            </a:xfrm>
            <a:custGeom>
              <a:avLst/>
              <a:gdLst/>
              <a:ahLst/>
              <a:cxnLst/>
              <a:rect l="0" t="0" r="0" b="0"/>
              <a:pathLst>
                <a:path w="635746" h="611233">
                  <a:moveTo>
                    <a:pt x="0" y="0"/>
                  </a:moveTo>
                  <a:cubicBezTo>
                    <a:pt x="280054" y="118032"/>
                    <a:pt x="507136" y="336971"/>
                    <a:pt x="635746" y="611233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5016415-F154-18D1-8A49-CDD80BAE2203}"/>
                </a:ext>
              </a:extLst>
            </p:cNvPr>
            <p:cNvSpPr/>
            <p:nvPr/>
          </p:nvSpPr>
          <p:spPr>
            <a:xfrm>
              <a:off x="3964079" y="2835131"/>
              <a:ext cx="98220" cy="73035"/>
            </a:xfrm>
            <a:custGeom>
              <a:avLst/>
              <a:gdLst/>
              <a:ahLst/>
              <a:cxnLst/>
              <a:rect l="0" t="0" r="0" b="0"/>
              <a:pathLst>
                <a:path w="98220" h="73035">
                  <a:moveTo>
                    <a:pt x="97381" y="0"/>
                  </a:moveTo>
                  <a:cubicBezTo>
                    <a:pt x="98220" y="26024"/>
                    <a:pt x="75554" y="47851"/>
                    <a:pt x="73035" y="73035"/>
                  </a:cubicBezTo>
                  <a:cubicBezTo>
                    <a:pt x="51208" y="59603"/>
                    <a:pt x="24345" y="57085"/>
                    <a:pt x="0" y="4869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D7E735-D3FB-C218-40D4-8E5D1DF2B7CB}"/>
                </a:ext>
              </a:extLst>
            </p:cNvPr>
            <p:cNvSpPr/>
            <p:nvPr/>
          </p:nvSpPr>
          <p:spPr>
            <a:xfrm>
              <a:off x="3964079" y="2835131"/>
              <a:ext cx="97381" cy="73035"/>
            </a:xfrm>
            <a:custGeom>
              <a:avLst/>
              <a:gdLst/>
              <a:ahLst/>
              <a:cxnLst/>
              <a:rect l="0" t="0" r="0" b="0"/>
              <a:pathLst>
                <a:path w="97381" h="73035">
                  <a:moveTo>
                    <a:pt x="97381" y="0"/>
                  </a:moveTo>
                  <a:lnTo>
                    <a:pt x="73035" y="73035"/>
                  </a:lnTo>
                  <a:lnTo>
                    <a:pt x="0" y="4869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4F1606-5FEA-3721-ECFA-786C2A316567}"/>
              </a:ext>
            </a:extLst>
          </p:cNvPr>
          <p:cNvGrpSpPr/>
          <p:nvPr/>
        </p:nvGrpSpPr>
        <p:grpSpPr>
          <a:xfrm>
            <a:off x="4545976" y="2323390"/>
            <a:ext cx="627939" cy="615347"/>
            <a:chOff x="2609979" y="1913201"/>
            <a:chExt cx="627939" cy="615347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756E084C-ADEB-23B1-33E9-A8B9605C898F}"/>
                </a:ext>
              </a:extLst>
            </p:cNvPr>
            <p:cNvSpPr/>
            <p:nvPr/>
          </p:nvSpPr>
          <p:spPr>
            <a:xfrm>
              <a:off x="2609979" y="1913201"/>
              <a:ext cx="627939" cy="615347"/>
            </a:xfrm>
            <a:custGeom>
              <a:avLst/>
              <a:gdLst/>
              <a:ahLst/>
              <a:cxnLst/>
              <a:rect l="0" t="0" r="0" b="0"/>
              <a:pathLst>
                <a:path w="627939" h="615347">
                  <a:moveTo>
                    <a:pt x="9234" y="303056"/>
                  </a:moveTo>
                  <a:cubicBezTo>
                    <a:pt x="0" y="135997"/>
                    <a:pt x="144392" y="2518"/>
                    <a:pt x="311451" y="839"/>
                  </a:cubicBezTo>
                  <a:cubicBezTo>
                    <a:pt x="401276" y="0"/>
                    <a:pt x="480189" y="41135"/>
                    <a:pt x="537274" y="102417"/>
                  </a:cubicBezTo>
                  <a:cubicBezTo>
                    <a:pt x="585965" y="154466"/>
                    <a:pt x="606952" y="225823"/>
                    <a:pt x="613668" y="303056"/>
                  </a:cubicBezTo>
                  <a:cubicBezTo>
                    <a:pt x="627939" y="469275"/>
                    <a:pt x="477670" y="595199"/>
                    <a:pt x="311451" y="605273"/>
                  </a:cubicBezTo>
                  <a:cubicBezTo>
                    <a:pt x="144392" y="615347"/>
                    <a:pt x="10073" y="470115"/>
                    <a:pt x="9234" y="30305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D887CDE-302C-B5F3-5D9F-E03F9D685C94}"/>
                </a:ext>
              </a:extLst>
            </p:cNvPr>
            <p:cNvSpPr/>
            <p:nvPr/>
          </p:nvSpPr>
          <p:spPr>
            <a:xfrm>
              <a:off x="2619213" y="1914040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E5BBC8-73EE-CC94-543C-A1D8999E0559}"/>
              </a:ext>
            </a:extLst>
          </p:cNvPr>
          <p:cNvGrpSpPr/>
          <p:nvPr/>
        </p:nvGrpSpPr>
        <p:grpSpPr>
          <a:xfrm>
            <a:off x="3729318" y="2697299"/>
            <a:ext cx="614507" cy="656481"/>
            <a:chOff x="1793321" y="2287110"/>
            <a:chExt cx="614507" cy="656481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13DB016-033E-B2AB-B005-169898DCCB4B}"/>
                </a:ext>
              </a:extLst>
            </p:cNvPr>
            <p:cNvSpPr/>
            <p:nvPr/>
          </p:nvSpPr>
          <p:spPr>
            <a:xfrm>
              <a:off x="1793321" y="2312294"/>
              <a:ext cx="609470" cy="631297"/>
            </a:xfrm>
            <a:custGeom>
              <a:avLst/>
              <a:gdLst/>
              <a:ahLst/>
              <a:cxnLst/>
              <a:rect l="0" t="0" r="0" b="0"/>
              <a:pathLst>
                <a:path w="609470" h="631297">
                  <a:moveTo>
                    <a:pt x="0" y="631297"/>
                  </a:moveTo>
                  <a:cubicBezTo>
                    <a:pt x="104096" y="347549"/>
                    <a:pt x="332438" y="118368"/>
                    <a:pt x="60947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BC2ED7C1-D8CB-D580-758B-86B46CCCF58A}"/>
                </a:ext>
              </a:extLst>
            </p:cNvPr>
            <p:cNvSpPr/>
            <p:nvPr/>
          </p:nvSpPr>
          <p:spPr>
            <a:xfrm>
              <a:off x="1793321" y="2312294"/>
              <a:ext cx="609386" cy="631045"/>
            </a:xfrm>
            <a:custGeom>
              <a:avLst/>
              <a:gdLst/>
              <a:ahLst/>
              <a:cxnLst/>
              <a:rect l="0" t="0" r="0" b="0"/>
              <a:pathLst>
                <a:path w="609386" h="631045">
                  <a:moveTo>
                    <a:pt x="0" y="631045"/>
                  </a:moveTo>
                  <a:cubicBezTo>
                    <a:pt x="118620" y="353174"/>
                    <a:pt x="336636" y="127938"/>
                    <a:pt x="609386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402ED62E-97F0-5CDD-4671-B2FA58BD45C7}"/>
                </a:ext>
              </a:extLst>
            </p:cNvPr>
            <p:cNvSpPr/>
            <p:nvPr/>
          </p:nvSpPr>
          <p:spPr>
            <a:xfrm>
              <a:off x="2333114" y="2287110"/>
              <a:ext cx="74714" cy="97381"/>
            </a:xfrm>
            <a:custGeom>
              <a:avLst/>
              <a:gdLst/>
              <a:ahLst/>
              <a:cxnLst/>
              <a:rect l="0" t="0" r="0" b="0"/>
              <a:pathLst>
                <a:path w="74714" h="97381">
                  <a:moveTo>
                    <a:pt x="0" y="0"/>
                  </a:moveTo>
                  <a:cubicBezTo>
                    <a:pt x="25184" y="7555"/>
                    <a:pt x="52887" y="9234"/>
                    <a:pt x="73875" y="24345"/>
                  </a:cubicBezTo>
                  <a:cubicBezTo>
                    <a:pt x="74714" y="50369"/>
                    <a:pt x="58764" y="73035"/>
                    <a:pt x="49530" y="97381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8CA78ACA-6E69-8ABA-E31C-230B61B5F7C2}"/>
                </a:ext>
              </a:extLst>
            </p:cNvPr>
            <p:cNvSpPr/>
            <p:nvPr/>
          </p:nvSpPr>
          <p:spPr>
            <a:xfrm>
              <a:off x="2333114" y="2287110"/>
              <a:ext cx="73875" cy="97381"/>
            </a:xfrm>
            <a:custGeom>
              <a:avLst/>
              <a:gdLst/>
              <a:ahLst/>
              <a:cxnLst/>
              <a:rect l="0" t="0" r="0" b="0"/>
              <a:pathLst>
                <a:path w="73875" h="97381">
                  <a:moveTo>
                    <a:pt x="0" y="0"/>
                  </a:moveTo>
                  <a:lnTo>
                    <a:pt x="73875" y="24345"/>
                  </a:lnTo>
                  <a:lnTo>
                    <a:pt x="49530" y="97381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11256C-072A-C79C-5240-77F32F349F99}"/>
              </a:ext>
            </a:extLst>
          </p:cNvPr>
          <p:cNvGrpSpPr/>
          <p:nvPr/>
        </p:nvGrpSpPr>
        <p:grpSpPr>
          <a:xfrm>
            <a:off x="4152254" y="3129302"/>
            <a:ext cx="1418740" cy="1427135"/>
            <a:chOff x="2216257" y="2719113"/>
            <a:chExt cx="1418740" cy="1427135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C3327B5-BADE-F86A-9F2A-0D498671578E}"/>
                </a:ext>
              </a:extLst>
            </p:cNvPr>
            <p:cNvSpPr/>
            <p:nvPr/>
          </p:nvSpPr>
          <p:spPr>
            <a:xfrm>
              <a:off x="2216257" y="2719113"/>
              <a:ext cx="1418740" cy="1427135"/>
            </a:xfrm>
            <a:custGeom>
              <a:avLst/>
              <a:gdLst/>
              <a:ahLst/>
              <a:cxnLst/>
              <a:rect l="0" t="0" r="0" b="0"/>
              <a:pathLst>
                <a:path w="1418740" h="1427135">
                  <a:moveTo>
                    <a:pt x="0" y="706012"/>
                  </a:moveTo>
                  <a:cubicBezTo>
                    <a:pt x="5036" y="494460"/>
                    <a:pt x="97381" y="308932"/>
                    <a:pt x="240934" y="175453"/>
                  </a:cubicBezTo>
                  <a:cubicBezTo>
                    <a:pt x="361820" y="62961"/>
                    <a:pt x="527200" y="1678"/>
                    <a:pt x="705172" y="839"/>
                  </a:cubicBezTo>
                  <a:cubicBezTo>
                    <a:pt x="918403" y="0"/>
                    <a:pt x="1101412" y="101578"/>
                    <a:pt x="1238250" y="244292"/>
                  </a:cubicBezTo>
                  <a:cubicBezTo>
                    <a:pt x="1351581" y="362660"/>
                    <a:pt x="1399432" y="529719"/>
                    <a:pt x="1410345" y="706012"/>
                  </a:cubicBezTo>
                  <a:cubicBezTo>
                    <a:pt x="1418740" y="836133"/>
                    <a:pt x="1376766" y="959538"/>
                    <a:pt x="1313804" y="1062796"/>
                  </a:cubicBezTo>
                  <a:cubicBezTo>
                    <a:pt x="1250842" y="1164374"/>
                    <a:pt x="1159337" y="1239928"/>
                    <a:pt x="1064475" y="1312964"/>
                  </a:cubicBezTo>
                  <a:cubicBezTo>
                    <a:pt x="967094" y="1387679"/>
                    <a:pt x="835294" y="1395234"/>
                    <a:pt x="705172" y="1411185"/>
                  </a:cubicBezTo>
                  <a:cubicBezTo>
                    <a:pt x="580928" y="1427135"/>
                    <a:pt x="462559" y="1376766"/>
                    <a:pt x="359302" y="1320520"/>
                  </a:cubicBezTo>
                  <a:cubicBezTo>
                    <a:pt x="248489" y="1260076"/>
                    <a:pt x="159503" y="1166893"/>
                    <a:pt x="94862" y="1058598"/>
                  </a:cubicBezTo>
                  <a:cubicBezTo>
                    <a:pt x="32740" y="956180"/>
                    <a:pt x="8394" y="834454"/>
                    <a:pt x="0" y="70601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A0839E7-5425-0240-64BB-69D50A15F85A}"/>
                </a:ext>
              </a:extLst>
            </p:cNvPr>
            <p:cNvSpPr/>
            <p:nvPr/>
          </p:nvSpPr>
          <p:spPr>
            <a:xfrm>
              <a:off x="2216257" y="2719952"/>
              <a:ext cx="1410345" cy="1410345"/>
            </a:xfrm>
            <a:custGeom>
              <a:avLst/>
              <a:gdLst/>
              <a:ahLst/>
              <a:cxnLst/>
              <a:rect l="0" t="0" r="0" b="0"/>
              <a:pathLst>
                <a:path w="1410345" h="1410345">
                  <a:moveTo>
                    <a:pt x="0" y="705172"/>
                  </a:moveTo>
                  <a:cubicBezTo>
                    <a:pt x="0" y="315716"/>
                    <a:pt x="315716" y="0"/>
                    <a:pt x="705172" y="0"/>
                  </a:cubicBezTo>
                  <a:cubicBezTo>
                    <a:pt x="1094629" y="0"/>
                    <a:pt x="1410345" y="315716"/>
                    <a:pt x="1410345" y="705172"/>
                  </a:cubicBezTo>
                  <a:cubicBezTo>
                    <a:pt x="1410345" y="1094629"/>
                    <a:pt x="1094629" y="1410345"/>
                    <a:pt x="705172" y="1410345"/>
                  </a:cubicBezTo>
                  <a:cubicBezTo>
                    <a:pt x="315716" y="1410345"/>
                    <a:pt x="0" y="1094629"/>
                    <a:pt x="0" y="70517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F20B4EA-0696-AA58-C631-2FBD0F124E00}"/>
              </a:ext>
            </a:extLst>
          </p:cNvPr>
          <p:cNvSpPr txBox="1"/>
          <p:nvPr/>
        </p:nvSpPr>
        <p:spPr>
          <a:xfrm>
            <a:off x="2143534" y="1930026"/>
            <a:ext cx="131286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Finding Your Niche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5C74C0-EF71-6924-DAE0-C0330C0519DA}"/>
              </a:ext>
            </a:extLst>
          </p:cNvPr>
          <p:cNvSpPr txBox="1"/>
          <p:nvPr/>
        </p:nvSpPr>
        <p:spPr>
          <a:xfrm>
            <a:off x="4530225" y="1882657"/>
            <a:ext cx="511357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Explore
GitHub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B88296-2BA4-F1DC-8268-683DA42325F4}"/>
              </a:ext>
            </a:extLst>
          </p:cNvPr>
          <p:cNvSpPr txBox="1"/>
          <p:nvPr/>
        </p:nvSpPr>
        <p:spPr>
          <a:xfrm>
            <a:off x="2143534" y="3796697"/>
            <a:ext cx="94256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rgbClr val="484848"/>
                </a:solidFill>
                <a:latin typeface="Roboto"/>
              </a:rPr>
              <a:t>Provide Value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46CF0D-C8C9-8E00-B299-343EA8E3D109}"/>
              </a:ext>
            </a:extLst>
          </p:cNvPr>
          <p:cNvSpPr txBox="1"/>
          <p:nvPr/>
        </p:nvSpPr>
        <p:spPr>
          <a:xfrm>
            <a:off x="6486041" y="3695958"/>
            <a:ext cx="506549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Identify
Affinity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4D27D8-F190-A64E-9420-16308BB1BEE5}"/>
              </a:ext>
            </a:extLst>
          </p:cNvPr>
          <p:cNvSpPr txBox="1"/>
          <p:nvPr/>
        </p:nvSpPr>
        <p:spPr>
          <a:xfrm>
            <a:off x="4478494" y="3998257"/>
            <a:ext cx="60593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Personal
Growth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F69310-3CEE-BFAF-895F-3720BC83CA78}"/>
              </a:ext>
            </a:extLst>
          </p:cNvPr>
          <p:cNvSpPr txBox="1"/>
          <p:nvPr/>
        </p:nvSpPr>
        <p:spPr>
          <a:xfrm>
            <a:off x="4315721" y="5509260"/>
            <a:ext cx="9217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Focus Efforts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59F84CF-774D-1C3E-80BC-4F641075616C}"/>
              </a:ext>
            </a:extLst>
          </p:cNvPr>
          <p:cNvGrpSpPr/>
          <p:nvPr/>
        </p:nvGrpSpPr>
        <p:grpSpPr>
          <a:xfrm>
            <a:off x="4662665" y="2430005"/>
            <a:ext cx="388499" cy="389775"/>
            <a:chOff x="2726668" y="2019816"/>
            <a:chExt cx="388499" cy="389775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0DF886A-F93E-105A-451B-64656C9BE1D0}"/>
                </a:ext>
              </a:extLst>
            </p:cNvPr>
            <p:cNvSpPr/>
            <p:nvPr/>
          </p:nvSpPr>
          <p:spPr>
            <a:xfrm>
              <a:off x="2726668" y="2019816"/>
              <a:ext cx="387845" cy="389524"/>
            </a:xfrm>
            <a:custGeom>
              <a:avLst/>
              <a:gdLst/>
              <a:ahLst/>
              <a:cxnLst/>
              <a:rect l="0" t="0" r="0" b="0"/>
              <a:pathLst>
                <a:path w="387845" h="389524">
                  <a:moveTo>
                    <a:pt x="387845" y="389524"/>
                  </a:moveTo>
                  <a:cubicBezTo>
                    <a:pt x="350907" y="362660"/>
                    <a:pt x="315648" y="327401"/>
                    <a:pt x="288785" y="290464"/>
                  </a:cubicBezTo>
                  <a:moveTo>
                    <a:pt x="1678" y="171256"/>
                  </a:moveTo>
                  <a:cubicBezTo>
                    <a:pt x="18468" y="80591"/>
                    <a:pt x="77233" y="6715"/>
                    <a:pt x="169577" y="3357"/>
                  </a:cubicBezTo>
                  <a:cubicBezTo>
                    <a:pt x="261921" y="0"/>
                    <a:pt x="349228" y="78912"/>
                    <a:pt x="337475" y="171256"/>
                  </a:cubicBezTo>
                  <a:cubicBezTo>
                    <a:pt x="325722" y="263600"/>
                    <a:pt x="261921" y="337475"/>
                    <a:pt x="169577" y="339154"/>
                  </a:cubicBezTo>
                  <a:cubicBezTo>
                    <a:pt x="77233" y="340833"/>
                    <a:pt x="0" y="263600"/>
                    <a:pt x="1678" y="171256"/>
                  </a:cubicBezTo>
                  <a:moveTo>
                    <a:pt x="219946" y="221625"/>
                  </a:moveTo>
                  <a:cubicBezTo>
                    <a:pt x="211551" y="194762"/>
                    <a:pt x="228341" y="164540"/>
                    <a:pt x="219946" y="137676"/>
                  </a:cubicBezTo>
                  <a:cubicBezTo>
                    <a:pt x="188046" y="146071"/>
                    <a:pt x="152787" y="130960"/>
                    <a:pt x="119207" y="137676"/>
                  </a:cubicBezTo>
                  <a:cubicBezTo>
                    <a:pt x="125923" y="164540"/>
                    <a:pt x="115849" y="194762"/>
                    <a:pt x="119207" y="221625"/>
                  </a:cubicBezTo>
                  <a:cubicBezTo>
                    <a:pt x="124244" y="248489"/>
                    <a:pt x="142713" y="278711"/>
                    <a:pt x="169577" y="271995"/>
                  </a:cubicBezTo>
                  <a:cubicBezTo>
                    <a:pt x="196441" y="265279"/>
                    <a:pt x="213230" y="248489"/>
                    <a:pt x="219946" y="221625"/>
                  </a:cubicBezTo>
                  <a:moveTo>
                    <a:pt x="219946" y="137676"/>
                  </a:moveTo>
                  <a:cubicBezTo>
                    <a:pt x="231699" y="112491"/>
                    <a:pt x="198119" y="82270"/>
                    <a:pt x="169577" y="87307"/>
                  </a:cubicBezTo>
                  <a:cubicBezTo>
                    <a:pt x="142713" y="94023"/>
                    <a:pt x="124244" y="110812"/>
                    <a:pt x="119207" y="137676"/>
                  </a:cubicBezTo>
                  <a:cubicBezTo>
                    <a:pt x="152787" y="146071"/>
                    <a:pt x="186367" y="137676"/>
                    <a:pt x="219946" y="137676"/>
                  </a:cubicBezTo>
                  <a:moveTo>
                    <a:pt x="261921" y="146071"/>
                  </a:moveTo>
                  <a:cubicBezTo>
                    <a:pt x="240094" y="146071"/>
                    <a:pt x="221625" y="164540"/>
                    <a:pt x="219946" y="188046"/>
                  </a:cubicBezTo>
                  <a:cubicBezTo>
                    <a:pt x="219946" y="211551"/>
                    <a:pt x="240094" y="233378"/>
                    <a:pt x="261921" y="230020"/>
                  </a:cubicBezTo>
                  <a:moveTo>
                    <a:pt x="219946" y="188046"/>
                  </a:moveTo>
                  <a:cubicBezTo>
                    <a:pt x="233378" y="184688"/>
                    <a:pt x="248489" y="184688"/>
                    <a:pt x="261921" y="188046"/>
                  </a:cubicBezTo>
                  <a:moveTo>
                    <a:pt x="77233" y="230020"/>
                  </a:moveTo>
                  <a:cubicBezTo>
                    <a:pt x="99060" y="238415"/>
                    <a:pt x="117528" y="211551"/>
                    <a:pt x="119207" y="188046"/>
                  </a:cubicBezTo>
                  <a:cubicBezTo>
                    <a:pt x="122565" y="164540"/>
                    <a:pt x="99060" y="154466"/>
                    <a:pt x="77233" y="146071"/>
                  </a:cubicBezTo>
                  <a:moveTo>
                    <a:pt x="119207" y="188046"/>
                  </a:moveTo>
                  <a:cubicBezTo>
                    <a:pt x="107454" y="193083"/>
                    <a:pt x="92344" y="186367"/>
                    <a:pt x="77233" y="188046"/>
                  </a:cubicBezTo>
                  <a:moveTo>
                    <a:pt x="203156" y="100738"/>
                  </a:moveTo>
                  <a:cubicBezTo>
                    <a:pt x="214909" y="90665"/>
                    <a:pt x="218267" y="77233"/>
                    <a:pt x="219946" y="62122"/>
                  </a:cubicBezTo>
                  <a:moveTo>
                    <a:pt x="119207" y="62122"/>
                  </a:moveTo>
                  <a:cubicBezTo>
                    <a:pt x="122565" y="77233"/>
                    <a:pt x="124244" y="92344"/>
                    <a:pt x="137676" y="10073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F02D35E-1940-7878-C7AD-EA0A4CEB4FF6}"/>
                </a:ext>
              </a:extLst>
            </p:cNvPr>
            <p:cNvSpPr/>
            <p:nvPr/>
          </p:nvSpPr>
          <p:spPr>
            <a:xfrm>
              <a:off x="2728347" y="2023174"/>
              <a:ext cx="386820" cy="386417"/>
            </a:xfrm>
            <a:custGeom>
              <a:avLst/>
              <a:gdLst/>
              <a:ahLst/>
              <a:cxnLst/>
              <a:rect l="0" t="0" r="0" b="0"/>
              <a:pathLst>
                <a:path w="386820" h="386417">
                  <a:moveTo>
                    <a:pt x="386820" y="386417"/>
                  </a:moveTo>
                  <a:lnTo>
                    <a:pt x="286820" y="286417"/>
                  </a:lnTo>
                  <a:moveTo>
                    <a:pt x="167898" y="0"/>
                  </a:moveTo>
                  <a:cubicBezTo>
                    <a:pt x="260626" y="0"/>
                    <a:pt x="335796" y="75170"/>
                    <a:pt x="335796" y="167898"/>
                  </a:cubicBezTo>
                  <a:cubicBezTo>
                    <a:pt x="335796" y="260626"/>
                    <a:pt x="260626" y="335796"/>
                    <a:pt x="167898" y="335796"/>
                  </a:cubicBezTo>
                  <a:cubicBezTo>
                    <a:pt x="75170" y="335796"/>
                    <a:pt x="0" y="260626"/>
                    <a:pt x="0" y="167898"/>
                  </a:cubicBezTo>
                  <a:cubicBezTo>
                    <a:pt x="0" y="75170"/>
                    <a:pt x="75170" y="0"/>
                    <a:pt x="167898" y="0"/>
                  </a:cubicBezTo>
                  <a:close/>
                  <a:moveTo>
                    <a:pt x="218922" y="134570"/>
                  </a:moveTo>
                  <a:lnTo>
                    <a:pt x="118183" y="134570"/>
                  </a:lnTo>
                  <a:lnTo>
                    <a:pt x="118183" y="218519"/>
                  </a:lnTo>
                  <a:cubicBezTo>
                    <a:pt x="118183" y="246337"/>
                    <a:pt x="140734" y="268889"/>
                    <a:pt x="168553" y="268889"/>
                  </a:cubicBezTo>
                  <a:cubicBezTo>
                    <a:pt x="196371" y="268889"/>
                    <a:pt x="218922" y="246337"/>
                    <a:pt x="218922" y="218519"/>
                  </a:cubicBezTo>
                  <a:close/>
                  <a:moveTo>
                    <a:pt x="218922" y="134570"/>
                  </a:moveTo>
                  <a:cubicBezTo>
                    <a:pt x="218922" y="106752"/>
                    <a:pt x="196371" y="84200"/>
                    <a:pt x="168553" y="84200"/>
                  </a:cubicBezTo>
                  <a:cubicBezTo>
                    <a:pt x="140734" y="84200"/>
                    <a:pt x="118183" y="106752"/>
                    <a:pt x="118183" y="134570"/>
                  </a:cubicBezTo>
                  <a:close/>
                  <a:moveTo>
                    <a:pt x="260897" y="142965"/>
                  </a:moveTo>
                  <a:cubicBezTo>
                    <a:pt x="237715" y="142965"/>
                    <a:pt x="218922" y="161758"/>
                    <a:pt x="218922" y="184939"/>
                  </a:cubicBezTo>
                  <a:cubicBezTo>
                    <a:pt x="218922" y="208121"/>
                    <a:pt x="237715" y="226914"/>
                    <a:pt x="260897" y="226914"/>
                  </a:cubicBezTo>
                  <a:moveTo>
                    <a:pt x="260897" y="184939"/>
                  </a:moveTo>
                  <a:lnTo>
                    <a:pt x="218922" y="184939"/>
                  </a:lnTo>
                  <a:moveTo>
                    <a:pt x="76209" y="226914"/>
                  </a:moveTo>
                  <a:cubicBezTo>
                    <a:pt x="99391" y="226914"/>
                    <a:pt x="118183" y="208121"/>
                    <a:pt x="118183" y="184939"/>
                  </a:cubicBezTo>
                  <a:cubicBezTo>
                    <a:pt x="118183" y="161758"/>
                    <a:pt x="99391" y="142965"/>
                    <a:pt x="76209" y="142965"/>
                  </a:cubicBezTo>
                  <a:moveTo>
                    <a:pt x="118183" y="184939"/>
                  </a:moveTo>
                  <a:lnTo>
                    <a:pt x="76209" y="184939"/>
                  </a:lnTo>
                  <a:moveTo>
                    <a:pt x="201864" y="96793"/>
                  </a:moveTo>
                  <a:cubicBezTo>
                    <a:pt x="212720" y="87241"/>
                    <a:pt x="218936" y="73476"/>
                    <a:pt x="218922" y="59016"/>
                  </a:cubicBezTo>
                  <a:moveTo>
                    <a:pt x="118183" y="59016"/>
                  </a:moveTo>
                  <a:cubicBezTo>
                    <a:pt x="118165" y="73477"/>
                    <a:pt x="124381" y="87244"/>
                    <a:pt x="135242" y="96793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C5DC0D6-53A2-B1A3-C434-4C68A966CBC6}"/>
              </a:ext>
            </a:extLst>
          </p:cNvPr>
          <p:cNvGrpSpPr/>
          <p:nvPr/>
        </p:nvGrpSpPr>
        <p:grpSpPr>
          <a:xfrm>
            <a:off x="4693726" y="3342113"/>
            <a:ext cx="323204" cy="482707"/>
            <a:chOff x="2757729" y="2931924"/>
            <a:chExt cx="323204" cy="482707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CB24814-428B-4B34-4D8B-B4C5D8F1B9AA}"/>
                </a:ext>
              </a:extLst>
            </p:cNvPr>
            <p:cNvSpPr/>
            <p:nvPr/>
          </p:nvSpPr>
          <p:spPr>
            <a:xfrm>
              <a:off x="2757729" y="2931924"/>
              <a:ext cx="323204" cy="482707"/>
            </a:xfrm>
            <a:custGeom>
              <a:avLst/>
              <a:gdLst/>
              <a:ahLst/>
              <a:cxnLst/>
              <a:rect l="0" t="0" r="0" b="0"/>
              <a:pathLst>
                <a:path w="323204" h="482707">
                  <a:moveTo>
                    <a:pt x="163700" y="209872"/>
                  </a:moveTo>
                  <a:cubicBezTo>
                    <a:pt x="153207" y="300118"/>
                    <a:pt x="144812" y="394561"/>
                    <a:pt x="163700" y="482707"/>
                  </a:cubicBezTo>
                  <a:moveTo>
                    <a:pt x="289624" y="209872"/>
                  </a:moveTo>
                  <a:cubicBezTo>
                    <a:pt x="323204" y="262341"/>
                    <a:pt x="291723" y="327401"/>
                    <a:pt x="247650" y="369376"/>
                  </a:cubicBezTo>
                  <a:cubicBezTo>
                    <a:pt x="203576" y="413449"/>
                    <a:pt x="140614" y="388264"/>
                    <a:pt x="79751" y="369376"/>
                  </a:cubicBezTo>
                  <a:cubicBezTo>
                    <a:pt x="20987" y="352586"/>
                    <a:pt x="0" y="258143"/>
                    <a:pt x="37777" y="209872"/>
                  </a:cubicBezTo>
                  <a:cubicBezTo>
                    <a:pt x="37777" y="209872"/>
                    <a:pt x="140614" y="25184"/>
                    <a:pt x="142713" y="18888"/>
                  </a:cubicBezTo>
                  <a:cubicBezTo>
                    <a:pt x="144812" y="10493"/>
                    <a:pt x="155305" y="0"/>
                    <a:pt x="163700" y="0"/>
                  </a:cubicBezTo>
                  <a:cubicBezTo>
                    <a:pt x="172095" y="0"/>
                    <a:pt x="184688" y="10493"/>
                    <a:pt x="184688" y="18888"/>
                  </a:cubicBezTo>
                  <a:cubicBezTo>
                    <a:pt x="186786" y="29382"/>
                    <a:pt x="289624" y="209872"/>
                    <a:pt x="289624" y="209872"/>
                  </a:cubicBezTo>
                  <a:moveTo>
                    <a:pt x="163700" y="346290"/>
                  </a:moveTo>
                  <a:cubicBezTo>
                    <a:pt x="209872" y="344191"/>
                    <a:pt x="247650" y="308513"/>
                    <a:pt x="247650" y="262341"/>
                  </a:cubicBezTo>
                  <a:moveTo>
                    <a:pt x="100738" y="220366"/>
                  </a:moveTo>
                  <a:cubicBezTo>
                    <a:pt x="100738" y="253946"/>
                    <a:pt x="130121" y="270736"/>
                    <a:pt x="163700" y="28332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59CEE3A-B948-DD20-525E-4B1EC94E3482}"/>
                </a:ext>
              </a:extLst>
            </p:cNvPr>
            <p:cNvSpPr/>
            <p:nvPr/>
          </p:nvSpPr>
          <p:spPr>
            <a:xfrm>
              <a:off x="2771732" y="2932155"/>
              <a:ext cx="299396" cy="482245"/>
            </a:xfrm>
            <a:custGeom>
              <a:avLst/>
              <a:gdLst/>
              <a:ahLst/>
              <a:cxnLst/>
              <a:rect l="0" t="0" r="0" b="0"/>
              <a:pathLst>
                <a:path w="299396" h="482245">
                  <a:moveTo>
                    <a:pt x="149698" y="482245"/>
                  </a:moveTo>
                  <a:lnTo>
                    <a:pt x="149698" y="209411"/>
                  </a:lnTo>
                  <a:moveTo>
                    <a:pt x="275622" y="209348"/>
                  </a:moveTo>
                  <a:cubicBezTo>
                    <a:pt x="299396" y="266407"/>
                    <a:pt x="281833" y="332321"/>
                    <a:pt x="232819" y="369985"/>
                  </a:cubicBezTo>
                  <a:cubicBezTo>
                    <a:pt x="183805" y="407649"/>
                    <a:pt x="115591" y="407649"/>
                    <a:pt x="66577" y="369985"/>
                  </a:cubicBezTo>
                  <a:cubicBezTo>
                    <a:pt x="17563" y="332321"/>
                    <a:pt x="0" y="266407"/>
                    <a:pt x="23774" y="209348"/>
                  </a:cubicBezTo>
                  <a:cubicBezTo>
                    <a:pt x="23774" y="209348"/>
                    <a:pt x="124156" y="25037"/>
                    <a:pt x="128375" y="18363"/>
                  </a:cubicBezTo>
                  <a:cubicBezTo>
                    <a:pt x="132593" y="11689"/>
                    <a:pt x="141450" y="0"/>
                    <a:pt x="149698" y="0"/>
                  </a:cubicBezTo>
                  <a:cubicBezTo>
                    <a:pt x="157946" y="0"/>
                    <a:pt x="167180" y="11501"/>
                    <a:pt x="170685" y="18091"/>
                  </a:cubicBezTo>
                  <a:cubicBezTo>
                    <a:pt x="175932" y="27724"/>
                    <a:pt x="275622" y="209348"/>
                    <a:pt x="275622" y="209348"/>
                  </a:cubicBezTo>
                  <a:close/>
                  <a:moveTo>
                    <a:pt x="149698" y="345828"/>
                  </a:moveTo>
                  <a:cubicBezTo>
                    <a:pt x="196062" y="345828"/>
                    <a:pt x="233647" y="308243"/>
                    <a:pt x="233647" y="261879"/>
                  </a:cubicBezTo>
                  <a:moveTo>
                    <a:pt x="86736" y="219904"/>
                  </a:moveTo>
                  <a:cubicBezTo>
                    <a:pt x="86736" y="254677"/>
                    <a:pt x="114925" y="282866"/>
                    <a:pt x="149698" y="282866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FD3D61-7197-02A4-A9C8-1CA1CE0CC0A0}"/>
              </a:ext>
            </a:extLst>
          </p:cNvPr>
          <p:cNvGrpSpPr/>
          <p:nvPr/>
        </p:nvGrpSpPr>
        <p:grpSpPr>
          <a:xfrm>
            <a:off x="3454555" y="3638873"/>
            <a:ext cx="388766" cy="394561"/>
            <a:chOff x="1518558" y="3228684"/>
            <a:chExt cx="388766" cy="394561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62737A2-42B4-F1CC-0AE8-ADA87E20C84F}"/>
                </a:ext>
              </a:extLst>
            </p:cNvPr>
            <p:cNvSpPr/>
            <p:nvPr/>
          </p:nvSpPr>
          <p:spPr>
            <a:xfrm>
              <a:off x="1519479" y="3228684"/>
              <a:ext cx="387845" cy="394561"/>
            </a:xfrm>
            <a:custGeom>
              <a:avLst/>
              <a:gdLst/>
              <a:ahLst/>
              <a:cxnLst/>
              <a:rect l="0" t="0" r="0" b="0"/>
              <a:pathLst>
                <a:path w="387845" h="394561">
                  <a:moveTo>
                    <a:pt x="189725" y="204835"/>
                  </a:moveTo>
                  <a:cubicBezTo>
                    <a:pt x="166219" y="164540"/>
                    <a:pt x="119207" y="139355"/>
                    <a:pt x="90665" y="102417"/>
                  </a:cubicBezTo>
                  <a:cubicBezTo>
                    <a:pt x="72196" y="85628"/>
                    <a:pt x="75554" y="60443"/>
                    <a:pt x="80591" y="35258"/>
                  </a:cubicBezTo>
                  <a:cubicBezTo>
                    <a:pt x="82270" y="16789"/>
                    <a:pt x="104096" y="8394"/>
                    <a:pt x="122565" y="3357"/>
                  </a:cubicBezTo>
                  <a:cubicBezTo>
                    <a:pt x="141034" y="0"/>
                    <a:pt x="161182" y="6715"/>
                    <a:pt x="172935" y="20147"/>
                  </a:cubicBezTo>
                  <a:cubicBezTo>
                    <a:pt x="177972" y="25184"/>
                    <a:pt x="183009" y="31900"/>
                    <a:pt x="189725" y="36937"/>
                  </a:cubicBezTo>
                  <a:cubicBezTo>
                    <a:pt x="193083" y="30221"/>
                    <a:pt x="199798" y="26863"/>
                    <a:pt x="204835" y="20147"/>
                  </a:cubicBezTo>
                  <a:cubicBezTo>
                    <a:pt x="216588" y="6715"/>
                    <a:pt x="236736" y="6715"/>
                    <a:pt x="255205" y="3357"/>
                  </a:cubicBezTo>
                  <a:cubicBezTo>
                    <a:pt x="273674" y="1678"/>
                    <a:pt x="295501" y="16789"/>
                    <a:pt x="298858" y="35258"/>
                  </a:cubicBezTo>
                  <a:cubicBezTo>
                    <a:pt x="300537" y="60443"/>
                    <a:pt x="305574" y="83949"/>
                    <a:pt x="287106" y="102417"/>
                  </a:cubicBezTo>
                  <a:cubicBezTo>
                    <a:pt x="245131" y="122565"/>
                    <a:pt x="224983" y="174614"/>
                    <a:pt x="189725" y="204835"/>
                  </a:cubicBezTo>
                  <a:moveTo>
                    <a:pt x="193083" y="238415"/>
                  </a:moveTo>
                  <a:cubicBezTo>
                    <a:pt x="196441" y="268637"/>
                    <a:pt x="201477" y="302216"/>
                    <a:pt x="193083" y="330759"/>
                  </a:cubicBezTo>
                  <a:cubicBezTo>
                    <a:pt x="188046" y="345870"/>
                    <a:pt x="183009" y="359302"/>
                    <a:pt x="176293" y="372734"/>
                  </a:cubicBezTo>
                  <a:cubicBezTo>
                    <a:pt x="169577" y="386166"/>
                    <a:pt x="149429" y="394561"/>
                    <a:pt x="134318" y="389524"/>
                  </a:cubicBezTo>
                  <a:cubicBezTo>
                    <a:pt x="124244" y="386166"/>
                    <a:pt x="112491" y="392882"/>
                    <a:pt x="100738" y="389524"/>
                  </a:cubicBezTo>
                  <a:cubicBezTo>
                    <a:pt x="80591" y="381129"/>
                    <a:pt x="60443" y="376092"/>
                    <a:pt x="45332" y="359302"/>
                  </a:cubicBezTo>
                  <a:cubicBezTo>
                    <a:pt x="28542" y="340833"/>
                    <a:pt x="11752" y="320685"/>
                    <a:pt x="3357" y="297179"/>
                  </a:cubicBezTo>
                  <a:cubicBezTo>
                    <a:pt x="0" y="290464"/>
                    <a:pt x="0" y="283748"/>
                    <a:pt x="3357" y="277032"/>
                  </a:cubicBezTo>
                  <a:cubicBezTo>
                    <a:pt x="5036" y="273674"/>
                    <a:pt x="10073" y="270316"/>
                    <a:pt x="15110" y="270316"/>
                  </a:cubicBezTo>
                  <a:cubicBezTo>
                    <a:pt x="20147" y="268637"/>
                    <a:pt x="25184" y="270316"/>
                    <a:pt x="28542" y="273674"/>
                  </a:cubicBezTo>
                  <a:cubicBezTo>
                    <a:pt x="38616" y="280390"/>
                    <a:pt x="50369" y="285427"/>
                    <a:pt x="57085" y="295501"/>
                  </a:cubicBezTo>
                  <a:cubicBezTo>
                    <a:pt x="67159" y="260242"/>
                    <a:pt x="53727" y="221625"/>
                    <a:pt x="57085" y="184688"/>
                  </a:cubicBezTo>
                  <a:cubicBezTo>
                    <a:pt x="57085" y="174614"/>
                    <a:pt x="63801" y="167898"/>
                    <a:pt x="73875" y="167898"/>
                  </a:cubicBezTo>
                  <a:cubicBezTo>
                    <a:pt x="82270" y="167898"/>
                    <a:pt x="94023" y="176293"/>
                    <a:pt x="90665" y="184688"/>
                  </a:cubicBezTo>
                  <a:cubicBezTo>
                    <a:pt x="83949" y="201477"/>
                    <a:pt x="85628" y="219946"/>
                    <a:pt x="90665" y="236736"/>
                  </a:cubicBezTo>
                  <a:moveTo>
                    <a:pt x="90665" y="230020"/>
                  </a:moveTo>
                  <a:cubicBezTo>
                    <a:pt x="95702" y="209872"/>
                    <a:pt x="88986" y="189725"/>
                    <a:pt x="90665" y="171256"/>
                  </a:cubicBezTo>
                  <a:cubicBezTo>
                    <a:pt x="90665" y="164540"/>
                    <a:pt x="94023" y="157824"/>
                    <a:pt x="100738" y="156145"/>
                  </a:cubicBezTo>
                  <a:moveTo>
                    <a:pt x="124244" y="188046"/>
                  </a:moveTo>
                  <a:cubicBezTo>
                    <a:pt x="124244" y="203156"/>
                    <a:pt x="127602" y="219946"/>
                    <a:pt x="124244" y="236736"/>
                  </a:cubicBezTo>
                  <a:moveTo>
                    <a:pt x="157824" y="230020"/>
                  </a:moveTo>
                  <a:cubicBezTo>
                    <a:pt x="157824" y="231699"/>
                    <a:pt x="157824" y="233378"/>
                    <a:pt x="157824" y="236736"/>
                  </a:cubicBezTo>
                  <a:moveTo>
                    <a:pt x="295501" y="236736"/>
                  </a:moveTo>
                  <a:cubicBezTo>
                    <a:pt x="302216" y="219946"/>
                    <a:pt x="293822" y="201477"/>
                    <a:pt x="295501" y="184688"/>
                  </a:cubicBezTo>
                  <a:cubicBezTo>
                    <a:pt x="297179" y="174614"/>
                    <a:pt x="303895" y="167898"/>
                    <a:pt x="312290" y="167898"/>
                  </a:cubicBezTo>
                  <a:cubicBezTo>
                    <a:pt x="322364" y="167898"/>
                    <a:pt x="327401" y="174614"/>
                    <a:pt x="329080" y="184688"/>
                  </a:cubicBezTo>
                  <a:cubicBezTo>
                    <a:pt x="339154" y="219946"/>
                    <a:pt x="334117" y="258563"/>
                    <a:pt x="329080" y="295501"/>
                  </a:cubicBezTo>
                  <a:cubicBezTo>
                    <a:pt x="339154" y="288785"/>
                    <a:pt x="349228" y="282069"/>
                    <a:pt x="357623" y="273674"/>
                  </a:cubicBezTo>
                  <a:cubicBezTo>
                    <a:pt x="360981" y="270316"/>
                    <a:pt x="367697" y="266958"/>
                    <a:pt x="371055" y="270316"/>
                  </a:cubicBezTo>
                  <a:cubicBezTo>
                    <a:pt x="376092" y="271995"/>
                    <a:pt x="379450" y="273674"/>
                    <a:pt x="382808" y="277032"/>
                  </a:cubicBezTo>
                  <a:cubicBezTo>
                    <a:pt x="387845" y="282069"/>
                    <a:pt x="387845" y="292143"/>
                    <a:pt x="382808" y="297179"/>
                  </a:cubicBezTo>
                  <a:cubicBezTo>
                    <a:pt x="366018" y="315648"/>
                    <a:pt x="360981" y="342512"/>
                    <a:pt x="340833" y="359302"/>
                  </a:cubicBezTo>
                  <a:cubicBezTo>
                    <a:pt x="324043" y="374413"/>
                    <a:pt x="305574" y="381129"/>
                    <a:pt x="285427" y="389524"/>
                  </a:cubicBezTo>
                  <a:cubicBezTo>
                    <a:pt x="273674" y="392882"/>
                    <a:pt x="261921" y="392882"/>
                    <a:pt x="251847" y="389524"/>
                  </a:cubicBezTo>
                  <a:cubicBezTo>
                    <a:pt x="236736" y="384487"/>
                    <a:pt x="219946" y="384487"/>
                    <a:pt x="209872" y="372734"/>
                  </a:cubicBezTo>
                  <a:cubicBezTo>
                    <a:pt x="201477" y="360981"/>
                    <a:pt x="196441" y="345870"/>
                    <a:pt x="193083" y="330759"/>
                  </a:cubicBezTo>
                  <a:cubicBezTo>
                    <a:pt x="186367" y="300537"/>
                    <a:pt x="191404" y="268637"/>
                    <a:pt x="193083" y="238415"/>
                  </a:cubicBezTo>
                  <a:moveTo>
                    <a:pt x="285427" y="156145"/>
                  </a:moveTo>
                  <a:cubicBezTo>
                    <a:pt x="292143" y="156145"/>
                    <a:pt x="295501" y="164540"/>
                    <a:pt x="295501" y="171256"/>
                  </a:cubicBezTo>
                  <a:cubicBezTo>
                    <a:pt x="295501" y="189725"/>
                    <a:pt x="298858" y="209872"/>
                    <a:pt x="295501" y="230020"/>
                  </a:cubicBezTo>
                  <a:moveTo>
                    <a:pt x="261921" y="188046"/>
                  </a:moveTo>
                  <a:cubicBezTo>
                    <a:pt x="260242" y="203156"/>
                    <a:pt x="263600" y="219946"/>
                    <a:pt x="261921" y="236736"/>
                  </a:cubicBezTo>
                  <a:moveTo>
                    <a:pt x="228341" y="236736"/>
                  </a:moveTo>
                  <a:cubicBezTo>
                    <a:pt x="228341" y="233378"/>
                    <a:pt x="226662" y="231699"/>
                    <a:pt x="228341" y="23002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A6056B83-FD5C-49A8-959D-3E51A20AB564}"/>
                </a:ext>
              </a:extLst>
            </p:cNvPr>
            <p:cNvSpPr/>
            <p:nvPr/>
          </p:nvSpPr>
          <p:spPr>
            <a:xfrm>
              <a:off x="1518558" y="3229744"/>
              <a:ext cx="388009" cy="388465"/>
            </a:xfrm>
            <a:custGeom>
              <a:avLst/>
              <a:gdLst/>
              <a:ahLst/>
              <a:cxnLst/>
              <a:rect l="0" t="0" r="0" b="0"/>
              <a:pathLst>
                <a:path w="388009" h="388465">
                  <a:moveTo>
                    <a:pt x="189941" y="203775"/>
                  </a:moveTo>
                  <a:lnTo>
                    <a:pt x="91804" y="101357"/>
                  </a:lnTo>
                  <a:cubicBezTo>
                    <a:pt x="74142" y="83687"/>
                    <a:pt x="69760" y="56700"/>
                    <a:pt x="80925" y="34349"/>
                  </a:cubicBezTo>
                  <a:lnTo>
                    <a:pt x="80925" y="34349"/>
                  </a:lnTo>
                  <a:cubicBezTo>
                    <a:pt x="89267" y="17654"/>
                    <a:pt x="105126" y="5987"/>
                    <a:pt x="123548" y="2993"/>
                  </a:cubicBezTo>
                  <a:cubicBezTo>
                    <a:pt x="141969" y="0"/>
                    <a:pt x="160707" y="6044"/>
                    <a:pt x="173907" y="19238"/>
                  </a:cubicBezTo>
                  <a:lnTo>
                    <a:pt x="189941" y="35272"/>
                  </a:lnTo>
                  <a:lnTo>
                    <a:pt x="205958" y="19238"/>
                  </a:lnTo>
                  <a:cubicBezTo>
                    <a:pt x="219158" y="6044"/>
                    <a:pt x="237896" y="0"/>
                    <a:pt x="256317" y="2993"/>
                  </a:cubicBezTo>
                  <a:cubicBezTo>
                    <a:pt x="274739" y="5987"/>
                    <a:pt x="290598" y="17654"/>
                    <a:pt x="298941" y="34349"/>
                  </a:cubicBezTo>
                  <a:lnTo>
                    <a:pt x="298941" y="34349"/>
                  </a:lnTo>
                  <a:cubicBezTo>
                    <a:pt x="310096" y="56707"/>
                    <a:pt x="305701" y="83695"/>
                    <a:pt x="288027" y="101357"/>
                  </a:cubicBezTo>
                  <a:close/>
                  <a:moveTo>
                    <a:pt x="194004" y="237355"/>
                  </a:moveTo>
                  <a:lnTo>
                    <a:pt x="194004" y="330085"/>
                  </a:lnTo>
                  <a:cubicBezTo>
                    <a:pt x="194006" y="345569"/>
                    <a:pt x="187858" y="360420"/>
                    <a:pt x="176912" y="371371"/>
                  </a:cubicBezTo>
                  <a:lnTo>
                    <a:pt x="176912" y="371371"/>
                  </a:lnTo>
                  <a:cubicBezTo>
                    <a:pt x="165960" y="382317"/>
                    <a:pt x="151110" y="388465"/>
                    <a:pt x="135626" y="388463"/>
                  </a:cubicBezTo>
                  <a:lnTo>
                    <a:pt x="102365" y="388463"/>
                  </a:lnTo>
                  <a:cubicBezTo>
                    <a:pt x="79519" y="388437"/>
                    <a:pt x="58193" y="377012"/>
                    <a:pt x="45515" y="358007"/>
                  </a:cubicBezTo>
                  <a:lnTo>
                    <a:pt x="3910" y="295599"/>
                  </a:lnTo>
                  <a:cubicBezTo>
                    <a:pt x="0" y="289708"/>
                    <a:pt x="0" y="282047"/>
                    <a:pt x="3910" y="276156"/>
                  </a:cubicBezTo>
                  <a:lnTo>
                    <a:pt x="3910" y="276156"/>
                  </a:lnTo>
                  <a:cubicBezTo>
                    <a:pt x="6636" y="272064"/>
                    <a:pt x="10954" y="269304"/>
                    <a:pt x="15812" y="268548"/>
                  </a:cubicBezTo>
                  <a:cubicBezTo>
                    <a:pt x="20670" y="267791"/>
                    <a:pt x="25623" y="269108"/>
                    <a:pt x="29464" y="272177"/>
                  </a:cubicBezTo>
                  <a:lnTo>
                    <a:pt x="57217" y="294440"/>
                  </a:lnTo>
                  <a:lnTo>
                    <a:pt x="57217" y="183292"/>
                  </a:lnTo>
                  <a:cubicBezTo>
                    <a:pt x="57227" y="173849"/>
                    <a:pt x="64884" y="166200"/>
                    <a:pt x="74326" y="166200"/>
                  </a:cubicBezTo>
                  <a:lnTo>
                    <a:pt x="74326" y="166200"/>
                  </a:lnTo>
                  <a:cubicBezTo>
                    <a:pt x="83766" y="166200"/>
                    <a:pt x="91418" y="173852"/>
                    <a:pt x="91418" y="183292"/>
                  </a:cubicBezTo>
                  <a:lnTo>
                    <a:pt x="91418" y="235676"/>
                  </a:lnTo>
                  <a:moveTo>
                    <a:pt x="91418" y="228137"/>
                  </a:moveTo>
                  <a:lnTo>
                    <a:pt x="91418" y="169961"/>
                  </a:lnTo>
                  <a:cubicBezTo>
                    <a:pt x="91423" y="163276"/>
                    <a:pt x="95318" y="157205"/>
                    <a:pt x="101391" y="154413"/>
                  </a:cubicBezTo>
                  <a:moveTo>
                    <a:pt x="125619" y="186767"/>
                  </a:moveTo>
                  <a:lnTo>
                    <a:pt x="125619" y="234920"/>
                  </a:lnTo>
                  <a:moveTo>
                    <a:pt x="159199" y="234920"/>
                  </a:moveTo>
                  <a:lnTo>
                    <a:pt x="159199" y="228725"/>
                  </a:lnTo>
                  <a:moveTo>
                    <a:pt x="296590" y="235676"/>
                  </a:moveTo>
                  <a:lnTo>
                    <a:pt x="296590" y="183292"/>
                  </a:lnTo>
                  <a:cubicBezTo>
                    <a:pt x="296590" y="173852"/>
                    <a:pt x="304242" y="166200"/>
                    <a:pt x="313682" y="166200"/>
                  </a:cubicBezTo>
                  <a:lnTo>
                    <a:pt x="313682" y="166200"/>
                  </a:lnTo>
                  <a:cubicBezTo>
                    <a:pt x="323124" y="166200"/>
                    <a:pt x="330782" y="173849"/>
                    <a:pt x="330791" y="183292"/>
                  </a:cubicBezTo>
                  <a:lnTo>
                    <a:pt x="330791" y="294440"/>
                  </a:lnTo>
                  <a:lnTo>
                    <a:pt x="358544" y="272177"/>
                  </a:lnTo>
                  <a:cubicBezTo>
                    <a:pt x="362385" y="269108"/>
                    <a:pt x="367338" y="267791"/>
                    <a:pt x="372196" y="268548"/>
                  </a:cubicBezTo>
                  <a:cubicBezTo>
                    <a:pt x="377055" y="269304"/>
                    <a:pt x="381372" y="272064"/>
                    <a:pt x="384098" y="276156"/>
                  </a:cubicBezTo>
                  <a:lnTo>
                    <a:pt x="384098" y="276156"/>
                  </a:lnTo>
                  <a:cubicBezTo>
                    <a:pt x="388009" y="282047"/>
                    <a:pt x="388009" y="289708"/>
                    <a:pt x="384098" y="295599"/>
                  </a:cubicBezTo>
                  <a:lnTo>
                    <a:pt x="342493" y="358007"/>
                  </a:lnTo>
                  <a:cubicBezTo>
                    <a:pt x="329815" y="377012"/>
                    <a:pt x="308489" y="388437"/>
                    <a:pt x="285643" y="388463"/>
                  </a:cubicBezTo>
                  <a:lnTo>
                    <a:pt x="252382" y="388463"/>
                  </a:lnTo>
                  <a:cubicBezTo>
                    <a:pt x="236898" y="388465"/>
                    <a:pt x="222048" y="382317"/>
                    <a:pt x="211096" y="371371"/>
                  </a:cubicBezTo>
                  <a:lnTo>
                    <a:pt x="211096" y="371371"/>
                  </a:lnTo>
                  <a:cubicBezTo>
                    <a:pt x="200150" y="360420"/>
                    <a:pt x="194002" y="345569"/>
                    <a:pt x="194004" y="330085"/>
                  </a:cubicBezTo>
                  <a:lnTo>
                    <a:pt x="194004" y="237355"/>
                  </a:lnTo>
                  <a:moveTo>
                    <a:pt x="286617" y="154413"/>
                  </a:moveTo>
                  <a:cubicBezTo>
                    <a:pt x="292691" y="157205"/>
                    <a:pt x="296585" y="163276"/>
                    <a:pt x="296590" y="169961"/>
                  </a:cubicBezTo>
                  <a:lnTo>
                    <a:pt x="296590" y="228137"/>
                  </a:lnTo>
                  <a:moveTo>
                    <a:pt x="262389" y="234920"/>
                  </a:moveTo>
                  <a:lnTo>
                    <a:pt x="262389" y="186767"/>
                  </a:lnTo>
                  <a:moveTo>
                    <a:pt x="228809" y="228725"/>
                  </a:moveTo>
                  <a:lnTo>
                    <a:pt x="228809" y="234920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071031-7944-100B-A8DE-01E5209E1B43}"/>
              </a:ext>
            </a:extLst>
          </p:cNvPr>
          <p:cNvGrpSpPr/>
          <p:nvPr/>
        </p:nvGrpSpPr>
        <p:grpSpPr>
          <a:xfrm>
            <a:off x="5881607" y="3642231"/>
            <a:ext cx="369376" cy="386166"/>
            <a:chOff x="3945610" y="3232042"/>
            <a:chExt cx="369376" cy="386166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7DBDA43-21BE-DB00-ECB7-DE4CBAC56A7D}"/>
                </a:ext>
              </a:extLst>
            </p:cNvPr>
            <p:cNvSpPr/>
            <p:nvPr/>
          </p:nvSpPr>
          <p:spPr>
            <a:xfrm>
              <a:off x="3945610" y="3232042"/>
              <a:ext cx="369376" cy="386166"/>
            </a:xfrm>
            <a:custGeom>
              <a:avLst/>
              <a:gdLst/>
              <a:ahLst/>
              <a:cxnLst/>
              <a:rect l="0" t="0" r="0" b="0"/>
              <a:pathLst>
                <a:path w="369376" h="386166">
                  <a:moveTo>
                    <a:pt x="235057" y="280390"/>
                  </a:moveTo>
                  <a:cubicBezTo>
                    <a:pt x="235057" y="295501"/>
                    <a:pt x="236736" y="310611"/>
                    <a:pt x="235057" y="327401"/>
                  </a:cubicBezTo>
                  <a:cubicBezTo>
                    <a:pt x="233378" y="350907"/>
                    <a:pt x="214909" y="364339"/>
                    <a:pt x="184688" y="360981"/>
                  </a:cubicBezTo>
                  <a:cubicBezTo>
                    <a:pt x="154466" y="355944"/>
                    <a:pt x="134318" y="350907"/>
                    <a:pt x="134318" y="327401"/>
                  </a:cubicBezTo>
                  <a:cubicBezTo>
                    <a:pt x="134318" y="310611"/>
                    <a:pt x="129281" y="295501"/>
                    <a:pt x="134318" y="280390"/>
                  </a:cubicBezTo>
                  <a:moveTo>
                    <a:pt x="201477" y="285427"/>
                  </a:moveTo>
                  <a:cubicBezTo>
                    <a:pt x="203156" y="251847"/>
                    <a:pt x="191404" y="216588"/>
                    <a:pt x="201477" y="184688"/>
                  </a:cubicBezTo>
                  <a:cubicBezTo>
                    <a:pt x="204835" y="174614"/>
                    <a:pt x="209872" y="166219"/>
                    <a:pt x="218267" y="167898"/>
                  </a:cubicBezTo>
                  <a:cubicBezTo>
                    <a:pt x="226662" y="169577"/>
                    <a:pt x="231699" y="174614"/>
                    <a:pt x="235057" y="184688"/>
                  </a:cubicBezTo>
                  <a:cubicBezTo>
                    <a:pt x="238415" y="193083"/>
                    <a:pt x="228341" y="201477"/>
                    <a:pt x="218267" y="201477"/>
                  </a:cubicBezTo>
                  <a:cubicBezTo>
                    <a:pt x="196441" y="199798"/>
                    <a:pt x="172935" y="198120"/>
                    <a:pt x="151108" y="201477"/>
                  </a:cubicBezTo>
                  <a:cubicBezTo>
                    <a:pt x="141034" y="201477"/>
                    <a:pt x="135997" y="193083"/>
                    <a:pt x="134318" y="184688"/>
                  </a:cubicBezTo>
                  <a:cubicBezTo>
                    <a:pt x="132639" y="174614"/>
                    <a:pt x="142713" y="169577"/>
                    <a:pt x="151108" y="167898"/>
                  </a:cubicBezTo>
                  <a:cubicBezTo>
                    <a:pt x="156145" y="166219"/>
                    <a:pt x="159503" y="169577"/>
                    <a:pt x="162861" y="171256"/>
                  </a:cubicBezTo>
                  <a:cubicBezTo>
                    <a:pt x="167898" y="172935"/>
                    <a:pt x="167898" y="179651"/>
                    <a:pt x="167898" y="184688"/>
                  </a:cubicBezTo>
                  <a:cubicBezTo>
                    <a:pt x="161182" y="216588"/>
                    <a:pt x="177972" y="251847"/>
                    <a:pt x="167898" y="285427"/>
                  </a:cubicBezTo>
                  <a:moveTo>
                    <a:pt x="226662" y="285427"/>
                  </a:moveTo>
                  <a:cubicBezTo>
                    <a:pt x="198120" y="282069"/>
                    <a:pt x="171256" y="282069"/>
                    <a:pt x="142713" y="285427"/>
                  </a:cubicBezTo>
                  <a:cubicBezTo>
                    <a:pt x="100738" y="270316"/>
                    <a:pt x="83949" y="226662"/>
                    <a:pt x="75554" y="184688"/>
                  </a:cubicBezTo>
                  <a:cubicBezTo>
                    <a:pt x="63801" y="125923"/>
                    <a:pt x="125923" y="67159"/>
                    <a:pt x="184688" y="75554"/>
                  </a:cubicBezTo>
                  <a:cubicBezTo>
                    <a:pt x="240094" y="97381"/>
                    <a:pt x="280390" y="125923"/>
                    <a:pt x="293822" y="184688"/>
                  </a:cubicBezTo>
                  <a:cubicBezTo>
                    <a:pt x="303895" y="226662"/>
                    <a:pt x="268637" y="268637"/>
                    <a:pt x="226662" y="285427"/>
                  </a:cubicBezTo>
                  <a:moveTo>
                    <a:pt x="235057" y="319006"/>
                  </a:moveTo>
                  <a:cubicBezTo>
                    <a:pt x="201477" y="319006"/>
                    <a:pt x="167898" y="317327"/>
                    <a:pt x="134318" y="319006"/>
                  </a:cubicBezTo>
                  <a:moveTo>
                    <a:pt x="184688" y="33579"/>
                  </a:moveTo>
                  <a:cubicBezTo>
                    <a:pt x="183009" y="21826"/>
                    <a:pt x="181330" y="10073"/>
                    <a:pt x="184688" y="0"/>
                  </a:cubicBezTo>
                  <a:moveTo>
                    <a:pt x="184688" y="386166"/>
                  </a:moveTo>
                  <a:cubicBezTo>
                    <a:pt x="181330" y="377771"/>
                    <a:pt x="183009" y="367697"/>
                    <a:pt x="184688" y="360981"/>
                  </a:cubicBezTo>
                  <a:moveTo>
                    <a:pt x="0" y="167898"/>
                  </a:moveTo>
                  <a:cubicBezTo>
                    <a:pt x="11752" y="171256"/>
                    <a:pt x="26863" y="162861"/>
                    <a:pt x="38616" y="167898"/>
                  </a:cubicBezTo>
                  <a:moveTo>
                    <a:pt x="43653" y="41974"/>
                  </a:moveTo>
                  <a:cubicBezTo>
                    <a:pt x="57085" y="50369"/>
                    <a:pt x="65480" y="63801"/>
                    <a:pt x="75554" y="75554"/>
                  </a:cubicBezTo>
                  <a:moveTo>
                    <a:pt x="369376" y="167898"/>
                  </a:moveTo>
                  <a:cubicBezTo>
                    <a:pt x="355944" y="169577"/>
                    <a:pt x="344191" y="167898"/>
                    <a:pt x="330759" y="167898"/>
                  </a:cubicBezTo>
                  <a:moveTo>
                    <a:pt x="293822" y="75554"/>
                  </a:moveTo>
                  <a:cubicBezTo>
                    <a:pt x="303895" y="63801"/>
                    <a:pt x="312290" y="50369"/>
                    <a:pt x="325722" y="41974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380B2B9-9251-9025-97B8-19FF4291446F}"/>
                </a:ext>
              </a:extLst>
            </p:cNvPr>
            <p:cNvSpPr/>
            <p:nvPr/>
          </p:nvSpPr>
          <p:spPr>
            <a:xfrm>
              <a:off x="3945610" y="3232797"/>
              <a:ext cx="369376" cy="384655"/>
            </a:xfrm>
            <a:custGeom>
              <a:avLst/>
              <a:gdLst/>
              <a:ahLst/>
              <a:cxnLst/>
              <a:rect l="0" t="0" r="0" b="0"/>
              <a:pathLst>
                <a:path w="369376" h="384655">
                  <a:moveTo>
                    <a:pt x="235057" y="280289"/>
                  </a:moveTo>
                  <a:lnTo>
                    <a:pt x="235057" y="325890"/>
                  </a:lnTo>
                  <a:cubicBezTo>
                    <a:pt x="235057" y="349832"/>
                    <a:pt x="214909" y="359470"/>
                    <a:pt x="184688" y="359470"/>
                  </a:cubicBezTo>
                  <a:cubicBezTo>
                    <a:pt x="154466" y="359470"/>
                    <a:pt x="134318" y="349832"/>
                    <a:pt x="134318" y="325890"/>
                  </a:cubicBezTo>
                  <a:lnTo>
                    <a:pt x="134318" y="280289"/>
                  </a:lnTo>
                  <a:moveTo>
                    <a:pt x="201477" y="283916"/>
                  </a:moveTo>
                  <a:lnTo>
                    <a:pt x="201477" y="183177"/>
                  </a:lnTo>
                  <a:cubicBezTo>
                    <a:pt x="201477" y="173904"/>
                    <a:pt x="208995" y="166387"/>
                    <a:pt x="218267" y="166387"/>
                  </a:cubicBezTo>
                  <a:cubicBezTo>
                    <a:pt x="227540" y="166387"/>
                    <a:pt x="235057" y="173904"/>
                    <a:pt x="235057" y="183177"/>
                  </a:cubicBezTo>
                  <a:cubicBezTo>
                    <a:pt x="235057" y="192449"/>
                    <a:pt x="227540" y="199966"/>
                    <a:pt x="218267" y="199966"/>
                  </a:cubicBezTo>
                  <a:lnTo>
                    <a:pt x="151108" y="199966"/>
                  </a:lnTo>
                  <a:cubicBezTo>
                    <a:pt x="141835" y="199966"/>
                    <a:pt x="134318" y="192449"/>
                    <a:pt x="134318" y="183177"/>
                  </a:cubicBezTo>
                  <a:cubicBezTo>
                    <a:pt x="134318" y="173904"/>
                    <a:pt x="141835" y="166387"/>
                    <a:pt x="151108" y="166387"/>
                  </a:cubicBezTo>
                  <a:cubicBezTo>
                    <a:pt x="155630" y="166147"/>
                    <a:pt x="160041" y="167839"/>
                    <a:pt x="163243" y="171041"/>
                  </a:cubicBezTo>
                  <a:cubicBezTo>
                    <a:pt x="166446" y="174243"/>
                    <a:pt x="168137" y="178654"/>
                    <a:pt x="167898" y="183177"/>
                  </a:cubicBezTo>
                  <a:lnTo>
                    <a:pt x="167898" y="283916"/>
                  </a:lnTo>
                  <a:moveTo>
                    <a:pt x="142713" y="283916"/>
                  </a:moveTo>
                  <a:cubicBezTo>
                    <a:pt x="101538" y="267592"/>
                    <a:pt x="74785" y="227463"/>
                    <a:pt x="75554" y="183177"/>
                  </a:cubicBezTo>
                  <a:cubicBezTo>
                    <a:pt x="76620" y="123351"/>
                    <a:pt x="124862" y="75109"/>
                    <a:pt x="184688" y="74043"/>
                  </a:cubicBezTo>
                  <a:cubicBezTo>
                    <a:pt x="244513" y="75109"/>
                    <a:pt x="292755" y="123351"/>
                    <a:pt x="293822" y="183177"/>
                  </a:cubicBezTo>
                  <a:cubicBezTo>
                    <a:pt x="294590" y="227463"/>
                    <a:pt x="267838" y="267592"/>
                    <a:pt x="226662" y="283916"/>
                  </a:cubicBezTo>
                  <a:close/>
                  <a:moveTo>
                    <a:pt x="235057" y="317495"/>
                  </a:moveTo>
                  <a:lnTo>
                    <a:pt x="134318" y="317495"/>
                  </a:lnTo>
                  <a:moveTo>
                    <a:pt x="184688" y="0"/>
                  </a:moveTo>
                  <a:lnTo>
                    <a:pt x="184688" y="32068"/>
                  </a:lnTo>
                  <a:moveTo>
                    <a:pt x="184688" y="359470"/>
                  </a:moveTo>
                  <a:lnTo>
                    <a:pt x="184688" y="384655"/>
                  </a:lnTo>
                  <a:moveTo>
                    <a:pt x="0" y="166387"/>
                  </a:moveTo>
                  <a:lnTo>
                    <a:pt x="38465" y="166387"/>
                  </a:lnTo>
                  <a:moveTo>
                    <a:pt x="43502" y="41974"/>
                  </a:moveTo>
                  <a:lnTo>
                    <a:pt x="75554" y="74043"/>
                  </a:lnTo>
                  <a:moveTo>
                    <a:pt x="330910" y="166387"/>
                  </a:moveTo>
                  <a:lnTo>
                    <a:pt x="369376" y="166387"/>
                  </a:lnTo>
                  <a:moveTo>
                    <a:pt x="325873" y="41974"/>
                  </a:moveTo>
                  <a:lnTo>
                    <a:pt x="293822" y="74043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AF18D4F-E4E5-2B99-B8FD-8EE7504E187B}"/>
              </a:ext>
            </a:extLst>
          </p:cNvPr>
          <p:cNvGrpSpPr/>
          <p:nvPr/>
        </p:nvGrpSpPr>
        <p:grpSpPr>
          <a:xfrm>
            <a:off x="4681134" y="4849420"/>
            <a:ext cx="357623" cy="392882"/>
            <a:chOff x="2745137" y="4439231"/>
            <a:chExt cx="357623" cy="392882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084725D-B0D3-2407-61EE-A7BC5F9D4B05}"/>
                </a:ext>
              </a:extLst>
            </p:cNvPr>
            <p:cNvSpPr/>
            <p:nvPr/>
          </p:nvSpPr>
          <p:spPr>
            <a:xfrm>
              <a:off x="2745137" y="4439231"/>
              <a:ext cx="357623" cy="392882"/>
            </a:xfrm>
            <a:custGeom>
              <a:avLst/>
              <a:gdLst/>
              <a:ahLst/>
              <a:cxnLst/>
              <a:rect l="0" t="0" r="0" b="0"/>
              <a:pathLst>
                <a:path w="357623" h="392882">
                  <a:moveTo>
                    <a:pt x="151108" y="362660"/>
                  </a:moveTo>
                  <a:cubicBezTo>
                    <a:pt x="152787" y="349228"/>
                    <a:pt x="162861" y="342512"/>
                    <a:pt x="176293" y="337475"/>
                  </a:cubicBezTo>
                  <a:cubicBezTo>
                    <a:pt x="189725" y="332438"/>
                    <a:pt x="203156" y="349228"/>
                    <a:pt x="201477" y="362660"/>
                  </a:cubicBezTo>
                  <a:cubicBezTo>
                    <a:pt x="199798" y="376092"/>
                    <a:pt x="189725" y="382808"/>
                    <a:pt x="176293" y="387845"/>
                  </a:cubicBezTo>
                  <a:cubicBezTo>
                    <a:pt x="162861" y="392882"/>
                    <a:pt x="152787" y="376092"/>
                    <a:pt x="151108" y="362660"/>
                  </a:cubicBezTo>
                  <a:moveTo>
                    <a:pt x="235057" y="295501"/>
                  </a:moveTo>
                  <a:cubicBezTo>
                    <a:pt x="240094" y="282069"/>
                    <a:pt x="246810" y="268637"/>
                    <a:pt x="260242" y="270316"/>
                  </a:cubicBezTo>
                  <a:cubicBezTo>
                    <a:pt x="273674" y="271995"/>
                    <a:pt x="285427" y="282069"/>
                    <a:pt x="285427" y="295501"/>
                  </a:cubicBezTo>
                  <a:cubicBezTo>
                    <a:pt x="285427" y="308932"/>
                    <a:pt x="273674" y="317327"/>
                    <a:pt x="260242" y="320685"/>
                  </a:cubicBezTo>
                  <a:cubicBezTo>
                    <a:pt x="246810" y="324043"/>
                    <a:pt x="236736" y="308932"/>
                    <a:pt x="235057" y="295501"/>
                  </a:cubicBezTo>
                  <a:moveTo>
                    <a:pt x="302216" y="228341"/>
                  </a:moveTo>
                  <a:cubicBezTo>
                    <a:pt x="305574" y="214909"/>
                    <a:pt x="313969" y="204835"/>
                    <a:pt x="327401" y="203156"/>
                  </a:cubicBezTo>
                  <a:cubicBezTo>
                    <a:pt x="340833" y="201477"/>
                    <a:pt x="349228" y="214909"/>
                    <a:pt x="352586" y="228341"/>
                  </a:cubicBezTo>
                  <a:cubicBezTo>
                    <a:pt x="357623" y="241773"/>
                    <a:pt x="340833" y="258563"/>
                    <a:pt x="327401" y="253526"/>
                  </a:cubicBezTo>
                  <a:cubicBezTo>
                    <a:pt x="313969" y="248489"/>
                    <a:pt x="298858" y="241773"/>
                    <a:pt x="302216" y="228341"/>
                  </a:cubicBezTo>
                  <a:moveTo>
                    <a:pt x="67159" y="295501"/>
                  </a:moveTo>
                  <a:cubicBezTo>
                    <a:pt x="68838" y="282069"/>
                    <a:pt x="78912" y="266958"/>
                    <a:pt x="92344" y="270316"/>
                  </a:cubicBezTo>
                  <a:cubicBezTo>
                    <a:pt x="105775" y="273674"/>
                    <a:pt x="117528" y="282069"/>
                    <a:pt x="117528" y="295501"/>
                  </a:cubicBezTo>
                  <a:cubicBezTo>
                    <a:pt x="117528" y="308932"/>
                    <a:pt x="105775" y="322364"/>
                    <a:pt x="92344" y="320685"/>
                  </a:cubicBezTo>
                  <a:cubicBezTo>
                    <a:pt x="78912" y="319006"/>
                    <a:pt x="65480" y="308932"/>
                    <a:pt x="67159" y="295501"/>
                  </a:cubicBezTo>
                  <a:moveTo>
                    <a:pt x="0" y="228341"/>
                  </a:moveTo>
                  <a:cubicBezTo>
                    <a:pt x="5036" y="214909"/>
                    <a:pt x="11752" y="206514"/>
                    <a:pt x="25184" y="203156"/>
                  </a:cubicBezTo>
                  <a:cubicBezTo>
                    <a:pt x="38616" y="199798"/>
                    <a:pt x="50369" y="214909"/>
                    <a:pt x="50369" y="228341"/>
                  </a:cubicBezTo>
                  <a:cubicBezTo>
                    <a:pt x="48690" y="241773"/>
                    <a:pt x="38616" y="253526"/>
                    <a:pt x="25184" y="253526"/>
                  </a:cubicBezTo>
                  <a:cubicBezTo>
                    <a:pt x="11752" y="251847"/>
                    <a:pt x="5036" y="241773"/>
                    <a:pt x="0" y="228341"/>
                  </a:cubicBezTo>
                  <a:moveTo>
                    <a:pt x="151108" y="26863"/>
                  </a:moveTo>
                  <a:cubicBezTo>
                    <a:pt x="146071" y="13431"/>
                    <a:pt x="162861" y="0"/>
                    <a:pt x="176293" y="1678"/>
                  </a:cubicBezTo>
                  <a:cubicBezTo>
                    <a:pt x="189725" y="3357"/>
                    <a:pt x="198120" y="13431"/>
                    <a:pt x="201477" y="26863"/>
                  </a:cubicBezTo>
                  <a:cubicBezTo>
                    <a:pt x="204835" y="40295"/>
                    <a:pt x="189725" y="53727"/>
                    <a:pt x="176293" y="52048"/>
                  </a:cubicBezTo>
                  <a:cubicBezTo>
                    <a:pt x="162861" y="50369"/>
                    <a:pt x="149429" y="40295"/>
                    <a:pt x="151108" y="26863"/>
                  </a:cubicBezTo>
                  <a:moveTo>
                    <a:pt x="151108" y="110812"/>
                  </a:moveTo>
                  <a:cubicBezTo>
                    <a:pt x="152787" y="97381"/>
                    <a:pt x="162861" y="83949"/>
                    <a:pt x="176293" y="85628"/>
                  </a:cubicBezTo>
                  <a:cubicBezTo>
                    <a:pt x="189725" y="87307"/>
                    <a:pt x="199798" y="97381"/>
                    <a:pt x="201477" y="110812"/>
                  </a:cubicBezTo>
                  <a:cubicBezTo>
                    <a:pt x="203156" y="124244"/>
                    <a:pt x="189725" y="135997"/>
                    <a:pt x="176293" y="135997"/>
                  </a:cubicBezTo>
                  <a:cubicBezTo>
                    <a:pt x="162861" y="135997"/>
                    <a:pt x="156145" y="124244"/>
                    <a:pt x="151108" y="110812"/>
                  </a:cubicBezTo>
                  <a:moveTo>
                    <a:pt x="151108" y="194762"/>
                  </a:moveTo>
                  <a:cubicBezTo>
                    <a:pt x="152787" y="181330"/>
                    <a:pt x="162861" y="171256"/>
                    <a:pt x="176293" y="169577"/>
                  </a:cubicBezTo>
                  <a:cubicBezTo>
                    <a:pt x="189725" y="167898"/>
                    <a:pt x="203156" y="181330"/>
                    <a:pt x="201477" y="194762"/>
                  </a:cubicBezTo>
                  <a:cubicBezTo>
                    <a:pt x="199798" y="208193"/>
                    <a:pt x="189725" y="219946"/>
                    <a:pt x="176293" y="219946"/>
                  </a:cubicBezTo>
                  <a:cubicBezTo>
                    <a:pt x="162861" y="219946"/>
                    <a:pt x="152787" y="208193"/>
                    <a:pt x="151108" y="194762"/>
                  </a:cubicBezTo>
                  <a:moveTo>
                    <a:pt x="151108" y="278711"/>
                  </a:moveTo>
                  <a:cubicBezTo>
                    <a:pt x="149429" y="265279"/>
                    <a:pt x="162861" y="250168"/>
                    <a:pt x="176293" y="253526"/>
                  </a:cubicBezTo>
                  <a:cubicBezTo>
                    <a:pt x="189725" y="258563"/>
                    <a:pt x="198120" y="265279"/>
                    <a:pt x="201477" y="278711"/>
                  </a:cubicBezTo>
                  <a:cubicBezTo>
                    <a:pt x="204835" y="292143"/>
                    <a:pt x="189725" y="308932"/>
                    <a:pt x="176293" y="303895"/>
                  </a:cubicBezTo>
                  <a:cubicBezTo>
                    <a:pt x="162861" y="298858"/>
                    <a:pt x="147750" y="292143"/>
                    <a:pt x="151108" y="278711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0EDE817-9909-9755-CC3C-75CAC122F291}"/>
                </a:ext>
              </a:extLst>
            </p:cNvPr>
            <p:cNvSpPr/>
            <p:nvPr/>
          </p:nvSpPr>
          <p:spPr>
            <a:xfrm>
              <a:off x="2745137" y="4440910"/>
              <a:ext cx="352586" cy="386166"/>
            </a:xfrm>
            <a:custGeom>
              <a:avLst/>
              <a:gdLst/>
              <a:ahLst/>
              <a:cxnLst/>
              <a:rect l="0" t="0" r="0" b="0"/>
              <a:pathLst>
                <a:path w="352586" h="386166">
                  <a:moveTo>
                    <a:pt x="176293" y="335796"/>
                  </a:moveTo>
                  <a:cubicBezTo>
                    <a:pt x="190202" y="335796"/>
                    <a:pt x="201477" y="347072"/>
                    <a:pt x="201477" y="360981"/>
                  </a:cubicBezTo>
                  <a:cubicBezTo>
                    <a:pt x="201477" y="374890"/>
                    <a:pt x="190202" y="386166"/>
                    <a:pt x="176293" y="386166"/>
                  </a:cubicBezTo>
                  <a:cubicBezTo>
                    <a:pt x="162384" y="386166"/>
                    <a:pt x="151108" y="374890"/>
                    <a:pt x="151108" y="360981"/>
                  </a:cubicBezTo>
                  <a:cubicBezTo>
                    <a:pt x="151108" y="347072"/>
                    <a:pt x="162384" y="335796"/>
                    <a:pt x="176293" y="335796"/>
                  </a:cubicBezTo>
                  <a:close/>
                  <a:moveTo>
                    <a:pt x="260242" y="268637"/>
                  </a:moveTo>
                  <a:cubicBezTo>
                    <a:pt x="274151" y="268637"/>
                    <a:pt x="285427" y="279912"/>
                    <a:pt x="285427" y="293822"/>
                  </a:cubicBezTo>
                  <a:cubicBezTo>
                    <a:pt x="285427" y="307731"/>
                    <a:pt x="274151" y="319006"/>
                    <a:pt x="260242" y="319006"/>
                  </a:cubicBezTo>
                  <a:cubicBezTo>
                    <a:pt x="246333" y="319006"/>
                    <a:pt x="235057" y="307731"/>
                    <a:pt x="235057" y="293822"/>
                  </a:cubicBezTo>
                  <a:cubicBezTo>
                    <a:pt x="235057" y="279912"/>
                    <a:pt x="246333" y="268637"/>
                    <a:pt x="260242" y="268637"/>
                  </a:cubicBezTo>
                  <a:close/>
                  <a:moveTo>
                    <a:pt x="327401" y="201477"/>
                  </a:moveTo>
                  <a:cubicBezTo>
                    <a:pt x="341310" y="201477"/>
                    <a:pt x="352586" y="212753"/>
                    <a:pt x="352586" y="226662"/>
                  </a:cubicBezTo>
                  <a:cubicBezTo>
                    <a:pt x="352586" y="240571"/>
                    <a:pt x="341310" y="251847"/>
                    <a:pt x="327401" y="251847"/>
                  </a:cubicBezTo>
                  <a:cubicBezTo>
                    <a:pt x="313492" y="251847"/>
                    <a:pt x="302216" y="240571"/>
                    <a:pt x="302216" y="226662"/>
                  </a:cubicBezTo>
                  <a:cubicBezTo>
                    <a:pt x="302216" y="212753"/>
                    <a:pt x="313492" y="201477"/>
                    <a:pt x="327401" y="201477"/>
                  </a:cubicBezTo>
                  <a:close/>
                  <a:moveTo>
                    <a:pt x="92344" y="268637"/>
                  </a:moveTo>
                  <a:cubicBezTo>
                    <a:pt x="106253" y="268637"/>
                    <a:pt x="117528" y="279912"/>
                    <a:pt x="117528" y="293822"/>
                  </a:cubicBezTo>
                  <a:cubicBezTo>
                    <a:pt x="117528" y="307731"/>
                    <a:pt x="106253" y="319006"/>
                    <a:pt x="92344" y="319006"/>
                  </a:cubicBezTo>
                  <a:cubicBezTo>
                    <a:pt x="78434" y="319006"/>
                    <a:pt x="67159" y="307731"/>
                    <a:pt x="67159" y="293822"/>
                  </a:cubicBezTo>
                  <a:cubicBezTo>
                    <a:pt x="67159" y="279912"/>
                    <a:pt x="78434" y="268637"/>
                    <a:pt x="92344" y="268637"/>
                  </a:cubicBezTo>
                  <a:close/>
                  <a:moveTo>
                    <a:pt x="25184" y="201477"/>
                  </a:moveTo>
                  <a:cubicBezTo>
                    <a:pt x="39093" y="201477"/>
                    <a:pt x="50369" y="212753"/>
                    <a:pt x="50369" y="226662"/>
                  </a:cubicBezTo>
                  <a:cubicBezTo>
                    <a:pt x="50369" y="240571"/>
                    <a:pt x="39093" y="251847"/>
                    <a:pt x="25184" y="251847"/>
                  </a:cubicBezTo>
                  <a:cubicBezTo>
                    <a:pt x="11275" y="251847"/>
                    <a:pt x="0" y="240571"/>
                    <a:pt x="0" y="226662"/>
                  </a:cubicBezTo>
                  <a:cubicBezTo>
                    <a:pt x="0" y="212753"/>
                    <a:pt x="11275" y="201477"/>
                    <a:pt x="25184" y="201477"/>
                  </a:cubicBezTo>
                  <a:close/>
                  <a:moveTo>
                    <a:pt x="176293" y="0"/>
                  </a:moveTo>
                  <a:cubicBezTo>
                    <a:pt x="190202" y="0"/>
                    <a:pt x="201477" y="11275"/>
                    <a:pt x="201477" y="25184"/>
                  </a:cubicBezTo>
                  <a:cubicBezTo>
                    <a:pt x="201477" y="39093"/>
                    <a:pt x="190202" y="50369"/>
                    <a:pt x="176293" y="50369"/>
                  </a:cubicBezTo>
                  <a:cubicBezTo>
                    <a:pt x="162384" y="50369"/>
                    <a:pt x="151108" y="39093"/>
                    <a:pt x="151108" y="25184"/>
                  </a:cubicBezTo>
                  <a:cubicBezTo>
                    <a:pt x="151108" y="11275"/>
                    <a:pt x="162384" y="0"/>
                    <a:pt x="176293" y="0"/>
                  </a:cubicBezTo>
                  <a:close/>
                  <a:moveTo>
                    <a:pt x="176293" y="83949"/>
                  </a:moveTo>
                  <a:cubicBezTo>
                    <a:pt x="190202" y="83949"/>
                    <a:pt x="201477" y="95224"/>
                    <a:pt x="201477" y="109133"/>
                  </a:cubicBezTo>
                  <a:cubicBezTo>
                    <a:pt x="201477" y="123043"/>
                    <a:pt x="190202" y="134318"/>
                    <a:pt x="176293" y="134318"/>
                  </a:cubicBezTo>
                  <a:cubicBezTo>
                    <a:pt x="162384" y="134318"/>
                    <a:pt x="151108" y="123043"/>
                    <a:pt x="151108" y="109133"/>
                  </a:cubicBezTo>
                  <a:cubicBezTo>
                    <a:pt x="151108" y="95224"/>
                    <a:pt x="162384" y="83949"/>
                    <a:pt x="176293" y="83949"/>
                  </a:cubicBezTo>
                  <a:close/>
                  <a:moveTo>
                    <a:pt x="176293" y="167898"/>
                  </a:moveTo>
                  <a:cubicBezTo>
                    <a:pt x="190202" y="167898"/>
                    <a:pt x="201477" y="179173"/>
                    <a:pt x="201477" y="193083"/>
                  </a:cubicBezTo>
                  <a:cubicBezTo>
                    <a:pt x="201477" y="206992"/>
                    <a:pt x="190202" y="218267"/>
                    <a:pt x="176293" y="218267"/>
                  </a:cubicBezTo>
                  <a:cubicBezTo>
                    <a:pt x="162384" y="218267"/>
                    <a:pt x="151108" y="206992"/>
                    <a:pt x="151108" y="193083"/>
                  </a:cubicBezTo>
                  <a:cubicBezTo>
                    <a:pt x="151108" y="179173"/>
                    <a:pt x="162384" y="167898"/>
                    <a:pt x="176293" y="167898"/>
                  </a:cubicBezTo>
                  <a:close/>
                  <a:moveTo>
                    <a:pt x="176293" y="251847"/>
                  </a:moveTo>
                  <a:cubicBezTo>
                    <a:pt x="190202" y="251847"/>
                    <a:pt x="201477" y="263123"/>
                    <a:pt x="201477" y="277032"/>
                  </a:cubicBezTo>
                  <a:cubicBezTo>
                    <a:pt x="201477" y="290941"/>
                    <a:pt x="190202" y="302216"/>
                    <a:pt x="176293" y="302216"/>
                  </a:cubicBezTo>
                  <a:cubicBezTo>
                    <a:pt x="162384" y="302216"/>
                    <a:pt x="151108" y="290941"/>
                    <a:pt x="151108" y="277032"/>
                  </a:cubicBezTo>
                  <a:cubicBezTo>
                    <a:pt x="151108" y="263123"/>
                    <a:pt x="162384" y="251847"/>
                    <a:pt x="176293" y="251847"/>
                  </a:cubicBezTo>
                  <a:close/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476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77BE724-4427-2475-5A8E-953EBF87C136}"/>
              </a:ext>
            </a:extLst>
          </p:cNvPr>
          <p:cNvSpPr/>
          <p:nvPr/>
        </p:nvSpPr>
        <p:spPr>
          <a:xfrm>
            <a:off x="-341337" y="2827117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73761" y="2299235"/>
            <a:ext cx="1044942" cy="1184809"/>
            <a:chOff x="556761" y="1254292"/>
            <a:chExt cx="1044942" cy="1184809"/>
          </a:xfrm>
        </p:grpSpPr>
        <p:sp>
          <p:nvSpPr>
            <p:cNvPr id="2" name="Rounded Rectangle 1"/>
            <p:cNvSpPr/>
            <p:nvPr/>
          </p:nvSpPr>
          <p:spPr>
            <a:xfrm>
              <a:off x="559468" y="1254292"/>
              <a:ext cx="1042235" cy="1182102"/>
            </a:xfrm>
            <a:custGeom>
              <a:avLst/>
              <a:gdLst/>
              <a:ahLst/>
              <a:cxnLst/>
              <a:rect l="0" t="0" r="0" b="0"/>
              <a:pathLst>
                <a:path w="1042235" h="1182102">
                  <a:moveTo>
                    <a:pt x="1042235" y="771525"/>
                  </a:moveTo>
                  <a:lnTo>
                    <a:pt x="595563" y="1182102"/>
                  </a:lnTo>
                  <a:lnTo>
                    <a:pt x="356435" y="1173078"/>
                  </a:lnTo>
                  <a:lnTo>
                    <a:pt x="0" y="816643"/>
                  </a:lnTo>
                  <a:lnTo>
                    <a:pt x="31582" y="573003"/>
                  </a:lnTo>
                  <a:lnTo>
                    <a:pt x="288757" y="654217"/>
                  </a:lnTo>
                  <a:lnTo>
                    <a:pt x="230103" y="424113"/>
                  </a:lnTo>
                  <a:lnTo>
                    <a:pt x="487278" y="0"/>
                  </a:lnTo>
                  <a:lnTo>
                    <a:pt x="767013" y="378994"/>
                  </a:lnTo>
                  <a:lnTo>
                    <a:pt x="703847" y="636169"/>
                  </a:lnTo>
                  <a:lnTo>
                    <a:pt x="1010652" y="5053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56761" y="1254292"/>
              <a:ext cx="1044942" cy="1184809"/>
            </a:xfrm>
            <a:custGeom>
              <a:avLst/>
              <a:gdLst/>
              <a:ahLst/>
              <a:cxnLst/>
              <a:rect l="0" t="0" r="0" b="0"/>
              <a:pathLst>
                <a:path w="1044942" h="1184809">
                  <a:moveTo>
                    <a:pt x="1044942" y="771525"/>
                  </a:moveTo>
                  <a:cubicBezTo>
                    <a:pt x="903270" y="915903"/>
                    <a:pt x="745356" y="1043137"/>
                    <a:pt x="598270" y="1182102"/>
                  </a:cubicBezTo>
                  <a:cubicBezTo>
                    <a:pt x="591051" y="1182102"/>
                    <a:pt x="582930" y="1179395"/>
                    <a:pt x="575711" y="1181200"/>
                  </a:cubicBezTo>
                  <a:moveTo>
                    <a:pt x="1044942" y="771525"/>
                  </a:moveTo>
                  <a:cubicBezTo>
                    <a:pt x="1042235" y="682190"/>
                    <a:pt x="1007043" y="594660"/>
                    <a:pt x="1013359" y="505326"/>
                  </a:cubicBezTo>
                  <a:moveTo>
                    <a:pt x="887028" y="780548"/>
                  </a:moveTo>
                  <a:cubicBezTo>
                    <a:pt x="938463" y="768817"/>
                    <a:pt x="992605" y="764306"/>
                    <a:pt x="1044942" y="771525"/>
                  </a:cubicBezTo>
                  <a:moveTo>
                    <a:pt x="706554" y="636169"/>
                  </a:moveTo>
                  <a:cubicBezTo>
                    <a:pt x="807619" y="589246"/>
                    <a:pt x="908685" y="543225"/>
                    <a:pt x="1013359" y="505326"/>
                  </a:cubicBezTo>
                  <a:moveTo>
                    <a:pt x="887028" y="780548"/>
                  </a:moveTo>
                  <a:cubicBezTo>
                    <a:pt x="926732" y="687604"/>
                    <a:pt x="966436" y="594660"/>
                    <a:pt x="1013359" y="505326"/>
                  </a:cubicBezTo>
                  <a:moveTo>
                    <a:pt x="706554" y="636169"/>
                  </a:moveTo>
                  <a:cubicBezTo>
                    <a:pt x="725504" y="549542"/>
                    <a:pt x="741746" y="462915"/>
                    <a:pt x="769720" y="378994"/>
                  </a:cubicBezTo>
                  <a:moveTo>
                    <a:pt x="706554" y="636169"/>
                  </a:moveTo>
                  <a:cubicBezTo>
                    <a:pt x="660533" y="819350"/>
                    <a:pt x="601879" y="998019"/>
                    <a:pt x="553151" y="1180297"/>
                  </a:cubicBezTo>
                  <a:moveTo>
                    <a:pt x="706554" y="636169"/>
                  </a:moveTo>
                  <a:cubicBezTo>
                    <a:pt x="770622" y="679483"/>
                    <a:pt x="823862" y="737234"/>
                    <a:pt x="887028" y="780548"/>
                  </a:cubicBezTo>
                  <a:moveTo>
                    <a:pt x="769720" y="378994"/>
                  </a:moveTo>
                  <a:cubicBezTo>
                    <a:pt x="666850" y="260784"/>
                    <a:pt x="570296" y="135355"/>
                    <a:pt x="489986" y="0"/>
                  </a:cubicBezTo>
                  <a:moveTo>
                    <a:pt x="471938" y="496302"/>
                  </a:moveTo>
                  <a:cubicBezTo>
                    <a:pt x="563980" y="443062"/>
                    <a:pt x="669557" y="415089"/>
                    <a:pt x="769720" y="378994"/>
                  </a:cubicBezTo>
                  <a:moveTo>
                    <a:pt x="489986" y="0"/>
                  </a:moveTo>
                  <a:cubicBezTo>
                    <a:pt x="413284" y="146183"/>
                    <a:pt x="310414" y="277929"/>
                    <a:pt x="232811" y="424113"/>
                  </a:cubicBezTo>
                  <a:moveTo>
                    <a:pt x="489986" y="0"/>
                  </a:moveTo>
                  <a:cubicBezTo>
                    <a:pt x="492693" y="165133"/>
                    <a:pt x="470133" y="331169"/>
                    <a:pt x="471938" y="496302"/>
                  </a:cubicBezTo>
                  <a:moveTo>
                    <a:pt x="232811" y="424113"/>
                  </a:moveTo>
                  <a:cubicBezTo>
                    <a:pt x="258077" y="499009"/>
                    <a:pt x="276124" y="576613"/>
                    <a:pt x="291465" y="654217"/>
                  </a:cubicBezTo>
                  <a:moveTo>
                    <a:pt x="232811" y="424113"/>
                  </a:moveTo>
                  <a:cubicBezTo>
                    <a:pt x="314926" y="439453"/>
                    <a:pt x="392530" y="471938"/>
                    <a:pt x="471938" y="496302"/>
                  </a:cubicBezTo>
                  <a:moveTo>
                    <a:pt x="291465" y="654217"/>
                  </a:moveTo>
                  <a:cubicBezTo>
                    <a:pt x="203032" y="637974"/>
                    <a:pt x="121819" y="593758"/>
                    <a:pt x="34289" y="573003"/>
                  </a:cubicBezTo>
                  <a:moveTo>
                    <a:pt x="291465" y="654217"/>
                  </a:moveTo>
                  <a:cubicBezTo>
                    <a:pt x="235518" y="700237"/>
                    <a:pt x="205739" y="774232"/>
                    <a:pt x="147086" y="816643"/>
                  </a:cubicBezTo>
                  <a:moveTo>
                    <a:pt x="417796" y="1174883"/>
                  </a:moveTo>
                  <a:cubicBezTo>
                    <a:pt x="367263" y="1003433"/>
                    <a:pt x="330266" y="828374"/>
                    <a:pt x="291465" y="654217"/>
                  </a:cubicBezTo>
                  <a:moveTo>
                    <a:pt x="2707" y="816643"/>
                  </a:moveTo>
                  <a:cubicBezTo>
                    <a:pt x="0" y="734527"/>
                    <a:pt x="14437" y="652412"/>
                    <a:pt x="34289" y="573003"/>
                  </a:cubicBezTo>
                  <a:moveTo>
                    <a:pt x="34289" y="573003"/>
                  </a:moveTo>
                  <a:cubicBezTo>
                    <a:pt x="75798" y="652412"/>
                    <a:pt x="118210" y="731820"/>
                    <a:pt x="147086" y="816643"/>
                  </a:cubicBezTo>
                  <a:moveTo>
                    <a:pt x="390725" y="1173981"/>
                  </a:moveTo>
                  <a:cubicBezTo>
                    <a:pt x="379897" y="1174883"/>
                    <a:pt x="369971" y="1173981"/>
                    <a:pt x="359142" y="1173078"/>
                  </a:cubicBezTo>
                  <a:cubicBezTo>
                    <a:pt x="241834" y="1053063"/>
                    <a:pt x="126331" y="930341"/>
                    <a:pt x="2707" y="816643"/>
                  </a:cubicBezTo>
                  <a:moveTo>
                    <a:pt x="147086" y="816643"/>
                  </a:moveTo>
                  <a:cubicBezTo>
                    <a:pt x="99260" y="822057"/>
                    <a:pt x="50532" y="822959"/>
                    <a:pt x="2707" y="816643"/>
                  </a:cubicBezTo>
                  <a:moveTo>
                    <a:pt x="390725" y="1173981"/>
                  </a:moveTo>
                  <a:cubicBezTo>
                    <a:pt x="297781" y="1063892"/>
                    <a:pt x="214763" y="943877"/>
                    <a:pt x="147086" y="816643"/>
                  </a:cubicBezTo>
                  <a:moveTo>
                    <a:pt x="390725" y="1173981"/>
                  </a:moveTo>
                  <a:cubicBezTo>
                    <a:pt x="399749" y="1174883"/>
                    <a:pt x="408772" y="1173981"/>
                    <a:pt x="417796" y="1174883"/>
                  </a:cubicBezTo>
                  <a:moveTo>
                    <a:pt x="471938" y="496302"/>
                  </a:moveTo>
                  <a:cubicBezTo>
                    <a:pt x="497205" y="722797"/>
                    <a:pt x="497205" y="951096"/>
                    <a:pt x="494497" y="1178493"/>
                  </a:cubicBezTo>
                  <a:moveTo>
                    <a:pt x="494497" y="1178493"/>
                  </a:moveTo>
                  <a:cubicBezTo>
                    <a:pt x="469231" y="1175786"/>
                    <a:pt x="441258" y="1184809"/>
                    <a:pt x="417796" y="1174883"/>
                  </a:cubicBezTo>
                  <a:moveTo>
                    <a:pt x="553151" y="1180297"/>
                  </a:moveTo>
                  <a:cubicBezTo>
                    <a:pt x="533299" y="1182102"/>
                    <a:pt x="513447" y="1182102"/>
                    <a:pt x="494497" y="1178493"/>
                  </a:cubicBezTo>
                  <a:moveTo>
                    <a:pt x="575711" y="1181200"/>
                  </a:moveTo>
                  <a:cubicBezTo>
                    <a:pt x="568492" y="1183004"/>
                    <a:pt x="560370" y="1183004"/>
                    <a:pt x="553151" y="1180297"/>
                  </a:cubicBezTo>
                  <a:moveTo>
                    <a:pt x="575711" y="1181200"/>
                  </a:moveTo>
                  <a:cubicBezTo>
                    <a:pt x="671362" y="1042235"/>
                    <a:pt x="774232" y="905977"/>
                    <a:pt x="887028" y="780548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59468" y="1254292"/>
              <a:ext cx="1042235" cy="1182102"/>
            </a:xfrm>
            <a:custGeom>
              <a:avLst/>
              <a:gdLst/>
              <a:ahLst/>
              <a:cxnLst/>
              <a:rect l="0" t="0" r="0" b="0"/>
              <a:pathLst>
                <a:path w="1042235" h="1182102">
                  <a:moveTo>
                    <a:pt x="1042235" y="771525"/>
                  </a:moveTo>
                  <a:lnTo>
                    <a:pt x="595563" y="1182102"/>
                  </a:lnTo>
                  <a:lnTo>
                    <a:pt x="573003" y="1181251"/>
                  </a:lnTo>
                  <a:moveTo>
                    <a:pt x="1010652" y="505326"/>
                  </a:moveTo>
                  <a:lnTo>
                    <a:pt x="1042235" y="771525"/>
                  </a:lnTo>
                  <a:moveTo>
                    <a:pt x="1042235" y="771525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1010652" y="505326"/>
                  </a:lnTo>
                  <a:moveTo>
                    <a:pt x="1010652" y="505326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767013" y="378994"/>
                  </a:lnTo>
                  <a:moveTo>
                    <a:pt x="703847" y="636169"/>
                  </a:moveTo>
                  <a:lnTo>
                    <a:pt x="550444" y="1180399"/>
                  </a:lnTo>
                  <a:moveTo>
                    <a:pt x="703847" y="636169"/>
                  </a:moveTo>
                  <a:lnTo>
                    <a:pt x="884321" y="780548"/>
                  </a:lnTo>
                  <a:moveTo>
                    <a:pt x="487278" y="0"/>
                  </a:moveTo>
                  <a:lnTo>
                    <a:pt x="767013" y="378994"/>
                  </a:lnTo>
                  <a:moveTo>
                    <a:pt x="767013" y="378994"/>
                  </a:moveTo>
                  <a:lnTo>
                    <a:pt x="469231" y="496302"/>
                  </a:lnTo>
                  <a:moveTo>
                    <a:pt x="487278" y="0"/>
                  </a:moveTo>
                  <a:lnTo>
                    <a:pt x="230103" y="424113"/>
                  </a:lnTo>
                  <a:moveTo>
                    <a:pt x="487278" y="0"/>
                  </a:moveTo>
                  <a:lnTo>
                    <a:pt x="469231" y="496302"/>
                  </a:lnTo>
                  <a:moveTo>
                    <a:pt x="230103" y="424113"/>
                  </a:moveTo>
                  <a:lnTo>
                    <a:pt x="288757" y="654217"/>
                  </a:lnTo>
                  <a:moveTo>
                    <a:pt x="469231" y="496302"/>
                  </a:moveTo>
                  <a:lnTo>
                    <a:pt x="230103" y="424113"/>
                  </a:lnTo>
                  <a:moveTo>
                    <a:pt x="288757" y="654217"/>
                  </a:moveTo>
                  <a:lnTo>
                    <a:pt x="31582" y="573003"/>
                  </a:lnTo>
                  <a:moveTo>
                    <a:pt x="288757" y="654217"/>
                  </a:moveTo>
                  <a:lnTo>
                    <a:pt x="144378" y="816643"/>
                  </a:lnTo>
                  <a:moveTo>
                    <a:pt x="288757" y="654217"/>
                  </a:moveTo>
                  <a:lnTo>
                    <a:pt x="415089" y="1175292"/>
                  </a:lnTo>
                  <a:moveTo>
                    <a:pt x="31582" y="573003"/>
                  </a:moveTo>
                  <a:lnTo>
                    <a:pt x="0" y="816643"/>
                  </a:lnTo>
                  <a:moveTo>
                    <a:pt x="31582" y="573003"/>
                  </a:moveTo>
                  <a:lnTo>
                    <a:pt x="144378" y="816643"/>
                  </a:lnTo>
                  <a:moveTo>
                    <a:pt x="388018" y="1174270"/>
                  </a:moveTo>
                  <a:lnTo>
                    <a:pt x="356435" y="1173078"/>
                  </a:lnTo>
                  <a:lnTo>
                    <a:pt x="0" y="816643"/>
                  </a:lnTo>
                  <a:moveTo>
                    <a:pt x="0" y="816643"/>
                  </a:moveTo>
                  <a:lnTo>
                    <a:pt x="144378" y="816643"/>
                  </a:lnTo>
                  <a:moveTo>
                    <a:pt x="144378" y="816643"/>
                  </a:moveTo>
                  <a:lnTo>
                    <a:pt x="388018" y="1174270"/>
                  </a:lnTo>
                  <a:moveTo>
                    <a:pt x="388018" y="1174270"/>
                  </a:moveTo>
                  <a:lnTo>
                    <a:pt x="415089" y="1175292"/>
                  </a:lnTo>
                  <a:moveTo>
                    <a:pt x="491790" y="1178186"/>
                  </a:moveTo>
                  <a:lnTo>
                    <a:pt x="469231" y="496302"/>
                  </a:lnTo>
                  <a:moveTo>
                    <a:pt x="415089" y="1175292"/>
                  </a:moveTo>
                  <a:lnTo>
                    <a:pt x="491790" y="1178186"/>
                  </a:lnTo>
                  <a:moveTo>
                    <a:pt x="491790" y="1178186"/>
                  </a:moveTo>
                  <a:lnTo>
                    <a:pt x="550444" y="1180399"/>
                  </a:lnTo>
                  <a:moveTo>
                    <a:pt x="550444" y="1180399"/>
                  </a:moveTo>
                  <a:lnTo>
                    <a:pt x="573003" y="1181251"/>
                  </a:lnTo>
                  <a:moveTo>
                    <a:pt x="573003" y="1181251"/>
                  </a:moveTo>
                  <a:lnTo>
                    <a:pt x="884321" y="780548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74400" y="2335329"/>
            <a:ext cx="1087353" cy="1100889"/>
            <a:chOff x="2057400" y="1290386"/>
            <a:chExt cx="1087353" cy="1100889"/>
          </a:xfrm>
        </p:grpSpPr>
        <p:sp>
          <p:nvSpPr>
            <p:cNvPr id="6" name="Rounded Rectangle 5"/>
            <p:cNvSpPr/>
            <p:nvPr/>
          </p:nvSpPr>
          <p:spPr>
            <a:xfrm>
              <a:off x="2057400" y="1290386"/>
              <a:ext cx="1087353" cy="1100889"/>
            </a:xfrm>
            <a:custGeom>
              <a:avLst/>
              <a:gdLst/>
              <a:ahLst/>
              <a:cxnLst/>
              <a:rect l="0" t="0" r="0" b="0"/>
              <a:pathLst>
                <a:path w="1087353" h="1100889">
                  <a:moveTo>
                    <a:pt x="0" y="573003"/>
                  </a:moveTo>
                  <a:lnTo>
                    <a:pt x="541421" y="0"/>
                  </a:lnTo>
                  <a:lnTo>
                    <a:pt x="1087353" y="514350"/>
                  </a:lnTo>
                  <a:lnTo>
                    <a:pt x="541421" y="11008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057400" y="1290386"/>
              <a:ext cx="1087353" cy="1100889"/>
            </a:xfrm>
            <a:custGeom>
              <a:avLst/>
              <a:gdLst/>
              <a:ahLst/>
              <a:cxnLst/>
              <a:rect l="0" t="0" r="0" b="0"/>
              <a:pathLst>
                <a:path w="1087353" h="1100889">
                  <a:moveTo>
                    <a:pt x="0" y="573003"/>
                  </a:moveTo>
                  <a:cubicBezTo>
                    <a:pt x="174157" y="376287"/>
                    <a:pt x="356435" y="186790"/>
                    <a:pt x="541421" y="0"/>
                  </a:cubicBezTo>
                  <a:moveTo>
                    <a:pt x="0" y="573003"/>
                  </a:moveTo>
                  <a:cubicBezTo>
                    <a:pt x="190399" y="738137"/>
                    <a:pt x="363654" y="922220"/>
                    <a:pt x="541421" y="1100889"/>
                  </a:cubicBezTo>
                  <a:moveTo>
                    <a:pt x="0" y="573003"/>
                  </a:moveTo>
                  <a:cubicBezTo>
                    <a:pt x="236420" y="610001"/>
                    <a:pt x="472841" y="651509"/>
                    <a:pt x="708359" y="694823"/>
                  </a:cubicBezTo>
                  <a:moveTo>
                    <a:pt x="1087353" y="514350"/>
                  </a:moveTo>
                  <a:cubicBezTo>
                    <a:pt x="991702" y="425015"/>
                    <a:pt x="902368" y="329364"/>
                    <a:pt x="802205" y="245444"/>
                  </a:cubicBezTo>
                  <a:cubicBezTo>
                    <a:pt x="710163" y="169645"/>
                    <a:pt x="619927" y="90236"/>
                    <a:pt x="541421" y="0"/>
                  </a:cubicBezTo>
                  <a:moveTo>
                    <a:pt x="708359" y="694823"/>
                  </a:moveTo>
                  <a:cubicBezTo>
                    <a:pt x="645193" y="464719"/>
                    <a:pt x="583832" y="234615"/>
                    <a:pt x="541421" y="0"/>
                  </a:cubicBezTo>
                  <a:moveTo>
                    <a:pt x="541421" y="1100889"/>
                  </a:moveTo>
                  <a:cubicBezTo>
                    <a:pt x="711066" y="894247"/>
                    <a:pt x="897856" y="702945"/>
                    <a:pt x="1087353" y="514350"/>
                  </a:cubicBezTo>
                  <a:moveTo>
                    <a:pt x="1087353" y="514350"/>
                  </a:moveTo>
                  <a:cubicBezTo>
                    <a:pt x="960119" y="572101"/>
                    <a:pt x="837397" y="641583"/>
                    <a:pt x="708359" y="694823"/>
                  </a:cubicBezTo>
                  <a:moveTo>
                    <a:pt x="708359" y="694823"/>
                  </a:moveTo>
                  <a:cubicBezTo>
                    <a:pt x="664143" y="833788"/>
                    <a:pt x="612708" y="973655"/>
                    <a:pt x="541421" y="1100889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057400" y="1290386"/>
              <a:ext cx="1087353" cy="1100889"/>
            </a:xfrm>
            <a:custGeom>
              <a:avLst/>
              <a:gdLst/>
              <a:ahLst/>
              <a:cxnLst/>
              <a:rect l="0" t="0" r="0" b="0"/>
              <a:pathLst>
                <a:path w="1087353" h="1100889">
                  <a:moveTo>
                    <a:pt x="0" y="573003"/>
                  </a:moveTo>
                  <a:lnTo>
                    <a:pt x="541421" y="0"/>
                  </a:lnTo>
                  <a:moveTo>
                    <a:pt x="0" y="573003"/>
                  </a:moveTo>
                  <a:lnTo>
                    <a:pt x="541421" y="1100889"/>
                  </a:lnTo>
                  <a:moveTo>
                    <a:pt x="0" y="573003"/>
                  </a:moveTo>
                  <a:lnTo>
                    <a:pt x="708359" y="694823"/>
                  </a:lnTo>
                  <a:moveTo>
                    <a:pt x="541421" y="0"/>
                  </a:moveTo>
                  <a:lnTo>
                    <a:pt x="1087353" y="514350"/>
                  </a:lnTo>
                  <a:moveTo>
                    <a:pt x="541421" y="0"/>
                  </a:moveTo>
                  <a:lnTo>
                    <a:pt x="708359" y="694823"/>
                  </a:lnTo>
                  <a:moveTo>
                    <a:pt x="1087353" y="514350"/>
                  </a:moveTo>
                  <a:lnTo>
                    <a:pt x="541421" y="1100889"/>
                  </a:lnTo>
                  <a:moveTo>
                    <a:pt x="1087353" y="514350"/>
                  </a:moveTo>
                  <a:lnTo>
                    <a:pt x="708359" y="694823"/>
                  </a:lnTo>
                  <a:moveTo>
                    <a:pt x="541421" y="1100889"/>
                  </a:moveTo>
                  <a:lnTo>
                    <a:pt x="708359" y="694823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07686" y="2326306"/>
            <a:ext cx="852738" cy="1123448"/>
            <a:chOff x="3690686" y="1281363"/>
            <a:chExt cx="852738" cy="1123448"/>
          </a:xfrm>
        </p:grpSpPr>
        <p:sp>
          <p:nvSpPr>
            <p:cNvPr id="10" name="Rounded Rectangle 9"/>
            <p:cNvSpPr/>
            <p:nvPr/>
          </p:nvSpPr>
          <p:spPr>
            <a:xfrm>
              <a:off x="3690686" y="1281363"/>
              <a:ext cx="852738" cy="1123448"/>
            </a:xfrm>
            <a:custGeom>
              <a:avLst/>
              <a:gdLst/>
              <a:ahLst/>
              <a:cxnLst/>
              <a:rect l="0" t="0" r="0" b="0"/>
              <a:pathLst>
                <a:path w="852738" h="1123448">
                  <a:moveTo>
                    <a:pt x="76701" y="582027"/>
                  </a:moveTo>
                  <a:lnTo>
                    <a:pt x="320340" y="487278"/>
                  </a:lnTo>
                  <a:lnTo>
                    <a:pt x="776036" y="545932"/>
                  </a:lnTo>
                  <a:lnTo>
                    <a:pt x="852738" y="636169"/>
                  </a:lnTo>
                  <a:lnTo>
                    <a:pt x="428625" y="1123448"/>
                  </a:lnTo>
                  <a:lnTo>
                    <a:pt x="0" y="681288"/>
                  </a:lnTo>
                  <a:close/>
                  <a:moveTo>
                    <a:pt x="451184" y="0"/>
                  </a:moveTo>
                  <a:lnTo>
                    <a:pt x="830178" y="351923"/>
                  </a:lnTo>
                  <a:lnTo>
                    <a:pt x="550444" y="451184"/>
                  </a:lnTo>
                  <a:lnTo>
                    <a:pt x="99260" y="3880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690686" y="1281363"/>
              <a:ext cx="852738" cy="1123448"/>
            </a:xfrm>
            <a:custGeom>
              <a:avLst/>
              <a:gdLst/>
              <a:ahLst/>
              <a:cxnLst/>
              <a:rect l="0" t="0" r="0" b="0"/>
              <a:pathLst>
                <a:path w="852738" h="1123448">
                  <a:moveTo>
                    <a:pt x="428625" y="1123448"/>
                  </a:moveTo>
                  <a:cubicBezTo>
                    <a:pt x="351021" y="1061185"/>
                    <a:pt x="290562" y="980874"/>
                    <a:pt x="221982" y="909587"/>
                  </a:cubicBezTo>
                  <a:cubicBezTo>
                    <a:pt x="147988" y="833788"/>
                    <a:pt x="73091" y="758891"/>
                    <a:pt x="0" y="681288"/>
                  </a:cubicBezTo>
                  <a:moveTo>
                    <a:pt x="76701" y="582027"/>
                  </a:moveTo>
                  <a:cubicBezTo>
                    <a:pt x="56849" y="619024"/>
                    <a:pt x="28875" y="651509"/>
                    <a:pt x="0" y="681288"/>
                  </a:cubicBezTo>
                  <a:moveTo>
                    <a:pt x="550444" y="771525"/>
                  </a:moveTo>
                  <a:cubicBezTo>
                    <a:pt x="366361" y="742649"/>
                    <a:pt x="180473" y="724601"/>
                    <a:pt x="0" y="681288"/>
                  </a:cubicBezTo>
                  <a:moveTo>
                    <a:pt x="428625" y="1123448"/>
                  </a:moveTo>
                  <a:cubicBezTo>
                    <a:pt x="557663" y="951096"/>
                    <a:pt x="722797" y="808522"/>
                    <a:pt x="852738" y="636169"/>
                  </a:cubicBezTo>
                  <a:moveTo>
                    <a:pt x="550444" y="771525"/>
                  </a:moveTo>
                  <a:cubicBezTo>
                    <a:pt x="510740" y="888832"/>
                    <a:pt x="469231" y="1006140"/>
                    <a:pt x="428625" y="1123448"/>
                  </a:cubicBezTo>
                  <a:moveTo>
                    <a:pt x="776036" y="545932"/>
                  </a:moveTo>
                  <a:cubicBezTo>
                    <a:pt x="800400" y="577515"/>
                    <a:pt x="833788" y="601879"/>
                    <a:pt x="852738" y="636169"/>
                  </a:cubicBezTo>
                  <a:moveTo>
                    <a:pt x="550444" y="771525"/>
                  </a:moveTo>
                  <a:cubicBezTo>
                    <a:pt x="651509" y="727308"/>
                    <a:pt x="748063" y="670459"/>
                    <a:pt x="852738" y="636169"/>
                  </a:cubicBezTo>
                  <a:moveTo>
                    <a:pt x="76701" y="582027"/>
                  </a:moveTo>
                  <a:cubicBezTo>
                    <a:pt x="156109" y="545932"/>
                    <a:pt x="237322" y="512545"/>
                    <a:pt x="320340" y="487278"/>
                  </a:cubicBezTo>
                  <a:cubicBezTo>
                    <a:pt x="471036" y="513447"/>
                    <a:pt x="623536" y="531495"/>
                    <a:pt x="776036" y="545932"/>
                  </a:cubicBezTo>
                  <a:moveTo>
                    <a:pt x="514350" y="645193"/>
                  </a:moveTo>
                  <a:cubicBezTo>
                    <a:pt x="597367" y="602782"/>
                    <a:pt x="685800" y="570296"/>
                    <a:pt x="776036" y="545932"/>
                  </a:cubicBezTo>
                  <a:moveTo>
                    <a:pt x="76701" y="582027"/>
                  </a:moveTo>
                  <a:cubicBezTo>
                    <a:pt x="223787" y="594660"/>
                    <a:pt x="369971" y="616317"/>
                    <a:pt x="514350" y="645193"/>
                  </a:cubicBezTo>
                  <a:moveTo>
                    <a:pt x="550444" y="771525"/>
                  </a:moveTo>
                  <a:cubicBezTo>
                    <a:pt x="528787" y="733625"/>
                    <a:pt x="529690" y="686702"/>
                    <a:pt x="514350" y="645193"/>
                  </a:cubicBezTo>
                  <a:moveTo>
                    <a:pt x="550444" y="451184"/>
                  </a:moveTo>
                  <a:cubicBezTo>
                    <a:pt x="398846" y="444867"/>
                    <a:pt x="249053" y="410577"/>
                    <a:pt x="99260" y="388018"/>
                  </a:cubicBezTo>
                  <a:cubicBezTo>
                    <a:pt x="228299" y="269808"/>
                    <a:pt x="328462" y="123624"/>
                    <a:pt x="451184" y="0"/>
                  </a:cubicBezTo>
                  <a:moveTo>
                    <a:pt x="451184" y="0"/>
                  </a:moveTo>
                  <a:cubicBezTo>
                    <a:pt x="569394" y="125429"/>
                    <a:pt x="701140" y="237322"/>
                    <a:pt x="830178" y="351923"/>
                  </a:cubicBezTo>
                  <a:cubicBezTo>
                    <a:pt x="734527" y="376287"/>
                    <a:pt x="644291" y="419601"/>
                    <a:pt x="550444" y="451184"/>
                  </a:cubicBezTo>
                  <a:moveTo>
                    <a:pt x="451184" y="0"/>
                  </a:moveTo>
                  <a:cubicBezTo>
                    <a:pt x="473743" y="152500"/>
                    <a:pt x="523373" y="299586"/>
                    <a:pt x="550444" y="451184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90686" y="1281363"/>
              <a:ext cx="852738" cy="1123448"/>
            </a:xfrm>
            <a:custGeom>
              <a:avLst/>
              <a:gdLst/>
              <a:ahLst/>
              <a:cxnLst/>
              <a:rect l="0" t="0" r="0" b="0"/>
              <a:pathLst>
                <a:path w="852738" h="1123448">
                  <a:moveTo>
                    <a:pt x="0" y="681288"/>
                  </a:moveTo>
                  <a:lnTo>
                    <a:pt x="428625" y="1123448"/>
                  </a:lnTo>
                  <a:moveTo>
                    <a:pt x="0" y="681288"/>
                  </a:moveTo>
                  <a:lnTo>
                    <a:pt x="76701" y="582027"/>
                  </a:lnTo>
                  <a:moveTo>
                    <a:pt x="0" y="681288"/>
                  </a:moveTo>
                  <a:lnTo>
                    <a:pt x="550444" y="771525"/>
                  </a:lnTo>
                  <a:moveTo>
                    <a:pt x="428625" y="1123448"/>
                  </a:moveTo>
                  <a:lnTo>
                    <a:pt x="852738" y="636169"/>
                  </a:lnTo>
                  <a:moveTo>
                    <a:pt x="428625" y="1123448"/>
                  </a:moveTo>
                  <a:lnTo>
                    <a:pt x="550444" y="771525"/>
                  </a:lnTo>
                  <a:moveTo>
                    <a:pt x="852738" y="636169"/>
                  </a:moveTo>
                  <a:lnTo>
                    <a:pt x="776036" y="545932"/>
                  </a:lnTo>
                  <a:moveTo>
                    <a:pt x="852738" y="636169"/>
                  </a:moveTo>
                  <a:lnTo>
                    <a:pt x="550444" y="771525"/>
                  </a:lnTo>
                  <a:moveTo>
                    <a:pt x="76701" y="582027"/>
                  </a:moveTo>
                  <a:lnTo>
                    <a:pt x="320340" y="487278"/>
                  </a:lnTo>
                  <a:lnTo>
                    <a:pt x="776036" y="545932"/>
                  </a:lnTo>
                  <a:moveTo>
                    <a:pt x="776036" y="545932"/>
                  </a:moveTo>
                  <a:lnTo>
                    <a:pt x="514350" y="645193"/>
                  </a:lnTo>
                  <a:moveTo>
                    <a:pt x="514350" y="645193"/>
                  </a:moveTo>
                  <a:lnTo>
                    <a:pt x="76701" y="582027"/>
                  </a:lnTo>
                  <a:moveTo>
                    <a:pt x="514350" y="645193"/>
                  </a:moveTo>
                  <a:lnTo>
                    <a:pt x="550444" y="771525"/>
                  </a:lnTo>
                  <a:moveTo>
                    <a:pt x="550444" y="451184"/>
                  </a:moveTo>
                  <a:lnTo>
                    <a:pt x="99260" y="388018"/>
                  </a:lnTo>
                  <a:lnTo>
                    <a:pt x="451184" y="0"/>
                  </a:lnTo>
                  <a:moveTo>
                    <a:pt x="451184" y="0"/>
                  </a:moveTo>
                  <a:lnTo>
                    <a:pt x="830178" y="351923"/>
                  </a:lnTo>
                  <a:lnTo>
                    <a:pt x="550444" y="451184"/>
                  </a:lnTo>
                  <a:moveTo>
                    <a:pt x="451184" y="0"/>
                  </a:moveTo>
                  <a:lnTo>
                    <a:pt x="550444" y="451184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97497" y="2497756"/>
            <a:ext cx="892442" cy="769720"/>
            <a:chOff x="5180497" y="1452813"/>
            <a:chExt cx="892442" cy="769720"/>
          </a:xfrm>
        </p:grpSpPr>
        <p:sp>
          <p:nvSpPr>
            <p:cNvPr id="14" name="Rounded Rectangle 13"/>
            <p:cNvSpPr/>
            <p:nvPr/>
          </p:nvSpPr>
          <p:spPr>
            <a:xfrm>
              <a:off x="5191485" y="1461836"/>
              <a:ext cx="881092" cy="760630"/>
            </a:xfrm>
            <a:custGeom>
              <a:avLst/>
              <a:gdLst/>
              <a:ahLst/>
              <a:cxnLst/>
              <a:rect l="0" t="0" r="0" b="0"/>
              <a:pathLst>
                <a:path w="881092" h="760630">
                  <a:moveTo>
                    <a:pt x="77567" y="83193"/>
                  </a:moveTo>
                  <a:cubicBezTo>
                    <a:pt x="103424" y="53481"/>
                    <a:pt x="192129" y="0"/>
                    <a:pt x="435574" y="0"/>
                  </a:cubicBezTo>
                  <a:cubicBezTo>
                    <a:pt x="679017" y="0"/>
                    <a:pt x="757779" y="53481"/>
                    <a:pt x="787613" y="83193"/>
                  </a:cubicBezTo>
                  <a:cubicBezTo>
                    <a:pt x="877113" y="172330"/>
                    <a:pt x="881092" y="223831"/>
                    <a:pt x="865180" y="237697"/>
                  </a:cubicBezTo>
                  <a:lnTo>
                    <a:pt x="435574" y="760630"/>
                  </a:lnTo>
                  <a:lnTo>
                    <a:pt x="11933" y="237697"/>
                  </a:lnTo>
                  <a:cubicBezTo>
                    <a:pt x="0" y="211946"/>
                    <a:pt x="0" y="172330"/>
                    <a:pt x="77567" y="83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80497" y="1452813"/>
              <a:ext cx="892442" cy="769720"/>
            </a:xfrm>
            <a:custGeom>
              <a:avLst/>
              <a:gdLst/>
              <a:ahLst/>
              <a:cxnLst/>
              <a:rect l="0" t="0" r="0" b="0"/>
              <a:pathLst>
                <a:path w="892442" h="769720">
                  <a:moveTo>
                    <a:pt x="876199" y="246346"/>
                  </a:moveTo>
                  <a:cubicBezTo>
                    <a:pt x="727308" y="416894"/>
                    <a:pt x="592856" y="598270"/>
                    <a:pt x="446672" y="769720"/>
                  </a:cubicBezTo>
                  <a:cubicBezTo>
                    <a:pt x="307707" y="593758"/>
                    <a:pt x="171450" y="414187"/>
                    <a:pt x="22559" y="246346"/>
                  </a:cubicBezTo>
                  <a:moveTo>
                    <a:pt x="22559" y="246346"/>
                  </a:moveTo>
                  <a:cubicBezTo>
                    <a:pt x="17144" y="219275"/>
                    <a:pt x="0" y="170547"/>
                    <a:pt x="88432" y="92041"/>
                  </a:cubicBezTo>
                  <a:moveTo>
                    <a:pt x="22559" y="246346"/>
                  </a:moveTo>
                  <a:cubicBezTo>
                    <a:pt x="138964" y="305000"/>
                    <a:pt x="301391" y="323047"/>
                    <a:pt x="456598" y="330266"/>
                  </a:cubicBezTo>
                  <a:cubicBezTo>
                    <a:pt x="639779" y="338388"/>
                    <a:pt x="817545" y="302293"/>
                    <a:pt x="876199" y="246346"/>
                  </a:cubicBezTo>
                  <a:moveTo>
                    <a:pt x="798596" y="92041"/>
                  </a:moveTo>
                  <a:cubicBezTo>
                    <a:pt x="878906" y="189497"/>
                    <a:pt x="892442" y="232811"/>
                    <a:pt x="876199" y="246346"/>
                  </a:cubicBezTo>
                  <a:moveTo>
                    <a:pt x="798596" y="92041"/>
                  </a:moveTo>
                  <a:cubicBezTo>
                    <a:pt x="790474" y="123624"/>
                    <a:pt x="699335" y="175059"/>
                    <a:pt x="446672" y="181376"/>
                  </a:cubicBezTo>
                  <a:cubicBezTo>
                    <a:pt x="194009" y="187692"/>
                    <a:pt x="112796" y="114600"/>
                    <a:pt x="88432" y="92041"/>
                  </a:cubicBezTo>
                  <a:moveTo>
                    <a:pt x="88432" y="92041"/>
                  </a:moveTo>
                  <a:cubicBezTo>
                    <a:pt x="110088" y="58653"/>
                    <a:pt x="203032" y="0"/>
                    <a:pt x="446672" y="9023"/>
                  </a:cubicBezTo>
                  <a:cubicBezTo>
                    <a:pt x="690311" y="18047"/>
                    <a:pt x="765208" y="66775"/>
                    <a:pt x="798596" y="92041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91485" y="1461836"/>
              <a:ext cx="881092" cy="760630"/>
            </a:xfrm>
            <a:custGeom>
              <a:avLst/>
              <a:gdLst/>
              <a:ahLst/>
              <a:cxnLst/>
              <a:rect l="0" t="0" r="0" b="0"/>
              <a:pathLst>
                <a:path w="881092" h="760630">
                  <a:moveTo>
                    <a:pt x="865180" y="237697"/>
                  </a:moveTo>
                  <a:lnTo>
                    <a:pt x="435574" y="760630"/>
                  </a:lnTo>
                  <a:lnTo>
                    <a:pt x="11933" y="237697"/>
                  </a:lnTo>
                  <a:moveTo>
                    <a:pt x="11933" y="237697"/>
                  </a:moveTo>
                  <a:cubicBezTo>
                    <a:pt x="0" y="211946"/>
                    <a:pt x="0" y="172330"/>
                    <a:pt x="77567" y="83193"/>
                  </a:cubicBezTo>
                  <a:moveTo>
                    <a:pt x="11933" y="237697"/>
                  </a:moveTo>
                  <a:cubicBezTo>
                    <a:pt x="262537" y="368430"/>
                    <a:pt x="745845" y="326833"/>
                    <a:pt x="865180" y="237697"/>
                  </a:cubicBezTo>
                  <a:moveTo>
                    <a:pt x="787613" y="83193"/>
                  </a:moveTo>
                  <a:cubicBezTo>
                    <a:pt x="877113" y="172330"/>
                    <a:pt x="881092" y="223831"/>
                    <a:pt x="865180" y="237697"/>
                  </a:cubicBezTo>
                  <a:moveTo>
                    <a:pt x="787613" y="83193"/>
                  </a:moveTo>
                  <a:cubicBezTo>
                    <a:pt x="775679" y="112906"/>
                    <a:pt x="688564" y="172330"/>
                    <a:pt x="435574" y="172330"/>
                  </a:cubicBezTo>
                  <a:cubicBezTo>
                    <a:pt x="182583" y="172330"/>
                    <a:pt x="91490" y="112906"/>
                    <a:pt x="77567" y="83193"/>
                  </a:cubicBezTo>
                  <a:moveTo>
                    <a:pt x="77567" y="83193"/>
                  </a:moveTo>
                  <a:cubicBezTo>
                    <a:pt x="103424" y="53481"/>
                    <a:pt x="192129" y="0"/>
                    <a:pt x="435574" y="0"/>
                  </a:cubicBezTo>
                  <a:cubicBezTo>
                    <a:pt x="679017" y="0"/>
                    <a:pt x="757779" y="53481"/>
                    <a:pt x="787613" y="83193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25206" y="2484220"/>
            <a:ext cx="879809" cy="785060"/>
            <a:chOff x="6708206" y="1439277"/>
            <a:chExt cx="879809" cy="785060"/>
          </a:xfrm>
        </p:grpSpPr>
        <p:sp>
          <p:nvSpPr>
            <p:cNvPr id="18" name="Rounded Rectangle 17"/>
            <p:cNvSpPr/>
            <p:nvPr/>
          </p:nvSpPr>
          <p:spPr>
            <a:xfrm>
              <a:off x="6712253" y="1452813"/>
              <a:ext cx="870050" cy="771194"/>
            </a:xfrm>
            <a:custGeom>
              <a:avLst/>
              <a:gdLst/>
              <a:ahLst/>
              <a:cxnLst/>
              <a:rect l="0" t="0" r="0" b="0"/>
              <a:pathLst>
                <a:path w="870050" h="771194">
                  <a:moveTo>
                    <a:pt x="2062" y="204848"/>
                  </a:moveTo>
                  <a:cubicBezTo>
                    <a:pt x="5628" y="178705"/>
                    <a:pt x="23638" y="141602"/>
                    <a:pt x="72778" y="84349"/>
                  </a:cubicBezTo>
                  <a:cubicBezTo>
                    <a:pt x="98634" y="54224"/>
                    <a:pt x="187339" y="0"/>
                    <a:pt x="430784" y="0"/>
                  </a:cubicBezTo>
                  <a:cubicBezTo>
                    <a:pt x="674228" y="0"/>
                    <a:pt x="752989" y="54224"/>
                    <a:pt x="782823" y="84349"/>
                  </a:cubicBezTo>
                  <a:cubicBezTo>
                    <a:pt x="835882" y="137927"/>
                    <a:pt x="858885" y="178093"/>
                    <a:pt x="865504" y="204848"/>
                  </a:cubicBezTo>
                  <a:cubicBezTo>
                    <a:pt x="870050" y="223224"/>
                    <a:pt x="866870" y="235274"/>
                    <a:pt x="860391" y="240998"/>
                  </a:cubicBezTo>
                  <a:lnTo>
                    <a:pt x="430784" y="771194"/>
                  </a:lnTo>
                  <a:lnTo>
                    <a:pt x="7144" y="240998"/>
                  </a:lnTo>
                  <a:cubicBezTo>
                    <a:pt x="2770" y="231429"/>
                    <a:pt x="0" y="219973"/>
                    <a:pt x="2062" y="204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708206" y="1439277"/>
              <a:ext cx="879809" cy="785060"/>
            </a:xfrm>
            <a:custGeom>
              <a:avLst/>
              <a:gdLst/>
              <a:ahLst/>
              <a:cxnLst/>
              <a:rect l="0" t="0" r="0" b="0"/>
              <a:pathLst>
                <a:path w="879809" h="785060">
                  <a:moveTo>
                    <a:pt x="10828" y="254467"/>
                  </a:moveTo>
                  <a:cubicBezTo>
                    <a:pt x="85725" y="329364"/>
                    <a:pt x="136257" y="425917"/>
                    <a:pt x="209349" y="502619"/>
                  </a:cubicBezTo>
                  <a:cubicBezTo>
                    <a:pt x="292367" y="589246"/>
                    <a:pt x="360045" y="690311"/>
                    <a:pt x="434941" y="785060"/>
                  </a:cubicBezTo>
                  <a:moveTo>
                    <a:pt x="10828" y="254467"/>
                  </a:moveTo>
                  <a:cubicBezTo>
                    <a:pt x="27973" y="259882"/>
                    <a:pt x="61361" y="276124"/>
                    <a:pt x="76701" y="284246"/>
                  </a:cubicBezTo>
                  <a:moveTo>
                    <a:pt x="10828" y="254467"/>
                  </a:moveTo>
                  <a:cubicBezTo>
                    <a:pt x="8121" y="244541"/>
                    <a:pt x="0" y="232811"/>
                    <a:pt x="6316" y="218373"/>
                  </a:cubicBezTo>
                  <a:moveTo>
                    <a:pt x="864468" y="254467"/>
                  </a:moveTo>
                  <a:cubicBezTo>
                    <a:pt x="796791" y="345607"/>
                    <a:pt x="709261" y="422308"/>
                    <a:pt x="650607" y="518861"/>
                  </a:cubicBezTo>
                  <a:cubicBezTo>
                    <a:pt x="591051" y="616317"/>
                    <a:pt x="508935" y="698433"/>
                    <a:pt x="434941" y="785060"/>
                  </a:cubicBezTo>
                  <a:moveTo>
                    <a:pt x="434941" y="785060"/>
                  </a:moveTo>
                  <a:cubicBezTo>
                    <a:pt x="384408" y="671362"/>
                    <a:pt x="327559" y="560370"/>
                    <a:pt x="291465" y="441258"/>
                  </a:cubicBezTo>
                  <a:moveTo>
                    <a:pt x="434941" y="785060"/>
                  </a:moveTo>
                  <a:cubicBezTo>
                    <a:pt x="468329" y="665045"/>
                    <a:pt x="526080" y="554054"/>
                    <a:pt x="578418" y="441258"/>
                  </a:cubicBezTo>
                  <a:moveTo>
                    <a:pt x="864468" y="254467"/>
                  </a:moveTo>
                  <a:cubicBezTo>
                    <a:pt x="853640" y="261686"/>
                    <a:pt x="814838" y="279734"/>
                    <a:pt x="798596" y="284246"/>
                  </a:cubicBezTo>
                  <a:moveTo>
                    <a:pt x="869883" y="218373"/>
                  </a:moveTo>
                  <a:cubicBezTo>
                    <a:pt x="879809" y="234615"/>
                    <a:pt x="868980" y="247248"/>
                    <a:pt x="864468" y="254467"/>
                  </a:cubicBezTo>
                  <a:moveTo>
                    <a:pt x="76701" y="97455"/>
                  </a:moveTo>
                  <a:cubicBezTo>
                    <a:pt x="101967" y="66775"/>
                    <a:pt x="192204" y="27071"/>
                    <a:pt x="434941" y="13535"/>
                  </a:cubicBezTo>
                  <a:cubicBezTo>
                    <a:pt x="677678" y="0"/>
                    <a:pt x="756184" y="68579"/>
                    <a:pt x="786865" y="97455"/>
                  </a:cubicBezTo>
                  <a:moveTo>
                    <a:pt x="786865" y="97455"/>
                  </a:moveTo>
                  <a:cubicBezTo>
                    <a:pt x="781451" y="104674"/>
                    <a:pt x="775134" y="117307"/>
                    <a:pt x="758891" y="127233"/>
                  </a:cubicBezTo>
                  <a:moveTo>
                    <a:pt x="786865" y="97455"/>
                  </a:moveTo>
                  <a:cubicBezTo>
                    <a:pt x="843714" y="147086"/>
                    <a:pt x="868078" y="190399"/>
                    <a:pt x="869883" y="218373"/>
                  </a:cubicBezTo>
                  <a:moveTo>
                    <a:pt x="106479" y="127233"/>
                  </a:moveTo>
                  <a:cubicBezTo>
                    <a:pt x="91139" y="114600"/>
                    <a:pt x="81213" y="105577"/>
                    <a:pt x="76701" y="97455"/>
                  </a:cubicBezTo>
                  <a:moveTo>
                    <a:pt x="6316" y="218373"/>
                  </a:moveTo>
                  <a:cubicBezTo>
                    <a:pt x="10828" y="192204"/>
                    <a:pt x="18047" y="145281"/>
                    <a:pt x="76701" y="97455"/>
                  </a:cubicBezTo>
                  <a:moveTo>
                    <a:pt x="291465" y="441258"/>
                  </a:moveTo>
                  <a:cubicBezTo>
                    <a:pt x="240030" y="399749"/>
                    <a:pt x="193106" y="351923"/>
                    <a:pt x="148890" y="302293"/>
                  </a:cubicBezTo>
                  <a:moveTo>
                    <a:pt x="416894" y="336583"/>
                  </a:moveTo>
                  <a:cubicBezTo>
                    <a:pt x="386213" y="381701"/>
                    <a:pt x="332973" y="406065"/>
                    <a:pt x="291465" y="441258"/>
                  </a:cubicBezTo>
                  <a:moveTo>
                    <a:pt x="416894" y="336583"/>
                  </a:moveTo>
                  <a:cubicBezTo>
                    <a:pt x="366361" y="349216"/>
                    <a:pt x="199423" y="306805"/>
                    <a:pt x="148890" y="302293"/>
                  </a:cubicBezTo>
                  <a:moveTo>
                    <a:pt x="291465" y="180473"/>
                  </a:moveTo>
                  <a:cubicBezTo>
                    <a:pt x="298683" y="203032"/>
                    <a:pt x="211154" y="278831"/>
                    <a:pt x="148890" y="302293"/>
                  </a:cubicBezTo>
                  <a:moveTo>
                    <a:pt x="148890" y="302293"/>
                  </a:moveTo>
                  <a:cubicBezTo>
                    <a:pt x="125429" y="295976"/>
                    <a:pt x="93846" y="295074"/>
                    <a:pt x="76701" y="284246"/>
                  </a:cubicBezTo>
                  <a:moveTo>
                    <a:pt x="459305" y="336583"/>
                  </a:moveTo>
                  <a:cubicBezTo>
                    <a:pt x="447574" y="340192"/>
                    <a:pt x="429527" y="337485"/>
                    <a:pt x="416894" y="336583"/>
                  </a:cubicBezTo>
                  <a:moveTo>
                    <a:pt x="416894" y="336583"/>
                  </a:moveTo>
                  <a:cubicBezTo>
                    <a:pt x="360947" y="334778"/>
                    <a:pt x="307707" y="219275"/>
                    <a:pt x="291465" y="180473"/>
                  </a:cubicBezTo>
                  <a:moveTo>
                    <a:pt x="703847" y="314926"/>
                  </a:moveTo>
                  <a:cubicBezTo>
                    <a:pt x="666850" y="361849"/>
                    <a:pt x="615415" y="395237"/>
                    <a:pt x="578418" y="441258"/>
                  </a:cubicBezTo>
                  <a:moveTo>
                    <a:pt x="578418" y="441258"/>
                  </a:moveTo>
                  <a:cubicBezTo>
                    <a:pt x="536909" y="407870"/>
                    <a:pt x="499009" y="371775"/>
                    <a:pt x="459305" y="336583"/>
                  </a:cubicBezTo>
                  <a:moveTo>
                    <a:pt x="703847" y="314926"/>
                  </a:moveTo>
                  <a:cubicBezTo>
                    <a:pt x="654217" y="330266"/>
                    <a:pt x="517959" y="340192"/>
                    <a:pt x="459305" y="336583"/>
                  </a:cubicBezTo>
                  <a:moveTo>
                    <a:pt x="703847" y="314926"/>
                  </a:moveTo>
                  <a:cubicBezTo>
                    <a:pt x="648802" y="285148"/>
                    <a:pt x="570296" y="216568"/>
                    <a:pt x="578418" y="180473"/>
                  </a:cubicBezTo>
                  <a:moveTo>
                    <a:pt x="798596" y="284246"/>
                  </a:moveTo>
                  <a:cubicBezTo>
                    <a:pt x="774232" y="294172"/>
                    <a:pt x="724601" y="309512"/>
                    <a:pt x="703847" y="314926"/>
                  </a:cubicBezTo>
                  <a:moveTo>
                    <a:pt x="578418" y="180473"/>
                  </a:moveTo>
                  <a:cubicBezTo>
                    <a:pt x="559468" y="244541"/>
                    <a:pt x="489986" y="315828"/>
                    <a:pt x="459305" y="336583"/>
                  </a:cubicBezTo>
                  <a:moveTo>
                    <a:pt x="578418" y="180473"/>
                  </a:moveTo>
                  <a:cubicBezTo>
                    <a:pt x="537811" y="185887"/>
                    <a:pt x="489986" y="182278"/>
                    <a:pt x="434941" y="188595"/>
                  </a:cubicBezTo>
                  <a:cubicBezTo>
                    <a:pt x="379897" y="194009"/>
                    <a:pt x="331169" y="192204"/>
                    <a:pt x="291465" y="180473"/>
                  </a:cubicBezTo>
                  <a:moveTo>
                    <a:pt x="758891" y="127233"/>
                  </a:moveTo>
                  <a:cubicBezTo>
                    <a:pt x="732723" y="152500"/>
                    <a:pt x="673166" y="179571"/>
                    <a:pt x="578418" y="180473"/>
                  </a:cubicBezTo>
                  <a:moveTo>
                    <a:pt x="291465" y="180473"/>
                  </a:moveTo>
                  <a:cubicBezTo>
                    <a:pt x="195813" y="180473"/>
                    <a:pt x="138964" y="147086"/>
                    <a:pt x="106479" y="127233"/>
                  </a:cubicBezTo>
                  <a:moveTo>
                    <a:pt x="76701" y="284246"/>
                  </a:moveTo>
                  <a:cubicBezTo>
                    <a:pt x="65872" y="264393"/>
                    <a:pt x="38801" y="190399"/>
                    <a:pt x="106479" y="127233"/>
                  </a:cubicBezTo>
                  <a:moveTo>
                    <a:pt x="106479" y="127233"/>
                  </a:moveTo>
                  <a:cubicBezTo>
                    <a:pt x="74896" y="155207"/>
                    <a:pt x="21656" y="221080"/>
                    <a:pt x="6316" y="218373"/>
                  </a:cubicBezTo>
                  <a:moveTo>
                    <a:pt x="758891" y="127233"/>
                  </a:moveTo>
                  <a:cubicBezTo>
                    <a:pt x="784158" y="157012"/>
                    <a:pt x="831081" y="224689"/>
                    <a:pt x="798596" y="284246"/>
                  </a:cubicBezTo>
                  <a:moveTo>
                    <a:pt x="869883" y="218373"/>
                  </a:moveTo>
                  <a:cubicBezTo>
                    <a:pt x="843714" y="188594"/>
                    <a:pt x="776036" y="154304"/>
                    <a:pt x="758891" y="127233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712253" y="1452813"/>
              <a:ext cx="870050" cy="771194"/>
            </a:xfrm>
            <a:custGeom>
              <a:avLst/>
              <a:gdLst/>
              <a:ahLst/>
              <a:cxnLst/>
              <a:rect l="0" t="0" r="0" b="0"/>
              <a:pathLst>
                <a:path w="870050" h="771194">
                  <a:moveTo>
                    <a:pt x="7144" y="240998"/>
                  </a:moveTo>
                  <a:lnTo>
                    <a:pt x="430784" y="771194"/>
                  </a:lnTo>
                  <a:moveTo>
                    <a:pt x="72777" y="271122"/>
                  </a:moveTo>
                  <a:cubicBezTo>
                    <a:pt x="56039" y="264353"/>
                    <a:pt x="22310" y="249020"/>
                    <a:pt x="7144" y="240998"/>
                  </a:cubicBezTo>
                  <a:moveTo>
                    <a:pt x="7144" y="240998"/>
                  </a:moveTo>
                  <a:cubicBezTo>
                    <a:pt x="2770" y="231429"/>
                    <a:pt x="0" y="219973"/>
                    <a:pt x="2062" y="204848"/>
                  </a:cubicBezTo>
                  <a:moveTo>
                    <a:pt x="860391" y="240998"/>
                  </a:moveTo>
                  <a:lnTo>
                    <a:pt x="430784" y="771194"/>
                  </a:lnTo>
                  <a:moveTo>
                    <a:pt x="430784" y="771194"/>
                  </a:moveTo>
                  <a:lnTo>
                    <a:pt x="287771" y="427772"/>
                  </a:lnTo>
                  <a:moveTo>
                    <a:pt x="574176" y="427772"/>
                  </a:moveTo>
                  <a:lnTo>
                    <a:pt x="430784" y="771194"/>
                  </a:lnTo>
                  <a:moveTo>
                    <a:pt x="860391" y="240998"/>
                  </a:moveTo>
                  <a:cubicBezTo>
                    <a:pt x="850124" y="248773"/>
                    <a:pt x="810220" y="264142"/>
                    <a:pt x="794946" y="271122"/>
                  </a:cubicBezTo>
                  <a:moveTo>
                    <a:pt x="865503" y="204848"/>
                  </a:moveTo>
                  <a:cubicBezTo>
                    <a:pt x="870050" y="223224"/>
                    <a:pt x="866869" y="235274"/>
                    <a:pt x="860391" y="240998"/>
                  </a:cubicBezTo>
                  <a:moveTo>
                    <a:pt x="72777" y="84349"/>
                  </a:moveTo>
                  <a:cubicBezTo>
                    <a:pt x="98634" y="54224"/>
                    <a:pt x="187339" y="0"/>
                    <a:pt x="430784" y="0"/>
                  </a:cubicBezTo>
                  <a:cubicBezTo>
                    <a:pt x="674228" y="0"/>
                    <a:pt x="752989" y="54224"/>
                    <a:pt x="782823" y="84349"/>
                  </a:cubicBezTo>
                  <a:moveTo>
                    <a:pt x="782823" y="84349"/>
                  </a:moveTo>
                  <a:cubicBezTo>
                    <a:pt x="779588" y="92516"/>
                    <a:pt x="770828" y="102896"/>
                    <a:pt x="754736" y="113689"/>
                  </a:cubicBezTo>
                  <a:moveTo>
                    <a:pt x="782823" y="84349"/>
                  </a:moveTo>
                  <a:cubicBezTo>
                    <a:pt x="835882" y="137927"/>
                    <a:pt x="858885" y="178093"/>
                    <a:pt x="865503" y="204848"/>
                  </a:cubicBezTo>
                  <a:moveTo>
                    <a:pt x="102802" y="113689"/>
                  </a:moveTo>
                  <a:cubicBezTo>
                    <a:pt x="85997" y="102896"/>
                    <a:pt x="76552" y="92516"/>
                    <a:pt x="72777" y="84349"/>
                  </a:cubicBezTo>
                  <a:moveTo>
                    <a:pt x="2062" y="204848"/>
                  </a:moveTo>
                  <a:cubicBezTo>
                    <a:pt x="5628" y="178705"/>
                    <a:pt x="23638" y="141602"/>
                    <a:pt x="72777" y="84349"/>
                  </a:cubicBezTo>
                  <a:moveTo>
                    <a:pt x="144569" y="289198"/>
                  </a:moveTo>
                  <a:lnTo>
                    <a:pt x="287771" y="427772"/>
                  </a:lnTo>
                  <a:moveTo>
                    <a:pt x="287771" y="427772"/>
                  </a:moveTo>
                  <a:lnTo>
                    <a:pt x="413073" y="323275"/>
                  </a:lnTo>
                  <a:moveTo>
                    <a:pt x="413073" y="323275"/>
                  </a:moveTo>
                  <a:cubicBezTo>
                    <a:pt x="360470" y="320438"/>
                    <a:pt x="194661" y="298525"/>
                    <a:pt x="144569" y="289198"/>
                  </a:cubicBezTo>
                  <a:moveTo>
                    <a:pt x="287771" y="167098"/>
                  </a:moveTo>
                  <a:cubicBezTo>
                    <a:pt x="290320" y="190389"/>
                    <a:pt x="210204" y="277148"/>
                    <a:pt x="144569" y="289198"/>
                  </a:cubicBezTo>
                  <a:moveTo>
                    <a:pt x="144569" y="289198"/>
                  </a:moveTo>
                  <a:cubicBezTo>
                    <a:pt x="120702" y="284754"/>
                    <a:pt x="90868" y="278439"/>
                    <a:pt x="72777" y="271122"/>
                  </a:cubicBezTo>
                  <a:moveTo>
                    <a:pt x="454840" y="323275"/>
                  </a:moveTo>
                  <a:cubicBezTo>
                    <a:pt x="442907" y="325348"/>
                    <a:pt x="425007" y="323918"/>
                    <a:pt x="413073" y="323275"/>
                  </a:cubicBezTo>
                  <a:moveTo>
                    <a:pt x="413073" y="323275"/>
                  </a:moveTo>
                  <a:cubicBezTo>
                    <a:pt x="359372" y="307140"/>
                    <a:pt x="293738" y="208424"/>
                    <a:pt x="287771" y="167098"/>
                  </a:cubicBezTo>
                  <a:moveTo>
                    <a:pt x="699478" y="301247"/>
                  </a:moveTo>
                  <a:lnTo>
                    <a:pt x="574176" y="427772"/>
                  </a:lnTo>
                  <a:moveTo>
                    <a:pt x="454840" y="323275"/>
                  </a:moveTo>
                  <a:lnTo>
                    <a:pt x="574176" y="427772"/>
                  </a:lnTo>
                  <a:moveTo>
                    <a:pt x="699478" y="301247"/>
                  </a:moveTo>
                  <a:cubicBezTo>
                    <a:pt x="648370" y="309903"/>
                    <a:pt x="513990" y="320861"/>
                    <a:pt x="454840" y="323275"/>
                  </a:cubicBezTo>
                  <a:moveTo>
                    <a:pt x="699478" y="301247"/>
                  </a:moveTo>
                  <a:cubicBezTo>
                    <a:pt x="642197" y="277042"/>
                    <a:pt x="580143" y="203623"/>
                    <a:pt x="574176" y="166993"/>
                  </a:cubicBezTo>
                  <a:moveTo>
                    <a:pt x="794946" y="271122"/>
                  </a:moveTo>
                  <a:cubicBezTo>
                    <a:pt x="771079" y="283173"/>
                    <a:pt x="720921" y="297616"/>
                    <a:pt x="699478" y="301247"/>
                  </a:cubicBezTo>
                  <a:moveTo>
                    <a:pt x="574176" y="166993"/>
                  </a:moveTo>
                  <a:cubicBezTo>
                    <a:pt x="564629" y="233107"/>
                    <a:pt x="490642" y="313297"/>
                    <a:pt x="454840" y="323275"/>
                  </a:cubicBezTo>
                  <a:moveTo>
                    <a:pt x="574176" y="166993"/>
                  </a:moveTo>
                  <a:cubicBezTo>
                    <a:pt x="533710" y="171829"/>
                    <a:pt x="486231" y="174723"/>
                    <a:pt x="430784" y="174723"/>
                  </a:cubicBezTo>
                  <a:cubicBezTo>
                    <a:pt x="375739" y="174723"/>
                    <a:pt x="328360" y="171871"/>
                    <a:pt x="287771" y="167098"/>
                  </a:cubicBezTo>
                  <a:moveTo>
                    <a:pt x="754736" y="113689"/>
                  </a:moveTo>
                  <a:cubicBezTo>
                    <a:pt x="724478" y="133986"/>
                    <a:pt x="668295" y="155744"/>
                    <a:pt x="574176" y="166993"/>
                  </a:cubicBezTo>
                  <a:moveTo>
                    <a:pt x="287771" y="167098"/>
                  </a:moveTo>
                  <a:cubicBezTo>
                    <a:pt x="192379" y="155879"/>
                    <a:pt x="134498" y="134049"/>
                    <a:pt x="102802" y="113689"/>
                  </a:cubicBezTo>
                  <a:moveTo>
                    <a:pt x="72777" y="271122"/>
                  </a:moveTo>
                  <a:cubicBezTo>
                    <a:pt x="62833" y="249909"/>
                    <a:pt x="40747" y="182362"/>
                    <a:pt x="102802" y="113689"/>
                  </a:cubicBezTo>
                  <a:moveTo>
                    <a:pt x="102802" y="113689"/>
                  </a:moveTo>
                  <a:cubicBezTo>
                    <a:pt x="75420" y="146084"/>
                    <a:pt x="16939" y="209668"/>
                    <a:pt x="2062" y="204848"/>
                  </a:cubicBezTo>
                  <a:moveTo>
                    <a:pt x="754736" y="113689"/>
                  </a:moveTo>
                  <a:cubicBezTo>
                    <a:pt x="786102" y="136766"/>
                    <a:pt x="816502" y="206923"/>
                    <a:pt x="794946" y="271122"/>
                  </a:cubicBezTo>
                  <a:moveTo>
                    <a:pt x="865503" y="204848"/>
                  </a:moveTo>
                  <a:cubicBezTo>
                    <a:pt x="831255" y="185568"/>
                    <a:pt x="777388" y="136042"/>
                    <a:pt x="754736" y="113689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17711" y="1635091"/>
            <a:ext cx="23564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From Idea to 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Project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3302" y="3927107"/>
            <a:ext cx="101516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Disorganized
Resources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9107" y="3981249"/>
            <a:ext cx="568492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Identify
Need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24651" y="4089534"/>
            <a:ext cx="609098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Develop
Solution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2237" y="4089534"/>
            <a:ext cx="595563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Share
Publicly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3132" y="4089534"/>
            <a:ext cx="89334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Community
Resource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0470" y="4414386"/>
            <a:ext cx="1001628" cy="8085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Scattered
development
resources
collection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26105" y="4495599"/>
            <a:ext cx="1096377" cy="60639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Recognize the
need for
organization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11060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Build a personal
resource organizer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65751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Launch as an open
source project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12501" y="4576813"/>
            <a:ext cx="1218197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Curated toolbox
for developers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B40770-6794-F433-DDF6-C1B20A2F510F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-idea-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project.png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82A39-08A6-2F6D-A857-08152459D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5A7C91F-B314-7FEC-69A5-DB7AA0811AB8}"/>
              </a:ext>
            </a:extLst>
          </p:cNvPr>
          <p:cNvSpPr/>
          <p:nvPr/>
        </p:nvSpPr>
        <p:spPr>
          <a:xfrm>
            <a:off x="-669077" y="2706199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E3F2D9-9C0C-6401-B289-20103BFF511C}"/>
              </a:ext>
            </a:extLst>
          </p:cNvPr>
          <p:cNvGrpSpPr/>
          <p:nvPr/>
        </p:nvGrpSpPr>
        <p:grpSpPr>
          <a:xfrm>
            <a:off x="973761" y="2299235"/>
            <a:ext cx="1044942" cy="1184809"/>
            <a:chOff x="556761" y="1254292"/>
            <a:chExt cx="1044942" cy="118480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18ED5308-8602-CE76-67DF-61E477829ADB}"/>
                </a:ext>
              </a:extLst>
            </p:cNvPr>
            <p:cNvSpPr/>
            <p:nvPr/>
          </p:nvSpPr>
          <p:spPr>
            <a:xfrm>
              <a:off x="556761" y="1254292"/>
              <a:ext cx="1044942" cy="1184809"/>
            </a:xfrm>
            <a:custGeom>
              <a:avLst/>
              <a:gdLst/>
              <a:ahLst/>
              <a:cxnLst/>
              <a:rect l="0" t="0" r="0" b="0"/>
              <a:pathLst>
                <a:path w="1044942" h="1184809">
                  <a:moveTo>
                    <a:pt x="1044942" y="771525"/>
                  </a:moveTo>
                  <a:cubicBezTo>
                    <a:pt x="903270" y="915903"/>
                    <a:pt x="745356" y="1043137"/>
                    <a:pt x="598270" y="1182102"/>
                  </a:cubicBezTo>
                  <a:cubicBezTo>
                    <a:pt x="591051" y="1182102"/>
                    <a:pt x="582930" y="1179395"/>
                    <a:pt x="575711" y="1181200"/>
                  </a:cubicBezTo>
                  <a:moveTo>
                    <a:pt x="1044942" y="771525"/>
                  </a:moveTo>
                  <a:cubicBezTo>
                    <a:pt x="1042235" y="682190"/>
                    <a:pt x="1007043" y="594660"/>
                    <a:pt x="1013359" y="505326"/>
                  </a:cubicBezTo>
                  <a:moveTo>
                    <a:pt x="887028" y="780548"/>
                  </a:moveTo>
                  <a:cubicBezTo>
                    <a:pt x="938463" y="768817"/>
                    <a:pt x="992605" y="764306"/>
                    <a:pt x="1044942" y="771525"/>
                  </a:cubicBezTo>
                  <a:moveTo>
                    <a:pt x="706554" y="636169"/>
                  </a:moveTo>
                  <a:cubicBezTo>
                    <a:pt x="807619" y="589246"/>
                    <a:pt x="908685" y="543225"/>
                    <a:pt x="1013359" y="505326"/>
                  </a:cubicBezTo>
                  <a:moveTo>
                    <a:pt x="887028" y="780548"/>
                  </a:moveTo>
                  <a:cubicBezTo>
                    <a:pt x="926732" y="687604"/>
                    <a:pt x="966436" y="594660"/>
                    <a:pt x="1013359" y="505326"/>
                  </a:cubicBezTo>
                  <a:moveTo>
                    <a:pt x="706554" y="636169"/>
                  </a:moveTo>
                  <a:cubicBezTo>
                    <a:pt x="725504" y="549542"/>
                    <a:pt x="741746" y="462915"/>
                    <a:pt x="769720" y="378994"/>
                  </a:cubicBezTo>
                  <a:moveTo>
                    <a:pt x="706554" y="636169"/>
                  </a:moveTo>
                  <a:cubicBezTo>
                    <a:pt x="660533" y="819350"/>
                    <a:pt x="601879" y="998019"/>
                    <a:pt x="553151" y="1180297"/>
                  </a:cubicBezTo>
                  <a:moveTo>
                    <a:pt x="706554" y="636169"/>
                  </a:moveTo>
                  <a:cubicBezTo>
                    <a:pt x="770622" y="679483"/>
                    <a:pt x="823862" y="737234"/>
                    <a:pt x="887028" y="780548"/>
                  </a:cubicBezTo>
                  <a:moveTo>
                    <a:pt x="769720" y="378994"/>
                  </a:moveTo>
                  <a:cubicBezTo>
                    <a:pt x="666850" y="260784"/>
                    <a:pt x="570296" y="135355"/>
                    <a:pt x="489986" y="0"/>
                  </a:cubicBezTo>
                  <a:moveTo>
                    <a:pt x="471938" y="496302"/>
                  </a:moveTo>
                  <a:cubicBezTo>
                    <a:pt x="563980" y="443062"/>
                    <a:pt x="669557" y="415089"/>
                    <a:pt x="769720" y="378994"/>
                  </a:cubicBezTo>
                  <a:moveTo>
                    <a:pt x="489986" y="0"/>
                  </a:moveTo>
                  <a:cubicBezTo>
                    <a:pt x="413284" y="146183"/>
                    <a:pt x="310414" y="277929"/>
                    <a:pt x="232811" y="424113"/>
                  </a:cubicBezTo>
                  <a:moveTo>
                    <a:pt x="489986" y="0"/>
                  </a:moveTo>
                  <a:cubicBezTo>
                    <a:pt x="492693" y="165133"/>
                    <a:pt x="470133" y="331169"/>
                    <a:pt x="471938" y="496302"/>
                  </a:cubicBezTo>
                  <a:moveTo>
                    <a:pt x="232811" y="424113"/>
                  </a:moveTo>
                  <a:cubicBezTo>
                    <a:pt x="258077" y="499009"/>
                    <a:pt x="276124" y="576613"/>
                    <a:pt x="291465" y="654217"/>
                  </a:cubicBezTo>
                  <a:moveTo>
                    <a:pt x="232811" y="424113"/>
                  </a:moveTo>
                  <a:cubicBezTo>
                    <a:pt x="314926" y="439453"/>
                    <a:pt x="392530" y="471938"/>
                    <a:pt x="471938" y="496302"/>
                  </a:cubicBezTo>
                  <a:moveTo>
                    <a:pt x="291465" y="654217"/>
                  </a:moveTo>
                  <a:cubicBezTo>
                    <a:pt x="203032" y="637974"/>
                    <a:pt x="121819" y="593758"/>
                    <a:pt x="34289" y="573003"/>
                  </a:cubicBezTo>
                  <a:moveTo>
                    <a:pt x="291465" y="654217"/>
                  </a:moveTo>
                  <a:cubicBezTo>
                    <a:pt x="235518" y="700237"/>
                    <a:pt x="205739" y="774232"/>
                    <a:pt x="147086" y="816643"/>
                  </a:cubicBezTo>
                  <a:moveTo>
                    <a:pt x="417796" y="1174883"/>
                  </a:moveTo>
                  <a:cubicBezTo>
                    <a:pt x="367263" y="1003433"/>
                    <a:pt x="330266" y="828374"/>
                    <a:pt x="291465" y="654217"/>
                  </a:cubicBezTo>
                  <a:moveTo>
                    <a:pt x="2707" y="816643"/>
                  </a:moveTo>
                  <a:cubicBezTo>
                    <a:pt x="0" y="734527"/>
                    <a:pt x="14437" y="652412"/>
                    <a:pt x="34289" y="573003"/>
                  </a:cubicBezTo>
                  <a:moveTo>
                    <a:pt x="34289" y="573003"/>
                  </a:moveTo>
                  <a:cubicBezTo>
                    <a:pt x="75798" y="652412"/>
                    <a:pt x="118210" y="731820"/>
                    <a:pt x="147086" y="816643"/>
                  </a:cubicBezTo>
                  <a:moveTo>
                    <a:pt x="390725" y="1173981"/>
                  </a:moveTo>
                  <a:cubicBezTo>
                    <a:pt x="379897" y="1174883"/>
                    <a:pt x="369971" y="1173981"/>
                    <a:pt x="359142" y="1173078"/>
                  </a:cubicBezTo>
                  <a:cubicBezTo>
                    <a:pt x="241834" y="1053063"/>
                    <a:pt x="126331" y="930341"/>
                    <a:pt x="2707" y="816643"/>
                  </a:cubicBezTo>
                  <a:moveTo>
                    <a:pt x="147086" y="816643"/>
                  </a:moveTo>
                  <a:cubicBezTo>
                    <a:pt x="99260" y="822057"/>
                    <a:pt x="50532" y="822959"/>
                    <a:pt x="2707" y="816643"/>
                  </a:cubicBezTo>
                  <a:moveTo>
                    <a:pt x="390725" y="1173981"/>
                  </a:moveTo>
                  <a:cubicBezTo>
                    <a:pt x="297781" y="1063892"/>
                    <a:pt x="214763" y="943877"/>
                    <a:pt x="147086" y="816643"/>
                  </a:cubicBezTo>
                  <a:moveTo>
                    <a:pt x="390725" y="1173981"/>
                  </a:moveTo>
                  <a:cubicBezTo>
                    <a:pt x="399749" y="1174883"/>
                    <a:pt x="408772" y="1173981"/>
                    <a:pt x="417796" y="1174883"/>
                  </a:cubicBezTo>
                  <a:moveTo>
                    <a:pt x="471938" y="496302"/>
                  </a:moveTo>
                  <a:cubicBezTo>
                    <a:pt x="497205" y="722797"/>
                    <a:pt x="497205" y="951096"/>
                    <a:pt x="494497" y="1178493"/>
                  </a:cubicBezTo>
                  <a:moveTo>
                    <a:pt x="494497" y="1178493"/>
                  </a:moveTo>
                  <a:cubicBezTo>
                    <a:pt x="469231" y="1175786"/>
                    <a:pt x="441258" y="1184809"/>
                    <a:pt x="417796" y="1174883"/>
                  </a:cubicBezTo>
                  <a:moveTo>
                    <a:pt x="553151" y="1180297"/>
                  </a:moveTo>
                  <a:cubicBezTo>
                    <a:pt x="533299" y="1182102"/>
                    <a:pt x="513447" y="1182102"/>
                    <a:pt x="494497" y="1178493"/>
                  </a:cubicBezTo>
                  <a:moveTo>
                    <a:pt x="575711" y="1181200"/>
                  </a:moveTo>
                  <a:cubicBezTo>
                    <a:pt x="568492" y="1183004"/>
                    <a:pt x="560370" y="1183004"/>
                    <a:pt x="553151" y="1180297"/>
                  </a:cubicBezTo>
                  <a:moveTo>
                    <a:pt x="575711" y="1181200"/>
                  </a:moveTo>
                  <a:cubicBezTo>
                    <a:pt x="671362" y="1042235"/>
                    <a:pt x="774232" y="905977"/>
                    <a:pt x="887028" y="780548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D9E801D-6EB9-E51D-887C-848555B18F67}"/>
                </a:ext>
              </a:extLst>
            </p:cNvPr>
            <p:cNvSpPr/>
            <p:nvPr/>
          </p:nvSpPr>
          <p:spPr>
            <a:xfrm>
              <a:off x="559468" y="1254292"/>
              <a:ext cx="1042235" cy="1182102"/>
            </a:xfrm>
            <a:custGeom>
              <a:avLst/>
              <a:gdLst/>
              <a:ahLst/>
              <a:cxnLst/>
              <a:rect l="0" t="0" r="0" b="0"/>
              <a:pathLst>
                <a:path w="1042235" h="1182102">
                  <a:moveTo>
                    <a:pt x="1042235" y="771525"/>
                  </a:moveTo>
                  <a:lnTo>
                    <a:pt x="595563" y="1182102"/>
                  </a:lnTo>
                  <a:lnTo>
                    <a:pt x="573003" y="1181251"/>
                  </a:lnTo>
                  <a:moveTo>
                    <a:pt x="1010652" y="505326"/>
                  </a:moveTo>
                  <a:lnTo>
                    <a:pt x="1042235" y="771525"/>
                  </a:lnTo>
                  <a:moveTo>
                    <a:pt x="1042235" y="771525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1010652" y="505326"/>
                  </a:lnTo>
                  <a:moveTo>
                    <a:pt x="1010652" y="505326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767013" y="378994"/>
                  </a:lnTo>
                  <a:moveTo>
                    <a:pt x="703847" y="636169"/>
                  </a:moveTo>
                  <a:lnTo>
                    <a:pt x="550444" y="1180399"/>
                  </a:lnTo>
                  <a:moveTo>
                    <a:pt x="703847" y="636169"/>
                  </a:moveTo>
                  <a:lnTo>
                    <a:pt x="884321" y="780548"/>
                  </a:lnTo>
                  <a:moveTo>
                    <a:pt x="487278" y="0"/>
                  </a:moveTo>
                  <a:lnTo>
                    <a:pt x="767013" y="378994"/>
                  </a:lnTo>
                  <a:moveTo>
                    <a:pt x="767013" y="378994"/>
                  </a:moveTo>
                  <a:lnTo>
                    <a:pt x="469231" y="496302"/>
                  </a:lnTo>
                  <a:moveTo>
                    <a:pt x="487278" y="0"/>
                  </a:moveTo>
                  <a:lnTo>
                    <a:pt x="230103" y="424113"/>
                  </a:lnTo>
                  <a:moveTo>
                    <a:pt x="487278" y="0"/>
                  </a:moveTo>
                  <a:lnTo>
                    <a:pt x="469231" y="496302"/>
                  </a:lnTo>
                  <a:moveTo>
                    <a:pt x="230103" y="424113"/>
                  </a:moveTo>
                  <a:lnTo>
                    <a:pt x="288757" y="654217"/>
                  </a:lnTo>
                  <a:moveTo>
                    <a:pt x="469231" y="496302"/>
                  </a:moveTo>
                  <a:lnTo>
                    <a:pt x="230103" y="424113"/>
                  </a:lnTo>
                  <a:moveTo>
                    <a:pt x="288757" y="654217"/>
                  </a:moveTo>
                  <a:lnTo>
                    <a:pt x="31582" y="573003"/>
                  </a:lnTo>
                  <a:moveTo>
                    <a:pt x="288757" y="654217"/>
                  </a:moveTo>
                  <a:lnTo>
                    <a:pt x="144378" y="816643"/>
                  </a:lnTo>
                  <a:moveTo>
                    <a:pt x="288757" y="654217"/>
                  </a:moveTo>
                  <a:lnTo>
                    <a:pt x="415089" y="1175292"/>
                  </a:lnTo>
                  <a:moveTo>
                    <a:pt x="31582" y="573003"/>
                  </a:moveTo>
                  <a:lnTo>
                    <a:pt x="0" y="816643"/>
                  </a:lnTo>
                  <a:moveTo>
                    <a:pt x="31582" y="573003"/>
                  </a:moveTo>
                  <a:lnTo>
                    <a:pt x="144378" y="816643"/>
                  </a:lnTo>
                  <a:moveTo>
                    <a:pt x="388018" y="1174270"/>
                  </a:moveTo>
                  <a:lnTo>
                    <a:pt x="356435" y="1173078"/>
                  </a:lnTo>
                  <a:lnTo>
                    <a:pt x="0" y="816643"/>
                  </a:lnTo>
                  <a:moveTo>
                    <a:pt x="0" y="816643"/>
                  </a:moveTo>
                  <a:lnTo>
                    <a:pt x="144378" y="816643"/>
                  </a:lnTo>
                  <a:moveTo>
                    <a:pt x="144378" y="816643"/>
                  </a:moveTo>
                  <a:lnTo>
                    <a:pt x="388018" y="1174270"/>
                  </a:lnTo>
                  <a:moveTo>
                    <a:pt x="388018" y="1174270"/>
                  </a:moveTo>
                  <a:lnTo>
                    <a:pt x="415089" y="1175292"/>
                  </a:lnTo>
                  <a:moveTo>
                    <a:pt x="491790" y="1178186"/>
                  </a:moveTo>
                  <a:lnTo>
                    <a:pt x="469231" y="496302"/>
                  </a:lnTo>
                  <a:moveTo>
                    <a:pt x="415089" y="1175292"/>
                  </a:moveTo>
                  <a:lnTo>
                    <a:pt x="491790" y="1178186"/>
                  </a:lnTo>
                  <a:moveTo>
                    <a:pt x="491790" y="1178186"/>
                  </a:moveTo>
                  <a:lnTo>
                    <a:pt x="550444" y="1180399"/>
                  </a:lnTo>
                  <a:moveTo>
                    <a:pt x="550444" y="1180399"/>
                  </a:moveTo>
                  <a:lnTo>
                    <a:pt x="573003" y="1181251"/>
                  </a:lnTo>
                  <a:moveTo>
                    <a:pt x="573003" y="1181251"/>
                  </a:moveTo>
                  <a:lnTo>
                    <a:pt x="884321" y="780548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6F0AF9-3C19-CC1F-6AE3-E48AA8162EB1}"/>
              </a:ext>
            </a:extLst>
          </p:cNvPr>
          <p:cNvSpPr/>
          <p:nvPr/>
        </p:nvSpPr>
        <p:spPr>
          <a:xfrm>
            <a:off x="2474400" y="2335329"/>
            <a:ext cx="1087353" cy="1100889"/>
          </a:xfrm>
          <a:custGeom>
            <a:avLst/>
            <a:gdLst/>
            <a:ahLst/>
            <a:cxnLst/>
            <a:rect l="0" t="0" r="0" b="0"/>
            <a:pathLst>
              <a:path w="1087353" h="1100889">
                <a:moveTo>
                  <a:pt x="0" y="573003"/>
                </a:moveTo>
                <a:cubicBezTo>
                  <a:pt x="174157" y="376287"/>
                  <a:pt x="356435" y="186790"/>
                  <a:pt x="541421" y="0"/>
                </a:cubicBezTo>
                <a:moveTo>
                  <a:pt x="0" y="573003"/>
                </a:moveTo>
                <a:cubicBezTo>
                  <a:pt x="190399" y="738137"/>
                  <a:pt x="363654" y="922220"/>
                  <a:pt x="541421" y="1100889"/>
                </a:cubicBezTo>
                <a:moveTo>
                  <a:pt x="0" y="573003"/>
                </a:moveTo>
                <a:cubicBezTo>
                  <a:pt x="236420" y="610001"/>
                  <a:pt x="472841" y="651509"/>
                  <a:pt x="708359" y="694823"/>
                </a:cubicBezTo>
                <a:moveTo>
                  <a:pt x="1087353" y="514350"/>
                </a:moveTo>
                <a:cubicBezTo>
                  <a:pt x="991702" y="425015"/>
                  <a:pt x="902368" y="329364"/>
                  <a:pt x="802205" y="245444"/>
                </a:cubicBezTo>
                <a:cubicBezTo>
                  <a:pt x="710163" y="169645"/>
                  <a:pt x="619927" y="90236"/>
                  <a:pt x="541421" y="0"/>
                </a:cubicBezTo>
                <a:moveTo>
                  <a:pt x="708359" y="694823"/>
                </a:moveTo>
                <a:cubicBezTo>
                  <a:pt x="645193" y="464719"/>
                  <a:pt x="583832" y="234615"/>
                  <a:pt x="541421" y="0"/>
                </a:cubicBezTo>
                <a:moveTo>
                  <a:pt x="541421" y="1100889"/>
                </a:moveTo>
                <a:cubicBezTo>
                  <a:pt x="711066" y="894247"/>
                  <a:pt x="897856" y="702945"/>
                  <a:pt x="1087353" y="514350"/>
                </a:cubicBezTo>
                <a:moveTo>
                  <a:pt x="1087353" y="514350"/>
                </a:moveTo>
                <a:cubicBezTo>
                  <a:pt x="960119" y="572101"/>
                  <a:pt x="837397" y="641583"/>
                  <a:pt x="708359" y="694823"/>
                </a:cubicBezTo>
                <a:moveTo>
                  <a:pt x="708359" y="694823"/>
                </a:moveTo>
                <a:cubicBezTo>
                  <a:pt x="664143" y="833788"/>
                  <a:pt x="612708" y="973655"/>
                  <a:pt x="541421" y="1100889"/>
                </a:cubicBezTo>
              </a:path>
            </a:pathLst>
          </a:custGeom>
          <a:noFill/>
          <a:ln w="27070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922BD5D-9039-2A20-7527-F3C2FD9F267A}"/>
              </a:ext>
            </a:extLst>
          </p:cNvPr>
          <p:cNvSpPr/>
          <p:nvPr/>
        </p:nvSpPr>
        <p:spPr>
          <a:xfrm>
            <a:off x="4107686" y="2326306"/>
            <a:ext cx="852738" cy="1123448"/>
          </a:xfrm>
          <a:custGeom>
            <a:avLst/>
            <a:gdLst/>
            <a:ahLst/>
            <a:cxnLst/>
            <a:rect l="0" t="0" r="0" b="0"/>
            <a:pathLst>
              <a:path w="852738" h="1123448">
                <a:moveTo>
                  <a:pt x="428625" y="1123448"/>
                </a:moveTo>
                <a:cubicBezTo>
                  <a:pt x="351021" y="1061185"/>
                  <a:pt x="290562" y="980874"/>
                  <a:pt x="221982" y="909587"/>
                </a:cubicBezTo>
                <a:cubicBezTo>
                  <a:pt x="147988" y="833788"/>
                  <a:pt x="73091" y="758891"/>
                  <a:pt x="0" y="681288"/>
                </a:cubicBezTo>
                <a:moveTo>
                  <a:pt x="76701" y="582027"/>
                </a:moveTo>
                <a:cubicBezTo>
                  <a:pt x="56849" y="619024"/>
                  <a:pt x="28875" y="651509"/>
                  <a:pt x="0" y="681288"/>
                </a:cubicBezTo>
                <a:moveTo>
                  <a:pt x="550444" y="771525"/>
                </a:moveTo>
                <a:cubicBezTo>
                  <a:pt x="366361" y="742649"/>
                  <a:pt x="180473" y="724601"/>
                  <a:pt x="0" y="681288"/>
                </a:cubicBezTo>
                <a:moveTo>
                  <a:pt x="428625" y="1123448"/>
                </a:moveTo>
                <a:cubicBezTo>
                  <a:pt x="557663" y="951096"/>
                  <a:pt x="722797" y="808522"/>
                  <a:pt x="852738" y="636169"/>
                </a:cubicBezTo>
                <a:moveTo>
                  <a:pt x="550444" y="771525"/>
                </a:moveTo>
                <a:cubicBezTo>
                  <a:pt x="510740" y="888832"/>
                  <a:pt x="469231" y="1006140"/>
                  <a:pt x="428625" y="1123448"/>
                </a:cubicBezTo>
                <a:moveTo>
                  <a:pt x="776036" y="545932"/>
                </a:moveTo>
                <a:cubicBezTo>
                  <a:pt x="800400" y="577515"/>
                  <a:pt x="833788" y="601879"/>
                  <a:pt x="852738" y="636169"/>
                </a:cubicBezTo>
                <a:moveTo>
                  <a:pt x="550444" y="771525"/>
                </a:moveTo>
                <a:cubicBezTo>
                  <a:pt x="651509" y="727308"/>
                  <a:pt x="748063" y="670459"/>
                  <a:pt x="852738" y="636169"/>
                </a:cubicBezTo>
                <a:moveTo>
                  <a:pt x="76701" y="582027"/>
                </a:moveTo>
                <a:cubicBezTo>
                  <a:pt x="156109" y="545932"/>
                  <a:pt x="237322" y="512545"/>
                  <a:pt x="320340" y="487278"/>
                </a:cubicBezTo>
                <a:cubicBezTo>
                  <a:pt x="471036" y="513447"/>
                  <a:pt x="623536" y="531495"/>
                  <a:pt x="776036" y="545932"/>
                </a:cubicBezTo>
                <a:moveTo>
                  <a:pt x="514350" y="645193"/>
                </a:moveTo>
                <a:cubicBezTo>
                  <a:pt x="597367" y="602782"/>
                  <a:pt x="685800" y="570296"/>
                  <a:pt x="776036" y="545932"/>
                </a:cubicBezTo>
                <a:moveTo>
                  <a:pt x="76701" y="582027"/>
                </a:moveTo>
                <a:cubicBezTo>
                  <a:pt x="223787" y="594660"/>
                  <a:pt x="369971" y="616317"/>
                  <a:pt x="514350" y="645193"/>
                </a:cubicBezTo>
                <a:moveTo>
                  <a:pt x="550444" y="771525"/>
                </a:moveTo>
                <a:cubicBezTo>
                  <a:pt x="528787" y="733625"/>
                  <a:pt x="529690" y="686702"/>
                  <a:pt x="514350" y="645193"/>
                </a:cubicBezTo>
                <a:moveTo>
                  <a:pt x="550444" y="451184"/>
                </a:moveTo>
                <a:cubicBezTo>
                  <a:pt x="398846" y="444867"/>
                  <a:pt x="249053" y="410577"/>
                  <a:pt x="99260" y="388018"/>
                </a:cubicBezTo>
                <a:cubicBezTo>
                  <a:pt x="228299" y="269808"/>
                  <a:pt x="328462" y="123624"/>
                  <a:pt x="451184" y="0"/>
                </a:cubicBezTo>
                <a:moveTo>
                  <a:pt x="451184" y="0"/>
                </a:moveTo>
                <a:cubicBezTo>
                  <a:pt x="569394" y="125429"/>
                  <a:pt x="701140" y="237322"/>
                  <a:pt x="830178" y="351923"/>
                </a:cubicBezTo>
                <a:cubicBezTo>
                  <a:pt x="734527" y="376287"/>
                  <a:pt x="644291" y="419601"/>
                  <a:pt x="550444" y="451184"/>
                </a:cubicBezTo>
                <a:moveTo>
                  <a:pt x="451184" y="0"/>
                </a:moveTo>
                <a:cubicBezTo>
                  <a:pt x="473743" y="152500"/>
                  <a:pt x="523373" y="299586"/>
                  <a:pt x="550444" y="451184"/>
                </a:cubicBezTo>
              </a:path>
            </a:pathLst>
          </a:custGeom>
          <a:noFill/>
          <a:ln w="27070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8A5B05-8ECA-8653-7142-A5F8433CEB3A}"/>
              </a:ext>
            </a:extLst>
          </p:cNvPr>
          <p:cNvSpPr/>
          <p:nvPr/>
        </p:nvSpPr>
        <p:spPr>
          <a:xfrm>
            <a:off x="5597497" y="2497756"/>
            <a:ext cx="892442" cy="769720"/>
          </a:xfrm>
          <a:custGeom>
            <a:avLst/>
            <a:gdLst/>
            <a:ahLst/>
            <a:cxnLst/>
            <a:rect l="0" t="0" r="0" b="0"/>
            <a:pathLst>
              <a:path w="892442" h="769720">
                <a:moveTo>
                  <a:pt x="876199" y="246346"/>
                </a:moveTo>
                <a:cubicBezTo>
                  <a:pt x="727308" y="416894"/>
                  <a:pt x="592856" y="598270"/>
                  <a:pt x="446672" y="769720"/>
                </a:cubicBezTo>
                <a:cubicBezTo>
                  <a:pt x="307707" y="593758"/>
                  <a:pt x="171450" y="414187"/>
                  <a:pt x="22559" y="246346"/>
                </a:cubicBezTo>
                <a:moveTo>
                  <a:pt x="22559" y="246346"/>
                </a:moveTo>
                <a:cubicBezTo>
                  <a:pt x="17144" y="219275"/>
                  <a:pt x="0" y="170547"/>
                  <a:pt x="88432" y="92041"/>
                </a:cubicBezTo>
                <a:moveTo>
                  <a:pt x="22559" y="246346"/>
                </a:moveTo>
                <a:cubicBezTo>
                  <a:pt x="138964" y="305000"/>
                  <a:pt x="301391" y="323047"/>
                  <a:pt x="456598" y="330266"/>
                </a:cubicBezTo>
                <a:cubicBezTo>
                  <a:pt x="639779" y="338388"/>
                  <a:pt x="817545" y="302293"/>
                  <a:pt x="876199" y="246346"/>
                </a:cubicBezTo>
                <a:moveTo>
                  <a:pt x="798596" y="92041"/>
                </a:moveTo>
                <a:cubicBezTo>
                  <a:pt x="878906" y="189497"/>
                  <a:pt x="892442" y="232811"/>
                  <a:pt x="876199" y="246346"/>
                </a:cubicBezTo>
                <a:moveTo>
                  <a:pt x="798596" y="92041"/>
                </a:moveTo>
                <a:cubicBezTo>
                  <a:pt x="790474" y="123624"/>
                  <a:pt x="699335" y="175059"/>
                  <a:pt x="446672" y="181376"/>
                </a:cubicBezTo>
                <a:cubicBezTo>
                  <a:pt x="194009" y="187692"/>
                  <a:pt x="112796" y="114600"/>
                  <a:pt x="88432" y="92041"/>
                </a:cubicBezTo>
                <a:moveTo>
                  <a:pt x="88432" y="92041"/>
                </a:moveTo>
                <a:cubicBezTo>
                  <a:pt x="110088" y="58653"/>
                  <a:pt x="203032" y="0"/>
                  <a:pt x="446672" y="9023"/>
                </a:cubicBezTo>
                <a:cubicBezTo>
                  <a:pt x="690311" y="18047"/>
                  <a:pt x="765208" y="66775"/>
                  <a:pt x="798596" y="92041"/>
                </a:cubicBezTo>
              </a:path>
            </a:pathLst>
          </a:custGeom>
          <a:noFill/>
          <a:ln w="27070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515BA4-0F09-4D74-9B0A-AA72E090FA00}"/>
              </a:ext>
            </a:extLst>
          </p:cNvPr>
          <p:cNvGrpSpPr/>
          <p:nvPr/>
        </p:nvGrpSpPr>
        <p:grpSpPr>
          <a:xfrm>
            <a:off x="7125206" y="2484220"/>
            <a:ext cx="879809" cy="785060"/>
            <a:chOff x="6708206" y="1439277"/>
            <a:chExt cx="879809" cy="78506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B90D3EB-96B1-93C2-A004-80F27A4E8CAC}"/>
                </a:ext>
              </a:extLst>
            </p:cNvPr>
            <p:cNvSpPr/>
            <p:nvPr/>
          </p:nvSpPr>
          <p:spPr>
            <a:xfrm>
              <a:off x="6708206" y="1439277"/>
              <a:ext cx="879809" cy="785060"/>
            </a:xfrm>
            <a:custGeom>
              <a:avLst/>
              <a:gdLst/>
              <a:ahLst/>
              <a:cxnLst/>
              <a:rect l="0" t="0" r="0" b="0"/>
              <a:pathLst>
                <a:path w="879809" h="785060">
                  <a:moveTo>
                    <a:pt x="10828" y="254467"/>
                  </a:moveTo>
                  <a:cubicBezTo>
                    <a:pt x="85725" y="329364"/>
                    <a:pt x="136257" y="425917"/>
                    <a:pt x="209349" y="502619"/>
                  </a:cubicBezTo>
                  <a:cubicBezTo>
                    <a:pt x="292367" y="589246"/>
                    <a:pt x="360045" y="690311"/>
                    <a:pt x="434941" y="785060"/>
                  </a:cubicBezTo>
                  <a:moveTo>
                    <a:pt x="10828" y="254467"/>
                  </a:moveTo>
                  <a:cubicBezTo>
                    <a:pt x="27973" y="259882"/>
                    <a:pt x="61361" y="276124"/>
                    <a:pt x="76701" y="284246"/>
                  </a:cubicBezTo>
                  <a:moveTo>
                    <a:pt x="10828" y="254467"/>
                  </a:moveTo>
                  <a:cubicBezTo>
                    <a:pt x="8121" y="244541"/>
                    <a:pt x="0" y="232811"/>
                    <a:pt x="6316" y="218373"/>
                  </a:cubicBezTo>
                  <a:moveTo>
                    <a:pt x="864468" y="254467"/>
                  </a:moveTo>
                  <a:cubicBezTo>
                    <a:pt x="796791" y="345607"/>
                    <a:pt x="709261" y="422308"/>
                    <a:pt x="650607" y="518861"/>
                  </a:cubicBezTo>
                  <a:cubicBezTo>
                    <a:pt x="591051" y="616317"/>
                    <a:pt x="508935" y="698433"/>
                    <a:pt x="434941" y="785060"/>
                  </a:cubicBezTo>
                  <a:moveTo>
                    <a:pt x="434941" y="785060"/>
                  </a:moveTo>
                  <a:cubicBezTo>
                    <a:pt x="384408" y="671362"/>
                    <a:pt x="327559" y="560370"/>
                    <a:pt x="291465" y="441258"/>
                  </a:cubicBezTo>
                  <a:moveTo>
                    <a:pt x="434941" y="785060"/>
                  </a:moveTo>
                  <a:cubicBezTo>
                    <a:pt x="468329" y="665045"/>
                    <a:pt x="526080" y="554054"/>
                    <a:pt x="578418" y="441258"/>
                  </a:cubicBezTo>
                  <a:moveTo>
                    <a:pt x="864468" y="254467"/>
                  </a:moveTo>
                  <a:cubicBezTo>
                    <a:pt x="853640" y="261686"/>
                    <a:pt x="814838" y="279734"/>
                    <a:pt x="798596" y="284246"/>
                  </a:cubicBezTo>
                  <a:moveTo>
                    <a:pt x="869883" y="218373"/>
                  </a:moveTo>
                  <a:cubicBezTo>
                    <a:pt x="879809" y="234615"/>
                    <a:pt x="868980" y="247248"/>
                    <a:pt x="864468" y="254467"/>
                  </a:cubicBezTo>
                  <a:moveTo>
                    <a:pt x="76701" y="97455"/>
                  </a:moveTo>
                  <a:cubicBezTo>
                    <a:pt x="101967" y="66775"/>
                    <a:pt x="192204" y="27071"/>
                    <a:pt x="434941" y="13535"/>
                  </a:cubicBezTo>
                  <a:cubicBezTo>
                    <a:pt x="677678" y="0"/>
                    <a:pt x="756184" y="68579"/>
                    <a:pt x="786865" y="97455"/>
                  </a:cubicBezTo>
                  <a:moveTo>
                    <a:pt x="786865" y="97455"/>
                  </a:moveTo>
                  <a:cubicBezTo>
                    <a:pt x="781451" y="104674"/>
                    <a:pt x="775134" y="117307"/>
                    <a:pt x="758891" y="127233"/>
                  </a:cubicBezTo>
                  <a:moveTo>
                    <a:pt x="786865" y="97455"/>
                  </a:moveTo>
                  <a:cubicBezTo>
                    <a:pt x="843714" y="147086"/>
                    <a:pt x="868078" y="190399"/>
                    <a:pt x="869883" y="218373"/>
                  </a:cubicBezTo>
                  <a:moveTo>
                    <a:pt x="106479" y="127233"/>
                  </a:moveTo>
                  <a:cubicBezTo>
                    <a:pt x="91139" y="114600"/>
                    <a:pt x="81213" y="105577"/>
                    <a:pt x="76701" y="97455"/>
                  </a:cubicBezTo>
                  <a:moveTo>
                    <a:pt x="6316" y="218373"/>
                  </a:moveTo>
                  <a:cubicBezTo>
                    <a:pt x="10828" y="192204"/>
                    <a:pt x="18047" y="145281"/>
                    <a:pt x="76701" y="97455"/>
                  </a:cubicBezTo>
                  <a:moveTo>
                    <a:pt x="291465" y="441258"/>
                  </a:moveTo>
                  <a:cubicBezTo>
                    <a:pt x="240030" y="399749"/>
                    <a:pt x="193106" y="351923"/>
                    <a:pt x="148890" y="302293"/>
                  </a:cubicBezTo>
                  <a:moveTo>
                    <a:pt x="416894" y="336583"/>
                  </a:moveTo>
                  <a:cubicBezTo>
                    <a:pt x="386213" y="381701"/>
                    <a:pt x="332973" y="406065"/>
                    <a:pt x="291465" y="441258"/>
                  </a:cubicBezTo>
                  <a:moveTo>
                    <a:pt x="416894" y="336583"/>
                  </a:moveTo>
                  <a:cubicBezTo>
                    <a:pt x="366361" y="349216"/>
                    <a:pt x="199423" y="306805"/>
                    <a:pt x="148890" y="302293"/>
                  </a:cubicBezTo>
                  <a:moveTo>
                    <a:pt x="291465" y="180473"/>
                  </a:moveTo>
                  <a:cubicBezTo>
                    <a:pt x="298683" y="203032"/>
                    <a:pt x="211154" y="278831"/>
                    <a:pt x="148890" y="302293"/>
                  </a:cubicBezTo>
                  <a:moveTo>
                    <a:pt x="148890" y="302293"/>
                  </a:moveTo>
                  <a:cubicBezTo>
                    <a:pt x="125429" y="295976"/>
                    <a:pt x="93846" y="295074"/>
                    <a:pt x="76701" y="284246"/>
                  </a:cubicBezTo>
                  <a:moveTo>
                    <a:pt x="459305" y="336583"/>
                  </a:moveTo>
                  <a:cubicBezTo>
                    <a:pt x="447574" y="340192"/>
                    <a:pt x="429527" y="337485"/>
                    <a:pt x="416894" y="336583"/>
                  </a:cubicBezTo>
                  <a:moveTo>
                    <a:pt x="416894" y="336583"/>
                  </a:moveTo>
                  <a:cubicBezTo>
                    <a:pt x="360947" y="334778"/>
                    <a:pt x="307707" y="219275"/>
                    <a:pt x="291465" y="180473"/>
                  </a:cubicBezTo>
                  <a:moveTo>
                    <a:pt x="703847" y="314926"/>
                  </a:moveTo>
                  <a:cubicBezTo>
                    <a:pt x="666850" y="361849"/>
                    <a:pt x="615415" y="395237"/>
                    <a:pt x="578418" y="441258"/>
                  </a:cubicBezTo>
                  <a:moveTo>
                    <a:pt x="578418" y="441258"/>
                  </a:moveTo>
                  <a:cubicBezTo>
                    <a:pt x="536909" y="407870"/>
                    <a:pt x="499009" y="371775"/>
                    <a:pt x="459305" y="336583"/>
                  </a:cubicBezTo>
                  <a:moveTo>
                    <a:pt x="703847" y="314926"/>
                  </a:moveTo>
                  <a:cubicBezTo>
                    <a:pt x="654217" y="330266"/>
                    <a:pt x="517959" y="340192"/>
                    <a:pt x="459305" y="336583"/>
                  </a:cubicBezTo>
                  <a:moveTo>
                    <a:pt x="703847" y="314926"/>
                  </a:moveTo>
                  <a:cubicBezTo>
                    <a:pt x="648802" y="285148"/>
                    <a:pt x="570296" y="216568"/>
                    <a:pt x="578418" y="180473"/>
                  </a:cubicBezTo>
                  <a:moveTo>
                    <a:pt x="798596" y="284246"/>
                  </a:moveTo>
                  <a:cubicBezTo>
                    <a:pt x="774232" y="294172"/>
                    <a:pt x="724601" y="309512"/>
                    <a:pt x="703847" y="314926"/>
                  </a:cubicBezTo>
                  <a:moveTo>
                    <a:pt x="578418" y="180473"/>
                  </a:moveTo>
                  <a:cubicBezTo>
                    <a:pt x="559468" y="244541"/>
                    <a:pt x="489986" y="315828"/>
                    <a:pt x="459305" y="336583"/>
                  </a:cubicBezTo>
                  <a:moveTo>
                    <a:pt x="578418" y="180473"/>
                  </a:moveTo>
                  <a:cubicBezTo>
                    <a:pt x="537811" y="185887"/>
                    <a:pt x="489986" y="182278"/>
                    <a:pt x="434941" y="188595"/>
                  </a:cubicBezTo>
                  <a:cubicBezTo>
                    <a:pt x="379897" y="194009"/>
                    <a:pt x="331169" y="192204"/>
                    <a:pt x="291465" y="180473"/>
                  </a:cubicBezTo>
                  <a:moveTo>
                    <a:pt x="758891" y="127233"/>
                  </a:moveTo>
                  <a:cubicBezTo>
                    <a:pt x="732723" y="152500"/>
                    <a:pt x="673166" y="179571"/>
                    <a:pt x="578418" y="180473"/>
                  </a:cubicBezTo>
                  <a:moveTo>
                    <a:pt x="291465" y="180473"/>
                  </a:moveTo>
                  <a:cubicBezTo>
                    <a:pt x="195813" y="180473"/>
                    <a:pt x="138964" y="147086"/>
                    <a:pt x="106479" y="127233"/>
                  </a:cubicBezTo>
                  <a:moveTo>
                    <a:pt x="76701" y="284246"/>
                  </a:moveTo>
                  <a:cubicBezTo>
                    <a:pt x="65872" y="264393"/>
                    <a:pt x="38801" y="190399"/>
                    <a:pt x="106479" y="127233"/>
                  </a:cubicBezTo>
                  <a:moveTo>
                    <a:pt x="106479" y="127233"/>
                  </a:moveTo>
                  <a:cubicBezTo>
                    <a:pt x="74896" y="155207"/>
                    <a:pt x="21656" y="221080"/>
                    <a:pt x="6316" y="218373"/>
                  </a:cubicBezTo>
                  <a:moveTo>
                    <a:pt x="758891" y="127233"/>
                  </a:moveTo>
                  <a:cubicBezTo>
                    <a:pt x="784158" y="157012"/>
                    <a:pt x="831081" y="224689"/>
                    <a:pt x="798596" y="284246"/>
                  </a:cubicBezTo>
                  <a:moveTo>
                    <a:pt x="869883" y="218373"/>
                  </a:moveTo>
                  <a:cubicBezTo>
                    <a:pt x="843714" y="188594"/>
                    <a:pt x="776036" y="154304"/>
                    <a:pt x="758891" y="127233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F6E5BD6-09C2-9CC1-D3C3-7A53004E7D0A}"/>
                </a:ext>
              </a:extLst>
            </p:cNvPr>
            <p:cNvSpPr/>
            <p:nvPr/>
          </p:nvSpPr>
          <p:spPr>
            <a:xfrm>
              <a:off x="6712253" y="1452813"/>
              <a:ext cx="870050" cy="771194"/>
            </a:xfrm>
            <a:custGeom>
              <a:avLst/>
              <a:gdLst/>
              <a:ahLst/>
              <a:cxnLst/>
              <a:rect l="0" t="0" r="0" b="0"/>
              <a:pathLst>
                <a:path w="870050" h="771194">
                  <a:moveTo>
                    <a:pt x="7144" y="240998"/>
                  </a:moveTo>
                  <a:lnTo>
                    <a:pt x="430784" y="771194"/>
                  </a:lnTo>
                  <a:moveTo>
                    <a:pt x="72777" y="271122"/>
                  </a:moveTo>
                  <a:cubicBezTo>
                    <a:pt x="56039" y="264353"/>
                    <a:pt x="22310" y="249020"/>
                    <a:pt x="7144" y="240998"/>
                  </a:cubicBezTo>
                  <a:moveTo>
                    <a:pt x="7144" y="240998"/>
                  </a:moveTo>
                  <a:cubicBezTo>
                    <a:pt x="2770" y="231429"/>
                    <a:pt x="0" y="219973"/>
                    <a:pt x="2062" y="204848"/>
                  </a:cubicBezTo>
                  <a:moveTo>
                    <a:pt x="860391" y="240998"/>
                  </a:moveTo>
                  <a:lnTo>
                    <a:pt x="430784" y="771194"/>
                  </a:lnTo>
                  <a:moveTo>
                    <a:pt x="430784" y="771194"/>
                  </a:moveTo>
                  <a:lnTo>
                    <a:pt x="287771" y="427772"/>
                  </a:lnTo>
                  <a:moveTo>
                    <a:pt x="574176" y="427772"/>
                  </a:moveTo>
                  <a:lnTo>
                    <a:pt x="430784" y="771194"/>
                  </a:lnTo>
                  <a:moveTo>
                    <a:pt x="860391" y="240998"/>
                  </a:moveTo>
                  <a:cubicBezTo>
                    <a:pt x="850124" y="248773"/>
                    <a:pt x="810220" y="264142"/>
                    <a:pt x="794946" y="271122"/>
                  </a:cubicBezTo>
                  <a:moveTo>
                    <a:pt x="865503" y="204848"/>
                  </a:moveTo>
                  <a:cubicBezTo>
                    <a:pt x="870050" y="223224"/>
                    <a:pt x="866869" y="235274"/>
                    <a:pt x="860391" y="240998"/>
                  </a:cubicBezTo>
                  <a:moveTo>
                    <a:pt x="72777" y="84349"/>
                  </a:moveTo>
                  <a:cubicBezTo>
                    <a:pt x="98634" y="54224"/>
                    <a:pt x="187339" y="0"/>
                    <a:pt x="430784" y="0"/>
                  </a:cubicBezTo>
                  <a:cubicBezTo>
                    <a:pt x="674228" y="0"/>
                    <a:pt x="752989" y="54224"/>
                    <a:pt x="782823" y="84349"/>
                  </a:cubicBezTo>
                  <a:moveTo>
                    <a:pt x="782823" y="84349"/>
                  </a:moveTo>
                  <a:cubicBezTo>
                    <a:pt x="779588" y="92516"/>
                    <a:pt x="770828" y="102896"/>
                    <a:pt x="754736" y="113689"/>
                  </a:cubicBezTo>
                  <a:moveTo>
                    <a:pt x="782823" y="84349"/>
                  </a:moveTo>
                  <a:cubicBezTo>
                    <a:pt x="835882" y="137927"/>
                    <a:pt x="858885" y="178093"/>
                    <a:pt x="865503" y="204848"/>
                  </a:cubicBezTo>
                  <a:moveTo>
                    <a:pt x="102802" y="113689"/>
                  </a:moveTo>
                  <a:cubicBezTo>
                    <a:pt x="85997" y="102896"/>
                    <a:pt x="76552" y="92516"/>
                    <a:pt x="72777" y="84349"/>
                  </a:cubicBezTo>
                  <a:moveTo>
                    <a:pt x="2062" y="204848"/>
                  </a:moveTo>
                  <a:cubicBezTo>
                    <a:pt x="5628" y="178705"/>
                    <a:pt x="23638" y="141602"/>
                    <a:pt x="72777" y="84349"/>
                  </a:cubicBezTo>
                  <a:moveTo>
                    <a:pt x="144569" y="289198"/>
                  </a:moveTo>
                  <a:lnTo>
                    <a:pt x="287771" y="427772"/>
                  </a:lnTo>
                  <a:moveTo>
                    <a:pt x="287771" y="427772"/>
                  </a:moveTo>
                  <a:lnTo>
                    <a:pt x="413073" y="323275"/>
                  </a:lnTo>
                  <a:moveTo>
                    <a:pt x="413073" y="323275"/>
                  </a:moveTo>
                  <a:cubicBezTo>
                    <a:pt x="360470" y="320438"/>
                    <a:pt x="194661" y="298525"/>
                    <a:pt x="144569" y="289198"/>
                  </a:cubicBezTo>
                  <a:moveTo>
                    <a:pt x="287771" y="167098"/>
                  </a:moveTo>
                  <a:cubicBezTo>
                    <a:pt x="290320" y="190389"/>
                    <a:pt x="210204" y="277148"/>
                    <a:pt x="144569" y="289198"/>
                  </a:cubicBezTo>
                  <a:moveTo>
                    <a:pt x="144569" y="289198"/>
                  </a:moveTo>
                  <a:cubicBezTo>
                    <a:pt x="120702" y="284754"/>
                    <a:pt x="90868" y="278439"/>
                    <a:pt x="72777" y="271122"/>
                  </a:cubicBezTo>
                  <a:moveTo>
                    <a:pt x="454840" y="323275"/>
                  </a:moveTo>
                  <a:cubicBezTo>
                    <a:pt x="442907" y="325348"/>
                    <a:pt x="425007" y="323918"/>
                    <a:pt x="413073" y="323275"/>
                  </a:cubicBezTo>
                  <a:moveTo>
                    <a:pt x="413073" y="323275"/>
                  </a:moveTo>
                  <a:cubicBezTo>
                    <a:pt x="359372" y="307140"/>
                    <a:pt x="293738" y="208424"/>
                    <a:pt x="287771" y="167098"/>
                  </a:cubicBezTo>
                  <a:moveTo>
                    <a:pt x="699478" y="301247"/>
                  </a:moveTo>
                  <a:lnTo>
                    <a:pt x="574176" y="427772"/>
                  </a:lnTo>
                  <a:moveTo>
                    <a:pt x="454840" y="323275"/>
                  </a:moveTo>
                  <a:lnTo>
                    <a:pt x="574176" y="427772"/>
                  </a:lnTo>
                  <a:moveTo>
                    <a:pt x="699478" y="301247"/>
                  </a:moveTo>
                  <a:cubicBezTo>
                    <a:pt x="648370" y="309903"/>
                    <a:pt x="513990" y="320861"/>
                    <a:pt x="454840" y="323275"/>
                  </a:cubicBezTo>
                  <a:moveTo>
                    <a:pt x="699478" y="301247"/>
                  </a:moveTo>
                  <a:cubicBezTo>
                    <a:pt x="642197" y="277042"/>
                    <a:pt x="580143" y="203623"/>
                    <a:pt x="574176" y="166993"/>
                  </a:cubicBezTo>
                  <a:moveTo>
                    <a:pt x="794946" y="271122"/>
                  </a:moveTo>
                  <a:cubicBezTo>
                    <a:pt x="771079" y="283173"/>
                    <a:pt x="720921" y="297616"/>
                    <a:pt x="699478" y="301247"/>
                  </a:cubicBezTo>
                  <a:moveTo>
                    <a:pt x="574176" y="166993"/>
                  </a:moveTo>
                  <a:cubicBezTo>
                    <a:pt x="564629" y="233107"/>
                    <a:pt x="490642" y="313297"/>
                    <a:pt x="454840" y="323275"/>
                  </a:cubicBezTo>
                  <a:moveTo>
                    <a:pt x="574176" y="166993"/>
                  </a:moveTo>
                  <a:cubicBezTo>
                    <a:pt x="533710" y="171829"/>
                    <a:pt x="486231" y="174723"/>
                    <a:pt x="430784" y="174723"/>
                  </a:cubicBezTo>
                  <a:cubicBezTo>
                    <a:pt x="375739" y="174723"/>
                    <a:pt x="328360" y="171871"/>
                    <a:pt x="287771" y="167098"/>
                  </a:cubicBezTo>
                  <a:moveTo>
                    <a:pt x="754736" y="113689"/>
                  </a:moveTo>
                  <a:cubicBezTo>
                    <a:pt x="724478" y="133986"/>
                    <a:pt x="668295" y="155744"/>
                    <a:pt x="574176" y="166993"/>
                  </a:cubicBezTo>
                  <a:moveTo>
                    <a:pt x="287771" y="167098"/>
                  </a:moveTo>
                  <a:cubicBezTo>
                    <a:pt x="192379" y="155879"/>
                    <a:pt x="134498" y="134049"/>
                    <a:pt x="102802" y="113689"/>
                  </a:cubicBezTo>
                  <a:moveTo>
                    <a:pt x="72777" y="271122"/>
                  </a:moveTo>
                  <a:cubicBezTo>
                    <a:pt x="62833" y="249909"/>
                    <a:pt x="40747" y="182362"/>
                    <a:pt x="102802" y="113689"/>
                  </a:cubicBezTo>
                  <a:moveTo>
                    <a:pt x="102802" y="113689"/>
                  </a:moveTo>
                  <a:cubicBezTo>
                    <a:pt x="75420" y="146084"/>
                    <a:pt x="16939" y="209668"/>
                    <a:pt x="2062" y="204848"/>
                  </a:cubicBezTo>
                  <a:moveTo>
                    <a:pt x="754736" y="113689"/>
                  </a:moveTo>
                  <a:cubicBezTo>
                    <a:pt x="786102" y="136766"/>
                    <a:pt x="816502" y="206923"/>
                    <a:pt x="794946" y="271122"/>
                  </a:cubicBezTo>
                  <a:moveTo>
                    <a:pt x="865503" y="204848"/>
                  </a:moveTo>
                  <a:cubicBezTo>
                    <a:pt x="831255" y="185568"/>
                    <a:pt x="777388" y="136042"/>
                    <a:pt x="754736" y="113689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ECB67E4-11FC-88A7-678B-EF4212FDBCD5}"/>
              </a:ext>
            </a:extLst>
          </p:cNvPr>
          <p:cNvSpPr txBox="1"/>
          <p:nvPr/>
        </p:nvSpPr>
        <p:spPr>
          <a:xfrm>
            <a:off x="3109337" y="1886559"/>
            <a:ext cx="23564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From Idea to 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Project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2F2544-4407-D75A-2C1D-41AD62751493}"/>
              </a:ext>
            </a:extLst>
          </p:cNvPr>
          <p:cNvSpPr txBox="1"/>
          <p:nvPr/>
        </p:nvSpPr>
        <p:spPr>
          <a:xfrm>
            <a:off x="913302" y="3927107"/>
            <a:ext cx="101516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484848"/>
                </a:solidFill>
                <a:latin typeface="Roboto"/>
              </a:rPr>
              <a:t>Disorganized
Resources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5F8AEC-D88D-B4C4-610E-C4BDC95E0917}"/>
              </a:ext>
            </a:extLst>
          </p:cNvPr>
          <p:cNvSpPr txBox="1"/>
          <p:nvPr/>
        </p:nvSpPr>
        <p:spPr>
          <a:xfrm>
            <a:off x="2599107" y="3981249"/>
            <a:ext cx="568492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Identify
Need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1E8A5A-C9FD-92E5-9F07-280B8919E13B}"/>
              </a:ext>
            </a:extLst>
          </p:cNvPr>
          <p:cNvSpPr txBox="1"/>
          <p:nvPr/>
        </p:nvSpPr>
        <p:spPr>
          <a:xfrm>
            <a:off x="4124651" y="4089534"/>
            <a:ext cx="609098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Develop
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8D7610-4321-23E6-9EEF-797FBF388632}"/>
              </a:ext>
            </a:extLst>
          </p:cNvPr>
          <p:cNvSpPr txBox="1"/>
          <p:nvPr/>
        </p:nvSpPr>
        <p:spPr>
          <a:xfrm>
            <a:off x="5742237" y="4089534"/>
            <a:ext cx="595563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Share
Publicly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AEA39-C77C-4AB6-4CEA-17D7C4D3F4F9}"/>
              </a:ext>
            </a:extLst>
          </p:cNvPr>
          <p:cNvSpPr txBox="1"/>
          <p:nvPr/>
        </p:nvSpPr>
        <p:spPr>
          <a:xfrm>
            <a:off x="7013132" y="4089534"/>
            <a:ext cx="89334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Community
Resource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A4DB74-4F92-E0E9-1704-A6AFD0CD2BB4}"/>
              </a:ext>
            </a:extLst>
          </p:cNvPr>
          <p:cNvSpPr txBox="1"/>
          <p:nvPr/>
        </p:nvSpPr>
        <p:spPr>
          <a:xfrm>
            <a:off x="1110470" y="4414386"/>
            <a:ext cx="1001628" cy="8085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 dirty="0">
                <a:solidFill>
                  <a:srgbClr val="484848"/>
                </a:solidFill>
                <a:latin typeface="Roboto"/>
              </a:rPr>
              <a:t>Scattered
development
resources
collection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7CA996-F7D5-CAB6-9620-520EF2B11636}"/>
              </a:ext>
            </a:extLst>
          </p:cNvPr>
          <p:cNvSpPr txBox="1"/>
          <p:nvPr/>
        </p:nvSpPr>
        <p:spPr>
          <a:xfrm>
            <a:off x="2526105" y="4495599"/>
            <a:ext cx="1096377" cy="60639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Recognize the
need for
organization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1389E-9830-71BA-44A7-F0E4E41212AE}"/>
              </a:ext>
            </a:extLst>
          </p:cNvPr>
          <p:cNvSpPr txBox="1"/>
          <p:nvPr/>
        </p:nvSpPr>
        <p:spPr>
          <a:xfrm>
            <a:off x="3911060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Build a personal
resource organizer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69370-250D-057E-153D-FEFE0580BD13}"/>
              </a:ext>
            </a:extLst>
          </p:cNvPr>
          <p:cNvSpPr txBox="1"/>
          <p:nvPr/>
        </p:nvSpPr>
        <p:spPr>
          <a:xfrm>
            <a:off x="5465751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Launch as an open
source project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4CDB2C-E274-6C1B-1C29-3131EED9E861}"/>
              </a:ext>
            </a:extLst>
          </p:cNvPr>
          <p:cNvSpPr txBox="1"/>
          <p:nvPr/>
        </p:nvSpPr>
        <p:spPr>
          <a:xfrm>
            <a:off x="7012501" y="4576813"/>
            <a:ext cx="1218197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Curated toolbox
for developers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F1F439-553A-DE36-308C-B1B3DC2BCA7E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-idea-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project.png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9817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AA08E9A6-A545-DDE4-D0D7-2F6CAF913CA6}"/>
              </a:ext>
            </a:extLst>
          </p:cNvPr>
          <p:cNvSpPr/>
          <p:nvPr/>
        </p:nvSpPr>
        <p:spPr>
          <a:xfrm>
            <a:off x="-923696" y="2942019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65007" y="3359467"/>
            <a:ext cx="5028247" cy="790575"/>
            <a:chOff x="458152" y="2462212"/>
            <a:chExt cx="5028247" cy="790575"/>
          </a:xfrm>
        </p:grpSpPr>
        <p:sp>
          <p:nvSpPr>
            <p:cNvPr id="2" name="Rounded Rectangle 1"/>
            <p:cNvSpPr/>
            <p:nvPr/>
          </p:nvSpPr>
          <p:spPr>
            <a:xfrm>
              <a:off x="458152" y="2462212"/>
              <a:ext cx="5028247" cy="790575"/>
            </a:xfrm>
            <a:custGeom>
              <a:avLst/>
              <a:gdLst/>
              <a:ahLst/>
              <a:cxnLst/>
              <a:rect l="0" t="0" r="0" b="0"/>
              <a:pathLst>
                <a:path w="5028247" h="790575">
                  <a:moveTo>
                    <a:pt x="914400" y="390525"/>
                  </a:moveTo>
                  <a:cubicBezTo>
                    <a:pt x="1182052" y="391477"/>
                    <a:pt x="1450657" y="375284"/>
                    <a:pt x="1717357" y="390525"/>
                  </a:cubicBezTo>
                  <a:cubicBezTo>
                    <a:pt x="1945005" y="403859"/>
                    <a:pt x="2172652" y="386715"/>
                    <a:pt x="2400299" y="390525"/>
                  </a:cubicBezTo>
                  <a:moveTo>
                    <a:pt x="2628900" y="390525"/>
                  </a:moveTo>
                  <a:cubicBezTo>
                    <a:pt x="2876550" y="373379"/>
                    <a:pt x="3127057" y="407670"/>
                    <a:pt x="3374707" y="390525"/>
                  </a:cubicBezTo>
                  <a:cubicBezTo>
                    <a:pt x="3620452" y="373379"/>
                    <a:pt x="3868102" y="385762"/>
                    <a:pt x="4114800" y="390525"/>
                  </a:cubicBezTo>
                  <a:moveTo>
                    <a:pt x="2514600" y="790575"/>
                  </a:moveTo>
                  <a:cubicBezTo>
                    <a:pt x="2522219" y="697229"/>
                    <a:pt x="2500312" y="601979"/>
                    <a:pt x="2514600" y="509587"/>
                  </a:cubicBezTo>
                  <a:moveTo>
                    <a:pt x="4229100" y="280987"/>
                  </a:moveTo>
                  <a:cubicBezTo>
                    <a:pt x="4219575" y="187642"/>
                    <a:pt x="4211002" y="91440"/>
                    <a:pt x="4229100" y="0"/>
                  </a:cubicBezTo>
                  <a:moveTo>
                    <a:pt x="4342447" y="395287"/>
                  </a:moveTo>
                  <a:cubicBezTo>
                    <a:pt x="4571047" y="383857"/>
                    <a:pt x="4799647" y="394334"/>
                    <a:pt x="5028247" y="395287"/>
                  </a:cubicBezTo>
                  <a:moveTo>
                    <a:pt x="0" y="390525"/>
                  </a:moveTo>
                  <a:cubicBezTo>
                    <a:pt x="120967" y="392429"/>
                    <a:pt x="242887" y="397192"/>
                    <a:pt x="363855" y="390525"/>
                  </a:cubicBezTo>
                  <a:cubicBezTo>
                    <a:pt x="470535" y="384809"/>
                    <a:pt x="580072" y="375284"/>
                    <a:pt x="685800" y="390525"/>
                  </a:cubicBezTo>
                  <a:moveTo>
                    <a:pt x="800100" y="0"/>
                  </a:moveTo>
                  <a:cubicBezTo>
                    <a:pt x="802957" y="93345"/>
                    <a:pt x="798195" y="187642"/>
                    <a:pt x="800100" y="28098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58446" y="2462212"/>
              <a:ext cx="5027953" cy="790575"/>
            </a:xfrm>
            <a:custGeom>
              <a:avLst/>
              <a:gdLst/>
              <a:ahLst/>
              <a:cxnLst/>
              <a:rect l="0" t="0" r="0" b="0"/>
              <a:pathLst>
                <a:path w="5027953" h="790575">
                  <a:moveTo>
                    <a:pt x="914399" y="390525"/>
                  </a:moveTo>
                  <a:lnTo>
                    <a:pt x="2400300" y="390525"/>
                  </a:lnTo>
                  <a:moveTo>
                    <a:pt x="2628900" y="390525"/>
                  </a:moveTo>
                  <a:lnTo>
                    <a:pt x="4114800" y="390525"/>
                  </a:lnTo>
                  <a:moveTo>
                    <a:pt x="2514600" y="509587"/>
                  </a:moveTo>
                  <a:lnTo>
                    <a:pt x="2514600" y="790575"/>
                  </a:lnTo>
                  <a:moveTo>
                    <a:pt x="4229100" y="0"/>
                  </a:moveTo>
                  <a:lnTo>
                    <a:pt x="4229100" y="280987"/>
                  </a:lnTo>
                  <a:moveTo>
                    <a:pt x="4342153" y="395287"/>
                  </a:moveTo>
                  <a:lnTo>
                    <a:pt x="5027953" y="395287"/>
                  </a:lnTo>
                  <a:moveTo>
                    <a:pt x="0" y="390525"/>
                  </a:moveTo>
                  <a:lnTo>
                    <a:pt x="685800" y="390525"/>
                  </a:lnTo>
                  <a:moveTo>
                    <a:pt x="800099" y="280987"/>
                  </a:moveTo>
                  <a:lnTo>
                    <a:pt x="800099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11060" y="2177415"/>
            <a:ext cx="882967" cy="1691640"/>
            <a:chOff x="804205" y="1280160"/>
            <a:chExt cx="882967" cy="1691640"/>
          </a:xfrm>
        </p:grpSpPr>
        <p:sp>
          <p:nvSpPr>
            <p:cNvPr id="7" name="Rounded Rectangle 6"/>
            <p:cNvSpPr/>
            <p:nvPr/>
          </p:nvSpPr>
          <p:spPr>
            <a:xfrm>
              <a:off x="804205" y="1280160"/>
              <a:ext cx="882967" cy="1182052"/>
            </a:xfrm>
            <a:custGeom>
              <a:avLst/>
              <a:gdLst/>
              <a:ahLst/>
              <a:cxnLst/>
              <a:rect l="0" t="0" r="0" b="0"/>
              <a:pathLst>
                <a:path w="882967" h="1182052">
                  <a:moveTo>
                    <a:pt x="882967" y="434339"/>
                  </a:moveTo>
                  <a:cubicBezTo>
                    <a:pt x="878204" y="541019"/>
                    <a:pt x="822959" y="644842"/>
                    <a:pt x="778192" y="729615"/>
                  </a:cubicBezTo>
                  <a:cubicBezTo>
                    <a:pt x="671512" y="877252"/>
                    <a:pt x="573404" y="1031557"/>
                    <a:pt x="461962" y="1175385"/>
                  </a:cubicBezTo>
                  <a:cubicBezTo>
                    <a:pt x="458152" y="1181100"/>
                    <a:pt x="449579" y="1182052"/>
                    <a:pt x="446722" y="1175385"/>
                  </a:cubicBezTo>
                  <a:cubicBezTo>
                    <a:pt x="370522" y="1010602"/>
                    <a:pt x="223837" y="885825"/>
                    <a:pt x="130492" y="729615"/>
                  </a:cubicBezTo>
                  <a:cubicBezTo>
                    <a:pt x="76200" y="639127"/>
                    <a:pt x="38100" y="545782"/>
                    <a:pt x="25717" y="434339"/>
                  </a:cubicBezTo>
                  <a:cubicBezTo>
                    <a:pt x="0" y="199072"/>
                    <a:pt x="217170" y="0"/>
                    <a:pt x="454342" y="5714"/>
                  </a:cubicBezTo>
                  <a:cubicBezTo>
                    <a:pt x="690562" y="11429"/>
                    <a:pt x="866775" y="198119"/>
                    <a:pt x="882967" y="434339"/>
                  </a:cubicBezTo>
                  <a:moveTo>
                    <a:pt x="454342" y="777240"/>
                  </a:moveTo>
                  <a:cubicBezTo>
                    <a:pt x="643890" y="780097"/>
                    <a:pt x="789622" y="623887"/>
                    <a:pt x="797242" y="434339"/>
                  </a:cubicBezTo>
                  <a:cubicBezTo>
                    <a:pt x="804862" y="244792"/>
                    <a:pt x="643890" y="81914"/>
                    <a:pt x="454342" y="91439"/>
                  </a:cubicBezTo>
                  <a:cubicBezTo>
                    <a:pt x="264794" y="100964"/>
                    <a:pt x="102869" y="244792"/>
                    <a:pt x="111442" y="434339"/>
                  </a:cubicBezTo>
                  <a:cubicBezTo>
                    <a:pt x="120014" y="623887"/>
                    <a:pt x="265747" y="794385"/>
                    <a:pt x="454342" y="77724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44247" y="2743200"/>
              <a:ext cx="228600" cy="228600"/>
            </a:xfrm>
            <a:custGeom>
              <a:avLst/>
              <a:gdLst/>
              <a:ahLst/>
              <a:cxnLst/>
              <a:rect l="0" t="0" r="0" b="0"/>
              <a:pathLst>
                <a:path w="228600" h="228600">
                  <a:moveTo>
                    <a:pt x="0" y="114300"/>
                  </a:moveTo>
                  <a:cubicBezTo>
                    <a:pt x="0" y="51174"/>
                    <a:pt x="51174" y="0"/>
                    <a:pt x="114300" y="0"/>
                  </a:cubicBezTo>
                  <a:cubicBezTo>
                    <a:pt x="177425" y="0"/>
                    <a:pt x="228600" y="51174"/>
                    <a:pt x="228600" y="114300"/>
                  </a:cubicBezTo>
                  <a:cubicBezTo>
                    <a:pt x="228600" y="177425"/>
                    <a:pt x="177425" y="228600"/>
                    <a:pt x="114300" y="228600"/>
                  </a:cubicBezTo>
                  <a:cubicBezTo>
                    <a:pt x="51174" y="228600"/>
                    <a:pt x="0" y="177425"/>
                    <a:pt x="0" y="114300"/>
                  </a:cubicBezTo>
                  <a:close/>
                  <a:moveTo>
                    <a:pt x="114300" y="171450"/>
                  </a:moveTo>
                  <a:cubicBezTo>
                    <a:pt x="145862" y="171450"/>
                    <a:pt x="171450" y="145862"/>
                    <a:pt x="171450" y="114300"/>
                  </a:cubicBezTo>
                  <a:cubicBezTo>
                    <a:pt x="171450" y="82737"/>
                    <a:pt x="145862" y="57150"/>
                    <a:pt x="114300" y="57150"/>
                  </a:cubicBezTo>
                  <a:cubicBezTo>
                    <a:pt x="82737" y="57150"/>
                    <a:pt x="57150" y="82737"/>
                    <a:pt x="57150" y="114300"/>
                  </a:cubicBezTo>
                  <a:cubicBezTo>
                    <a:pt x="57150" y="145862"/>
                    <a:pt x="82737" y="171450"/>
                    <a:pt x="114300" y="17145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47467" y="3640455"/>
            <a:ext cx="865822" cy="1687829"/>
            <a:chOff x="2540612" y="2743200"/>
            <a:chExt cx="865822" cy="1687829"/>
          </a:xfrm>
        </p:grpSpPr>
        <p:sp>
          <p:nvSpPr>
            <p:cNvPr id="14" name="Rounded Rectangle 13"/>
            <p:cNvSpPr/>
            <p:nvPr/>
          </p:nvSpPr>
          <p:spPr>
            <a:xfrm>
              <a:off x="2540612" y="3253739"/>
              <a:ext cx="865822" cy="1177290"/>
            </a:xfrm>
            <a:custGeom>
              <a:avLst/>
              <a:gdLst/>
              <a:ahLst/>
              <a:cxnLst/>
              <a:rect l="0" t="0" r="0" b="0"/>
              <a:pathLst>
                <a:path w="865822" h="1177290">
                  <a:moveTo>
                    <a:pt x="861059" y="746760"/>
                  </a:moveTo>
                  <a:cubicBezTo>
                    <a:pt x="853439" y="869632"/>
                    <a:pt x="805814" y="978217"/>
                    <a:pt x="725804" y="1060132"/>
                  </a:cubicBezTo>
                  <a:cubicBezTo>
                    <a:pt x="651509" y="1134427"/>
                    <a:pt x="545782" y="1177290"/>
                    <a:pt x="432434" y="1175385"/>
                  </a:cubicBezTo>
                  <a:cubicBezTo>
                    <a:pt x="195262" y="1170622"/>
                    <a:pt x="12382" y="982980"/>
                    <a:pt x="3809" y="746760"/>
                  </a:cubicBezTo>
                  <a:cubicBezTo>
                    <a:pt x="0" y="635317"/>
                    <a:pt x="37147" y="529590"/>
                    <a:pt x="108584" y="451485"/>
                  </a:cubicBezTo>
                  <a:cubicBezTo>
                    <a:pt x="211454" y="300990"/>
                    <a:pt x="313372" y="149542"/>
                    <a:pt x="424814" y="5715"/>
                  </a:cubicBezTo>
                  <a:cubicBezTo>
                    <a:pt x="428624" y="0"/>
                    <a:pt x="437197" y="0"/>
                    <a:pt x="440054" y="5715"/>
                  </a:cubicBezTo>
                  <a:cubicBezTo>
                    <a:pt x="536257" y="160020"/>
                    <a:pt x="648652" y="304800"/>
                    <a:pt x="756284" y="451485"/>
                  </a:cubicBezTo>
                  <a:cubicBezTo>
                    <a:pt x="819150" y="523875"/>
                    <a:pt x="865822" y="640080"/>
                    <a:pt x="861059" y="746760"/>
                  </a:cubicBezTo>
                  <a:moveTo>
                    <a:pt x="432434" y="403860"/>
                  </a:moveTo>
                  <a:cubicBezTo>
                    <a:pt x="242887" y="409575"/>
                    <a:pt x="87629" y="557212"/>
                    <a:pt x="89534" y="746760"/>
                  </a:cubicBezTo>
                  <a:cubicBezTo>
                    <a:pt x="91439" y="936307"/>
                    <a:pt x="242887" y="1098232"/>
                    <a:pt x="432434" y="1089660"/>
                  </a:cubicBezTo>
                  <a:cubicBezTo>
                    <a:pt x="621982" y="1081087"/>
                    <a:pt x="777239" y="936307"/>
                    <a:pt x="775334" y="746760"/>
                  </a:cubicBezTo>
                  <a:cubicBezTo>
                    <a:pt x="773429" y="557212"/>
                    <a:pt x="621982" y="412432"/>
                    <a:pt x="432434" y="40386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44422" y="3253642"/>
              <a:ext cx="857250" cy="1175485"/>
            </a:xfrm>
            <a:custGeom>
              <a:avLst/>
              <a:gdLst/>
              <a:ahLst/>
              <a:cxnLst/>
              <a:rect l="0" t="0" r="0" b="0"/>
              <a:pathLst>
                <a:path w="857250" h="1175485">
                  <a:moveTo>
                    <a:pt x="428625" y="1175485"/>
                  </a:moveTo>
                  <a:cubicBezTo>
                    <a:pt x="191902" y="1175485"/>
                    <a:pt x="0" y="983584"/>
                    <a:pt x="0" y="746860"/>
                  </a:cubicBezTo>
                  <a:cubicBezTo>
                    <a:pt x="0" y="635147"/>
                    <a:pt x="42862" y="537310"/>
                    <a:pt x="104775" y="451585"/>
                  </a:cubicBezTo>
                  <a:lnTo>
                    <a:pt x="420852" y="5359"/>
                  </a:lnTo>
                  <a:cubicBezTo>
                    <a:pt x="424648" y="0"/>
                    <a:pt x="432601" y="0"/>
                    <a:pt x="436397" y="5359"/>
                  </a:cubicBezTo>
                  <a:lnTo>
                    <a:pt x="752475" y="451585"/>
                  </a:lnTo>
                  <a:cubicBezTo>
                    <a:pt x="804862" y="531715"/>
                    <a:pt x="857250" y="639762"/>
                    <a:pt x="857250" y="746860"/>
                  </a:cubicBezTo>
                  <a:cubicBezTo>
                    <a:pt x="857250" y="983584"/>
                    <a:pt x="665347" y="1175485"/>
                    <a:pt x="428625" y="1175485"/>
                  </a:cubicBezTo>
                  <a:close/>
                  <a:moveTo>
                    <a:pt x="85725" y="746860"/>
                  </a:moveTo>
                  <a:cubicBezTo>
                    <a:pt x="85725" y="936239"/>
                    <a:pt x="239246" y="1089760"/>
                    <a:pt x="428625" y="1089760"/>
                  </a:cubicBezTo>
                  <a:cubicBezTo>
                    <a:pt x="618002" y="1089760"/>
                    <a:pt x="771525" y="936239"/>
                    <a:pt x="771525" y="746860"/>
                  </a:cubicBezTo>
                  <a:cubicBezTo>
                    <a:pt x="771525" y="557483"/>
                    <a:pt x="618002" y="403960"/>
                    <a:pt x="428625" y="403960"/>
                  </a:cubicBezTo>
                  <a:cubicBezTo>
                    <a:pt x="239246" y="403960"/>
                    <a:pt x="85725" y="557483"/>
                    <a:pt x="85725" y="74686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58747" y="2743200"/>
              <a:ext cx="228600" cy="228600"/>
            </a:xfrm>
            <a:custGeom>
              <a:avLst/>
              <a:gdLst/>
              <a:ahLst/>
              <a:cxnLst/>
              <a:rect l="0" t="0" r="0" b="0"/>
              <a:pathLst>
                <a:path w="228600" h="228600">
                  <a:moveTo>
                    <a:pt x="0" y="114300"/>
                  </a:moveTo>
                  <a:cubicBezTo>
                    <a:pt x="0" y="51174"/>
                    <a:pt x="51174" y="0"/>
                    <a:pt x="114300" y="0"/>
                  </a:cubicBezTo>
                  <a:cubicBezTo>
                    <a:pt x="177425" y="0"/>
                    <a:pt x="228600" y="51174"/>
                    <a:pt x="228600" y="114300"/>
                  </a:cubicBezTo>
                  <a:cubicBezTo>
                    <a:pt x="228600" y="177425"/>
                    <a:pt x="177425" y="228600"/>
                    <a:pt x="114300" y="228600"/>
                  </a:cubicBezTo>
                  <a:cubicBezTo>
                    <a:pt x="51174" y="228600"/>
                    <a:pt x="0" y="177425"/>
                    <a:pt x="0" y="114300"/>
                  </a:cubicBezTo>
                  <a:close/>
                  <a:moveTo>
                    <a:pt x="114300" y="171450"/>
                  </a:moveTo>
                  <a:cubicBezTo>
                    <a:pt x="145862" y="171450"/>
                    <a:pt x="171450" y="145862"/>
                    <a:pt x="171450" y="114300"/>
                  </a:cubicBezTo>
                  <a:cubicBezTo>
                    <a:pt x="171450" y="82737"/>
                    <a:pt x="145862" y="57150"/>
                    <a:pt x="114300" y="57150"/>
                  </a:cubicBezTo>
                  <a:cubicBezTo>
                    <a:pt x="82737" y="57150"/>
                    <a:pt x="57150" y="82737"/>
                    <a:pt x="57150" y="114300"/>
                  </a:cubicBezTo>
                  <a:cubicBezTo>
                    <a:pt x="57150" y="145862"/>
                    <a:pt x="82737" y="171450"/>
                    <a:pt x="114300" y="17145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62920" y="2176462"/>
            <a:ext cx="870585" cy="1692592"/>
            <a:chOff x="4256065" y="1279207"/>
            <a:chExt cx="870585" cy="1692592"/>
          </a:xfrm>
        </p:grpSpPr>
        <p:sp>
          <p:nvSpPr>
            <p:cNvPr id="21" name="Rounded Rectangle 20"/>
            <p:cNvSpPr/>
            <p:nvPr/>
          </p:nvSpPr>
          <p:spPr>
            <a:xfrm>
              <a:off x="4256065" y="1279207"/>
              <a:ext cx="870585" cy="1183005"/>
            </a:xfrm>
            <a:custGeom>
              <a:avLst/>
              <a:gdLst/>
              <a:ahLst/>
              <a:cxnLst/>
              <a:rect l="0" t="0" r="0" b="0"/>
              <a:pathLst>
                <a:path w="870585" h="1183005">
                  <a:moveTo>
                    <a:pt x="860107" y="435292"/>
                  </a:moveTo>
                  <a:cubicBezTo>
                    <a:pt x="870585" y="541972"/>
                    <a:pt x="805814" y="649604"/>
                    <a:pt x="755332" y="730567"/>
                  </a:cubicBezTo>
                  <a:cubicBezTo>
                    <a:pt x="637222" y="869632"/>
                    <a:pt x="551497" y="1033462"/>
                    <a:pt x="439102" y="1176337"/>
                  </a:cubicBezTo>
                  <a:cubicBezTo>
                    <a:pt x="435292" y="1182052"/>
                    <a:pt x="426720" y="1183005"/>
                    <a:pt x="423862" y="1176337"/>
                  </a:cubicBezTo>
                  <a:cubicBezTo>
                    <a:pt x="347662" y="1011554"/>
                    <a:pt x="203834" y="885825"/>
                    <a:pt x="107632" y="730567"/>
                  </a:cubicBezTo>
                  <a:cubicBezTo>
                    <a:pt x="60007" y="636269"/>
                    <a:pt x="0" y="546734"/>
                    <a:pt x="2857" y="435292"/>
                  </a:cubicBezTo>
                  <a:cubicBezTo>
                    <a:pt x="9525" y="199072"/>
                    <a:pt x="195262" y="19050"/>
                    <a:pt x="431482" y="6667"/>
                  </a:cubicBezTo>
                  <a:cubicBezTo>
                    <a:pt x="559117" y="0"/>
                    <a:pt x="674370" y="63817"/>
                    <a:pt x="753427" y="152400"/>
                  </a:cubicBezTo>
                  <a:cubicBezTo>
                    <a:pt x="821054" y="226695"/>
                    <a:pt x="859154" y="326707"/>
                    <a:pt x="860107" y="435292"/>
                  </a:cubicBezTo>
                  <a:moveTo>
                    <a:pt x="431482" y="778192"/>
                  </a:moveTo>
                  <a:cubicBezTo>
                    <a:pt x="621029" y="784859"/>
                    <a:pt x="782954" y="624840"/>
                    <a:pt x="774382" y="435292"/>
                  </a:cubicBezTo>
                  <a:cubicBezTo>
                    <a:pt x="765810" y="245744"/>
                    <a:pt x="620077" y="110489"/>
                    <a:pt x="431482" y="92392"/>
                  </a:cubicBezTo>
                  <a:cubicBezTo>
                    <a:pt x="242887" y="75247"/>
                    <a:pt x="103822" y="246697"/>
                    <a:pt x="88582" y="435292"/>
                  </a:cubicBezTo>
                  <a:cubicBezTo>
                    <a:pt x="73342" y="623887"/>
                    <a:pt x="241935" y="787717"/>
                    <a:pt x="431482" y="77819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258922" y="1285875"/>
              <a:ext cx="857250" cy="1175485"/>
            </a:xfrm>
            <a:custGeom>
              <a:avLst/>
              <a:gdLst/>
              <a:ahLst/>
              <a:cxnLst/>
              <a:rect l="0" t="0" r="0" b="0"/>
              <a:pathLst>
                <a:path w="857250" h="1175485">
                  <a:moveTo>
                    <a:pt x="857250" y="428625"/>
                  </a:moveTo>
                  <a:cubicBezTo>
                    <a:pt x="857250" y="535724"/>
                    <a:pt x="804862" y="643770"/>
                    <a:pt x="752475" y="723900"/>
                  </a:cubicBezTo>
                  <a:lnTo>
                    <a:pt x="436397" y="1170127"/>
                  </a:lnTo>
                  <a:cubicBezTo>
                    <a:pt x="432601" y="1175485"/>
                    <a:pt x="424648" y="1175485"/>
                    <a:pt x="420852" y="1170127"/>
                  </a:cubicBezTo>
                  <a:lnTo>
                    <a:pt x="104775" y="723900"/>
                  </a:lnTo>
                  <a:cubicBezTo>
                    <a:pt x="42862" y="638175"/>
                    <a:pt x="0" y="540338"/>
                    <a:pt x="0" y="428625"/>
                  </a:cubicBezTo>
                  <a:cubicBezTo>
                    <a:pt x="0" y="191902"/>
                    <a:pt x="191902" y="0"/>
                    <a:pt x="428625" y="0"/>
                  </a:cubicBezTo>
                  <a:cubicBezTo>
                    <a:pt x="665347" y="0"/>
                    <a:pt x="857250" y="191902"/>
                    <a:pt x="857250" y="428625"/>
                  </a:cubicBezTo>
                  <a:close/>
                  <a:moveTo>
                    <a:pt x="428625" y="771525"/>
                  </a:moveTo>
                  <a:cubicBezTo>
                    <a:pt x="618002" y="771525"/>
                    <a:pt x="771525" y="618002"/>
                    <a:pt x="771525" y="428625"/>
                  </a:cubicBezTo>
                  <a:cubicBezTo>
                    <a:pt x="771525" y="239246"/>
                    <a:pt x="618002" y="85725"/>
                    <a:pt x="428625" y="85725"/>
                  </a:cubicBezTo>
                  <a:cubicBezTo>
                    <a:pt x="239246" y="85725"/>
                    <a:pt x="85725" y="239246"/>
                    <a:pt x="85725" y="428625"/>
                  </a:cubicBezTo>
                  <a:cubicBezTo>
                    <a:pt x="85725" y="618002"/>
                    <a:pt x="239246" y="771525"/>
                    <a:pt x="428625" y="771525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67532" y="2734627"/>
              <a:ext cx="236220" cy="237172"/>
            </a:xfrm>
            <a:custGeom>
              <a:avLst/>
              <a:gdLst/>
              <a:ahLst/>
              <a:cxnLst/>
              <a:rect l="0" t="0" r="0" b="0"/>
              <a:pathLst>
                <a:path w="236220" h="237172">
                  <a:moveTo>
                    <a:pt x="120015" y="237172"/>
                  </a:moveTo>
                  <a:cubicBezTo>
                    <a:pt x="57150" y="229552"/>
                    <a:pt x="0" y="185737"/>
                    <a:pt x="5715" y="122872"/>
                  </a:cubicBezTo>
                  <a:cubicBezTo>
                    <a:pt x="12382" y="60007"/>
                    <a:pt x="57150" y="0"/>
                    <a:pt x="120015" y="8572"/>
                  </a:cubicBezTo>
                  <a:cubicBezTo>
                    <a:pt x="182880" y="17144"/>
                    <a:pt x="232410" y="60007"/>
                    <a:pt x="234315" y="122872"/>
                  </a:cubicBezTo>
                  <a:cubicBezTo>
                    <a:pt x="236220" y="185737"/>
                    <a:pt x="181927" y="226694"/>
                    <a:pt x="120015" y="237172"/>
                  </a:cubicBezTo>
                  <a:moveTo>
                    <a:pt x="120015" y="180022"/>
                  </a:moveTo>
                  <a:cubicBezTo>
                    <a:pt x="151447" y="182879"/>
                    <a:pt x="167640" y="152400"/>
                    <a:pt x="177165" y="122872"/>
                  </a:cubicBezTo>
                  <a:cubicBezTo>
                    <a:pt x="187642" y="93344"/>
                    <a:pt x="151447" y="71437"/>
                    <a:pt x="120015" y="65722"/>
                  </a:cubicBezTo>
                  <a:cubicBezTo>
                    <a:pt x="88582" y="60007"/>
                    <a:pt x="53340" y="92392"/>
                    <a:pt x="62865" y="122872"/>
                  </a:cubicBezTo>
                  <a:cubicBezTo>
                    <a:pt x="72390" y="153352"/>
                    <a:pt x="88582" y="180022"/>
                    <a:pt x="120015" y="18002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25015" y="1520190"/>
            <a:ext cx="300037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Journey to Maintainer: Key Milestones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5954" y="2339340"/>
            <a:ext cx="7858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July 2024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130" y="2625090"/>
            <a:ext cx="17573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Became maintainer of
Public APIs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59735" y="4625340"/>
            <a:ext cx="8143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April 2024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454" y="4625340"/>
            <a:ext cx="7858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July 2024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2630" y="4911090"/>
            <a:ext cx="17573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Became maintainer of
</a:t>
            </a:r>
            <a:r>
              <a:rPr sz="1200" b="0" dirty="0" err="1">
                <a:solidFill>
                  <a:srgbClr val="484848"/>
                </a:solidFill>
                <a:latin typeface="Roboto"/>
              </a:rPr>
              <a:t>Confs.tech</a:t>
            </a:r>
            <a:endParaRPr sz="1200" b="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1630" y="4911090"/>
            <a:ext cx="17573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Became maintainer of
Dev Resources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546327" y="2388870"/>
            <a:ext cx="438150" cy="441960"/>
            <a:chOff x="1039472" y="1491615"/>
            <a:chExt cx="438150" cy="441960"/>
          </a:xfrm>
        </p:grpSpPr>
        <p:sp>
          <p:nvSpPr>
            <p:cNvPr id="33" name="Rounded Rectangle 32"/>
            <p:cNvSpPr/>
            <p:nvPr/>
          </p:nvSpPr>
          <p:spPr>
            <a:xfrm>
              <a:off x="1039472" y="1491615"/>
              <a:ext cx="438150" cy="441960"/>
            </a:xfrm>
            <a:custGeom>
              <a:avLst/>
              <a:gdLst/>
              <a:ahLst/>
              <a:cxnLst/>
              <a:rect l="0" t="0" r="0" b="0"/>
              <a:pathLst>
                <a:path w="438150" h="441960">
                  <a:moveTo>
                    <a:pt x="95250" y="156210"/>
                  </a:moveTo>
                  <a:cubicBezTo>
                    <a:pt x="78105" y="114300"/>
                    <a:pt x="99060" y="66675"/>
                    <a:pt x="95250" y="22860"/>
                  </a:cubicBezTo>
                  <a:cubicBezTo>
                    <a:pt x="93344" y="11430"/>
                    <a:pt x="104775" y="1905"/>
                    <a:pt x="114300" y="3810"/>
                  </a:cubicBezTo>
                  <a:cubicBezTo>
                    <a:pt x="196215" y="15239"/>
                    <a:pt x="283845" y="32385"/>
                    <a:pt x="361950" y="3810"/>
                  </a:cubicBezTo>
                  <a:cubicBezTo>
                    <a:pt x="371475" y="0"/>
                    <a:pt x="379095" y="13335"/>
                    <a:pt x="381000" y="22860"/>
                  </a:cubicBezTo>
                  <a:cubicBezTo>
                    <a:pt x="386715" y="66675"/>
                    <a:pt x="367665" y="114300"/>
                    <a:pt x="381000" y="156210"/>
                  </a:cubicBezTo>
                  <a:cubicBezTo>
                    <a:pt x="384810" y="165735"/>
                    <a:pt x="371475" y="171450"/>
                    <a:pt x="361950" y="175260"/>
                  </a:cubicBezTo>
                  <a:cubicBezTo>
                    <a:pt x="312420" y="190500"/>
                    <a:pt x="259080" y="161925"/>
                    <a:pt x="209550" y="175260"/>
                  </a:cubicBezTo>
                  <a:cubicBezTo>
                    <a:pt x="207645" y="194310"/>
                    <a:pt x="211455" y="213360"/>
                    <a:pt x="209550" y="232410"/>
                  </a:cubicBezTo>
                  <a:cubicBezTo>
                    <a:pt x="184785" y="220980"/>
                    <a:pt x="175260" y="188595"/>
                    <a:pt x="152400" y="175260"/>
                  </a:cubicBezTo>
                  <a:cubicBezTo>
                    <a:pt x="139065" y="179070"/>
                    <a:pt x="127635" y="175260"/>
                    <a:pt x="114300" y="175260"/>
                  </a:cubicBezTo>
                  <a:cubicBezTo>
                    <a:pt x="102870" y="175260"/>
                    <a:pt x="95250" y="167639"/>
                    <a:pt x="95250" y="156210"/>
                  </a:cubicBezTo>
                  <a:moveTo>
                    <a:pt x="43814" y="276225"/>
                  </a:moveTo>
                  <a:cubicBezTo>
                    <a:pt x="47625" y="251460"/>
                    <a:pt x="62864" y="226695"/>
                    <a:pt x="85725" y="232410"/>
                  </a:cubicBezTo>
                  <a:cubicBezTo>
                    <a:pt x="108585" y="238125"/>
                    <a:pt x="127635" y="251460"/>
                    <a:pt x="129539" y="276225"/>
                  </a:cubicBezTo>
                  <a:cubicBezTo>
                    <a:pt x="129539" y="299085"/>
                    <a:pt x="108584" y="310514"/>
                    <a:pt x="85725" y="318135"/>
                  </a:cubicBezTo>
                  <a:cubicBezTo>
                    <a:pt x="62864" y="325755"/>
                    <a:pt x="36194" y="297180"/>
                    <a:pt x="43814" y="276225"/>
                  </a:cubicBezTo>
                  <a:moveTo>
                    <a:pt x="0" y="403860"/>
                  </a:moveTo>
                  <a:cubicBezTo>
                    <a:pt x="0" y="373380"/>
                    <a:pt x="30480" y="346710"/>
                    <a:pt x="60960" y="340995"/>
                  </a:cubicBezTo>
                  <a:cubicBezTo>
                    <a:pt x="91440" y="335280"/>
                    <a:pt x="125730" y="337185"/>
                    <a:pt x="146685" y="361950"/>
                  </a:cubicBezTo>
                  <a:moveTo>
                    <a:pt x="310515" y="276225"/>
                  </a:moveTo>
                  <a:cubicBezTo>
                    <a:pt x="306705" y="251460"/>
                    <a:pt x="329565" y="232410"/>
                    <a:pt x="352425" y="232410"/>
                  </a:cubicBezTo>
                  <a:cubicBezTo>
                    <a:pt x="375285" y="232410"/>
                    <a:pt x="392430" y="251460"/>
                    <a:pt x="396240" y="276225"/>
                  </a:cubicBezTo>
                  <a:cubicBezTo>
                    <a:pt x="398145" y="299085"/>
                    <a:pt x="375285" y="320039"/>
                    <a:pt x="352425" y="318135"/>
                  </a:cubicBezTo>
                  <a:cubicBezTo>
                    <a:pt x="329565" y="316230"/>
                    <a:pt x="318135" y="297180"/>
                    <a:pt x="310515" y="276225"/>
                  </a:cubicBezTo>
                  <a:moveTo>
                    <a:pt x="291465" y="361950"/>
                  </a:moveTo>
                  <a:cubicBezTo>
                    <a:pt x="312420" y="337185"/>
                    <a:pt x="346710" y="331470"/>
                    <a:pt x="377190" y="340995"/>
                  </a:cubicBezTo>
                  <a:cubicBezTo>
                    <a:pt x="407670" y="350520"/>
                    <a:pt x="422910" y="377190"/>
                    <a:pt x="438150" y="403860"/>
                  </a:cubicBezTo>
                  <a:moveTo>
                    <a:pt x="177165" y="314325"/>
                  </a:moveTo>
                  <a:cubicBezTo>
                    <a:pt x="180975" y="289560"/>
                    <a:pt x="196215" y="266700"/>
                    <a:pt x="219075" y="270510"/>
                  </a:cubicBezTo>
                  <a:cubicBezTo>
                    <a:pt x="241935" y="274320"/>
                    <a:pt x="264795" y="289560"/>
                    <a:pt x="262890" y="314325"/>
                  </a:cubicBezTo>
                  <a:cubicBezTo>
                    <a:pt x="259080" y="337185"/>
                    <a:pt x="241935" y="360045"/>
                    <a:pt x="219075" y="356235"/>
                  </a:cubicBezTo>
                  <a:cubicBezTo>
                    <a:pt x="196215" y="352425"/>
                    <a:pt x="179070" y="337185"/>
                    <a:pt x="177165" y="314325"/>
                  </a:cubicBezTo>
                  <a:moveTo>
                    <a:pt x="133350" y="441960"/>
                  </a:moveTo>
                  <a:cubicBezTo>
                    <a:pt x="156210" y="409575"/>
                    <a:pt x="179069" y="382905"/>
                    <a:pt x="219075" y="375285"/>
                  </a:cubicBezTo>
                  <a:cubicBezTo>
                    <a:pt x="259080" y="367664"/>
                    <a:pt x="293370" y="403860"/>
                    <a:pt x="304800" y="441960"/>
                  </a:cubicBezTo>
                  <a:moveTo>
                    <a:pt x="295275" y="127635"/>
                  </a:moveTo>
                  <a:cubicBezTo>
                    <a:pt x="304800" y="112395"/>
                    <a:pt x="323850" y="104775"/>
                    <a:pt x="333375" y="89535"/>
                  </a:cubicBezTo>
                  <a:cubicBezTo>
                    <a:pt x="320040" y="78105"/>
                    <a:pt x="304800" y="66675"/>
                    <a:pt x="295275" y="51435"/>
                  </a:cubicBezTo>
                  <a:moveTo>
                    <a:pt x="180975" y="51435"/>
                  </a:moveTo>
                  <a:cubicBezTo>
                    <a:pt x="165735" y="60960"/>
                    <a:pt x="160020" y="81914"/>
                    <a:pt x="142875" y="89535"/>
                  </a:cubicBezTo>
                  <a:cubicBezTo>
                    <a:pt x="158115" y="97155"/>
                    <a:pt x="165735" y="118110"/>
                    <a:pt x="180975" y="127635"/>
                  </a:cubicBezTo>
                  <a:moveTo>
                    <a:pt x="219075" y="127635"/>
                  </a:moveTo>
                  <a:cubicBezTo>
                    <a:pt x="226695" y="100964"/>
                    <a:pt x="249555" y="78105"/>
                    <a:pt x="257175" y="5143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039472" y="1495425"/>
              <a:ext cx="438149" cy="438150"/>
            </a:xfrm>
            <a:custGeom>
              <a:avLst/>
              <a:gdLst/>
              <a:ahLst/>
              <a:cxnLst/>
              <a:rect l="0" t="0" r="0" b="0"/>
              <a:pathLst>
                <a:path w="438149" h="438150">
                  <a:moveTo>
                    <a:pt x="95250" y="19050"/>
                  </a:moveTo>
                  <a:cubicBezTo>
                    <a:pt x="95250" y="8528"/>
                    <a:pt x="103778" y="0"/>
                    <a:pt x="114300" y="0"/>
                  </a:cubicBezTo>
                  <a:lnTo>
                    <a:pt x="361950" y="0"/>
                  </a:lnTo>
                  <a:cubicBezTo>
                    <a:pt x="372471" y="0"/>
                    <a:pt x="381000" y="8528"/>
                    <a:pt x="381000" y="19050"/>
                  </a:cubicBezTo>
                  <a:lnTo>
                    <a:pt x="381000" y="152400"/>
                  </a:lnTo>
                  <a:cubicBezTo>
                    <a:pt x="381000" y="162921"/>
                    <a:pt x="372471" y="171450"/>
                    <a:pt x="361950" y="171450"/>
                  </a:cubicBezTo>
                  <a:lnTo>
                    <a:pt x="209550" y="171450"/>
                  </a:lnTo>
                  <a:lnTo>
                    <a:pt x="209550" y="228600"/>
                  </a:lnTo>
                  <a:lnTo>
                    <a:pt x="152400" y="171450"/>
                  </a:lnTo>
                  <a:lnTo>
                    <a:pt x="114300" y="171450"/>
                  </a:lnTo>
                  <a:cubicBezTo>
                    <a:pt x="103778" y="171450"/>
                    <a:pt x="95250" y="162921"/>
                    <a:pt x="95250" y="152400"/>
                  </a:cubicBezTo>
                  <a:close/>
                  <a:moveTo>
                    <a:pt x="42862" y="271462"/>
                  </a:moveTo>
                  <a:cubicBezTo>
                    <a:pt x="42862" y="247790"/>
                    <a:pt x="62052" y="228600"/>
                    <a:pt x="85725" y="228600"/>
                  </a:cubicBezTo>
                  <a:cubicBezTo>
                    <a:pt x="109397" y="228600"/>
                    <a:pt x="128587" y="247790"/>
                    <a:pt x="128587" y="271462"/>
                  </a:cubicBezTo>
                  <a:cubicBezTo>
                    <a:pt x="128587" y="295134"/>
                    <a:pt x="109397" y="314325"/>
                    <a:pt x="85725" y="314325"/>
                  </a:cubicBezTo>
                  <a:cubicBezTo>
                    <a:pt x="62052" y="314325"/>
                    <a:pt x="42862" y="295134"/>
                    <a:pt x="42862" y="271462"/>
                  </a:cubicBezTo>
                  <a:moveTo>
                    <a:pt x="0" y="400050"/>
                  </a:moveTo>
                  <a:cubicBezTo>
                    <a:pt x="7666" y="369707"/>
                    <a:pt x="30837" y="345699"/>
                    <a:pt x="60889" y="336961"/>
                  </a:cubicBezTo>
                  <a:cubicBezTo>
                    <a:pt x="90941" y="328224"/>
                    <a:pt x="123373" y="336066"/>
                    <a:pt x="146113" y="357568"/>
                  </a:cubicBezTo>
                  <a:moveTo>
                    <a:pt x="309562" y="271462"/>
                  </a:moveTo>
                  <a:cubicBezTo>
                    <a:pt x="309562" y="247790"/>
                    <a:pt x="328752" y="228600"/>
                    <a:pt x="352425" y="228600"/>
                  </a:cubicBezTo>
                  <a:cubicBezTo>
                    <a:pt x="376097" y="228600"/>
                    <a:pt x="395287" y="247790"/>
                    <a:pt x="395287" y="271462"/>
                  </a:cubicBezTo>
                  <a:cubicBezTo>
                    <a:pt x="395287" y="295134"/>
                    <a:pt x="376097" y="314325"/>
                    <a:pt x="352425" y="314325"/>
                  </a:cubicBezTo>
                  <a:cubicBezTo>
                    <a:pt x="328752" y="314325"/>
                    <a:pt x="309562" y="295134"/>
                    <a:pt x="309562" y="271462"/>
                  </a:cubicBezTo>
                  <a:moveTo>
                    <a:pt x="292036" y="357568"/>
                  </a:moveTo>
                  <a:cubicBezTo>
                    <a:pt x="314776" y="336066"/>
                    <a:pt x="347208" y="328224"/>
                    <a:pt x="377260" y="336961"/>
                  </a:cubicBezTo>
                  <a:cubicBezTo>
                    <a:pt x="407312" y="345699"/>
                    <a:pt x="430483" y="369707"/>
                    <a:pt x="438149" y="400049"/>
                  </a:cubicBezTo>
                  <a:moveTo>
                    <a:pt x="176212" y="309562"/>
                  </a:moveTo>
                  <a:cubicBezTo>
                    <a:pt x="176212" y="285890"/>
                    <a:pt x="195402" y="266700"/>
                    <a:pt x="219075" y="266700"/>
                  </a:cubicBezTo>
                  <a:cubicBezTo>
                    <a:pt x="242747" y="266700"/>
                    <a:pt x="261937" y="285890"/>
                    <a:pt x="261937" y="309562"/>
                  </a:cubicBezTo>
                  <a:cubicBezTo>
                    <a:pt x="261937" y="333234"/>
                    <a:pt x="242747" y="352425"/>
                    <a:pt x="219075" y="352425"/>
                  </a:cubicBezTo>
                  <a:cubicBezTo>
                    <a:pt x="195402" y="352425"/>
                    <a:pt x="176212" y="333234"/>
                    <a:pt x="176212" y="309562"/>
                  </a:cubicBezTo>
                  <a:moveTo>
                    <a:pt x="133350" y="438150"/>
                  </a:moveTo>
                  <a:cubicBezTo>
                    <a:pt x="143510" y="399123"/>
                    <a:pt x="178747" y="371885"/>
                    <a:pt x="219075" y="371885"/>
                  </a:cubicBezTo>
                  <a:cubicBezTo>
                    <a:pt x="259402" y="371885"/>
                    <a:pt x="294639" y="399123"/>
                    <a:pt x="304800" y="438150"/>
                  </a:cubicBezTo>
                  <a:moveTo>
                    <a:pt x="295275" y="123825"/>
                  </a:moveTo>
                  <a:lnTo>
                    <a:pt x="333375" y="85725"/>
                  </a:lnTo>
                  <a:lnTo>
                    <a:pt x="295275" y="47625"/>
                  </a:lnTo>
                  <a:moveTo>
                    <a:pt x="180975" y="47625"/>
                  </a:moveTo>
                  <a:lnTo>
                    <a:pt x="142875" y="85725"/>
                  </a:lnTo>
                  <a:lnTo>
                    <a:pt x="180975" y="123825"/>
                  </a:lnTo>
                  <a:moveTo>
                    <a:pt x="219075" y="123825"/>
                  </a:moveTo>
                  <a:lnTo>
                    <a:pt x="257175" y="4762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65802" y="2375535"/>
            <a:ext cx="481964" cy="476249"/>
            <a:chOff x="4458947" y="1478280"/>
            <a:chExt cx="481964" cy="476249"/>
          </a:xfrm>
        </p:grpSpPr>
        <p:sp>
          <p:nvSpPr>
            <p:cNvPr id="36" name="Rounded Rectangle 35"/>
            <p:cNvSpPr/>
            <p:nvPr/>
          </p:nvSpPr>
          <p:spPr>
            <a:xfrm>
              <a:off x="4458947" y="1478280"/>
              <a:ext cx="481964" cy="476249"/>
            </a:xfrm>
            <a:custGeom>
              <a:avLst/>
              <a:gdLst/>
              <a:ahLst/>
              <a:cxnLst/>
              <a:rect l="0" t="0" r="0" b="0"/>
              <a:pathLst>
                <a:path w="481964" h="476249">
                  <a:moveTo>
                    <a:pt x="47624" y="17145"/>
                  </a:moveTo>
                  <a:cubicBezTo>
                    <a:pt x="167639" y="0"/>
                    <a:pt x="289559" y="28575"/>
                    <a:pt x="409574" y="17145"/>
                  </a:cubicBezTo>
                  <a:cubicBezTo>
                    <a:pt x="409574" y="17145"/>
                    <a:pt x="438149" y="19050"/>
                    <a:pt x="447674" y="55245"/>
                  </a:cubicBezTo>
                  <a:cubicBezTo>
                    <a:pt x="476249" y="173354"/>
                    <a:pt x="481964" y="300989"/>
                    <a:pt x="447674" y="417194"/>
                  </a:cubicBezTo>
                  <a:cubicBezTo>
                    <a:pt x="447674" y="417194"/>
                    <a:pt x="447674" y="449579"/>
                    <a:pt x="409574" y="455294"/>
                  </a:cubicBezTo>
                  <a:cubicBezTo>
                    <a:pt x="291464" y="476249"/>
                    <a:pt x="161925" y="417194"/>
                    <a:pt x="47625" y="455294"/>
                  </a:cubicBezTo>
                  <a:cubicBezTo>
                    <a:pt x="47625" y="455294"/>
                    <a:pt x="13334" y="455294"/>
                    <a:pt x="9525" y="417194"/>
                  </a:cubicBezTo>
                  <a:cubicBezTo>
                    <a:pt x="0" y="297179"/>
                    <a:pt x="24765" y="175260"/>
                    <a:pt x="9525" y="55245"/>
                  </a:cubicBezTo>
                  <a:cubicBezTo>
                    <a:pt x="9525" y="55245"/>
                    <a:pt x="9525" y="19050"/>
                    <a:pt x="47625" y="17145"/>
                  </a:cubicBezTo>
                  <a:moveTo>
                    <a:pt x="9524" y="112394"/>
                  </a:moveTo>
                  <a:cubicBezTo>
                    <a:pt x="154304" y="97154"/>
                    <a:pt x="302894" y="137159"/>
                    <a:pt x="447674" y="112394"/>
                  </a:cubicBezTo>
                  <a:moveTo>
                    <a:pt x="266699" y="169544"/>
                  </a:moveTo>
                  <a:cubicBezTo>
                    <a:pt x="257174" y="169544"/>
                    <a:pt x="257174" y="179069"/>
                    <a:pt x="257174" y="179069"/>
                  </a:cubicBezTo>
                  <a:cubicBezTo>
                    <a:pt x="259079" y="203834"/>
                    <a:pt x="259079" y="230504"/>
                    <a:pt x="257174" y="255269"/>
                  </a:cubicBezTo>
                  <a:cubicBezTo>
                    <a:pt x="257174" y="264794"/>
                    <a:pt x="266699" y="264794"/>
                    <a:pt x="266699" y="264794"/>
                  </a:cubicBezTo>
                  <a:cubicBezTo>
                    <a:pt x="304799" y="262889"/>
                    <a:pt x="342899" y="257174"/>
                    <a:pt x="380999" y="264794"/>
                  </a:cubicBezTo>
                  <a:cubicBezTo>
                    <a:pt x="390524" y="266699"/>
                    <a:pt x="390524" y="255269"/>
                    <a:pt x="390524" y="255269"/>
                  </a:cubicBezTo>
                  <a:cubicBezTo>
                    <a:pt x="386714" y="230504"/>
                    <a:pt x="398144" y="203834"/>
                    <a:pt x="390524" y="179069"/>
                  </a:cubicBezTo>
                  <a:cubicBezTo>
                    <a:pt x="386714" y="169544"/>
                    <a:pt x="380999" y="169544"/>
                    <a:pt x="380999" y="169544"/>
                  </a:cubicBezTo>
                  <a:cubicBezTo>
                    <a:pt x="342899" y="173354"/>
                    <a:pt x="304799" y="171449"/>
                    <a:pt x="266699" y="169544"/>
                  </a:cubicBezTo>
                  <a:moveTo>
                    <a:pt x="266699" y="302894"/>
                  </a:moveTo>
                  <a:cubicBezTo>
                    <a:pt x="257174" y="304799"/>
                    <a:pt x="257174" y="312419"/>
                    <a:pt x="257174" y="312419"/>
                  </a:cubicBezTo>
                  <a:cubicBezTo>
                    <a:pt x="257174" y="337184"/>
                    <a:pt x="266699" y="365759"/>
                    <a:pt x="257174" y="388619"/>
                  </a:cubicBezTo>
                  <a:cubicBezTo>
                    <a:pt x="253364" y="398144"/>
                    <a:pt x="266699" y="398144"/>
                    <a:pt x="266699" y="398144"/>
                  </a:cubicBezTo>
                  <a:cubicBezTo>
                    <a:pt x="304799" y="400049"/>
                    <a:pt x="344804" y="411479"/>
                    <a:pt x="380999" y="398144"/>
                  </a:cubicBezTo>
                  <a:cubicBezTo>
                    <a:pt x="390524" y="394334"/>
                    <a:pt x="390524" y="388619"/>
                    <a:pt x="390524" y="388619"/>
                  </a:cubicBezTo>
                  <a:cubicBezTo>
                    <a:pt x="394334" y="363854"/>
                    <a:pt x="390524" y="337184"/>
                    <a:pt x="390524" y="312419"/>
                  </a:cubicBezTo>
                  <a:cubicBezTo>
                    <a:pt x="390524" y="302894"/>
                    <a:pt x="380999" y="302894"/>
                    <a:pt x="380999" y="302894"/>
                  </a:cubicBezTo>
                  <a:cubicBezTo>
                    <a:pt x="342899" y="297179"/>
                    <a:pt x="302894" y="314324"/>
                    <a:pt x="266699" y="302894"/>
                  </a:cubicBezTo>
                  <a:moveTo>
                    <a:pt x="76199" y="169544"/>
                  </a:moveTo>
                  <a:cubicBezTo>
                    <a:pt x="66674" y="165734"/>
                    <a:pt x="66674" y="179069"/>
                    <a:pt x="66674" y="179069"/>
                  </a:cubicBezTo>
                  <a:cubicBezTo>
                    <a:pt x="78104" y="222884"/>
                    <a:pt x="83819" y="270509"/>
                    <a:pt x="66674" y="312419"/>
                  </a:cubicBezTo>
                  <a:cubicBezTo>
                    <a:pt x="62864" y="321944"/>
                    <a:pt x="76199" y="321944"/>
                    <a:pt x="76199" y="321944"/>
                  </a:cubicBezTo>
                  <a:cubicBezTo>
                    <a:pt x="114299" y="321944"/>
                    <a:pt x="152399" y="325754"/>
                    <a:pt x="190499" y="321944"/>
                  </a:cubicBezTo>
                  <a:cubicBezTo>
                    <a:pt x="200024" y="321944"/>
                    <a:pt x="200024" y="312419"/>
                    <a:pt x="200024" y="312419"/>
                  </a:cubicBezTo>
                  <a:cubicBezTo>
                    <a:pt x="194309" y="268604"/>
                    <a:pt x="192404" y="222884"/>
                    <a:pt x="200024" y="179069"/>
                  </a:cubicBezTo>
                  <a:cubicBezTo>
                    <a:pt x="201929" y="169544"/>
                    <a:pt x="190499" y="169544"/>
                    <a:pt x="190499" y="169544"/>
                  </a:cubicBezTo>
                  <a:cubicBezTo>
                    <a:pt x="154304" y="160019"/>
                    <a:pt x="114299" y="169544"/>
                    <a:pt x="76199" y="169544"/>
                  </a:cubicBezTo>
                  <a:moveTo>
                    <a:pt x="104774" y="236219"/>
                  </a:moveTo>
                  <a:cubicBezTo>
                    <a:pt x="102869" y="220979"/>
                    <a:pt x="118109" y="213359"/>
                    <a:pt x="133349" y="207644"/>
                  </a:cubicBezTo>
                  <a:cubicBezTo>
                    <a:pt x="148589" y="201929"/>
                    <a:pt x="160019" y="220979"/>
                    <a:pt x="161924" y="236219"/>
                  </a:cubicBezTo>
                  <a:cubicBezTo>
                    <a:pt x="163829" y="251459"/>
                    <a:pt x="148589" y="260984"/>
                    <a:pt x="133349" y="264794"/>
                  </a:cubicBezTo>
                  <a:cubicBezTo>
                    <a:pt x="118109" y="268604"/>
                    <a:pt x="110489" y="251459"/>
                    <a:pt x="104774" y="236219"/>
                  </a:cubicBezTo>
                  <a:moveTo>
                    <a:pt x="85724" y="321944"/>
                  </a:moveTo>
                  <a:cubicBezTo>
                    <a:pt x="78104" y="293369"/>
                    <a:pt x="104774" y="264794"/>
                    <a:pt x="133349" y="264794"/>
                  </a:cubicBezTo>
                  <a:cubicBezTo>
                    <a:pt x="161924" y="266699"/>
                    <a:pt x="175259" y="293369"/>
                    <a:pt x="180974" y="321944"/>
                  </a:cubicBezTo>
                  <a:moveTo>
                    <a:pt x="76199" y="360044"/>
                  </a:moveTo>
                  <a:cubicBezTo>
                    <a:pt x="100964" y="365759"/>
                    <a:pt x="127634" y="361949"/>
                    <a:pt x="152399" y="360044"/>
                  </a:cubicBezTo>
                  <a:moveTo>
                    <a:pt x="152399" y="398144"/>
                  </a:moveTo>
                  <a:cubicBezTo>
                    <a:pt x="127634" y="401954"/>
                    <a:pt x="100964" y="392429"/>
                    <a:pt x="76199" y="398144"/>
                  </a:cubicBezTo>
                  <a:moveTo>
                    <a:pt x="76199" y="60960"/>
                  </a:moveTo>
                  <a:cubicBezTo>
                    <a:pt x="74294" y="60960"/>
                    <a:pt x="70484" y="62864"/>
                    <a:pt x="72389" y="64770"/>
                  </a:cubicBezTo>
                  <a:cubicBezTo>
                    <a:pt x="72389" y="66675"/>
                    <a:pt x="74294" y="70485"/>
                    <a:pt x="76199" y="70485"/>
                  </a:cubicBezTo>
                  <a:cubicBezTo>
                    <a:pt x="78104" y="68580"/>
                    <a:pt x="81914" y="66675"/>
                    <a:pt x="81914" y="64770"/>
                  </a:cubicBezTo>
                  <a:cubicBezTo>
                    <a:pt x="80009" y="62865"/>
                    <a:pt x="78104" y="60960"/>
                    <a:pt x="76199" y="60960"/>
                  </a:cubicBezTo>
                  <a:moveTo>
                    <a:pt x="133349" y="60960"/>
                  </a:moveTo>
                  <a:cubicBezTo>
                    <a:pt x="131444" y="60960"/>
                    <a:pt x="129539" y="62864"/>
                    <a:pt x="129539" y="64770"/>
                  </a:cubicBezTo>
                  <a:cubicBezTo>
                    <a:pt x="127634" y="66675"/>
                    <a:pt x="131444" y="68580"/>
                    <a:pt x="133349" y="70485"/>
                  </a:cubicBezTo>
                  <a:cubicBezTo>
                    <a:pt x="135254" y="70485"/>
                    <a:pt x="137159" y="66675"/>
                    <a:pt x="139064" y="64770"/>
                  </a:cubicBezTo>
                  <a:cubicBezTo>
                    <a:pt x="139064" y="62865"/>
                    <a:pt x="135254" y="60960"/>
                    <a:pt x="133349" y="60960"/>
                  </a:cubicBezTo>
                  <a:moveTo>
                    <a:pt x="190499" y="60960"/>
                  </a:moveTo>
                  <a:cubicBezTo>
                    <a:pt x="188594" y="60960"/>
                    <a:pt x="186689" y="62864"/>
                    <a:pt x="186689" y="64770"/>
                  </a:cubicBezTo>
                  <a:cubicBezTo>
                    <a:pt x="184784" y="66675"/>
                    <a:pt x="188594" y="68580"/>
                    <a:pt x="190499" y="70485"/>
                  </a:cubicBezTo>
                  <a:cubicBezTo>
                    <a:pt x="192404" y="70485"/>
                    <a:pt x="194309" y="66675"/>
                    <a:pt x="196214" y="64770"/>
                  </a:cubicBezTo>
                  <a:cubicBezTo>
                    <a:pt x="196214" y="62865"/>
                    <a:pt x="192404" y="60960"/>
                    <a:pt x="190499" y="6096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468472" y="1495425"/>
              <a:ext cx="438149" cy="438149"/>
            </a:xfrm>
            <a:custGeom>
              <a:avLst/>
              <a:gdLst/>
              <a:ahLst/>
              <a:cxnLst/>
              <a:rect l="0" t="0" r="0" b="0"/>
              <a:pathLst>
                <a:path w="438149" h="438149">
                  <a:moveTo>
                    <a:pt x="38100" y="0"/>
                  </a:moveTo>
                  <a:lnTo>
                    <a:pt x="400049" y="0"/>
                  </a:lnTo>
                  <a:cubicBezTo>
                    <a:pt x="400049" y="0"/>
                    <a:pt x="438149" y="0"/>
                    <a:pt x="438149" y="38100"/>
                  </a:cubicBezTo>
                  <a:lnTo>
                    <a:pt x="438149" y="400049"/>
                  </a:lnTo>
                  <a:cubicBezTo>
                    <a:pt x="438149" y="400049"/>
                    <a:pt x="438149" y="438149"/>
                    <a:pt x="400049" y="438149"/>
                  </a:cubicBezTo>
                  <a:lnTo>
                    <a:pt x="38100" y="438149"/>
                  </a:lnTo>
                  <a:cubicBezTo>
                    <a:pt x="38100" y="438149"/>
                    <a:pt x="0" y="438149"/>
                    <a:pt x="0" y="400049"/>
                  </a:cubicBezTo>
                  <a:lnTo>
                    <a:pt x="0" y="38100"/>
                  </a:lnTo>
                  <a:cubicBezTo>
                    <a:pt x="0" y="38100"/>
                    <a:pt x="0" y="0"/>
                    <a:pt x="38100" y="0"/>
                  </a:cubicBezTo>
                  <a:moveTo>
                    <a:pt x="0" y="95249"/>
                  </a:moveTo>
                  <a:lnTo>
                    <a:pt x="438149" y="95249"/>
                  </a:lnTo>
                  <a:moveTo>
                    <a:pt x="257174" y="152399"/>
                  </a:moveTo>
                  <a:cubicBezTo>
                    <a:pt x="247649" y="152399"/>
                    <a:pt x="247649" y="161924"/>
                    <a:pt x="247649" y="161924"/>
                  </a:cubicBezTo>
                  <a:lnTo>
                    <a:pt x="247649" y="238124"/>
                  </a:lnTo>
                  <a:cubicBezTo>
                    <a:pt x="247649" y="247649"/>
                    <a:pt x="257174" y="247649"/>
                    <a:pt x="257174" y="247649"/>
                  </a:cubicBezTo>
                  <a:lnTo>
                    <a:pt x="371474" y="247649"/>
                  </a:lnTo>
                  <a:cubicBezTo>
                    <a:pt x="380999" y="247649"/>
                    <a:pt x="380999" y="238124"/>
                    <a:pt x="380999" y="238124"/>
                  </a:cubicBezTo>
                  <a:lnTo>
                    <a:pt x="380999" y="161924"/>
                  </a:lnTo>
                  <a:cubicBezTo>
                    <a:pt x="380999" y="152399"/>
                    <a:pt x="371474" y="152399"/>
                    <a:pt x="371474" y="152399"/>
                  </a:cubicBezTo>
                  <a:lnTo>
                    <a:pt x="257174" y="152399"/>
                  </a:lnTo>
                  <a:moveTo>
                    <a:pt x="257174" y="285749"/>
                  </a:moveTo>
                  <a:cubicBezTo>
                    <a:pt x="247649" y="285749"/>
                    <a:pt x="247649" y="295274"/>
                    <a:pt x="247649" y="295274"/>
                  </a:cubicBezTo>
                  <a:lnTo>
                    <a:pt x="247649" y="371474"/>
                  </a:lnTo>
                  <a:cubicBezTo>
                    <a:pt x="247649" y="380999"/>
                    <a:pt x="257174" y="380999"/>
                    <a:pt x="257174" y="380999"/>
                  </a:cubicBezTo>
                  <a:lnTo>
                    <a:pt x="371474" y="380999"/>
                  </a:lnTo>
                  <a:cubicBezTo>
                    <a:pt x="380999" y="380999"/>
                    <a:pt x="380999" y="371474"/>
                    <a:pt x="380999" y="371474"/>
                  </a:cubicBezTo>
                  <a:lnTo>
                    <a:pt x="380999" y="295274"/>
                  </a:lnTo>
                  <a:cubicBezTo>
                    <a:pt x="380999" y="285749"/>
                    <a:pt x="371474" y="285749"/>
                    <a:pt x="371474" y="285749"/>
                  </a:cubicBezTo>
                  <a:lnTo>
                    <a:pt x="257174" y="285749"/>
                  </a:lnTo>
                  <a:moveTo>
                    <a:pt x="66674" y="152399"/>
                  </a:moveTo>
                  <a:cubicBezTo>
                    <a:pt x="57149" y="152399"/>
                    <a:pt x="57149" y="161924"/>
                    <a:pt x="57149" y="161924"/>
                  </a:cubicBezTo>
                  <a:lnTo>
                    <a:pt x="57149" y="295274"/>
                  </a:lnTo>
                  <a:cubicBezTo>
                    <a:pt x="57149" y="304799"/>
                    <a:pt x="66674" y="304799"/>
                    <a:pt x="66674" y="304799"/>
                  </a:cubicBezTo>
                  <a:lnTo>
                    <a:pt x="180974" y="304799"/>
                  </a:lnTo>
                  <a:cubicBezTo>
                    <a:pt x="190499" y="304799"/>
                    <a:pt x="190499" y="295274"/>
                    <a:pt x="190499" y="295274"/>
                  </a:cubicBezTo>
                  <a:lnTo>
                    <a:pt x="190499" y="161924"/>
                  </a:lnTo>
                  <a:cubicBezTo>
                    <a:pt x="190499" y="152399"/>
                    <a:pt x="180974" y="152399"/>
                    <a:pt x="180974" y="152399"/>
                  </a:cubicBezTo>
                  <a:lnTo>
                    <a:pt x="66674" y="152399"/>
                  </a:lnTo>
                  <a:moveTo>
                    <a:pt x="95249" y="219074"/>
                  </a:moveTo>
                  <a:cubicBezTo>
                    <a:pt x="95249" y="203293"/>
                    <a:pt x="108043" y="190499"/>
                    <a:pt x="123824" y="190499"/>
                  </a:cubicBezTo>
                  <a:cubicBezTo>
                    <a:pt x="139606" y="190499"/>
                    <a:pt x="152399" y="203293"/>
                    <a:pt x="152399" y="219074"/>
                  </a:cubicBezTo>
                  <a:cubicBezTo>
                    <a:pt x="152399" y="234856"/>
                    <a:pt x="139606" y="247649"/>
                    <a:pt x="123824" y="247649"/>
                  </a:cubicBezTo>
                  <a:cubicBezTo>
                    <a:pt x="108043" y="247649"/>
                    <a:pt x="95249" y="234856"/>
                    <a:pt x="95249" y="219074"/>
                  </a:cubicBezTo>
                  <a:moveTo>
                    <a:pt x="76199" y="304799"/>
                  </a:moveTo>
                  <a:cubicBezTo>
                    <a:pt x="73812" y="275943"/>
                    <a:pt x="95010" y="250505"/>
                    <a:pt x="123824" y="247649"/>
                  </a:cubicBezTo>
                  <a:cubicBezTo>
                    <a:pt x="152639" y="250505"/>
                    <a:pt x="173837" y="275943"/>
                    <a:pt x="171449" y="304799"/>
                  </a:cubicBezTo>
                  <a:moveTo>
                    <a:pt x="66674" y="342899"/>
                  </a:moveTo>
                  <a:lnTo>
                    <a:pt x="142874" y="342899"/>
                  </a:lnTo>
                  <a:moveTo>
                    <a:pt x="142874" y="380999"/>
                  </a:moveTo>
                  <a:lnTo>
                    <a:pt x="66675" y="380999"/>
                  </a:lnTo>
                  <a:moveTo>
                    <a:pt x="66674" y="42862"/>
                  </a:moveTo>
                  <a:cubicBezTo>
                    <a:pt x="64044" y="42862"/>
                    <a:pt x="61912" y="44994"/>
                    <a:pt x="61912" y="47625"/>
                  </a:cubicBezTo>
                  <a:cubicBezTo>
                    <a:pt x="61912" y="50255"/>
                    <a:pt x="64044" y="52387"/>
                    <a:pt x="66674" y="52387"/>
                  </a:cubicBezTo>
                  <a:cubicBezTo>
                    <a:pt x="69305" y="52387"/>
                    <a:pt x="71437" y="50255"/>
                    <a:pt x="71437" y="47625"/>
                  </a:cubicBezTo>
                  <a:cubicBezTo>
                    <a:pt x="71437" y="44994"/>
                    <a:pt x="69305" y="42862"/>
                    <a:pt x="66674" y="42862"/>
                  </a:cubicBezTo>
                  <a:moveTo>
                    <a:pt x="123824" y="42862"/>
                  </a:moveTo>
                  <a:cubicBezTo>
                    <a:pt x="121194" y="42862"/>
                    <a:pt x="119062" y="44994"/>
                    <a:pt x="119062" y="47625"/>
                  </a:cubicBezTo>
                  <a:cubicBezTo>
                    <a:pt x="119062" y="50255"/>
                    <a:pt x="121194" y="52387"/>
                    <a:pt x="123824" y="52387"/>
                  </a:cubicBezTo>
                  <a:cubicBezTo>
                    <a:pt x="126455" y="52387"/>
                    <a:pt x="128587" y="50255"/>
                    <a:pt x="128587" y="47625"/>
                  </a:cubicBezTo>
                  <a:cubicBezTo>
                    <a:pt x="128587" y="44994"/>
                    <a:pt x="126455" y="42862"/>
                    <a:pt x="123824" y="42862"/>
                  </a:cubicBezTo>
                  <a:moveTo>
                    <a:pt x="180974" y="42862"/>
                  </a:moveTo>
                  <a:cubicBezTo>
                    <a:pt x="178344" y="42862"/>
                    <a:pt x="176212" y="44994"/>
                    <a:pt x="176212" y="47625"/>
                  </a:cubicBezTo>
                  <a:cubicBezTo>
                    <a:pt x="176212" y="50255"/>
                    <a:pt x="178344" y="52387"/>
                    <a:pt x="180974" y="52387"/>
                  </a:cubicBezTo>
                  <a:cubicBezTo>
                    <a:pt x="183605" y="52387"/>
                    <a:pt x="185737" y="50255"/>
                    <a:pt x="185737" y="47625"/>
                  </a:cubicBezTo>
                  <a:cubicBezTo>
                    <a:pt x="185737" y="44994"/>
                    <a:pt x="183605" y="42862"/>
                    <a:pt x="180974" y="4286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251302" y="4667249"/>
            <a:ext cx="443864" cy="462914"/>
            <a:chOff x="2744447" y="3769994"/>
            <a:chExt cx="443864" cy="462914"/>
          </a:xfrm>
        </p:grpSpPr>
        <p:sp>
          <p:nvSpPr>
            <p:cNvPr id="39" name="Rounded Rectangle 38"/>
            <p:cNvSpPr/>
            <p:nvPr/>
          </p:nvSpPr>
          <p:spPr>
            <a:xfrm>
              <a:off x="2744447" y="3769994"/>
              <a:ext cx="443864" cy="462914"/>
            </a:xfrm>
            <a:custGeom>
              <a:avLst/>
              <a:gdLst/>
              <a:ahLst/>
              <a:cxnLst/>
              <a:rect l="0" t="0" r="0" b="0"/>
              <a:pathLst>
                <a:path w="443864" h="462914">
                  <a:moveTo>
                    <a:pt x="329564" y="407669"/>
                  </a:moveTo>
                  <a:cubicBezTo>
                    <a:pt x="331469" y="426719"/>
                    <a:pt x="310514" y="440054"/>
                    <a:pt x="291464" y="445769"/>
                  </a:cubicBezTo>
                  <a:cubicBezTo>
                    <a:pt x="222884" y="462914"/>
                    <a:pt x="150494" y="436244"/>
                    <a:pt x="81915" y="445769"/>
                  </a:cubicBezTo>
                  <a:cubicBezTo>
                    <a:pt x="60960" y="447674"/>
                    <a:pt x="34290" y="426719"/>
                    <a:pt x="43815" y="407669"/>
                  </a:cubicBezTo>
                  <a:cubicBezTo>
                    <a:pt x="85725" y="297179"/>
                    <a:pt x="76200" y="167639"/>
                    <a:pt x="43815" y="55245"/>
                  </a:cubicBezTo>
                  <a:cubicBezTo>
                    <a:pt x="36195" y="34290"/>
                    <a:pt x="60960" y="20954"/>
                    <a:pt x="81915" y="17145"/>
                  </a:cubicBezTo>
                  <a:cubicBezTo>
                    <a:pt x="148590" y="0"/>
                    <a:pt x="222884" y="1904"/>
                    <a:pt x="291464" y="17145"/>
                  </a:cubicBezTo>
                  <a:cubicBezTo>
                    <a:pt x="310514" y="20954"/>
                    <a:pt x="321944" y="34290"/>
                    <a:pt x="329564" y="55245"/>
                  </a:cubicBezTo>
                  <a:cubicBezTo>
                    <a:pt x="340994" y="93345"/>
                    <a:pt x="340994" y="137159"/>
                    <a:pt x="329564" y="175259"/>
                  </a:cubicBezTo>
                  <a:moveTo>
                    <a:pt x="15240" y="102869"/>
                  </a:moveTo>
                  <a:cubicBezTo>
                    <a:pt x="70485" y="110489"/>
                    <a:pt x="131444" y="118109"/>
                    <a:pt x="186689" y="102869"/>
                  </a:cubicBezTo>
                  <a:moveTo>
                    <a:pt x="443864" y="102869"/>
                  </a:moveTo>
                  <a:cubicBezTo>
                    <a:pt x="405764" y="110489"/>
                    <a:pt x="365759" y="99059"/>
                    <a:pt x="329564" y="102869"/>
                  </a:cubicBezTo>
                  <a:moveTo>
                    <a:pt x="0" y="1905"/>
                  </a:moveTo>
                  <a:moveTo>
                    <a:pt x="386714" y="45720"/>
                  </a:moveTo>
                  <a:cubicBezTo>
                    <a:pt x="403859" y="64770"/>
                    <a:pt x="421004" y="85725"/>
                    <a:pt x="443864" y="102870"/>
                  </a:cubicBezTo>
                  <a:cubicBezTo>
                    <a:pt x="419099" y="114300"/>
                    <a:pt x="400049" y="137160"/>
                    <a:pt x="386714" y="160020"/>
                  </a:cubicBezTo>
                  <a:moveTo>
                    <a:pt x="0" y="1905"/>
                  </a:moveTo>
                  <a:moveTo>
                    <a:pt x="443864" y="230504"/>
                  </a:moveTo>
                  <a:cubicBezTo>
                    <a:pt x="424814" y="226694"/>
                    <a:pt x="403859" y="236219"/>
                    <a:pt x="386714" y="230504"/>
                  </a:cubicBezTo>
                  <a:moveTo>
                    <a:pt x="443864" y="344804"/>
                  </a:moveTo>
                  <a:cubicBezTo>
                    <a:pt x="424814" y="350519"/>
                    <a:pt x="403859" y="339089"/>
                    <a:pt x="386714" y="344804"/>
                  </a:cubicBezTo>
                  <a:moveTo>
                    <a:pt x="0" y="1905"/>
                  </a:moveTo>
                  <a:moveTo>
                    <a:pt x="415289" y="230504"/>
                  </a:moveTo>
                  <a:cubicBezTo>
                    <a:pt x="428624" y="266699"/>
                    <a:pt x="413384" y="306704"/>
                    <a:pt x="415289" y="344804"/>
                  </a:cubicBezTo>
                  <a:moveTo>
                    <a:pt x="0" y="1905"/>
                  </a:moveTo>
                  <a:moveTo>
                    <a:pt x="217169" y="344804"/>
                  </a:moveTo>
                  <a:cubicBezTo>
                    <a:pt x="192404" y="316229"/>
                    <a:pt x="200024" y="270509"/>
                    <a:pt x="180974" y="240029"/>
                  </a:cubicBezTo>
                  <a:cubicBezTo>
                    <a:pt x="179069" y="234314"/>
                    <a:pt x="173354" y="228599"/>
                    <a:pt x="169544" y="230504"/>
                  </a:cubicBezTo>
                  <a:cubicBezTo>
                    <a:pt x="163829" y="232409"/>
                    <a:pt x="158114" y="234314"/>
                    <a:pt x="156209" y="240029"/>
                  </a:cubicBezTo>
                  <a:cubicBezTo>
                    <a:pt x="146684" y="274319"/>
                    <a:pt x="129539" y="308609"/>
                    <a:pt x="121919" y="344804"/>
                  </a:cubicBezTo>
                  <a:moveTo>
                    <a:pt x="203834" y="306704"/>
                  </a:moveTo>
                  <a:cubicBezTo>
                    <a:pt x="180974" y="302894"/>
                    <a:pt x="156209" y="312419"/>
                    <a:pt x="133349" y="306704"/>
                  </a:cubicBezTo>
                  <a:moveTo>
                    <a:pt x="0" y="1905"/>
                  </a:moveTo>
                  <a:moveTo>
                    <a:pt x="262889" y="344804"/>
                  </a:moveTo>
                  <a:cubicBezTo>
                    <a:pt x="260984" y="329564"/>
                    <a:pt x="266699" y="312419"/>
                    <a:pt x="262889" y="297179"/>
                  </a:cubicBezTo>
                  <a:moveTo>
                    <a:pt x="262889" y="297179"/>
                  </a:moveTo>
                  <a:cubicBezTo>
                    <a:pt x="278129" y="293369"/>
                    <a:pt x="295274" y="300989"/>
                    <a:pt x="310514" y="297179"/>
                  </a:cubicBezTo>
                  <a:cubicBezTo>
                    <a:pt x="325754" y="293369"/>
                    <a:pt x="342899" y="283844"/>
                    <a:pt x="339089" y="268604"/>
                  </a:cubicBezTo>
                  <a:cubicBezTo>
                    <a:pt x="339089" y="264794"/>
                    <a:pt x="339089" y="262889"/>
                    <a:pt x="339089" y="259079"/>
                  </a:cubicBezTo>
                  <a:cubicBezTo>
                    <a:pt x="342899" y="243839"/>
                    <a:pt x="325754" y="234314"/>
                    <a:pt x="310514" y="230504"/>
                  </a:cubicBezTo>
                  <a:cubicBezTo>
                    <a:pt x="295274" y="226694"/>
                    <a:pt x="278129" y="224789"/>
                    <a:pt x="262889" y="230504"/>
                  </a:cubicBezTo>
                  <a:cubicBezTo>
                    <a:pt x="268604" y="251459"/>
                    <a:pt x="264794" y="274319"/>
                    <a:pt x="262889" y="29717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744447" y="3771900"/>
              <a:ext cx="442912" cy="442912"/>
            </a:xfrm>
            <a:custGeom>
              <a:avLst/>
              <a:gdLst/>
              <a:ahLst/>
              <a:cxnLst/>
              <a:rect l="0" t="0" r="0" b="0"/>
              <a:pathLst>
                <a:path w="442912" h="442912">
                  <a:moveTo>
                    <a:pt x="328612" y="404812"/>
                  </a:moveTo>
                  <a:cubicBezTo>
                    <a:pt x="328612" y="425767"/>
                    <a:pt x="311467" y="442912"/>
                    <a:pt x="290512" y="442912"/>
                  </a:cubicBezTo>
                  <a:lnTo>
                    <a:pt x="80962" y="442912"/>
                  </a:lnTo>
                  <a:cubicBezTo>
                    <a:pt x="60007" y="442912"/>
                    <a:pt x="42862" y="425767"/>
                    <a:pt x="42862" y="404812"/>
                  </a:cubicBezTo>
                  <a:lnTo>
                    <a:pt x="42862" y="52387"/>
                  </a:lnTo>
                  <a:cubicBezTo>
                    <a:pt x="42862" y="31432"/>
                    <a:pt x="60007" y="14287"/>
                    <a:pt x="80962" y="14287"/>
                  </a:cubicBezTo>
                  <a:lnTo>
                    <a:pt x="290512" y="14287"/>
                  </a:lnTo>
                  <a:cubicBezTo>
                    <a:pt x="311467" y="14287"/>
                    <a:pt x="328612" y="31432"/>
                    <a:pt x="328612" y="52387"/>
                  </a:cubicBezTo>
                  <a:lnTo>
                    <a:pt x="328612" y="174307"/>
                  </a:lnTo>
                  <a:moveTo>
                    <a:pt x="185737" y="100012"/>
                  </a:moveTo>
                  <a:lnTo>
                    <a:pt x="14287" y="100012"/>
                  </a:lnTo>
                  <a:moveTo>
                    <a:pt x="442912" y="100012"/>
                  </a:moveTo>
                  <a:lnTo>
                    <a:pt x="328612" y="100012"/>
                  </a:lnTo>
                  <a:moveTo>
                    <a:pt x="0" y="0"/>
                  </a:moveTo>
                  <a:moveTo>
                    <a:pt x="385762" y="42862"/>
                  </a:moveTo>
                  <a:lnTo>
                    <a:pt x="442912" y="100012"/>
                  </a:lnTo>
                  <a:lnTo>
                    <a:pt x="385762" y="157162"/>
                  </a:lnTo>
                  <a:moveTo>
                    <a:pt x="0" y="0"/>
                  </a:moveTo>
                  <a:moveTo>
                    <a:pt x="385762" y="228599"/>
                  </a:moveTo>
                  <a:lnTo>
                    <a:pt x="442912" y="228599"/>
                  </a:lnTo>
                  <a:moveTo>
                    <a:pt x="385762" y="342899"/>
                  </a:moveTo>
                  <a:lnTo>
                    <a:pt x="442912" y="342899"/>
                  </a:lnTo>
                  <a:moveTo>
                    <a:pt x="0" y="0"/>
                  </a:moveTo>
                  <a:moveTo>
                    <a:pt x="414337" y="228599"/>
                  </a:moveTo>
                  <a:lnTo>
                    <a:pt x="414337" y="342899"/>
                  </a:lnTo>
                  <a:moveTo>
                    <a:pt x="0" y="0"/>
                  </a:moveTo>
                  <a:moveTo>
                    <a:pt x="216223" y="342899"/>
                  </a:moveTo>
                  <a:lnTo>
                    <a:pt x="181135" y="237635"/>
                  </a:lnTo>
                  <a:cubicBezTo>
                    <a:pt x="179337" y="232240"/>
                    <a:pt x="174287" y="228599"/>
                    <a:pt x="168598" y="228599"/>
                  </a:cubicBezTo>
                  <a:lnTo>
                    <a:pt x="168598" y="228599"/>
                  </a:lnTo>
                  <a:cubicBezTo>
                    <a:pt x="162910" y="228599"/>
                    <a:pt x="157860" y="232240"/>
                    <a:pt x="156061" y="237635"/>
                  </a:cubicBezTo>
                  <a:lnTo>
                    <a:pt x="120973" y="342899"/>
                  </a:lnTo>
                  <a:moveTo>
                    <a:pt x="133673" y="304799"/>
                  </a:moveTo>
                  <a:lnTo>
                    <a:pt x="203524" y="304799"/>
                  </a:lnTo>
                  <a:moveTo>
                    <a:pt x="0" y="0"/>
                  </a:moveTo>
                  <a:moveTo>
                    <a:pt x="262889" y="342899"/>
                  </a:moveTo>
                  <a:lnTo>
                    <a:pt x="262889" y="295274"/>
                  </a:lnTo>
                  <a:moveTo>
                    <a:pt x="310514" y="295274"/>
                  </a:moveTo>
                  <a:cubicBezTo>
                    <a:pt x="326295" y="295274"/>
                    <a:pt x="339089" y="282480"/>
                    <a:pt x="339089" y="266699"/>
                  </a:cubicBezTo>
                  <a:lnTo>
                    <a:pt x="339089" y="257174"/>
                  </a:lnTo>
                  <a:cubicBezTo>
                    <a:pt x="339089" y="241393"/>
                    <a:pt x="326295" y="228599"/>
                    <a:pt x="310514" y="228599"/>
                  </a:cubicBezTo>
                  <a:lnTo>
                    <a:pt x="262889" y="228599"/>
                  </a:lnTo>
                  <a:lnTo>
                    <a:pt x="262889" y="295274"/>
                  </a:ln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0E93B0F-7144-E45F-F344-170F084B039B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oss-maintainer.png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51041B4-74B0-15AA-1C55-46C956C200B0}"/>
              </a:ext>
            </a:extLst>
          </p:cNvPr>
          <p:cNvSpPr/>
          <p:nvPr/>
        </p:nvSpPr>
        <p:spPr>
          <a:xfrm>
            <a:off x="-923696" y="2942019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03315" y="5164643"/>
            <a:ext cx="605521" cy="591569"/>
            <a:chOff x="2796700" y="4519089"/>
            <a:chExt cx="605521" cy="591569"/>
          </a:xfrm>
        </p:grpSpPr>
        <p:sp>
          <p:nvSpPr>
            <p:cNvPr id="2" name="Rounded Rectangle 1"/>
            <p:cNvSpPr/>
            <p:nvPr/>
          </p:nvSpPr>
          <p:spPr>
            <a:xfrm>
              <a:off x="2804374" y="4520484"/>
              <a:ext cx="585988" cy="585988"/>
            </a:xfrm>
            <a:custGeom>
              <a:avLst/>
              <a:gdLst/>
              <a:ahLst/>
              <a:cxnLst/>
              <a:rect l="0" t="0" r="0" b="0"/>
              <a:pathLst>
                <a:path w="585988" h="585988">
                  <a:moveTo>
                    <a:pt x="585988" y="292994"/>
                  </a:moveTo>
                  <a:cubicBezTo>
                    <a:pt x="585988" y="454810"/>
                    <a:pt x="454810" y="585988"/>
                    <a:pt x="292994" y="585988"/>
                  </a:cubicBezTo>
                  <a:cubicBezTo>
                    <a:pt x="131177" y="585988"/>
                    <a:pt x="0" y="454810"/>
                    <a:pt x="0" y="292994"/>
                  </a:cubicBezTo>
                  <a:cubicBezTo>
                    <a:pt x="0" y="131177"/>
                    <a:pt x="131177" y="0"/>
                    <a:pt x="292994" y="0"/>
                  </a:cubicBezTo>
                  <a:cubicBezTo>
                    <a:pt x="454810" y="0"/>
                    <a:pt x="585988" y="131177"/>
                    <a:pt x="585988" y="2929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796700" y="4519089"/>
              <a:ext cx="605521" cy="591569"/>
            </a:xfrm>
            <a:custGeom>
              <a:avLst/>
              <a:gdLst/>
              <a:ahLst/>
              <a:cxnLst/>
              <a:rect l="0" t="0" r="0" b="0"/>
              <a:pathLst>
                <a:path w="605521" h="591569">
                  <a:moveTo>
                    <a:pt x="593662" y="294389"/>
                  </a:moveTo>
                  <a:cubicBezTo>
                    <a:pt x="580407" y="455536"/>
                    <a:pt x="462512" y="583198"/>
                    <a:pt x="300668" y="587383"/>
                  </a:cubicBezTo>
                  <a:cubicBezTo>
                    <a:pt x="138823" y="591569"/>
                    <a:pt x="0" y="456234"/>
                    <a:pt x="7673" y="294389"/>
                  </a:cubicBezTo>
                  <a:cubicBezTo>
                    <a:pt x="15347" y="132545"/>
                    <a:pt x="138823" y="0"/>
                    <a:pt x="300668" y="1395"/>
                  </a:cubicBezTo>
                  <a:cubicBezTo>
                    <a:pt x="462512" y="2790"/>
                    <a:pt x="605521" y="133242"/>
                    <a:pt x="593662" y="294389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804374" y="4520484"/>
              <a:ext cx="585988" cy="585988"/>
            </a:xfrm>
            <a:custGeom>
              <a:avLst/>
              <a:gdLst/>
              <a:ahLst/>
              <a:cxnLst/>
              <a:rect l="0" t="0" r="0" b="0"/>
              <a:pathLst>
                <a:path w="585988" h="585988">
                  <a:moveTo>
                    <a:pt x="585988" y="292994"/>
                  </a:moveTo>
                  <a:cubicBezTo>
                    <a:pt x="585988" y="454810"/>
                    <a:pt x="454810" y="585988"/>
                    <a:pt x="292994" y="585988"/>
                  </a:cubicBezTo>
                  <a:cubicBezTo>
                    <a:pt x="131177" y="585988"/>
                    <a:pt x="0" y="454810"/>
                    <a:pt x="0" y="292994"/>
                  </a:cubicBezTo>
                  <a:cubicBezTo>
                    <a:pt x="0" y="131177"/>
                    <a:pt x="131177" y="0"/>
                    <a:pt x="292994" y="0"/>
                  </a:cubicBezTo>
                  <a:cubicBezTo>
                    <a:pt x="454810" y="0"/>
                    <a:pt x="585988" y="131177"/>
                    <a:pt x="585988" y="292994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03002" y="3856583"/>
            <a:ext cx="966946" cy="1199881"/>
            <a:chOff x="2796387" y="3211029"/>
            <a:chExt cx="966946" cy="1199881"/>
          </a:xfrm>
        </p:grpSpPr>
        <p:sp>
          <p:nvSpPr>
            <p:cNvPr id="6" name="Rounded Rectangle 5"/>
            <p:cNvSpPr/>
            <p:nvPr/>
          </p:nvSpPr>
          <p:spPr>
            <a:xfrm>
              <a:off x="2806851" y="3211029"/>
              <a:ext cx="956482" cy="1142028"/>
            </a:xfrm>
            <a:custGeom>
              <a:avLst/>
              <a:gdLst/>
              <a:ahLst/>
              <a:cxnLst/>
              <a:rect l="0" t="0" r="0" b="0"/>
              <a:pathLst>
                <a:path w="956482" h="1142028">
                  <a:moveTo>
                    <a:pt x="709035" y="130077"/>
                  </a:moveTo>
                  <a:cubicBezTo>
                    <a:pt x="720360" y="140563"/>
                    <a:pt x="721022" y="158250"/>
                    <a:pt x="710513" y="169553"/>
                  </a:cubicBezTo>
                  <a:lnTo>
                    <a:pt x="701754" y="178973"/>
                  </a:lnTo>
                  <a:cubicBezTo>
                    <a:pt x="700059" y="180797"/>
                    <a:pt x="697522" y="181556"/>
                    <a:pt x="695071" y="181118"/>
                  </a:cubicBezTo>
                  <a:cubicBezTo>
                    <a:pt x="667997" y="176289"/>
                    <a:pt x="639103" y="184887"/>
                    <a:pt x="618985" y="206525"/>
                  </a:cubicBezTo>
                  <a:cubicBezTo>
                    <a:pt x="587503" y="240385"/>
                    <a:pt x="589432" y="293354"/>
                    <a:pt x="623291" y="324835"/>
                  </a:cubicBezTo>
                  <a:cubicBezTo>
                    <a:pt x="657151" y="356316"/>
                    <a:pt x="710119" y="354387"/>
                    <a:pt x="741600" y="320528"/>
                  </a:cubicBezTo>
                  <a:cubicBezTo>
                    <a:pt x="761719" y="298889"/>
                    <a:pt x="768193" y="269447"/>
                    <a:pt x="761408" y="242796"/>
                  </a:cubicBezTo>
                  <a:cubicBezTo>
                    <a:pt x="760794" y="240383"/>
                    <a:pt x="761366" y="237798"/>
                    <a:pt x="763062" y="235974"/>
                  </a:cubicBezTo>
                  <a:lnTo>
                    <a:pt x="772016" y="226344"/>
                  </a:lnTo>
                  <a:cubicBezTo>
                    <a:pt x="782495" y="215073"/>
                    <a:pt x="800119" y="214414"/>
                    <a:pt x="811410" y="224869"/>
                  </a:cubicBezTo>
                  <a:lnTo>
                    <a:pt x="956482" y="359195"/>
                  </a:lnTo>
                  <a:cubicBezTo>
                    <a:pt x="763443" y="527882"/>
                    <a:pt x="588067" y="689911"/>
                    <a:pt x="588067" y="970388"/>
                  </a:cubicBezTo>
                  <a:lnTo>
                    <a:pt x="588067" y="1114124"/>
                  </a:lnTo>
                  <a:cubicBezTo>
                    <a:pt x="588067" y="1129535"/>
                    <a:pt x="575574" y="1142028"/>
                    <a:pt x="560163" y="1142028"/>
                  </a:cubicBezTo>
                  <a:lnTo>
                    <a:pt x="27904" y="1142028"/>
                  </a:lnTo>
                  <a:cubicBezTo>
                    <a:pt x="12493" y="1142028"/>
                    <a:pt x="0" y="1129535"/>
                    <a:pt x="0" y="1114124"/>
                  </a:cubicBezTo>
                  <a:lnTo>
                    <a:pt x="0" y="902747"/>
                  </a:lnTo>
                  <a:cubicBezTo>
                    <a:pt x="0" y="434211"/>
                    <a:pt x="323015" y="231749"/>
                    <a:pt x="568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96387" y="3211029"/>
              <a:ext cx="966881" cy="1199881"/>
            </a:xfrm>
            <a:custGeom>
              <a:avLst/>
              <a:gdLst/>
              <a:ahLst/>
              <a:cxnLst/>
              <a:rect l="0" t="0" r="0" b="0"/>
              <a:pathLst>
                <a:path w="966881" h="1199881">
                  <a:moveTo>
                    <a:pt x="579012" y="0"/>
                  </a:moveTo>
                  <a:cubicBezTo>
                    <a:pt x="633425" y="32787"/>
                    <a:pt x="669003" y="91386"/>
                    <a:pt x="719231" y="129754"/>
                  </a:cubicBezTo>
                  <a:cubicBezTo>
                    <a:pt x="731788" y="139521"/>
                    <a:pt x="730393" y="157658"/>
                    <a:pt x="721324" y="169518"/>
                  </a:cubicBezTo>
                  <a:cubicBezTo>
                    <a:pt x="718533" y="173006"/>
                    <a:pt x="715045" y="175796"/>
                    <a:pt x="712255" y="179284"/>
                  </a:cubicBezTo>
                  <a:cubicBezTo>
                    <a:pt x="710860" y="180679"/>
                    <a:pt x="708069" y="181377"/>
                    <a:pt x="705279" y="181377"/>
                  </a:cubicBezTo>
                  <a:cubicBezTo>
                    <a:pt x="678770" y="175796"/>
                    <a:pt x="647378" y="182772"/>
                    <a:pt x="629240" y="206491"/>
                  </a:cubicBezTo>
                  <a:cubicBezTo>
                    <a:pt x="602033" y="243464"/>
                    <a:pt x="600638" y="292994"/>
                    <a:pt x="633425" y="325084"/>
                  </a:cubicBezTo>
                  <a:cubicBezTo>
                    <a:pt x="666910" y="357174"/>
                    <a:pt x="721324" y="355081"/>
                    <a:pt x="752018" y="320200"/>
                  </a:cubicBezTo>
                  <a:cubicBezTo>
                    <a:pt x="772249" y="298575"/>
                    <a:pt x="774342" y="269973"/>
                    <a:pt x="771551" y="242766"/>
                  </a:cubicBezTo>
                  <a:cubicBezTo>
                    <a:pt x="771551" y="240673"/>
                    <a:pt x="772249" y="237883"/>
                    <a:pt x="773644" y="235790"/>
                  </a:cubicBezTo>
                  <a:cubicBezTo>
                    <a:pt x="776435" y="232302"/>
                    <a:pt x="778527" y="228117"/>
                    <a:pt x="782713" y="226024"/>
                  </a:cubicBezTo>
                  <a:cubicBezTo>
                    <a:pt x="795968" y="219048"/>
                    <a:pt x="809920" y="214862"/>
                    <a:pt x="821779" y="224629"/>
                  </a:cubicBezTo>
                  <a:cubicBezTo>
                    <a:pt x="872007" y="267182"/>
                    <a:pt x="923629" y="309736"/>
                    <a:pt x="966881" y="359266"/>
                  </a:cubicBezTo>
                  <a:cubicBezTo>
                    <a:pt x="872007" y="431817"/>
                    <a:pt x="792480" y="516228"/>
                    <a:pt x="724812" y="603428"/>
                  </a:cubicBezTo>
                  <a:cubicBezTo>
                    <a:pt x="647378" y="703186"/>
                    <a:pt x="571339" y="823174"/>
                    <a:pt x="598545" y="970369"/>
                  </a:cubicBezTo>
                  <a:cubicBezTo>
                    <a:pt x="606916" y="1017806"/>
                    <a:pt x="583895" y="1068731"/>
                    <a:pt x="598545" y="1114076"/>
                  </a:cubicBezTo>
                  <a:cubicBezTo>
                    <a:pt x="603428" y="1128725"/>
                    <a:pt x="585988" y="1142678"/>
                    <a:pt x="570641" y="1141980"/>
                  </a:cubicBezTo>
                  <a:cubicBezTo>
                    <a:pt x="393449" y="1134306"/>
                    <a:pt x="206491" y="1199881"/>
                    <a:pt x="38368" y="1141980"/>
                  </a:cubicBezTo>
                  <a:cubicBezTo>
                    <a:pt x="23718" y="1137097"/>
                    <a:pt x="11161" y="1129423"/>
                    <a:pt x="10464" y="1114076"/>
                  </a:cubicBezTo>
                  <a:cubicBezTo>
                    <a:pt x="7673" y="1043618"/>
                    <a:pt x="13254" y="973159"/>
                    <a:pt x="10464" y="902701"/>
                  </a:cubicBezTo>
                  <a:cubicBezTo>
                    <a:pt x="0" y="659237"/>
                    <a:pt x="102548" y="491114"/>
                    <a:pt x="216257" y="346012"/>
                  </a:cubicBezTo>
                  <a:cubicBezTo>
                    <a:pt x="320898" y="212072"/>
                    <a:pt x="464605" y="115104"/>
                    <a:pt x="579012" y="0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06851" y="3211029"/>
              <a:ext cx="956482" cy="1142028"/>
            </a:xfrm>
            <a:custGeom>
              <a:avLst/>
              <a:gdLst/>
              <a:ahLst/>
              <a:cxnLst/>
              <a:rect l="0" t="0" r="0" b="0"/>
              <a:pathLst>
                <a:path w="956482" h="1142028">
                  <a:moveTo>
                    <a:pt x="709035" y="130077"/>
                  </a:moveTo>
                  <a:cubicBezTo>
                    <a:pt x="720360" y="140563"/>
                    <a:pt x="721022" y="158250"/>
                    <a:pt x="710513" y="169553"/>
                  </a:cubicBezTo>
                  <a:lnTo>
                    <a:pt x="701754" y="178973"/>
                  </a:lnTo>
                  <a:cubicBezTo>
                    <a:pt x="700059" y="180797"/>
                    <a:pt x="697522" y="181556"/>
                    <a:pt x="695071" y="181118"/>
                  </a:cubicBezTo>
                  <a:cubicBezTo>
                    <a:pt x="667997" y="176289"/>
                    <a:pt x="639103" y="184887"/>
                    <a:pt x="618985" y="206525"/>
                  </a:cubicBezTo>
                  <a:cubicBezTo>
                    <a:pt x="587503" y="240385"/>
                    <a:pt x="589432" y="293354"/>
                    <a:pt x="623291" y="324835"/>
                  </a:cubicBezTo>
                  <a:cubicBezTo>
                    <a:pt x="657151" y="356316"/>
                    <a:pt x="710119" y="354387"/>
                    <a:pt x="741600" y="320528"/>
                  </a:cubicBezTo>
                  <a:cubicBezTo>
                    <a:pt x="761719" y="298889"/>
                    <a:pt x="768193" y="269447"/>
                    <a:pt x="761408" y="242796"/>
                  </a:cubicBezTo>
                  <a:cubicBezTo>
                    <a:pt x="760794" y="240383"/>
                    <a:pt x="761366" y="237798"/>
                    <a:pt x="763062" y="235974"/>
                  </a:cubicBezTo>
                  <a:lnTo>
                    <a:pt x="772016" y="226344"/>
                  </a:lnTo>
                  <a:cubicBezTo>
                    <a:pt x="782495" y="215073"/>
                    <a:pt x="800119" y="214414"/>
                    <a:pt x="811410" y="224869"/>
                  </a:cubicBezTo>
                  <a:lnTo>
                    <a:pt x="956482" y="359195"/>
                  </a:lnTo>
                  <a:cubicBezTo>
                    <a:pt x="763443" y="527882"/>
                    <a:pt x="588067" y="689911"/>
                    <a:pt x="588067" y="970388"/>
                  </a:cubicBezTo>
                  <a:lnTo>
                    <a:pt x="588067" y="1114124"/>
                  </a:lnTo>
                  <a:cubicBezTo>
                    <a:pt x="588067" y="1129535"/>
                    <a:pt x="575574" y="1142028"/>
                    <a:pt x="560163" y="1142028"/>
                  </a:cubicBezTo>
                  <a:lnTo>
                    <a:pt x="27904" y="1142028"/>
                  </a:lnTo>
                  <a:cubicBezTo>
                    <a:pt x="12493" y="1142028"/>
                    <a:pt x="0" y="1129535"/>
                    <a:pt x="0" y="1114124"/>
                  </a:cubicBezTo>
                  <a:lnTo>
                    <a:pt x="0" y="902747"/>
                  </a:lnTo>
                  <a:cubicBezTo>
                    <a:pt x="0" y="434211"/>
                    <a:pt x="323015" y="231749"/>
                    <a:pt x="568552" y="0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2014" y="2880159"/>
            <a:ext cx="895028" cy="1336612"/>
            <a:chOff x="3375399" y="2234605"/>
            <a:chExt cx="895028" cy="1336612"/>
          </a:xfrm>
        </p:grpSpPr>
        <p:sp>
          <p:nvSpPr>
            <p:cNvPr id="10" name="Rounded Rectangle 9"/>
            <p:cNvSpPr/>
            <p:nvPr/>
          </p:nvSpPr>
          <p:spPr>
            <a:xfrm>
              <a:off x="3375399" y="2240791"/>
              <a:ext cx="886960" cy="1329436"/>
            </a:xfrm>
            <a:custGeom>
              <a:avLst/>
              <a:gdLst/>
              <a:ahLst/>
              <a:cxnLst/>
              <a:rect l="0" t="0" r="0" b="0"/>
              <a:pathLst>
                <a:path w="886960" h="1329436">
                  <a:moveTo>
                    <a:pt x="173049" y="1290768"/>
                  </a:moveTo>
                  <a:cubicBezTo>
                    <a:pt x="141568" y="1324628"/>
                    <a:pt x="88599" y="1326556"/>
                    <a:pt x="54740" y="1295075"/>
                  </a:cubicBezTo>
                  <a:cubicBezTo>
                    <a:pt x="20880" y="1263594"/>
                    <a:pt x="18952" y="1210625"/>
                    <a:pt x="50433" y="1176766"/>
                  </a:cubicBezTo>
                  <a:cubicBezTo>
                    <a:pt x="70551" y="1155128"/>
                    <a:pt x="99445" y="1146530"/>
                    <a:pt x="126519" y="1151359"/>
                  </a:cubicBezTo>
                  <a:cubicBezTo>
                    <a:pt x="128971" y="1151796"/>
                    <a:pt x="131507" y="1151037"/>
                    <a:pt x="133202" y="1149213"/>
                  </a:cubicBezTo>
                  <a:lnTo>
                    <a:pt x="141961" y="1139793"/>
                  </a:lnTo>
                  <a:cubicBezTo>
                    <a:pt x="152470" y="1128490"/>
                    <a:pt x="151808" y="1110803"/>
                    <a:pt x="140483" y="1100318"/>
                  </a:cubicBezTo>
                  <a:lnTo>
                    <a:pt x="0" y="970240"/>
                  </a:lnTo>
                  <a:cubicBezTo>
                    <a:pt x="150534" y="828158"/>
                    <a:pt x="271946" y="675068"/>
                    <a:pt x="271946" y="442906"/>
                  </a:cubicBezTo>
                  <a:cubicBezTo>
                    <a:pt x="271946" y="388892"/>
                    <a:pt x="265595" y="337579"/>
                    <a:pt x="253052" y="289887"/>
                  </a:cubicBezTo>
                  <a:lnTo>
                    <a:pt x="462724" y="226109"/>
                  </a:lnTo>
                  <a:cubicBezTo>
                    <a:pt x="477495" y="221616"/>
                    <a:pt x="485809" y="205984"/>
                    <a:pt x="481279" y="191225"/>
                  </a:cubicBezTo>
                  <a:lnTo>
                    <a:pt x="477541" y="179043"/>
                  </a:lnTo>
                  <a:cubicBezTo>
                    <a:pt x="476809" y="176663"/>
                    <a:pt x="474858" y="174873"/>
                    <a:pt x="472461" y="174198"/>
                  </a:cubicBezTo>
                  <a:cubicBezTo>
                    <a:pt x="445991" y="166738"/>
                    <a:pt x="423738" y="146402"/>
                    <a:pt x="415069" y="118156"/>
                  </a:cubicBezTo>
                  <a:cubicBezTo>
                    <a:pt x="401502" y="73958"/>
                    <a:pt x="426335" y="27131"/>
                    <a:pt x="470533" y="13565"/>
                  </a:cubicBezTo>
                  <a:cubicBezTo>
                    <a:pt x="514731" y="0"/>
                    <a:pt x="561558" y="24831"/>
                    <a:pt x="575124" y="69030"/>
                  </a:cubicBezTo>
                  <a:cubicBezTo>
                    <a:pt x="583794" y="97275"/>
                    <a:pt x="576781" y="126594"/>
                    <a:pt x="559054" y="147620"/>
                  </a:cubicBezTo>
                  <a:cubicBezTo>
                    <a:pt x="557449" y="149524"/>
                    <a:pt x="556837" y="152099"/>
                    <a:pt x="557568" y="154479"/>
                  </a:cubicBezTo>
                  <a:lnTo>
                    <a:pt x="561410" y="166997"/>
                  </a:lnTo>
                  <a:cubicBezTo>
                    <a:pt x="565924" y="181703"/>
                    <a:pt x="581489" y="189983"/>
                    <a:pt x="596207" y="185506"/>
                  </a:cubicBezTo>
                  <a:lnTo>
                    <a:pt x="836537" y="112402"/>
                  </a:lnTo>
                  <a:cubicBezTo>
                    <a:pt x="869820" y="217009"/>
                    <a:pt x="886960" y="330540"/>
                    <a:pt x="886960" y="450670"/>
                  </a:cubicBezTo>
                  <a:cubicBezTo>
                    <a:pt x="886960" y="906513"/>
                    <a:pt x="624213" y="1122962"/>
                    <a:pt x="387931" y="1329436"/>
                  </a:cubicBezTo>
                  <a:lnTo>
                    <a:pt x="242859" y="1195110"/>
                  </a:lnTo>
                  <a:cubicBezTo>
                    <a:pt x="231567" y="1184655"/>
                    <a:pt x="213943" y="1185314"/>
                    <a:pt x="203465" y="1196584"/>
                  </a:cubicBezTo>
                  <a:lnTo>
                    <a:pt x="194510" y="1206215"/>
                  </a:lnTo>
                  <a:cubicBezTo>
                    <a:pt x="192815" y="1208038"/>
                    <a:pt x="192242" y="1210623"/>
                    <a:pt x="192857" y="1213036"/>
                  </a:cubicBezTo>
                  <a:cubicBezTo>
                    <a:pt x="199641" y="1239687"/>
                    <a:pt x="193167" y="1269130"/>
                    <a:pt x="173049" y="1290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75399" y="2234605"/>
              <a:ext cx="895028" cy="1336612"/>
            </a:xfrm>
            <a:custGeom>
              <a:avLst/>
              <a:gdLst/>
              <a:ahLst/>
              <a:cxnLst/>
              <a:rect l="0" t="0" r="0" b="0"/>
              <a:pathLst>
                <a:path w="895028" h="1336612">
                  <a:moveTo>
                    <a:pt x="173006" y="1296848"/>
                  </a:moveTo>
                  <a:cubicBezTo>
                    <a:pt x="139521" y="1328938"/>
                    <a:pt x="84410" y="1336612"/>
                    <a:pt x="54413" y="1301034"/>
                  </a:cubicBezTo>
                  <a:cubicBezTo>
                    <a:pt x="24416" y="1266154"/>
                    <a:pt x="13952" y="1211043"/>
                    <a:pt x="50227" y="1183139"/>
                  </a:cubicBezTo>
                  <a:cubicBezTo>
                    <a:pt x="73946" y="1165001"/>
                    <a:pt x="99757" y="1152444"/>
                    <a:pt x="126266" y="1157327"/>
                  </a:cubicBezTo>
                  <a:cubicBezTo>
                    <a:pt x="129057" y="1158025"/>
                    <a:pt x="132545" y="1158025"/>
                    <a:pt x="133242" y="1155234"/>
                  </a:cubicBezTo>
                  <a:cubicBezTo>
                    <a:pt x="134637" y="1151049"/>
                    <a:pt x="139521" y="1149654"/>
                    <a:pt x="141613" y="1146166"/>
                  </a:cubicBezTo>
                  <a:cubicBezTo>
                    <a:pt x="149985" y="1132911"/>
                    <a:pt x="154868" y="1111983"/>
                    <a:pt x="140218" y="1106402"/>
                  </a:cubicBezTo>
                  <a:cubicBezTo>
                    <a:pt x="80922" y="1084079"/>
                    <a:pt x="48134" y="1017806"/>
                    <a:pt x="0" y="976647"/>
                  </a:cubicBezTo>
                  <a:cubicBezTo>
                    <a:pt x="89991" y="906887"/>
                    <a:pt x="161844" y="818989"/>
                    <a:pt x="206491" y="720626"/>
                  </a:cubicBezTo>
                  <a:cubicBezTo>
                    <a:pt x="243464" y="640401"/>
                    <a:pt x="270670" y="553898"/>
                    <a:pt x="272066" y="449258"/>
                  </a:cubicBezTo>
                  <a:cubicBezTo>
                    <a:pt x="272763" y="394844"/>
                    <a:pt x="267182" y="343221"/>
                    <a:pt x="253230" y="295784"/>
                  </a:cubicBezTo>
                  <a:cubicBezTo>
                    <a:pt x="322293" y="272066"/>
                    <a:pt x="392054" y="250440"/>
                    <a:pt x="462512" y="232302"/>
                  </a:cubicBezTo>
                  <a:cubicBezTo>
                    <a:pt x="477859" y="228117"/>
                    <a:pt x="487626" y="211374"/>
                    <a:pt x="481347" y="197422"/>
                  </a:cubicBezTo>
                  <a:cubicBezTo>
                    <a:pt x="479255" y="193236"/>
                    <a:pt x="477859" y="189748"/>
                    <a:pt x="477859" y="185563"/>
                  </a:cubicBezTo>
                  <a:cubicBezTo>
                    <a:pt x="477162" y="182772"/>
                    <a:pt x="475069" y="180679"/>
                    <a:pt x="472279" y="180679"/>
                  </a:cubicBezTo>
                  <a:cubicBezTo>
                    <a:pt x="445072" y="175796"/>
                    <a:pt x="425539" y="152078"/>
                    <a:pt x="415075" y="124173"/>
                  </a:cubicBezTo>
                  <a:cubicBezTo>
                    <a:pt x="399030" y="80922"/>
                    <a:pt x="429027" y="39763"/>
                    <a:pt x="470186" y="19532"/>
                  </a:cubicBezTo>
                  <a:cubicBezTo>
                    <a:pt x="512042" y="0"/>
                    <a:pt x="562967" y="30694"/>
                    <a:pt x="574827" y="75341"/>
                  </a:cubicBezTo>
                  <a:cubicBezTo>
                    <a:pt x="583198" y="103943"/>
                    <a:pt x="581105" y="136730"/>
                    <a:pt x="558782" y="153473"/>
                  </a:cubicBezTo>
                  <a:cubicBezTo>
                    <a:pt x="557386" y="155566"/>
                    <a:pt x="557386" y="158356"/>
                    <a:pt x="557386" y="160449"/>
                  </a:cubicBezTo>
                  <a:cubicBezTo>
                    <a:pt x="558084" y="165332"/>
                    <a:pt x="559479" y="169518"/>
                    <a:pt x="561572" y="173006"/>
                  </a:cubicBezTo>
                  <a:cubicBezTo>
                    <a:pt x="569246" y="186260"/>
                    <a:pt x="581105" y="192539"/>
                    <a:pt x="596452" y="191841"/>
                  </a:cubicBezTo>
                  <a:cubicBezTo>
                    <a:pt x="679467" y="185563"/>
                    <a:pt x="754111" y="133242"/>
                    <a:pt x="836429" y="118592"/>
                  </a:cubicBezTo>
                  <a:cubicBezTo>
                    <a:pt x="860147" y="226024"/>
                    <a:pt x="880378" y="336943"/>
                    <a:pt x="886656" y="456931"/>
                  </a:cubicBezTo>
                  <a:cubicBezTo>
                    <a:pt x="895028" y="608312"/>
                    <a:pt x="853869" y="731788"/>
                    <a:pt x="810617" y="840614"/>
                  </a:cubicBezTo>
                  <a:cubicBezTo>
                    <a:pt x="765970" y="952231"/>
                    <a:pt x="697605" y="1045013"/>
                    <a:pt x="618078" y="1121749"/>
                  </a:cubicBezTo>
                  <a:cubicBezTo>
                    <a:pt x="541341" y="1196393"/>
                    <a:pt x="470883" y="1275920"/>
                    <a:pt x="387868" y="1335914"/>
                  </a:cubicBezTo>
                  <a:cubicBezTo>
                    <a:pt x="334153" y="1297546"/>
                    <a:pt x="294389" y="1242435"/>
                    <a:pt x="242766" y="1201276"/>
                  </a:cubicBezTo>
                  <a:cubicBezTo>
                    <a:pt x="230907" y="1191510"/>
                    <a:pt x="211374" y="1189417"/>
                    <a:pt x="203700" y="1202672"/>
                  </a:cubicBezTo>
                  <a:cubicBezTo>
                    <a:pt x="201608" y="1206857"/>
                    <a:pt x="198120" y="1209648"/>
                    <a:pt x="194631" y="1212438"/>
                  </a:cubicBezTo>
                  <a:cubicBezTo>
                    <a:pt x="192539" y="1213833"/>
                    <a:pt x="192539" y="1216624"/>
                    <a:pt x="192539" y="1219414"/>
                  </a:cubicBezTo>
                  <a:cubicBezTo>
                    <a:pt x="195329" y="1246621"/>
                    <a:pt x="191841" y="1273827"/>
                    <a:pt x="173006" y="1296848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75399" y="2240791"/>
              <a:ext cx="886960" cy="1329436"/>
            </a:xfrm>
            <a:custGeom>
              <a:avLst/>
              <a:gdLst/>
              <a:ahLst/>
              <a:cxnLst/>
              <a:rect l="0" t="0" r="0" b="0"/>
              <a:pathLst>
                <a:path w="886960" h="1329436">
                  <a:moveTo>
                    <a:pt x="173049" y="1290768"/>
                  </a:moveTo>
                  <a:cubicBezTo>
                    <a:pt x="141568" y="1324628"/>
                    <a:pt x="88599" y="1326556"/>
                    <a:pt x="54740" y="1295075"/>
                  </a:cubicBezTo>
                  <a:cubicBezTo>
                    <a:pt x="20880" y="1263594"/>
                    <a:pt x="18952" y="1210625"/>
                    <a:pt x="50433" y="1176766"/>
                  </a:cubicBezTo>
                  <a:cubicBezTo>
                    <a:pt x="70551" y="1155128"/>
                    <a:pt x="99445" y="1146530"/>
                    <a:pt x="126519" y="1151359"/>
                  </a:cubicBezTo>
                  <a:cubicBezTo>
                    <a:pt x="128971" y="1151796"/>
                    <a:pt x="131507" y="1151037"/>
                    <a:pt x="133202" y="1149213"/>
                  </a:cubicBezTo>
                  <a:lnTo>
                    <a:pt x="141961" y="1139793"/>
                  </a:lnTo>
                  <a:cubicBezTo>
                    <a:pt x="152470" y="1128490"/>
                    <a:pt x="151808" y="1110803"/>
                    <a:pt x="140483" y="1100318"/>
                  </a:cubicBezTo>
                  <a:lnTo>
                    <a:pt x="0" y="970240"/>
                  </a:lnTo>
                  <a:cubicBezTo>
                    <a:pt x="150534" y="828158"/>
                    <a:pt x="271946" y="675068"/>
                    <a:pt x="271946" y="442906"/>
                  </a:cubicBezTo>
                  <a:cubicBezTo>
                    <a:pt x="271946" y="388892"/>
                    <a:pt x="265595" y="337579"/>
                    <a:pt x="253052" y="289887"/>
                  </a:cubicBezTo>
                  <a:lnTo>
                    <a:pt x="462724" y="226109"/>
                  </a:lnTo>
                  <a:cubicBezTo>
                    <a:pt x="477495" y="221616"/>
                    <a:pt x="485809" y="205984"/>
                    <a:pt x="481279" y="191225"/>
                  </a:cubicBezTo>
                  <a:lnTo>
                    <a:pt x="477541" y="179043"/>
                  </a:lnTo>
                  <a:cubicBezTo>
                    <a:pt x="476809" y="176663"/>
                    <a:pt x="474858" y="174873"/>
                    <a:pt x="472461" y="174198"/>
                  </a:cubicBezTo>
                  <a:cubicBezTo>
                    <a:pt x="445991" y="166738"/>
                    <a:pt x="423738" y="146402"/>
                    <a:pt x="415069" y="118156"/>
                  </a:cubicBezTo>
                  <a:cubicBezTo>
                    <a:pt x="401502" y="73958"/>
                    <a:pt x="426335" y="27131"/>
                    <a:pt x="470533" y="13565"/>
                  </a:cubicBezTo>
                  <a:cubicBezTo>
                    <a:pt x="514731" y="0"/>
                    <a:pt x="561558" y="24831"/>
                    <a:pt x="575124" y="69030"/>
                  </a:cubicBezTo>
                  <a:cubicBezTo>
                    <a:pt x="583794" y="97275"/>
                    <a:pt x="576781" y="126594"/>
                    <a:pt x="559054" y="147620"/>
                  </a:cubicBezTo>
                  <a:cubicBezTo>
                    <a:pt x="557449" y="149524"/>
                    <a:pt x="556837" y="152099"/>
                    <a:pt x="557568" y="154479"/>
                  </a:cubicBezTo>
                  <a:lnTo>
                    <a:pt x="561410" y="166997"/>
                  </a:lnTo>
                  <a:cubicBezTo>
                    <a:pt x="565924" y="181703"/>
                    <a:pt x="581489" y="189983"/>
                    <a:pt x="596207" y="185506"/>
                  </a:cubicBezTo>
                  <a:lnTo>
                    <a:pt x="836537" y="112402"/>
                  </a:lnTo>
                  <a:cubicBezTo>
                    <a:pt x="869820" y="217009"/>
                    <a:pt x="886960" y="330540"/>
                    <a:pt x="886960" y="450670"/>
                  </a:cubicBezTo>
                  <a:cubicBezTo>
                    <a:pt x="886960" y="906513"/>
                    <a:pt x="624213" y="1122962"/>
                    <a:pt x="387931" y="1329436"/>
                  </a:cubicBezTo>
                  <a:lnTo>
                    <a:pt x="242859" y="1195110"/>
                  </a:lnTo>
                  <a:cubicBezTo>
                    <a:pt x="231567" y="1184655"/>
                    <a:pt x="213943" y="1185314"/>
                    <a:pt x="203465" y="1196584"/>
                  </a:cubicBezTo>
                  <a:lnTo>
                    <a:pt x="194510" y="1206215"/>
                  </a:lnTo>
                  <a:cubicBezTo>
                    <a:pt x="192815" y="1208038"/>
                    <a:pt x="192242" y="1210623"/>
                    <a:pt x="192857" y="1213036"/>
                  </a:cubicBezTo>
                  <a:cubicBezTo>
                    <a:pt x="199641" y="1239687"/>
                    <a:pt x="193167" y="1269130"/>
                    <a:pt x="173049" y="1290768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47341" y="2317714"/>
            <a:ext cx="1371492" cy="858752"/>
            <a:chOff x="2840726" y="1672160"/>
            <a:chExt cx="1371492" cy="858752"/>
          </a:xfrm>
        </p:grpSpPr>
        <p:sp>
          <p:nvSpPr>
            <p:cNvPr id="14" name="Rounded Rectangle 13"/>
            <p:cNvSpPr/>
            <p:nvPr/>
          </p:nvSpPr>
          <p:spPr>
            <a:xfrm>
              <a:off x="2840726" y="1674253"/>
              <a:ext cx="1371231" cy="856424"/>
            </a:xfrm>
            <a:custGeom>
              <a:avLst/>
              <a:gdLst/>
              <a:ahLst/>
              <a:cxnLst/>
              <a:rect l="0" t="0" r="0" b="0"/>
              <a:pathLst>
                <a:path w="1371231" h="856424">
                  <a:moveTo>
                    <a:pt x="117801" y="540183"/>
                  </a:moveTo>
                  <a:lnTo>
                    <a:pt x="74528" y="352946"/>
                  </a:lnTo>
                  <a:cubicBezTo>
                    <a:pt x="71077" y="338017"/>
                    <a:pt x="80311" y="323098"/>
                    <a:pt x="95213" y="319527"/>
                  </a:cubicBezTo>
                  <a:lnTo>
                    <a:pt x="105487" y="317065"/>
                  </a:lnTo>
                  <a:cubicBezTo>
                    <a:pt x="107908" y="316484"/>
                    <a:pt x="110440" y="317257"/>
                    <a:pt x="112240" y="318978"/>
                  </a:cubicBezTo>
                  <a:cubicBezTo>
                    <a:pt x="132116" y="337985"/>
                    <a:pt x="160938" y="346818"/>
                    <a:pt x="189671" y="339933"/>
                  </a:cubicBezTo>
                  <a:cubicBezTo>
                    <a:pt x="234631" y="329158"/>
                    <a:pt x="262345" y="283977"/>
                    <a:pt x="251570" y="239017"/>
                  </a:cubicBezTo>
                  <a:cubicBezTo>
                    <a:pt x="240796" y="194057"/>
                    <a:pt x="195614" y="166343"/>
                    <a:pt x="150654" y="177117"/>
                  </a:cubicBezTo>
                  <a:cubicBezTo>
                    <a:pt x="121921" y="184002"/>
                    <a:pt x="100233" y="204940"/>
                    <a:pt x="91131" y="230891"/>
                  </a:cubicBezTo>
                  <a:cubicBezTo>
                    <a:pt x="90307" y="233241"/>
                    <a:pt x="88400" y="235077"/>
                    <a:pt x="85978" y="235657"/>
                  </a:cubicBezTo>
                  <a:lnTo>
                    <a:pt x="76800" y="237857"/>
                  </a:lnTo>
                  <a:cubicBezTo>
                    <a:pt x="61728" y="241468"/>
                    <a:pt x="46600" y="232105"/>
                    <a:pt x="43110" y="217004"/>
                  </a:cubicBezTo>
                  <a:lnTo>
                    <a:pt x="0" y="30468"/>
                  </a:lnTo>
                  <a:cubicBezTo>
                    <a:pt x="96243" y="10251"/>
                    <a:pt x="199305" y="0"/>
                    <a:pt x="308400" y="0"/>
                  </a:cubicBezTo>
                  <a:cubicBezTo>
                    <a:pt x="867858" y="0"/>
                    <a:pt x="1241733" y="271923"/>
                    <a:pt x="1371231" y="678938"/>
                  </a:cubicBezTo>
                  <a:lnTo>
                    <a:pt x="1130901" y="752042"/>
                  </a:lnTo>
                  <a:cubicBezTo>
                    <a:pt x="1116183" y="756519"/>
                    <a:pt x="1100619" y="748240"/>
                    <a:pt x="1096105" y="733533"/>
                  </a:cubicBezTo>
                  <a:lnTo>
                    <a:pt x="1092263" y="721016"/>
                  </a:lnTo>
                  <a:cubicBezTo>
                    <a:pt x="1091532" y="718635"/>
                    <a:pt x="1092144" y="716060"/>
                    <a:pt x="1093749" y="714156"/>
                  </a:cubicBezTo>
                  <a:cubicBezTo>
                    <a:pt x="1111476" y="693130"/>
                    <a:pt x="1118488" y="663811"/>
                    <a:pt x="1109819" y="635566"/>
                  </a:cubicBezTo>
                  <a:cubicBezTo>
                    <a:pt x="1096253" y="591367"/>
                    <a:pt x="1049426" y="566535"/>
                    <a:pt x="1005228" y="580101"/>
                  </a:cubicBezTo>
                  <a:cubicBezTo>
                    <a:pt x="961029" y="593667"/>
                    <a:pt x="936197" y="640494"/>
                    <a:pt x="949763" y="684692"/>
                  </a:cubicBezTo>
                  <a:cubicBezTo>
                    <a:pt x="958432" y="712938"/>
                    <a:pt x="980686" y="733274"/>
                    <a:pt x="1007156" y="740735"/>
                  </a:cubicBezTo>
                  <a:cubicBezTo>
                    <a:pt x="1009553" y="741410"/>
                    <a:pt x="1011504" y="743199"/>
                    <a:pt x="1012235" y="745579"/>
                  </a:cubicBezTo>
                  <a:lnTo>
                    <a:pt x="1015974" y="757761"/>
                  </a:lnTo>
                  <a:cubicBezTo>
                    <a:pt x="1020504" y="772520"/>
                    <a:pt x="1012189" y="788152"/>
                    <a:pt x="997419" y="792646"/>
                  </a:cubicBezTo>
                  <a:lnTo>
                    <a:pt x="787747" y="856424"/>
                  </a:lnTo>
                  <a:cubicBezTo>
                    <a:pt x="734176" y="652725"/>
                    <a:pt x="567658" y="515074"/>
                    <a:pt x="300615" y="515074"/>
                  </a:cubicBezTo>
                  <a:cubicBezTo>
                    <a:pt x="233221" y="515074"/>
                    <a:pt x="172351" y="523691"/>
                    <a:pt x="117801" y="540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40726" y="1672160"/>
              <a:ext cx="1371492" cy="858752"/>
            </a:xfrm>
            <a:custGeom>
              <a:avLst/>
              <a:gdLst/>
              <a:ahLst/>
              <a:cxnLst/>
              <a:rect l="0" t="0" r="0" b="0"/>
              <a:pathLst>
                <a:path w="1371492" h="858752">
                  <a:moveTo>
                    <a:pt x="300668" y="516925"/>
                  </a:moveTo>
                  <a:cubicBezTo>
                    <a:pt x="233697" y="506461"/>
                    <a:pt x="173006" y="528785"/>
                    <a:pt x="117895" y="542039"/>
                  </a:cubicBezTo>
                  <a:cubicBezTo>
                    <a:pt x="99060" y="481347"/>
                    <a:pt x="87200" y="417865"/>
                    <a:pt x="74643" y="355081"/>
                  </a:cubicBezTo>
                  <a:cubicBezTo>
                    <a:pt x="71155" y="339733"/>
                    <a:pt x="80922" y="326479"/>
                    <a:pt x="94874" y="321596"/>
                  </a:cubicBezTo>
                  <a:cubicBezTo>
                    <a:pt x="98362" y="320200"/>
                    <a:pt x="101850" y="318805"/>
                    <a:pt x="105338" y="319503"/>
                  </a:cubicBezTo>
                  <a:cubicBezTo>
                    <a:pt x="108128" y="319503"/>
                    <a:pt x="110221" y="319503"/>
                    <a:pt x="112314" y="320898"/>
                  </a:cubicBezTo>
                  <a:cubicBezTo>
                    <a:pt x="131149" y="341129"/>
                    <a:pt x="161844" y="352290"/>
                    <a:pt x="189748" y="341826"/>
                  </a:cubicBezTo>
                  <a:cubicBezTo>
                    <a:pt x="233000" y="325781"/>
                    <a:pt x="274856" y="281135"/>
                    <a:pt x="251835" y="241371"/>
                  </a:cubicBezTo>
                  <a:cubicBezTo>
                    <a:pt x="228117" y="200910"/>
                    <a:pt x="194631" y="165332"/>
                    <a:pt x="150682" y="179284"/>
                  </a:cubicBezTo>
                  <a:cubicBezTo>
                    <a:pt x="122080" y="187655"/>
                    <a:pt x="99060" y="206491"/>
                    <a:pt x="91386" y="233000"/>
                  </a:cubicBezTo>
                  <a:cubicBezTo>
                    <a:pt x="90688" y="235093"/>
                    <a:pt x="88595" y="237883"/>
                    <a:pt x="85805" y="237883"/>
                  </a:cubicBezTo>
                  <a:cubicBezTo>
                    <a:pt x="83015" y="237883"/>
                    <a:pt x="79527" y="239278"/>
                    <a:pt x="76736" y="239976"/>
                  </a:cubicBezTo>
                  <a:cubicBezTo>
                    <a:pt x="61389" y="243464"/>
                    <a:pt x="46739" y="234395"/>
                    <a:pt x="43251" y="219048"/>
                  </a:cubicBezTo>
                  <a:cubicBezTo>
                    <a:pt x="27904" y="156961"/>
                    <a:pt x="16044" y="94176"/>
                    <a:pt x="0" y="32787"/>
                  </a:cubicBezTo>
                  <a:cubicBezTo>
                    <a:pt x="95571" y="9068"/>
                    <a:pt x="199515" y="0"/>
                    <a:pt x="308341" y="2092"/>
                  </a:cubicBezTo>
                  <a:cubicBezTo>
                    <a:pt x="425539" y="4185"/>
                    <a:pt x="538551" y="1395"/>
                    <a:pt x="635518" y="36973"/>
                  </a:cubicBezTo>
                  <a:cubicBezTo>
                    <a:pt x="727602" y="70458"/>
                    <a:pt x="823872" y="80922"/>
                    <a:pt x="897818" y="129057"/>
                  </a:cubicBezTo>
                  <a:cubicBezTo>
                    <a:pt x="968974" y="175099"/>
                    <a:pt x="1049896" y="204398"/>
                    <a:pt x="1101519" y="265090"/>
                  </a:cubicBezTo>
                  <a:cubicBezTo>
                    <a:pt x="1151746" y="324386"/>
                    <a:pt x="1212438" y="372521"/>
                    <a:pt x="1253597" y="437398"/>
                  </a:cubicBezTo>
                  <a:cubicBezTo>
                    <a:pt x="1301732" y="512740"/>
                    <a:pt x="1340100" y="594359"/>
                    <a:pt x="1371492" y="680863"/>
                  </a:cubicBezTo>
                  <a:cubicBezTo>
                    <a:pt x="1295453" y="716440"/>
                    <a:pt x="1211043" y="731090"/>
                    <a:pt x="1130818" y="754111"/>
                  </a:cubicBezTo>
                  <a:cubicBezTo>
                    <a:pt x="1116169" y="758297"/>
                    <a:pt x="1099426" y="750623"/>
                    <a:pt x="1095938" y="735973"/>
                  </a:cubicBezTo>
                  <a:cubicBezTo>
                    <a:pt x="1095240" y="731090"/>
                    <a:pt x="1095240" y="726207"/>
                    <a:pt x="1092450" y="723417"/>
                  </a:cubicBezTo>
                  <a:cubicBezTo>
                    <a:pt x="1091055" y="721324"/>
                    <a:pt x="1091752" y="717836"/>
                    <a:pt x="1093845" y="716440"/>
                  </a:cubicBezTo>
                  <a:cubicBezTo>
                    <a:pt x="1115471" y="699000"/>
                    <a:pt x="1119657" y="665515"/>
                    <a:pt x="1109890" y="637611"/>
                  </a:cubicBezTo>
                  <a:cubicBezTo>
                    <a:pt x="1094543" y="593662"/>
                    <a:pt x="1047106" y="562270"/>
                    <a:pt x="1005249" y="582500"/>
                  </a:cubicBezTo>
                  <a:cubicBezTo>
                    <a:pt x="963393" y="602033"/>
                    <a:pt x="932698" y="643889"/>
                    <a:pt x="949441" y="686443"/>
                  </a:cubicBezTo>
                  <a:cubicBezTo>
                    <a:pt x="960602" y="714348"/>
                    <a:pt x="980833" y="734578"/>
                    <a:pt x="1007342" y="742949"/>
                  </a:cubicBezTo>
                  <a:cubicBezTo>
                    <a:pt x="1009435" y="743647"/>
                    <a:pt x="1012225" y="745042"/>
                    <a:pt x="1012225" y="747833"/>
                  </a:cubicBezTo>
                  <a:cubicBezTo>
                    <a:pt x="1012923" y="752018"/>
                    <a:pt x="1015713" y="755506"/>
                    <a:pt x="1015713" y="759692"/>
                  </a:cubicBezTo>
                  <a:cubicBezTo>
                    <a:pt x="1017109" y="775039"/>
                    <a:pt x="1011528" y="788991"/>
                    <a:pt x="997576" y="794572"/>
                  </a:cubicBezTo>
                  <a:cubicBezTo>
                    <a:pt x="929210" y="821081"/>
                    <a:pt x="857357" y="836429"/>
                    <a:pt x="787596" y="858752"/>
                  </a:cubicBezTo>
                  <a:cubicBezTo>
                    <a:pt x="758994" y="749926"/>
                    <a:pt x="703884" y="651563"/>
                    <a:pt x="607614" y="599940"/>
                  </a:cubicBezTo>
                  <a:cubicBezTo>
                    <a:pt x="523901" y="555294"/>
                    <a:pt x="425539" y="518320"/>
                    <a:pt x="300668" y="516925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840726" y="1674253"/>
              <a:ext cx="1371231" cy="856424"/>
            </a:xfrm>
            <a:custGeom>
              <a:avLst/>
              <a:gdLst/>
              <a:ahLst/>
              <a:cxnLst/>
              <a:rect l="0" t="0" r="0" b="0"/>
              <a:pathLst>
                <a:path w="1371231" h="856424">
                  <a:moveTo>
                    <a:pt x="117801" y="540183"/>
                  </a:moveTo>
                  <a:lnTo>
                    <a:pt x="74528" y="352946"/>
                  </a:lnTo>
                  <a:cubicBezTo>
                    <a:pt x="71077" y="338017"/>
                    <a:pt x="80311" y="323098"/>
                    <a:pt x="95213" y="319527"/>
                  </a:cubicBezTo>
                  <a:lnTo>
                    <a:pt x="105487" y="317065"/>
                  </a:lnTo>
                  <a:cubicBezTo>
                    <a:pt x="107908" y="316484"/>
                    <a:pt x="110440" y="317257"/>
                    <a:pt x="112240" y="318978"/>
                  </a:cubicBezTo>
                  <a:cubicBezTo>
                    <a:pt x="132116" y="337985"/>
                    <a:pt x="160938" y="346818"/>
                    <a:pt x="189671" y="339933"/>
                  </a:cubicBezTo>
                  <a:cubicBezTo>
                    <a:pt x="234631" y="329158"/>
                    <a:pt x="262345" y="283977"/>
                    <a:pt x="251570" y="239017"/>
                  </a:cubicBezTo>
                  <a:cubicBezTo>
                    <a:pt x="240796" y="194057"/>
                    <a:pt x="195614" y="166343"/>
                    <a:pt x="150654" y="177117"/>
                  </a:cubicBezTo>
                  <a:cubicBezTo>
                    <a:pt x="121921" y="184002"/>
                    <a:pt x="100233" y="204940"/>
                    <a:pt x="91131" y="230891"/>
                  </a:cubicBezTo>
                  <a:cubicBezTo>
                    <a:pt x="90307" y="233241"/>
                    <a:pt x="88400" y="235077"/>
                    <a:pt x="85978" y="235657"/>
                  </a:cubicBezTo>
                  <a:lnTo>
                    <a:pt x="76800" y="237857"/>
                  </a:lnTo>
                  <a:cubicBezTo>
                    <a:pt x="61728" y="241468"/>
                    <a:pt x="46600" y="232105"/>
                    <a:pt x="43110" y="217004"/>
                  </a:cubicBezTo>
                  <a:lnTo>
                    <a:pt x="0" y="30468"/>
                  </a:lnTo>
                  <a:cubicBezTo>
                    <a:pt x="96243" y="10251"/>
                    <a:pt x="199305" y="0"/>
                    <a:pt x="308400" y="0"/>
                  </a:cubicBezTo>
                  <a:cubicBezTo>
                    <a:pt x="867858" y="0"/>
                    <a:pt x="1241733" y="271923"/>
                    <a:pt x="1371231" y="678938"/>
                  </a:cubicBezTo>
                  <a:lnTo>
                    <a:pt x="1130901" y="752042"/>
                  </a:lnTo>
                  <a:cubicBezTo>
                    <a:pt x="1116183" y="756519"/>
                    <a:pt x="1100619" y="748240"/>
                    <a:pt x="1096105" y="733533"/>
                  </a:cubicBezTo>
                  <a:lnTo>
                    <a:pt x="1092263" y="721016"/>
                  </a:lnTo>
                  <a:cubicBezTo>
                    <a:pt x="1091532" y="718635"/>
                    <a:pt x="1092144" y="716060"/>
                    <a:pt x="1093749" y="714156"/>
                  </a:cubicBezTo>
                  <a:cubicBezTo>
                    <a:pt x="1111476" y="693130"/>
                    <a:pt x="1118488" y="663811"/>
                    <a:pt x="1109819" y="635566"/>
                  </a:cubicBezTo>
                  <a:cubicBezTo>
                    <a:pt x="1096253" y="591367"/>
                    <a:pt x="1049426" y="566535"/>
                    <a:pt x="1005228" y="580101"/>
                  </a:cubicBezTo>
                  <a:cubicBezTo>
                    <a:pt x="961029" y="593667"/>
                    <a:pt x="936197" y="640494"/>
                    <a:pt x="949763" y="684692"/>
                  </a:cubicBezTo>
                  <a:cubicBezTo>
                    <a:pt x="958432" y="712938"/>
                    <a:pt x="980686" y="733274"/>
                    <a:pt x="1007156" y="740735"/>
                  </a:cubicBezTo>
                  <a:cubicBezTo>
                    <a:pt x="1009553" y="741410"/>
                    <a:pt x="1011504" y="743199"/>
                    <a:pt x="1012235" y="745579"/>
                  </a:cubicBezTo>
                  <a:lnTo>
                    <a:pt x="1015974" y="757761"/>
                  </a:lnTo>
                  <a:cubicBezTo>
                    <a:pt x="1020504" y="772520"/>
                    <a:pt x="1012189" y="788152"/>
                    <a:pt x="997419" y="792646"/>
                  </a:cubicBezTo>
                  <a:lnTo>
                    <a:pt x="787747" y="856424"/>
                  </a:lnTo>
                  <a:cubicBezTo>
                    <a:pt x="734176" y="652725"/>
                    <a:pt x="567658" y="515074"/>
                    <a:pt x="300615" y="515074"/>
                  </a:cubicBezTo>
                  <a:cubicBezTo>
                    <a:pt x="233221" y="515074"/>
                    <a:pt x="172351" y="523691"/>
                    <a:pt x="117801" y="540183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8048" y="2350273"/>
            <a:ext cx="1131627" cy="1104309"/>
            <a:chOff x="1971433" y="1704719"/>
            <a:chExt cx="1131627" cy="1104309"/>
          </a:xfrm>
        </p:grpSpPr>
        <p:sp>
          <p:nvSpPr>
            <p:cNvPr id="18" name="Rounded Rectangle 17"/>
            <p:cNvSpPr/>
            <p:nvPr/>
          </p:nvSpPr>
          <p:spPr>
            <a:xfrm>
              <a:off x="2002431" y="1704719"/>
              <a:ext cx="1100629" cy="1103213"/>
            </a:xfrm>
            <a:custGeom>
              <a:avLst/>
              <a:gdLst/>
              <a:ahLst/>
              <a:cxnLst/>
              <a:rect l="0" t="0" r="0" b="0"/>
              <a:pathLst>
                <a:path w="1100629" h="1103213">
                  <a:moveTo>
                    <a:pt x="587893" y="1076850"/>
                  </a:moveTo>
                  <a:cubicBezTo>
                    <a:pt x="586772" y="1091620"/>
                    <a:pt x="574575" y="1103213"/>
                    <a:pt x="559762" y="1103213"/>
                  </a:cubicBezTo>
                  <a:lnTo>
                    <a:pt x="28301" y="1103213"/>
                  </a:lnTo>
                  <a:cubicBezTo>
                    <a:pt x="12619" y="1103213"/>
                    <a:pt x="0" y="1090128"/>
                    <a:pt x="636" y="1074459"/>
                  </a:cubicBezTo>
                  <a:cubicBezTo>
                    <a:pt x="24952" y="475921"/>
                    <a:pt x="340371" y="104593"/>
                    <a:pt x="838284" y="0"/>
                  </a:cubicBezTo>
                  <a:lnTo>
                    <a:pt x="881394" y="186535"/>
                  </a:lnTo>
                  <a:cubicBezTo>
                    <a:pt x="884884" y="201636"/>
                    <a:pt x="900012" y="210999"/>
                    <a:pt x="915084" y="207388"/>
                  </a:cubicBezTo>
                  <a:lnTo>
                    <a:pt x="924263" y="205188"/>
                  </a:lnTo>
                  <a:cubicBezTo>
                    <a:pt x="926684" y="204608"/>
                    <a:pt x="928591" y="202773"/>
                    <a:pt x="929416" y="200422"/>
                  </a:cubicBezTo>
                  <a:cubicBezTo>
                    <a:pt x="938517" y="174471"/>
                    <a:pt x="960206" y="153533"/>
                    <a:pt x="988939" y="146649"/>
                  </a:cubicBezTo>
                  <a:cubicBezTo>
                    <a:pt x="1033898" y="135874"/>
                    <a:pt x="1079080" y="163588"/>
                    <a:pt x="1089855" y="208548"/>
                  </a:cubicBezTo>
                  <a:cubicBezTo>
                    <a:pt x="1100629" y="253509"/>
                    <a:pt x="1072915" y="298691"/>
                    <a:pt x="1027955" y="309464"/>
                  </a:cubicBezTo>
                  <a:cubicBezTo>
                    <a:pt x="999223" y="316350"/>
                    <a:pt x="970400" y="307517"/>
                    <a:pt x="950524" y="288509"/>
                  </a:cubicBezTo>
                  <a:cubicBezTo>
                    <a:pt x="948724" y="286788"/>
                    <a:pt x="946193" y="286016"/>
                    <a:pt x="943771" y="286596"/>
                  </a:cubicBezTo>
                  <a:lnTo>
                    <a:pt x="933497" y="289058"/>
                  </a:lnTo>
                  <a:cubicBezTo>
                    <a:pt x="918595" y="292629"/>
                    <a:pt x="909362" y="307548"/>
                    <a:pt x="912812" y="322477"/>
                  </a:cubicBezTo>
                  <a:lnTo>
                    <a:pt x="956085" y="509715"/>
                  </a:lnTo>
                  <a:cubicBezTo>
                    <a:pt x="727615" y="578788"/>
                    <a:pt x="609968" y="785999"/>
                    <a:pt x="587893" y="10768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971433" y="1704719"/>
              <a:ext cx="1123145" cy="1104309"/>
            </a:xfrm>
            <a:custGeom>
              <a:avLst/>
              <a:gdLst/>
              <a:ahLst/>
              <a:cxnLst/>
              <a:rect l="0" t="0" r="0" b="0"/>
              <a:pathLst>
                <a:path w="1123145" h="1104309">
                  <a:moveTo>
                    <a:pt x="618776" y="1077103"/>
                  </a:moveTo>
                  <a:cubicBezTo>
                    <a:pt x="622961" y="1091055"/>
                    <a:pt x="605521" y="1104309"/>
                    <a:pt x="590871" y="1102914"/>
                  </a:cubicBezTo>
                  <a:cubicBezTo>
                    <a:pt x="414377" y="1088264"/>
                    <a:pt x="236488" y="1097333"/>
                    <a:pt x="59296" y="1102914"/>
                  </a:cubicBezTo>
                  <a:cubicBezTo>
                    <a:pt x="43949" y="1103612"/>
                    <a:pt x="34880" y="1089660"/>
                    <a:pt x="31392" y="1074312"/>
                  </a:cubicBezTo>
                  <a:cubicBezTo>
                    <a:pt x="0" y="923629"/>
                    <a:pt x="62784" y="780620"/>
                    <a:pt x="106733" y="657842"/>
                  </a:cubicBezTo>
                  <a:cubicBezTo>
                    <a:pt x="146497" y="544830"/>
                    <a:pt x="190446" y="435305"/>
                    <a:pt x="268578" y="357871"/>
                  </a:cubicBezTo>
                  <a:cubicBezTo>
                    <a:pt x="352988" y="273461"/>
                    <a:pt x="433213" y="187655"/>
                    <a:pt x="536458" y="125569"/>
                  </a:cubicBezTo>
                  <a:cubicBezTo>
                    <a:pt x="634123" y="66272"/>
                    <a:pt x="749926" y="39065"/>
                    <a:pt x="869216" y="0"/>
                  </a:cubicBezTo>
                  <a:cubicBezTo>
                    <a:pt x="878285" y="63482"/>
                    <a:pt x="906189" y="122778"/>
                    <a:pt x="912468" y="186260"/>
                  </a:cubicBezTo>
                  <a:cubicBezTo>
                    <a:pt x="913863" y="202305"/>
                    <a:pt x="930605" y="208584"/>
                    <a:pt x="945953" y="207188"/>
                  </a:cubicBezTo>
                  <a:cubicBezTo>
                    <a:pt x="949441" y="207188"/>
                    <a:pt x="952231" y="206491"/>
                    <a:pt x="955022" y="205096"/>
                  </a:cubicBezTo>
                  <a:cubicBezTo>
                    <a:pt x="957812" y="204398"/>
                    <a:pt x="959207" y="202305"/>
                    <a:pt x="960602" y="200212"/>
                  </a:cubicBezTo>
                  <a:cubicBezTo>
                    <a:pt x="973857" y="176494"/>
                    <a:pt x="991995" y="156961"/>
                    <a:pt x="1019899" y="146497"/>
                  </a:cubicBezTo>
                  <a:cubicBezTo>
                    <a:pt x="1063150" y="131149"/>
                    <a:pt x="1118959" y="162542"/>
                    <a:pt x="1121052" y="208584"/>
                  </a:cubicBezTo>
                  <a:cubicBezTo>
                    <a:pt x="1123145" y="254626"/>
                    <a:pt x="1104309" y="300668"/>
                    <a:pt x="1058965" y="309736"/>
                  </a:cubicBezTo>
                  <a:cubicBezTo>
                    <a:pt x="1029665" y="314620"/>
                    <a:pt x="999668" y="309039"/>
                    <a:pt x="981531" y="288808"/>
                  </a:cubicBezTo>
                  <a:cubicBezTo>
                    <a:pt x="980135" y="286715"/>
                    <a:pt x="977345" y="286018"/>
                    <a:pt x="974555" y="286715"/>
                  </a:cubicBezTo>
                  <a:cubicBezTo>
                    <a:pt x="971764" y="288111"/>
                    <a:pt x="967579" y="287413"/>
                    <a:pt x="964788" y="288808"/>
                  </a:cubicBezTo>
                  <a:cubicBezTo>
                    <a:pt x="950836" y="295784"/>
                    <a:pt x="940372" y="307644"/>
                    <a:pt x="943860" y="322293"/>
                  </a:cubicBezTo>
                  <a:cubicBezTo>
                    <a:pt x="959207" y="384380"/>
                    <a:pt x="966183" y="449258"/>
                    <a:pt x="987111" y="509949"/>
                  </a:cubicBezTo>
                  <a:cubicBezTo>
                    <a:pt x="758297" y="576919"/>
                    <a:pt x="640401" y="786201"/>
                    <a:pt x="618776" y="1077103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002431" y="1704719"/>
              <a:ext cx="1100629" cy="1103213"/>
            </a:xfrm>
            <a:custGeom>
              <a:avLst/>
              <a:gdLst/>
              <a:ahLst/>
              <a:cxnLst/>
              <a:rect l="0" t="0" r="0" b="0"/>
              <a:pathLst>
                <a:path w="1100629" h="1103213">
                  <a:moveTo>
                    <a:pt x="587893" y="1076850"/>
                  </a:moveTo>
                  <a:cubicBezTo>
                    <a:pt x="586772" y="1091620"/>
                    <a:pt x="574575" y="1103213"/>
                    <a:pt x="559762" y="1103213"/>
                  </a:cubicBezTo>
                  <a:lnTo>
                    <a:pt x="28301" y="1103213"/>
                  </a:lnTo>
                  <a:cubicBezTo>
                    <a:pt x="12619" y="1103213"/>
                    <a:pt x="0" y="1090128"/>
                    <a:pt x="636" y="1074459"/>
                  </a:cubicBezTo>
                  <a:cubicBezTo>
                    <a:pt x="24952" y="475921"/>
                    <a:pt x="340371" y="104593"/>
                    <a:pt x="838284" y="0"/>
                  </a:cubicBezTo>
                  <a:lnTo>
                    <a:pt x="881394" y="186535"/>
                  </a:lnTo>
                  <a:cubicBezTo>
                    <a:pt x="884884" y="201636"/>
                    <a:pt x="900012" y="210999"/>
                    <a:pt x="915084" y="207388"/>
                  </a:cubicBezTo>
                  <a:lnTo>
                    <a:pt x="924263" y="205188"/>
                  </a:lnTo>
                  <a:cubicBezTo>
                    <a:pt x="926684" y="204608"/>
                    <a:pt x="928591" y="202773"/>
                    <a:pt x="929416" y="200422"/>
                  </a:cubicBezTo>
                  <a:cubicBezTo>
                    <a:pt x="938517" y="174471"/>
                    <a:pt x="960206" y="153533"/>
                    <a:pt x="988939" y="146649"/>
                  </a:cubicBezTo>
                  <a:cubicBezTo>
                    <a:pt x="1033898" y="135874"/>
                    <a:pt x="1079080" y="163588"/>
                    <a:pt x="1089855" y="208548"/>
                  </a:cubicBezTo>
                  <a:cubicBezTo>
                    <a:pt x="1100629" y="253509"/>
                    <a:pt x="1072915" y="298691"/>
                    <a:pt x="1027955" y="309464"/>
                  </a:cubicBezTo>
                  <a:cubicBezTo>
                    <a:pt x="999223" y="316350"/>
                    <a:pt x="970400" y="307517"/>
                    <a:pt x="950524" y="288509"/>
                  </a:cubicBezTo>
                  <a:cubicBezTo>
                    <a:pt x="948724" y="286788"/>
                    <a:pt x="946193" y="286016"/>
                    <a:pt x="943771" y="286596"/>
                  </a:cubicBezTo>
                  <a:lnTo>
                    <a:pt x="933497" y="289058"/>
                  </a:lnTo>
                  <a:cubicBezTo>
                    <a:pt x="918595" y="292629"/>
                    <a:pt x="909362" y="307548"/>
                    <a:pt x="912812" y="322477"/>
                  </a:cubicBezTo>
                  <a:lnTo>
                    <a:pt x="956085" y="509715"/>
                  </a:lnTo>
                  <a:cubicBezTo>
                    <a:pt x="727615" y="578788"/>
                    <a:pt x="609968" y="785999"/>
                    <a:pt x="587893" y="1076850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254374" y="1101788"/>
            <a:ext cx="2691442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>
                <a:solidFill>
                  <a:srgbClr val="484848"/>
                </a:solidFill>
                <a:latin typeface="Roboto"/>
              </a:rPr>
              <a:t>How to overcome challenges in </a:t>
            </a:r>
            <a:r>
              <a:rPr lang="en-US" sz="8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800" b="1" dirty="0">
                <a:solidFill>
                  <a:srgbClr val="484848"/>
                </a:solidFill>
                <a:latin typeface="Roboto"/>
              </a:rPr>
              <a:t> contribution?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91317" y="1450590"/>
            <a:ext cx="1287082" cy="1562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Roboto"/>
              </a:rPr>
              <a:t>Seek Community Help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3549" y="1659872"/>
            <a:ext cx="1716109" cy="6250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0">
                <a:solidFill>
                  <a:srgbClr val="484848"/>
                </a:solidFill>
                <a:latin typeface="Roboto"/>
              </a:rPr>
              <a:t>Reaching out to community
members on platforms like
Discord can offer support and
guidance.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34430" y="2538855"/>
            <a:ext cx="690629" cy="1562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1">
                <a:solidFill>
                  <a:srgbClr val="484848"/>
                </a:solidFill>
                <a:latin typeface="Roboto"/>
              </a:rPr>
              <a:t>Ask for Help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0298" y="2748137"/>
            <a:ext cx="1674253" cy="6250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0">
                <a:solidFill>
                  <a:srgbClr val="484848"/>
                </a:solidFill>
                <a:latin typeface="Roboto"/>
              </a:rPr>
              <a:t>Being humble enough to ask
for help when needed can
prevent mistakes and
enhance learning.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57338" y="3208557"/>
            <a:ext cx="722021" cy="1562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>
                <a:solidFill>
                  <a:srgbClr val="484848"/>
                </a:solidFill>
                <a:latin typeface="Roboto"/>
              </a:rPr>
              <a:t>Use AI Tools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57338" y="3417838"/>
            <a:ext cx="1496364" cy="6250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0">
                <a:solidFill>
                  <a:srgbClr val="484848"/>
                </a:solidFill>
                <a:latin typeface="Roboto"/>
              </a:rPr>
              <a:t>AI tools like ChatGPT can
help understand complex
concepts and provide
solutions.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87637" y="4129396"/>
            <a:ext cx="899911" cy="31252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>
                <a:solidFill>
                  <a:srgbClr val="484848"/>
                </a:solidFill>
                <a:latin typeface="Roboto"/>
              </a:rPr>
              <a:t>Consult
Documentation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7637" y="4568888"/>
            <a:ext cx="1621933" cy="7813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0">
                <a:solidFill>
                  <a:srgbClr val="484848"/>
                </a:solidFill>
                <a:latin typeface="Roboto"/>
              </a:rPr>
              <a:t>Thoroughly reviewing
documentation can provide
clarity on unfamiliar
technologies and
frameworks.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755122" y="2487232"/>
            <a:ext cx="246952" cy="245905"/>
            <a:chOff x="3348507" y="1841678"/>
            <a:chExt cx="246952" cy="245905"/>
          </a:xfrm>
        </p:grpSpPr>
        <p:sp>
          <p:nvSpPr>
            <p:cNvPr id="31" name="Rounded Rectangle 30"/>
            <p:cNvSpPr/>
            <p:nvPr/>
          </p:nvSpPr>
          <p:spPr>
            <a:xfrm>
              <a:off x="3348507" y="1841678"/>
              <a:ext cx="246952" cy="245905"/>
            </a:xfrm>
            <a:custGeom>
              <a:avLst/>
              <a:gdLst/>
              <a:ahLst/>
              <a:cxnLst/>
              <a:rect l="0" t="0" r="0" b="0"/>
              <a:pathLst>
                <a:path w="246952" h="245905">
                  <a:moveTo>
                    <a:pt x="235441" y="141265"/>
                  </a:moveTo>
                  <a:cubicBezTo>
                    <a:pt x="240673" y="143357"/>
                    <a:pt x="246952" y="146497"/>
                    <a:pt x="245905" y="151729"/>
                  </a:cubicBezTo>
                  <a:cubicBezTo>
                    <a:pt x="241720" y="172657"/>
                    <a:pt x="243813" y="193585"/>
                    <a:pt x="245905" y="214513"/>
                  </a:cubicBezTo>
                  <a:cubicBezTo>
                    <a:pt x="245905" y="219745"/>
                    <a:pt x="241720" y="224977"/>
                    <a:pt x="235441" y="224977"/>
                  </a:cubicBezTo>
                  <a:cubicBezTo>
                    <a:pt x="221838" y="224977"/>
                    <a:pt x="207188" y="227070"/>
                    <a:pt x="193585" y="224977"/>
                  </a:cubicBezTo>
                  <a:cubicBezTo>
                    <a:pt x="184167" y="233349"/>
                    <a:pt x="173703" y="239627"/>
                    <a:pt x="162193" y="245905"/>
                  </a:cubicBezTo>
                  <a:cubicBezTo>
                    <a:pt x="164286" y="239627"/>
                    <a:pt x="162193" y="232302"/>
                    <a:pt x="162193" y="224977"/>
                  </a:cubicBezTo>
                  <a:cubicBezTo>
                    <a:pt x="159054" y="226024"/>
                    <a:pt x="154868" y="226024"/>
                    <a:pt x="151729" y="224977"/>
                  </a:cubicBezTo>
                  <a:cubicBezTo>
                    <a:pt x="146497" y="222884"/>
                    <a:pt x="140218" y="219745"/>
                    <a:pt x="141265" y="214513"/>
                  </a:cubicBezTo>
                  <a:cubicBezTo>
                    <a:pt x="143357" y="193585"/>
                    <a:pt x="148590" y="171610"/>
                    <a:pt x="141265" y="151729"/>
                  </a:cubicBezTo>
                  <a:cubicBezTo>
                    <a:pt x="139172" y="146497"/>
                    <a:pt x="146497" y="140218"/>
                    <a:pt x="151729" y="141265"/>
                  </a:cubicBezTo>
                  <a:cubicBezTo>
                    <a:pt x="178935" y="146497"/>
                    <a:pt x="208235" y="147543"/>
                    <a:pt x="235441" y="141265"/>
                  </a:cubicBezTo>
                  <a:moveTo>
                    <a:pt x="0" y="0"/>
                  </a:moveTo>
                  <a:moveTo>
                    <a:pt x="172657" y="172657"/>
                  </a:moveTo>
                  <a:cubicBezTo>
                    <a:pt x="186260" y="170564"/>
                    <a:pt x="200910" y="175796"/>
                    <a:pt x="214513" y="172657"/>
                  </a:cubicBezTo>
                  <a:moveTo>
                    <a:pt x="0" y="0"/>
                  </a:moveTo>
                  <a:moveTo>
                    <a:pt x="172657" y="193585"/>
                  </a:moveTo>
                  <a:cubicBezTo>
                    <a:pt x="183121" y="194631"/>
                    <a:pt x="193585" y="194631"/>
                    <a:pt x="204049" y="193585"/>
                  </a:cubicBezTo>
                  <a:moveTo>
                    <a:pt x="109872" y="141265"/>
                  </a:moveTo>
                  <a:cubicBezTo>
                    <a:pt x="75341" y="148590"/>
                    <a:pt x="39763" y="139172"/>
                    <a:pt x="5232" y="141265"/>
                  </a:cubicBezTo>
                  <a:cubicBezTo>
                    <a:pt x="8371" y="131847"/>
                    <a:pt x="10464" y="122429"/>
                    <a:pt x="11510" y="113012"/>
                  </a:cubicBezTo>
                  <a:cubicBezTo>
                    <a:pt x="14649" y="104640"/>
                    <a:pt x="32438" y="97315"/>
                    <a:pt x="54413" y="91037"/>
                  </a:cubicBezTo>
                  <a:cubicBezTo>
                    <a:pt x="60691" y="88944"/>
                    <a:pt x="59645" y="73248"/>
                    <a:pt x="56506" y="70109"/>
                  </a:cubicBezTo>
                  <a:cubicBezTo>
                    <a:pt x="47088" y="61738"/>
                    <a:pt x="42902" y="49181"/>
                    <a:pt x="46041" y="36624"/>
                  </a:cubicBezTo>
                  <a:cubicBezTo>
                    <a:pt x="43949" y="28253"/>
                    <a:pt x="48134" y="20928"/>
                    <a:pt x="52320" y="14649"/>
                  </a:cubicBezTo>
                  <a:cubicBezTo>
                    <a:pt x="57552" y="8371"/>
                    <a:pt x="65923" y="3139"/>
                    <a:pt x="73248" y="5232"/>
                  </a:cubicBezTo>
                  <a:cubicBezTo>
                    <a:pt x="81619" y="4185"/>
                    <a:pt x="88944" y="8371"/>
                    <a:pt x="94176" y="14649"/>
                  </a:cubicBezTo>
                  <a:cubicBezTo>
                    <a:pt x="98362" y="20928"/>
                    <a:pt x="103594" y="29299"/>
                    <a:pt x="100455" y="36624"/>
                  </a:cubicBezTo>
                  <a:cubicBezTo>
                    <a:pt x="99408" y="49181"/>
                    <a:pt x="97315" y="60691"/>
                    <a:pt x="89991" y="70109"/>
                  </a:cubicBezTo>
                  <a:cubicBezTo>
                    <a:pt x="86851" y="73248"/>
                    <a:pt x="85805" y="89991"/>
                    <a:pt x="92083" y="91037"/>
                  </a:cubicBezTo>
                  <a:cubicBezTo>
                    <a:pt x="117197" y="93130"/>
                    <a:pt x="136033" y="105687"/>
                    <a:pt x="136033" y="115104"/>
                  </a:cubicBezTo>
                  <a:moveTo>
                    <a:pt x="114058" y="7324"/>
                  </a:moveTo>
                  <a:cubicBezTo>
                    <a:pt x="117197" y="5232"/>
                    <a:pt x="121383" y="4185"/>
                    <a:pt x="125569" y="5232"/>
                  </a:cubicBezTo>
                  <a:cubicBezTo>
                    <a:pt x="132893" y="7324"/>
                    <a:pt x="141265" y="9417"/>
                    <a:pt x="146497" y="14649"/>
                  </a:cubicBezTo>
                  <a:cubicBezTo>
                    <a:pt x="151729" y="20928"/>
                    <a:pt x="151729" y="29299"/>
                    <a:pt x="152775" y="36624"/>
                  </a:cubicBezTo>
                  <a:cubicBezTo>
                    <a:pt x="152775" y="49181"/>
                    <a:pt x="152775" y="64877"/>
                    <a:pt x="142311" y="70109"/>
                  </a:cubicBezTo>
                  <a:cubicBezTo>
                    <a:pt x="138125" y="72202"/>
                    <a:pt x="139172" y="87898"/>
                    <a:pt x="144404" y="91037"/>
                  </a:cubicBezTo>
                  <a:cubicBezTo>
                    <a:pt x="164286" y="102548"/>
                    <a:pt x="183121" y="104640"/>
                    <a:pt x="187307" y="113012"/>
                  </a:cubicBezTo>
                  <a:cubicBezTo>
                    <a:pt x="188353" y="114058"/>
                    <a:pt x="188353" y="114058"/>
                    <a:pt x="188353" y="115104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348507" y="1841678"/>
              <a:ext cx="245905" cy="245905"/>
            </a:xfrm>
            <a:custGeom>
              <a:avLst/>
              <a:gdLst/>
              <a:ahLst/>
              <a:cxnLst/>
              <a:rect l="0" t="0" r="0" b="0"/>
              <a:pathLst>
                <a:path w="245905" h="245905">
                  <a:moveTo>
                    <a:pt x="245905" y="151729"/>
                  </a:moveTo>
                  <a:lnTo>
                    <a:pt x="245905" y="214513"/>
                  </a:lnTo>
                  <a:cubicBezTo>
                    <a:pt x="245905" y="220292"/>
                    <a:pt x="241221" y="224977"/>
                    <a:pt x="235441" y="224977"/>
                  </a:cubicBezTo>
                  <a:lnTo>
                    <a:pt x="193585" y="224977"/>
                  </a:lnTo>
                  <a:lnTo>
                    <a:pt x="162193" y="245905"/>
                  </a:lnTo>
                  <a:lnTo>
                    <a:pt x="162193" y="224977"/>
                  </a:lnTo>
                  <a:lnTo>
                    <a:pt x="151729" y="224977"/>
                  </a:lnTo>
                  <a:cubicBezTo>
                    <a:pt x="145950" y="224977"/>
                    <a:pt x="141265" y="220292"/>
                    <a:pt x="141265" y="214513"/>
                  </a:cubicBezTo>
                  <a:lnTo>
                    <a:pt x="141265" y="151729"/>
                  </a:lnTo>
                  <a:cubicBezTo>
                    <a:pt x="141265" y="145950"/>
                    <a:pt x="145950" y="141265"/>
                    <a:pt x="151729" y="141265"/>
                  </a:cubicBezTo>
                  <a:lnTo>
                    <a:pt x="235441" y="141265"/>
                  </a:lnTo>
                  <a:cubicBezTo>
                    <a:pt x="241221" y="141265"/>
                    <a:pt x="245905" y="145950"/>
                    <a:pt x="245905" y="151729"/>
                  </a:cubicBezTo>
                  <a:close/>
                  <a:moveTo>
                    <a:pt x="0" y="0"/>
                  </a:moveTo>
                  <a:moveTo>
                    <a:pt x="214513" y="172657"/>
                  </a:moveTo>
                  <a:lnTo>
                    <a:pt x="172657" y="172657"/>
                  </a:lnTo>
                  <a:moveTo>
                    <a:pt x="0" y="0"/>
                  </a:moveTo>
                  <a:moveTo>
                    <a:pt x="204049" y="193585"/>
                  </a:moveTo>
                  <a:lnTo>
                    <a:pt x="172657" y="193585"/>
                  </a:lnTo>
                  <a:moveTo>
                    <a:pt x="109872" y="141265"/>
                  </a:moveTo>
                  <a:lnTo>
                    <a:pt x="5232" y="141265"/>
                  </a:lnTo>
                  <a:cubicBezTo>
                    <a:pt x="5333" y="131551"/>
                    <a:pt x="7342" y="121951"/>
                    <a:pt x="11144" y="113012"/>
                  </a:cubicBezTo>
                  <a:cubicBezTo>
                    <a:pt x="15329" y="104640"/>
                    <a:pt x="32731" y="98885"/>
                    <a:pt x="54601" y="90786"/>
                  </a:cubicBezTo>
                  <a:cubicBezTo>
                    <a:pt x="60513" y="88599"/>
                    <a:pt x="59540" y="73164"/>
                    <a:pt x="56924" y="70276"/>
                  </a:cubicBezTo>
                  <a:cubicBezTo>
                    <a:pt x="48493" y="61140"/>
                    <a:pt x="44362" y="48840"/>
                    <a:pt x="45571" y="36467"/>
                  </a:cubicBezTo>
                  <a:cubicBezTo>
                    <a:pt x="44813" y="28589"/>
                    <a:pt x="47364" y="20750"/>
                    <a:pt x="52613" y="14827"/>
                  </a:cubicBezTo>
                  <a:cubicBezTo>
                    <a:pt x="57861" y="8903"/>
                    <a:pt x="65336" y="5427"/>
                    <a:pt x="73248" y="5232"/>
                  </a:cubicBezTo>
                  <a:cubicBezTo>
                    <a:pt x="81160" y="5428"/>
                    <a:pt x="88635" y="8903"/>
                    <a:pt x="93884" y="14827"/>
                  </a:cubicBezTo>
                  <a:cubicBezTo>
                    <a:pt x="99132" y="20750"/>
                    <a:pt x="101683" y="28589"/>
                    <a:pt x="100926" y="36467"/>
                  </a:cubicBezTo>
                  <a:cubicBezTo>
                    <a:pt x="102137" y="48843"/>
                    <a:pt x="98006" y="61148"/>
                    <a:pt x="89572" y="70287"/>
                  </a:cubicBezTo>
                  <a:cubicBezTo>
                    <a:pt x="86956" y="73175"/>
                    <a:pt x="85983" y="88609"/>
                    <a:pt x="91895" y="90796"/>
                  </a:cubicBezTo>
                  <a:cubicBezTo>
                    <a:pt x="115523" y="99555"/>
                    <a:pt x="133940" y="105593"/>
                    <a:pt x="136095" y="115104"/>
                  </a:cubicBezTo>
                  <a:moveTo>
                    <a:pt x="114184" y="7712"/>
                  </a:moveTo>
                  <a:cubicBezTo>
                    <a:pt x="117752" y="6064"/>
                    <a:pt x="121638" y="5217"/>
                    <a:pt x="125569" y="5232"/>
                  </a:cubicBezTo>
                  <a:cubicBezTo>
                    <a:pt x="133481" y="5428"/>
                    <a:pt x="140955" y="8903"/>
                    <a:pt x="146204" y="14827"/>
                  </a:cubicBezTo>
                  <a:cubicBezTo>
                    <a:pt x="151453" y="20750"/>
                    <a:pt x="154004" y="28589"/>
                    <a:pt x="153246" y="36467"/>
                  </a:cubicBezTo>
                  <a:cubicBezTo>
                    <a:pt x="154457" y="48843"/>
                    <a:pt x="150327" y="61148"/>
                    <a:pt x="141892" y="70287"/>
                  </a:cubicBezTo>
                  <a:cubicBezTo>
                    <a:pt x="139276" y="73175"/>
                    <a:pt x="138303" y="88609"/>
                    <a:pt x="144216" y="90796"/>
                  </a:cubicBezTo>
                  <a:cubicBezTo>
                    <a:pt x="166085" y="98896"/>
                    <a:pt x="183498" y="104682"/>
                    <a:pt x="187673" y="113022"/>
                  </a:cubicBezTo>
                  <a:cubicBezTo>
                    <a:pt x="188008" y="113681"/>
                    <a:pt x="188322" y="114361"/>
                    <a:pt x="188615" y="115052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20224" y="2827315"/>
            <a:ext cx="227070" cy="240673"/>
            <a:chOff x="2313609" y="2181761"/>
            <a:chExt cx="227070" cy="240673"/>
          </a:xfrm>
        </p:grpSpPr>
        <p:sp>
          <p:nvSpPr>
            <p:cNvPr id="34" name="Rounded Rectangle 33"/>
            <p:cNvSpPr/>
            <p:nvPr/>
          </p:nvSpPr>
          <p:spPr>
            <a:xfrm>
              <a:off x="2313609" y="2181761"/>
              <a:ext cx="227070" cy="240673"/>
            </a:xfrm>
            <a:custGeom>
              <a:avLst/>
              <a:gdLst/>
              <a:ahLst/>
              <a:cxnLst/>
              <a:rect l="0" t="0" r="0" b="0"/>
              <a:pathLst>
                <a:path w="227070" h="240673">
                  <a:moveTo>
                    <a:pt x="86851" y="40809"/>
                  </a:moveTo>
                  <a:cubicBezTo>
                    <a:pt x="84759" y="33485"/>
                    <a:pt x="86851" y="26160"/>
                    <a:pt x="86851" y="18835"/>
                  </a:cubicBezTo>
                  <a:cubicBezTo>
                    <a:pt x="86851" y="9417"/>
                    <a:pt x="94176" y="0"/>
                    <a:pt x="103594" y="2092"/>
                  </a:cubicBezTo>
                  <a:cubicBezTo>
                    <a:pt x="111965" y="4185"/>
                    <a:pt x="117197" y="10464"/>
                    <a:pt x="119290" y="18835"/>
                  </a:cubicBezTo>
                  <a:cubicBezTo>
                    <a:pt x="121383" y="26160"/>
                    <a:pt x="117197" y="33485"/>
                    <a:pt x="119290" y="40809"/>
                  </a:cubicBezTo>
                  <a:moveTo>
                    <a:pt x="119290" y="106733"/>
                  </a:moveTo>
                  <a:cubicBezTo>
                    <a:pt x="115104" y="84759"/>
                    <a:pt x="117197" y="62784"/>
                    <a:pt x="119290" y="40809"/>
                  </a:cubicBezTo>
                  <a:cubicBezTo>
                    <a:pt x="120336" y="36624"/>
                    <a:pt x="120336" y="31392"/>
                    <a:pt x="124522" y="28253"/>
                  </a:cubicBezTo>
                  <a:cubicBezTo>
                    <a:pt x="127661" y="26160"/>
                    <a:pt x="131847" y="23020"/>
                    <a:pt x="136033" y="24067"/>
                  </a:cubicBezTo>
                  <a:cubicBezTo>
                    <a:pt x="140218" y="25113"/>
                    <a:pt x="145450" y="25113"/>
                    <a:pt x="147543" y="29299"/>
                  </a:cubicBezTo>
                  <a:cubicBezTo>
                    <a:pt x="150682" y="32438"/>
                    <a:pt x="152775" y="36624"/>
                    <a:pt x="152775" y="40809"/>
                  </a:cubicBezTo>
                  <a:cubicBezTo>
                    <a:pt x="151729" y="51274"/>
                    <a:pt x="154868" y="62784"/>
                    <a:pt x="152775" y="73248"/>
                  </a:cubicBezTo>
                  <a:moveTo>
                    <a:pt x="130801" y="238581"/>
                  </a:moveTo>
                  <a:cubicBezTo>
                    <a:pt x="118244" y="240673"/>
                    <a:pt x="106733" y="239627"/>
                    <a:pt x="94176" y="238581"/>
                  </a:cubicBezTo>
                  <a:cubicBezTo>
                    <a:pt x="75341" y="237534"/>
                    <a:pt x="53366" y="230209"/>
                    <a:pt x="48134" y="212420"/>
                  </a:cubicBezTo>
                  <a:cubicBezTo>
                    <a:pt x="36624" y="179982"/>
                    <a:pt x="5232" y="133940"/>
                    <a:pt x="5232" y="133940"/>
                  </a:cubicBezTo>
                  <a:cubicBezTo>
                    <a:pt x="0" y="129754"/>
                    <a:pt x="1046" y="119290"/>
                    <a:pt x="7324" y="117197"/>
                  </a:cubicBezTo>
                  <a:cubicBezTo>
                    <a:pt x="13603" y="114058"/>
                    <a:pt x="19881" y="111965"/>
                    <a:pt x="25113" y="116151"/>
                  </a:cubicBezTo>
                  <a:cubicBezTo>
                    <a:pt x="31392" y="129754"/>
                    <a:pt x="42902" y="141265"/>
                    <a:pt x="53366" y="150682"/>
                  </a:cubicBezTo>
                  <a:cubicBezTo>
                    <a:pt x="49181" y="114058"/>
                    <a:pt x="55459" y="77434"/>
                    <a:pt x="53366" y="40809"/>
                  </a:cubicBezTo>
                  <a:cubicBezTo>
                    <a:pt x="54413" y="34531"/>
                    <a:pt x="56506" y="29299"/>
                    <a:pt x="61738" y="26160"/>
                  </a:cubicBezTo>
                  <a:cubicBezTo>
                    <a:pt x="66970" y="23020"/>
                    <a:pt x="73248" y="23020"/>
                    <a:pt x="78480" y="26160"/>
                  </a:cubicBezTo>
                  <a:cubicBezTo>
                    <a:pt x="83712" y="29299"/>
                    <a:pt x="88944" y="34531"/>
                    <a:pt x="86851" y="40809"/>
                  </a:cubicBezTo>
                  <a:cubicBezTo>
                    <a:pt x="80573" y="61738"/>
                    <a:pt x="83712" y="84759"/>
                    <a:pt x="86851" y="106733"/>
                  </a:cubicBezTo>
                  <a:moveTo>
                    <a:pt x="152775" y="123476"/>
                  </a:moveTo>
                  <a:cubicBezTo>
                    <a:pt x="154868" y="106733"/>
                    <a:pt x="148590" y="89991"/>
                    <a:pt x="152775" y="73248"/>
                  </a:cubicBezTo>
                  <a:cubicBezTo>
                    <a:pt x="154868" y="64877"/>
                    <a:pt x="160100" y="58598"/>
                    <a:pt x="169518" y="57552"/>
                  </a:cubicBezTo>
                  <a:cubicBezTo>
                    <a:pt x="177889" y="56506"/>
                    <a:pt x="185214" y="64877"/>
                    <a:pt x="185214" y="73248"/>
                  </a:cubicBezTo>
                  <a:cubicBezTo>
                    <a:pt x="187307" y="89991"/>
                    <a:pt x="190446" y="107780"/>
                    <a:pt x="185214" y="123476"/>
                  </a:cubicBezTo>
                  <a:moveTo>
                    <a:pt x="144404" y="164286"/>
                  </a:moveTo>
                  <a:cubicBezTo>
                    <a:pt x="147543" y="154868"/>
                    <a:pt x="152775" y="144404"/>
                    <a:pt x="161146" y="147543"/>
                  </a:cubicBezTo>
                  <a:cubicBezTo>
                    <a:pt x="169518" y="150682"/>
                    <a:pt x="173703" y="155914"/>
                    <a:pt x="176843" y="164286"/>
                  </a:cubicBezTo>
                  <a:cubicBezTo>
                    <a:pt x="181028" y="173703"/>
                    <a:pt x="176843" y="185214"/>
                    <a:pt x="176843" y="195678"/>
                  </a:cubicBezTo>
                  <a:cubicBezTo>
                    <a:pt x="176843" y="205096"/>
                    <a:pt x="169518" y="209281"/>
                    <a:pt x="161146" y="212420"/>
                  </a:cubicBezTo>
                  <a:cubicBezTo>
                    <a:pt x="152775" y="214513"/>
                    <a:pt x="142311" y="204049"/>
                    <a:pt x="144404" y="195678"/>
                  </a:cubicBezTo>
                  <a:cubicBezTo>
                    <a:pt x="147543" y="185214"/>
                    <a:pt x="147543" y="173703"/>
                    <a:pt x="144404" y="164286"/>
                  </a:cubicBezTo>
                  <a:moveTo>
                    <a:pt x="118244" y="147543"/>
                  </a:moveTo>
                  <a:cubicBezTo>
                    <a:pt x="106733" y="163239"/>
                    <a:pt x="101501" y="185214"/>
                    <a:pt x="85805" y="195678"/>
                  </a:cubicBezTo>
                  <a:cubicBezTo>
                    <a:pt x="99408" y="193585"/>
                    <a:pt x="114058" y="194631"/>
                    <a:pt x="128708" y="195678"/>
                  </a:cubicBezTo>
                  <a:moveTo>
                    <a:pt x="118244" y="211374"/>
                  </a:moveTo>
                  <a:cubicBezTo>
                    <a:pt x="114058" y="190446"/>
                    <a:pt x="120336" y="168471"/>
                    <a:pt x="118244" y="147543"/>
                  </a:cubicBezTo>
                  <a:moveTo>
                    <a:pt x="198817" y="152775"/>
                  </a:moveTo>
                  <a:cubicBezTo>
                    <a:pt x="201956" y="148589"/>
                    <a:pt x="207188" y="147543"/>
                    <a:pt x="213467" y="148589"/>
                  </a:cubicBezTo>
                  <a:cubicBezTo>
                    <a:pt x="218699" y="148589"/>
                    <a:pt x="222885" y="155914"/>
                    <a:pt x="222885" y="161146"/>
                  </a:cubicBezTo>
                  <a:cubicBezTo>
                    <a:pt x="222885" y="162193"/>
                    <a:pt x="222885" y="162193"/>
                    <a:pt x="222885" y="163239"/>
                  </a:cubicBezTo>
                  <a:cubicBezTo>
                    <a:pt x="223931" y="170564"/>
                    <a:pt x="215560" y="178935"/>
                    <a:pt x="209281" y="176843"/>
                  </a:cubicBezTo>
                  <a:cubicBezTo>
                    <a:pt x="217652" y="176843"/>
                    <a:pt x="227070" y="184167"/>
                    <a:pt x="224977" y="193585"/>
                  </a:cubicBezTo>
                  <a:cubicBezTo>
                    <a:pt x="224977" y="193585"/>
                    <a:pt x="224977" y="194631"/>
                    <a:pt x="224977" y="195678"/>
                  </a:cubicBezTo>
                  <a:cubicBezTo>
                    <a:pt x="223931" y="205096"/>
                    <a:pt x="217652" y="210328"/>
                    <a:pt x="209281" y="211374"/>
                  </a:cubicBezTo>
                  <a:cubicBezTo>
                    <a:pt x="201956" y="213467"/>
                    <a:pt x="196724" y="207188"/>
                    <a:pt x="193585" y="200910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15056" y="2184032"/>
              <a:ext cx="223770" cy="236142"/>
            </a:xfrm>
            <a:custGeom>
              <a:avLst/>
              <a:gdLst/>
              <a:ahLst/>
              <a:cxnLst/>
              <a:rect l="0" t="0" r="0" b="0"/>
              <a:pathLst>
                <a:path w="223770" h="236142">
                  <a:moveTo>
                    <a:pt x="85299" y="38465"/>
                  </a:moveTo>
                  <a:lnTo>
                    <a:pt x="85299" y="16491"/>
                  </a:lnTo>
                  <a:cubicBezTo>
                    <a:pt x="85299" y="7383"/>
                    <a:pt x="92683" y="0"/>
                    <a:pt x="101790" y="0"/>
                  </a:cubicBezTo>
                  <a:cubicBezTo>
                    <a:pt x="110898" y="0"/>
                    <a:pt x="118282" y="7383"/>
                    <a:pt x="118282" y="16491"/>
                  </a:cubicBezTo>
                  <a:lnTo>
                    <a:pt x="118282" y="38465"/>
                  </a:lnTo>
                  <a:moveTo>
                    <a:pt x="118282" y="104410"/>
                  </a:moveTo>
                  <a:lnTo>
                    <a:pt x="118282" y="38465"/>
                  </a:lnTo>
                  <a:cubicBezTo>
                    <a:pt x="118152" y="34013"/>
                    <a:pt x="119831" y="29697"/>
                    <a:pt x="122936" y="26503"/>
                  </a:cubicBezTo>
                  <a:cubicBezTo>
                    <a:pt x="126041" y="23309"/>
                    <a:pt x="130308" y="21509"/>
                    <a:pt x="134763" y="21514"/>
                  </a:cubicBezTo>
                  <a:cubicBezTo>
                    <a:pt x="139215" y="21518"/>
                    <a:pt x="143476" y="23320"/>
                    <a:pt x="146580" y="26512"/>
                  </a:cubicBezTo>
                  <a:cubicBezTo>
                    <a:pt x="149683" y="29705"/>
                    <a:pt x="151365" y="34015"/>
                    <a:pt x="151244" y="38465"/>
                  </a:cubicBezTo>
                  <a:lnTo>
                    <a:pt x="151244" y="71427"/>
                  </a:lnTo>
                  <a:moveTo>
                    <a:pt x="129301" y="236142"/>
                  </a:moveTo>
                  <a:lnTo>
                    <a:pt x="92624" y="236142"/>
                  </a:lnTo>
                  <a:cubicBezTo>
                    <a:pt x="73805" y="236122"/>
                    <a:pt x="56301" y="226488"/>
                    <a:pt x="46216" y="210600"/>
                  </a:cubicBezTo>
                  <a:cubicBezTo>
                    <a:pt x="27276" y="180955"/>
                    <a:pt x="3784" y="131878"/>
                    <a:pt x="3784" y="131878"/>
                  </a:cubicBezTo>
                  <a:cubicBezTo>
                    <a:pt x="0" y="126441"/>
                    <a:pt x="838" y="119040"/>
                    <a:pt x="5742" y="114586"/>
                  </a:cubicBezTo>
                  <a:cubicBezTo>
                    <a:pt x="10646" y="110132"/>
                    <a:pt x="18094" y="110009"/>
                    <a:pt x="23142" y="114299"/>
                  </a:cubicBezTo>
                  <a:lnTo>
                    <a:pt x="52337" y="148359"/>
                  </a:lnTo>
                  <a:lnTo>
                    <a:pt x="52337" y="38518"/>
                  </a:lnTo>
                  <a:cubicBezTo>
                    <a:pt x="52122" y="32490"/>
                    <a:pt x="55216" y="26825"/>
                    <a:pt x="60403" y="23747"/>
                  </a:cubicBezTo>
                  <a:cubicBezTo>
                    <a:pt x="65591" y="20670"/>
                    <a:pt x="72045" y="20670"/>
                    <a:pt x="77233" y="23747"/>
                  </a:cubicBezTo>
                  <a:cubicBezTo>
                    <a:pt x="82420" y="26825"/>
                    <a:pt x="85514" y="32490"/>
                    <a:pt x="85299" y="38518"/>
                  </a:cubicBezTo>
                  <a:lnTo>
                    <a:pt x="85299" y="104410"/>
                  </a:lnTo>
                  <a:moveTo>
                    <a:pt x="151244" y="120828"/>
                  </a:moveTo>
                  <a:lnTo>
                    <a:pt x="151244" y="71375"/>
                  </a:lnTo>
                  <a:cubicBezTo>
                    <a:pt x="151244" y="62267"/>
                    <a:pt x="158627" y="54884"/>
                    <a:pt x="167735" y="54884"/>
                  </a:cubicBezTo>
                  <a:cubicBezTo>
                    <a:pt x="176843" y="54884"/>
                    <a:pt x="184227" y="62267"/>
                    <a:pt x="184227" y="71375"/>
                  </a:cubicBezTo>
                  <a:lnTo>
                    <a:pt x="184227" y="120828"/>
                  </a:lnTo>
                  <a:moveTo>
                    <a:pt x="159390" y="145529"/>
                  </a:moveTo>
                  <a:cubicBezTo>
                    <a:pt x="168241" y="145529"/>
                    <a:pt x="175416" y="152704"/>
                    <a:pt x="175416" y="161555"/>
                  </a:cubicBezTo>
                  <a:lnTo>
                    <a:pt x="175416" y="193606"/>
                  </a:lnTo>
                  <a:cubicBezTo>
                    <a:pt x="175416" y="202457"/>
                    <a:pt x="168241" y="209632"/>
                    <a:pt x="159390" y="209632"/>
                  </a:cubicBezTo>
                  <a:cubicBezTo>
                    <a:pt x="150539" y="209632"/>
                    <a:pt x="143364" y="202457"/>
                    <a:pt x="143364" y="193606"/>
                  </a:cubicBezTo>
                  <a:lnTo>
                    <a:pt x="143364" y="161555"/>
                  </a:lnTo>
                  <a:cubicBezTo>
                    <a:pt x="143364" y="152704"/>
                    <a:pt x="150539" y="145529"/>
                    <a:pt x="159390" y="145529"/>
                  </a:cubicBezTo>
                  <a:close/>
                  <a:moveTo>
                    <a:pt x="116377" y="145534"/>
                  </a:moveTo>
                  <a:lnTo>
                    <a:pt x="84326" y="193606"/>
                  </a:lnTo>
                  <a:lnTo>
                    <a:pt x="127051" y="193606"/>
                  </a:lnTo>
                  <a:moveTo>
                    <a:pt x="116377" y="145534"/>
                  </a:moveTo>
                  <a:lnTo>
                    <a:pt x="116377" y="209627"/>
                  </a:lnTo>
                  <a:moveTo>
                    <a:pt x="197066" y="150860"/>
                  </a:moveTo>
                  <a:cubicBezTo>
                    <a:pt x="200514" y="146260"/>
                    <a:pt x="206520" y="144384"/>
                    <a:pt x="211974" y="146202"/>
                  </a:cubicBezTo>
                  <a:cubicBezTo>
                    <a:pt x="217428" y="148021"/>
                    <a:pt x="221105" y="153127"/>
                    <a:pt x="221102" y="158876"/>
                  </a:cubicBezTo>
                  <a:lnTo>
                    <a:pt x="221102" y="161021"/>
                  </a:lnTo>
                  <a:cubicBezTo>
                    <a:pt x="221102" y="168691"/>
                    <a:pt x="214886" y="174907"/>
                    <a:pt x="207216" y="174907"/>
                  </a:cubicBezTo>
                  <a:lnTo>
                    <a:pt x="207750" y="174907"/>
                  </a:lnTo>
                  <a:cubicBezTo>
                    <a:pt x="216592" y="174907"/>
                    <a:pt x="223770" y="182085"/>
                    <a:pt x="223770" y="190927"/>
                  </a:cubicBezTo>
                  <a:lnTo>
                    <a:pt x="223770" y="193606"/>
                  </a:lnTo>
                  <a:cubicBezTo>
                    <a:pt x="223770" y="202452"/>
                    <a:pt x="216596" y="209622"/>
                    <a:pt x="207750" y="209616"/>
                  </a:cubicBezTo>
                  <a:cubicBezTo>
                    <a:pt x="200770" y="209616"/>
                    <a:pt x="193916" y="205169"/>
                    <a:pt x="191719" y="198943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15541" y="3408072"/>
            <a:ext cx="236488" cy="239097"/>
            <a:chOff x="3808926" y="2762518"/>
            <a:chExt cx="236488" cy="239097"/>
          </a:xfrm>
        </p:grpSpPr>
        <p:sp>
          <p:nvSpPr>
            <p:cNvPr id="37" name="Rounded Rectangle 36"/>
            <p:cNvSpPr/>
            <p:nvPr/>
          </p:nvSpPr>
          <p:spPr>
            <a:xfrm>
              <a:off x="3808926" y="2762518"/>
              <a:ext cx="236488" cy="238581"/>
            </a:xfrm>
            <a:custGeom>
              <a:avLst/>
              <a:gdLst/>
              <a:ahLst/>
              <a:cxnLst/>
              <a:rect l="0" t="0" r="0" b="0"/>
              <a:pathLst>
                <a:path w="236488" h="238581">
                  <a:moveTo>
                    <a:pt x="134986" y="129754"/>
                  </a:moveTo>
                  <a:cubicBezTo>
                    <a:pt x="123476" y="140218"/>
                    <a:pt x="123476" y="159054"/>
                    <a:pt x="117197" y="174750"/>
                  </a:cubicBezTo>
                  <a:cubicBezTo>
                    <a:pt x="115104" y="181028"/>
                    <a:pt x="119290" y="189399"/>
                    <a:pt x="117197" y="195678"/>
                  </a:cubicBezTo>
                  <a:cubicBezTo>
                    <a:pt x="113012" y="209281"/>
                    <a:pt x="105687" y="220792"/>
                    <a:pt x="92083" y="221838"/>
                  </a:cubicBezTo>
                  <a:cubicBezTo>
                    <a:pt x="87898" y="221838"/>
                    <a:pt x="83712" y="219745"/>
                    <a:pt x="79527" y="221838"/>
                  </a:cubicBezTo>
                  <a:cubicBezTo>
                    <a:pt x="65923" y="226024"/>
                    <a:pt x="56506" y="209281"/>
                    <a:pt x="53366" y="195678"/>
                  </a:cubicBezTo>
                  <a:cubicBezTo>
                    <a:pt x="52320" y="189399"/>
                    <a:pt x="55459" y="181028"/>
                    <a:pt x="53366" y="174750"/>
                  </a:cubicBezTo>
                  <a:cubicBezTo>
                    <a:pt x="50227" y="158007"/>
                    <a:pt x="49181" y="139172"/>
                    <a:pt x="36624" y="129754"/>
                  </a:cubicBezTo>
                  <a:cubicBezTo>
                    <a:pt x="20928" y="123476"/>
                    <a:pt x="17788" y="100455"/>
                    <a:pt x="15696" y="81619"/>
                  </a:cubicBezTo>
                  <a:cubicBezTo>
                    <a:pt x="11510" y="43949"/>
                    <a:pt x="48134" y="10464"/>
                    <a:pt x="85805" y="12556"/>
                  </a:cubicBezTo>
                  <a:cubicBezTo>
                    <a:pt x="99408" y="12556"/>
                    <a:pt x="113012" y="15696"/>
                    <a:pt x="123476" y="23020"/>
                  </a:cubicBezTo>
                  <a:moveTo>
                    <a:pt x="85805" y="238581"/>
                  </a:moveTo>
                  <a:cubicBezTo>
                    <a:pt x="84759" y="233349"/>
                    <a:pt x="85805" y="227070"/>
                    <a:pt x="85805" y="221838"/>
                  </a:cubicBezTo>
                  <a:moveTo>
                    <a:pt x="53366" y="170564"/>
                  </a:moveTo>
                  <a:cubicBezTo>
                    <a:pt x="74294" y="175796"/>
                    <a:pt x="96269" y="168471"/>
                    <a:pt x="117197" y="170564"/>
                  </a:cubicBezTo>
                  <a:moveTo>
                    <a:pt x="168471" y="38717"/>
                  </a:moveTo>
                  <a:cubicBezTo>
                    <a:pt x="183121" y="40809"/>
                    <a:pt x="199864" y="35577"/>
                    <a:pt x="214513" y="38717"/>
                  </a:cubicBezTo>
                  <a:cubicBezTo>
                    <a:pt x="214513" y="38717"/>
                    <a:pt x="233349" y="38717"/>
                    <a:pt x="235441" y="59645"/>
                  </a:cubicBezTo>
                  <a:cubicBezTo>
                    <a:pt x="236488" y="69062"/>
                    <a:pt x="234395" y="77434"/>
                    <a:pt x="235441" y="86851"/>
                  </a:cubicBezTo>
                  <a:cubicBezTo>
                    <a:pt x="235441" y="86851"/>
                    <a:pt x="235441" y="106733"/>
                    <a:pt x="214513" y="107780"/>
                  </a:cubicBezTo>
                  <a:cubicBezTo>
                    <a:pt x="198817" y="107780"/>
                    <a:pt x="183121" y="102548"/>
                    <a:pt x="168471" y="107780"/>
                  </a:cubicBezTo>
                  <a:cubicBezTo>
                    <a:pt x="168471" y="107780"/>
                    <a:pt x="154868" y="105687"/>
                    <a:pt x="147543" y="86851"/>
                  </a:cubicBezTo>
                  <a:cubicBezTo>
                    <a:pt x="144404" y="78480"/>
                    <a:pt x="146497" y="69062"/>
                    <a:pt x="147543" y="59645"/>
                  </a:cubicBezTo>
                  <a:cubicBezTo>
                    <a:pt x="147543" y="59645"/>
                    <a:pt x="147543" y="37670"/>
                    <a:pt x="168471" y="38717"/>
                  </a:cubicBezTo>
                  <a:moveTo>
                    <a:pt x="0" y="0"/>
                  </a:moveTo>
                  <a:moveTo>
                    <a:pt x="191492" y="12556"/>
                  </a:moveTo>
                  <a:cubicBezTo>
                    <a:pt x="193585" y="20928"/>
                    <a:pt x="193585" y="30345"/>
                    <a:pt x="191492" y="38717"/>
                  </a:cubicBezTo>
                  <a:moveTo>
                    <a:pt x="0" y="0"/>
                  </a:moveTo>
                  <a:moveTo>
                    <a:pt x="176843" y="79527"/>
                  </a:moveTo>
                  <a:cubicBezTo>
                    <a:pt x="177889" y="75341"/>
                    <a:pt x="177889" y="71155"/>
                    <a:pt x="176843" y="66970"/>
                  </a:cubicBezTo>
                  <a:moveTo>
                    <a:pt x="0" y="0"/>
                  </a:moveTo>
                  <a:moveTo>
                    <a:pt x="206142" y="79527"/>
                  </a:moveTo>
                  <a:cubicBezTo>
                    <a:pt x="207188" y="75341"/>
                    <a:pt x="206142" y="71155"/>
                    <a:pt x="206142" y="66970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808926" y="2762518"/>
              <a:ext cx="235316" cy="239097"/>
            </a:xfrm>
            <a:custGeom>
              <a:avLst/>
              <a:gdLst/>
              <a:ahLst/>
              <a:cxnLst/>
              <a:rect l="0" t="0" r="0" b="0"/>
              <a:pathLst>
                <a:path w="235316" h="239097">
                  <a:moveTo>
                    <a:pt x="135047" y="130018"/>
                  </a:moveTo>
                  <a:cubicBezTo>
                    <a:pt x="123632" y="141433"/>
                    <a:pt x="117289" y="157922"/>
                    <a:pt x="117289" y="174412"/>
                  </a:cubicBezTo>
                  <a:lnTo>
                    <a:pt x="117289" y="195974"/>
                  </a:lnTo>
                  <a:cubicBezTo>
                    <a:pt x="117289" y="209926"/>
                    <a:pt x="105874" y="221342"/>
                    <a:pt x="91922" y="221342"/>
                  </a:cubicBezTo>
                  <a:lnTo>
                    <a:pt x="79238" y="221342"/>
                  </a:lnTo>
                  <a:cubicBezTo>
                    <a:pt x="65285" y="221342"/>
                    <a:pt x="53870" y="209926"/>
                    <a:pt x="53870" y="195974"/>
                  </a:cubicBezTo>
                  <a:lnTo>
                    <a:pt x="53870" y="174412"/>
                  </a:lnTo>
                  <a:cubicBezTo>
                    <a:pt x="53870" y="157922"/>
                    <a:pt x="47528" y="141433"/>
                    <a:pt x="36112" y="130018"/>
                  </a:cubicBezTo>
                  <a:cubicBezTo>
                    <a:pt x="23429" y="118603"/>
                    <a:pt x="15818" y="100845"/>
                    <a:pt x="15818" y="81819"/>
                  </a:cubicBezTo>
                  <a:cubicBezTo>
                    <a:pt x="15818" y="43767"/>
                    <a:pt x="47528" y="12058"/>
                    <a:pt x="85580" y="12058"/>
                  </a:cubicBezTo>
                  <a:cubicBezTo>
                    <a:pt x="99428" y="12058"/>
                    <a:pt x="112436" y="16258"/>
                    <a:pt x="123382" y="23435"/>
                  </a:cubicBezTo>
                  <a:moveTo>
                    <a:pt x="85593" y="221339"/>
                  </a:moveTo>
                  <a:lnTo>
                    <a:pt x="85593" y="239097"/>
                  </a:lnTo>
                  <a:moveTo>
                    <a:pt x="117292" y="170613"/>
                  </a:moveTo>
                  <a:lnTo>
                    <a:pt x="53873" y="170613"/>
                  </a:lnTo>
                  <a:moveTo>
                    <a:pt x="168492" y="38999"/>
                  </a:moveTo>
                  <a:lnTo>
                    <a:pt x="214388" y="38999"/>
                  </a:lnTo>
                  <a:cubicBezTo>
                    <a:pt x="214388" y="38999"/>
                    <a:pt x="235316" y="38999"/>
                    <a:pt x="235316" y="59927"/>
                  </a:cubicBezTo>
                  <a:lnTo>
                    <a:pt x="235316" y="86339"/>
                  </a:lnTo>
                  <a:cubicBezTo>
                    <a:pt x="235316" y="86339"/>
                    <a:pt x="235316" y="107267"/>
                    <a:pt x="214388" y="107267"/>
                  </a:cubicBezTo>
                  <a:lnTo>
                    <a:pt x="168492" y="107267"/>
                  </a:lnTo>
                  <a:cubicBezTo>
                    <a:pt x="168492" y="107267"/>
                    <a:pt x="147564" y="107267"/>
                    <a:pt x="147564" y="86339"/>
                  </a:cubicBezTo>
                  <a:lnTo>
                    <a:pt x="147564" y="59927"/>
                  </a:lnTo>
                  <a:cubicBezTo>
                    <a:pt x="147564" y="59927"/>
                    <a:pt x="147564" y="38999"/>
                    <a:pt x="168492" y="38999"/>
                  </a:cubicBezTo>
                  <a:moveTo>
                    <a:pt x="0" y="0"/>
                  </a:moveTo>
                  <a:moveTo>
                    <a:pt x="191449" y="12069"/>
                  </a:moveTo>
                  <a:lnTo>
                    <a:pt x="191449" y="38995"/>
                  </a:lnTo>
                  <a:moveTo>
                    <a:pt x="0" y="0"/>
                  </a:moveTo>
                  <a:moveTo>
                    <a:pt x="177061" y="79216"/>
                  </a:moveTo>
                  <a:lnTo>
                    <a:pt x="177061" y="67059"/>
                  </a:lnTo>
                  <a:moveTo>
                    <a:pt x="0" y="0"/>
                  </a:moveTo>
                  <a:moveTo>
                    <a:pt x="205837" y="79216"/>
                  </a:moveTo>
                  <a:lnTo>
                    <a:pt x="205837" y="67059"/>
                  </a:ln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06076" y="4334143"/>
            <a:ext cx="233349" cy="240673"/>
            <a:chOff x="3099461" y="3688589"/>
            <a:chExt cx="233349" cy="240673"/>
          </a:xfrm>
        </p:grpSpPr>
        <p:sp>
          <p:nvSpPr>
            <p:cNvPr id="40" name="Rounded Rectangle 39"/>
            <p:cNvSpPr/>
            <p:nvPr/>
          </p:nvSpPr>
          <p:spPr>
            <a:xfrm>
              <a:off x="3099461" y="3688589"/>
              <a:ext cx="233349" cy="240673"/>
            </a:xfrm>
            <a:custGeom>
              <a:avLst/>
              <a:gdLst/>
              <a:ahLst/>
              <a:cxnLst/>
              <a:rect l="0" t="0" r="0" b="0"/>
              <a:pathLst>
                <a:path w="233349" h="240673">
                  <a:moveTo>
                    <a:pt x="124522" y="240673"/>
                  </a:moveTo>
                  <a:cubicBezTo>
                    <a:pt x="95223" y="233349"/>
                    <a:pt x="64877" y="240673"/>
                    <a:pt x="34531" y="240673"/>
                  </a:cubicBezTo>
                  <a:cubicBezTo>
                    <a:pt x="23020" y="240673"/>
                    <a:pt x="15696" y="231256"/>
                    <a:pt x="13603" y="219745"/>
                  </a:cubicBezTo>
                  <a:cubicBezTo>
                    <a:pt x="0" y="154868"/>
                    <a:pt x="27206" y="85805"/>
                    <a:pt x="13603" y="20928"/>
                  </a:cubicBezTo>
                  <a:moveTo>
                    <a:pt x="212420" y="120336"/>
                  </a:moveTo>
                  <a:cubicBezTo>
                    <a:pt x="208235" y="98362"/>
                    <a:pt x="211374" y="75341"/>
                    <a:pt x="212420" y="52320"/>
                  </a:cubicBezTo>
                  <a:cubicBezTo>
                    <a:pt x="212420" y="46041"/>
                    <a:pt x="208235" y="41856"/>
                    <a:pt x="201956" y="41856"/>
                  </a:cubicBezTo>
                  <a:cubicBezTo>
                    <a:pt x="146497" y="39763"/>
                    <a:pt x="87898" y="25113"/>
                    <a:pt x="34531" y="41856"/>
                  </a:cubicBezTo>
                  <a:cubicBezTo>
                    <a:pt x="23020" y="44995"/>
                    <a:pt x="16742" y="32438"/>
                    <a:pt x="13603" y="20928"/>
                  </a:cubicBezTo>
                  <a:cubicBezTo>
                    <a:pt x="10464" y="9417"/>
                    <a:pt x="23020" y="0"/>
                    <a:pt x="34531" y="0"/>
                  </a:cubicBezTo>
                  <a:cubicBezTo>
                    <a:pt x="94176" y="2092"/>
                    <a:pt x="154868" y="13603"/>
                    <a:pt x="212420" y="0"/>
                  </a:cubicBezTo>
                  <a:moveTo>
                    <a:pt x="201956" y="20928"/>
                  </a:moveTo>
                  <a:cubicBezTo>
                    <a:pt x="149636" y="3139"/>
                    <a:pt x="88944" y="10464"/>
                    <a:pt x="34531" y="20928"/>
                  </a:cubicBezTo>
                  <a:moveTo>
                    <a:pt x="118244" y="172657"/>
                  </a:moveTo>
                  <a:cubicBezTo>
                    <a:pt x="114058" y="147543"/>
                    <a:pt x="139172" y="124522"/>
                    <a:pt x="165332" y="125569"/>
                  </a:cubicBezTo>
                  <a:cubicBezTo>
                    <a:pt x="191492" y="126615"/>
                    <a:pt x="207188" y="147543"/>
                    <a:pt x="213467" y="172657"/>
                  </a:cubicBezTo>
                  <a:cubicBezTo>
                    <a:pt x="219745" y="198817"/>
                    <a:pt x="191492" y="224977"/>
                    <a:pt x="165332" y="220792"/>
                  </a:cubicBezTo>
                  <a:cubicBezTo>
                    <a:pt x="140218" y="215560"/>
                    <a:pt x="114058" y="198817"/>
                    <a:pt x="118244" y="172657"/>
                  </a:cubicBezTo>
                  <a:moveTo>
                    <a:pt x="233349" y="240673"/>
                  </a:moveTo>
                  <a:cubicBezTo>
                    <a:pt x="218699" y="234395"/>
                    <a:pt x="211374" y="216606"/>
                    <a:pt x="199864" y="207188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13065" y="3688589"/>
              <a:ext cx="219745" cy="240673"/>
            </a:xfrm>
            <a:custGeom>
              <a:avLst/>
              <a:gdLst/>
              <a:ahLst/>
              <a:cxnLst/>
              <a:rect l="0" t="0" r="0" b="0"/>
              <a:pathLst>
                <a:path w="219745" h="240673">
                  <a:moveTo>
                    <a:pt x="110720" y="240673"/>
                  </a:moveTo>
                  <a:lnTo>
                    <a:pt x="20928" y="240673"/>
                  </a:lnTo>
                  <a:cubicBezTo>
                    <a:pt x="9369" y="240673"/>
                    <a:pt x="0" y="231304"/>
                    <a:pt x="0" y="219745"/>
                  </a:cubicBezTo>
                  <a:lnTo>
                    <a:pt x="0" y="20928"/>
                  </a:lnTo>
                  <a:moveTo>
                    <a:pt x="198817" y="120609"/>
                  </a:moveTo>
                  <a:lnTo>
                    <a:pt x="198817" y="52320"/>
                  </a:lnTo>
                  <a:cubicBezTo>
                    <a:pt x="198817" y="46541"/>
                    <a:pt x="194132" y="41856"/>
                    <a:pt x="188353" y="41856"/>
                  </a:cubicBezTo>
                  <a:lnTo>
                    <a:pt x="20928" y="41856"/>
                  </a:lnTo>
                  <a:cubicBezTo>
                    <a:pt x="9369" y="41856"/>
                    <a:pt x="0" y="32486"/>
                    <a:pt x="0" y="20928"/>
                  </a:cubicBezTo>
                  <a:cubicBezTo>
                    <a:pt x="0" y="9369"/>
                    <a:pt x="9369" y="0"/>
                    <a:pt x="20928" y="0"/>
                  </a:cubicBezTo>
                  <a:lnTo>
                    <a:pt x="198817" y="0"/>
                  </a:lnTo>
                  <a:moveTo>
                    <a:pt x="188353" y="20928"/>
                  </a:moveTo>
                  <a:lnTo>
                    <a:pt x="20928" y="20928"/>
                  </a:lnTo>
                  <a:moveTo>
                    <a:pt x="152032" y="125569"/>
                  </a:moveTo>
                  <a:cubicBezTo>
                    <a:pt x="178206" y="125569"/>
                    <a:pt x="199424" y="146787"/>
                    <a:pt x="199424" y="172960"/>
                  </a:cubicBezTo>
                  <a:cubicBezTo>
                    <a:pt x="199424" y="199134"/>
                    <a:pt x="178206" y="220352"/>
                    <a:pt x="152032" y="220352"/>
                  </a:cubicBezTo>
                  <a:cubicBezTo>
                    <a:pt x="125858" y="220352"/>
                    <a:pt x="104640" y="199134"/>
                    <a:pt x="104640" y="172960"/>
                  </a:cubicBezTo>
                  <a:cubicBezTo>
                    <a:pt x="104640" y="146787"/>
                    <a:pt x="125858" y="125569"/>
                    <a:pt x="152032" y="125569"/>
                  </a:cubicBezTo>
                  <a:close/>
                  <a:moveTo>
                    <a:pt x="219745" y="240673"/>
                  </a:moveTo>
                  <a:lnTo>
                    <a:pt x="185758" y="206686"/>
                  </a:ln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EF8A39A-5ABF-8BCD-2D05-BD2124461B3A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oss-challenges.png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2EA94-FFD2-4CED-F373-FEDBCD986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E8479C9-FD33-1686-2322-914748C4F4C2}"/>
              </a:ext>
            </a:extLst>
          </p:cNvPr>
          <p:cNvSpPr/>
          <p:nvPr/>
        </p:nvSpPr>
        <p:spPr>
          <a:xfrm>
            <a:off x="-901633" y="2602820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8DD788-B668-5CB7-E6A7-71D30ADF1F1D}"/>
              </a:ext>
            </a:extLst>
          </p:cNvPr>
          <p:cNvGrpSpPr/>
          <p:nvPr/>
        </p:nvGrpSpPr>
        <p:grpSpPr>
          <a:xfrm>
            <a:off x="4203315" y="5164643"/>
            <a:ext cx="605521" cy="591569"/>
            <a:chOff x="2796700" y="4519089"/>
            <a:chExt cx="605521" cy="59156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861681E-BC45-E230-E936-1475C58DE771}"/>
                </a:ext>
              </a:extLst>
            </p:cNvPr>
            <p:cNvSpPr/>
            <p:nvPr/>
          </p:nvSpPr>
          <p:spPr>
            <a:xfrm>
              <a:off x="2796700" y="4519089"/>
              <a:ext cx="605521" cy="591569"/>
            </a:xfrm>
            <a:custGeom>
              <a:avLst/>
              <a:gdLst/>
              <a:ahLst/>
              <a:cxnLst/>
              <a:rect l="0" t="0" r="0" b="0"/>
              <a:pathLst>
                <a:path w="605521" h="591569">
                  <a:moveTo>
                    <a:pt x="593662" y="294389"/>
                  </a:moveTo>
                  <a:cubicBezTo>
                    <a:pt x="580407" y="455536"/>
                    <a:pt x="462512" y="583198"/>
                    <a:pt x="300668" y="587383"/>
                  </a:cubicBezTo>
                  <a:cubicBezTo>
                    <a:pt x="138823" y="591569"/>
                    <a:pt x="0" y="456234"/>
                    <a:pt x="7673" y="294389"/>
                  </a:cubicBezTo>
                  <a:cubicBezTo>
                    <a:pt x="15347" y="132545"/>
                    <a:pt x="138823" y="0"/>
                    <a:pt x="300668" y="1395"/>
                  </a:cubicBezTo>
                  <a:cubicBezTo>
                    <a:pt x="462512" y="2790"/>
                    <a:pt x="605521" y="133242"/>
                    <a:pt x="593662" y="294389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2989828-6C1E-9386-999E-F3C1C8AABCE1}"/>
                </a:ext>
              </a:extLst>
            </p:cNvPr>
            <p:cNvSpPr/>
            <p:nvPr/>
          </p:nvSpPr>
          <p:spPr>
            <a:xfrm>
              <a:off x="2804374" y="4520484"/>
              <a:ext cx="585988" cy="585988"/>
            </a:xfrm>
            <a:custGeom>
              <a:avLst/>
              <a:gdLst/>
              <a:ahLst/>
              <a:cxnLst/>
              <a:rect l="0" t="0" r="0" b="0"/>
              <a:pathLst>
                <a:path w="585988" h="585988">
                  <a:moveTo>
                    <a:pt x="585988" y="292994"/>
                  </a:moveTo>
                  <a:cubicBezTo>
                    <a:pt x="585988" y="454810"/>
                    <a:pt x="454810" y="585988"/>
                    <a:pt x="292994" y="585988"/>
                  </a:cubicBezTo>
                  <a:cubicBezTo>
                    <a:pt x="131177" y="585988"/>
                    <a:pt x="0" y="454810"/>
                    <a:pt x="0" y="292994"/>
                  </a:cubicBezTo>
                  <a:cubicBezTo>
                    <a:pt x="0" y="131177"/>
                    <a:pt x="131177" y="0"/>
                    <a:pt x="292994" y="0"/>
                  </a:cubicBezTo>
                  <a:cubicBezTo>
                    <a:pt x="454810" y="0"/>
                    <a:pt x="585988" y="131177"/>
                    <a:pt x="585988" y="292994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0EE7AB-56D1-D95A-90A4-386205524638}"/>
              </a:ext>
            </a:extLst>
          </p:cNvPr>
          <p:cNvGrpSpPr/>
          <p:nvPr/>
        </p:nvGrpSpPr>
        <p:grpSpPr>
          <a:xfrm>
            <a:off x="4203002" y="3856583"/>
            <a:ext cx="966946" cy="1199881"/>
            <a:chOff x="2796387" y="3211029"/>
            <a:chExt cx="966946" cy="119988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A73D5B4-399E-FF7D-6A02-FFE248A99B34}"/>
                </a:ext>
              </a:extLst>
            </p:cNvPr>
            <p:cNvSpPr/>
            <p:nvPr/>
          </p:nvSpPr>
          <p:spPr>
            <a:xfrm>
              <a:off x="2796387" y="3211029"/>
              <a:ext cx="966881" cy="1199881"/>
            </a:xfrm>
            <a:custGeom>
              <a:avLst/>
              <a:gdLst/>
              <a:ahLst/>
              <a:cxnLst/>
              <a:rect l="0" t="0" r="0" b="0"/>
              <a:pathLst>
                <a:path w="966881" h="1199881">
                  <a:moveTo>
                    <a:pt x="579012" y="0"/>
                  </a:moveTo>
                  <a:cubicBezTo>
                    <a:pt x="633425" y="32787"/>
                    <a:pt x="669003" y="91386"/>
                    <a:pt x="719231" y="129754"/>
                  </a:cubicBezTo>
                  <a:cubicBezTo>
                    <a:pt x="731788" y="139521"/>
                    <a:pt x="730393" y="157658"/>
                    <a:pt x="721324" y="169518"/>
                  </a:cubicBezTo>
                  <a:cubicBezTo>
                    <a:pt x="718533" y="173006"/>
                    <a:pt x="715045" y="175796"/>
                    <a:pt x="712255" y="179284"/>
                  </a:cubicBezTo>
                  <a:cubicBezTo>
                    <a:pt x="710860" y="180679"/>
                    <a:pt x="708069" y="181377"/>
                    <a:pt x="705279" y="181377"/>
                  </a:cubicBezTo>
                  <a:cubicBezTo>
                    <a:pt x="678770" y="175796"/>
                    <a:pt x="647378" y="182772"/>
                    <a:pt x="629240" y="206491"/>
                  </a:cubicBezTo>
                  <a:cubicBezTo>
                    <a:pt x="602033" y="243464"/>
                    <a:pt x="600638" y="292994"/>
                    <a:pt x="633425" y="325084"/>
                  </a:cubicBezTo>
                  <a:cubicBezTo>
                    <a:pt x="666910" y="357174"/>
                    <a:pt x="721324" y="355081"/>
                    <a:pt x="752018" y="320200"/>
                  </a:cubicBezTo>
                  <a:cubicBezTo>
                    <a:pt x="772249" y="298575"/>
                    <a:pt x="774342" y="269973"/>
                    <a:pt x="771551" y="242766"/>
                  </a:cubicBezTo>
                  <a:cubicBezTo>
                    <a:pt x="771551" y="240673"/>
                    <a:pt x="772249" y="237883"/>
                    <a:pt x="773644" y="235790"/>
                  </a:cubicBezTo>
                  <a:cubicBezTo>
                    <a:pt x="776435" y="232302"/>
                    <a:pt x="778527" y="228117"/>
                    <a:pt x="782713" y="226024"/>
                  </a:cubicBezTo>
                  <a:cubicBezTo>
                    <a:pt x="795968" y="219048"/>
                    <a:pt x="809920" y="214862"/>
                    <a:pt x="821779" y="224629"/>
                  </a:cubicBezTo>
                  <a:cubicBezTo>
                    <a:pt x="872007" y="267182"/>
                    <a:pt x="923629" y="309736"/>
                    <a:pt x="966881" y="359266"/>
                  </a:cubicBezTo>
                  <a:cubicBezTo>
                    <a:pt x="872007" y="431817"/>
                    <a:pt x="792480" y="516228"/>
                    <a:pt x="724812" y="603428"/>
                  </a:cubicBezTo>
                  <a:cubicBezTo>
                    <a:pt x="647378" y="703186"/>
                    <a:pt x="571339" y="823174"/>
                    <a:pt x="598545" y="970369"/>
                  </a:cubicBezTo>
                  <a:cubicBezTo>
                    <a:pt x="606916" y="1017806"/>
                    <a:pt x="583895" y="1068731"/>
                    <a:pt x="598545" y="1114076"/>
                  </a:cubicBezTo>
                  <a:cubicBezTo>
                    <a:pt x="603428" y="1128725"/>
                    <a:pt x="585988" y="1142678"/>
                    <a:pt x="570641" y="1141980"/>
                  </a:cubicBezTo>
                  <a:cubicBezTo>
                    <a:pt x="393449" y="1134306"/>
                    <a:pt x="206491" y="1199881"/>
                    <a:pt x="38368" y="1141980"/>
                  </a:cubicBezTo>
                  <a:cubicBezTo>
                    <a:pt x="23718" y="1137097"/>
                    <a:pt x="11161" y="1129423"/>
                    <a:pt x="10464" y="1114076"/>
                  </a:cubicBezTo>
                  <a:cubicBezTo>
                    <a:pt x="7673" y="1043618"/>
                    <a:pt x="13254" y="973159"/>
                    <a:pt x="10464" y="902701"/>
                  </a:cubicBezTo>
                  <a:cubicBezTo>
                    <a:pt x="0" y="659237"/>
                    <a:pt x="102548" y="491114"/>
                    <a:pt x="216257" y="346012"/>
                  </a:cubicBezTo>
                  <a:cubicBezTo>
                    <a:pt x="320898" y="212072"/>
                    <a:pt x="464605" y="115104"/>
                    <a:pt x="579012" y="0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D815FC5-64A0-4996-0BE2-BB6F1098542A}"/>
                </a:ext>
              </a:extLst>
            </p:cNvPr>
            <p:cNvSpPr/>
            <p:nvPr/>
          </p:nvSpPr>
          <p:spPr>
            <a:xfrm>
              <a:off x="2806851" y="3211029"/>
              <a:ext cx="956482" cy="1142028"/>
            </a:xfrm>
            <a:custGeom>
              <a:avLst/>
              <a:gdLst/>
              <a:ahLst/>
              <a:cxnLst/>
              <a:rect l="0" t="0" r="0" b="0"/>
              <a:pathLst>
                <a:path w="956482" h="1142028">
                  <a:moveTo>
                    <a:pt x="709035" y="130077"/>
                  </a:moveTo>
                  <a:cubicBezTo>
                    <a:pt x="720360" y="140563"/>
                    <a:pt x="721022" y="158250"/>
                    <a:pt x="710513" y="169553"/>
                  </a:cubicBezTo>
                  <a:lnTo>
                    <a:pt x="701754" y="178973"/>
                  </a:lnTo>
                  <a:cubicBezTo>
                    <a:pt x="700059" y="180797"/>
                    <a:pt x="697522" y="181556"/>
                    <a:pt x="695071" y="181118"/>
                  </a:cubicBezTo>
                  <a:cubicBezTo>
                    <a:pt x="667997" y="176289"/>
                    <a:pt x="639103" y="184887"/>
                    <a:pt x="618985" y="206525"/>
                  </a:cubicBezTo>
                  <a:cubicBezTo>
                    <a:pt x="587503" y="240385"/>
                    <a:pt x="589432" y="293354"/>
                    <a:pt x="623291" y="324835"/>
                  </a:cubicBezTo>
                  <a:cubicBezTo>
                    <a:pt x="657151" y="356316"/>
                    <a:pt x="710119" y="354387"/>
                    <a:pt x="741600" y="320528"/>
                  </a:cubicBezTo>
                  <a:cubicBezTo>
                    <a:pt x="761719" y="298889"/>
                    <a:pt x="768193" y="269447"/>
                    <a:pt x="761408" y="242796"/>
                  </a:cubicBezTo>
                  <a:cubicBezTo>
                    <a:pt x="760794" y="240383"/>
                    <a:pt x="761366" y="237798"/>
                    <a:pt x="763062" y="235974"/>
                  </a:cubicBezTo>
                  <a:lnTo>
                    <a:pt x="772016" y="226344"/>
                  </a:lnTo>
                  <a:cubicBezTo>
                    <a:pt x="782495" y="215073"/>
                    <a:pt x="800119" y="214414"/>
                    <a:pt x="811410" y="224869"/>
                  </a:cubicBezTo>
                  <a:lnTo>
                    <a:pt x="956482" y="359195"/>
                  </a:lnTo>
                  <a:cubicBezTo>
                    <a:pt x="763443" y="527882"/>
                    <a:pt x="588067" y="689911"/>
                    <a:pt x="588067" y="970388"/>
                  </a:cubicBezTo>
                  <a:lnTo>
                    <a:pt x="588067" y="1114124"/>
                  </a:lnTo>
                  <a:cubicBezTo>
                    <a:pt x="588067" y="1129535"/>
                    <a:pt x="575574" y="1142028"/>
                    <a:pt x="560163" y="1142028"/>
                  </a:cubicBezTo>
                  <a:lnTo>
                    <a:pt x="27904" y="1142028"/>
                  </a:lnTo>
                  <a:cubicBezTo>
                    <a:pt x="12493" y="1142028"/>
                    <a:pt x="0" y="1129535"/>
                    <a:pt x="0" y="1114124"/>
                  </a:cubicBezTo>
                  <a:lnTo>
                    <a:pt x="0" y="902747"/>
                  </a:lnTo>
                  <a:cubicBezTo>
                    <a:pt x="0" y="434211"/>
                    <a:pt x="323015" y="231749"/>
                    <a:pt x="568552" y="0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8C0FE7-D967-9AFA-AB08-537005909514}"/>
              </a:ext>
            </a:extLst>
          </p:cNvPr>
          <p:cNvGrpSpPr/>
          <p:nvPr/>
        </p:nvGrpSpPr>
        <p:grpSpPr>
          <a:xfrm>
            <a:off x="4782014" y="2880159"/>
            <a:ext cx="895028" cy="1336612"/>
            <a:chOff x="3375399" y="2234605"/>
            <a:chExt cx="895028" cy="133661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99AF85F-DBCC-6753-0B18-15F04E0D0477}"/>
                </a:ext>
              </a:extLst>
            </p:cNvPr>
            <p:cNvSpPr/>
            <p:nvPr/>
          </p:nvSpPr>
          <p:spPr>
            <a:xfrm>
              <a:off x="3375399" y="2234605"/>
              <a:ext cx="895028" cy="1336612"/>
            </a:xfrm>
            <a:custGeom>
              <a:avLst/>
              <a:gdLst/>
              <a:ahLst/>
              <a:cxnLst/>
              <a:rect l="0" t="0" r="0" b="0"/>
              <a:pathLst>
                <a:path w="895028" h="1336612">
                  <a:moveTo>
                    <a:pt x="173006" y="1296848"/>
                  </a:moveTo>
                  <a:cubicBezTo>
                    <a:pt x="139521" y="1328938"/>
                    <a:pt x="84410" y="1336612"/>
                    <a:pt x="54413" y="1301034"/>
                  </a:cubicBezTo>
                  <a:cubicBezTo>
                    <a:pt x="24416" y="1266154"/>
                    <a:pt x="13952" y="1211043"/>
                    <a:pt x="50227" y="1183139"/>
                  </a:cubicBezTo>
                  <a:cubicBezTo>
                    <a:pt x="73946" y="1165001"/>
                    <a:pt x="99757" y="1152444"/>
                    <a:pt x="126266" y="1157327"/>
                  </a:cubicBezTo>
                  <a:cubicBezTo>
                    <a:pt x="129057" y="1158025"/>
                    <a:pt x="132545" y="1158025"/>
                    <a:pt x="133242" y="1155234"/>
                  </a:cubicBezTo>
                  <a:cubicBezTo>
                    <a:pt x="134637" y="1151049"/>
                    <a:pt x="139521" y="1149654"/>
                    <a:pt x="141613" y="1146166"/>
                  </a:cubicBezTo>
                  <a:cubicBezTo>
                    <a:pt x="149985" y="1132911"/>
                    <a:pt x="154868" y="1111983"/>
                    <a:pt x="140218" y="1106402"/>
                  </a:cubicBezTo>
                  <a:cubicBezTo>
                    <a:pt x="80922" y="1084079"/>
                    <a:pt x="48134" y="1017806"/>
                    <a:pt x="0" y="976647"/>
                  </a:cubicBezTo>
                  <a:cubicBezTo>
                    <a:pt x="89991" y="906887"/>
                    <a:pt x="161844" y="818989"/>
                    <a:pt x="206491" y="720626"/>
                  </a:cubicBezTo>
                  <a:cubicBezTo>
                    <a:pt x="243464" y="640401"/>
                    <a:pt x="270670" y="553898"/>
                    <a:pt x="272066" y="449258"/>
                  </a:cubicBezTo>
                  <a:cubicBezTo>
                    <a:pt x="272763" y="394844"/>
                    <a:pt x="267182" y="343221"/>
                    <a:pt x="253230" y="295784"/>
                  </a:cubicBezTo>
                  <a:cubicBezTo>
                    <a:pt x="322293" y="272066"/>
                    <a:pt x="392054" y="250440"/>
                    <a:pt x="462512" y="232302"/>
                  </a:cubicBezTo>
                  <a:cubicBezTo>
                    <a:pt x="477859" y="228117"/>
                    <a:pt x="487626" y="211374"/>
                    <a:pt x="481347" y="197422"/>
                  </a:cubicBezTo>
                  <a:cubicBezTo>
                    <a:pt x="479255" y="193236"/>
                    <a:pt x="477859" y="189748"/>
                    <a:pt x="477859" y="185563"/>
                  </a:cubicBezTo>
                  <a:cubicBezTo>
                    <a:pt x="477162" y="182772"/>
                    <a:pt x="475069" y="180679"/>
                    <a:pt x="472279" y="180679"/>
                  </a:cubicBezTo>
                  <a:cubicBezTo>
                    <a:pt x="445072" y="175796"/>
                    <a:pt x="425539" y="152078"/>
                    <a:pt x="415075" y="124173"/>
                  </a:cubicBezTo>
                  <a:cubicBezTo>
                    <a:pt x="399030" y="80922"/>
                    <a:pt x="429027" y="39763"/>
                    <a:pt x="470186" y="19532"/>
                  </a:cubicBezTo>
                  <a:cubicBezTo>
                    <a:pt x="512042" y="0"/>
                    <a:pt x="562967" y="30694"/>
                    <a:pt x="574827" y="75341"/>
                  </a:cubicBezTo>
                  <a:cubicBezTo>
                    <a:pt x="583198" y="103943"/>
                    <a:pt x="581105" y="136730"/>
                    <a:pt x="558782" y="153473"/>
                  </a:cubicBezTo>
                  <a:cubicBezTo>
                    <a:pt x="557386" y="155566"/>
                    <a:pt x="557386" y="158356"/>
                    <a:pt x="557386" y="160449"/>
                  </a:cubicBezTo>
                  <a:cubicBezTo>
                    <a:pt x="558084" y="165332"/>
                    <a:pt x="559479" y="169518"/>
                    <a:pt x="561572" y="173006"/>
                  </a:cubicBezTo>
                  <a:cubicBezTo>
                    <a:pt x="569246" y="186260"/>
                    <a:pt x="581105" y="192539"/>
                    <a:pt x="596452" y="191841"/>
                  </a:cubicBezTo>
                  <a:cubicBezTo>
                    <a:pt x="679467" y="185563"/>
                    <a:pt x="754111" y="133242"/>
                    <a:pt x="836429" y="118592"/>
                  </a:cubicBezTo>
                  <a:cubicBezTo>
                    <a:pt x="860147" y="226024"/>
                    <a:pt x="880378" y="336943"/>
                    <a:pt x="886656" y="456931"/>
                  </a:cubicBezTo>
                  <a:cubicBezTo>
                    <a:pt x="895028" y="608312"/>
                    <a:pt x="853869" y="731788"/>
                    <a:pt x="810617" y="840614"/>
                  </a:cubicBezTo>
                  <a:cubicBezTo>
                    <a:pt x="765970" y="952231"/>
                    <a:pt x="697605" y="1045013"/>
                    <a:pt x="618078" y="1121749"/>
                  </a:cubicBezTo>
                  <a:cubicBezTo>
                    <a:pt x="541341" y="1196393"/>
                    <a:pt x="470883" y="1275920"/>
                    <a:pt x="387868" y="1335914"/>
                  </a:cubicBezTo>
                  <a:cubicBezTo>
                    <a:pt x="334153" y="1297546"/>
                    <a:pt x="294389" y="1242435"/>
                    <a:pt x="242766" y="1201276"/>
                  </a:cubicBezTo>
                  <a:cubicBezTo>
                    <a:pt x="230907" y="1191510"/>
                    <a:pt x="211374" y="1189417"/>
                    <a:pt x="203700" y="1202672"/>
                  </a:cubicBezTo>
                  <a:cubicBezTo>
                    <a:pt x="201608" y="1206857"/>
                    <a:pt x="198120" y="1209648"/>
                    <a:pt x="194631" y="1212438"/>
                  </a:cubicBezTo>
                  <a:cubicBezTo>
                    <a:pt x="192539" y="1213833"/>
                    <a:pt x="192539" y="1216624"/>
                    <a:pt x="192539" y="1219414"/>
                  </a:cubicBezTo>
                  <a:cubicBezTo>
                    <a:pt x="195329" y="1246621"/>
                    <a:pt x="191841" y="1273827"/>
                    <a:pt x="173006" y="1296848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12FB01B-1DAC-CEB9-823A-06BE2DC228B5}"/>
                </a:ext>
              </a:extLst>
            </p:cNvPr>
            <p:cNvSpPr/>
            <p:nvPr/>
          </p:nvSpPr>
          <p:spPr>
            <a:xfrm>
              <a:off x="3375399" y="2240791"/>
              <a:ext cx="886960" cy="1329436"/>
            </a:xfrm>
            <a:custGeom>
              <a:avLst/>
              <a:gdLst/>
              <a:ahLst/>
              <a:cxnLst/>
              <a:rect l="0" t="0" r="0" b="0"/>
              <a:pathLst>
                <a:path w="886960" h="1329436">
                  <a:moveTo>
                    <a:pt x="173049" y="1290768"/>
                  </a:moveTo>
                  <a:cubicBezTo>
                    <a:pt x="141568" y="1324628"/>
                    <a:pt x="88599" y="1326556"/>
                    <a:pt x="54740" y="1295075"/>
                  </a:cubicBezTo>
                  <a:cubicBezTo>
                    <a:pt x="20880" y="1263594"/>
                    <a:pt x="18952" y="1210625"/>
                    <a:pt x="50433" y="1176766"/>
                  </a:cubicBezTo>
                  <a:cubicBezTo>
                    <a:pt x="70551" y="1155128"/>
                    <a:pt x="99445" y="1146530"/>
                    <a:pt x="126519" y="1151359"/>
                  </a:cubicBezTo>
                  <a:cubicBezTo>
                    <a:pt x="128971" y="1151796"/>
                    <a:pt x="131507" y="1151037"/>
                    <a:pt x="133202" y="1149213"/>
                  </a:cubicBezTo>
                  <a:lnTo>
                    <a:pt x="141961" y="1139793"/>
                  </a:lnTo>
                  <a:cubicBezTo>
                    <a:pt x="152470" y="1128490"/>
                    <a:pt x="151808" y="1110803"/>
                    <a:pt x="140483" y="1100318"/>
                  </a:cubicBezTo>
                  <a:lnTo>
                    <a:pt x="0" y="970240"/>
                  </a:lnTo>
                  <a:cubicBezTo>
                    <a:pt x="150534" y="828158"/>
                    <a:pt x="271946" y="675068"/>
                    <a:pt x="271946" y="442906"/>
                  </a:cubicBezTo>
                  <a:cubicBezTo>
                    <a:pt x="271946" y="388892"/>
                    <a:pt x="265595" y="337579"/>
                    <a:pt x="253052" y="289887"/>
                  </a:cubicBezTo>
                  <a:lnTo>
                    <a:pt x="462724" y="226109"/>
                  </a:lnTo>
                  <a:cubicBezTo>
                    <a:pt x="477495" y="221616"/>
                    <a:pt x="485809" y="205984"/>
                    <a:pt x="481279" y="191225"/>
                  </a:cubicBezTo>
                  <a:lnTo>
                    <a:pt x="477541" y="179043"/>
                  </a:lnTo>
                  <a:cubicBezTo>
                    <a:pt x="476809" y="176663"/>
                    <a:pt x="474858" y="174873"/>
                    <a:pt x="472461" y="174198"/>
                  </a:cubicBezTo>
                  <a:cubicBezTo>
                    <a:pt x="445991" y="166738"/>
                    <a:pt x="423738" y="146402"/>
                    <a:pt x="415069" y="118156"/>
                  </a:cubicBezTo>
                  <a:cubicBezTo>
                    <a:pt x="401502" y="73958"/>
                    <a:pt x="426335" y="27131"/>
                    <a:pt x="470533" y="13565"/>
                  </a:cubicBezTo>
                  <a:cubicBezTo>
                    <a:pt x="514731" y="0"/>
                    <a:pt x="561558" y="24831"/>
                    <a:pt x="575124" y="69030"/>
                  </a:cubicBezTo>
                  <a:cubicBezTo>
                    <a:pt x="583794" y="97275"/>
                    <a:pt x="576781" y="126594"/>
                    <a:pt x="559054" y="147620"/>
                  </a:cubicBezTo>
                  <a:cubicBezTo>
                    <a:pt x="557449" y="149524"/>
                    <a:pt x="556837" y="152099"/>
                    <a:pt x="557568" y="154479"/>
                  </a:cubicBezTo>
                  <a:lnTo>
                    <a:pt x="561410" y="166997"/>
                  </a:lnTo>
                  <a:cubicBezTo>
                    <a:pt x="565924" y="181703"/>
                    <a:pt x="581489" y="189983"/>
                    <a:pt x="596207" y="185506"/>
                  </a:cubicBezTo>
                  <a:lnTo>
                    <a:pt x="836537" y="112402"/>
                  </a:lnTo>
                  <a:cubicBezTo>
                    <a:pt x="869820" y="217009"/>
                    <a:pt x="886960" y="330540"/>
                    <a:pt x="886960" y="450670"/>
                  </a:cubicBezTo>
                  <a:cubicBezTo>
                    <a:pt x="886960" y="906513"/>
                    <a:pt x="624213" y="1122962"/>
                    <a:pt x="387931" y="1329436"/>
                  </a:cubicBezTo>
                  <a:lnTo>
                    <a:pt x="242859" y="1195110"/>
                  </a:lnTo>
                  <a:cubicBezTo>
                    <a:pt x="231567" y="1184655"/>
                    <a:pt x="213943" y="1185314"/>
                    <a:pt x="203465" y="1196584"/>
                  </a:cubicBezTo>
                  <a:lnTo>
                    <a:pt x="194510" y="1206215"/>
                  </a:lnTo>
                  <a:cubicBezTo>
                    <a:pt x="192815" y="1208038"/>
                    <a:pt x="192242" y="1210623"/>
                    <a:pt x="192857" y="1213036"/>
                  </a:cubicBezTo>
                  <a:cubicBezTo>
                    <a:pt x="199641" y="1239687"/>
                    <a:pt x="193167" y="1269130"/>
                    <a:pt x="173049" y="1290768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8C4747-DEFA-838D-14DE-05BD15039148}"/>
              </a:ext>
            </a:extLst>
          </p:cNvPr>
          <p:cNvGrpSpPr/>
          <p:nvPr/>
        </p:nvGrpSpPr>
        <p:grpSpPr>
          <a:xfrm>
            <a:off x="4247341" y="2317714"/>
            <a:ext cx="1371492" cy="858752"/>
            <a:chOff x="2840726" y="1672160"/>
            <a:chExt cx="1371492" cy="85875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82B4959-C096-7C24-33EA-E07204D46A63}"/>
                </a:ext>
              </a:extLst>
            </p:cNvPr>
            <p:cNvSpPr/>
            <p:nvPr/>
          </p:nvSpPr>
          <p:spPr>
            <a:xfrm>
              <a:off x="2840726" y="1672160"/>
              <a:ext cx="1371492" cy="858752"/>
            </a:xfrm>
            <a:custGeom>
              <a:avLst/>
              <a:gdLst/>
              <a:ahLst/>
              <a:cxnLst/>
              <a:rect l="0" t="0" r="0" b="0"/>
              <a:pathLst>
                <a:path w="1371492" h="858752">
                  <a:moveTo>
                    <a:pt x="300668" y="516925"/>
                  </a:moveTo>
                  <a:cubicBezTo>
                    <a:pt x="233697" y="506461"/>
                    <a:pt x="173006" y="528785"/>
                    <a:pt x="117895" y="542039"/>
                  </a:cubicBezTo>
                  <a:cubicBezTo>
                    <a:pt x="99060" y="481347"/>
                    <a:pt x="87200" y="417865"/>
                    <a:pt x="74643" y="355081"/>
                  </a:cubicBezTo>
                  <a:cubicBezTo>
                    <a:pt x="71155" y="339733"/>
                    <a:pt x="80922" y="326479"/>
                    <a:pt x="94874" y="321596"/>
                  </a:cubicBezTo>
                  <a:cubicBezTo>
                    <a:pt x="98362" y="320200"/>
                    <a:pt x="101850" y="318805"/>
                    <a:pt x="105338" y="319503"/>
                  </a:cubicBezTo>
                  <a:cubicBezTo>
                    <a:pt x="108128" y="319503"/>
                    <a:pt x="110221" y="319503"/>
                    <a:pt x="112314" y="320898"/>
                  </a:cubicBezTo>
                  <a:cubicBezTo>
                    <a:pt x="131149" y="341129"/>
                    <a:pt x="161844" y="352290"/>
                    <a:pt x="189748" y="341826"/>
                  </a:cubicBezTo>
                  <a:cubicBezTo>
                    <a:pt x="233000" y="325781"/>
                    <a:pt x="274856" y="281135"/>
                    <a:pt x="251835" y="241371"/>
                  </a:cubicBezTo>
                  <a:cubicBezTo>
                    <a:pt x="228117" y="200910"/>
                    <a:pt x="194631" y="165332"/>
                    <a:pt x="150682" y="179284"/>
                  </a:cubicBezTo>
                  <a:cubicBezTo>
                    <a:pt x="122080" y="187655"/>
                    <a:pt x="99060" y="206491"/>
                    <a:pt x="91386" y="233000"/>
                  </a:cubicBezTo>
                  <a:cubicBezTo>
                    <a:pt x="90688" y="235093"/>
                    <a:pt x="88595" y="237883"/>
                    <a:pt x="85805" y="237883"/>
                  </a:cubicBezTo>
                  <a:cubicBezTo>
                    <a:pt x="83015" y="237883"/>
                    <a:pt x="79527" y="239278"/>
                    <a:pt x="76736" y="239976"/>
                  </a:cubicBezTo>
                  <a:cubicBezTo>
                    <a:pt x="61389" y="243464"/>
                    <a:pt x="46739" y="234395"/>
                    <a:pt x="43251" y="219048"/>
                  </a:cubicBezTo>
                  <a:cubicBezTo>
                    <a:pt x="27904" y="156961"/>
                    <a:pt x="16044" y="94176"/>
                    <a:pt x="0" y="32787"/>
                  </a:cubicBezTo>
                  <a:cubicBezTo>
                    <a:pt x="95571" y="9068"/>
                    <a:pt x="199515" y="0"/>
                    <a:pt x="308341" y="2092"/>
                  </a:cubicBezTo>
                  <a:cubicBezTo>
                    <a:pt x="425539" y="4185"/>
                    <a:pt x="538551" y="1395"/>
                    <a:pt x="635518" y="36973"/>
                  </a:cubicBezTo>
                  <a:cubicBezTo>
                    <a:pt x="727602" y="70458"/>
                    <a:pt x="823872" y="80922"/>
                    <a:pt x="897818" y="129057"/>
                  </a:cubicBezTo>
                  <a:cubicBezTo>
                    <a:pt x="968974" y="175099"/>
                    <a:pt x="1049896" y="204398"/>
                    <a:pt x="1101519" y="265090"/>
                  </a:cubicBezTo>
                  <a:cubicBezTo>
                    <a:pt x="1151746" y="324386"/>
                    <a:pt x="1212438" y="372521"/>
                    <a:pt x="1253597" y="437398"/>
                  </a:cubicBezTo>
                  <a:cubicBezTo>
                    <a:pt x="1301732" y="512740"/>
                    <a:pt x="1340100" y="594359"/>
                    <a:pt x="1371492" y="680863"/>
                  </a:cubicBezTo>
                  <a:cubicBezTo>
                    <a:pt x="1295453" y="716440"/>
                    <a:pt x="1211043" y="731090"/>
                    <a:pt x="1130818" y="754111"/>
                  </a:cubicBezTo>
                  <a:cubicBezTo>
                    <a:pt x="1116169" y="758297"/>
                    <a:pt x="1099426" y="750623"/>
                    <a:pt x="1095938" y="735973"/>
                  </a:cubicBezTo>
                  <a:cubicBezTo>
                    <a:pt x="1095240" y="731090"/>
                    <a:pt x="1095240" y="726207"/>
                    <a:pt x="1092450" y="723417"/>
                  </a:cubicBezTo>
                  <a:cubicBezTo>
                    <a:pt x="1091055" y="721324"/>
                    <a:pt x="1091752" y="717836"/>
                    <a:pt x="1093845" y="716440"/>
                  </a:cubicBezTo>
                  <a:cubicBezTo>
                    <a:pt x="1115471" y="699000"/>
                    <a:pt x="1119657" y="665515"/>
                    <a:pt x="1109890" y="637611"/>
                  </a:cubicBezTo>
                  <a:cubicBezTo>
                    <a:pt x="1094543" y="593662"/>
                    <a:pt x="1047106" y="562270"/>
                    <a:pt x="1005249" y="582500"/>
                  </a:cubicBezTo>
                  <a:cubicBezTo>
                    <a:pt x="963393" y="602033"/>
                    <a:pt x="932698" y="643889"/>
                    <a:pt x="949441" y="686443"/>
                  </a:cubicBezTo>
                  <a:cubicBezTo>
                    <a:pt x="960602" y="714348"/>
                    <a:pt x="980833" y="734578"/>
                    <a:pt x="1007342" y="742949"/>
                  </a:cubicBezTo>
                  <a:cubicBezTo>
                    <a:pt x="1009435" y="743647"/>
                    <a:pt x="1012225" y="745042"/>
                    <a:pt x="1012225" y="747833"/>
                  </a:cubicBezTo>
                  <a:cubicBezTo>
                    <a:pt x="1012923" y="752018"/>
                    <a:pt x="1015713" y="755506"/>
                    <a:pt x="1015713" y="759692"/>
                  </a:cubicBezTo>
                  <a:cubicBezTo>
                    <a:pt x="1017109" y="775039"/>
                    <a:pt x="1011528" y="788991"/>
                    <a:pt x="997576" y="794572"/>
                  </a:cubicBezTo>
                  <a:cubicBezTo>
                    <a:pt x="929210" y="821081"/>
                    <a:pt x="857357" y="836429"/>
                    <a:pt x="787596" y="858752"/>
                  </a:cubicBezTo>
                  <a:cubicBezTo>
                    <a:pt x="758994" y="749926"/>
                    <a:pt x="703884" y="651563"/>
                    <a:pt x="607614" y="599940"/>
                  </a:cubicBezTo>
                  <a:cubicBezTo>
                    <a:pt x="523901" y="555294"/>
                    <a:pt x="425539" y="518320"/>
                    <a:pt x="300668" y="516925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F57E1A-719D-024A-78CE-772DCABCB094}"/>
                </a:ext>
              </a:extLst>
            </p:cNvPr>
            <p:cNvSpPr/>
            <p:nvPr/>
          </p:nvSpPr>
          <p:spPr>
            <a:xfrm>
              <a:off x="2840726" y="1674253"/>
              <a:ext cx="1371231" cy="856424"/>
            </a:xfrm>
            <a:custGeom>
              <a:avLst/>
              <a:gdLst/>
              <a:ahLst/>
              <a:cxnLst/>
              <a:rect l="0" t="0" r="0" b="0"/>
              <a:pathLst>
                <a:path w="1371231" h="856424">
                  <a:moveTo>
                    <a:pt x="117801" y="540183"/>
                  </a:moveTo>
                  <a:lnTo>
                    <a:pt x="74528" y="352946"/>
                  </a:lnTo>
                  <a:cubicBezTo>
                    <a:pt x="71077" y="338017"/>
                    <a:pt x="80311" y="323098"/>
                    <a:pt x="95213" y="319527"/>
                  </a:cubicBezTo>
                  <a:lnTo>
                    <a:pt x="105487" y="317065"/>
                  </a:lnTo>
                  <a:cubicBezTo>
                    <a:pt x="107908" y="316484"/>
                    <a:pt x="110440" y="317257"/>
                    <a:pt x="112240" y="318978"/>
                  </a:cubicBezTo>
                  <a:cubicBezTo>
                    <a:pt x="132116" y="337985"/>
                    <a:pt x="160938" y="346818"/>
                    <a:pt x="189671" y="339933"/>
                  </a:cubicBezTo>
                  <a:cubicBezTo>
                    <a:pt x="234631" y="329158"/>
                    <a:pt x="262345" y="283977"/>
                    <a:pt x="251570" y="239017"/>
                  </a:cubicBezTo>
                  <a:cubicBezTo>
                    <a:pt x="240796" y="194057"/>
                    <a:pt x="195614" y="166343"/>
                    <a:pt x="150654" y="177117"/>
                  </a:cubicBezTo>
                  <a:cubicBezTo>
                    <a:pt x="121921" y="184002"/>
                    <a:pt x="100233" y="204940"/>
                    <a:pt x="91131" y="230891"/>
                  </a:cubicBezTo>
                  <a:cubicBezTo>
                    <a:pt x="90307" y="233241"/>
                    <a:pt x="88400" y="235077"/>
                    <a:pt x="85978" y="235657"/>
                  </a:cubicBezTo>
                  <a:lnTo>
                    <a:pt x="76800" y="237857"/>
                  </a:lnTo>
                  <a:cubicBezTo>
                    <a:pt x="61728" y="241468"/>
                    <a:pt x="46600" y="232105"/>
                    <a:pt x="43110" y="217004"/>
                  </a:cubicBezTo>
                  <a:lnTo>
                    <a:pt x="0" y="30468"/>
                  </a:lnTo>
                  <a:cubicBezTo>
                    <a:pt x="96243" y="10251"/>
                    <a:pt x="199305" y="0"/>
                    <a:pt x="308400" y="0"/>
                  </a:cubicBezTo>
                  <a:cubicBezTo>
                    <a:pt x="867858" y="0"/>
                    <a:pt x="1241733" y="271923"/>
                    <a:pt x="1371231" y="678938"/>
                  </a:cubicBezTo>
                  <a:lnTo>
                    <a:pt x="1130901" y="752042"/>
                  </a:lnTo>
                  <a:cubicBezTo>
                    <a:pt x="1116183" y="756519"/>
                    <a:pt x="1100619" y="748240"/>
                    <a:pt x="1096105" y="733533"/>
                  </a:cubicBezTo>
                  <a:lnTo>
                    <a:pt x="1092263" y="721016"/>
                  </a:lnTo>
                  <a:cubicBezTo>
                    <a:pt x="1091532" y="718635"/>
                    <a:pt x="1092144" y="716060"/>
                    <a:pt x="1093749" y="714156"/>
                  </a:cubicBezTo>
                  <a:cubicBezTo>
                    <a:pt x="1111476" y="693130"/>
                    <a:pt x="1118488" y="663811"/>
                    <a:pt x="1109819" y="635566"/>
                  </a:cubicBezTo>
                  <a:cubicBezTo>
                    <a:pt x="1096253" y="591367"/>
                    <a:pt x="1049426" y="566535"/>
                    <a:pt x="1005228" y="580101"/>
                  </a:cubicBezTo>
                  <a:cubicBezTo>
                    <a:pt x="961029" y="593667"/>
                    <a:pt x="936197" y="640494"/>
                    <a:pt x="949763" y="684692"/>
                  </a:cubicBezTo>
                  <a:cubicBezTo>
                    <a:pt x="958432" y="712938"/>
                    <a:pt x="980686" y="733274"/>
                    <a:pt x="1007156" y="740735"/>
                  </a:cubicBezTo>
                  <a:cubicBezTo>
                    <a:pt x="1009553" y="741410"/>
                    <a:pt x="1011504" y="743199"/>
                    <a:pt x="1012235" y="745579"/>
                  </a:cubicBezTo>
                  <a:lnTo>
                    <a:pt x="1015974" y="757761"/>
                  </a:lnTo>
                  <a:cubicBezTo>
                    <a:pt x="1020504" y="772520"/>
                    <a:pt x="1012189" y="788152"/>
                    <a:pt x="997419" y="792646"/>
                  </a:cubicBezTo>
                  <a:lnTo>
                    <a:pt x="787747" y="856424"/>
                  </a:lnTo>
                  <a:cubicBezTo>
                    <a:pt x="734176" y="652725"/>
                    <a:pt x="567658" y="515074"/>
                    <a:pt x="300615" y="515074"/>
                  </a:cubicBezTo>
                  <a:cubicBezTo>
                    <a:pt x="233221" y="515074"/>
                    <a:pt x="172351" y="523691"/>
                    <a:pt x="117801" y="540183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5F8D47-7FB9-13AC-7AB0-B3CBFD0C8F70}"/>
              </a:ext>
            </a:extLst>
          </p:cNvPr>
          <p:cNvGrpSpPr/>
          <p:nvPr/>
        </p:nvGrpSpPr>
        <p:grpSpPr>
          <a:xfrm>
            <a:off x="3378048" y="2350273"/>
            <a:ext cx="1131627" cy="1104309"/>
            <a:chOff x="1971433" y="1704719"/>
            <a:chExt cx="1131627" cy="110430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1F3DA5-5B77-C7BF-1E16-1ADBBA29D548}"/>
                </a:ext>
              </a:extLst>
            </p:cNvPr>
            <p:cNvSpPr/>
            <p:nvPr/>
          </p:nvSpPr>
          <p:spPr>
            <a:xfrm>
              <a:off x="1971433" y="1704719"/>
              <a:ext cx="1123145" cy="1104309"/>
            </a:xfrm>
            <a:custGeom>
              <a:avLst/>
              <a:gdLst/>
              <a:ahLst/>
              <a:cxnLst/>
              <a:rect l="0" t="0" r="0" b="0"/>
              <a:pathLst>
                <a:path w="1123145" h="1104309">
                  <a:moveTo>
                    <a:pt x="618776" y="1077103"/>
                  </a:moveTo>
                  <a:cubicBezTo>
                    <a:pt x="622961" y="1091055"/>
                    <a:pt x="605521" y="1104309"/>
                    <a:pt x="590871" y="1102914"/>
                  </a:cubicBezTo>
                  <a:cubicBezTo>
                    <a:pt x="414377" y="1088264"/>
                    <a:pt x="236488" y="1097333"/>
                    <a:pt x="59296" y="1102914"/>
                  </a:cubicBezTo>
                  <a:cubicBezTo>
                    <a:pt x="43949" y="1103612"/>
                    <a:pt x="34880" y="1089660"/>
                    <a:pt x="31392" y="1074312"/>
                  </a:cubicBezTo>
                  <a:cubicBezTo>
                    <a:pt x="0" y="923629"/>
                    <a:pt x="62784" y="780620"/>
                    <a:pt x="106733" y="657842"/>
                  </a:cubicBezTo>
                  <a:cubicBezTo>
                    <a:pt x="146497" y="544830"/>
                    <a:pt x="190446" y="435305"/>
                    <a:pt x="268578" y="357871"/>
                  </a:cubicBezTo>
                  <a:cubicBezTo>
                    <a:pt x="352988" y="273461"/>
                    <a:pt x="433213" y="187655"/>
                    <a:pt x="536458" y="125569"/>
                  </a:cubicBezTo>
                  <a:cubicBezTo>
                    <a:pt x="634123" y="66272"/>
                    <a:pt x="749926" y="39065"/>
                    <a:pt x="869216" y="0"/>
                  </a:cubicBezTo>
                  <a:cubicBezTo>
                    <a:pt x="878285" y="63482"/>
                    <a:pt x="906189" y="122778"/>
                    <a:pt x="912468" y="186260"/>
                  </a:cubicBezTo>
                  <a:cubicBezTo>
                    <a:pt x="913863" y="202305"/>
                    <a:pt x="930605" y="208584"/>
                    <a:pt x="945953" y="207188"/>
                  </a:cubicBezTo>
                  <a:cubicBezTo>
                    <a:pt x="949441" y="207188"/>
                    <a:pt x="952231" y="206491"/>
                    <a:pt x="955022" y="205096"/>
                  </a:cubicBezTo>
                  <a:cubicBezTo>
                    <a:pt x="957812" y="204398"/>
                    <a:pt x="959207" y="202305"/>
                    <a:pt x="960602" y="200212"/>
                  </a:cubicBezTo>
                  <a:cubicBezTo>
                    <a:pt x="973857" y="176494"/>
                    <a:pt x="991995" y="156961"/>
                    <a:pt x="1019899" y="146497"/>
                  </a:cubicBezTo>
                  <a:cubicBezTo>
                    <a:pt x="1063150" y="131149"/>
                    <a:pt x="1118959" y="162542"/>
                    <a:pt x="1121052" y="208584"/>
                  </a:cubicBezTo>
                  <a:cubicBezTo>
                    <a:pt x="1123145" y="254626"/>
                    <a:pt x="1104309" y="300668"/>
                    <a:pt x="1058965" y="309736"/>
                  </a:cubicBezTo>
                  <a:cubicBezTo>
                    <a:pt x="1029665" y="314620"/>
                    <a:pt x="999668" y="309039"/>
                    <a:pt x="981531" y="288808"/>
                  </a:cubicBezTo>
                  <a:cubicBezTo>
                    <a:pt x="980135" y="286715"/>
                    <a:pt x="977345" y="286018"/>
                    <a:pt x="974555" y="286715"/>
                  </a:cubicBezTo>
                  <a:cubicBezTo>
                    <a:pt x="971764" y="288111"/>
                    <a:pt x="967579" y="287413"/>
                    <a:pt x="964788" y="288808"/>
                  </a:cubicBezTo>
                  <a:cubicBezTo>
                    <a:pt x="950836" y="295784"/>
                    <a:pt x="940372" y="307644"/>
                    <a:pt x="943860" y="322293"/>
                  </a:cubicBezTo>
                  <a:cubicBezTo>
                    <a:pt x="959207" y="384380"/>
                    <a:pt x="966183" y="449258"/>
                    <a:pt x="987111" y="509949"/>
                  </a:cubicBezTo>
                  <a:cubicBezTo>
                    <a:pt x="758297" y="576919"/>
                    <a:pt x="640401" y="786201"/>
                    <a:pt x="618776" y="1077103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E32F2DB-9937-714E-FF63-1690B8355D0A}"/>
                </a:ext>
              </a:extLst>
            </p:cNvPr>
            <p:cNvSpPr/>
            <p:nvPr/>
          </p:nvSpPr>
          <p:spPr>
            <a:xfrm>
              <a:off x="2002431" y="1704719"/>
              <a:ext cx="1100629" cy="1103213"/>
            </a:xfrm>
            <a:custGeom>
              <a:avLst/>
              <a:gdLst/>
              <a:ahLst/>
              <a:cxnLst/>
              <a:rect l="0" t="0" r="0" b="0"/>
              <a:pathLst>
                <a:path w="1100629" h="1103213">
                  <a:moveTo>
                    <a:pt x="587893" y="1076850"/>
                  </a:moveTo>
                  <a:cubicBezTo>
                    <a:pt x="586772" y="1091620"/>
                    <a:pt x="574575" y="1103213"/>
                    <a:pt x="559762" y="1103213"/>
                  </a:cubicBezTo>
                  <a:lnTo>
                    <a:pt x="28301" y="1103213"/>
                  </a:lnTo>
                  <a:cubicBezTo>
                    <a:pt x="12619" y="1103213"/>
                    <a:pt x="0" y="1090128"/>
                    <a:pt x="636" y="1074459"/>
                  </a:cubicBezTo>
                  <a:cubicBezTo>
                    <a:pt x="24952" y="475921"/>
                    <a:pt x="340371" y="104593"/>
                    <a:pt x="838284" y="0"/>
                  </a:cubicBezTo>
                  <a:lnTo>
                    <a:pt x="881394" y="186535"/>
                  </a:lnTo>
                  <a:cubicBezTo>
                    <a:pt x="884884" y="201636"/>
                    <a:pt x="900012" y="210999"/>
                    <a:pt x="915084" y="207388"/>
                  </a:cubicBezTo>
                  <a:lnTo>
                    <a:pt x="924263" y="205188"/>
                  </a:lnTo>
                  <a:cubicBezTo>
                    <a:pt x="926684" y="204608"/>
                    <a:pt x="928591" y="202773"/>
                    <a:pt x="929416" y="200422"/>
                  </a:cubicBezTo>
                  <a:cubicBezTo>
                    <a:pt x="938517" y="174471"/>
                    <a:pt x="960206" y="153533"/>
                    <a:pt x="988939" y="146649"/>
                  </a:cubicBezTo>
                  <a:cubicBezTo>
                    <a:pt x="1033898" y="135874"/>
                    <a:pt x="1079080" y="163588"/>
                    <a:pt x="1089855" y="208548"/>
                  </a:cubicBezTo>
                  <a:cubicBezTo>
                    <a:pt x="1100629" y="253509"/>
                    <a:pt x="1072915" y="298691"/>
                    <a:pt x="1027955" y="309464"/>
                  </a:cubicBezTo>
                  <a:cubicBezTo>
                    <a:pt x="999223" y="316350"/>
                    <a:pt x="970400" y="307517"/>
                    <a:pt x="950524" y="288509"/>
                  </a:cubicBezTo>
                  <a:cubicBezTo>
                    <a:pt x="948724" y="286788"/>
                    <a:pt x="946193" y="286016"/>
                    <a:pt x="943771" y="286596"/>
                  </a:cubicBezTo>
                  <a:lnTo>
                    <a:pt x="933497" y="289058"/>
                  </a:lnTo>
                  <a:cubicBezTo>
                    <a:pt x="918595" y="292629"/>
                    <a:pt x="909362" y="307548"/>
                    <a:pt x="912812" y="322477"/>
                  </a:cubicBezTo>
                  <a:lnTo>
                    <a:pt x="956085" y="509715"/>
                  </a:lnTo>
                  <a:cubicBezTo>
                    <a:pt x="727615" y="578788"/>
                    <a:pt x="609968" y="785999"/>
                    <a:pt x="587893" y="1076850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5DE5D6D-02A0-D9FB-2271-7C4041A2E1BC}"/>
              </a:ext>
            </a:extLst>
          </p:cNvPr>
          <p:cNvSpPr txBox="1"/>
          <p:nvPr/>
        </p:nvSpPr>
        <p:spPr>
          <a:xfrm>
            <a:off x="1747827" y="1101788"/>
            <a:ext cx="3704540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484848"/>
                </a:solidFill>
                <a:latin typeface="Roboto"/>
              </a:rPr>
              <a:t>How to overcome challenges in 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100" b="1" dirty="0">
                <a:solidFill>
                  <a:srgbClr val="484848"/>
                </a:solidFill>
                <a:latin typeface="Roboto"/>
              </a:rPr>
              <a:t> contribution?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2F3F08-51F2-F733-81FD-5BA4816841D7}"/>
              </a:ext>
            </a:extLst>
          </p:cNvPr>
          <p:cNvSpPr txBox="1"/>
          <p:nvPr/>
        </p:nvSpPr>
        <p:spPr>
          <a:xfrm>
            <a:off x="4130338" y="1450590"/>
            <a:ext cx="1409039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Seek Community Help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1638DE-5EE3-E940-C4E6-2DD8AEAF9A3C}"/>
              </a:ext>
            </a:extLst>
          </p:cNvPr>
          <p:cNvSpPr txBox="1"/>
          <p:nvPr/>
        </p:nvSpPr>
        <p:spPr>
          <a:xfrm>
            <a:off x="4115450" y="1659872"/>
            <a:ext cx="1872307" cy="6771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Reaching out to community
members on platforms like
Discord can offer support and
guidance.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B74121-5DCF-5AD8-9092-D87640983677}"/>
              </a:ext>
            </a:extLst>
          </p:cNvPr>
          <p:cNvSpPr txBox="1"/>
          <p:nvPr/>
        </p:nvSpPr>
        <p:spPr>
          <a:xfrm>
            <a:off x="2237985" y="2538855"/>
            <a:ext cx="787074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1">
                <a:solidFill>
                  <a:srgbClr val="484848"/>
                </a:solidFill>
                <a:latin typeface="Roboto"/>
              </a:rPr>
              <a:t>Ask for Help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9D954-0540-46A1-CC6A-D8FF650A98B4}"/>
              </a:ext>
            </a:extLst>
          </p:cNvPr>
          <p:cNvSpPr txBox="1"/>
          <p:nvPr/>
        </p:nvSpPr>
        <p:spPr>
          <a:xfrm>
            <a:off x="1686821" y="2748137"/>
            <a:ext cx="1777730" cy="6771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Being humble enough to ask
for help when needed can
prevent mistakes and
enhance learning.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EFABBC-4CAC-6244-5514-46E6D29E76FB}"/>
              </a:ext>
            </a:extLst>
          </p:cNvPr>
          <p:cNvSpPr txBox="1"/>
          <p:nvPr/>
        </p:nvSpPr>
        <p:spPr>
          <a:xfrm>
            <a:off x="5857338" y="3208557"/>
            <a:ext cx="80631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1">
                <a:solidFill>
                  <a:srgbClr val="484848"/>
                </a:solidFill>
                <a:latin typeface="Roboto"/>
              </a:rPr>
              <a:t>Use AI Tools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0858BC-D881-F7E3-C1F9-D3FE1B82F724}"/>
              </a:ext>
            </a:extLst>
          </p:cNvPr>
          <p:cNvSpPr txBox="1"/>
          <p:nvPr/>
        </p:nvSpPr>
        <p:spPr>
          <a:xfrm>
            <a:off x="5857338" y="3417838"/>
            <a:ext cx="1590179" cy="6771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AI tools like ChatGPT can
help understand complex
concepts and provide
solutions.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A654D3-26BE-7A2E-B80E-2572648E35C2}"/>
              </a:ext>
            </a:extLst>
          </p:cNvPr>
          <p:cNvSpPr txBox="1"/>
          <p:nvPr/>
        </p:nvSpPr>
        <p:spPr>
          <a:xfrm>
            <a:off x="5330751" y="4335114"/>
            <a:ext cx="968214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1" dirty="0">
                <a:solidFill>
                  <a:srgbClr val="484848"/>
                </a:solidFill>
                <a:latin typeface="Roboto"/>
              </a:rPr>
              <a:t>Consult
Documentation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12AA80-EF95-1B2E-B719-6A1738FBBC0A}"/>
              </a:ext>
            </a:extLst>
          </p:cNvPr>
          <p:cNvSpPr txBox="1"/>
          <p:nvPr/>
        </p:nvSpPr>
        <p:spPr>
          <a:xfrm>
            <a:off x="5330751" y="4774606"/>
            <a:ext cx="1716817" cy="84638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Thoroughly reviewing
documentation can provide
clarity on unfamiliar
technologies and
frameworks.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D14B3E-2049-E05C-C55E-006A4D537D2B}"/>
              </a:ext>
            </a:extLst>
          </p:cNvPr>
          <p:cNvGrpSpPr/>
          <p:nvPr/>
        </p:nvGrpSpPr>
        <p:grpSpPr>
          <a:xfrm>
            <a:off x="4755122" y="2487232"/>
            <a:ext cx="246952" cy="245905"/>
            <a:chOff x="3348507" y="1841678"/>
            <a:chExt cx="246952" cy="245905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76615686-BC8D-78B7-09D7-EACAE8C551A2}"/>
                </a:ext>
              </a:extLst>
            </p:cNvPr>
            <p:cNvSpPr/>
            <p:nvPr/>
          </p:nvSpPr>
          <p:spPr>
            <a:xfrm>
              <a:off x="3348507" y="1841678"/>
              <a:ext cx="246952" cy="245905"/>
            </a:xfrm>
            <a:custGeom>
              <a:avLst/>
              <a:gdLst/>
              <a:ahLst/>
              <a:cxnLst/>
              <a:rect l="0" t="0" r="0" b="0"/>
              <a:pathLst>
                <a:path w="246952" h="245905">
                  <a:moveTo>
                    <a:pt x="235441" y="141265"/>
                  </a:moveTo>
                  <a:cubicBezTo>
                    <a:pt x="240673" y="143357"/>
                    <a:pt x="246952" y="146497"/>
                    <a:pt x="245905" y="151729"/>
                  </a:cubicBezTo>
                  <a:cubicBezTo>
                    <a:pt x="241720" y="172657"/>
                    <a:pt x="243813" y="193585"/>
                    <a:pt x="245905" y="214513"/>
                  </a:cubicBezTo>
                  <a:cubicBezTo>
                    <a:pt x="245905" y="219745"/>
                    <a:pt x="241720" y="224977"/>
                    <a:pt x="235441" y="224977"/>
                  </a:cubicBezTo>
                  <a:cubicBezTo>
                    <a:pt x="221838" y="224977"/>
                    <a:pt x="207188" y="227070"/>
                    <a:pt x="193585" y="224977"/>
                  </a:cubicBezTo>
                  <a:cubicBezTo>
                    <a:pt x="184167" y="233349"/>
                    <a:pt x="173703" y="239627"/>
                    <a:pt x="162193" y="245905"/>
                  </a:cubicBezTo>
                  <a:cubicBezTo>
                    <a:pt x="164286" y="239627"/>
                    <a:pt x="162193" y="232302"/>
                    <a:pt x="162193" y="224977"/>
                  </a:cubicBezTo>
                  <a:cubicBezTo>
                    <a:pt x="159054" y="226024"/>
                    <a:pt x="154868" y="226024"/>
                    <a:pt x="151729" y="224977"/>
                  </a:cubicBezTo>
                  <a:cubicBezTo>
                    <a:pt x="146497" y="222884"/>
                    <a:pt x="140218" y="219745"/>
                    <a:pt x="141265" y="214513"/>
                  </a:cubicBezTo>
                  <a:cubicBezTo>
                    <a:pt x="143357" y="193585"/>
                    <a:pt x="148590" y="171610"/>
                    <a:pt x="141265" y="151729"/>
                  </a:cubicBezTo>
                  <a:cubicBezTo>
                    <a:pt x="139172" y="146497"/>
                    <a:pt x="146497" y="140218"/>
                    <a:pt x="151729" y="141265"/>
                  </a:cubicBezTo>
                  <a:cubicBezTo>
                    <a:pt x="178935" y="146497"/>
                    <a:pt x="208235" y="147543"/>
                    <a:pt x="235441" y="141265"/>
                  </a:cubicBezTo>
                  <a:moveTo>
                    <a:pt x="0" y="0"/>
                  </a:moveTo>
                  <a:moveTo>
                    <a:pt x="172657" y="172657"/>
                  </a:moveTo>
                  <a:cubicBezTo>
                    <a:pt x="186260" y="170564"/>
                    <a:pt x="200910" y="175796"/>
                    <a:pt x="214513" y="172657"/>
                  </a:cubicBezTo>
                  <a:moveTo>
                    <a:pt x="0" y="0"/>
                  </a:moveTo>
                  <a:moveTo>
                    <a:pt x="172657" y="193585"/>
                  </a:moveTo>
                  <a:cubicBezTo>
                    <a:pt x="183121" y="194631"/>
                    <a:pt x="193585" y="194631"/>
                    <a:pt x="204049" y="193585"/>
                  </a:cubicBezTo>
                  <a:moveTo>
                    <a:pt x="109872" y="141265"/>
                  </a:moveTo>
                  <a:cubicBezTo>
                    <a:pt x="75341" y="148590"/>
                    <a:pt x="39763" y="139172"/>
                    <a:pt x="5232" y="141265"/>
                  </a:cubicBezTo>
                  <a:cubicBezTo>
                    <a:pt x="8371" y="131847"/>
                    <a:pt x="10464" y="122429"/>
                    <a:pt x="11510" y="113012"/>
                  </a:cubicBezTo>
                  <a:cubicBezTo>
                    <a:pt x="14649" y="104640"/>
                    <a:pt x="32438" y="97315"/>
                    <a:pt x="54413" y="91037"/>
                  </a:cubicBezTo>
                  <a:cubicBezTo>
                    <a:pt x="60691" y="88944"/>
                    <a:pt x="59645" y="73248"/>
                    <a:pt x="56506" y="70109"/>
                  </a:cubicBezTo>
                  <a:cubicBezTo>
                    <a:pt x="47088" y="61738"/>
                    <a:pt x="42902" y="49181"/>
                    <a:pt x="46041" y="36624"/>
                  </a:cubicBezTo>
                  <a:cubicBezTo>
                    <a:pt x="43949" y="28253"/>
                    <a:pt x="48134" y="20928"/>
                    <a:pt x="52320" y="14649"/>
                  </a:cubicBezTo>
                  <a:cubicBezTo>
                    <a:pt x="57552" y="8371"/>
                    <a:pt x="65923" y="3139"/>
                    <a:pt x="73248" y="5232"/>
                  </a:cubicBezTo>
                  <a:cubicBezTo>
                    <a:pt x="81619" y="4185"/>
                    <a:pt x="88944" y="8371"/>
                    <a:pt x="94176" y="14649"/>
                  </a:cubicBezTo>
                  <a:cubicBezTo>
                    <a:pt x="98362" y="20928"/>
                    <a:pt x="103594" y="29299"/>
                    <a:pt x="100455" y="36624"/>
                  </a:cubicBezTo>
                  <a:cubicBezTo>
                    <a:pt x="99408" y="49181"/>
                    <a:pt x="97315" y="60691"/>
                    <a:pt x="89991" y="70109"/>
                  </a:cubicBezTo>
                  <a:cubicBezTo>
                    <a:pt x="86851" y="73248"/>
                    <a:pt x="85805" y="89991"/>
                    <a:pt x="92083" y="91037"/>
                  </a:cubicBezTo>
                  <a:cubicBezTo>
                    <a:pt x="117197" y="93130"/>
                    <a:pt x="136033" y="105687"/>
                    <a:pt x="136033" y="115104"/>
                  </a:cubicBezTo>
                  <a:moveTo>
                    <a:pt x="114058" y="7324"/>
                  </a:moveTo>
                  <a:cubicBezTo>
                    <a:pt x="117197" y="5232"/>
                    <a:pt x="121383" y="4185"/>
                    <a:pt x="125569" y="5232"/>
                  </a:cubicBezTo>
                  <a:cubicBezTo>
                    <a:pt x="132893" y="7324"/>
                    <a:pt x="141265" y="9417"/>
                    <a:pt x="146497" y="14649"/>
                  </a:cubicBezTo>
                  <a:cubicBezTo>
                    <a:pt x="151729" y="20928"/>
                    <a:pt x="151729" y="29299"/>
                    <a:pt x="152775" y="36624"/>
                  </a:cubicBezTo>
                  <a:cubicBezTo>
                    <a:pt x="152775" y="49181"/>
                    <a:pt x="152775" y="64877"/>
                    <a:pt x="142311" y="70109"/>
                  </a:cubicBezTo>
                  <a:cubicBezTo>
                    <a:pt x="138125" y="72202"/>
                    <a:pt x="139172" y="87898"/>
                    <a:pt x="144404" y="91037"/>
                  </a:cubicBezTo>
                  <a:cubicBezTo>
                    <a:pt x="164286" y="102548"/>
                    <a:pt x="183121" y="104640"/>
                    <a:pt x="187307" y="113012"/>
                  </a:cubicBezTo>
                  <a:cubicBezTo>
                    <a:pt x="188353" y="114058"/>
                    <a:pt x="188353" y="114058"/>
                    <a:pt x="188353" y="115104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479DFF7-9914-0D7E-9A0D-C9BE24B9F03B}"/>
                </a:ext>
              </a:extLst>
            </p:cNvPr>
            <p:cNvSpPr/>
            <p:nvPr/>
          </p:nvSpPr>
          <p:spPr>
            <a:xfrm>
              <a:off x="3348507" y="1841678"/>
              <a:ext cx="245905" cy="245905"/>
            </a:xfrm>
            <a:custGeom>
              <a:avLst/>
              <a:gdLst/>
              <a:ahLst/>
              <a:cxnLst/>
              <a:rect l="0" t="0" r="0" b="0"/>
              <a:pathLst>
                <a:path w="245905" h="245905">
                  <a:moveTo>
                    <a:pt x="245905" y="151729"/>
                  </a:moveTo>
                  <a:lnTo>
                    <a:pt x="245905" y="214513"/>
                  </a:lnTo>
                  <a:cubicBezTo>
                    <a:pt x="245905" y="220292"/>
                    <a:pt x="241221" y="224977"/>
                    <a:pt x="235441" y="224977"/>
                  </a:cubicBezTo>
                  <a:lnTo>
                    <a:pt x="193585" y="224977"/>
                  </a:lnTo>
                  <a:lnTo>
                    <a:pt x="162193" y="245905"/>
                  </a:lnTo>
                  <a:lnTo>
                    <a:pt x="162193" y="224977"/>
                  </a:lnTo>
                  <a:lnTo>
                    <a:pt x="151729" y="224977"/>
                  </a:lnTo>
                  <a:cubicBezTo>
                    <a:pt x="145950" y="224977"/>
                    <a:pt x="141265" y="220292"/>
                    <a:pt x="141265" y="214513"/>
                  </a:cubicBezTo>
                  <a:lnTo>
                    <a:pt x="141265" y="151729"/>
                  </a:lnTo>
                  <a:cubicBezTo>
                    <a:pt x="141265" y="145950"/>
                    <a:pt x="145950" y="141265"/>
                    <a:pt x="151729" y="141265"/>
                  </a:cubicBezTo>
                  <a:lnTo>
                    <a:pt x="235441" y="141265"/>
                  </a:lnTo>
                  <a:cubicBezTo>
                    <a:pt x="241221" y="141265"/>
                    <a:pt x="245905" y="145950"/>
                    <a:pt x="245905" y="151729"/>
                  </a:cubicBezTo>
                  <a:close/>
                  <a:moveTo>
                    <a:pt x="0" y="0"/>
                  </a:moveTo>
                  <a:moveTo>
                    <a:pt x="214513" y="172657"/>
                  </a:moveTo>
                  <a:lnTo>
                    <a:pt x="172657" y="172657"/>
                  </a:lnTo>
                  <a:moveTo>
                    <a:pt x="0" y="0"/>
                  </a:moveTo>
                  <a:moveTo>
                    <a:pt x="204049" y="193585"/>
                  </a:moveTo>
                  <a:lnTo>
                    <a:pt x="172657" y="193585"/>
                  </a:lnTo>
                  <a:moveTo>
                    <a:pt x="109872" y="141265"/>
                  </a:moveTo>
                  <a:lnTo>
                    <a:pt x="5232" y="141265"/>
                  </a:lnTo>
                  <a:cubicBezTo>
                    <a:pt x="5333" y="131551"/>
                    <a:pt x="7342" y="121951"/>
                    <a:pt x="11144" y="113012"/>
                  </a:cubicBezTo>
                  <a:cubicBezTo>
                    <a:pt x="15329" y="104640"/>
                    <a:pt x="32731" y="98885"/>
                    <a:pt x="54601" y="90786"/>
                  </a:cubicBezTo>
                  <a:cubicBezTo>
                    <a:pt x="60513" y="88599"/>
                    <a:pt x="59540" y="73164"/>
                    <a:pt x="56924" y="70276"/>
                  </a:cubicBezTo>
                  <a:cubicBezTo>
                    <a:pt x="48493" y="61140"/>
                    <a:pt x="44362" y="48840"/>
                    <a:pt x="45571" y="36467"/>
                  </a:cubicBezTo>
                  <a:cubicBezTo>
                    <a:pt x="44813" y="28589"/>
                    <a:pt x="47364" y="20750"/>
                    <a:pt x="52613" y="14827"/>
                  </a:cubicBezTo>
                  <a:cubicBezTo>
                    <a:pt x="57861" y="8903"/>
                    <a:pt x="65336" y="5427"/>
                    <a:pt x="73248" y="5232"/>
                  </a:cubicBezTo>
                  <a:cubicBezTo>
                    <a:pt x="81160" y="5428"/>
                    <a:pt x="88635" y="8903"/>
                    <a:pt x="93884" y="14827"/>
                  </a:cubicBezTo>
                  <a:cubicBezTo>
                    <a:pt x="99132" y="20750"/>
                    <a:pt x="101683" y="28589"/>
                    <a:pt x="100926" y="36467"/>
                  </a:cubicBezTo>
                  <a:cubicBezTo>
                    <a:pt x="102137" y="48843"/>
                    <a:pt x="98006" y="61148"/>
                    <a:pt x="89572" y="70287"/>
                  </a:cubicBezTo>
                  <a:cubicBezTo>
                    <a:pt x="86956" y="73175"/>
                    <a:pt x="85983" y="88609"/>
                    <a:pt x="91895" y="90796"/>
                  </a:cubicBezTo>
                  <a:cubicBezTo>
                    <a:pt x="115523" y="99555"/>
                    <a:pt x="133940" y="105593"/>
                    <a:pt x="136095" y="115104"/>
                  </a:cubicBezTo>
                  <a:moveTo>
                    <a:pt x="114184" y="7712"/>
                  </a:moveTo>
                  <a:cubicBezTo>
                    <a:pt x="117752" y="6064"/>
                    <a:pt x="121638" y="5217"/>
                    <a:pt x="125569" y="5232"/>
                  </a:cubicBezTo>
                  <a:cubicBezTo>
                    <a:pt x="133481" y="5428"/>
                    <a:pt x="140955" y="8903"/>
                    <a:pt x="146204" y="14827"/>
                  </a:cubicBezTo>
                  <a:cubicBezTo>
                    <a:pt x="151453" y="20750"/>
                    <a:pt x="154004" y="28589"/>
                    <a:pt x="153246" y="36467"/>
                  </a:cubicBezTo>
                  <a:cubicBezTo>
                    <a:pt x="154457" y="48843"/>
                    <a:pt x="150327" y="61148"/>
                    <a:pt x="141892" y="70287"/>
                  </a:cubicBezTo>
                  <a:cubicBezTo>
                    <a:pt x="139276" y="73175"/>
                    <a:pt x="138303" y="88609"/>
                    <a:pt x="144216" y="90796"/>
                  </a:cubicBezTo>
                  <a:cubicBezTo>
                    <a:pt x="166085" y="98896"/>
                    <a:pt x="183498" y="104682"/>
                    <a:pt x="187673" y="113022"/>
                  </a:cubicBezTo>
                  <a:cubicBezTo>
                    <a:pt x="188008" y="113681"/>
                    <a:pt x="188322" y="114361"/>
                    <a:pt x="188615" y="115052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8CBF7F0-9BDB-DF4A-A737-C798AF46391B}"/>
              </a:ext>
            </a:extLst>
          </p:cNvPr>
          <p:cNvGrpSpPr/>
          <p:nvPr/>
        </p:nvGrpSpPr>
        <p:grpSpPr>
          <a:xfrm>
            <a:off x="3720224" y="2827315"/>
            <a:ext cx="227070" cy="240673"/>
            <a:chOff x="2313609" y="2181761"/>
            <a:chExt cx="227070" cy="24067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25556A4-A9F4-F381-E6BB-27B1C827934E}"/>
                </a:ext>
              </a:extLst>
            </p:cNvPr>
            <p:cNvSpPr/>
            <p:nvPr/>
          </p:nvSpPr>
          <p:spPr>
            <a:xfrm>
              <a:off x="2313609" y="2181761"/>
              <a:ext cx="227070" cy="240673"/>
            </a:xfrm>
            <a:custGeom>
              <a:avLst/>
              <a:gdLst/>
              <a:ahLst/>
              <a:cxnLst/>
              <a:rect l="0" t="0" r="0" b="0"/>
              <a:pathLst>
                <a:path w="227070" h="240673">
                  <a:moveTo>
                    <a:pt x="86851" y="40809"/>
                  </a:moveTo>
                  <a:cubicBezTo>
                    <a:pt x="84759" y="33485"/>
                    <a:pt x="86851" y="26160"/>
                    <a:pt x="86851" y="18835"/>
                  </a:cubicBezTo>
                  <a:cubicBezTo>
                    <a:pt x="86851" y="9417"/>
                    <a:pt x="94176" y="0"/>
                    <a:pt x="103594" y="2092"/>
                  </a:cubicBezTo>
                  <a:cubicBezTo>
                    <a:pt x="111965" y="4185"/>
                    <a:pt x="117197" y="10464"/>
                    <a:pt x="119290" y="18835"/>
                  </a:cubicBezTo>
                  <a:cubicBezTo>
                    <a:pt x="121383" y="26160"/>
                    <a:pt x="117197" y="33485"/>
                    <a:pt x="119290" y="40809"/>
                  </a:cubicBezTo>
                  <a:moveTo>
                    <a:pt x="119290" y="106733"/>
                  </a:moveTo>
                  <a:cubicBezTo>
                    <a:pt x="115104" y="84759"/>
                    <a:pt x="117197" y="62784"/>
                    <a:pt x="119290" y="40809"/>
                  </a:cubicBezTo>
                  <a:cubicBezTo>
                    <a:pt x="120336" y="36624"/>
                    <a:pt x="120336" y="31392"/>
                    <a:pt x="124522" y="28253"/>
                  </a:cubicBezTo>
                  <a:cubicBezTo>
                    <a:pt x="127661" y="26160"/>
                    <a:pt x="131847" y="23020"/>
                    <a:pt x="136033" y="24067"/>
                  </a:cubicBezTo>
                  <a:cubicBezTo>
                    <a:pt x="140218" y="25113"/>
                    <a:pt x="145450" y="25113"/>
                    <a:pt x="147543" y="29299"/>
                  </a:cubicBezTo>
                  <a:cubicBezTo>
                    <a:pt x="150682" y="32438"/>
                    <a:pt x="152775" y="36624"/>
                    <a:pt x="152775" y="40809"/>
                  </a:cubicBezTo>
                  <a:cubicBezTo>
                    <a:pt x="151729" y="51274"/>
                    <a:pt x="154868" y="62784"/>
                    <a:pt x="152775" y="73248"/>
                  </a:cubicBezTo>
                  <a:moveTo>
                    <a:pt x="130801" y="238581"/>
                  </a:moveTo>
                  <a:cubicBezTo>
                    <a:pt x="118244" y="240673"/>
                    <a:pt x="106733" y="239627"/>
                    <a:pt x="94176" y="238581"/>
                  </a:cubicBezTo>
                  <a:cubicBezTo>
                    <a:pt x="75341" y="237534"/>
                    <a:pt x="53366" y="230209"/>
                    <a:pt x="48134" y="212420"/>
                  </a:cubicBezTo>
                  <a:cubicBezTo>
                    <a:pt x="36624" y="179982"/>
                    <a:pt x="5232" y="133940"/>
                    <a:pt x="5232" y="133940"/>
                  </a:cubicBezTo>
                  <a:cubicBezTo>
                    <a:pt x="0" y="129754"/>
                    <a:pt x="1046" y="119290"/>
                    <a:pt x="7324" y="117197"/>
                  </a:cubicBezTo>
                  <a:cubicBezTo>
                    <a:pt x="13603" y="114058"/>
                    <a:pt x="19881" y="111965"/>
                    <a:pt x="25113" y="116151"/>
                  </a:cubicBezTo>
                  <a:cubicBezTo>
                    <a:pt x="31392" y="129754"/>
                    <a:pt x="42902" y="141265"/>
                    <a:pt x="53366" y="150682"/>
                  </a:cubicBezTo>
                  <a:cubicBezTo>
                    <a:pt x="49181" y="114058"/>
                    <a:pt x="55459" y="77434"/>
                    <a:pt x="53366" y="40809"/>
                  </a:cubicBezTo>
                  <a:cubicBezTo>
                    <a:pt x="54413" y="34531"/>
                    <a:pt x="56506" y="29299"/>
                    <a:pt x="61738" y="26160"/>
                  </a:cubicBezTo>
                  <a:cubicBezTo>
                    <a:pt x="66970" y="23020"/>
                    <a:pt x="73248" y="23020"/>
                    <a:pt x="78480" y="26160"/>
                  </a:cubicBezTo>
                  <a:cubicBezTo>
                    <a:pt x="83712" y="29299"/>
                    <a:pt x="88944" y="34531"/>
                    <a:pt x="86851" y="40809"/>
                  </a:cubicBezTo>
                  <a:cubicBezTo>
                    <a:pt x="80573" y="61738"/>
                    <a:pt x="83712" y="84759"/>
                    <a:pt x="86851" y="106733"/>
                  </a:cubicBezTo>
                  <a:moveTo>
                    <a:pt x="152775" y="123476"/>
                  </a:moveTo>
                  <a:cubicBezTo>
                    <a:pt x="154868" y="106733"/>
                    <a:pt x="148590" y="89991"/>
                    <a:pt x="152775" y="73248"/>
                  </a:cubicBezTo>
                  <a:cubicBezTo>
                    <a:pt x="154868" y="64877"/>
                    <a:pt x="160100" y="58598"/>
                    <a:pt x="169518" y="57552"/>
                  </a:cubicBezTo>
                  <a:cubicBezTo>
                    <a:pt x="177889" y="56506"/>
                    <a:pt x="185214" y="64877"/>
                    <a:pt x="185214" y="73248"/>
                  </a:cubicBezTo>
                  <a:cubicBezTo>
                    <a:pt x="187307" y="89991"/>
                    <a:pt x="190446" y="107780"/>
                    <a:pt x="185214" y="123476"/>
                  </a:cubicBezTo>
                  <a:moveTo>
                    <a:pt x="144404" y="164286"/>
                  </a:moveTo>
                  <a:cubicBezTo>
                    <a:pt x="147543" y="154868"/>
                    <a:pt x="152775" y="144404"/>
                    <a:pt x="161146" y="147543"/>
                  </a:cubicBezTo>
                  <a:cubicBezTo>
                    <a:pt x="169518" y="150682"/>
                    <a:pt x="173703" y="155914"/>
                    <a:pt x="176843" y="164286"/>
                  </a:cubicBezTo>
                  <a:cubicBezTo>
                    <a:pt x="181028" y="173703"/>
                    <a:pt x="176843" y="185214"/>
                    <a:pt x="176843" y="195678"/>
                  </a:cubicBezTo>
                  <a:cubicBezTo>
                    <a:pt x="176843" y="205096"/>
                    <a:pt x="169518" y="209281"/>
                    <a:pt x="161146" y="212420"/>
                  </a:cubicBezTo>
                  <a:cubicBezTo>
                    <a:pt x="152775" y="214513"/>
                    <a:pt x="142311" y="204049"/>
                    <a:pt x="144404" y="195678"/>
                  </a:cubicBezTo>
                  <a:cubicBezTo>
                    <a:pt x="147543" y="185214"/>
                    <a:pt x="147543" y="173703"/>
                    <a:pt x="144404" y="164286"/>
                  </a:cubicBezTo>
                  <a:moveTo>
                    <a:pt x="118244" y="147543"/>
                  </a:moveTo>
                  <a:cubicBezTo>
                    <a:pt x="106733" y="163239"/>
                    <a:pt x="101501" y="185214"/>
                    <a:pt x="85805" y="195678"/>
                  </a:cubicBezTo>
                  <a:cubicBezTo>
                    <a:pt x="99408" y="193585"/>
                    <a:pt x="114058" y="194631"/>
                    <a:pt x="128708" y="195678"/>
                  </a:cubicBezTo>
                  <a:moveTo>
                    <a:pt x="118244" y="211374"/>
                  </a:moveTo>
                  <a:cubicBezTo>
                    <a:pt x="114058" y="190446"/>
                    <a:pt x="120336" y="168471"/>
                    <a:pt x="118244" y="147543"/>
                  </a:cubicBezTo>
                  <a:moveTo>
                    <a:pt x="198817" y="152775"/>
                  </a:moveTo>
                  <a:cubicBezTo>
                    <a:pt x="201956" y="148589"/>
                    <a:pt x="207188" y="147543"/>
                    <a:pt x="213467" y="148589"/>
                  </a:cubicBezTo>
                  <a:cubicBezTo>
                    <a:pt x="218699" y="148589"/>
                    <a:pt x="222885" y="155914"/>
                    <a:pt x="222885" y="161146"/>
                  </a:cubicBezTo>
                  <a:cubicBezTo>
                    <a:pt x="222885" y="162193"/>
                    <a:pt x="222885" y="162193"/>
                    <a:pt x="222885" y="163239"/>
                  </a:cubicBezTo>
                  <a:cubicBezTo>
                    <a:pt x="223931" y="170564"/>
                    <a:pt x="215560" y="178935"/>
                    <a:pt x="209281" y="176843"/>
                  </a:cubicBezTo>
                  <a:cubicBezTo>
                    <a:pt x="217652" y="176843"/>
                    <a:pt x="227070" y="184167"/>
                    <a:pt x="224977" y="193585"/>
                  </a:cubicBezTo>
                  <a:cubicBezTo>
                    <a:pt x="224977" y="193585"/>
                    <a:pt x="224977" y="194631"/>
                    <a:pt x="224977" y="195678"/>
                  </a:cubicBezTo>
                  <a:cubicBezTo>
                    <a:pt x="223931" y="205096"/>
                    <a:pt x="217652" y="210328"/>
                    <a:pt x="209281" y="211374"/>
                  </a:cubicBezTo>
                  <a:cubicBezTo>
                    <a:pt x="201956" y="213467"/>
                    <a:pt x="196724" y="207188"/>
                    <a:pt x="193585" y="200910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F50E004-5ACD-5614-12FB-7CD22667B4A8}"/>
                </a:ext>
              </a:extLst>
            </p:cNvPr>
            <p:cNvSpPr/>
            <p:nvPr/>
          </p:nvSpPr>
          <p:spPr>
            <a:xfrm>
              <a:off x="2315056" y="2184032"/>
              <a:ext cx="223770" cy="236142"/>
            </a:xfrm>
            <a:custGeom>
              <a:avLst/>
              <a:gdLst/>
              <a:ahLst/>
              <a:cxnLst/>
              <a:rect l="0" t="0" r="0" b="0"/>
              <a:pathLst>
                <a:path w="223770" h="236142">
                  <a:moveTo>
                    <a:pt x="85299" y="38465"/>
                  </a:moveTo>
                  <a:lnTo>
                    <a:pt x="85299" y="16491"/>
                  </a:lnTo>
                  <a:cubicBezTo>
                    <a:pt x="85299" y="7383"/>
                    <a:pt x="92683" y="0"/>
                    <a:pt x="101790" y="0"/>
                  </a:cubicBezTo>
                  <a:cubicBezTo>
                    <a:pt x="110898" y="0"/>
                    <a:pt x="118282" y="7383"/>
                    <a:pt x="118282" y="16491"/>
                  </a:cubicBezTo>
                  <a:lnTo>
                    <a:pt x="118282" y="38465"/>
                  </a:lnTo>
                  <a:moveTo>
                    <a:pt x="118282" y="104410"/>
                  </a:moveTo>
                  <a:lnTo>
                    <a:pt x="118282" y="38465"/>
                  </a:lnTo>
                  <a:cubicBezTo>
                    <a:pt x="118152" y="34013"/>
                    <a:pt x="119831" y="29697"/>
                    <a:pt x="122936" y="26503"/>
                  </a:cubicBezTo>
                  <a:cubicBezTo>
                    <a:pt x="126041" y="23309"/>
                    <a:pt x="130308" y="21509"/>
                    <a:pt x="134763" y="21514"/>
                  </a:cubicBezTo>
                  <a:cubicBezTo>
                    <a:pt x="139215" y="21518"/>
                    <a:pt x="143476" y="23320"/>
                    <a:pt x="146580" y="26512"/>
                  </a:cubicBezTo>
                  <a:cubicBezTo>
                    <a:pt x="149683" y="29705"/>
                    <a:pt x="151365" y="34015"/>
                    <a:pt x="151244" y="38465"/>
                  </a:cubicBezTo>
                  <a:lnTo>
                    <a:pt x="151244" y="71427"/>
                  </a:lnTo>
                  <a:moveTo>
                    <a:pt x="129301" y="236142"/>
                  </a:moveTo>
                  <a:lnTo>
                    <a:pt x="92624" y="236142"/>
                  </a:lnTo>
                  <a:cubicBezTo>
                    <a:pt x="73805" y="236122"/>
                    <a:pt x="56301" y="226488"/>
                    <a:pt x="46216" y="210600"/>
                  </a:cubicBezTo>
                  <a:cubicBezTo>
                    <a:pt x="27276" y="180955"/>
                    <a:pt x="3784" y="131878"/>
                    <a:pt x="3784" y="131878"/>
                  </a:cubicBezTo>
                  <a:cubicBezTo>
                    <a:pt x="0" y="126441"/>
                    <a:pt x="838" y="119040"/>
                    <a:pt x="5742" y="114586"/>
                  </a:cubicBezTo>
                  <a:cubicBezTo>
                    <a:pt x="10646" y="110132"/>
                    <a:pt x="18094" y="110009"/>
                    <a:pt x="23142" y="114299"/>
                  </a:cubicBezTo>
                  <a:lnTo>
                    <a:pt x="52337" y="148359"/>
                  </a:lnTo>
                  <a:lnTo>
                    <a:pt x="52337" y="38518"/>
                  </a:lnTo>
                  <a:cubicBezTo>
                    <a:pt x="52122" y="32490"/>
                    <a:pt x="55216" y="26825"/>
                    <a:pt x="60403" y="23747"/>
                  </a:cubicBezTo>
                  <a:cubicBezTo>
                    <a:pt x="65591" y="20670"/>
                    <a:pt x="72045" y="20670"/>
                    <a:pt x="77233" y="23747"/>
                  </a:cubicBezTo>
                  <a:cubicBezTo>
                    <a:pt x="82420" y="26825"/>
                    <a:pt x="85514" y="32490"/>
                    <a:pt x="85299" y="38518"/>
                  </a:cubicBezTo>
                  <a:lnTo>
                    <a:pt x="85299" y="104410"/>
                  </a:lnTo>
                  <a:moveTo>
                    <a:pt x="151244" y="120828"/>
                  </a:moveTo>
                  <a:lnTo>
                    <a:pt x="151244" y="71375"/>
                  </a:lnTo>
                  <a:cubicBezTo>
                    <a:pt x="151244" y="62267"/>
                    <a:pt x="158627" y="54884"/>
                    <a:pt x="167735" y="54884"/>
                  </a:cubicBezTo>
                  <a:cubicBezTo>
                    <a:pt x="176843" y="54884"/>
                    <a:pt x="184227" y="62267"/>
                    <a:pt x="184227" y="71375"/>
                  </a:cubicBezTo>
                  <a:lnTo>
                    <a:pt x="184227" y="120828"/>
                  </a:lnTo>
                  <a:moveTo>
                    <a:pt x="159390" y="145529"/>
                  </a:moveTo>
                  <a:cubicBezTo>
                    <a:pt x="168241" y="145529"/>
                    <a:pt x="175416" y="152704"/>
                    <a:pt x="175416" y="161555"/>
                  </a:cubicBezTo>
                  <a:lnTo>
                    <a:pt x="175416" y="193606"/>
                  </a:lnTo>
                  <a:cubicBezTo>
                    <a:pt x="175416" y="202457"/>
                    <a:pt x="168241" y="209632"/>
                    <a:pt x="159390" y="209632"/>
                  </a:cubicBezTo>
                  <a:cubicBezTo>
                    <a:pt x="150539" y="209632"/>
                    <a:pt x="143364" y="202457"/>
                    <a:pt x="143364" y="193606"/>
                  </a:cubicBezTo>
                  <a:lnTo>
                    <a:pt x="143364" y="161555"/>
                  </a:lnTo>
                  <a:cubicBezTo>
                    <a:pt x="143364" y="152704"/>
                    <a:pt x="150539" y="145529"/>
                    <a:pt x="159390" y="145529"/>
                  </a:cubicBezTo>
                  <a:close/>
                  <a:moveTo>
                    <a:pt x="116377" y="145534"/>
                  </a:moveTo>
                  <a:lnTo>
                    <a:pt x="84326" y="193606"/>
                  </a:lnTo>
                  <a:lnTo>
                    <a:pt x="127051" y="193606"/>
                  </a:lnTo>
                  <a:moveTo>
                    <a:pt x="116377" y="145534"/>
                  </a:moveTo>
                  <a:lnTo>
                    <a:pt x="116377" y="209627"/>
                  </a:lnTo>
                  <a:moveTo>
                    <a:pt x="197066" y="150860"/>
                  </a:moveTo>
                  <a:cubicBezTo>
                    <a:pt x="200514" y="146260"/>
                    <a:pt x="206520" y="144384"/>
                    <a:pt x="211974" y="146202"/>
                  </a:cubicBezTo>
                  <a:cubicBezTo>
                    <a:pt x="217428" y="148021"/>
                    <a:pt x="221105" y="153127"/>
                    <a:pt x="221102" y="158876"/>
                  </a:cubicBezTo>
                  <a:lnTo>
                    <a:pt x="221102" y="161021"/>
                  </a:lnTo>
                  <a:cubicBezTo>
                    <a:pt x="221102" y="168691"/>
                    <a:pt x="214886" y="174907"/>
                    <a:pt x="207216" y="174907"/>
                  </a:cubicBezTo>
                  <a:lnTo>
                    <a:pt x="207750" y="174907"/>
                  </a:lnTo>
                  <a:cubicBezTo>
                    <a:pt x="216592" y="174907"/>
                    <a:pt x="223770" y="182085"/>
                    <a:pt x="223770" y="190927"/>
                  </a:cubicBezTo>
                  <a:lnTo>
                    <a:pt x="223770" y="193606"/>
                  </a:lnTo>
                  <a:cubicBezTo>
                    <a:pt x="223770" y="202452"/>
                    <a:pt x="216596" y="209622"/>
                    <a:pt x="207750" y="209616"/>
                  </a:cubicBezTo>
                  <a:cubicBezTo>
                    <a:pt x="200770" y="209616"/>
                    <a:pt x="193916" y="205169"/>
                    <a:pt x="191719" y="198943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9FE351-45DC-3D50-A080-C63E2AB29EFD}"/>
              </a:ext>
            </a:extLst>
          </p:cNvPr>
          <p:cNvGrpSpPr/>
          <p:nvPr/>
        </p:nvGrpSpPr>
        <p:grpSpPr>
          <a:xfrm>
            <a:off x="5215541" y="3408072"/>
            <a:ext cx="236488" cy="239097"/>
            <a:chOff x="3808926" y="2762518"/>
            <a:chExt cx="236488" cy="239097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36B6D94-6287-A363-97C6-FD6BDDB637A2}"/>
                </a:ext>
              </a:extLst>
            </p:cNvPr>
            <p:cNvSpPr/>
            <p:nvPr/>
          </p:nvSpPr>
          <p:spPr>
            <a:xfrm>
              <a:off x="3808926" y="2762518"/>
              <a:ext cx="236488" cy="238581"/>
            </a:xfrm>
            <a:custGeom>
              <a:avLst/>
              <a:gdLst/>
              <a:ahLst/>
              <a:cxnLst/>
              <a:rect l="0" t="0" r="0" b="0"/>
              <a:pathLst>
                <a:path w="236488" h="238581">
                  <a:moveTo>
                    <a:pt x="134986" y="129754"/>
                  </a:moveTo>
                  <a:cubicBezTo>
                    <a:pt x="123476" y="140218"/>
                    <a:pt x="123476" y="159054"/>
                    <a:pt x="117197" y="174750"/>
                  </a:cubicBezTo>
                  <a:cubicBezTo>
                    <a:pt x="115104" y="181028"/>
                    <a:pt x="119290" y="189399"/>
                    <a:pt x="117197" y="195678"/>
                  </a:cubicBezTo>
                  <a:cubicBezTo>
                    <a:pt x="113012" y="209281"/>
                    <a:pt x="105687" y="220792"/>
                    <a:pt x="92083" y="221838"/>
                  </a:cubicBezTo>
                  <a:cubicBezTo>
                    <a:pt x="87898" y="221838"/>
                    <a:pt x="83712" y="219745"/>
                    <a:pt x="79527" y="221838"/>
                  </a:cubicBezTo>
                  <a:cubicBezTo>
                    <a:pt x="65923" y="226024"/>
                    <a:pt x="56506" y="209281"/>
                    <a:pt x="53366" y="195678"/>
                  </a:cubicBezTo>
                  <a:cubicBezTo>
                    <a:pt x="52320" y="189399"/>
                    <a:pt x="55459" y="181028"/>
                    <a:pt x="53366" y="174750"/>
                  </a:cubicBezTo>
                  <a:cubicBezTo>
                    <a:pt x="50227" y="158007"/>
                    <a:pt x="49181" y="139172"/>
                    <a:pt x="36624" y="129754"/>
                  </a:cubicBezTo>
                  <a:cubicBezTo>
                    <a:pt x="20928" y="123476"/>
                    <a:pt x="17788" y="100455"/>
                    <a:pt x="15696" y="81619"/>
                  </a:cubicBezTo>
                  <a:cubicBezTo>
                    <a:pt x="11510" y="43949"/>
                    <a:pt x="48134" y="10464"/>
                    <a:pt x="85805" y="12556"/>
                  </a:cubicBezTo>
                  <a:cubicBezTo>
                    <a:pt x="99408" y="12556"/>
                    <a:pt x="113012" y="15696"/>
                    <a:pt x="123476" y="23020"/>
                  </a:cubicBezTo>
                  <a:moveTo>
                    <a:pt x="85805" y="238581"/>
                  </a:moveTo>
                  <a:cubicBezTo>
                    <a:pt x="84759" y="233349"/>
                    <a:pt x="85805" y="227070"/>
                    <a:pt x="85805" y="221838"/>
                  </a:cubicBezTo>
                  <a:moveTo>
                    <a:pt x="53366" y="170564"/>
                  </a:moveTo>
                  <a:cubicBezTo>
                    <a:pt x="74294" y="175796"/>
                    <a:pt x="96269" y="168471"/>
                    <a:pt x="117197" y="170564"/>
                  </a:cubicBezTo>
                  <a:moveTo>
                    <a:pt x="168471" y="38717"/>
                  </a:moveTo>
                  <a:cubicBezTo>
                    <a:pt x="183121" y="40809"/>
                    <a:pt x="199864" y="35577"/>
                    <a:pt x="214513" y="38717"/>
                  </a:cubicBezTo>
                  <a:cubicBezTo>
                    <a:pt x="214513" y="38717"/>
                    <a:pt x="233349" y="38717"/>
                    <a:pt x="235441" y="59645"/>
                  </a:cubicBezTo>
                  <a:cubicBezTo>
                    <a:pt x="236488" y="69062"/>
                    <a:pt x="234395" y="77434"/>
                    <a:pt x="235441" y="86851"/>
                  </a:cubicBezTo>
                  <a:cubicBezTo>
                    <a:pt x="235441" y="86851"/>
                    <a:pt x="235441" y="106733"/>
                    <a:pt x="214513" y="107780"/>
                  </a:cubicBezTo>
                  <a:cubicBezTo>
                    <a:pt x="198817" y="107780"/>
                    <a:pt x="183121" y="102548"/>
                    <a:pt x="168471" y="107780"/>
                  </a:cubicBezTo>
                  <a:cubicBezTo>
                    <a:pt x="168471" y="107780"/>
                    <a:pt x="154868" y="105687"/>
                    <a:pt x="147543" y="86851"/>
                  </a:cubicBezTo>
                  <a:cubicBezTo>
                    <a:pt x="144404" y="78480"/>
                    <a:pt x="146497" y="69062"/>
                    <a:pt x="147543" y="59645"/>
                  </a:cubicBezTo>
                  <a:cubicBezTo>
                    <a:pt x="147543" y="59645"/>
                    <a:pt x="147543" y="37670"/>
                    <a:pt x="168471" y="38717"/>
                  </a:cubicBezTo>
                  <a:moveTo>
                    <a:pt x="0" y="0"/>
                  </a:moveTo>
                  <a:moveTo>
                    <a:pt x="191492" y="12556"/>
                  </a:moveTo>
                  <a:cubicBezTo>
                    <a:pt x="193585" y="20928"/>
                    <a:pt x="193585" y="30345"/>
                    <a:pt x="191492" y="38717"/>
                  </a:cubicBezTo>
                  <a:moveTo>
                    <a:pt x="0" y="0"/>
                  </a:moveTo>
                  <a:moveTo>
                    <a:pt x="176843" y="79527"/>
                  </a:moveTo>
                  <a:cubicBezTo>
                    <a:pt x="177889" y="75341"/>
                    <a:pt x="177889" y="71155"/>
                    <a:pt x="176843" y="66970"/>
                  </a:cubicBezTo>
                  <a:moveTo>
                    <a:pt x="0" y="0"/>
                  </a:moveTo>
                  <a:moveTo>
                    <a:pt x="206142" y="79527"/>
                  </a:moveTo>
                  <a:cubicBezTo>
                    <a:pt x="207188" y="75341"/>
                    <a:pt x="206142" y="71155"/>
                    <a:pt x="206142" y="66970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A0F1ADD-299D-5784-E6A6-5A72CAB163A1}"/>
                </a:ext>
              </a:extLst>
            </p:cNvPr>
            <p:cNvSpPr/>
            <p:nvPr/>
          </p:nvSpPr>
          <p:spPr>
            <a:xfrm>
              <a:off x="3808926" y="2762518"/>
              <a:ext cx="235316" cy="239097"/>
            </a:xfrm>
            <a:custGeom>
              <a:avLst/>
              <a:gdLst/>
              <a:ahLst/>
              <a:cxnLst/>
              <a:rect l="0" t="0" r="0" b="0"/>
              <a:pathLst>
                <a:path w="235316" h="239097">
                  <a:moveTo>
                    <a:pt x="135047" y="130018"/>
                  </a:moveTo>
                  <a:cubicBezTo>
                    <a:pt x="123632" y="141433"/>
                    <a:pt x="117289" y="157922"/>
                    <a:pt x="117289" y="174412"/>
                  </a:cubicBezTo>
                  <a:lnTo>
                    <a:pt x="117289" y="195974"/>
                  </a:lnTo>
                  <a:cubicBezTo>
                    <a:pt x="117289" y="209926"/>
                    <a:pt x="105874" y="221342"/>
                    <a:pt x="91922" y="221342"/>
                  </a:cubicBezTo>
                  <a:lnTo>
                    <a:pt x="79238" y="221342"/>
                  </a:lnTo>
                  <a:cubicBezTo>
                    <a:pt x="65285" y="221342"/>
                    <a:pt x="53870" y="209926"/>
                    <a:pt x="53870" y="195974"/>
                  </a:cubicBezTo>
                  <a:lnTo>
                    <a:pt x="53870" y="174412"/>
                  </a:lnTo>
                  <a:cubicBezTo>
                    <a:pt x="53870" y="157922"/>
                    <a:pt x="47528" y="141433"/>
                    <a:pt x="36112" y="130018"/>
                  </a:cubicBezTo>
                  <a:cubicBezTo>
                    <a:pt x="23429" y="118603"/>
                    <a:pt x="15818" y="100845"/>
                    <a:pt x="15818" y="81819"/>
                  </a:cubicBezTo>
                  <a:cubicBezTo>
                    <a:pt x="15818" y="43767"/>
                    <a:pt x="47528" y="12058"/>
                    <a:pt x="85580" y="12058"/>
                  </a:cubicBezTo>
                  <a:cubicBezTo>
                    <a:pt x="99428" y="12058"/>
                    <a:pt x="112436" y="16258"/>
                    <a:pt x="123382" y="23435"/>
                  </a:cubicBezTo>
                  <a:moveTo>
                    <a:pt x="85593" y="221339"/>
                  </a:moveTo>
                  <a:lnTo>
                    <a:pt x="85593" y="239097"/>
                  </a:lnTo>
                  <a:moveTo>
                    <a:pt x="117292" y="170613"/>
                  </a:moveTo>
                  <a:lnTo>
                    <a:pt x="53873" y="170613"/>
                  </a:lnTo>
                  <a:moveTo>
                    <a:pt x="168492" y="38999"/>
                  </a:moveTo>
                  <a:lnTo>
                    <a:pt x="214388" y="38999"/>
                  </a:lnTo>
                  <a:cubicBezTo>
                    <a:pt x="214388" y="38999"/>
                    <a:pt x="235316" y="38999"/>
                    <a:pt x="235316" y="59927"/>
                  </a:cubicBezTo>
                  <a:lnTo>
                    <a:pt x="235316" y="86339"/>
                  </a:lnTo>
                  <a:cubicBezTo>
                    <a:pt x="235316" y="86339"/>
                    <a:pt x="235316" y="107267"/>
                    <a:pt x="214388" y="107267"/>
                  </a:cubicBezTo>
                  <a:lnTo>
                    <a:pt x="168492" y="107267"/>
                  </a:lnTo>
                  <a:cubicBezTo>
                    <a:pt x="168492" y="107267"/>
                    <a:pt x="147564" y="107267"/>
                    <a:pt x="147564" y="86339"/>
                  </a:cubicBezTo>
                  <a:lnTo>
                    <a:pt x="147564" y="59927"/>
                  </a:lnTo>
                  <a:cubicBezTo>
                    <a:pt x="147564" y="59927"/>
                    <a:pt x="147564" y="38999"/>
                    <a:pt x="168492" y="38999"/>
                  </a:cubicBezTo>
                  <a:moveTo>
                    <a:pt x="0" y="0"/>
                  </a:moveTo>
                  <a:moveTo>
                    <a:pt x="191449" y="12069"/>
                  </a:moveTo>
                  <a:lnTo>
                    <a:pt x="191449" y="38995"/>
                  </a:lnTo>
                  <a:moveTo>
                    <a:pt x="0" y="0"/>
                  </a:moveTo>
                  <a:moveTo>
                    <a:pt x="177061" y="79216"/>
                  </a:moveTo>
                  <a:lnTo>
                    <a:pt x="177061" y="67059"/>
                  </a:lnTo>
                  <a:moveTo>
                    <a:pt x="0" y="0"/>
                  </a:moveTo>
                  <a:moveTo>
                    <a:pt x="205837" y="79216"/>
                  </a:moveTo>
                  <a:lnTo>
                    <a:pt x="205837" y="67059"/>
                  </a:ln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C1E28D0-75DB-AE63-C56F-BB3B3DE5321F}"/>
              </a:ext>
            </a:extLst>
          </p:cNvPr>
          <p:cNvGrpSpPr/>
          <p:nvPr/>
        </p:nvGrpSpPr>
        <p:grpSpPr>
          <a:xfrm>
            <a:off x="4506076" y="4334143"/>
            <a:ext cx="233349" cy="240673"/>
            <a:chOff x="3099461" y="3688589"/>
            <a:chExt cx="233349" cy="24067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90D49B7-1FC6-37E0-14CB-ED996E6552FB}"/>
                </a:ext>
              </a:extLst>
            </p:cNvPr>
            <p:cNvSpPr/>
            <p:nvPr/>
          </p:nvSpPr>
          <p:spPr>
            <a:xfrm>
              <a:off x="3099461" y="3688589"/>
              <a:ext cx="233349" cy="240673"/>
            </a:xfrm>
            <a:custGeom>
              <a:avLst/>
              <a:gdLst/>
              <a:ahLst/>
              <a:cxnLst/>
              <a:rect l="0" t="0" r="0" b="0"/>
              <a:pathLst>
                <a:path w="233349" h="240673">
                  <a:moveTo>
                    <a:pt x="124522" y="240673"/>
                  </a:moveTo>
                  <a:cubicBezTo>
                    <a:pt x="95223" y="233349"/>
                    <a:pt x="64877" y="240673"/>
                    <a:pt x="34531" y="240673"/>
                  </a:cubicBezTo>
                  <a:cubicBezTo>
                    <a:pt x="23020" y="240673"/>
                    <a:pt x="15696" y="231256"/>
                    <a:pt x="13603" y="219745"/>
                  </a:cubicBezTo>
                  <a:cubicBezTo>
                    <a:pt x="0" y="154868"/>
                    <a:pt x="27206" y="85805"/>
                    <a:pt x="13603" y="20928"/>
                  </a:cubicBezTo>
                  <a:moveTo>
                    <a:pt x="212420" y="120336"/>
                  </a:moveTo>
                  <a:cubicBezTo>
                    <a:pt x="208235" y="98362"/>
                    <a:pt x="211374" y="75341"/>
                    <a:pt x="212420" y="52320"/>
                  </a:cubicBezTo>
                  <a:cubicBezTo>
                    <a:pt x="212420" y="46041"/>
                    <a:pt x="208235" y="41856"/>
                    <a:pt x="201956" y="41856"/>
                  </a:cubicBezTo>
                  <a:cubicBezTo>
                    <a:pt x="146497" y="39763"/>
                    <a:pt x="87898" y="25113"/>
                    <a:pt x="34531" y="41856"/>
                  </a:cubicBezTo>
                  <a:cubicBezTo>
                    <a:pt x="23020" y="44995"/>
                    <a:pt x="16742" y="32438"/>
                    <a:pt x="13603" y="20928"/>
                  </a:cubicBezTo>
                  <a:cubicBezTo>
                    <a:pt x="10464" y="9417"/>
                    <a:pt x="23020" y="0"/>
                    <a:pt x="34531" y="0"/>
                  </a:cubicBezTo>
                  <a:cubicBezTo>
                    <a:pt x="94176" y="2092"/>
                    <a:pt x="154868" y="13603"/>
                    <a:pt x="212420" y="0"/>
                  </a:cubicBezTo>
                  <a:moveTo>
                    <a:pt x="201956" y="20928"/>
                  </a:moveTo>
                  <a:cubicBezTo>
                    <a:pt x="149636" y="3139"/>
                    <a:pt x="88944" y="10464"/>
                    <a:pt x="34531" y="20928"/>
                  </a:cubicBezTo>
                  <a:moveTo>
                    <a:pt x="118244" y="172657"/>
                  </a:moveTo>
                  <a:cubicBezTo>
                    <a:pt x="114058" y="147543"/>
                    <a:pt x="139172" y="124522"/>
                    <a:pt x="165332" y="125569"/>
                  </a:cubicBezTo>
                  <a:cubicBezTo>
                    <a:pt x="191492" y="126615"/>
                    <a:pt x="207188" y="147543"/>
                    <a:pt x="213467" y="172657"/>
                  </a:cubicBezTo>
                  <a:cubicBezTo>
                    <a:pt x="219745" y="198817"/>
                    <a:pt x="191492" y="224977"/>
                    <a:pt x="165332" y="220792"/>
                  </a:cubicBezTo>
                  <a:cubicBezTo>
                    <a:pt x="140218" y="215560"/>
                    <a:pt x="114058" y="198817"/>
                    <a:pt x="118244" y="172657"/>
                  </a:cubicBezTo>
                  <a:moveTo>
                    <a:pt x="233349" y="240673"/>
                  </a:moveTo>
                  <a:cubicBezTo>
                    <a:pt x="218699" y="234395"/>
                    <a:pt x="211374" y="216606"/>
                    <a:pt x="199864" y="207188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DB0C70F-59A3-67C1-7DBF-F4DD3031EA8B}"/>
                </a:ext>
              </a:extLst>
            </p:cNvPr>
            <p:cNvSpPr/>
            <p:nvPr/>
          </p:nvSpPr>
          <p:spPr>
            <a:xfrm>
              <a:off x="3113065" y="3688589"/>
              <a:ext cx="219745" cy="240673"/>
            </a:xfrm>
            <a:custGeom>
              <a:avLst/>
              <a:gdLst/>
              <a:ahLst/>
              <a:cxnLst/>
              <a:rect l="0" t="0" r="0" b="0"/>
              <a:pathLst>
                <a:path w="219745" h="240673">
                  <a:moveTo>
                    <a:pt x="110720" y="240673"/>
                  </a:moveTo>
                  <a:lnTo>
                    <a:pt x="20928" y="240673"/>
                  </a:lnTo>
                  <a:cubicBezTo>
                    <a:pt x="9369" y="240673"/>
                    <a:pt x="0" y="231304"/>
                    <a:pt x="0" y="219745"/>
                  </a:cubicBezTo>
                  <a:lnTo>
                    <a:pt x="0" y="20928"/>
                  </a:lnTo>
                  <a:moveTo>
                    <a:pt x="198817" y="120609"/>
                  </a:moveTo>
                  <a:lnTo>
                    <a:pt x="198817" y="52320"/>
                  </a:lnTo>
                  <a:cubicBezTo>
                    <a:pt x="198817" y="46541"/>
                    <a:pt x="194132" y="41856"/>
                    <a:pt x="188353" y="41856"/>
                  </a:cubicBezTo>
                  <a:lnTo>
                    <a:pt x="20928" y="41856"/>
                  </a:lnTo>
                  <a:cubicBezTo>
                    <a:pt x="9369" y="41856"/>
                    <a:pt x="0" y="32486"/>
                    <a:pt x="0" y="20928"/>
                  </a:cubicBezTo>
                  <a:cubicBezTo>
                    <a:pt x="0" y="9369"/>
                    <a:pt x="9369" y="0"/>
                    <a:pt x="20928" y="0"/>
                  </a:cubicBezTo>
                  <a:lnTo>
                    <a:pt x="198817" y="0"/>
                  </a:lnTo>
                  <a:moveTo>
                    <a:pt x="188353" y="20928"/>
                  </a:moveTo>
                  <a:lnTo>
                    <a:pt x="20928" y="20928"/>
                  </a:lnTo>
                  <a:moveTo>
                    <a:pt x="152032" y="125569"/>
                  </a:moveTo>
                  <a:cubicBezTo>
                    <a:pt x="178206" y="125569"/>
                    <a:pt x="199424" y="146787"/>
                    <a:pt x="199424" y="172960"/>
                  </a:cubicBezTo>
                  <a:cubicBezTo>
                    <a:pt x="199424" y="199134"/>
                    <a:pt x="178206" y="220352"/>
                    <a:pt x="152032" y="220352"/>
                  </a:cubicBezTo>
                  <a:cubicBezTo>
                    <a:pt x="125858" y="220352"/>
                    <a:pt x="104640" y="199134"/>
                    <a:pt x="104640" y="172960"/>
                  </a:cubicBezTo>
                  <a:cubicBezTo>
                    <a:pt x="104640" y="146787"/>
                    <a:pt x="125858" y="125569"/>
                    <a:pt x="152032" y="125569"/>
                  </a:cubicBezTo>
                  <a:close/>
                  <a:moveTo>
                    <a:pt x="219745" y="240673"/>
                  </a:moveTo>
                  <a:lnTo>
                    <a:pt x="185758" y="206686"/>
                  </a:ln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F032973-CF88-7885-3F94-6A2B49157955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oss-challenges.png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4341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7C7F2C-000E-8913-061C-2794E11E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137121-5368-740C-E170-F76C658B3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76C154-AFD1-DB30-C1C3-C6AC2F71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A740CE-EACC-EF5B-60D1-00EE0ED0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B644FB-D6E2-2409-6193-33FED5740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180D06-42B3-12E6-C34A-CDA418DC2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63702B8-1B38-7CE2-18DF-AA7207563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ED83D-7AA5-E164-CC34-FF002F681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FREE FOR GEEKS JOURNEY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D0BBC9F-3CD5-CE9A-5A56-C2DC35C0D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src</a:t>
            </a:r>
            <a:r>
              <a:rPr lang="en-US" dirty="0"/>
              <a:t>/content/blog/</a:t>
            </a:r>
            <a:r>
              <a:rPr lang="en-US" dirty="0" err="1"/>
              <a:t>freeforgeeks-journey.md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0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2803" y="2369610"/>
            <a:ext cx="7013864" cy="1168977"/>
          </a:xfrm>
          <a:custGeom>
            <a:avLst/>
            <a:gdLst/>
            <a:ahLst/>
            <a:cxnLst/>
            <a:rect l="0" t="0" r="0" b="0"/>
            <a:pathLst>
              <a:path w="7013864" h="1168977">
                <a:moveTo>
                  <a:pt x="6358709" y="600245"/>
                </a:moveTo>
                <a:cubicBezTo>
                  <a:pt x="6358709" y="600245"/>
                  <a:pt x="6852137" y="647289"/>
                  <a:pt x="7013864" y="762886"/>
                </a:cubicBezTo>
                <a:cubicBezTo>
                  <a:pt x="6765208" y="712612"/>
                  <a:pt x="6588832" y="700701"/>
                  <a:pt x="6471720" y="692792"/>
                </a:cubicBezTo>
                <a:cubicBezTo>
                  <a:pt x="6387527" y="687107"/>
                  <a:pt x="6333963" y="683490"/>
                  <a:pt x="6306192" y="669174"/>
                </a:cubicBezTo>
                <a:cubicBezTo>
                  <a:pt x="6300081" y="662739"/>
                  <a:pt x="6293986" y="656423"/>
                  <a:pt x="6287906" y="650223"/>
                </a:cubicBezTo>
                <a:cubicBezTo>
                  <a:pt x="6307239" y="633574"/>
                  <a:pt x="6326323" y="612904"/>
                  <a:pt x="6344925" y="581399"/>
                </a:cubicBezTo>
                <a:cubicBezTo>
                  <a:pt x="6349476" y="587523"/>
                  <a:pt x="6354100" y="593803"/>
                  <a:pt x="6358806" y="600245"/>
                </a:cubicBezTo>
                <a:close/>
                <a:moveTo>
                  <a:pt x="868575" y="565373"/>
                </a:moveTo>
                <a:cubicBezTo>
                  <a:pt x="930613" y="530005"/>
                  <a:pt x="990804" y="492518"/>
                  <a:pt x="1050609" y="455273"/>
                </a:cubicBezTo>
                <a:cubicBezTo>
                  <a:pt x="1311144" y="293013"/>
                  <a:pt x="1564348" y="135320"/>
                  <a:pt x="1931049" y="177230"/>
                </a:cubicBezTo>
                <a:lnTo>
                  <a:pt x="1932825" y="177433"/>
                </a:lnTo>
                <a:cubicBezTo>
                  <a:pt x="2410139" y="231964"/>
                  <a:pt x="2813089" y="277998"/>
                  <a:pt x="3457251" y="160302"/>
                </a:cubicBezTo>
                <a:cubicBezTo>
                  <a:pt x="3883421" y="82469"/>
                  <a:pt x="4113440" y="140560"/>
                  <a:pt x="4386495" y="209522"/>
                </a:cubicBezTo>
                <a:cubicBezTo>
                  <a:pt x="4676138" y="282671"/>
                  <a:pt x="5014204" y="368051"/>
                  <a:pt x="5686177" y="316396"/>
                </a:cubicBezTo>
                <a:cubicBezTo>
                  <a:pt x="5688293" y="316173"/>
                  <a:pt x="5690561" y="315937"/>
                  <a:pt x="5692978" y="315686"/>
                </a:cubicBezTo>
                <a:cubicBezTo>
                  <a:pt x="5767632" y="307915"/>
                  <a:pt x="5982700" y="285532"/>
                  <a:pt x="6134467" y="190137"/>
                </a:cubicBezTo>
                <a:cubicBezTo>
                  <a:pt x="6134467" y="190137"/>
                  <a:pt x="6218436" y="136359"/>
                  <a:pt x="6304541" y="0"/>
                </a:cubicBezTo>
                <a:cubicBezTo>
                  <a:pt x="6272312" y="109985"/>
                  <a:pt x="6257072" y="157777"/>
                  <a:pt x="6219310" y="226144"/>
                </a:cubicBezTo>
                <a:cubicBezTo>
                  <a:pt x="6199216" y="262525"/>
                  <a:pt x="6130002" y="315554"/>
                  <a:pt x="6052730" y="338935"/>
                </a:cubicBezTo>
                <a:cubicBezTo>
                  <a:pt x="6100116" y="355129"/>
                  <a:pt x="6139103" y="374015"/>
                  <a:pt x="6175600" y="399940"/>
                </a:cubicBezTo>
                <a:cubicBezTo>
                  <a:pt x="6128051" y="411677"/>
                  <a:pt x="6074750" y="427854"/>
                  <a:pt x="6019575" y="447825"/>
                </a:cubicBezTo>
                <a:cubicBezTo>
                  <a:pt x="5948252" y="414452"/>
                  <a:pt x="5878542" y="399253"/>
                  <a:pt x="5809753" y="402065"/>
                </a:cubicBezTo>
                <a:cubicBezTo>
                  <a:pt x="5738006" y="408402"/>
                  <a:pt x="5669659" y="413580"/>
                  <a:pt x="5604479" y="417709"/>
                </a:cubicBezTo>
                <a:moveTo>
                  <a:pt x="4723127" y="402771"/>
                </a:moveTo>
                <a:cubicBezTo>
                  <a:pt x="4912873" y="426593"/>
                  <a:pt x="5153186" y="439472"/>
                  <a:pt x="5479446" y="424551"/>
                </a:cubicBezTo>
                <a:moveTo>
                  <a:pt x="4417572" y="349304"/>
                </a:moveTo>
                <a:cubicBezTo>
                  <a:pt x="4378218" y="340632"/>
                  <a:pt x="4341100" y="331927"/>
                  <a:pt x="4305439" y="323565"/>
                </a:cubicBezTo>
                <a:lnTo>
                  <a:pt x="4305396" y="323555"/>
                </a:lnTo>
                <a:cubicBezTo>
                  <a:pt x="4056358" y="265157"/>
                  <a:pt x="3878301" y="223404"/>
                  <a:pt x="3505303" y="325000"/>
                </a:cubicBezTo>
                <a:cubicBezTo>
                  <a:pt x="3456235" y="338368"/>
                  <a:pt x="3409911" y="350621"/>
                  <a:pt x="3365958" y="361830"/>
                </a:cubicBezTo>
                <a:moveTo>
                  <a:pt x="1921108" y="412778"/>
                </a:moveTo>
                <a:cubicBezTo>
                  <a:pt x="1923157" y="412939"/>
                  <a:pt x="1925208" y="413109"/>
                  <a:pt x="1927263" y="413288"/>
                </a:cubicBezTo>
                <a:cubicBezTo>
                  <a:pt x="2010061" y="420510"/>
                  <a:pt x="2085065" y="427504"/>
                  <a:pt x="2154044" y="433936"/>
                </a:cubicBezTo>
                <a:cubicBezTo>
                  <a:pt x="2544116" y="470309"/>
                  <a:pt x="2741595" y="488724"/>
                  <a:pt x="3067062" y="428866"/>
                </a:cubicBezTo>
                <a:moveTo>
                  <a:pt x="1827447" y="411755"/>
                </a:moveTo>
                <a:cubicBezTo>
                  <a:pt x="1561487" y="426989"/>
                  <a:pt x="1346073" y="594989"/>
                  <a:pt x="1129642" y="763784"/>
                </a:cubicBezTo>
                <a:cubicBezTo>
                  <a:pt x="899579" y="943208"/>
                  <a:pt x="668366" y="1123530"/>
                  <a:pt x="374072" y="1122211"/>
                </a:cubicBezTo>
                <a:cubicBezTo>
                  <a:pt x="93518" y="1122211"/>
                  <a:pt x="0" y="1168977"/>
                  <a:pt x="0" y="1168977"/>
                </a:cubicBezTo>
                <a:moveTo>
                  <a:pt x="84280" y="758220"/>
                </a:moveTo>
                <a:cubicBezTo>
                  <a:pt x="24626" y="755566"/>
                  <a:pt x="0" y="750167"/>
                  <a:pt x="0" y="750167"/>
                </a:cubicBezTo>
                <a:moveTo>
                  <a:pt x="703552" y="650392"/>
                </a:moveTo>
                <a:cubicBezTo>
                  <a:pt x="683246" y="659575"/>
                  <a:pt x="662651" y="668369"/>
                  <a:pt x="641722" y="676706"/>
                </a:cubicBezTo>
                <a:moveTo>
                  <a:pt x="848577" y="576661"/>
                </a:moveTo>
                <a:cubicBezTo>
                  <a:pt x="817277" y="594146"/>
                  <a:pt x="785474" y="611036"/>
                  <a:pt x="752982" y="627033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823142" y="2816196"/>
            <a:ext cx="715924" cy="400062"/>
          </a:xfrm>
          <a:custGeom>
            <a:avLst/>
            <a:gdLst/>
            <a:ahLst/>
            <a:cxnLst/>
            <a:rect l="0" t="0" r="0" b="0"/>
            <a:pathLst>
              <a:path w="715924" h="400062">
                <a:moveTo>
                  <a:pt x="709515" y="0"/>
                </a:moveTo>
                <a:cubicBezTo>
                  <a:pt x="712492" y="16032"/>
                  <a:pt x="715924" y="48700"/>
                  <a:pt x="695864" y="56203"/>
                </a:cubicBezTo>
                <a:cubicBezTo>
                  <a:pt x="677269" y="63111"/>
                  <a:pt x="659095" y="43293"/>
                  <a:pt x="649729" y="30528"/>
                </a:cubicBezTo>
                <a:cubicBezTo>
                  <a:pt x="668018" y="24621"/>
                  <a:pt x="690391" y="12865"/>
                  <a:pt x="709515" y="0"/>
                </a:cubicBezTo>
                <a:close/>
                <a:moveTo>
                  <a:pt x="594689" y="71009"/>
                </a:moveTo>
                <a:cubicBezTo>
                  <a:pt x="600458" y="86798"/>
                  <a:pt x="608295" y="116477"/>
                  <a:pt x="590486" y="126957"/>
                </a:cubicBezTo>
                <a:cubicBezTo>
                  <a:pt x="571973" y="137818"/>
                  <a:pt x="548406" y="117710"/>
                  <a:pt x="537927" y="107038"/>
                </a:cubicBezTo>
                <a:cubicBezTo>
                  <a:pt x="557475" y="98577"/>
                  <a:pt x="578268" y="84824"/>
                  <a:pt x="594689" y="71009"/>
                </a:cubicBezTo>
                <a:close/>
                <a:moveTo>
                  <a:pt x="420774" y="191359"/>
                </a:moveTo>
                <a:cubicBezTo>
                  <a:pt x="440551" y="184700"/>
                  <a:pt x="461527" y="171939"/>
                  <a:pt x="478674" y="158147"/>
                </a:cubicBezTo>
                <a:cubicBezTo>
                  <a:pt x="483013" y="174293"/>
                  <a:pt x="488306" y="204735"/>
                  <a:pt x="469588" y="213636"/>
                </a:cubicBezTo>
                <a:cubicBezTo>
                  <a:pt x="451221" y="222347"/>
                  <a:pt x="430924" y="203190"/>
                  <a:pt x="420695" y="191347"/>
                </a:cubicBezTo>
                <a:close/>
                <a:moveTo>
                  <a:pt x="354762" y="247493"/>
                </a:moveTo>
                <a:cubicBezTo>
                  <a:pt x="357671" y="263997"/>
                  <a:pt x="361671" y="302629"/>
                  <a:pt x="342292" y="309907"/>
                </a:cubicBezTo>
                <a:cubicBezTo>
                  <a:pt x="322834" y="317174"/>
                  <a:pt x="300889" y="293951"/>
                  <a:pt x="295373" y="279485"/>
                </a:cubicBezTo>
                <a:cubicBezTo>
                  <a:pt x="319283" y="272855"/>
                  <a:pt x="338055" y="258211"/>
                  <a:pt x="354762" y="247493"/>
                </a:cubicBezTo>
                <a:close/>
                <a:moveTo>
                  <a:pt x="206781" y="329909"/>
                </a:moveTo>
                <a:cubicBezTo>
                  <a:pt x="205012" y="346790"/>
                  <a:pt x="199163" y="375152"/>
                  <a:pt x="179258" y="377046"/>
                </a:cubicBezTo>
                <a:cubicBezTo>
                  <a:pt x="160749" y="378818"/>
                  <a:pt x="148764" y="358278"/>
                  <a:pt x="142598" y="343558"/>
                </a:cubicBezTo>
                <a:cubicBezTo>
                  <a:pt x="164389" y="342659"/>
                  <a:pt x="186733" y="337333"/>
                  <a:pt x="206781" y="329909"/>
                </a:cubicBezTo>
                <a:close/>
                <a:moveTo>
                  <a:pt x="66021" y="357593"/>
                </a:moveTo>
                <a:cubicBezTo>
                  <a:pt x="62548" y="374470"/>
                  <a:pt x="54062" y="399720"/>
                  <a:pt x="34974" y="399881"/>
                </a:cubicBezTo>
                <a:cubicBezTo>
                  <a:pt x="14341" y="400062"/>
                  <a:pt x="4110" y="373498"/>
                  <a:pt x="0" y="358590"/>
                </a:cubicBezTo>
                <a:cubicBezTo>
                  <a:pt x="18648" y="360941"/>
                  <a:pt x="43300" y="360451"/>
                  <a:pt x="66021" y="35759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33853" y="2553400"/>
            <a:ext cx="1104826" cy="625461"/>
          </a:xfrm>
          <a:custGeom>
            <a:avLst/>
            <a:gdLst/>
            <a:ahLst/>
            <a:cxnLst/>
            <a:rect l="0" t="0" r="0" b="0"/>
            <a:pathLst>
              <a:path w="1104826" h="625461">
                <a:moveTo>
                  <a:pt x="137633" y="448555"/>
                </a:moveTo>
                <a:cubicBezTo>
                  <a:pt x="150373" y="433246"/>
                  <a:pt x="184078" y="421657"/>
                  <a:pt x="217870" y="418535"/>
                </a:cubicBezTo>
                <a:cubicBezTo>
                  <a:pt x="229226" y="417426"/>
                  <a:pt x="240676" y="417328"/>
                  <a:pt x="251316" y="418370"/>
                </a:cubicBezTo>
                <a:cubicBezTo>
                  <a:pt x="259504" y="403696"/>
                  <a:pt x="298373" y="385555"/>
                  <a:pt x="332116" y="377680"/>
                </a:cubicBezTo>
                <a:cubicBezTo>
                  <a:pt x="344457" y="374783"/>
                  <a:pt x="356199" y="373253"/>
                  <a:pt x="365352" y="373921"/>
                </a:cubicBezTo>
                <a:cubicBezTo>
                  <a:pt x="370506" y="358330"/>
                  <a:pt x="403806" y="321823"/>
                  <a:pt x="439757" y="305898"/>
                </a:cubicBezTo>
                <a:cubicBezTo>
                  <a:pt x="450065" y="301342"/>
                  <a:pt x="460556" y="298340"/>
                  <a:pt x="470730" y="298108"/>
                </a:cubicBezTo>
                <a:cubicBezTo>
                  <a:pt x="468113" y="277301"/>
                  <a:pt x="512750" y="231912"/>
                  <a:pt x="550218" y="211057"/>
                </a:cubicBezTo>
                <a:cubicBezTo>
                  <a:pt x="561581" y="204802"/>
                  <a:pt x="572233" y="200691"/>
                  <a:pt x="580737" y="200220"/>
                </a:cubicBezTo>
                <a:cubicBezTo>
                  <a:pt x="581548" y="175882"/>
                  <a:pt x="630433" y="131407"/>
                  <a:pt x="668937" y="113515"/>
                </a:cubicBezTo>
                <a:cubicBezTo>
                  <a:pt x="681106" y="107858"/>
                  <a:pt x="692331" y="104809"/>
                  <a:pt x="700519" y="105983"/>
                </a:cubicBezTo>
                <a:cubicBezTo>
                  <a:pt x="703670" y="83991"/>
                  <a:pt x="763567" y="54383"/>
                  <a:pt x="804112" y="46034"/>
                </a:cubicBezTo>
                <a:cubicBezTo>
                  <a:pt x="818236" y="43151"/>
                  <a:pt x="829957" y="42875"/>
                  <a:pt x="836195" y="46342"/>
                </a:cubicBezTo>
                <a:cubicBezTo>
                  <a:pt x="840303" y="14835"/>
                  <a:pt x="942956" y="0"/>
                  <a:pt x="1016686" y="25606"/>
                </a:cubicBezTo>
                <a:cubicBezTo>
                  <a:pt x="1095130" y="52853"/>
                  <a:pt x="1104826" y="94463"/>
                  <a:pt x="1103534" y="111975"/>
                </a:cubicBezTo>
                <a:cubicBezTo>
                  <a:pt x="1097424" y="197899"/>
                  <a:pt x="970522" y="215150"/>
                  <a:pt x="941062" y="219155"/>
                </a:cubicBezTo>
                <a:lnTo>
                  <a:pt x="940425" y="219242"/>
                </a:lnTo>
                <a:cubicBezTo>
                  <a:pt x="940839" y="225978"/>
                  <a:pt x="932637" y="236191"/>
                  <a:pt x="919984" y="246927"/>
                </a:cubicBezTo>
                <a:cubicBezTo>
                  <a:pt x="890513" y="271985"/>
                  <a:pt x="837424" y="300498"/>
                  <a:pt x="814313" y="297025"/>
                </a:cubicBezTo>
                <a:cubicBezTo>
                  <a:pt x="813659" y="303286"/>
                  <a:pt x="806051" y="313359"/>
                  <a:pt x="794761" y="324209"/>
                </a:cubicBezTo>
                <a:cubicBezTo>
                  <a:pt x="771522" y="346540"/>
                  <a:pt x="732513" y="372479"/>
                  <a:pt x="703492" y="377411"/>
                </a:cubicBezTo>
                <a:cubicBezTo>
                  <a:pt x="703495" y="377384"/>
                  <a:pt x="703501" y="377358"/>
                  <a:pt x="703503" y="377332"/>
                </a:cubicBezTo>
                <a:lnTo>
                  <a:pt x="703492" y="377411"/>
                </a:lnTo>
                <a:cubicBezTo>
                  <a:pt x="702624" y="384852"/>
                  <a:pt x="695006" y="395627"/>
                  <a:pt x="683597" y="406978"/>
                </a:cubicBezTo>
                <a:cubicBezTo>
                  <a:pt x="658907" y="431514"/>
                  <a:pt x="616414" y="458548"/>
                  <a:pt x="585094" y="459129"/>
                </a:cubicBezTo>
                <a:cubicBezTo>
                  <a:pt x="584078" y="466223"/>
                  <a:pt x="577318" y="476596"/>
                  <a:pt x="566085" y="487617"/>
                </a:cubicBezTo>
                <a:cubicBezTo>
                  <a:pt x="544287" y="508947"/>
                  <a:pt x="511688" y="542252"/>
                  <a:pt x="460719" y="550876"/>
                </a:cubicBezTo>
                <a:cubicBezTo>
                  <a:pt x="456558" y="558968"/>
                  <a:pt x="444618" y="568659"/>
                  <a:pt x="428386" y="577756"/>
                </a:cubicBezTo>
                <a:cubicBezTo>
                  <a:pt x="397058" y="595389"/>
                  <a:pt x="349308" y="610428"/>
                  <a:pt x="308730" y="605418"/>
                </a:cubicBezTo>
                <a:cubicBezTo>
                  <a:pt x="300104" y="611261"/>
                  <a:pt x="284359" y="615878"/>
                  <a:pt x="266250" y="618834"/>
                </a:cubicBezTo>
                <a:cubicBezTo>
                  <a:pt x="231937" y="624455"/>
                  <a:pt x="189075" y="624602"/>
                  <a:pt x="169946" y="617116"/>
                </a:cubicBezTo>
                <a:cubicBezTo>
                  <a:pt x="161626" y="621394"/>
                  <a:pt x="145878" y="623724"/>
                  <a:pt x="127857" y="624360"/>
                </a:cubicBezTo>
                <a:cubicBezTo>
                  <a:pt x="97924" y="625461"/>
                  <a:pt x="61424" y="622001"/>
                  <a:pt x="41648" y="615065"/>
                </a:cubicBezTo>
                <a:cubicBezTo>
                  <a:pt x="15545" y="605855"/>
                  <a:pt x="1490" y="580513"/>
                  <a:pt x="1009" y="561218"/>
                </a:cubicBezTo>
                <a:cubicBezTo>
                  <a:pt x="0" y="519003"/>
                  <a:pt x="45217" y="474642"/>
                  <a:pt x="99983" y="456507"/>
                </a:cubicBezTo>
                <a:cubicBezTo>
                  <a:pt x="112244" y="452472"/>
                  <a:pt x="124892" y="449705"/>
                  <a:pt x="137633" y="448555"/>
                </a:cubicBezTo>
                <a:close/>
                <a:moveTo>
                  <a:pt x="102616" y="571757"/>
                </a:moveTo>
                <a:cubicBezTo>
                  <a:pt x="108893" y="595904"/>
                  <a:pt x="118013" y="612653"/>
                  <a:pt x="127857" y="624360"/>
                </a:cubicBezTo>
                <a:cubicBezTo>
                  <a:pt x="118093" y="612664"/>
                  <a:pt x="108904" y="595825"/>
                  <a:pt x="102616" y="571757"/>
                </a:cubicBezTo>
                <a:close/>
                <a:moveTo>
                  <a:pt x="99983" y="456507"/>
                </a:moveTo>
                <a:cubicBezTo>
                  <a:pt x="91187" y="491284"/>
                  <a:pt x="94598" y="541086"/>
                  <a:pt x="102616" y="571757"/>
                </a:cubicBezTo>
                <a:moveTo>
                  <a:pt x="137633" y="448555"/>
                </a:moveTo>
                <a:cubicBezTo>
                  <a:pt x="119685" y="470196"/>
                  <a:pt x="119693" y="597527"/>
                  <a:pt x="169946" y="617116"/>
                </a:cubicBezTo>
                <a:moveTo>
                  <a:pt x="217870" y="418535"/>
                </a:moveTo>
                <a:cubicBezTo>
                  <a:pt x="209317" y="458415"/>
                  <a:pt x="217852" y="539277"/>
                  <a:pt x="242145" y="586599"/>
                </a:cubicBezTo>
                <a:cubicBezTo>
                  <a:pt x="249503" y="600926"/>
                  <a:pt x="257829" y="611353"/>
                  <a:pt x="266250" y="618834"/>
                </a:cubicBezTo>
                <a:moveTo>
                  <a:pt x="251316" y="418370"/>
                </a:moveTo>
                <a:cubicBezTo>
                  <a:pt x="239104" y="440190"/>
                  <a:pt x="249335" y="598153"/>
                  <a:pt x="308811" y="605468"/>
                </a:cubicBezTo>
                <a:moveTo>
                  <a:pt x="332116" y="377680"/>
                </a:moveTo>
                <a:cubicBezTo>
                  <a:pt x="327190" y="423952"/>
                  <a:pt x="354871" y="508182"/>
                  <a:pt x="390731" y="549519"/>
                </a:cubicBezTo>
                <a:lnTo>
                  <a:pt x="390742" y="549440"/>
                </a:lnTo>
                <a:cubicBezTo>
                  <a:pt x="403620" y="564316"/>
                  <a:pt x="416425" y="572906"/>
                  <a:pt x="428386" y="577756"/>
                </a:cubicBezTo>
                <a:moveTo>
                  <a:pt x="365352" y="373921"/>
                </a:moveTo>
                <a:cubicBezTo>
                  <a:pt x="353808" y="408626"/>
                  <a:pt x="399282" y="561218"/>
                  <a:pt x="460719" y="550876"/>
                </a:cubicBezTo>
                <a:moveTo>
                  <a:pt x="439757" y="305898"/>
                </a:moveTo>
                <a:cubicBezTo>
                  <a:pt x="447627" y="334777"/>
                  <a:pt x="498648" y="464520"/>
                  <a:pt x="566085" y="487617"/>
                </a:cubicBezTo>
                <a:moveTo>
                  <a:pt x="470730" y="298108"/>
                </a:moveTo>
                <a:cubicBezTo>
                  <a:pt x="472787" y="314894"/>
                  <a:pt x="535630" y="460086"/>
                  <a:pt x="585094" y="459129"/>
                </a:cubicBezTo>
                <a:moveTo>
                  <a:pt x="550218" y="211057"/>
                </a:moveTo>
                <a:cubicBezTo>
                  <a:pt x="555734" y="235417"/>
                  <a:pt x="574932" y="274127"/>
                  <a:pt x="584088" y="291768"/>
                </a:cubicBezTo>
                <a:cubicBezTo>
                  <a:pt x="601897" y="326014"/>
                  <a:pt x="622389" y="363057"/>
                  <a:pt x="651696" y="388412"/>
                </a:cubicBezTo>
                <a:cubicBezTo>
                  <a:pt x="662377" y="397665"/>
                  <a:pt x="673023" y="403774"/>
                  <a:pt x="683597" y="406978"/>
                </a:cubicBezTo>
                <a:cubicBezTo>
                  <a:pt x="695046" y="395587"/>
                  <a:pt x="702680" y="384775"/>
                  <a:pt x="703503" y="377332"/>
                </a:cubicBezTo>
                <a:moveTo>
                  <a:pt x="580737" y="200220"/>
                </a:moveTo>
                <a:cubicBezTo>
                  <a:pt x="580104" y="218229"/>
                  <a:pt x="654105" y="385775"/>
                  <a:pt x="703404" y="377475"/>
                </a:cubicBezTo>
                <a:moveTo>
                  <a:pt x="715562" y="226942"/>
                </a:moveTo>
                <a:cubicBezTo>
                  <a:pt x="704975" y="207406"/>
                  <a:pt x="673426" y="147300"/>
                  <a:pt x="668937" y="113515"/>
                </a:cubicBezTo>
                <a:cubicBezTo>
                  <a:pt x="673426" y="147300"/>
                  <a:pt x="704971" y="207416"/>
                  <a:pt x="715649" y="226884"/>
                </a:cubicBezTo>
                <a:lnTo>
                  <a:pt x="715558" y="226952"/>
                </a:lnTo>
                <a:cubicBezTo>
                  <a:pt x="756407" y="301985"/>
                  <a:pt x="777710" y="316376"/>
                  <a:pt x="794761" y="324209"/>
                </a:cubicBezTo>
                <a:moveTo>
                  <a:pt x="700519" y="105983"/>
                </a:moveTo>
                <a:cubicBezTo>
                  <a:pt x="697368" y="127974"/>
                  <a:pt x="772144" y="290661"/>
                  <a:pt x="814313" y="297025"/>
                </a:cubicBezTo>
                <a:moveTo>
                  <a:pt x="804112" y="46034"/>
                </a:moveTo>
                <a:cubicBezTo>
                  <a:pt x="799547" y="105068"/>
                  <a:pt x="854678" y="190273"/>
                  <a:pt x="890374" y="225392"/>
                </a:cubicBezTo>
                <a:cubicBezTo>
                  <a:pt x="898056" y="232928"/>
                  <a:pt x="908148" y="241773"/>
                  <a:pt x="919984" y="246927"/>
                </a:cubicBezTo>
                <a:moveTo>
                  <a:pt x="836195" y="46342"/>
                </a:moveTo>
                <a:cubicBezTo>
                  <a:pt x="829117" y="100270"/>
                  <a:pt x="912289" y="223093"/>
                  <a:pt x="940425" y="219242"/>
                </a:cubicBezTo>
                <a:cubicBezTo>
                  <a:pt x="940632" y="219214"/>
                  <a:pt x="940845" y="219184"/>
                  <a:pt x="941062" y="219155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1487695" y="2374883"/>
            <a:ext cx="180292" cy="275830"/>
          </a:xfrm>
          <a:custGeom>
            <a:avLst/>
            <a:gdLst/>
            <a:ahLst/>
            <a:cxnLst/>
            <a:rect l="0" t="0" r="0" b="0"/>
            <a:pathLst>
              <a:path w="180292" h="275830">
                <a:moveTo>
                  <a:pt x="124836" y="256528"/>
                </a:moveTo>
                <a:cubicBezTo>
                  <a:pt x="126084" y="247822"/>
                  <a:pt x="134213" y="241784"/>
                  <a:pt x="142995" y="243042"/>
                </a:cubicBezTo>
                <a:cubicBezTo>
                  <a:pt x="151776" y="244300"/>
                  <a:pt x="157884" y="252379"/>
                  <a:pt x="156636" y="261085"/>
                </a:cubicBezTo>
                <a:cubicBezTo>
                  <a:pt x="155388" y="269792"/>
                  <a:pt x="147258" y="275830"/>
                  <a:pt x="138477" y="274571"/>
                </a:cubicBezTo>
                <a:cubicBezTo>
                  <a:pt x="129696" y="273313"/>
                  <a:pt x="123589" y="265235"/>
                  <a:pt x="124836" y="256528"/>
                </a:cubicBezTo>
                <a:close/>
                <a:moveTo>
                  <a:pt x="48030" y="192900"/>
                </a:moveTo>
                <a:cubicBezTo>
                  <a:pt x="69522" y="42900"/>
                  <a:pt x="123906" y="819"/>
                  <a:pt x="180292" y="21768"/>
                </a:cubicBezTo>
                <a:moveTo>
                  <a:pt x="27841" y="196200"/>
                </a:moveTo>
                <a:cubicBezTo>
                  <a:pt x="0" y="55299"/>
                  <a:pt x="36238" y="0"/>
                  <a:pt x="95061" y="544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2404782" y="2940278"/>
            <a:ext cx="429744" cy="760239"/>
          </a:xfrm>
          <a:custGeom>
            <a:avLst/>
            <a:gdLst/>
            <a:ahLst/>
            <a:cxnLst/>
            <a:rect l="0" t="0" r="0" b="0"/>
            <a:pathLst>
              <a:path w="429744" h="760239">
                <a:moveTo>
                  <a:pt x="105405" y="311343"/>
                </a:moveTo>
                <a:cubicBezTo>
                  <a:pt x="107472" y="303396"/>
                  <a:pt x="109126" y="294947"/>
                  <a:pt x="110531" y="286164"/>
                </a:cubicBezTo>
                <a:cubicBezTo>
                  <a:pt x="127480" y="280642"/>
                  <a:pt x="154762" y="268596"/>
                  <a:pt x="152530" y="247934"/>
                </a:cubicBezTo>
                <a:cubicBezTo>
                  <a:pt x="150463" y="228861"/>
                  <a:pt x="127480" y="221082"/>
                  <a:pt x="111275" y="217903"/>
                </a:cubicBezTo>
                <a:cubicBezTo>
                  <a:pt x="109953" y="209537"/>
                  <a:pt x="108216" y="201256"/>
                  <a:pt x="105571" y="193476"/>
                </a:cubicBezTo>
                <a:cubicBezTo>
                  <a:pt x="109704" y="183354"/>
                  <a:pt x="111031" y="166308"/>
                  <a:pt x="110286" y="147152"/>
                </a:cubicBezTo>
                <a:cubicBezTo>
                  <a:pt x="110038" y="141464"/>
                  <a:pt x="109542" y="135608"/>
                  <a:pt x="108964" y="129669"/>
                </a:cubicBezTo>
                <a:cubicBezTo>
                  <a:pt x="123349" y="123060"/>
                  <a:pt x="142364" y="111516"/>
                  <a:pt x="143935" y="95789"/>
                </a:cubicBezTo>
                <a:cubicBezTo>
                  <a:pt x="144183" y="93781"/>
                  <a:pt x="144098" y="91767"/>
                  <a:pt x="143685" y="89592"/>
                </a:cubicBezTo>
                <a:cubicBezTo>
                  <a:pt x="139633" y="68595"/>
                  <a:pt x="110862" y="63827"/>
                  <a:pt x="94741" y="62823"/>
                </a:cubicBezTo>
                <a:cubicBezTo>
                  <a:pt x="92674" y="57553"/>
                  <a:pt x="90524" y="52952"/>
                  <a:pt x="88210" y="49439"/>
                </a:cubicBezTo>
                <a:cubicBezTo>
                  <a:pt x="90772" y="40070"/>
                  <a:pt x="89863" y="23506"/>
                  <a:pt x="86721" y="4935"/>
                </a:cubicBezTo>
                <a:cubicBezTo>
                  <a:pt x="133350" y="0"/>
                  <a:pt x="193788" y="38570"/>
                  <a:pt x="212886" y="77386"/>
                </a:cubicBezTo>
                <a:cubicBezTo>
                  <a:pt x="233141" y="83910"/>
                  <a:pt x="274062" y="115344"/>
                  <a:pt x="282908" y="142531"/>
                </a:cubicBezTo>
                <a:cubicBezTo>
                  <a:pt x="317053" y="157924"/>
                  <a:pt x="353353" y="240598"/>
                  <a:pt x="352279" y="300660"/>
                </a:cubicBezTo>
                <a:cubicBezTo>
                  <a:pt x="389565" y="330190"/>
                  <a:pt x="429744" y="608158"/>
                  <a:pt x="256622" y="694237"/>
                </a:cubicBezTo>
                <a:cubicBezTo>
                  <a:pt x="193872" y="760239"/>
                  <a:pt x="52746" y="745684"/>
                  <a:pt x="0" y="715736"/>
                </a:cubicBezTo>
                <a:cubicBezTo>
                  <a:pt x="16700" y="508445"/>
                  <a:pt x="105410" y="533624"/>
                  <a:pt x="110123" y="330180"/>
                </a:cubicBezTo>
                <a:cubicBezTo>
                  <a:pt x="110288" y="323655"/>
                  <a:pt x="108629" y="317366"/>
                  <a:pt x="105405" y="311343"/>
                </a:cubicBezTo>
                <a:close/>
                <a:moveTo>
                  <a:pt x="143935" y="95789"/>
                </a:moveTo>
                <a:cubicBezTo>
                  <a:pt x="172210" y="90770"/>
                  <a:pt x="197839" y="81986"/>
                  <a:pt x="212886" y="77386"/>
                </a:cubicBezTo>
                <a:cubicBezTo>
                  <a:pt x="197756" y="81986"/>
                  <a:pt x="172127" y="90770"/>
                  <a:pt x="143935" y="95789"/>
                </a:cubicBezTo>
                <a:close/>
                <a:moveTo>
                  <a:pt x="308757" y="545546"/>
                </a:moveTo>
                <a:cubicBezTo>
                  <a:pt x="306847" y="414322"/>
                  <a:pt x="196529" y="297570"/>
                  <a:pt x="110123" y="330180"/>
                </a:cubicBezTo>
                <a:moveTo>
                  <a:pt x="110123" y="330180"/>
                </a:moveTo>
                <a:cubicBezTo>
                  <a:pt x="112917" y="322085"/>
                  <a:pt x="123388" y="314227"/>
                  <a:pt x="138556" y="307306"/>
                </a:cubicBezTo>
                <a:moveTo>
                  <a:pt x="110123" y="330180"/>
                </a:moveTo>
                <a:cubicBezTo>
                  <a:pt x="196514" y="297528"/>
                  <a:pt x="306796" y="414340"/>
                  <a:pt x="308757" y="545546"/>
                </a:cubicBezTo>
                <a:moveTo>
                  <a:pt x="138556" y="307306"/>
                </a:moveTo>
                <a:cubicBezTo>
                  <a:pt x="123352" y="314230"/>
                  <a:pt x="112886" y="322085"/>
                  <a:pt x="110123" y="330180"/>
                </a:cubicBezTo>
                <a:moveTo>
                  <a:pt x="256622" y="694237"/>
                </a:moveTo>
                <a:cubicBezTo>
                  <a:pt x="294560" y="647534"/>
                  <a:pt x="309503" y="595491"/>
                  <a:pt x="308757" y="545546"/>
                </a:cubicBezTo>
                <a:moveTo>
                  <a:pt x="352279" y="300660"/>
                </a:moveTo>
                <a:cubicBezTo>
                  <a:pt x="311343" y="269202"/>
                  <a:pt x="193678" y="282158"/>
                  <a:pt x="138556" y="307306"/>
                </a:cubicBezTo>
                <a:moveTo>
                  <a:pt x="105571" y="193476"/>
                </a:moveTo>
                <a:cubicBezTo>
                  <a:pt x="193123" y="183354"/>
                  <a:pt x="220737" y="184777"/>
                  <a:pt x="282908" y="14253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2499524" y="3003118"/>
            <a:ext cx="60023" cy="223333"/>
          </a:xfrm>
          <a:custGeom>
            <a:avLst/>
            <a:gdLst/>
            <a:ahLst/>
            <a:cxnLst/>
            <a:rect l="0" t="0" r="0" b="0"/>
            <a:pathLst>
              <a:path w="60023" h="223333">
                <a:moveTo>
                  <a:pt x="14220" y="66839"/>
                </a:moveTo>
                <a:cubicBezTo>
                  <a:pt x="11822" y="42495"/>
                  <a:pt x="6696" y="17232"/>
                  <a:pt x="0" y="0"/>
                </a:cubicBezTo>
                <a:cubicBezTo>
                  <a:pt x="16039" y="1087"/>
                  <a:pt x="44810" y="5772"/>
                  <a:pt x="48943" y="26768"/>
                </a:cubicBezTo>
                <a:cubicBezTo>
                  <a:pt x="52663" y="45590"/>
                  <a:pt x="30507" y="59393"/>
                  <a:pt x="14220" y="66839"/>
                </a:cubicBezTo>
                <a:close/>
                <a:moveTo>
                  <a:pt x="57874" y="185103"/>
                </a:moveTo>
                <a:cubicBezTo>
                  <a:pt x="60023" y="205765"/>
                  <a:pt x="32741" y="217895"/>
                  <a:pt x="15875" y="223333"/>
                </a:cubicBezTo>
                <a:cubicBezTo>
                  <a:pt x="19265" y="201332"/>
                  <a:pt x="20008" y="177491"/>
                  <a:pt x="16537" y="155071"/>
                </a:cubicBezTo>
                <a:cubicBezTo>
                  <a:pt x="32741" y="158250"/>
                  <a:pt x="55725" y="166030"/>
                  <a:pt x="57791" y="18510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2171555" y="2739775"/>
            <a:ext cx="351199" cy="916306"/>
          </a:xfrm>
          <a:custGeom>
            <a:avLst/>
            <a:gdLst/>
            <a:ahLst/>
            <a:cxnLst/>
            <a:rect l="0" t="0" r="0" b="0"/>
            <a:pathLst>
              <a:path w="351199" h="916306">
                <a:moveTo>
                  <a:pt x="135258" y="213398"/>
                </a:moveTo>
                <a:cubicBezTo>
                  <a:pt x="142202" y="153670"/>
                  <a:pt x="186929" y="17650"/>
                  <a:pt x="270513" y="6525"/>
                </a:cubicBezTo>
                <a:cubicBezTo>
                  <a:pt x="319539" y="0"/>
                  <a:pt x="314662" y="174667"/>
                  <a:pt x="319871" y="205451"/>
                </a:cubicBezTo>
                <a:cubicBezTo>
                  <a:pt x="323012" y="224022"/>
                  <a:pt x="324006" y="240601"/>
                  <a:pt x="321443" y="249970"/>
                </a:cubicBezTo>
                <a:cubicBezTo>
                  <a:pt x="333018" y="267787"/>
                  <a:pt x="341940" y="311466"/>
                  <a:pt x="343429" y="347687"/>
                </a:cubicBezTo>
                <a:cubicBezTo>
                  <a:pt x="344173" y="366844"/>
                  <a:pt x="342931" y="383861"/>
                  <a:pt x="338798" y="393983"/>
                </a:cubicBezTo>
                <a:cubicBezTo>
                  <a:pt x="351199" y="430707"/>
                  <a:pt x="347974" y="476800"/>
                  <a:pt x="338715" y="511850"/>
                </a:cubicBezTo>
                <a:cubicBezTo>
                  <a:pt x="341939" y="517873"/>
                  <a:pt x="343514" y="524225"/>
                  <a:pt x="343348" y="530750"/>
                </a:cubicBezTo>
                <a:cubicBezTo>
                  <a:pt x="338636" y="734194"/>
                  <a:pt x="249925" y="709014"/>
                  <a:pt x="233225" y="916306"/>
                </a:cubicBezTo>
                <a:cubicBezTo>
                  <a:pt x="0" y="810485"/>
                  <a:pt x="45550" y="545311"/>
                  <a:pt x="104001" y="467263"/>
                </a:cubicBezTo>
                <a:cubicBezTo>
                  <a:pt x="104910" y="431231"/>
                  <a:pt x="115314" y="387597"/>
                  <a:pt x="128448" y="376020"/>
                </a:cubicBezTo>
                <a:cubicBezTo>
                  <a:pt x="125159" y="365423"/>
                  <a:pt x="122848" y="353672"/>
                  <a:pt x="121529" y="341915"/>
                </a:cubicBezTo>
                <a:cubicBezTo>
                  <a:pt x="117644" y="306781"/>
                  <a:pt x="122279" y="269879"/>
                  <a:pt x="135177" y="253567"/>
                </a:cubicBezTo>
                <a:cubicBezTo>
                  <a:pt x="133606" y="240266"/>
                  <a:pt x="133687" y="226698"/>
                  <a:pt x="135258" y="213398"/>
                </a:cubicBezTo>
                <a:close/>
                <a:moveTo>
                  <a:pt x="319871" y="205451"/>
                </a:moveTo>
                <a:cubicBezTo>
                  <a:pt x="305898" y="197922"/>
                  <a:pt x="286966" y="192234"/>
                  <a:pt x="261172" y="191063"/>
                </a:cubicBezTo>
                <a:cubicBezTo>
                  <a:pt x="228350" y="189557"/>
                  <a:pt x="168741" y="196918"/>
                  <a:pt x="135258" y="213398"/>
                </a:cubicBezTo>
                <a:moveTo>
                  <a:pt x="321443" y="249970"/>
                </a:moveTo>
                <a:cubicBezTo>
                  <a:pt x="290936" y="202957"/>
                  <a:pt x="153365" y="230562"/>
                  <a:pt x="135177" y="253567"/>
                </a:cubicBezTo>
                <a:moveTo>
                  <a:pt x="343429" y="347687"/>
                </a:moveTo>
                <a:cubicBezTo>
                  <a:pt x="334004" y="340744"/>
                  <a:pt x="321768" y="334637"/>
                  <a:pt x="305646" y="330204"/>
                </a:cubicBezTo>
                <a:cubicBezTo>
                  <a:pt x="252486" y="315732"/>
                  <a:pt x="160221" y="324515"/>
                  <a:pt x="121529" y="341915"/>
                </a:cubicBezTo>
                <a:moveTo>
                  <a:pt x="338798" y="393983"/>
                </a:moveTo>
                <a:cubicBezTo>
                  <a:pt x="318791" y="334924"/>
                  <a:pt x="148042" y="358871"/>
                  <a:pt x="128448" y="376020"/>
                </a:cubicBezTo>
                <a:moveTo>
                  <a:pt x="338715" y="511850"/>
                </a:moveTo>
                <a:cubicBezTo>
                  <a:pt x="313086" y="463248"/>
                  <a:pt x="178495" y="434047"/>
                  <a:pt x="112189" y="463242"/>
                </a:cubicBezTo>
                <a:lnTo>
                  <a:pt x="104001" y="467263"/>
                </a:ln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3573197" y="2652604"/>
            <a:ext cx="482083" cy="1126762"/>
          </a:xfrm>
          <a:custGeom>
            <a:avLst/>
            <a:gdLst/>
            <a:ahLst/>
            <a:cxnLst/>
            <a:rect l="0" t="0" r="0" b="0"/>
            <a:pathLst>
              <a:path w="482083" h="1126762">
                <a:moveTo>
                  <a:pt x="81284" y="1108521"/>
                </a:moveTo>
                <a:cubicBezTo>
                  <a:pt x="75907" y="1094805"/>
                  <a:pt x="68503" y="1067763"/>
                  <a:pt x="58995" y="1015159"/>
                </a:cubicBezTo>
                <a:cubicBezTo>
                  <a:pt x="55489" y="995832"/>
                  <a:pt x="51748" y="972998"/>
                  <a:pt x="47695" y="946189"/>
                </a:cubicBezTo>
                <a:cubicBezTo>
                  <a:pt x="44344" y="923589"/>
                  <a:pt x="40758" y="898266"/>
                  <a:pt x="36939" y="869587"/>
                </a:cubicBezTo>
                <a:cubicBezTo>
                  <a:pt x="0" y="590903"/>
                  <a:pt x="9507" y="373707"/>
                  <a:pt x="24626" y="316972"/>
                </a:cubicBezTo>
                <a:cubicBezTo>
                  <a:pt x="24626" y="316972"/>
                  <a:pt x="4835" y="258789"/>
                  <a:pt x="30942" y="182728"/>
                </a:cubicBezTo>
                <a:cubicBezTo>
                  <a:pt x="39125" y="160205"/>
                  <a:pt x="51829" y="133007"/>
                  <a:pt x="68039" y="107757"/>
                </a:cubicBezTo>
                <a:cubicBezTo>
                  <a:pt x="93912" y="67545"/>
                  <a:pt x="145423" y="0"/>
                  <a:pt x="188129" y="0"/>
                </a:cubicBezTo>
                <a:cubicBezTo>
                  <a:pt x="230992" y="0"/>
                  <a:pt x="280948" y="38398"/>
                  <a:pt x="300197" y="59362"/>
                </a:cubicBezTo>
                <a:cubicBezTo>
                  <a:pt x="326849" y="68168"/>
                  <a:pt x="357088" y="80871"/>
                  <a:pt x="391689" y="112745"/>
                </a:cubicBezTo>
                <a:cubicBezTo>
                  <a:pt x="400963" y="119213"/>
                  <a:pt x="410078" y="127564"/>
                  <a:pt x="418261" y="139487"/>
                </a:cubicBezTo>
                <a:cubicBezTo>
                  <a:pt x="429639" y="156009"/>
                  <a:pt x="439147" y="172064"/>
                  <a:pt x="445771" y="190222"/>
                </a:cubicBezTo>
                <a:cubicBezTo>
                  <a:pt x="452629" y="208847"/>
                  <a:pt x="456291" y="229713"/>
                  <a:pt x="455901" y="255508"/>
                </a:cubicBezTo>
                <a:cubicBezTo>
                  <a:pt x="463383" y="260652"/>
                  <a:pt x="468836" y="279488"/>
                  <a:pt x="472499" y="307232"/>
                </a:cubicBezTo>
                <a:cubicBezTo>
                  <a:pt x="475460" y="330144"/>
                  <a:pt x="477332" y="359265"/>
                  <a:pt x="478189" y="391607"/>
                </a:cubicBezTo>
                <a:cubicBezTo>
                  <a:pt x="479046" y="422312"/>
                  <a:pt x="479046" y="456056"/>
                  <a:pt x="478423" y="490580"/>
                </a:cubicBezTo>
                <a:cubicBezTo>
                  <a:pt x="477877" y="521285"/>
                  <a:pt x="476786" y="552536"/>
                  <a:pt x="475384" y="582696"/>
                </a:cubicBezTo>
                <a:cubicBezTo>
                  <a:pt x="472968" y="635923"/>
                  <a:pt x="482083" y="671131"/>
                  <a:pt x="460652" y="723969"/>
                </a:cubicBezTo>
                <a:cubicBezTo>
                  <a:pt x="460652" y="723969"/>
                  <a:pt x="467046" y="770906"/>
                  <a:pt x="467046" y="797714"/>
                </a:cubicBezTo>
                <a:cubicBezTo>
                  <a:pt x="467046" y="911729"/>
                  <a:pt x="434626" y="989660"/>
                  <a:pt x="363474" y="1042420"/>
                </a:cubicBezTo>
                <a:cubicBezTo>
                  <a:pt x="290998" y="1096115"/>
                  <a:pt x="194440" y="1118871"/>
                  <a:pt x="91882" y="1121521"/>
                </a:cubicBezTo>
                <a:cubicBezTo>
                  <a:pt x="91882" y="1121521"/>
                  <a:pt x="88376" y="1126679"/>
                  <a:pt x="81284" y="1108521"/>
                </a:cubicBezTo>
                <a:close/>
                <a:moveTo>
                  <a:pt x="91882" y="1121521"/>
                </a:moveTo>
                <a:cubicBezTo>
                  <a:pt x="194440" y="1118871"/>
                  <a:pt x="290998" y="1096115"/>
                  <a:pt x="363474" y="1042420"/>
                </a:cubicBezTo>
                <a:cubicBezTo>
                  <a:pt x="434626" y="989660"/>
                  <a:pt x="467046" y="911729"/>
                  <a:pt x="467046" y="797714"/>
                </a:cubicBezTo>
                <a:cubicBezTo>
                  <a:pt x="467046" y="770906"/>
                  <a:pt x="460577" y="723913"/>
                  <a:pt x="460577" y="723913"/>
                </a:cubicBezTo>
                <a:cubicBezTo>
                  <a:pt x="393634" y="911417"/>
                  <a:pt x="158669" y="981244"/>
                  <a:pt x="91804" y="1121521"/>
                </a:cubicBezTo>
                <a:close/>
                <a:moveTo>
                  <a:pt x="91877" y="1121540"/>
                </a:moveTo>
                <a:cubicBezTo>
                  <a:pt x="158743" y="981263"/>
                  <a:pt x="393629" y="911436"/>
                  <a:pt x="460651" y="723932"/>
                </a:cubicBezTo>
                <a:cubicBezTo>
                  <a:pt x="460651" y="723932"/>
                  <a:pt x="466340" y="706086"/>
                  <a:pt x="422776" y="633843"/>
                </a:cubicBezTo>
                <a:cubicBezTo>
                  <a:pt x="413891" y="619114"/>
                  <a:pt x="385914" y="569471"/>
                  <a:pt x="385914" y="569471"/>
                </a:cubicBezTo>
                <a:cubicBezTo>
                  <a:pt x="375081" y="489513"/>
                  <a:pt x="331362" y="447742"/>
                  <a:pt x="331362" y="447742"/>
                </a:cubicBezTo>
                <a:cubicBezTo>
                  <a:pt x="331362" y="447742"/>
                  <a:pt x="346013" y="542741"/>
                  <a:pt x="290837" y="623712"/>
                </a:cubicBezTo>
                <a:cubicBezTo>
                  <a:pt x="140117" y="844649"/>
                  <a:pt x="59847" y="999655"/>
                  <a:pt x="81278" y="1108604"/>
                </a:cubicBezTo>
                <a:cubicBezTo>
                  <a:pt x="88370" y="1126762"/>
                  <a:pt x="91955" y="1121540"/>
                  <a:pt x="91955" y="1121540"/>
                </a:cubicBezTo>
                <a:close/>
                <a:moveTo>
                  <a:pt x="290843" y="623629"/>
                </a:moveTo>
                <a:cubicBezTo>
                  <a:pt x="346018" y="542736"/>
                  <a:pt x="331362" y="447742"/>
                  <a:pt x="331362" y="447742"/>
                </a:cubicBezTo>
                <a:cubicBezTo>
                  <a:pt x="328790" y="412283"/>
                  <a:pt x="303545" y="389756"/>
                  <a:pt x="303545" y="389756"/>
                </a:cubicBezTo>
                <a:cubicBezTo>
                  <a:pt x="286167" y="340659"/>
                  <a:pt x="287180" y="328034"/>
                  <a:pt x="192804" y="286574"/>
                </a:cubicBezTo>
                <a:cubicBezTo>
                  <a:pt x="185557" y="283379"/>
                  <a:pt x="178465" y="280262"/>
                  <a:pt x="171451" y="277145"/>
                </a:cubicBezTo>
                <a:cubicBezTo>
                  <a:pt x="80583" y="428956"/>
                  <a:pt x="40837" y="768816"/>
                  <a:pt x="47695" y="946189"/>
                </a:cubicBezTo>
                <a:cubicBezTo>
                  <a:pt x="51748" y="972998"/>
                  <a:pt x="55489" y="995832"/>
                  <a:pt x="58995" y="1015159"/>
                </a:cubicBezTo>
                <a:cubicBezTo>
                  <a:pt x="68503" y="1067763"/>
                  <a:pt x="75907" y="1094805"/>
                  <a:pt x="81284" y="1108521"/>
                </a:cubicBezTo>
                <a:cubicBezTo>
                  <a:pt x="59853" y="999572"/>
                  <a:pt x="140122" y="844566"/>
                  <a:pt x="290843" y="623629"/>
                </a:cubicBezTo>
                <a:close/>
                <a:moveTo>
                  <a:pt x="47695" y="946189"/>
                </a:moveTo>
                <a:cubicBezTo>
                  <a:pt x="40837" y="768816"/>
                  <a:pt x="80581" y="428960"/>
                  <a:pt x="171450" y="277071"/>
                </a:cubicBezTo>
                <a:cubicBezTo>
                  <a:pt x="105130" y="247301"/>
                  <a:pt x="53305" y="219636"/>
                  <a:pt x="30938" y="182774"/>
                </a:cubicBezTo>
                <a:cubicBezTo>
                  <a:pt x="4831" y="258835"/>
                  <a:pt x="24626" y="316972"/>
                  <a:pt x="24626" y="316972"/>
                </a:cubicBezTo>
                <a:cubicBezTo>
                  <a:pt x="9507" y="373707"/>
                  <a:pt x="0" y="590903"/>
                  <a:pt x="36939" y="869587"/>
                </a:cubicBezTo>
                <a:cubicBezTo>
                  <a:pt x="40758" y="898266"/>
                  <a:pt x="44344" y="923589"/>
                  <a:pt x="47695" y="946189"/>
                </a:cubicBezTo>
                <a:close/>
                <a:moveTo>
                  <a:pt x="256474" y="318790"/>
                </a:moveTo>
                <a:cubicBezTo>
                  <a:pt x="289127" y="298683"/>
                  <a:pt x="447874" y="250053"/>
                  <a:pt x="455901" y="255508"/>
                </a:cubicBezTo>
                <a:cubicBezTo>
                  <a:pt x="456291" y="229713"/>
                  <a:pt x="452550" y="208828"/>
                  <a:pt x="445692" y="190202"/>
                </a:cubicBezTo>
                <a:cubicBezTo>
                  <a:pt x="430574" y="206255"/>
                  <a:pt x="405246" y="223478"/>
                  <a:pt x="365656" y="237896"/>
                </a:cubicBezTo>
                <a:cubicBezTo>
                  <a:pt x="315624" y="256132"/>
                  <a:pt x="245330" y="274212"/>
                  <a:pt x="171372" y="277017"/>
                </a:cubicBezTo>
                <a:cubicBezTo>
                  <a:pt x="178308" y="280135"/>
                  <a:pt x="185478" y="283330"/>
                  <a:pt x="192726" y="286447"/>
                </a:cubicBezTo>
                <a:cubicBezTo>
                  <a:pt x="222028" y="299306"/>
                  <a:pt x="242134" y="309359"/>
                  <a:pt x="256474" y="318633"/>
                </a:cubicBezTo>
                <a:close/>
                <a:moveTo>
                  <a:pt x="44110" y="199963"/>
                </a:moveTo>
                <a:cubicBezTo>
                  <a:pt x="70529" y="228642"/>
                  <a:pt x="115886" y="252100"/>
                  <a:pt x="171451" y="277038"/>
                </a:cubicBezTo>
                <a:cubicBezTo>
                  <a:pt x="245486" y="274154"/>
                  <a:pt x="315703" y="256151"/>
                  <a:pt x="365735" y="237915"/>
                </a:cubicBezTo>
                <a:cubicBezTo>
                  <a:pt x="405247" y="223498"/>
                  <a:pt x="430652" y="206276"/>
                  <a:pt x="445771" y="190222"/>
                </a:cubicBezTo>
                <a:cubicBezTo>
                  <a:pt x="439147" y="172064"/>
                  <a:pt x="429639" y="156009"/>
                  <a:pt x="418261" y="139487"/>
                </a:cubicBezTo>
                <a:cubicBezTo>
                  <a:pt x="410078" y="127564"/>
                  <a:pt x="400882" y="119225"/>
                  <a:pt x="391608" y="112757"/>
                </a:cubicBezTo>
                <a:cubicBezTo>
                  <a:pt x="351006" y="137150"/>
                  <a:pt x="284218" y="171985"/>
                  <a:pt x="210573" y="188974"/>
                </a:cubicBezTo>
                <a:cubicBezTo>
                  <a:pt x="137707" y="205729"/>
                  <a:pt x="85492" y="204795"/>
                  <a:pt x="44033" y="199963"/>
                </a:cubicBezTo>
                <a:moveTo>
                  <a:pt x="300197" y="59362"/>
                </a:moveTo>
                <a:cubicBezTo>
                  <a:pt x="273154" y="73857"/>
                  <a:pt x="235825" y="89989"/>
                  <a:pt x="189845" y="100432"/>
                </a:cubicBezTo>
                <a:cubicBezTo>
                  <a:pt x="134280" y="113057"/>
                  <a:pt x="97341" y="113291"/>
                  <a:pt x="68039" y="107757"/>
                </a:cubicBezTo>
                <a:cubicBezTo>
                  <a:pt x="51829" y="133007"/>
                  <a:pt x="39125" y="160205"/>
                  <a:pt x="30942" y="182728"/>
                </a:cubicBezTo>
                <a:cubicBezTo>
                  <a:pt x="34605" y="188729"/>
                  <a:pt x="38969" y="194418"/>
                  <a:pt x="44113" y="199951"/>
                </a:cubicBezTo>
                <a:cubicBezTo>
                  <a:pt x="85573" y="204782"/>
                  <a:pt x="137787" y="205718"/>
                  <a:pt x="210653" y="188962"/>
                </a:cubicBezTo>
                <a:cubicBezTo>
                  <a:pt x="284299" y="171973"/>
                  <a:pt x="351087" y="137138"/>
                  <a:pt x="391689" y="112745"/>
                </a:cubicBezTo>
                <a:cubicBezTo>
                  <a:pt x="357088" y="80871"/>
                  <a:pt x="326927" y="68168"/>
                  <a:pt x="300275" y="59362"/>
                </a:cubicBezTo>
                <a:close/>
                <a:moveTo>
                  <a:pt x="188129" y="0"/>
                </a:moveTo>
                <a:cubicBezTo>
                  <a:pt x="145423" y="0"/>
                  <a:pt x="93910" y="67566"/>
                  <a:pt x="68036" y="107779"/>
                </a:cubicBezTo>
                <a:cubicBezTo>
                  <a:pt x="97339" y="113234"/>
                  <a:pt x="134278" y="113079"/>
                  <a:pt x="189844" y="100454"/>
                </a:cubicBezTo>
                <a:cubicBezTo>
                  <a:pt x="235824" y="90011"/>
                  <a:pt x="273153" y="73879"/>
                  <a:pt x="300195" y="59384"/>
                </a:cubicBezTo>
                <a:cubicBezTo>
                  <a:pt x="280946" y="38420"/>
                  <a:pt x="230992" y="0"/>
                  <a:pt x="188129" y="0"/>
                </a:cubicBezTo>
                <a:close/>
                <a:moveTo>
                  <a:pt x="475303" y="582601"/>
                </a:moveTo>
                <a:cubicBezTo>
                  <a:pt x="468056" y="589848"/>
                  <a:pt x="448495" y="601538"/>
                  <a:pt x="411789" y="615020"/>
                </a:cubicBezTo>
                <a:cubicBezTo>
                  <a:pt x="416231" y="622813"/>
                  <a:pt x="420283" y="629671"/>
                  <a:pt x="422777" y="633880"/>
                </a:cubicBezTo>
                <a:cubicBezTo>
                  <a:pt x="466341" y="706123"/>
                  <a:pt x="460652" y="723969"/>
                  <a:pt x="460652" y="723969"/>
                </a:cubicBezTo>
                <a:cubicBezTo>
                  <a:pt x="482083" y="671131"/>
                  <a:pt x="472887" y="635828"/>
                  <a:pt x="475303" y="582601"/>
                </a:cubicBezTo>
                <a:close/>
                <a:moveTo>
                  <a:pt x="385996" y="569525"/>
                </a:moveTo>
                <a:cubicBezTo>
                  <a:pt x="385996" y="569525"/>
                  <a:pt x="400413" y="595243"/>
                  <a:pt x="411869" y="615115"/>
                </a:cubicBezTo>
                <a:cubicBezTo>
                  <a:pt x="448575" y="601633"/>
                  <a:pt x="468214" y="589865"/>
                  <a:pt x="475384" y="582696"/>
                </a:cubicBezTo>
                <a:cubicBezTo>
                  <a:pt x="476786" y="552536"/>
                  <a:pt x="477877" y="521285"/>
                  <a:pt x="478423" y="490580"/>
                </a:cubicBezTo>
                <a:cubicBezTo>
                  <a:pt x="479046" y="456057"/>
                  <a:pt x="479046" y="422312"/>
                  <a:pt x="478189" y="391607"/>
                </a:cubicBezTo>
                <a:cubicBezTo>
                  <a:pt x="448653" y="410155"/>
                  <a:pt x="380073" y="435015"/>
                  <a:pt x="330820" y="442418"/>
                </a:cubicBezTo>
                <a:cubicBezTo>
                  <a:pt x="331054" y="444133"/>
                  <a:pt x="331210" y="445925"/>
                  <a:pt x="331366" y="447718"/>
                </a:cubicBezTo>
                <a:cubicBezTo>
                  <a:pt x="331366" y="447718"/>
                  <a:pt x="375085" y="489489"/>
                  <a:pt x="385918" y="569447"/>
                </a:cubicBezTo>
                <a:close/>
                <a:moveTo>
                  <a:pt x="294035" y="363109"/>
                </a:moveTo>
                <a:cubicBezTo>
                  <a:pt x="297074" y="370746"/>
                  <a:pt x="299958" y="379474"/>
                  <a:pt x="303542" y="389684"/>
                </a:cubicBezTo>
                <a:cubicBezTo>
                  <a:pt x="303542" y="389684"/>
                  <a:pt x="326298" y="409946"/>
                  <a:pt x="330819" y="442288"/>
                </a:cubicBezTo>
                <a:cubicBezTo>
                  <a:pt x="380071" y="434884"/>
                  <a:pt x="448651" y="410024"/>
                  <a:pt x="478188" y="391476"/>
                </a:cubicBezTo>
                <a:cubicBezTo>
                  <a:pt x="477330" y="359134"/>
                  <a:pt x="475460" y="330144"/>
                  <a:pt x="472499" y="307232"/>
                </a:cubicBezTo>
                <a:cubicBezTo>
                  <a:pt x="468836" y="279488"/>
                  <a:pt x="463458" y="260551"/>
                  <a:pt x="455977" y="255407"/>
                </a:cubicBezTo>
                <a:cubicBezTo>
                  <a:pt x="447950" y="249952"/>
                  <a:pt x="289203" y="298503"/>
                  <a:pt x="256549" y="318688"/>
                </a:cubicBezTo>
                <a:cubicBezTo>
                  <a:pt x="278682" y="333027"/>
                  <a:pt x="287021" y="345418"/>
                  <a:pt x="294035" y="36303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4905466" y="2650165"/>
            <a:ext cx="448437" cy="728374"/>
          </a:xfrm>
          <a:custGeom>
            <a:avLst/>
            <a:gdLst/>
            <a:ahLst/>
            <a:cxnLst/>
            <a:rect l="0" t="0" r="0" b="0"/>
            <a:pathLst>
              <a:path w="448437" h="728374">
                <a:moveTo>
                  <a:pt x="369046" y="550869"/>
                </a:moveTo>
                <a:cubicBezTo>
                  <a:pt x="332149" y="466183"/>
                  <a:pt x="299447" y="450500"/>
                  <a:pt x="299447" y="450500"/>
                </a:cubicBezTo>
                <a:cubicBezTo>
                  <a:pt x="299291" y="448697"/>
                  <a:pt x="299136" y="446893"/>
                  <a:pt x="298903" y="445168"/>
                </a:cubicBezTo>
                <a:cubicBezTo>
                  <a:pt x="294398" y="412627"/>
                  <a:pt x="271723" y="392039"/>
                  <a:pt x="271723" y="392039"/>
                </a:cubicBezTo>
                <a:cubicBezTo>
                  <a:pt x="268150" y="381766"/>
                  <a:pt x="265276" y="372906"/>
                  <a:pt x="262246" y="365222"/>
                </a:cubicBezTo>
                <a:cubicBezTo>
                  <a:pt x="255255" y="347500"/>
                  <a:pt x="246944" y="335032"/>
                  <a:pt x="224883" y="320604"/>
                </a:cubicBezTo>
                <a:cubicBezTo>
                  <a:pt x="210591" y="311272"/>
                  <a:pt x="190470" y="301198"/>
                  <a:pt x="161264" y="288260"/>
                </a:cubicBezTo>
                <a:cubicBezTo>
                  <a:pt x="154040" y="285124"/>
                  <a:pt x="147051" y="281920"/>
                  <a:pt x="140138" y="278783"/>
                </a:cubicBezTo>
                <a:cubicBezTo>
                  <a:pt x="84754" y="253691"/>
                  <a:pt x="39546" y="230089"/>
                  <a:pt x="13213" y="201233"/>
                </a:cubicBezTo>
                <a:cubicBezTo>
                  <a:pt x="8086" y="195665"/>
                  <a:pt x="3651" y="189894"/>
                  <a:pt x="0" y="183855"/>
                </a:cubicBezTo>
                <a:cubicBezTo>
                  <a:pt x="8156" y="161194"/>
                  <a:pt x="20817" y="133828"/>
                  <a:pt x="36974" y="108422"/>
                </a:cubicBezTo>
                <a:cubicBezTo>
                  <a:pt x="62763" y="67961"/>
                  <a:pt x="114113" y="0"/>
                  <a:pt x="156680" y="0"/>
                </a:cubicBezTo>
                <a:cubicBezTo>
                  <a:pt x="199403" y="0"/>
                  <a:pt x="249189" y="38633"/>
                  <a:pt x="268375" y="59727"/>
                </a:cubicBezTo>
                <a:cubicBezTo>
                  <a:pt x="294941" y="68587"/>
                  <a:pt x="325088" y="81416"/>
                  <a:pt x="359577" y="113488"/>
                </a:cubicBezTo>
                <a:cubicBezTo>
                  <a:pt x="368820" y="119996"/>
                  <a:pt x="377986" y="128386"/>
                  <a:pt x="386142" y="140384"/>
                </a:cubicBezTo>
                <a:cubicBezTo>
                  <a:pt x="397483" y="157007"/>
                  <a:pt x="406802" y="173149"/>
                  <a:pt x="413404" y="191420"/>
                </a:cubicBezTo>
                <a:cubicBezTo>
                  <a:pt x="420240" y="210161"/>
                  <a:pt x="424048" y="230977"/>
                  <a:pt x="423659" y="256932"/>
                </a:cubicBezTo>
                <a:cubicBezTo>
                  <a:pt x="431117" y="262108"/>
                  <a:pt x="436476" y="281162"/>
                  <a:pt x="440127" y="309077"/>
                </a:cubicBezTo>
                <a:cubicBezTo>
                  <a:pt x="443079" y="332131"/>
                  <a:pt x="444943" y="361301"/>
                  <a:pt x="445798" y="393842"/>
                </a:cubicBezTo>
                <a:cubicBezTo>
                  <a:pt x="446652" y="424737"/>
                  <a:pt x="446645" y="458890"/>
                  <a:pt x="446024" y="493627"/>
                </a:cubicBezTo>
                <a:cubicBezTo>
                  <a:pt x="445480" y="524523"/>
                  <a:pt x="444320" y="555786"/>
                  <a:pt x="442922" y="586132"/>
                </a:cubicBezTo>
                <a:cubicBezTo>
                  <a:pt x="440514" y="639689"/>
                  <a:pt x="448437" y="675210"/>
                  <a:pt x="427075" y="728374"/>
                </a:cubicBezTo>
                <a:cubicBezTo>
                  <a:pt x="427075" y="728374"/>
                  <a:pt x="426997" y="728296"/>
                  <a:pt x="426920" y="728060"/>
                </a:cubicBezTo>
                <a:cubicBezTo>
                  <a:pt x="417599" y="689324"/>
                  <a:pt x="406413" y="650510"/>
                  <a:pt x="393441" y="613342"/>
                </a:cubicBezTo>
                <a:cubicBezTo>
                  <a:pt x="385906" y="591778"/>
                  <a:pt x="377823" y="571022"/>
                  <a:pt x="369046" y="550869"/>
                </a:cubicBezTo>
                <a:close/>
                <a:moveTo>
                  <a:pt x="393441" y="613342"/>
                </a:moveTo>
                <a:cubicBezTo>
                  <a:pt x="421172" y="602128"/>
                  <a:pt x="436708" y="592405"/>
                  <a:pt x="442922" y="586132"/>
                </a:cubicBezTo>
                <a:moveTo>
                  <a:pt x="298903" y="445168"/>
                </a:moveTo>
                <a:cubicBezTo>
                  <a:pt x="347995" y="437718"/>
                  <a:pt x="416358" y="412504"/>
                  <a:pt x="445798" y="393842"/>
                </a:cubicBezTo>
                <a:moveTo>
                  <a:pt x="423659" y="256932"/>
                </a:moveTo>
                <a:cubicBezTo>
                  <a:pt x="415659" y="251443"/>
                  <a:pt x="257430" y="300295"/>
                  <a:pt x="224883" y="320604"/>
                </a:cubicBezTo>
                <a:moveTo>
                  <a:pt x="140138" y="278783"/>
                </a:moveTo>
                <a:cubicBezTo>
                  <a:pt x="213854" y="275961"/>
                  <a:pt x="283761" y="257757"/>
                  <a:pt x="333630" y="239408"/>
                </a:cubicBezTo>
                <a:cubicBezTo>
                  <a:pt x="373090" y="224902"/>
                  <a:pt x="398335" y="207572"/>
                  <a:pt x="413404" y="191420"/>
                </a:cubicBezTo>
                <a:moveTo>
                  <a:pt x="13213" y="201233"/>
                </a:moveTo>
                <a:cubicBezTo>
                  <a:pt x="54538" y="206094"/>
                  <a:pt x="106495" y="206988"/>
                  <a:pt x="179123" y="190129"/>
                </a:cubicBezTo>
                <a:cubicBezTo>
                  <a:pt x="252529" y="173035"/>
                  <a:pt x="319107" y="138032"/>
                  <a:pt x="359577" y="113488"/>
                </a:cubicBezTo>
                <a:moveTo>
                  <a:pt x="36974" y="108422"/>
                </a:moveTo>
                <a:cubicBezTo>
                  <a:pt x="66181" y="113989"/>
                  <a:pt x="103000" y="113754"/>
                  <a:pt x="158384" y="101051"/>
                </a:cubicBezTo>
                <a:cubicBezTo>
                  <a:pt x="204214" y="90544"/>
                  <a:pt x="241421" y="74312"/>
                  <a:pt x="268375" y="59727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5028037" y="3100649"/>
            <a:ext cx="342560" cy="704920"/>
          </a:xfrm>
          <a:custGeom>
            <a:avLst/>
            <a:gdLst/>
            <a:ahLst/>
            <a:cxnLst/>
            <a:rect l="0" t="0" r="0" b="0"/>
            <a:pathLst>
              <a:path w="342560" h="704920">
                <a:moveTo>
                  <a:pt x="211906" y="636074"/>
                </a:moveTo>
                <a:cubicBezTo>
                  <a:pt x="116363" y="574989"/>
                  <a:pt x="120714" y="527392"/>
                  <a:pt x="82574" y="472894"/>
                </a:cubicBezTo>
                <a:cubicBezTo>
                  <a:pt x="143861" y="542682"/>
                  <a:pt x="248959" y="601258"/>
                  <a:pt x="271485" y="589025"/>
                </a:cubicBezTo>
                <a:cubicBezTo>
                  <a:pt x="296186" y="575538"/>
                  <a:pt x="338598" y="492263"/>
                  <a:pt x="319179" y="346491"/>
                </a:cubicBezTo>
                <a:cubicBezTo>
                  <a:pt x="335413" y="432512"/>
                  <a:pt x="342560" y="513277"/>
                  <a:pt x="340774" y="569657"/>
                </a:cubicBezTo>
                <a:cubicBezTo>
                  <a:pt x="337666" y="669321"/>
                  <a:pt x="319723" y="704920"/>
                  <a:pt x="211906" y="636074"/>
                </a:cubicBezTo>
                <a:close/>
                <a:moveTo>
                  <a:pt x="176876" y="78"/>
                </a:moveTo>
                <a:cubicBezTo>
                  <a:pt x="176876" y="78"/>
                  <a:pt x="209578" y="15682"/>
                  <a:pt x="246474" y="100447"/>
                </a:cubicBezTo>
                <a:cubicBezTo>
                  <a:pt x="279410" y="176038"/>
                  <a:pt x="303567" y="263783"/>
                  <a:pt x="319181" y="346588"/>
                </a:cubicBezTo>
                <a:cubicBezTo>
                  <a:pt x="338600" y="492359"/>
                  <a:pt x="296266" y="575634"/>
                  <a:pt x="271487" y="589121"/>
                </a:cubicBezTo>
                <a:cubicBezTo>
                  <a:pt x="261777" y="594375"/>
                  <a:pt x="236843" y="586533"/>
                  <a:pt x="206704" y="570380"/>
                </a:cubicBezTo>
                <a:cubicBezTo>
                  <a:pt x="174701" y="481851"/>
                  <a:pt x="307529" y="288248"/>
                  <a:pt x="176876" y="0"/>
                </a:cubicBezTo>
                <a:close/>
                <a:moveTo>
                  <a:pt x="82578" y="472990"/>
                </a:moveTo>
                <a:cubicBezTo>
                  <a:pt x="77683" y="465934"/>
                  <a:pt x="72090" y="458876"/>
                  <a:pt x="65488" y="451583"/>
                </a:cubicBezTo>
                <a:cubicBezTo>
                  <a:pt x="83509" y="408221"/>
                  <a:pt x="230940" y="214225"/>
                  <a:pt x="176876" y="0"/>
                </a:cubicBezTo>
                <a:cubicBezTo>
                  <a:pt x="307529" y="288248"/>
                  <a:pt x="174701" y="481851"/>
                  <a:pt x="206704" y="570380"/>
                </a:cubicBezTo>
                <a:cubicBezTo>
                  <a:pt x="166700" y="548973"/>
                  <a:pt x="117532" y="512824"/>
                  <a:pt x="82578" y="472990"/>
                </a:cubicBezTo>
                <a:close/>
                <a:moveTo>
                  <a:pt x="65488" y="451583"/>
                </a:moveTo>
                <a:cubicBezTo>
                  <a:pt x="56322" y="441390"/>
                  <a:pt x="25323" y="422179"/>
                  <a:pt x="0" y="397870"/>
                </a:cubicBezTo>
                <a:cubicBezTo>
                  <a:pt x="34799" y="332708"/>
                  <a:pt x="80784" y="259392"/>
                  <a:pt x="136479" y="176979"/>
                </a:cubicBezTo>
                <a:cubicBezTo>
                  <a:pt x="191474" y="95586"/>
                  <a:pt x="176876" y="0"/>
                  <a:pt x="176876" y="0"/>
                </a:cubicBezTo>
                <a:cubicBezTo>
                  <a:pt x="230940" y="214225"/>
                  <a:pt x="83432" y="408221"/>
                  <a:pt x="65488" y="45158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4879524" y="2834037"/>
            <a:ext cx="339992" cy="664497"/>
          </a:xfrm>
          <a:custGeom>
            <a:avLst/>
            <a:gdLst/>
            <a:ahLst/>
            <a:cxnLst/>
            <a:rect l="0" t="0" r="0" b="0"/>
            <a:pathLst>
              <a:path w="339992" h="664497">
                <a:moveTo>
                  <a:pt x="19729" y="135028"/>
                </a:moveTo>
                <a:cubicBezTo>
                  <a:pt x="19729" y="135028"/>
                  <a:pt x="0" y="76531"/>
                  <a:pt x="26022" y="0"/>
                </a:cubicBezTo>
                <a:cubicBezTo>
                  <a:pt x="48315" y="37089"/>
                  <a:pt x="99970" y="64926"/>
                  <a:pt x="166074" y="94880"/>
                </a:cubicBezTo>
                <a:cubicBezTo>
                  <a:pt x="104088" y="199484"/>
                  <a:pt x="65948" y="392617"/>
                  <a:pt x="50257" y="561363"/>
                </a:cubicBezTo>
                <a:cubicBezTo>
                  <a:pt x="31303" y="533604"/>
                  <a:pt x="19807" y="507336"/>
                  <a:pt x="11496" y="479499"/>
                </a:cubicBezTo>
                <a:cubicBezTo>
                  <a:pt x="699" y="304480"/>
                  <a:pt x="8699" y="176665"/>
                  <a:pt x="19729" y="135028"/>
                </a:cubicBezTo>
                <a:close/>
                <a:moveTo>
                  <a:pt x="50255" y="561383"/>
                </a:moveTo>
                <a:cubicBezTo>
                  <a:pt x="65946" y="392637"/>
                  <a:pt x="104008" y="199504"/>
                  <a:pt x="165994" y="94979"/>
                </a:cubicBezTo>
                <a:cubicBezTo>
                  <a:pt x="172986" y="98116"/>
                  <a:pt x="180054" y="101252"/>
                  <a:pt x="187278" y="104467"/>
                </a:cubicBezTo>
                <a:cubicBezTo>
                  <a:pt x="281346" y="146183"/>
                  <a:pt x="280336" y="158886"/>
                  <a:pt x="297658" y="208286"/>
                </a:cubicBezTo>
                <a:cubicBezTo>
                  <a:pt x="297658" y="208286"/>
                  <a:pt x="322825" y="230948"/>
                  <a:pt x="325389" y="266626"/>
                </a:cubicBezTo>
                <a:cubicBezTo>
                  <a:pt x="325389" y="266626"/>
                  <a:pt x="339992" y="362213"/>
                  <a:pt x="284996" y="443606"/>
                </a:cubicBezTo>
                <a:cubicBezTo>
                  <a:pt x="229301" y="526019"/>
                  <a:pt x="183317" y="599336"/>
                  <a:pt x="148517" y="664497"/>
                </a:cubicBezTo>
                <a:cubicBezTo>
                  <a:pt x="102066" y="625290"/>
                  <a:pt x="71461" y="592435"/>
                  <a:pt x="50255" y="56138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5910037" y="2763594"/>
            <a:ext cx="421829" cy="754384"/>
          </a:xfrm>
          <a:custGeom>
            <a:avLst/>
            <a:gdLst/>
            <a:ahLst/>
            <a:cxnLst/>
            <a:rect l="0" t="0" r="0" b="0"/>
            <a:pathLst>
              <a:path w="421829" h="754384">
                <a:moveTo>
                  <a:pt x="292148" y="683227"/>
                </a:moveTo>
                <a:cubicBezTo>
                  <a:pt x="251952" y="716513"/>
                  <a:pt x="203730" y="749037"/>
                  <a:pt x="164069" y="754293"/>
                </a:cubicBezTo>
                <a:cubicBezTo>
                  <a:pt x="133043" y="737841"/>
                  <a:pt x="6342" y="503101"/>
                  <a:pt x="19410" y="309859"/>
                </a:cubicBezTo>
                <a:cubicBezTo>
                  <a:pt x="19410" y="309859"/>
                  <a:pt x="0" y="253036"/>
                  <a:pt x="25599" y="178695"/>
                </a:cubicBezTo>
                <a:cubicBezTo>
                  <a:pt x="33624" y="156681"/>
                  <a:pt x="46084" y="130063"/>
                  <a:pt x="61979" y="105384"/>
                </a:cubicBezTo>
                <a:cubicBezTo>
                  <a:pt x="87350" y="66081"/>
                  <a:pt x="137859" y="0"/>
                  <a:pt x="179736" y="0"/>
                </a:cubicBezTo>
                <a:cubicBezTo>
                  <a:pt x="221766" y="0"/>
                  <a:pt x="270751" y="37551"/>
                  <a:pt x="289626" y="58041"/>
                </a:cubicBezTo>
                <a:cubicBezTo>
                  <a:pt x="315761" y="66648"/>
                  <a:pt x="345417" y="79106"/>
                  <a:pt x="379347" y="110259"/>
                </a:cubicBezTo>
                <a:cubicBezTo>
                  <a:pt x="388441" y="116582"/>
                  <a:pt x="397375" y="124733"/>
                  <a:pt x="405398" y="136387"/>
                </a:cubicBezTo>
                <a:cubicBezTo>
                  <a:pt x="411512" y="145222"/>
                  <a:pt x="416938" y="154135"/>
                  <a:pt x="421829" y="163122"/>
                </a:cubicBezTo>
                <a:cubicBezTo>
                  <a:pt x="398445" y="176376"/>
                  <a:pt x="375671" y="190239"/>
                  <a:pt x="354045" y="204635"/>
                </a:cubicBezTo>
                <a:cubicBezTo>
                  <a:pt x="328368" y="221697"/>
                  <a:pt x="308808" y="237376"/>
                  <a:pt x="293830" y="251086"/>
                </a:cubicBezTo>
                <a:cubicBezTo>
                  <a:pt x="258830" y="283229"/>
                  <a:pt x="249278" y="304862"/>
                  <a:pt x="247290" y="310194"/>
                </a:cubicBezTo>
                <a:cubicBezTo>
                  <a:pt x="246450" y="288714"/>
                  <a:pt x="241480" y="273645"/>
                  <a:pt x="234220" y="263590"/>
                </a:cubicBezTo>
                <a:cubicBezTo>
                  <a:pt x="213434" y="234874"/>
                  <a:pt x="174384" y="247366"/>
                  <a:pt x="163303" y="270826"/>
                </a:cubicBezTo>
                <a:cubicBezTo>
                  <a:pt x="145345" y="309063"/>
                  <a:pt x="162161" y="370033"/>
                  <a:pt x="179202" y="446202"/>
                </a:cubicBezTo>
                <a:cubicBezTo>
                  <a:pt x="199147" y="535473"/>
                  <a:pt x="198383" y="636473"/>
                  <a:pt x="198383" y="636473"/>
                </a:cubicBezTo>
                <a:cubicBezTo>
                  <a:pt x="198383" y="636473"/>
                  <a:pt x="221996" y="594657"/>
                  <a:pt x="236669" y="475603"/>
                </a:cubicBezTo>
                <a:cubicBezTo>
                  <a:pt x="240643" y="513460"/>
                  <a:pt x="247902" y="553601"/>
                  <a:pt x="259212" y="593438"/>
                </a:cubicBezTo>
                <a:cubicBezTo>
                  <a:pt x="267924" y="624058"/>
                  <a:pt x="278850" y="654206"/>
                  <a:pt x="292224" y="683227"/>
                </a:cubicBezTo>
                <a:close/>
                <a:moveTo>
                  <a:pt x="292224" y="683227"/>
                </a:moveTo>
                <a:cubicBezTo>
                  <a:pt x="278850" y="654206"/>
                  <a:pt x="267999" y="623815"/>
                  <a:pt x="259287" y="593195"/>
                </a:cubicBezTo>
                <a:cubicBezTo>
                  <a:pt x="259287" y="593499"/>
                  <a:pt x="259364" y="593728"/>
                  <a:pt x="259440" y="594032"/>
                </a:cubicBezTo>
                <a:cubicBezTo>
                  <a:pt x="233228" y="665784"/>
                  <a:pt x="204571" y="677667"/>
                  <a:pt x="164069" y="754293"/>
                </a:cubicBezTo>
                <a:cubicBezTo>
                  <a:pt x="203730" y="749037"/>
                  <a:pt x="251952" y="716513"/>
                  <a:pt x="292148" y="683227"/>
                </a:cubicBezTo>
                <a:close/>
                <a:moveTo>
                  <a:pt x="236669" y="475603"/>
                </a:moveTo>
                <a:cubicBezTo>
                  <a:pt x="221996" y="594657"/>
                  <a:pt x="198383" y="636473"/>
                  <a:pt x="198383" y="636473"/>
                </a:cubicBezTo>
                <a:cubicBezTo>
                  <a:pt x="198383" y="636473"/>
                  <a:pt x="199147" y="535473"/>
                  <a:pt x="179202" y="446202"/>
                </a:cubicBezTo>
                <a:cubicBezTo>
                  <a:pt x="162161" y="370033"/>
                  <a:pt x="145349" y="309097"/>
                  <a:pt x="163307" y="270860"/>
                </a:cubicBezTo>
                <a:cubicBezTo>
                  <a:pt x="98274" y="241763"/>
                  <a:pt x="47532" y="214723"/>
                  <a:pt x="25599" y="178695"/>
                </a:cubicBezTo>
                <a:cubicBezTo>
                  <a:pt x="0" y="253036"/>
                  <a:pt x="19410" y="309859"/>
                  <a:pt x="19410" y="309859"/>
                </a:cubicBezTo>
                <a:cubicBezTo>
                  <a:pt x="6342" y="503101"/>
                  <a:pt x="132968" y="737931"/>
                  <a:pt x="163995" y="754384"/>
                </a:cubicBezTo>
                <a:cubicBezTo>
                  <a:pt x="204496" y="677681"/>
                  <a:pt x="233154" y="665875"/>
                  <a:pt x="259365" y="594047"/>
                </a:cubicBezTo>
                <a:cubicBezTo>
                  <a:pt x="259365" y="593895"/>
                  <a:pt x="259365" y="593666"/>
                  <a:pt x="259212" y="593438"/>
                </a:cubicBezTo>
                <a:cubicBezTo>
                  <a:pt x="247902" y="553601"/>
                  <a:pt x="240490" y="513384"/>
                  <a:pt x="236516" y="475527"/>
                </a:cubicBezTo>
                <a:close/>
                <a:moveTo>
                  <a:pt x="234224" y="263578"/>
                </a:moveTo>
                <a:cubicBezTo>
                  <a:pt x="241483" y="273632"/>
                  <a:pt x="246450" y="288714"/>
                  <a:pt x="247290" y="310194"/>
                </a:cubicBezTo>
                <a:cubicBezTo>
                  <a:pt x="249278" y="304862"/>
                  <a:pt x="258830" y="283229"/>
                  <a:pt x="293830" y="251086"/>
                </a:cubicBezTo>
                <a:cubicBezTo>
                  <a:pt x="275107" y="255885"/>
                  <a:pt x="255086" y="260226"/>
                  <a:pt x="234224" y="263578"/>
                </a:cubicBezTo>
                <a:close/>
                <a:moveTo>
                  <a:pt x="405398" y="136387"/>
                </a:moveTo>
                <a:cubicBezTo>
                  <a:pt x="397375" y="124733"/>
                  <a:pt x="388357" y="116583"/>
                  <a:pt x="379263" y="110261"/>
                </a:cubicBezTo>
                <a:cubicBezTo>
                  <a:pt x="339449" y="134102"/>
                  <a:pt x="273958" y="168150"/>
                  <a:pt x="201742" y="184755"/>
                </a:cubicBezTo>
                <a:cubicBezTo>
                  <a:pt x="130366" y="201131"/>
                  <a:pt x="79166" y="200217"/>
                  <a:pt x="38511" y="195495"/>
                </a:cubicBezTo>
                <a:cubicBezTo>
                  <a:pt x="64417" y="223525"/>
                  <a:pt x="108816" y="246452"/>
                  <a:pt x="163303" y="270826"/>
                </a:cubicBezTo>
                <a:cubicBezTo>
                  <a:pt x="174384" y="247366"/>
                  <a:pt x="213434" y="234874"/>
                  <a:pt x="234220" y="263590"/>
                </a:cubicBezTo>
                <a:cubicBezTo>
                  <a:pt x="255082" y="260239"/>
                  <a:pt x="275104" y="255897"/>
                  <a:pt x="293827" y="251098"/>
                </a:cubicBezTo>
                <a:cubicBezTo>
                  <a:pt x="308805" y="237388"/>
                  <a:pt x="328368" y="221697"/>
                  <a:pt x="354045" y="204635"/>
                </a:cubicBezTo>
                <a:cubicBezTo>
                  <a:pt x="375671" y="190239"/>
                  <a:pt x="398445" y="176376"/>
                  <a:pt x="421829" y="163122"/>
                </a:cubicBezTo>
                <a:cubicBezTo>
                  <a:pt x="416938" y="154135"/>
                  <a:pt x="411436" y="145299"/>
                  <a:pt x="405322" y="136463"/>
                </a:cubicBezTo>
                <a:close/>
                <a:moveTo>
                  <a:pt x="289631" y="58083"/>
                </a:moveTo>
                <a:cubicBezTo>
                  <a:pt x="263114" y="72251"/>
                  <a:pt x="226509" y="88018"/>
                  <a:pt x="181422" y="98225"/>
                </a:cubicBezTo>
                <a:cubicBezTo>
                  <a:pt x="126935" y="110564"/>
                  <a:pt x="90712" y="110792"/>
                  <a:pt x="61979" y="105384"/>
                </a:cubicBezTo>
                <a:cubicBezTo>
                  <a:pt x="46084" y="130063"/>
                  <a:pt x="33627" y="156646"/>
                  <a:pt x="25603" y="178660"/>
                </a:cubicBezTo>
                <a:cubicBezTo>
                  <a:pt x="29195" y="184524"/>
                  <a:pt x="33467" y="190087"/>
                  <a:pt x="38511" y="195495"/>
                </a:cubicBezTo>
                <a:cubicBezTo>
                  <a:pt x="79166" y="200217"/>
                  <a:pt x="130374" y="201130"/>
                  <a:pt x="201826" y="184753"/>
                </a:cubicBezTo>
                <a:cubicBezTo>
                  <a:pt x="274041" y="168148"/>
                  <a:pt x="339533" y="134100"/>
                  <a:pt x="379347" y="110259"/>
                </a:cubicBezTo>
                <a:cubicBezTo>
                  <a:pt x="345417" y="79106"/>
                  <a:pt x="315842" y="66690"/>
                  <a:pt x="289707" y="58083"/>
                </a:cubicBezTo>
                <a:close/>
                <a:moveTo>
                  <a:pt x="179736" y="0"/>
                </a:moveTo>
                <a:cubicBezTo>
                  <a:pt x="137859" y="0"/>
                  <a:pt x="87345" y="66038"/>
                  <a:pt x="61974" y="105342"/>
                </a:cubicBezTo>
                <a:cubicBezTo>
                  <a:pt x="90707" y="110674"/>
                  <a:pt x="126930" y="110522"/>
                  <a:pt x="181417" y="98182"/>
                </a:cubicBezTo>
                <a:cubicBezTo>
                  <a:pt x="226504" y="87975"/>
                  <a:pt x="263109" y="72208"/>
                  <a:pt x="289626" y="58041"/>
                </a:cubicBezTo>
                <a:cubicBezTo>
                  <a:pt x="270751" y="37551"/>
                  <a:pt x="221766" y="0"/>
                  <a:pt x="179736" y="0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5972851" y="2824709"/>
            <a:ext cx="184625" cy="575344"/>
          </a:xfrm>
          <a:custGeom>
            <a:avLst/>
            <a:gdLst/>
            <a:ahLst/>
            <a:cxnLst/>
            <a:rect l="0" t="0" r="0" b="0"/>
            <a:pathLst>
              <a:path w="184625" h="575344">
                <a:moveTo>
                  <a:pt x="135640" y="575344"/>
                </a:moveTo>
                <a:cubicBezTo>
                  <a:pt x="135640" y="575344"/>
                  <a:pt x="136405" y="474343"/>
                  <a:pt x="116460" y="385072"/>
                </a:cubicBezTo>
                <a:cubicBezTo>
                  <a:pt x="99418" y="308903"/>
                  <a:pt x="82605" y="247968"/>
                  <a:pt x="100564" y="209730"/>
                </a:cubicBezTo>
                <a:cubicBezTo>
                  <a:pt x="115542" y="177816"/>
                  <a:pt x="182638" y="166009"/>
                  <a:pt x="184625" y="251243"/>
                </a:cubicBezTo>
                <a:cubicBezTo>
                  <a:pt x="184243" y="250709"/>
                  <a:pt x="184090" y="250405"/>
                  <a:pt x="184090" y="250405"/>
                </a:cubicBezTo>
                <a:cubicBezTo>
                  <a:pt x="170946" y="287957"/>
                  <a:pt x="166972" y="347597"/>
                  <a:pt x="173926" y="414550"/>
                </a:cubicBezTo>
                <a:cubicBezTo>
                  <a:pt x="159331" y="533603"/>
                  <a:pt x="135640" y="575344"/>
                  <a:pt x="135640" y="575344"/>
                </a:cubicBezTo>
                <a:close/>
                <a:moveTo>
                  <a:pt x="18029" y="415636"/>
                </a:moveTo>
                <a:cubicBezTo>
                  <a:pt x="34765" y="407181"/>
                  <a:pt x="46839" y="397050"/>
                  <a:pt x="58836" y="386996"/>
                </a:cubicBezTo>
                <a:cubicBezTo>
                  <a:pt x="73585" y="385092"/>
                  <a:pt x="114775" y="380597"/>
                  <a:pt x="114775" y="380597"/>
                </a:cubicBezTo>
                <a:moveTo>
                  <a:pt x="9086" y="347700"/>
                </a:moveTo>
                <a:cubicBezTo>
                  <a:pt x="28802" y="348005"/>
                  <a:pt x="42558" y="340084"/>
                  <a:pt x="57307" y="334752"/>
                </a:cubicBezTo>
                <a:cubicBezTo>
                  <a:pt x="71903" y="337951"/>
                  <a:pt x="109501" y="354937"/>
                  <a:pt x="109501" y="354937"/>
                </a:cubicBezTo>
                <a:moveTo>
                  <a:pt x="8706" y="278373"/>
                </a:moveTo>
                <a:cubicBezTo>
                  <a:pt x="27123" y="285380"/>
                  <a:pt x="42789" y="282639"/>
                  <a:pt x="58455" y="282639"/>
                </a:cubicBezTo>
                <a:cubicBezTo>
                  <a:pt x="72821" y="288046"/>
                  <a:pt x="100561" y="319428"/>
                  <a:pt x="100561" y="319428"/>
                </a:cubicBezTo>
                <a:moveTo>
                  <a:pt x="0" y="24970"/>
                </a:moveTo>
                <a:cubicBezTo>
                  <a:pt x="53034" y="3338"/>
                  <a:pt x="106069" y="41880"/>
                  <a:pt x="131287" y="184622"/>
                </a:cubicBezTo>
                <a:moveTo>
                  <a:pt x="80389" y="2209"/>
                </a:moveTo>
                <a:cubicBezTo>
                  <a:pt x="136328" y="0"/>
                  <a:pt x="172551" y="51795"/>
                  <a:pt x="150618" y="18730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6124920" y="2734441"/>
            <a:ext cx="860479" cy="933890"/>
          </a:xfrm>
          <a:custGeom>
            <a:avLst/>
            <a:gdLst/>
            <a:ahLst/>
            <a:cxnLst/>
            <a:rect l="0" t="0" r="0" b="0"/>
            <a:pathLst>
              <a:path w="860479" h="933890">
                <a:moveTo>
                  <a:pt x="375908" y="511758"/>
                </a:moveTo>
                <a:cubicBezTo>
                  <a:pt x="426956" y="547025"/>
                  <a:pt x="489238" y="600191"/>
                  <a:pt x="465242" y="633858"/>
                </a:cubicBezTo>
                <a:cubicBezTo>
                  <a:pt x="353059" y="791149"/>
                  <a:pt x="235450" y="933890"/>
                  <a:pt x="129992" y="800441"/>
                </a:cubicBezTo>
                <a:cubicBezTo>
                  <a:pt x="213900" y="863129"/>
                  <a:pt x="289325" y="738439"/>
                  <a:pt x="348550" y="664326"/>
                </a:cubicBezTo>
                <a:cubicBezTo>
                  <a:pt x="401585" y="597983"/>
                  <a:pt x="374075" y="561193"/>
                  <a:pt x="256618" y="469409"/>
                </a:cubicBezTo>
                <a:cubicBezTo>
                  <a:pt x="304151" y="485556"/>
                  <a:pt x="343277" y="500485"/>
                  <a:pt x="375985" y="511758"/>
                </a:cubicBezTo>
                <a:close/>
                <a:moveTo>
                  <a:pt x="129988" y="800535"/>
                </a:moveTo>
                <a:cubicBezTo>
                  <a:pt x="128230" y="798325"/>
                  <a:pt x="126549" y="796345"/>
                  <a:pt x="124868" y="794060"/>
                </a:cubicBezTo>
                <a:cubicBezTo>
                  <a:pt x="22161" y="654822"/>
                  <a:pt x="0" y="432255"/>
                  <a:pt x="31943" y="340699"/>
                </a:cubicBezTo>
                <a:cubicBezTo>
                  <a:pt x="31943" y="340699"/>
                  <a:pt x="75731" y="411613"/>
                  <a:pt x="213819" y="455334"/>
                </a:cubicBezTo>
                <a:cubicBezTo>
                  <a:pt x="228874" y="460057"/>
                  <a:pt x="256614" y="469426"/>
                  <a:pt x="256614" y="469426"/>
                </a:cubicBezTo>
                <a:cubicBezTo>
                  <a:pt x="374071" y="561210"/>
                  <a:pt x="401505" y="598000"/>
                  <a:pt x="348546" y="664343"/>
                </a:cubicBezTo>
                <a:cubicBezTo>
                  <a:pt x="289398" y="738456"/>
                  <a:pt x="213896" y="863069"/>
                  <a:pt x="129988" y="800458"/>
                </a:cubicBezTo>
                <a:close/>
                <a:moveTo>
                  <a:pt x="499706" y="525624"/>
                </a:moveTo>
                <a:cubicBezTo>
                  <a:pt x="443844" y="549389"/>
                  <a:pt x="369794" y="504677"/>
                  <a:pt x="213823" y="455319"/>
                </a:cubicBezTo>
                <a:cubicBezTo>
                  <a:pt x="75734" y="411598"/>
                  <a:pt x="31945" y="340685"/>
                  <a:pt x="31945" y="340685"/>
                </a:cubicBezTo>
                <a:cubicBezTo>
                  <a:pt x="281301" y="228487"/>
                  <a:pt x="549761" y="367801"/>
                  <a:pt x="606540" y="380521"/>
                </a:cubicBezTo>
                <a:cubicBezTo>
                  <a:pt x="589498" y="402686"/>
                  <a:pt x="555568" y="501859"/>
                  <a:pt x="499706" y="525624"/>
                </a:cubicBezTo>
                <a:close/>
                <a:moveTo>
                  <a:pt x="720633" y="181913"/>
                </a:moveTo>
                <a:cubicBezTo>
                  <a:pt x="703209" y="235537"/>
                  <a:pt x="669815" y="303632"/>
                  <a:pt x="628854" y="355046"/>
                </a:cubicBezTo>
                <a:cubicBezTo>
                  <a:pt x="621441" y="362587"/>
                  <a:pt x="613953" y="370889"/>
                  <a:pt x="606540" y="380563"/>
                </a:cubicBezTo>
                <a:cubicBezTo>
                  <a:pt x="549761" y="367843"/>
                  <a:pt x="281377" y="228528"/>
                  <a:pt x="31945" y="340727"/>
                </a:cubicBezTo>
                <a:cubicBezTo>
                  <a:pt x="354969" y="118692"/>
                  <a:pt x="619760" y="240107"/>
                  <a:pt x="720710" y="181913"/>
                </a:cubicBezTo>
                <a:close/>
                <a:moveTo>
                  <a:pt x="139162" y="233779"/>
                </a:moveTo>
                <a:cubicBezTo>
                  <a:pt x="224216" y="177185"/>
                  <a:pt x="325853" y="128818"/>
                  <a:pt x="423440" y="91876"/>
                </a:cubicBezTo>
                <a:cubicBezTo>
                  <a:pt x="596988" y="36805"/>
                  <a:pt x="707642" y="70928"/>
                  <a:pt x="729497" y="98426"/>
                </a:cubicBezTo>
                <a:cubicBezTo>
                  <a:pt x="738057" y="109166"/>
                  <a:pt x="733854" y="141467"/>
                  <a:pt x="720710" y="181913"/>
                </a:cubicBezTo>
                <a:cubicBezTo>
                  <a:pt x="619760" y="240107"/>
                  <a:pt x="354969" y="118687"/>
                  <a:pt x="31945" y="340645"/>
                </a:cubicBezTo>
                <a:cubicBezTo>
                  <a:pt x="31945" y="340645"/>
                  <a:pt x="43867" y="297228"/>
                  <a:pt x="139162" y="233779"/>
                </a:cubicBezTo>
                <a:close/>
                <a:moveTo>
                  <a:pt x="690981" y="17595"/>
                </a:moveTo>
                <a:cubicBezTo>
                  <a:pt x="813099" y="0"/>
                  <a:pt x="860479" y="14471"/>
                  <a:pt x="799878" y="161403"/>
                </a:cubicBezTo>
                <a:cubicBezTo>
                  <a:pt x="746156" y="291652"/>
                  <a:pt x="687160" y="296528"/>
                  <a:pt x="629006" y="355026"/>
                </a:cubicBezTo>
                <a:cubicBezTo>
                  <a:pt x="700840" y="264841"/>
                  <a:pt x="749442" y="123394"/>
                  <a:pt x="729573" y="98410"/>
                </a:cubicBezTo>
                <a:cubicBezTo>
                  <a:pt x="707717" y="70989"/>
                  <a:pt x="596986" y="36790"/>
                  <a:pt x="423515" y="91860"/>
                </a:cubicBezTo>
                <a:cubicBezTo>
                  <a:pt x="524770" y="53546"/>
                  <a:pt x="621669" y="27497"/>
                  <a:pt x="690828" y="17595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7610067" y="2060547"/>
            <a:ext cx="271865" cy="656375"/>
          </a:xfrm>
          <a:custGeom>
            <a:avLst/>
            <a:gdLst/>
            <a:ahLst/>
            <a:cxnLst/>
            <a:rect l="0" t="0" r="0" b="0"/>
            <a:pathLst>
              <a:path w="271865" h="656375">
                <a:moveTo>
                  <a:pt x="91493" y="280325"/>
                </a:moveTo>
                <a:cubicBezTo>
                  <a:pt x="93752" y="257011"/>
                  <a:pt x="111235" y="231073"/>
                  <a:pt x="135930" y="231073"/>
                </a:cubicBezTo>
                <a:cubicBezTo>
                  <a:pt x="160626" y="231073"/>
                  <a:pt x="178182" y="257011"/>
                  <a:pt x="180367" y="280325"/>
                </a:cubicBezTo>
                <a:cubicBezTo>
                  <a:pt x="140374" y="341088"/>
                  <a:pt x="136218" y="377915"/>
                  <a:pt x="135927" y="386876"/>
                </a:cubicBezTo>
                <a:cubicBezTo>
                  <a:pt x="135636" y="377842"/>
                  <a:pt x="131487" y="341015"/>
                  <a:pt x="91493" y="280325"/>
                </a:cubicBezTo>
                <a:close/>
                <a:moveTo>
                  <a:pt x="165285" y="503156"/>
                </a:moveTo>
                <a:cubicBezTo>
                  <a:pt x="152027" y="586286"/>
                  <a:pt x="135927" y="656375"/>
                  <a:pt x="135927" y="656375"/>
                </a:cubicBezTo>
                <a:cubicBezTo>
                  <a:pt x="135927" y="656375"/>
                  <a:pt x="119828" y="586286"/>
                  <a:pt x="106570" y="503156"/>
                </a:cubicBezTo>
                <a:cubicBezTo>
                  <a:pt x="125146" y="458349"/>
                  <a:pt x="135490" y="417185"/>
                  <a:pt x="135927" y="386876"/>
                </a:cubicBezTo>
                <a:cubicBezTo>
                  <a:pt x="136364" y="417185"/>
                  <a:pt x="146782" y="458349"/>
                  <a:pt x="165285" y="503156"/>
                </a:cubicBezTo>
                <a:close/>
                <a:moveTo>
                  <a:pt x="150208" y="231102"/>
                </a:moveTo>
                <a:cubicBezTo>
                  <a:pt x="150208" y="56755"/>
                  <a:pt x="204772" y="0"/>
                  <a:pt x="271865" y="14644"/>
                </a:cubicBezTo>
                <a:moveTo>
                  <a:pt x="0" y="14644"/>
                </a:moveTo>
                <a:cubicBezTo>
                  <a:pt x="67093" y="0"/>
                  <a:pt x="121656" y="56755"/>
                  <a:pt x="121656" y="231102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ounded Rectangle 16"/>
          <p:cNvSpPr/>
          <p:nvPr/>
        </p:nvSpPr>
        <p:spPr>
          <a:xfrm>
            <a:off x="7116961" y="1890175"/>
            <a:ext cx="1258083" cy="1020069"/>
          </a:xfrm>
          <a:custGeom>
            <a:avLst/>
            <a:gdLst/>
            <a:ahLst/>
            <a:cxnLst/>
            <a:rect l="0" t="0" r="0" b="0"/>
            <a:pathLst>
              <a:path w="1258083" h="1020069">
                <a:moveTo>
                  <a:pt x="989570" y="598955"/>
                </a:moveTo>
                <a:cubicBezTo>
                  <a:pt x="1046245" y="613890"/>
                  <a:pt x="1118729" y="641067"/>
                  <a:pt x="1108312" y="678806"/>
                </a:cubicBezTo>
                <a:cubicBezTo>
                  <a:pt x="1059722" y="855047"/>
                  <a:pt x="1001663" y="1020069"/>
                  <a:pt x="864854" y="935336"/>
                </a:cubicBezTo>
                <a:cubicBezTo>
                  <a:pt x="959556" y="963969"/>
                  <a:pt x="986146" y="828673"/>
                  <a:pt x="1014630" y="743576"/>
                </a:cubicBezTo>
                <a:cubicBezTo>
                  <a:pt x="1040126" y="667440"/>
                  <a:pt x="1003848" y="643617"/>
                  <a:pt x="869953" y="599829"/>
                </a:cubicBezTo>
                <a:cubicBezTo>
                  <a:pt x="917377" y="598882"/>
                  <a:pt x="956934" y="599611"/>
                  <a:pt x="989570" y="599028"/>
                </a:cubicBezTo>
                <a:close/>
                <a:moveTo>
                  <a:pt x="864923" y="935343"/>
                </a:moveTo>
                <a:cubicBezTo>
                  <a:pt x="862665" y="934031"/>
                  <a:pt x="860553" y="932793"/>
                  <a:pt x="858295" y="931262"/>
                </a:cubicBezTo>
                <a:cubicBezTo>
                  <a:pt x="722141" y="840556"/>
                  <a:pt x="630353" y="649597"/>
                  <a:pt x="629042" y="557797"/>
                </a:cubicBezTo>
                <a:cubicBezTo>
                  <a:pt x="629042" y="557797"/>
                  <a:pt x="690890" y="606830"/>
                  <a:pt x="827480" y="601147"/>
                </a:cubicBezTo>
                <a:cubicBezTo>
                  <a:pt x="842414" y="600564"/>
                  <a:pt x="870023" y="599909"/>
                  <a:pt x="870023" y="599909"/>
                </a:cubicBezTo>
                <a:cubicBezTo>
                  <a:pt x="1003917" y="643623"/>
                  <a:pt x="1040196" y="667520"/>
                  <a:pt x="1014699" y="743655"/>
                </a:cubicBezTo>
                <a:cubicBezTo>
                  <a:pt x="986215" y="828752"/>
                  <a:pt x="959626" y="964048"/>
                  <a:pt x="864923" y="935415"/>
                </a:cubicBezTo>
                <a:close/>
                <a:moveTo>
                  <a:pt x="1151504" y="407779"/>
                </a:moveTo>
                <a:cubicBezTo>
                  <a:pt x="1143563" y="432987"/>
                  <a:pt x="1145603" y="532218"/>
                  <a:pt x="1103716" y="571415"/>
                </a:cubicBezTo>
                <a:cubicBezTo>
                  <a:pt x="1061901" y="610612"/>
                  <a:pt x="981768" y="594730"/>
                  <a:pt x="827403" y="601141"/>
                </a:cubicBezTo>
                <a:cubicBezTo>
                  <a:pt x="690814" y="606824"/>
                  <a:pt x="628965" y="557791"/>
                  <a:pt x="628965" y="557791"/>
                </a:cubicBezTo>
                <a:cubicBezTo>
                  <a:pt x="813854" y="377470"/>
                  <a:pt x="1097086" y="414773"/>
                  <a:pt x="1151577" y="407779"/>
                </a:cubicBezTo>
                <a:close/>
                <a:moveTo>
                  <a:pt x="1188587" y="194075"/>
                </a:moveTo>
                <a:cubicBezTo>
                  <a:pt x="1190481" y="247479"/>
                  <a:pt x="1182905" y="318879"/>
                  <a:pt x="1163236" y="377820"/>
                </a:cubicBezTo>
                <a:cubicBezTo>
                  <a:pt x="1159011" y="386927"/>
                  <a:pt x="1155150" y="396763"/>
                  <a:pt x="1151653" y="407764"/>
                </a:cubicBezTo>
                <a:cubicBezTo>
                  <a:pt x="1097163" y="414686"/>
                  <a:pt x="813930" y="377383"/>
                  <a:pt x="629042" y="557777"/>
                </a:cubicBezTo>
                <a:cubicBezTo>
                  <a:pt x="843652" y="255931"/>
                  <a:pt x="1117852" y="278443"/>
                  <a:pt x="1188514" y="194075"/>
                </a:cubicBezTo>
                <a:close/>
                <a:moveTo>
                  <a:pt x="628967" y="557780"/>
                </a:moveTo>
                <a:cubicBezTo>
                  <a:pt x="628967" y="557780"/>
                  <a:pt x="625543" y="515232"/>
                  <a:pt x="689504" y="428021"/>
                </a:cubicBezTo>
                <a:cubicBezTo>
                  <a:pt x="746617" y="350210"/>
                  <a:pt x="821140" y="274293"/>
                  <a:pt x="895736" y="209960"/>
                </a:cubicBezTo>
                <a:cubicBezTo>
                  <a:pt x="1031817" y="104974"/>
                  <a:pt x="1141016" y="99582"/>
                  <a:pt x="1169281" y="116995"/>
                </a:cubicBezTo>
                <a:cubicBezTo>
                  <a:pt x="1180281" y="123771"/>
                  <a:pt x="1187130" y="153858"/>
                  <a:pt x="1188514" y="194075"/>
                </a:cubicBezTo>
                <a:cubicBezTo>
                  <a:pt x="1117852" y="278443"/>
                  <a:pt x="843652" y="255931"/>
                  <a:pt x="629042" y="557777"/>
                </a:cubicBezTo>
                <a:close/>
                <a:moveTo>
                  <a:pt x="1251964" y="150377"/>
                </a:moveTo>
                <a:cubicBezTo>
                  <a:pt x="1246573" y="283632"/>
                  <a:pt x="1195798" y="307019"/>
                  <a:pt x="1163162" y="377836"/>
                </a:cubicBezTo>
                <a:cubicBezTo>
                  <a:pt x="1197692" y="274452"/>
                  <a:pt x="1194997" y="132818"/>
                  <a:pt x="1169281" y="117008"/>
                </a:cubicBezTo>
                <a:cubicBezTo>
                  <a:pt x="1141016" y="99596"/>
                  <a:pt x="1031818" y="104987"/>
                  <a:pt x="895738" y="209974"/>
                </a:cubicBezTo>
                <a:cubicBezTo>
                  <a:pt x="973175" y="143164"/>
                  <a:pt x="1050685" y="88740"/>
                  <a:pt x="1108818" y="57557"/>
                </a:cubicBezTo>
                <a:cubicBezTo>
                  <a:pt x="1211461" y="2477"/>
                  <a:pt x="1258083" y="0"/>
                  <a:pt x="1251964" y="150377"/>
                </a:cubicBezTo>
                <a:close/>
                <a:moveTo>
                  <a:pt x="268446" y="599028"/>
                </a:moveTo>
                <a:cubicBezTo>
                  <a:pt x="269871" y="599054"/>
                  <a:pt x="266993" y="599007"/>
                  <a:pt x="268446" y="599028"/>
                </a:cubicBezTo>
                <a:cubicBezTo>
                  <a:pt x="300236" y="599481"/>
                  <a:pt x="342710" y="598923"/>
                  <a:pt x="388062" y="599829"/>
                </a:cubicBezTo>
                <a:cubicBezTo>
                  <a:pt x="254168" y="643617"/>
                  <a:pt x="217889" y="667440"/>
                  <a:pt x="243386" y="743576"/>
                </a:cubicBezTo>
                <a:cubicBezTo>
                  <a:pt x="271869" y="828673"/>
                  <a:pt x="298459" y="963969"/>
                  <a:pt x="393162" y="935336"/>
                </a:cubicBezTo>
                <a:cubicBezTo>
                  <a:pt x="256353" y="1020069"/>
                  <a:pt x="198293" y="855047"/>
                  <a:pt x="149703" y="678806"/>
                </a:cubicBezTo>
                <a:cubicBezTo>
                  <a:pt x="139286" y="641067"/>
                  <a:pt x="211770" y="613964"/>
                  <a:pt x="268446" y="599028"/>
                </a:cubicBezTo>
                <a:close/>
                <a:moveTo>
                  <a:pt x="393162" y="935415"/>
                </a:moveTo>
                <a:cubicBezTo>
                  <a:pt x="298459" y="964048"/>
                  <a:pt x="271869" y="828752"/>
                  <a:pt x="243386" y="743655"/>
                </a:cubicBezTo>
                <a:cubicBezTo>
                  <a:pt x="217889" y="667520"/>
                  <a:pt x="254168" y="643623"/>
                  <a:pt x="388062" y="599909"/>
                </a:cubicBezTo>
                <a:cubicBezTo>
                  <a:pt x="388062" y="599909"/>
                  <a:pt x="415671" y="600564"/>
                  <a:pt x="430605" y="601147"/>
                </a:cubicBezTo>
                <a:cubicBezTo>
                  <a:pt x="567195" y="606830"/>
                  <a:pt x="629042" y="557797"/>
                  <a:pt x="629042" y="557797"/>
                </a:cubicBezTo>
                <a:cubicBezTo>
                  <a:pt x="627730" y="649597"/>
                  <a:pt x="535944" y="840556"/>
                  <a:pt x="399791" y="931262"/>
                </a:cubicBezTo>
                <a:cubicBezTo>
                  <a:pt x="397532" y="932793"/>
                  <a:pt x="395420" y="934024"/>
                  <a:pt x="393162" y="935336"/>
                </a:cubicBezTo>
                <a:close/>
                <a:moveTo>
                  <a:pt x="69497" y="194075"/>
                </a:moveTo>
                <a:cubicBezTo>
                  <a:pt x="140159" y="278443"/>
                  <a:pt x="414358" y="255933"/>
                  <a:pt x="628967" y="557780"/>
                </a:cubicBezTo>
                <a:cubicBezTo>
                  <a:pt x="444079" y="377386"/>
                  <a:pt x="160848" y="414686"/>
                  <a:pt x="106358" y="407764"/>
                </a:cubicBezTo>
                <a:cubicBezTo>
                  <a:pt x="102861" y="396763"/>
                  <a:pt x="99000" y="386927"/>
                  <a:pt x="94776" y="377820"/>
                </a:cubicBezTo>
                <a:cubicBezTo>
                  <a:pt x="75106" y="318879"/>
                  <a:pt x="67531" y="247479"/>
                  <a:pt x="69424" y="194075"/>
                </a:cubicBezTo>
                <a:close/>
                <a:moveTo>
                  <a:pt x="629042" y="557777"/>
                </a:moveTo>
                <a:cubicBezTo>
                  <a:pt x="414432" y="255931"/>
                  <a:pt x="140232" y="278446"/>
                  <a:pt x="69569" y="194078"/>
                </a:cubicBezTo>
                <a:cubicBezTo>
                  <a:pt x="70953" y="153860"/>
                  <a:pt x="77801" y="123771"/>
                  <a:pt x="88801" y="116995"/>
                </a:cubicBezTo>
                <a:cubicBezTo>
                  <a:pt x="117066" y="99582"/>
                  <a:pt x="226265" y="104974"/>
                  <a:pt x="362345" y="209960"/>
                </a:cubicBezTo>
                <a:cubicBezTo>
                  <a:pt x="436941" y="274293"/>
                  <a:pt x="511464" y="350210"/>
                  <a:pt x="568578" y="428021"/>
                </a:cubicBezTo>
                <a:cubicBezTo>
                  <a:pt x="632538" y="515232"/>
                  <a:pt x="629114" y="557780"/>
                  <a:pt x="629114" y="557780"/>
                </a:cubicBezTo>
                <a:close/>
                <a:moveTo>
                  <a:pt x="149265" y="57557"/>
                </a:moveTo>
                <a:cubicBezTo>
                  <a:pt x="207398" y="88740"/>
                  <a:pt x="284908" y="143164"/>
                  <a:pt x="362345" y="209974"/>
                </a:cubicBezTo>
                <a:cubicBezTo>
                  <a:pt x="226265" y="104987"/>
                  <a:pt x="117066" y="99596"/>
                  <a:pt x="88801" y="117008"/>
                </a:cubicBezTo>
                <a:cubicBezTo>
                  <a:pt x="63086" y="132818"/>
                  <a:pt x="60390" y="274452"/>
                  <a:pt x="94920" y="377836"/>
                </a:cubicBezTo>
                <a:cubicBezTo>
                  <a:pt x="62285" y="307019"/>
                  <a:pt x="11510" y="283632"/>
                  <a:pt x="6119" y="150377"/>
                </a:cubicBezTo>
                <a:cubicBezTo>
                  <a:pt x="0" y="0"/>
                  <a:pt x="46622" y="2477"/>
                  <a:pt x="149265" y="57557"/>
                </a:cubicBezTo>
                <a:close/>
                <a:moveTo>
                  <a:pt x="268446" y="599028"/>
                </a:moveTo>
                <a:cubicBezTo>
                  <a:pt x="214308" y="598062"/>
                  <a:pt x="177803" y="593458"/>
                  <a:pt x="154288" y="571415"/>
                </a:cubicBezTo>
                <a:cubicBezTo>
                  <a:pt x="112401" y="532218"/>
                  <a:pt x="114440" y="432987"/>
                  <a:pt x="106500" y="407779"/>
                </a:cubicBezTo>
                <a:lnTo>
                  <a:pt x="106427" y="407779"/>
                </a:lnTo>
                <a:cubicBezTo>
                  <a:pt x="160917" y="414773"/>
                  <a:pt x="444154" y="377476"/>
                  <a:pt x="629042" y="557797"/>
                </a:cubicBezTo>
                <a:cubicBezTo>
                  <a:pt x="629042" y="557797"/>
                  <a:pt x="567190" y="606824"/>
                  <a:pt x="430600" y="60114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3401097" y="1767113"/>
            <a:ext cx="2053446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 dirty="0">
                <a:solidFill>
                  <a:srgbClr val="484848"/>
                </a:solidFill>
                <a:latin typeface="Roboto"/>
              </a:rPr>
              <a:t>From Novice to </a:t>
            </a:r>
            <a:r>
              <a:rPr lang="en-US" sz="900" b="0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900" b="0" dirty="0">
                <a:solidFill>
                  <a:srgbClr val="484848"/>
                </a:solidFill>
                <a:latin typeface="Roboto"/>
              </a:rPr>
              <a:t> Maintainer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1710" y="4114021"/>
            <a:ext cx="65462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Aspiring
Developer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73824" y="4114021"/>
            <a:ext cx="68969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Maintainer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36585" y="4301057"/>
            <a:ext cx="87673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Small
Contributions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3502" y="4394575"/>
            <a:ext cx="911802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 dirty="0">
                <a:solidFill>
                  <a:srgbClr val="484848"/>
                </a:solidFill>
                <a:latin typeface="Roboto"/>
              </a:rPr>
              <a:t>Finding Niche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92950" y="4301057"/>
            <a:ext cx="81828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 dirty="0">
                <a:solidFill>
                  <a:srgbClr val="484848"/>
                </a:solidFill>
                <a:latin typeface="Roboto"/>
              </a:rPr>
              <a:t>Active
Participation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9927" y="4534852"/>
            <a:ext cx="120404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Eager to learn and
grow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0114" y="4534852"/>
            <a:ext cx="139108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Leading open-source
projects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89593" y="4721889"/>
            <a:ext cx="129756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Documentation and
bug fixes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4770" y="4628371"/>
            <a:ext cx="128587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Focus on developer
resources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38807" y="4815407"/>
            <a:ext cx="123911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Building own open-
source tool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23953" y="4745268"/>
            <a:ext cx="794904" cy="523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Consistent
community
involvement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34260" y="4394575"/>
            <a:ext cx="56110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Creation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2803" y="2369610"/>
            <a:ext cx="7013864" cy="1168977"/>
          </a:xfrm>
          <a:custGeom>
            <a:avLst/>
            <a:gdLst/>
            <a:ahLst/>
            <a:cxnLst/>
            <a:rect l="0" t="0" r="0" b="0"/>
            <a:pathLst>
              <a:path w="7013864" h="1168977">
                <a:moveTo>
                  <a:pt x="6358709" y="600245"/>
                </a:moveTo>
                <a:cubicBezTo>
                  <a:pt x="6358709" y="600245"/>
                  <a:pt x="6852137" y="647289"/>
                  <a:pt x="7013864" y="762886"/>
                </a:cubicBezTo>
                <a:cubicBezTo>
                  <a:pt x="6765208" y="712612"/>
                  <a:pt x="6588832" y="700701"/>
                  <a:pt x="6471720" y="692792"/>
                </a:cubicBezTo>
                <a:cubicBezTo>
                  <a:pt x="6387527" y="687107"/>
                  <a:pt x="6333963" y="683490"/>
                  <a:pt x="6306192" y="669174"/>
                </a:cubicBezTo>
                <a:cubicBezTo>
                  <a:pt x="6300081" y="662739"/>
                  <a:pt x="6293986" y="656423"/>
                  <a:pt x="6287906" y="650223"/>
                </a:cubicBezTo>
                <a:cubicBezTo>
                  <a:pt x="6307239" y="633574"/>
                  <a:pt x="6326323" y="612904"/>
                  <a:pt x="6344925" y="581399"/>
                </a:cubicBezTo>
                <a:cubicBezTo>
                  <a:pt x="6349476" y="587523"/>
                  <a:pt x="6354100" y="593803"/>
                  <a:pt x="6358806" y="600245"/>
                </a:cubicBezTo>
                <a:close/>
                <a:moveTo>
                  <a:pt x="868575" y="565373"/>
                </a:moveTo>
                <a:cubicBezTo>
                  <a:pt x="930613" y="530005"/>
                  <a:pt x="990804" y="492518"/>
                  <a:pt x="1050609" y="455273"/>
                </a:cubicBezTo>
                <a:cubicBezTo>
                  <a:pt x="1311144" y="293013"/>
                  <a:pt x="1564348" y="135320"/>
                  <a:pt x="1931049" y="177230"/>
                </a:cubicBezTo>
                <a:lnTo>
                  <a:pt x="1932825" y="177433"/>
                </a:lnTo>
                <a:cubicBezTo>
                  <a:pt x="2410139" y="231964"/>
                  <a:pt x="2813089" y="277998"/>
                  <a:pt x="3457251" y="160302"/>
                </a:cubicBezTo>
                <a:cubicBezTo>
                  <a:pt x="3883421" y="82469"/>
                  <a:pt x="4113440" y="140560"/>
                  <a:pt x="4386495" y="209522"/>
                </a:cubicBezTo>
                <a:cubicBezTo>
                  <a:pt x="4676138" y="282671"/>
                  <a:pt x="5014204" y="368051"/>
                  <a:pt x="5686177" y="316396"/>
                </a:cubicBezTo>
                <a:cubicBezTo>
                  <a:pt x="5688293" y="316173"/>
                  <a:pt x="5690561" y="315937"/>
                  <a:pt x="5692978" y="315686"/>
                </a:cubicBezTo>
                <a:cubicBezTo>
                  <a:pt x="5767632" y="307915"/>
                  <a:pt x="5982700" y="285532"/>
                  <a:pt x="6134467" y="190137"/>
                </a:cubicBezTo>
                <a:cubicBezTo>
                  <a:pt x="6134467" y="190137"/>
                  <a:pt x="6218436" y="136359"/>
                  <a:pt x="6304541" y="0"/>
                </a:cubicBezTo>
                <a:cubicBezTo>
                  <a:pt x="6272312" y="109985"/>
                  <a:pt x="6257072" y="157777"/>
                  <a:pt x="6219310" y="226144"/>
                </a:cubicBezTo>
                <a:cubicBezTo>
                  <a:pt x="6199216" y="262525"/>
                  <a:pt x="6130002" y="315554"/>
                  <a:pt x="6052730" y="338935"/>
                </a:cubicBezTo>
                <a:cubicBezTo>
                  <a:pt x="6100116" y="355129"/>
                  <a:pt x="6139103" y="374015"/>
                  <a:pt x="6175600" y="399940"/>
                </a:cubicBezTo>
                <a:cubicBezTo>
                  <a:pt x="6128051" y="411677"/>
                  <a:pt x="6074750" y="427854"/>
                  <a:pt x="6019575" y="447825"/>
                </a:cubicBezTo>
                <a:cubicBezTo>
                  <a:pt x="5948252" y="414452"/>
                  <a:pt x="5878542" y="399253"/>
                  <a:pt x="5809753" y="402065"/>
                </a:cubicBezTo>
                <a:cubicBezTo>
                  <a:pt x="5738006" y="408402"/>
                  <a:pt x="5669659" y="413580"/>
                  <a:pt x="5604479" y="417709"/>
                </a:cubicBezTo>
                <a:moveTo>
                  <a:pt x="4723127" y="402771"/>
                </a:moveTo>
                <a:cubicBezTo>
                  <a:pt x="4912873" y="426593"/>
                  <a:pt x="5153186" y="439472"/>
                  <a:pt x="5479446" y="424551"/>
                </a:cubicBezTo>
                <a:moveTo>
                  <a:pt x="4417572" y="349304"/>
                </a:moveTo>
                <a:cubicBezTo>
                  <a:pt x="4378218" y="340632"/>
                  <a:pt x="4341100" y="331927"/>
                  <a:pt x="4305439" y="323565"/>
                </a:cubicBezTo>
                <a:lnTo>
                  <a:pt x="4305396" y="323555"/>
                </a:lnTo>
                <a:cubicBezTo>
                  <a:pt x="4056358" y="265157"/>
                  <a:pt x="3878301" y="223404"/>
                  <a:pt x="3505303" y="325000"/>
                </a:cubicBezTo>
                <a:cubicBezTo>
                  <a:pt x="3456235" y="338368"/>
                  <a:pt x="3409911" y="350621"/>
                  <a:pt x="3365958" y="361830"/>
                </a:cubicBezTo>
                <a:moveTo>
                  <a:pt x="1921108" y="412778"/>
                </a:moveTo>
                <a:cubicBezTo>
                  <a:pt x="1923157" y="412939"/>
                  <a:pt x="1925208" y="413109"/>
                  <a:pt x="1927263" y="413288"/>
                </a:cubicBezTo>
                <a:cubicBezTo>
                  <a:pt x="2010061" y="420510"/>
                  <a:pt x="2085065" y="427504"/>
                  <a:pt x="2154044" y="433936"/>
                </a:cubicBezTo>
                <a:cubicBezTo>
                  <a:pt x="2544116" y="470309"/>
                  <a:pt x="2741595" y="488724"/>
                  <a:pt x="3067062" y="428866"/>
                </a:cubicBezTo>
                <a:moveTo>
                  <a:pt x="1827447" y="411755"/>
                </a:moveTo>
                <a:cubicBezTo>
                  <a:pt x="1561487" y="426989"/>
                  <a:pt x="1346073" y="594989"/>
                  <a:pt x="1129642" y="763784"/>
                </a:cubicBezTo>
                <a:cubicBezTo>
                  <a:pt x="899579" y="943208"/>
                  <a:pt x="668366" y="1123530"/>
                  <a:pt x="374072" y="1122211"/>
                </a:cubicBezTo>
                <a:cubicBezTo>
                  <a:pt x="93518" y="1122211"/>
                  <a:pt x="0" y="1168977"/>
                  <a:pt x="0" y="1168977"/>
                </a:cubicBezTo>
                <a:moveTo>
                  <a:pt x="84280" y="758220"/>
                </a:moveTo>
                <a:cubicBezTo>
                  <a:pt x="24626" y="755566"/>
                  <a:pt x="0" y="750167"/>
                  <a:pt x="0" y="750167"/>
                </a:cubicBezTo>
                <a:moveTo>
                  <a:pt x="703552" y="650392"/>
                </a:moveTo>
                <a:cubicBezTo>
                  <a:pt x="683246" y="659575"/>
                  <a:pt x="662651" y="668369"/>
                  <a:pt x="641722" y="676706"/>
                </a:cubicBezTo>
                <a:moveTo>
                  <a:pt x="848577" y="576661"/>
                </a:moveTo>
                <a:cubicBezTo>
                  <a:pt x="817277" y="594146"/>
                  <a:pt x="785474" y="611036"/>
                  <a:pt x="752982" y="627033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823142" y="2816196"/>
            <a:ext cx="715924" cy="400062"/>
          </a:xfrm>
          <a:custGeom>
            <a:avLst/>
            <a:gdLst/>
            <a:ahLst/>
            <a:cxnLst/>
            <a:rect l="0" t="0" r="0" b="0"/>
            <a:pathLst>
              <a:path w="715924" h="400062">
                <a:moveTo>
                  <a:pt x="709515" y="0"/>
                </a:moveTo>
                <a:cubicBezTo>
                  <a:pt x="712492" y="16032"/>
                  <a:pt x="715924" y="48700"/>
                  <a:pt x="695864" y="56203"/>
                </a:cubicBezTo>
                <a:cubicBezTo>
                  <a:pt x="677269" y="63111"/>
                  <a:pt x="659095" y="43293"/>
                  <a:pt x="649729" y="30528"/>
                </a:cubicBezTo>
                <a:cubicBezTo>
                  <a:pt x="668018" y="24621"/>
                  <a:pt x="690391" y="12865"/>
                  <a:pt x="709515" y="0"/>
                </a:cubicBezTo>
                <a:close/>
                <a:moveTo>
                  <a:pt x="594689" y="71009"/>
                </a:moveTo>
                <a:cubicBezTo>
                  <a:pt x="600458" y="86798"/>
                  <a:pt x="608295" y="116477"/>
                  <a:pt x="590486" y="126957"/>
                </a:cubicBezTo>
                <a:cubicBezTo>
                  <a:pt x="571973" y="137818"/>
                  <a:pt x="548406" y="117710"/>
                  <a:pt x="537927" y="107038"/>
                </a:cubicBezTo>
                <a:cubicBezTo>
                  <a:pt x="557475" y="98577"/>
                  <a:pt x="578268" y="84824"/>
                  <a:pt x="594689" y="71009"/>
                </a:cubicBezTo>
                <a:close/>
                <a:moveTo>
                  <a:pt x="420774" y="191359"/>
                </a:moveTo>
                <a:cubicBezTo>
                  <a:pt x="440551" y="184700"/>
                  <a:pt x="461527" y="171939"/>
                  <a:pt x="478674" y="158147"/>
                </a:cubicBezTo>
                <a:cubicBezTo>
                  <a:pt x="483013" y="174293"/>
                  <a:pt x="488306" y="204735"/>
                  <a:pt x="469588" y="213636"/>
                </a:cubicBezTo>
                <a:cubicBezTo>
                  <a:pt x="451221" y="222347"/>
                  <a:pt x="430924" y="203190"/>
                  <a:pt x="420695" y="191347"/>
                </a:cubicBezTo>
                <a:close/>
                <a:moveTo>
                  <a:pt x="354762" y="247493"/>
                </a:moveTo>
                <a:cubicBezTo>
                  <a:pt x="357671" y="263997"/>
                  <a:pt x="361671" y="302629"/>
                  <a:pt x="342292" y="309907"/>
                </a:cubicBezTo>
                <a:cubicBezTo>
                  <a:pt x="322834" y="317174"/>
                  <a:pt x="300889" y="293951"/>
                  <a:pt x="295373" y="279485"/>
                </a:cubicBezTo>
                <a:cubicBezTo>
                  <a:pt x="319283" y="272855"/>
                  <a:pt x="338055" y="258211"/>
                  <a:pt x="354762" y="247493"/>
                </a:cubicBezTo>
                <a:close/>
                <a:moveTo>
                  <a:pt x="206781" y="329909"/>
                </a:moveTo>
                <a:cubicBezTo>
                  <a:pt x="205012" y="346790"/>
                  <a:pt x="199163" y="375152"/>
                  <a:pt x="179258" y="377046"/>
                </a:cubicBezTo>
                <a:cubicBezTo>
                  <a:pt x="160749" y="378818"/>
                  <a:pt x="148764" y="358278"/>
                  <a:pt x="142598" y="343558"/>
                </a:cubicBezTo>
                <a:cubicBezTo>
                  <a:pt x="164389" y="342659"/>
                  <a:pt x="186733" y="337333"/>
                  <a:pt x="206781" y="329909"/>
                </a:cubicBezTo>
                <a:close/>
                <a:moveTo>
                  <a:pt x="66021" y="357593"/>
                </a:moveTo>
                <a:cubicBezTo>
                  <a:pt x="62548" y="374470"/>
                  <a:pt x="54062" y="399720"/>
                  <a:pt x="34974" y="399881"/>
                </a:cubicBezTo>
                <a:cubicBezTo>
                  <a:pt x="14341" y="400062"/>
                  <a:pt x="4110" y="373498"/>
                  <a:pt x="0" y="358590"/>
                </a:cubicBezTo>
                <a:cubicBezTo>
                  <a:pt x="18648" y="360941"/>
                  <a:pt x="43300" y="360451"/>
                  <a:pt x="66021" y="35759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33853" y="2553400"/>
            <a:ext cx="1104826" cy="625461"/>
          </a:xfrm>
          <a:custGeom>
            <a:avLst/>
            <a:gdLst/>
            <a:ahLst/>
            <a:cxnLst/>
            <a:rect l="0" t="0" r="0" b="0"/>
            <a:pathLst>
              <a:path w="1104826" h="625461">
                <a:moveTo>
                  <a:pt x="137633" y="448555"/>
                </a:moveTo>
                <a:cubicBezTo>
                  <a:pt x="150373" y="433246"/>
                  <a:pt x="184078" y="421657"/>
                  <a:pt x="217870" y="418535"/>
                </a:cubicBezTo>
                <a:cubicBezTo>
                  <a:pt x="229226" y="417426"/>
                  <a:pt x="240676" y="417328"/>
                  <a:pt x="251316" y="418370"/>
                </a:cubicBezTo>
                <a:cubicBezTo>
                  <a:pt x="259504" y="403696"/>
                  <a:pt x="298373" y="385555"/>
                  <a:pt x="332116" y="377680"/>
                </a:cubicBezTo>
                <a:cubicBezTo>
                  <a:pt x="344457" y="374783"/>
                  <a:pt x="356199" y="373253"/>
                  <a:pt x="365352" y="373921"/>
                </a:cubicBezTo>
                <a:cubicBezTo>
                  <a:pt x="370506" y="358330"/>
                  <a:pt x="403806" y="321823"/>
                  <a:pt x="439757" y="305898"/>
                </a:cubicBezTo>
                <a:cubicBezTo>
                  <a:pt x="450065" y="301342"/>
                  <a:pt x="460556" y="298340"/>
                  <a:pt x="470730" y="298108"/>
                </a:cubicBezTo>
                <a:cubicBezTo>
                  <a:pt x="468113" y="277301"/>
                  <a:pt x="512750" y="231912"/>
                  <a:pt x="550218" y="211057"/>
                </a:cubicBezTo>
                <a:cubicBezTo>
                  <a:pt x="561581" y="204802"/>
                  <a:pt x="572233" y="200691"/>
                  <a:pt x="580737" y="200220"/>
                </a:cubicBezTo>
                <a:cubicBezTo>
                  <a:pt x="581548" y="175882"/>
                  <a:pt x="630433" y="131407"/>
                  <a:pt x="668937" y="113515"/>
                </a:cubicBezTo>
                <a:cubicBezTo>
                  <a:pt x="681106" y="107858"/>
                  <a:pt x="692331" y="104809"/>
                  <a:pt x="700519" y="105983"/>
                </a:cubicBezTo>
                <a:cubicBezTo>
                  <a:pt x="703670" y="83991"/>
                  <a:pt x="763567" y="54383"/>
                  <a:pt x="804112" y="46034"/>
                </a:cubicBezTo>
                <a:cubicBezTo>
                  <a:pt x="818236" y="43151"/>
                  <a:pt x="829957" y="42875"/>
                  <a:pt x="836195" y="46342"/>
                </a:cubicBezTo>
                <a:cubicBezTo>
                  <a:pt x="840303" y="14835"/>
                  <a:pt x="942956" y="0"/>
                  <a:pt x="1016686" y="25606"/>
                </a:cubicBezTo>
                <a:cubicBezTo>
                  <a:pt x="1095130" y="52853"/>
                  <a:pt x="1104826" y="94463"/>
                  <a:pt x="1103534" y="111975"/>
                </a:cubicBezTo>
                <a:cubicBezTo>
                  <a:pt x="1097424" y="197899"/>
                  <a:pt x="970522" y="215150"/>
                  <a:pt x="941062" y="219155"/>
                </a:cubicBezTo>
                <a:lnTo>
                  <a:pt x="940425" y="219242"/>
                </a:lnTo>
                <a:cubicBezTo>
                  <a:pt x="940839" y="225978"/>
                  <a:pt x="932637" y="236191"/>
                  <a:pt x="919984" y="246927"/>
                </a:cubicBezTo>
                <a:cubicBezTo>
                  <a:pt x="890513" y="271985"/>
                  <a:pt x="837424" y="300498"/>
                  <a:pt x="814313" y="297025"/>
                </a:cubicBezTo>
                <a:cubicBezTo>
                  <a:pt x="813659" y="303286"/>
                  <a:pt x="806051" y="313359"/>
                  <a:pt x="794761" y="324209"/>
                </a:cubicBezTo>
                <a:cubicBezTo>
                  <a:pt x="771522" y="346540"/>
                  <a:pt x="732513" y="372479"/>
                  <a:pt x="703492" y="377411"/>
                </a:cubicBezTo>
                <a:cubicBezTo>
                  <a:pt x="703495" y="377384"/>
                  <a:pt x="703501" y="377358"/>
                  <a:pt x="703503" y="377332"/>
                </a:cubicBezTo>
                <a:lnTo>
                  <a:pt x="703492" y="377411"/>
                </a:lnTo>
                <a:cubicBezTo>
                  <a:pt x="702624" y="384852"/>
                  <a:pt x="695006" y="395627"/>
                  <a:pt x="683597" y="406978"/>
                </a:cubicBezTo>
                <a:cubicBezTo>
                  <a:pt x="658907" y="431514"/>
                  <a:pt x="616414" y="458548"/>
                  <a:pt x="585094" y="459129"/>
                </a:cubicBezTo>
                <a:cubicBezTo>
                  <a:pt x="584078" y="466223"/>
                  <a:pt x="577318" y="476596"/>
                  <a:pt x="566085" y="487617"/>
                </a:cubicBezTo>
                <a:cubicBezTo>
                  <a:pt x="544287" y="508947"/>
                  <a:pt x="511688" y="542252"/>
                  <a:pt x="460719" y="550876"/>
                </a:cubicBezTo>
                <a:cubicBezTo>
                  <a:pt x="456558" y="558968"/>
                  <a:pt x="444618" y="568659"/>
                  <a:pt x="428386" y="577756"/>
                </a:cubicBezTo>
                <a:cubicBezTo>
                  <a:pt x="397058" y="595389"/>
                  <a:pt x="349308" y="610428"/>
                  <a:pt x="308730" y="605418"/>
                </a:cubicBezTo>
                <a:cubicBezTo>
                  <a:pt x="300104" y="611261"/>
                  <a:pt x="284359" y="615878"/>
                  <a:pt x="266250" y="618834"/>
                </a:cubicBezTo>
                <a:cubicBezTo>
                  <a:pt x="231937" y="624455"/>
                  <a:pt x="189075" y="624602"/>
                  <a:pt x="169946" y="617116"/>
                </a:cubicBezTo>
                <a:cubicBezTo>
                  <a:pt x="161626" y="621394"/>
                  <a:pt x="145878" y="623724"/>
                  <a:pt x="127857" y="624360"/>
                </a:cubicBezTo>
                <a:cubicBezTo>
                  <a:pt x="97924" y="625461"/>
                  <a:pt x="61424" y="622001"/>
                  <a:pt x="41648" y="615065"/>
                </a:cubicBezTo>
                <a:cubicBezTo>
                  <a:pt x="15545" y="605855"/>
                  <a:pt x="1490" y="580513"/>
                  <a:pt x="1009" y="561218"/>
                </a:cubicBezTo>
                <a:cubicBezTo>
                  <a:pt x="0" y="519003"/>
                  <a:pt x="45217" y="474642"/>
                  <a:pt x="99983" y="456507"/>
                </a:cubicBezTo>
                <a:cubicBezTo>
                  <a:pt x="112244" y="452472"/>
                  <a:pt x="124892" y="449705"/>
                  <a:pt x="137633" y="448555"/>
                </a:cubicBezTo>
                <a:close/>
                <a:moveTo>
                  <a:pt x="102616" y="571757"/>
                </a:moveTo>
                <a:cubicBezTo>
                  <a:pt x="108893" y="595904"/>
                  <a:pt x="118013" y="612653"/>
                  <a:pt x="127857" y="624360"/>
                </a:cubicBezTo>
                <a:cubicBezTo>
                  <a:pt x="118093" y="612664"/>
                  <a:pt x="108904" y="595825"/>
                  <a:pt x="102616" y="571757"/>
                </a:cubicBezTo>
                <a:close/>
                <a:moveTo>
                  <a:pt x="99983" y="456507"/>
                </a:moveTo>
                <a:cubicBezTo>
                  <a:pt x="91187" y="491284"/>
                  <a:pt x="94598" y="541086"/>
                  <a:pt x="102616" y="571757"/>
                </a:cubicBezTo>
                <a:moveTo>
                  <a:pt x="137633" y="448555"/>
                </a:moveTo>
                <a:cubicBezTo>
                  <a:pt x="119685" y="470196"/>
                  <a:pt x="119693" y="597527"/>
                  <a:pt x="169946" y="617116"/>
                </a:cubicBezTo>
                <a:moveTo>
                  <a:pt x="217870" y="418535"/>
                </a:moveTo>
                <a:cubicBezTo>
                  <a:pt x="209317" y="458415"/>
                  <a:pt x="217852" y="539277"/>
                  <a:pt x="242145" y="586599"/>
                </a:cubicBezTo>
                <a:cubicBezTo>
                  <a:pt x="249503" y="600926"/>
                  <a:pt x="257829" y="611353"/>
                  <a:pt x="266250" y="618834"/>
                </a:cubicBezTo>
                <a:moveTo>
                  <a:pt x="251316" y="418370"/>
                </a:moveTo>
                <a:cubicBezTo>
                  <a:pt x="239104" y="440190"/>
                  <a:pt x="249335" y="598153"/>
                  <a:pt x="308811" y="605468"/>
                </a:cubicBezTo>
                <a:moveTo>
                  <a:pt x="332116" y="377680"/>
                </a:moveTo>
                <a:cubicBezTo>
                  <a:pt x="327190" y="423952"/>
                  <a:pt x="354871" y="508182"/>
                  <a:pt x="390731" y="549519"/>
                </a:cubicBezTo>
                <a:lnTo>
                  <a:pt x="390742" y="549440"/>
                </a:lnTo>
                <a:cubicBezTo>
                  <a:pt x="403620" y="564316"/>
                  <a:pt x="416425" y="572906"/>
                  <a:pt x="428386" y="577756"/>
                </a:cubicBezTo>
                <a:moveTo>
                  <a:pt x="365352" y="373921"/>
                </a:moveTo>
                <a:cubicBezTo>
                  <a:pt x="353808" y="408626"/>
                  <a:pt x="399282" y="561218"/>
                  <a:pt x="460719" y="550876"/>
                </a:cubicBezTo>
                <a:moveTo>
                  <a:pt x="439757" y="305898"/>
                </a:moveTo>
                <a:cubicBezTo>
                  <a:pt x="447627" y="334777"/>
                  <a:pt x="498648" y="464520"/>
                  <a:pt x="566085" y="487617"/>
                </a:cubicBezTo>
                <a:moveTo>
                  <a:pt x="470730" y="298108"/>
                </a:moveTo>
                <a:cubicBezTo>
                  <a:pt x="472787" y="314894"/>
                  <a:pt x="535630" y="460086"/>
                  <a:pt x="585094" y="459129"/>
                </a:cubicBezTo>
                <a:moveTo>
                  <a:pt x="550218" y="211057"/>
                </a:moveTo>
                <a:cubicBezTo>
                  <a:pt x="555734" y="235417"/>
                  <a:pt x="574932" y="274127"/>
                  <a:pt x="584088" y="291768"/>
                </a:cubicBezTo>
                <a:cubicBezTo>
                  <a:pt x="601897" y="326014"/>
                  <a:pt x="622389" y="363057"/>
                  <a:pt x="651696" y="388412"/>
                </a:cubicBezTo>
                <a:cubicBezTo>
                  <a:pt x="662377" y="397665"/>
                  <a:pt x="673023" y="403774"/>
                  <a:pt x="683597" y="406978"/>
                </a:cubicBezTo>
                <a:cubicBezTo>
                  <a:pt x="695046" y="395587"/>
                  <a:pt x="702680" y="384775"/>
                  <a:pt x="703503" y="377332"/>
                </a:cubicBezTo>
                <a:moveTo>
                  <a:pt x="580737" y="200220"/>
                </a:moveTo>
                <a:cubicBezTo>
                  <a:pt x="580104" y="218229"/>
                  <a:pt x="654105" y="385775"/>
                  <a:pt x="703404" y="377475"/>
                </a:cubicBezTo>
                <a:moveTo>
                  <a:pt x="715562" y="226942"/>
                </a:moveTo>
                <a:cubicBezTo>
                  <a:pt x="704975" y="207406"/>
                  <a:pt x="673426" y="147300"/>
                  <a:pt x="668937" y="113515"/>
                </a:cubicBezTo>
                <a:cubicBezTo>
                  <a:pt x="673426" y="147300"/>
                  <a:pt x="704971" y="207416"/>
                  <a:pt x="715649" y="226884"/>
                </a:cubicBezTo>
                <a:lnTo>
                  <a:pt x="715558" y="226952"/>
                </a:lnTo>
                <a:cubicBezTo>
                  <a:pt x="756407" y="301985"/>
                  <a:pt x="777710" y="316376"/>
                  <a:pt x="794761" y="324209"/>
                </a:cubicBezTo>
                <a:moveTo>
                  <a:pt x="700519" y="105983"/>
                </a:moveTo>
                <a:cubicBezTo>
                  <a:pt x="697368" y="127974"/>
                  <a:pt x="772144" y="290661"/>
                  <a:pt x="814313" y="297025"/>
                </a:cubicBezTo>
                <a:moveTo>
                  <a:pt x="804112" y="46034"/>
                </a:moveTo>
                <a:cubicBezTo>
                  <a:pt x="799547" y="105068"/>
                  <a:pt x="854678" y="190273"/>
                  <a:pt x="890374" y="225392"/>
                </a:cubicBezTo>
                <a:cubicBezTo>
                  <a:pt x="898056" y="232928"/>
                  <a:pt x="908148" y="241773"/>
                  <a:pt x="919984" y="246927"/>
                </a:cubicBezTo>
                <a:moveTo>
                  <a:pt x="836195" y="46342"/>
                </a:moveTo>
                <a:cubicBezTo>
                  <a:pt x="829117" y="100270"/>
                  <a:pt x="912289" y="223093"/>
                  <a:pt x="940425" y="219242"/>
                </a:cubicBezTo>
                <a:cubicBezTo>
                  <a:pt x="940632" y="219214"/>
                  <a:pt x="940845" y="219184"/>
                  <a:pt x="941062" y="219155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1487695" y="2374883"/>
            <a:ext cx="180292" cy="275830"/>
          </a:xfrm>
          <a:custGeom>
            <a:avLst/>
            <a:gdLst/>
            <a:ahLst/>
            <a:cxnLst/>
            <a:rect l="0" t="0" r="0" b="0"/>
            <a:pathLst>
              <a:path w="180292" h="275830">
                <a:moveTo>
                  <a:pt x="124836" y="256528"/>
                </a:moveTo>
                <a:cubicBezTo>
                  <a:pt x="126084" y="247822"/>
                  <a:pt x="134213" y="241784"/>
                  <a:pt x="142995" y="243042"/>
                </a:cubicBezTo>
                <a:cubicBezTo>
                  <a:pt x="151776" y="244300"/>
                  <a:pt x="157884" y="252379"/>
                  <a:pt x="156636" y="261085"/>
                </a:cubicBezTo>
                <a:cubicBezTo>
                  <a:pt x="155388" y="269792"/>
                  <a:pt x="147258" y="275830"/>
                  <a:pt x="138477" y="274571"/>
                </a:cubicBezTo>
                <a:cubicBezTo>
                  <a:pt x="129696" y="273313"/>
                  <a:pt x="123589" y="265235"/>
                  <a:pt x="124836" y="256528"/>
                </a:cubicBezTo>
                <a:close/>
                <a:moveTo>
                  <a:pt x="48030" y="192900"/>
                </a:moveTo>
                <a:cubicBezTo>
                  <a:pt x="69522" y="42900"/>
                  <a:pt x="123906" y="819"/>
                  <a:pt x="180292" y="21768"/>
                </a:cubicBezTo>
                <a:moveTo>
                  <a:pt x="27841" y="196200"/>
                </a:moveTo>
                <a:cubicBezTo>
                  <a:pt x="0" y="55299"/>
                  <a:pt x="36238" y="0"/>
                  <a:pt x="95061" y="544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2404782" y="2940278"/>
            <a:ext cx="429744" cy="760239"/>
          </a:xfrm>
          <a:custGeom>
            <a:avLst/>
            <a:gdLst/>
            <a:ahLst/>
            <a:cxnLst/>
            <a:rect l="0" t="0" r="0" b="0"/>
            <a:pathLst>
              <a:path w="429744" h="760239">
                <a:moveTo>
                  <a:pt x="105405" y="311343"/>
                </a:moveTo>
                <a:cubicBezTo>
                  <a:pt x="107472" y="303396"/>
                  <a:pt x="109126" y="294947"/>
                  <a:pt x="110531" y="286164"/>
                </a:cubicBezTo>
                <a:cubicBezTo>
                  <a:pt x="127480" y="280642"/>
                  <a:pt x="154762" y="268596"/>
                  <a:pt x="152530" y="247934"/>
                </a:cubicBezTo>
                <a:cubicBezTo>
                  <a:pt x="150463" y="228861"/>
                  <a:pt x="127480" y="221082"/>
                  <a:pt x="111275" y="217903"/>
                </a:cubicBezTo>
                <a:cubicBezTo>
                  <a:pt x="109953" y="209537"/>
                  <a:pt x="108216" y="201256"/>
                  <a:pt x="105571" y="193476"/>
                </a:cubicBezTo>
                <a:cubicBezTo>
                  <a:pt x="109704" y="183354"/>
                  <a:pt x="111031" y="166308"/>
                  <a:pt x="110286" y="147152"/>
                </a:cubicBezTo>
                <a:cubicBezTo>
                  <a:pt x="110038" y="141464"/>
                  <a:pt x="109542" y="135608"/>
                  <a:pt x="108964" y="129669"/>
                </a:cubicBezTo>
                <a:cubicBezTo>
                  <a:pt x="123349" y="123060"/>
                  <a:pt x="142364" y="111516"/>
                  <a:pt x="143935" y="95789"/>
                </a:cubicBezTo>
                <a:cubicBezTo>
                  <a:pt x="144183" y="93781"/>
                  <a:pt x="144098" y="91767"/>
                  <a:pt x="143685" y="89592"/>
                </a:cubicBezTo>
                <a:cubicBezTo>
                  <a:pt x="139633" y="68595"/>
                  <a:pt x="110862" y="63827"/>
                  <a:pt x="94741" y="62823"/>
                </a:cubicBezTo>
                <a:cubicBezTo>
                  <a:pt x="92674" y="57553"/>
                  <a:pt x="90524" y="52952"/>
                  <a:pt x="88210" y="49439"/>
                </a:cubicBezTo>
                <a:cubicBezTo>
                  <a:pt x="90772" y="40070"/>
                  <a:pt x="89863" y="23506"/>
                  <a:pt x="86721" y="4935"/>
                </a:cubicBezTo>
                <a:cubicBezTo>
                  <a:pt x="133350" y="0"/>
                  <a:pt x="193788" y="38570"/>
                  <a:pt x="212886" y="77386"/>
                </a:cubicBezTo>
                <a:cubicBezTo>
                  <a:pt x="233141" y="83910"/>
                  <a:pt x="274062" y="115344"/>
                  <a:pt x="282908" y="142531"/>
                </a:cubicBezTo>
                <a:cubicBezTo>
                  <a:pt x="317053" y="157924"/>
                  <a:pt x="353353" y="240598"/>
                  <a:pt x="352279" y="300660"/>
                </a:cubicBezTo>
                <a:cubicBezTo>
                  <a:pt x="389565" y="330190"/>
                  <a:pt x="429744" y="608158"/>
                  <a:pt x="256622" y="694237"/>
                </a:cubicBezTo>
                <a:cubicBezTo>
                  <a:pt x="193872" y="760239"/>
                  <a:pt x="52746" y="745684"/>
                  <a:pt x="0" y="715736"/>
                </a:cubicBezTo>
                <a:cubicBezTo>
                  <a:pt x="16700" y="508445"/>
                  <a:pt x="105410" y="533624"/>
                  <a:pt x="110123" y="330180"/>
                </a:cubicBezTo>
                <a:cubicBezTo>
                  <a:pt x="110288" y="323655"/>
                  <a:pt x="108629" y="317366"/>
                  <a:pt x="105405" y="311343"/>
                </a:cubicBezTo>
                <a:close/>
                <a:moveTo>
                  <a:pt x="143935" y="95789"/>
                </a:moveTo>
                <a:cubicBezTo>
                  <a:pt x="172210" y="90770"/>
                  <a:pt x="197839" y="81986"/>
                  <a:pt x="212886" y="77386"/>
                </a:cubicBezTo>
                <a:cubicBezTo>
                  <a:pt x="197756" y="81986"/>
                  <a:pt x="172127" y="90770"/>
                  <a:pt x="143935" y="95789"/>
                </a:cubicBezTo>
                <a:close/>
                <a:moveTo>
                  <a:pt x="308757" y="545546"/>
                </a:moveTo>
                <a:cubicBezTo>
                  <a:pt x="306847" y="414322"/>
                  <a:pt x="196529" y="297570"/>
                  <a:pt x="110123" y="330180"/>
                </a:cubicBezTo>
                <a:moveTo>
                  <a:pt x="110123" y="330180"/>
                </a:moveTo>
                <a:cubicBezTo>
                  <a:pt x="112917" y="322085"/>
                  <a:pt x="123388" y="314227"/>
                  <a:pt x="138556" y="307306"/>
                </a:cubicBezTo>
                <a:moveTo>
                  <a:pt x="110123" y="330180"/>
                </a:moveTo>
                <a:cubicBezTo>
                  <a:pt x="196514" y="297528"/>
                  <a:pt x="306796" y="414340"/>
                  <a:pt x="308757" y="545546"/>
                </a:cubicBezTo>
                <a:moveTo>
                  <a:pt x="138556" y="307306"/>
                </a:moveTo>
                <a:cubicBezTo>
                  <a:pt x="123352" y="314230"/>
                  <a:pt x="112886" y="322085"/>
                  <a:pt x="110123" y="330180"/>
                </a:cubicBezTo>
                <a:moveTo>
                  <a:pt x="256622" y="694237"/>
                </a:moveTo>
                <a:cubicBezTo>
                  <a:pt x="294560" y="647534"/>
                  <a:pt x="309503" y="595491"/>
                  <a:pt x="308757" y="545546"/>
                </a:cubicBezTo>
                <a:moveTo>
                  <a:pt x="352279" y="300660"/>
                </a:moveTo>
                <a:cubicBezTo>
                  <a:pt x="311343" y="269202"/>
                  <a:pt x="193678" y="282158"/>
                  <a:pt x="138556" y="307306"/>
                </a:cubicBezTo>
                <a:moveTo>
                  <a:pt x="105571" y="193476"/>
                </a:moveTo>
                <a:cubicBezTo>
                  <a:pt x="193123" y="183354"/>
                  <a:pt x="220737" y="184777"/>
                  <a:pt x="282908" y="14253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2499524" y="3003118"/>
            <a:ext cx="60023" cy="223333"/>
          </a:xfrm>
          <a:custGeom>
            <a:avLst/>
            <a:gdLst/>
            <a:ahLst/>
            <a:cxnLst/>
            <a:rect l="0" t="0" r="0" b="0"/>
            <a:pathLst>
              <a:path w="60023" h="223333">
                <a:moveTo>
                  <a:pt x="14220" y="66839"/>
                </a:moveTo>
                <a:cubicBezTo>
                  <a:pt x="11822" y="42495"/>
                  <a:pt x="6696" y="17232"/>
                  <a:pt x="0" y="0"/>
                </a:cubicBezTo>
                <a:cubicBezTo>
                  <a:pt x="16039" y="1087"/>
                  <a:pt x="44810" y="5772"/>
                  <a:pt x="48943" y="26768"/>
                </a:cubicBezTo>
                <a:cubicBezTo>
                  <a:pt x="52663" y="45590"/>
                  <a:pt x="30507" y="59393"/>
                  <a:pt x="14220" y="66839"/>
                </a:cubicBezTo>
                <a:close/>
                <a:moveTo>
                  <a:pt x="57874" y="185103"/>
                </a:moveTo>
                <a:cubicBezTo>
                  <a:pt x="60023" y="205765"/>
                  <a:pt x="32741" y="217895"/>
                  <a:pt x="15875" y="223333"/>
                </a:cubicBezTo>
                <a:cubicBezTo>
                  <a:pt x="19265" y="201332"/>
                  <a:pt x="20008" y="177491"/>
                  <a:pt x="16537" y="155071"/>
                </a:cubicBezTo>
                <a:cubicBezTo>
                  <a:pt x="32741" y="158250"/>
                  <a:pt x="55725" y="166030"/>
                  <a:pt x="57791" y="18510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2171555" y="2739775"/>
            <a:ext cx="351199" cy="916306"/>
          </a:xfrm>
          <a:custGeom>
            <a:avLst/>
            <a:gdLst/>
            <a:ahLst/>
            <a:cxnLst/>
            <a:rect l="0" t="0" r="0" b="0"/>
            <a:pathLst>
              <a:path w="351199" h="916306">
                <a:moveTo>
                  <a:pt x="135258" y="213398"/>
                </a:moveTo>
                <a:cubicBezTo>
                  <a:pt x="142202" y="153670"/>
                  <a:pt x="186929" y="17650"/>
                  <a:pt x="270513" y="6525"/>
                </a:cubicBezTo>
                <a:cubicBezTo>
                  <a:pt x="319539" y="0"/>
                  <a:pt x="314662" y="174667"/>
                  <a:pt x="319871" y="205451"/>
                </a:cubicBezTo>
                <a:cubicBezTo>
                  <a:pt x="323012" y="224022"/>
                  <a:pt x="324006" y="240601"/>
                  <a:pt x="321443" y="249970"/>
                </a:cubicBezTo>
                <a:cubicBezTo>
                  <a:pt x="333018" y="267787"/>
                  <a:pt x="341940" y="311466"/>
                  <a:pt x="343429" y="347687"/>
                </a:cubicBezTo>
                <a:cubicBezTo>
                  <a:pt x="344173" y="366844"/>
                  <a:pt x="342931" y="383861"/>
                  <a:pt x="338798" y="393983"/>
                </a:cubicBezTo>
                <a:cubicBezTo>
                  <a:pt x="351199" y="430707"/>
                  <a:pt x="347974" y="476800"/>
                  <a:pt x="338715" y="511850"/>
                </a:cubicBezTo>
                <a:cubicBezTo>
                  <a:pt x="341939" y="517873"/>
                  <a:pt x="343514" y="524225"/>
                  <a:pt x="343348" y="530750"/>
                </a:cubicBezTo>
                <a:cubicBezTo>
                  <a:pt x="338636" y="734194"/>
                  <a:pt x="249925" y="709014"/>
                  <a:pt x="233225" y="916306"/>
                </a:cubicBezTo>
                <a:cubicBezTo>
                  <a:pt x="0" y="810485"/>
                  <a:pt x="45550" y="545311"/>
                  <a:pt x="104001" y="467263"/>
                </a:cubicBezTo>
                <a:cubicBezTo>
                  <a:pt x="104910" y="431231"/>
                  <a:pt x="115314" y="387597"/>
                  <a:pt x="128448" y="376020"/>
                </a:cubicBezTo>
                <a:cubicBezTo>
                  <a:pt x="125159" y="365423"/>
                  <a:pt x="122848" y="353672"/>
                  <a:pt x="121529" y="341915"/>
                </a:cubicBezTo>
                <a:cubicBezTo>
                  <a:pt x="117644" y="306781"/>
                  <a:pt x="122279" y="269879"/>
                  <a:pt x="135177" y="253567"/>
                </a:cubicBezTo>
                <a:cubicBezTo>
                  <a:pt x="133606" y="240266"/>
                  <a:pt x="133687" y="226698"/>
                  <a:pt x="135258" y="213398"/>
                </a:cubicBezTo>
                <a:close/>
                <a:moveTo>
                  <a:pt x="319871" y="205451"/>
                </a:moveTo>
                <a:cubicBezTo>
                  <a:pt x="305898" y="197922"/>
                  <a:pt x="286966" y="192234"/>
                  <a:pt x="261172" y="191063"/>
                </a:cubicBezTo>
                <a:cubicBezTo>
                  <a:pt x="228350" y="189557"/>
                  <a:pt x="168741" y="196918"/>
                  <a:pt x="135258" y="213398"/>
                </a:cubicBezTo>
                <a:moveTo>
                  <a:pt x="321443" y="249970"/>
                </a:moveTo>
                <a:cubicBezTo>
                  <a:pt x="290936" y="202957"/>
                  <a:pt x="153365" y="230562"/>
                  <a:pt x="135177" y="253567"/>
                </a:cubicBezTo>
                <a:moveTo>
                  <a:pt x="343429" y="347687"/>
                </a:moveTo>
                <a:cubicBezTo>
                  <a:pt x="334004" y="340744"/>
                  <a:pt x="321768" y="334637"/>
                  <a:pt x="305646" y="330204"/>
                </a:cubicBezTo>
                <a:cubicBezTo>
                  <a:pt x="252486" y="315732"/>
                  <a:pt x="160221" y="324515"/>
                  <a:pt x="121529" y="341915"/>
                </a:cubicBezTo>
                <a:moveTo>
                  <a:pt x="338798" y="393983"/>
                </a:moveTo>
                <a:cubicBezTo>
                  <a:pt x="318791" y="334924"/>
                  <a:pt x="148042" y="358871"/>
                  <a:pt x="128448" y="376020"/>
                </a:cubicBezTo>
                <a:moveTo>
                  <a:pt x="338715" y="511850"/>
                </a:moveTo>
                <a:cubicBezTo>
                  <a:pt x="313086" y="463248"/>
                  <a:pt x="178495" y="434047"/>
                  <a:pt x="112189" y="463242"/>
                </a:cubicBezTo>
                <a:lnTo>
                  <a:pt x="104001" y="467263"/>
                </a:ln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3573197" y="2652604"/>
            <a:ext cx="482083" cy="1126762"/>
          </a:xfrm>
          <a:custGeom>
            <a:avLst/>
            <a:gdLst/>
            <a:ahLst/>
            <a:cxnLst/>
            <a:rect l="0" t="0" r="0" b="0"/>
            <a:pathLst>
              <a:path w="482083" h="1126762">
                <a:moveTo>
                  <a:pt x="81284" y="1108521"/>
                </a:moveTo>
                <a:cubicBezTo>
                  <a:pt x="75907" y="1094805"/>
                  <a:pt x="68503" y="1067763"/>
                  <a:pt x="58995" y="1015159"/>
                </a:cubicBezTo>
                <a:cubicBezTo>
                  <a:pt x="55489" y="995832"/>
                  <a:pt x="51748" y="972998"/>
                  <a:pt x="47695" y="946189"/>
                </a:cubicBezTo>
                <a:cubicBezTo>
                  <a:pt x="44344" y="923589"/>
                  <a:pt x="40758" y="898266"/>
                  <a:pt x="36939" y="869587"/>
                </a:cubicBezTo>
                <a:cubicBezTo>
                  <a:pt x="0" y="590903"/>
                  <a:pt x="9507" y="373707"/>
                  <a:pt x="24626" y="316972"/>
                </a:cubicBezTo>
                <a:cubicBezTo>
                  <a:pt x="24626" y="316972"/>
                  <a:pt x="4835" y="258789"/>
                  <a:pt x="30942" y="182728"/>
                </a:cubicBezTo>
                <a:cubicBezTo>
                  <a:pt x="39125" y="160205"/>
                  <a:pt x="51829" y="133007"/>
                  <a:pt x="68039" y="107757"/>
                </a:cubicBezTo>
                <a:cubicBezTo>
                  <a:pt x="93912" y="67545"/>
                  <a:pt x="145423" y="0"/>
                  <a:pt x="188129" y="0"/>
                </a:cubicBezTo>
                <a:cubicBezTo>
                  <a:pt x="230992" y="0"/>
                  <a:pt x="280948" y="38398"/>
                  <a:pt x="300197" y="59362"/>
                </a:cubicBezTo>
                <a:cubicBezTo>
                  <a:pt x="326849" y="68168"/>
                  <a:pt x="357088" y="80871"/>
                  <a:pt x="391689" y="112745"/>
                </a:cubicBezTo>
                <a:cubicBezTo>
                  <a:pt x="400963" y="119213"/>
                  <a:pt x="410078" y="127564"/>
                  <a:pt x="418261" y="139487"/>
                </a:cubicBezTo>
                <a:cubicBezTo>
                  <a:pt x="429639" y="156009"/>
                  <a:pt x="439147" y="172064"/>
                  <a:pt x="445771" y="190222"/>
                </a:cubicBezTo>
                <a:cubicBezTo>
                  <a:pt x="452629" y="208847"/>
                  <a:pt x="456291" y="229713"/>
                  <a:pt x="455901" y="255508"/>
                </a:cubicBezTo>
                <a:cubicBezTo>
                  <a:pt x="463383" y="260652"/>
                  <a:pt x="468836" y="279488"/>
                  <a:pt x="472499" y="307232"/>
                </a:cubicBezTo>
                <a:cubicBezTo>
                  <a:pt x="475460" y="330144"/>
                  <a:pt x="477332" y="359265"/>
                  <a:pt x="478189" y="391607"/>
                </a:cubicBezTo>
                <a:cubicBezTo>
                  <a:pt x="479046" y="422312"/>
                  <a:pt x="479046" y="456056"/>
                  <a:pt x="478423" y="490580"/>
                </a:cubicBezTo>
                <a:cubicBezTo>
                  <a:pt x="477877" y="521285"/>
                  <a:pt x="476786" y="552536"/>
                  <a:pt x="475384" y="582696"/>
                </a:cubicBezTo>
                <a:cubicBezTo>
                  <a:pt x="472968" y="635923"/>
                  <a:pt x="482083" y="671131"/>
                  <a:pt x="460652" y="723969"/>
                </a:cubicBezTo>
                <a:cubicBezTo>
                  <a:pt x="460652" y="723969"/>
                  <a:pt x="467046" y="770906"/>
                  <a:pt x="467046" y="797714"/>
                </a:cubicBezTo>
                <a:cubicBezTo>
                  <a:pt x="467046" y="911729"/>
                  <a:pt x="434626" y="989660"/>
                  <a:pt x="363474" y="1042420"/>
                </a:cubicBezTo>
                <a:cubicBezTo>
                  <a:pt x="290998" y="1096115"/>
                  <a:pt x="194440" y="1118871"/>
                  <a:pt x="91882" y="1121521"/>
                </a:cubicBezTo>
                <a:cubicBezTo>
                  <a:pt x="91882" y="1121521"/>
                  <a:pt x="88376" y="1126679"/>
                  <a:pt x="81284" y="1108521"/>
                </a:cubicBezTo>
                <a:close/>
                <a:moveTo>
                  <a:pt x="91882" y="1121521"/>
                </a:moveTo>
                <a:cubicBezTo>
                  <a:pt x="194440" y="1118871"/>
                  <a:pt x="290998" y="1096115"/>
                  <a:pt x="363474" y="1042420"/>
                </a:cubicBezTo>
                <a:cubicBezTo>
                  <a:pt x="434626" y="989660"/>
                  <a:pt x="467046" y="911729"/>
                  <a:pt x="467046" y="797714"/>
                </a:cubicBezTo>
                <a:cubicBezTo>
                  <a:pt x="467046" y="770906"/>
                  <a:pt x="460577" y="723913"/>
                  <a:pt x="460577" y="723913"/>
                </a:cubicBezTo>
                <a:cubicBezTo>
                  <a:pt x="393634" y="911417"/>
                  <a:pt x="158669" y="981244"/>
                  <a:pt x="91804" y="1121521"/>
                </a:cubicBezTo>
                <a:close/>
                <a:moveTo>
                  <a:pt x="91877" y="1121540"/>
                </a:moveTo>
                <a:cubicBezTo>
                  <a:pt x="158743" y="981263"/>
                  <a:pt x="393629" y="911436"/>
                  <a:pt x="460651" y="723932"/>
                </a:cubicBezTo>
                <a:cubicBezTo>
                  <a:pt x="460651" y="723932"/>
                  <a:pt x="466340" y="706086"/>
                  <a:pt x="422776" y="633843"/>
                </a:cubicBezTo>
                <a:cubicBezTo>
                  <a:pt x="413891" y="619114"/>
                  <a:pt x="385914" y="569471"/>
                  <a:pt x="385914" y="569471"/>
                </a:cubicBezTo>
                <a:cubicBezTo>
                  <a:pt x="375081" y="489513"/>
                  <a:pt x="331362" y="447742"/>
                  <a:pt x="331362" y="447742"/>
                </a:cubicBezTo>
                <a:cubicBezTo>
                  <a:pt x="331362" y="447742"/>
                  <a:pt x="346013" y="542741"/>
                  <a:pt x="290837" y="623712"/>
                </a:cubicBezTo>
                <a:cubicBezTo>
                  <a:pt x="140117" y="844649"/>
                  <a:pt x="59847" y="999655"/>
                  <a:pt x="81278" y="1108604"/>
                </a:cubicBezTo>
                <a:cubicBezTo>
                  <a:pt x="88370" y="1126762"/>
                  <a:pt x="91955" y="1121540"/>
                  <a:pt x="91955" y="1121540"/>
                </a:cubicBezTo>
                <a:close/>
                <a:moveTo>
                  <a:pt x="290843" y="623629"/>
                </a:moveTo>
                <a:cubicBezTo>
                  <a:pt x="346018" y="542736"/>
                  <a:pt x="331362" y="447742"/>
                  <a:pt x="331362" y="447742"/>
                </a:cubicBezTo>
                <a:cubicBezTo>
                  <a:pt x="328790" y="412283"/>
                  <a:pt x="303545" y="389756"/>
                  <a:pt x="303545" y="389756"/>
                </a:cubicBezTo>
                <a:cubicBezTo>
                  <a:pt x="286167" y="340659"/>
                  <a:pt x="287180" y="328034"/>
                  <a:pt x="192804" y="286574"/>
                </a:cubicBezTo>
                <a:cubicBezTo>
                  <a:pt x="185557" y="283379"/>
                  <a:pt x="178465" y="280262"/>
                  <a:pt x="171451" y="277145"/>
                </a:cubicBezTo>
                <a:cubicBezTo>
                  <a:pt x="80583" y="428956"/>
                  <a:pt x="40837" y="768816"/>
                  <a:pt x="47695" y="946189"/>
                </a:cubicBezTo>
                <a:cubicBezTo>
                  <a:pt x="51748" y="972998"/>
                  <a:pt x="55489" y="995832"/>
                  <a:pt x="58995" y="1015159"/>
                </a:cubicBezTo>
                <a:cubicBezTo>
                  <a:pt x="68503" y="1067763"/>
                  <a:pt x="75907" y="1094805"/>
                  <a:pt x="81284" y="1108521"/>
                </a:cubicBezTo>
                <a:cubicBezTo>
                  <a:pt x="59853" y="999572"/>
                  <a:pt x="140122" y="844566"/>
                  <a:pt x="290843" y="623629"/>
                </a:cubicBezTo>
                <a:close/>
                <a:moveTo>
                  <a:pt x="47695" y="946189"/>
                </a:moveTo>
                <a:cubicBezTo>
                  <a:pt x="40837" y="768816"/>
                  <a:pt x="80581" y="428960"/>
                  <a:pt x="171450" y="277071"/>
                </a:cubicBezTo>
                <a:cubicBezTo>
                  <a:pt x="105130" y="247301"/>
                  <a:pt x="53305" y="219636"/>
                  <a:pt x="30938" y="182774"/>
                </a:cubicBezTo>
                <a:cubicBezTo>
                  <a:pt x="4831" y="258835"/>
                  <a:pt x="24626" y="316972"/>
                  <a:pt x="24626" y="316972"/>
                </a:cubicBezTo>
                <a:cubicBezTo>
                  <a:pt x="9507" y="373707"/>
                  <a:pt x="0" y="590903"/>
                  <a:pt x="36939" y="869587"/>
                </a:cubicBezTo>
                <a:cubicBezTo>
                  <a:pt x="40758" y="898266"/>
                  <a:pt x="44344" y="923589"/>
                  <a:pt x="47695" y="946189"/>
                </a:cubicBezTo>
                <a:close/>
                <a:moveTo>
                  <a:pt x="256474" y="318790"/>
                </a:moveTo>
                <a:cubicBezTo>
                  <a:pt x="289127" y="298683"/>
                  <a:pt x="447874" y="250053"/>
                  <a:pt x="455901" y="255508"/>
                </a:cubicBezTo>
                <a:cubicBezTo>
                  <a:pt x="456291" y="229713"/>
                  <a:pt x="452550" y="208828"/>
                  <a:pt x="445692" y="190202"/>
                </a:cubicBezTo>
                <a:cubicBezTo>
                  <a:pt x="430574" y="206255"/>
                  <a:pt x="405246" y="223478"/>
                  <a:pt x="365656" y="237896"/>
                </a:cubicBezTo>
                <a:cubicBezTo>
                  <a:pt x="315624" y="256132"/>
                  <a:pt x="245330" y="274212"/>
                  <a:pt x="171372" y="277017"/>
                </a:cubicBezTo>
                <a:cubicBezTo>
                  <a:pt x="178308" y="280135"/>
                  <a:pt x="185478" y="283330"/>
                  <a:pt x="192726" y="286447"/>
                </a:cubicBezTo>
                <a:cubicBezTo>
                  <a:pt x="222028" y="299306"/>
                  <a:pt x="242134" y="309359"/>
                  <a:pt x="256474" y="318633"/>
                </a:cubicBezTo>
                <a:close/>
                <a:moveTo>
                  <a:pt x="44110" y="199963"/>
                </a:moveTo>
                <a:cubicBezTo>
                  <a:pt x="70529" y="228642"/>
                  <a:pt x="115886" y="252100"/>
                  <a:pt x="171451" y="277038"/>
                </a:cubicBezTo>
                <a:cubicBezTo>
                  <a:pt x="245486" y="274154"/>
                  <a:pt x="315703" y="256151"/>
                  <a:pt x="365735" y="237915"/>
                </a:cubicBezTo>
                <a:cubicBezTo>
                  <a:pt x="405247" y="223498"/>
                  <a:pt x="430652" y="206276"/>
                  <a:pt x="445771" y="190222"/>
                </a:cubicBezTo>
                <a:cubicBezTo>
                  <a:pt x="439147" y="172064"/>
                  <a:pt x="429639" y="156009"/>
                  <a:pt x="418261" y="139487"/>
                </a:cubicBezTo>
                <a:cubicBezTo>
                  <a:pt x="410078" y="127564"/>
                  <a:pt x="400882" y="119225"/>
                  <a:pt x="391608" y="112757"/>
                </a:cubicBezTo>
                <a:cubicBezTo>
                  <a:pt x="351006" y="137150"/>
                  <a:pt x="284218" y="171985"/>
                  <a:pt x="210573" y="188974"/>
                </a:cubicBezTo>
                <a:cubicBezTo>
                  <a:pt x="137707" y="205729"/>
                  <a:pt x="85492" y="204795"/>
                  <a:pt x="44033" y="199963"/>
                </a:cubicBezTo>
                <a:moveTo>
                  <a:pt x="300197" y="59362"/>
                </a:moveTo>
                <a:cubicBezTo>
                  <a:pt x="273154" y="73857"/>
                  <a:pt x="235825" y="89989"/>
                  <a:pt x="189845" y="100432"/>
                </a:cubicBezTo>
                <a:cubicBezTo>
                  <a:pt x="134280" y="113057"/>
                  <a:pt x="97341" y="113291"/>
                  <a:pt x="68039" y="107757"/>
                </a:cubicBezTo>
                <a:cubicBezTo>
                  <a:pt x="51829" y="133007"/>
                  <a:pt x="39125" y="160205"/>
                  <a:pt x="30942" y="182728"/>
                </a:cubicBezTo>
                <a:cubicBezTo>
                  <a:pt x="34605" y="188729"/>
                  <a:pt x="38969" y="194418"/>
                  <a:pt x="44113" y="199951"/>
                </a:cubicBezTo>
                <a:cubicBezTo>
                  <a:pt x="85573" y="204782"/>
                  <a:pt x="137787" y="205718"/>
                  <a:pt x="210653" y="188962"/>
                </a:cubicBezTo>
                <a:cubicBezTo>
                  <a:pt x="284299" y="171973"/>
                  <a:pt x="351087" y="137138"/>
                  <a:pt x="391689" y="112745"/>
                </a:cubicBezTo>
                <a:cubicBezTo>
                  <a:pt x="357088" y="80871"/>
                  <a:pt x="326927" y="68168"/>
                  <a:pt x="300275" y="59362"/>
                </a:cubicBezTo>
                <a:close/>
                <a:moveTo>
                  <a:pt x="188129" y="0"/>
                </a:moveTo>
                <a:cubicBezTo>
                  <a:pt x="145423" y="0"/>
                  <a:pt x="93910" y="67566"/>
                  <a:pt x="68036" y="107779"/>
                </a:cubicBezTo>
                <a:cubicBezTo>
                  <a:pt x="97339" y="113234"/>
                  <a:pt x="134278" y="113079"/>
                  <a:pt x="189844" y="100454"/>
                </a:cubicBezTo>
                <a:cubicBezTo>
                  <a:pt x="235824" y="90011"/>
                  <a:pt x="273153" y="73879"/>
                  <a:pt x="300195" y="59384"/>
                </a:cubicBezTo>
                <a:cubicBezTo>
                  <a:pt x="280946" y="38420"/>
                  <a:pt x="230992" y="0"/>
                  <a:pt x="188129" y="0"/>
                </a:cubicBezTo>
                <a:close/>
                <a:moveTo>
                  <a:pt x="475303" y="582601"/>
                </a:moveTo>
                <a:cubicBezTo>
                  <a:pt x="468056" y="589848"/>
                  <a:pt x="448495" y="601538"/>
                  <a:pt x="411789" y="615020"/>
                </a:cubicBezTo>
                <a:cubicBezTo>
                  <a:pt x="416231" y="622813"/>
                  <a:pt x="420283" y="629671"/>
                  <a:pt x="422777" y="633880"/>
                </a:cubicBezTo>
                <a:cubicBezTo>
                  <a:pt x="466341" y="706123"/>
                  <a:pt x="460652" y="723969"/>
                  <a:pt x="460652" y="723969"/>
                </a:cubicBezTo>
                <a:cubicBezTo>
                  <a:pt x="482083" y="671131"/>
                  <a:pt x="472887" y="635828"/>
                  <a:pt x="475303" y="582601"/>
                </a:cubicBezTo>
                <a:close/>
                <a:moveTo>
                  <a:pt x="385996" y="569525"/>
                </a:moveTo>
                <a:cubicBezTo>
                  <a:pt x="385996" y="569525"/>
                  <a:pt x="400413" y="595243"/>
                  <a:pt x="411869" y="615115"/>
                </a:cubicBezTo>
                <a:cubicBezTo>
                  <a:pt x="448575" y="601633"/>
                  <a:pt x="468214" y="589865"/>
                  <a:pt x="475384" y="582696"/>
                </a:cubicBezTo>
                <a:cubicBezTo>
                  <a:pt x="476786" y="552536"/>
                  <a:pt x="477877" y="521285"/>
                  <a:pt x="478423" y="490580"/>
                </a:cubicBezTo>
                <a:cubicBezTo>
                  <a:pt x="479046" y="456057"/>
                  <a:pt x="479046" y="422312"/>
                  <a:pt x="478189" y="391607"/>
                </a:cubicBezTo>
                <a:cubicBezTo>
                  <a:pt x="448653" y="410155"/>
                  <a:pt x="380073" y="435015"/>
                  <a:pt x="330820" y="442418"/>
                </a:cubicBezTo>
                <a:cubicBezTo>
                  <a:pt x="331054" y="444133"/>
                  <a:pt x="331210" y="445925"/>
                  <a:pt x="331366" y="447718"/>
                </a:cubicBezTo>
                <a:cubicBezTo>
                  <a:pt x="331366" y="447718"/>
                  <a:pt x="375085" y="489489"/>
                  <a:pt x="385918" y="569447"/>
                </a:cubicBezTo>
                <a:close/>
                <a:moveTo>
                  <a:pt x="294035" y="363109"/>
                </a:moveTo>
                <a:cubicBezTo>
                  <a:pt x="297074" y="370746"/>
                  <a:pt x="299958" y="379474"/>
                  <a:pt x="303542" y="389684"/>
                </a:cubicBezTo>
                <a:cubicBezTo>
                  <a:pt x="303542" y="389684"/>
                  <a:pt x="326298" y="409946"/>
                  <a:pt x="330819" y="442288"/>
                </a:cubicBezTo>
                <a:cubicBezTo>
                  <a:pt x="380071" y="434884"/>
                  <a:pt x="448651" y="410024"/>
                  <a:pt x="478188" y="391476"/>
                </a:cubicBezTo>
                <a:cubicBezTo>
                  <a:pt x="477330" y="359134"/>
                  <a:pt x="475460" y="330144"/>
                  <a:pt x="472499" y="307232"/>
                </a:cubicBezTo>
                <a:cubicBezTo>
                  <a:pt x="468836" y="279488"/>
                  <a:pt x="463458" y="260551"/>
                  <a:pt x="455977" y="255407"/>
                </a:cubicBezTo>
                <a:cubicBezTo>
                  <a:pt x="447950" y="249952"/>
                  <a:pt x="289203" y="298503"/>
                  <a:pt x="256549" y="318688"/>
                </a:cubicBezTo>
                <a:cubicBezTo>
                  <a:pt x="278682" y="333027"/>
                  <a:pt x="287021" y="345418"/>
                  <a:pt x="294035" y="36303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4905466" y="2650165"/>
            <a:ext cx="448437" cy="728374"/>
          </a:xfrm>
          <a:custGeom>
            <a:avLst/>
            <a:gdLst/>
            <a:ahLst/>
            <a:cxnLst/>
            <a:rect l="0" t="0" r="0" b="0"/>
            <a:pathLst>
              <a:path w="448437" h="728374">
                <a:moveTo>
                  <a:pt x="369046" y="550869"/>
                </a:moveTo>
                <a:cubicBezTo>
                  <a:pt x="332149" y="466183"/>
                  <a:pt x="299447" y="450500"/>
                  <a:pt x="299447" y="450500"/>
                </a:cubicBezTo>
                <a:cubicBezTo>
                  <a:pt x="299291" y="448697"/>
                  <a:pt x="299136" y="446893"/>
                  <a:pt x="298903" y="445168"/>
                </a:cubicBezTo>
                <a:cubicBezTo>
                  <a:pt x="294398" y="412627"/>
                  <a:pt x="271723" y="392039"/>
                  <a:pt x="271723" y="392039"/>
                </a:cubicBezTo>
                <a:cubicBezTo>
                  <a:pt x="268150" y="381766"/>
                  <a:pt x="265276" y="372906"/>
                  <a:pt x="262246" y="365222"/>
                </a:cubicBezTo>
                <a:cubicBezTo>
                  <a:pt x="255255" y="347500"/>
                  <a:pt x="246944" y="335032"/>
                  <a:pt x="224883" y="320604"/>
                </a:cubicBezTo>
                <a:cubicBezTo>
                  <a:pt x="210591" y="311272"/>
                  <a:pt x="190470" y="301198"/>
                  <a:pt x="161264" y="288260"/>
                </a:cubicBezTo>
                <a:cubicBezTo>
                  <a:pt x="154040" y="285124"/>
                  <a:pt x="147051" y="281920"/>
                  <a:pt x="140138" y="278783"/>
                </a:cubicBezTo>
                <a:cubicBezTo>
                  <a:pt x="84754" y="253691"/>
                  <a:pt x="39546" y="230089"/>
                  <a:pt x="13213" y="201233"/>
                </a:cubicBezTo>
                <a:cubicBezTo>
                  <a:pt x="8086" y="195665"/>
                  <a:pt x="3651" y="189894"/>
                  <a:pt x="0" y="183855"/>
                </a:cubicBezTo>
                <a:cubicBezTo>
                  <a:pt x="8156" y="161194"/>
                  <a:pt x="20817" y="133828"/>
                  <a:pt x="36974" y="108422"/>
                </a:cubicBezTo>
                <a:cubicBezTo>
                  <a:pt x="62763" y="67961"/>
                  <a:pt x="114113" y="0"/>
                  <a:pt x="156680" y="0"/>
                </a:cubicBezTo>
                <a:cubicBezTo>
                  <a:pt x="199403" y="0"/>
                  <a:pt x="249189" y="38633"/>
                  <a:pt x="268375" y="59727"/>
                </a:cubicBezTo>
                <a:cubicBezTo>
                  <a:pt x="294941" y="68587"/>
                  <a:pt x="325088" y="81416"/>
                  <a:pt x="359577" y="113488"/>
                </a:cubicBezTo>
                <a:cubicBezTo>
                  <a:pt x="368820" y="119996"/>
                  <a:pt x="377986" y="128386"/>
                  <a:pt x="386142" y="140384"/>
                </a:cubicBezTo>
                <a:cubicBezTo>
                  <a:pt x="397483" y="157007"/>
                  <a:pt x="406802" y="173149"/>
                  <a:pt x="413404" y="191420"/>
                </a:cubicBezTo>
                <a:cubicBezTo>
                  <a:pt x="420240" y="210161"/>
                  <a:pt x="424048" y="230977"/>
                  <a:pt x="423659" y="256932"/>
                </a:cubicBezTo>
                <a:cubicBezTo>
                  <a:pt x="431117" y="262108"/>
                  <a:pt x="436476" y="281162"/>
                  <a:pt x="440127" y="309077"/>
                </a:cubicBezTo>
                <a:cubicBezTo>
                  <a:pt x="443079" y="332131"/>
                  <a:pt x="444943" y="361301"/>
                  <a:pt x="445798" y="393842"/>
                </a:cubicBezTo>
                <a:cubicBezTo>
                  <a:pt x="446652" y="424737"/>
                  <a:pt x="446645" y="458890"/>
                  <a:pt x="446024" y="493627"/>
                </a:cubicBezTo>
                <a:cubicBezTo>
                  <a:pt x="445480" y="524523"/>
                  <a:pt x="444320" y="555786"/>
                  <a:pt x="442922" y="586132"/>
                </a:cubicBezTo>
                <a:cubicBezTo>
                  <a:pt x="440514" y="639689"/>
                  <a:pt x="448437" y="675210"/>
                  <a:pt x="427075" y="728374"/>
                </a:cubicBezTo>
                <a:cubicBezTo>
                  <a:pt x="427075" y="728374"/>
                  <a:pt x="426997" y="728296"/>
                  <a:pt x="426920" y="728060"/>
                </a:cubicBezTo>
                <a:cubicBezTo>
                  <a:pt x="417599" y="689324"/>
                  <a:pt x="406413" y="650510"/>
                  <a:pt x="393441" y="613342"/>
                </a:cubicBezTo>
                <a:cubicBezTo>
                  <a:pt x="385906" y="591778"/>
                  <a:pt x="377823" y="571022"/>
                  <a:pt x="369046" y="550869"/>
                </a:cubicBezTo>
                <a:close/>
                <a:moveTo>
                  <a:pt x="393441" y="613342"/>
                </a:moveTo>
                <a:cubicBezTo>
                  <a:pt x="421172" y="602128"/>
                  <a:pt x="436708" y="592405"/>
                  <a:pt x="442922" y="586132"/>
                </a:cubicBezTo>
                <a:moveTo>
                  <a:pt x="298903" y="445168"/>
                </a:moveTo>
                <a:cubicBezTo>
                  <a:pt x="347995" y="437718"/>
                  <a:pt x="416358" y="412504"/>
                  <a:pt x="445798" y="393842"/>
                </a:cubicBezTo>
                <a:moveTo>
                  <a:pt x="423659" y="256932"/>
                </a:moveTo>
                <a:cubicBezTo>
                  <a:pt x="415659" y="251443"/>
                  <a:pt x="257430" y="300295"/>
                  <a:pt x="224883" y="320604"/>
                </a:cubicBezTo>
                <a:moveTo>
                  <a:pt x="140138" y="278783"/>
                </a:moveTo>
                <a:cubicBezTo>
                  <a:pt x="213854" y="275961"/>
                  <a:pt x="283761" y="257757"/>
                  <a:pt x="333630" y="239408"/>
                </a:cubicBezTo>
                <a:cubicBezTo>
                  <a:pt x="373090" y="224902"/>
                  <a:pt x="398335" y="207572"/>
                  <a:pt x="413404" y="191420"/>
                </a:cubicBezTo>
                <a:moveTo>
                  <a:pt x="13213" y="201233"/>
                </a:moveTo>
                <a:cubicBezTo>
                  <a:pt x="54538" y="206094"/>
                  <a:pt x="106495" y="206988"/>
                  <a:pt x="179123" y="190129"/>
                </a:cubicBezTo>
                <a:cubicBezTo>
                  <a:pt x="252529" y="173035"/>
                  <a:pt x="319107" y="138032"/>
                  <a:pt x="359577" y="113488"/>
                </a:cubicBezTo>
                <a:moveTo>
                  <a:pt x="36974" y="108422"/>
                </a:moveTo>
                <a:cubicBezTo>
                  <a:pt x="66181" y="113989"/>
                  <a:pt x="103000" y="113754"/>
                  <a:pt x="158384" y="101051"/>
                </a:cubicBezTo>
                <a:cubicBezTo>
                  <a:pt x="204214" y="90544"/>
                  <a:pt x="241421" y="74312"/>
                  <a:pt x="268375" y="59727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5028037" y="3100649"/>
            <a:ext cx="342560" cy="704920"/>
          </a:xfrm>
          <a:custGeom>
            <a:avLst/>
            <a:gdLst/>
            <a:ahLst/>
            <a:cxnLst/>
            <a:rect l="0" t="0" r="0" b="0"/>
            <a:pathLst>
              <a:path w="342560" h="704920">
                <a:moveTo>
                  <a:pt x="211906" y="636074"/>
                </a:moveTo>
                <a:cubicBezTo>
                  <a:pt x="116363" y="574989"/>
                  <a:pt x="120714" y="527392"/>
                  <a:pt x="82574" y="472894"/>
                </a:cubicBezTo>
                <a:cubicBezTo>
                  <a:pt x="143861" y="542682"/>
                  <a:pt x="248959" y="601258"/>
                  <a:pt x="271485" y="589025"/>
                </a:cubicBezTo>
                <a:cubicBezTo>
                  <a:pt x="296186" y="575538"/>
                  <a:pt x="338598" y="492263"/>
                  <a:pt x="319179" y="346491"/>
                </a:cubicBezTo>
                <a:cubicBezTo>
                  <a:pt x="335413" y="432512"/>
                  <a:pt x="342560" y="513277"/>
                  <a:pt x="340774" y="569657"/>
                </a:cubicBezTo>
                <a:cubicBezTo>
                  <a:pt x="337666" y="669321"/>
                  <a:pt x="319723" y="704920"/>
                  <a:pt x="211906" y="636074"/>
                </a:cubicBezTo>
                <a:close/>
                <a:moveTo>
                  <a:pt x="176876" y="78"/>
                </a:moveTo>
                <a:cubicBezTo>
                  <a:pt x="176876" y="78"/>
                  <a:pt x="209578" y="15682"/>
                  <a:pt x="246474" y="100447"/>
                </a:cubicBezTo>
                <a:cubicBezTo>
                  <a:pt x="279410" y="176038"/>
                  <a:pt x="303567" y="263783"/>
                  <a:pt x="319181" y="346588"/>
                </a:cubicBezTo>
                <a:cubicBezTo>
                  <a:pt x="338600" y="492359"/>
                  <a:pt x="296266" y="575634"/>
                  <a:pt x="271487" y="589121"/>
                </a:cubicBezTo>
                <a:cubicBezTo>
                  <a:pt x="261777" y="594375"/>
                  <a:pt x="236843" y="586533"/>
                  <a:pt x="206704" y="570380"/>
                </a:cubicBezTo>
                <a:cubicBezTo>
                  <a:pt x="174701" y="481851"/>
                  <a:pt x="307529" y="288248"/>
                  <a:pt x="176876" y="0"/>
                </a:cubicBezTo>
                <a:close/>
                <a:moveTo>
                  <a:pt x="82578" y="472990"/>
                </a:moveTo>
                <a:cubicBezTo>
                  <a:pt x="77683" y="465934"/>
                  <a:pt x="72090" y="458876"/>
                  <a:pt x="65488" y="451583"/>
                </a:cubicBezTo>
                <a:cubicBezTo>
                  <a:pt x="83509" y="408221"/>
                  <a:pt x="230940" y="214225"/>
                  <a:pt x="176876" y="0"/>
                </a:cubicBezTo>
                <a:cubicBezTo>
                  <a:pt x="307529" y="288248"/>
                  <a:pt x="174701" y="481851"/>
                  <a:pt x="206704" y="570380"/>
                </a:cubicBezTo>
                <a:cubicBezTo>
                  <a:pt x="166700" y="548973"/>
                  <a:pt x="117532" y="512824"/>
                  <a:pt x="82578" y="472990"/>
                </a:cubicBezTo>
                <a:close/>
                <a:moveTo>
                  <a:pt x="65488" y="451583"/>
                </a:moveTo>
                <a:cubicBezTo>
                  <a:pt x="56322" y="441390"/>
                  <a:pt x="25323" y="422179"/>
                  <a:pt x="0" y="397870"/>
                </a:cubicBezTo>
                <a:cubicBezTo>
                  <a:pt x="34799" y="332708"/>
                  <a:pt x="80784" y="259392"/>
                  <a:pt x="136479" y="176979"/>
                </a:cubicBezTo>
                <a:cubicBezTo>
                  <a:pt x="191474" y="95586"/>
                  <a:pt x="176876" y="0"/>
                  <a:pt x="176876" y="0"/>
                </a:cubicBezTo>
                <a:cubicBezTo>
                  <a:pt x="230940" y="214225"/>
                  <a:pt x="83432" y="408221"/>
                  <a:pt x="65488" y="45158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4879524" y="2834037"/>
            <a:ext cx="339992" cy="664497"/>
          </a:xfrm>
          <a:custGeom>
            <a:avLst/>
            <a:gdLst/>
            <a:ahLst/>
            <a:cxnLst/>
            <a:rect l="0" t="0" r="0" b="0"/>
            <a:pathLst>
              <a:path w="339992" h="664497">
                <a:moveTo>
                  <a:pt x="19729" y="135028"/>
                </a:moveTo>
                <a:cubicBezTo>
                  <a:pt x="19729" y="135028"/>
                  <a:pt x="0" y="76531"/>
                  <a:pt x="26022" y="0"/>
                </a:cubicBezTo>
                <a:cubicBezTo>
                  <a:pt x="48315" y="37089"/>
                  <a:pt x="99970" y="64926"/>
                  <a:pt x="166074" y="94880"/>
                </a:cubicBezTo>
                <a:cubicBezTo>
                  <a:pt x="104088" y="199484"/>
                  <a:pt x="65948" y="392617"/>
                  <a:pt x="50257" y="561363"/>
                </a:cubicBezTo>
                <a:cubicBezTo>
                  <a:pt x="31303" y="533604"/>
                  <a:pt x="19807" y="507336"/>
                  <a:pt x="11496" y="479499"/>
                </a:cubicBezTo>
                <a:cubicBezTo>
                  <a:pt x="699" y="304480"/>
                  <a:pt x="8699" y="176665"/>
                  <a:pt x="19729" y="135028"/>
                </a:cubicBezTo>
                <a:close/>
                <a:moveTo>
                  <a:pt x="50255" y="561383"/>
                </a:moveTo>
                <a:cubicBezTo>
                  <a:pt x="65946" y="392637"/>
                  <a:pt x="104008" y="199504"/>
                  <a:pt x="165994" y="94979"/>
                </a:cubicBezTo>
                <a:cubicBezTo>
                  <a:pt x="172986" y="98116"/>
                  <a:pt x="180054" y="101252"/>
                  <a:pt x="187278" y="104467"/>
                </a:cubicBezTo>
                <a:cubicBezTo>
                  <a:pt x="281346" y="146183"/>
                  <a:pt x="280336" y="158886"/>
                  <a:pt x="297658" y="208286"/>
                </a:cubicBezTo>
                <a:cubicBezTo>
                  <a:pt x="297658" y="208286"/>
                  <a:pt x="322825" y="230948"/>
                  <a:pt x="325389" y="266626"/>
                </a:cubicBezTo>
                <a:cubicBezTo>
                  <a:pt x="325389" y="266626"/>
                  <a:pt x="339992" y="362213"/>
                  <a:pt x="284996" y="443606"/>
                </a:cubicBezTo>
                <a:cubicBezTo>
                  <a:pt x="229301" y="526019"/>
                  <a:pt x="183317" y="599336"/>
                  <a:pt x="148517" y="664497"/>
                </a:cubicBezTo>
                <a:cubicBezTo>
                  <a:pt x="102066" y="625290"/>
                  <a:pt x="71461" y="592435"/>
                  <a:pt x="50255" y="56138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5910037" y="2763594"/>
            <a:ext cx="421829" cy="754384"/>
          </a:xfrm>
          <a:custGeom>
            <a:avLst/>
            <a:gdLst/>
            <a:ahLst/>
            <a:cxnLst/>
            <a:rect l="0" t="0" r="0" b="0"/>
            <a:pathLst>
              <a:path w="421829" h="754384">
                <a:moveTo>
                  <a:pt x="292148" y="683227"/>
                </a:moveTo>
                <a:cubicBezTo>
                  <a:pt x="251952" y="716513"/>
                  <a:pt x="203730" y="749037"/>
                  <a:pt x="164069" y="754293"/>
                </a:cubicBezTo>
                <a:cubicBezTo>
                  <a:pt x="133043" y="737841"/>
                  <a:pt x="6342" y="503101"/>
                  <a:pt x="19410" y="309859"/>
                </a:cubicBezTo>
                <a:cubicBezTo>
                  <a:pt x="19410" y="309859"/>
                  <a:pt x="0" y="253036"/>
                  <a:pt x="25599" y="178695"/>
                </a:cubicBezTo>
                <a:cubicBezTo>
                  <a:pt x="33624" y="156681"/>
                  <a:pt x="46084" y="130063"/>
                  <a:pt x="61979" y="105384"/>
                </a:cubicBezTo>
                <a:cubicBezTo>
                  <a:pt x="87350" y="66081"/>
                  <a:pt x="137859" y="0"/>
                  <a:pt x="179736" y="0"/>
                </a:cubicBezTo>
                <a:cubicBezTo>
                  <a:pt x="221766" y="0"/>
                  <a:pt x="270751" y="37551"/>
                  <a:pt x="289626" y="58041"/>
                </a:cubicBezTo>
                <a:cubicBezTo>
                  <a:pt x="315761" y="66648"/>
                  <a:pt x="345417" y="79106"/>
                  <a:pt x="379347" y="110259"/>
                </a:cubicBezTo>
                <a:cubicBezTo>
                  <a:pt x="388441" y="116582"/>
                  <a:pt x="397375" y="124733"/>
                  <a:pt x="405398" y="136387"/>
                </a:cubicBezTo>
                <a:cubicBezTo>
                  <a:pt x="411512" y="145222"/>
                  <a:pt x="416938" y="154135"/>
                  <a:pt x="421829" y="163122"/>
                </a:cubicBezTo>
                <a:cubicBezTo>
                  <a:pt x="398445" y="176376"/>
                  <a:pt x="375671" y="190239"/>
                  <a:pt x="354045" y="204635"/>
                </a:cubicBezTo>
                <a:cubicBezTo>
                  <a:pt x="328368" y="221697"/>
                  <a:pt x="308808" y="237376"/>
                  <a:pt x="293830" y="251086"/>
                </a:cubicBezTo>
                <a:cubicBezTo>
                  <a:pt x="258830" y="283229"/>
                  <a:pt x="249278" y="304862"/>
                  <a:pt x="247290" y="310194"/>
                </a:cubicBezTo>
                <a:cubicBezTo>
                  <a:pt x="246450" y="288714"/>
                  <a:pt x="241480" y="273645"/>
                  <a:pt x="234220" y="263590"/>
                </a:cubicBezTo>
                <a:cubicBezTo>
                  <a:pt x="213434" y="234874"/>
                  <a:pt x="174384" y="247366"/>
                  <a:pt x="163303" y="270826"/>
                </a:cubicBezTo>
                <a:cubicBezTo>
                  <a:pt x="145345" y="309063"/>
                  <a:pt x="162161" y="370033"/>
                  <a:pt x="179202" y="446202"/>
                </a:cubicBezTo>
                <a:cubicBezTo>
                  <a:pt x="199147" y="535473"/>
                  <a:pt x="198383" y="636473"/>
                  <a:pt x="198383" y="636473"/>
                </a:cubicBezTo>
                <a:cubicBezTo>
                  <a:pt x="198383" y="636473"/>
                  <a:pt x="221996" y="594657"/>
                  <a:pt x="236669" y="475603"/>
                </a:cubicBezTo>
                <a:cubicBezTo>
                  <a:pt x="240643" y="513460"/>
                  <a:pt x="247902" y="553601"/>
                  <a:pt x="259212" y="593438"/>
                </a:cubicBezTo>
                <a:cubicBezTo>
                  <a:pt x="267924" y="624058"/>
                  <a:pt x="278850" y="654206"/>
                  <a:pt x="292224" y="683227"/>
                </a:cubicBezTo>
                <a:close/>
                <a:moveTo>
                  <a:pt x="292224" y="683227"/>
                </a:moveTo>
                <a:cubicBezTo>
                  <a:pt x="278850" y="654206"/>
                  <a:pt x="267999" y="623815"/>
                  <a:pt x="259287" y="593195"/>
                </a:cubicBezTo>
                <a:cubicBezTo>
                  <a:pt x="259287" y="593499"/>
                  <a:pt x="259364" y="593728"/>
                  <a:pt x="259440" y="594032"/>
                </a:cubicBezTo>
                <a:cubicBezTo>
                  <a:pt x="233228" y="665784"/>
                  <a:pt x="204571" y="677667"/>
                  <a:pt x="164069" y="754293"/>
                </a:cubicBezTo>
                <a:cubicBezTo>
                  <a:pt x="203730" y="749037"/>
                  <a:pt x="251952" y="716513"/>
                  <a:pt x="292148" y="683227"/>
                </a:cubicBezTo>
                <a:close/>
                <a:moveTo>
                  <a:pt x="236669" y="475603"/>
                </a:moveTo>
                <a:cubicBezTo>
                  <a:pt x="221996" y="594657"/>
                  <a:pt x="198383" y="636473"/>
                  <a:pt x="198383" y="636473"/>
                </a:cubicBezTo>
                <a:cubicBezTo>
                  <a:pt x="198383" y="636473"/>
                  <a:pt x="199147" y="535473"/>
                  <a:pt x="179202" y="446202"/>
                </a:cubicBezTo>
                <a:cubicBezTo>
                  <a:pt x="162161" y="370033"/>
                  <a:pt x="145349" y="309097"/>
                  <a:pt x="163307" y="270860"/>
                </a:cubicBezTo>
                <a:cubicBezTo>
                  <a:pt x="98274" y="241763"/>
                  <a:pt x="47532" y="214723"/>
                  <a:pt x="25599" y="178695"/>
                </a:cubicBezTo>
                <a:cubicBezTo>
                  <a:pt x="0" y="253036"/>
                  <a:pt x="19410" y="309859"/>
                  <a:pt x="19410" y="309859"/>
                </a:cubicBezTo>
                <a:cubicBezTo>
                  <a:pt x="6342" y="503101"/>
                  <a:pt x="132968" y="737931"/>
                  <a:pt x="163995" y="754384"/>
                </a:cubicBezTo>
                <a:cubicBezTo>
                  <a:pt x="204496" y="677681"/>
                  <a:pt x="233154" y="665875"/>
                  <a:pt x="259365" y="594047"/>
                </a:cubicBezTo>
                <a:cubicBezTo>
                  <a:pt x="259365" y="593895"/>
                  <a:pt x="259365" y="593666"/>
                  <a:pt x="259212" y="593438"/>
                </a:cubicBezTo>
                <a:cubicBezTo>
                  <a:pt x="247902" y="553601"/>
                  <a:pt x="240490" y="513384"/>
                  <a:pt x="236516" y="475527"/>
                </a:cubicBezTo>
                <a:close/>
                <a:moveTo>
                  <a:pt x="234224" y="263578"/>
                </a:moveTo>
                <a:cubicBezTo>
                  <a:pt x="241483" y="273632"/>
                  <a:pt x="246450" y="288714"/>
                  <a:pt x="247290" y="310194"/>
                </a:cubicBezTo>
                <a:cubicBezTo>
                  <a:pt x="249278" y="304862"/>
                  <a:pt x="258830" y="283229"/>
                  <a:pt x="293830" y="251086"/>
                </a:cubicBezTo>
                <a:cubicBezTo>
                  <a:pt x="275107" y="255885"/>
                  <a:pt x="255086" y="260226"/>
                  <a:pt x="234224" y="263578"/>
                </a:cubicBezTo>
                <a:close/>
                <a:moveTo>
                  <a:pt x="405398" y="136387"/>
                </a:moveTo>
                <a:cubicBezTo>
                  <a:pt x="397375" y="124733"/>
                  <a:pt x="388357" y="116583"/>
                  <a:pt x="379263" y="110261"/>
                </a:cubicBezTo>
                <a:cubicBezTo>
                  <a:pt x="339449" y="134102"/>
                  <a:pt x="273958" y="168150"/>
                  <a:pt x="201742" y="184755"/>
                </a:cubicBezTo>
                <a:cubicBezTo>
                  <a:pt x="130366" y="201131"/>
                  <a:pt x="79166" y="200217"/>
                  <a:pt x="38511" y="195495"/>
                </a:cubicBezTo>
                <a:cubicBezTo>
                  <a:pt x="64417" y="223525"/>
                  <a:pt x="108816" y="246452"/>
                  <a:pt x="163303" y="270826"/>
                </a:cubicBezTo>
                <a:cubicBezTo>
                  <a:pt x="174384" y="247366"/>
                  <a:pt x="213434" y="234874"/>
                  <a:pt x="234220" y="263590"/>
                </a:cubicBezTo>
                <a:cubicBezTo>
                  <a:pt x="255082" y="260239"/>
                  <a:pt x="275104" y="255897"/>
                  <a:pt x="293827" y="251098"/>
                </a:cubicBezTo>
                <a:cubicBezTo>
                  <a:pt x="308805" y="237388"/>
                  <a:pt x="328368" y="221697"/>
                  <a:pt x="354045" y="204635"/>
                </a:cubicBezTo>
                <a:cubicBezTo>
                  <a:pt x="375671" y="190239"/>
                  <a:pt x="398445" y="176376"/>
                  <a:pt x="421829" y="163122"/>
                </a:cubicBezTo>
                <a:cubicBezTo>
                  <a:pt x="416938" y="154135"/>
                  <a:pt x="411436" y="145299"/>
                  <a:pt x="405322" y="136463"/>
                </a:cubicBezTo>
                <a:close/>
                <a:moveTo>
                  <a:pt x="289631" y="58083"/>
                </a:moveTo>
                <a:cubicBezTo>
                  <a:pt x="263114" y="72251"/>
                  <a:pt x="226509" y="88018"/>
                  <a:pt x="181422" y="98225"/>
                </a:cubicBezTo>
                <a:cubicBezTo>
                  <a:pt x="126935" y="110564"/>
                  <a:pt x="90712" y="110792"/>
                  <a:pt x="61979" y="105384"/>
                </a:cubicBezTo>
                <a:cubicBezTo>
                  <a:pt x="46084" y="130063"/>
                  <a:pt x="33627" y="156646"/>
                  <a:pt x="25603" y="178660"/>
                </a:cubicBezTo>
                <a:cubicBezTo>
                  <a:pt x="29195" y="184524"/>
                  <a:pt x="33467" y="190087"/>
                  <a:pt x="38511" y="195495"/>
                </a:cubicBezTo>
                <a:cubicBezTo>
                  <a:pt x="79166" y="200217"/>
                  <a:pt x="130374" y="201130"/>
                  <a:pt x="201826" y="184753"/>
                </a:cubicBezTo>
                <a:cubicBezTo>
                  <a:pt x="274041" y="168148"/>
                  <a:pt x="339533" y="134100"/>
                  <a:pt x="379347" y="110259"/>
                </a:cubicBezTo>
                <a:cubicBezTo>
                  <a:pt x="345417" y="79106"/>
                  <a:pt x="315842" y="66690"/>
                  <a:pt x="289707" y="58083"/>
                </a:cubicBezTo>
                <a:close/>
                <a:moveTo>
                  <a:pt x="179736" y="0"/>
                </a:moveTo>
                <a:cubicBezTo>
                  <a:pt x="137859" y="0"/>
                  <a:pt x="87345" y="66038"/>
                  <a:pt x="61974" y="105342"/>
                </a:cubicBezTo>
                <a:cubicBezTo>
                  <a:pt x="90707" y="110674"/>
                  <a:pt x="126930" y="110522"/>
                  <a:pt x="181417" y="98182"/>
                </a:cubicBezTo>
                <a:cubicBezTo>
                  <a:pt x="226504" y="87975"/>
                  <a:pt x="263109" y="72208"/>
                  <a:pt x="289626" y="58041"/>
                </a:cubicBezTo>
                <a:cubicBezTo>
                  <a:pt x="270751" y="37551"/>
                  <a:pt x="221766" y="0"/>
                  <a:pt x="179736" y="0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5972851" y="2824709"/>
            <a:ext cx="184625" cy="575344"/>
          </a:xfrm>
          <a:custGeom>
            <a:avLst/>
            <a:gdLst/>
            <a:ahLst/>
            <a:cxnLst/>
            <a:rect l="0" t="0" r="0" b="0"/>
            <a:pathLst>
              <a:path w="184625" h="575344">
                <a:moveTo>
                  <a:pt x="135640" y="575344"/>
                </a:moveTo>
                <a:cubicBezTo>
                  <a:pt x="135640" y="575344"/>
                  <a:pt x="136405" y="474343"/>
                  <a:pt x="116460" y="385072"/>
                </a:cubicBezTo>
                <a:cubicBezTo>
                  <a:pt x="99418" y="308903"/>
                  <a:pt x="82605" y="247968"/>
                  <a:pt x="100564" y="209730"/>
                </a:cubicBezTo>
                <a:cubicBezTo>
                  <a:pt x="115542" y="177816"/>
                  <a:pt x="182638" y="166009"/>
                  <a:pt x="184625" y="251243"/>
                </a:cubicBezTo>
                <a:cubicBezTo>
                  <a:pt x="184243" y="250709"/>
                  <a:pt x="184090" y="250405"/>
                  <a:pt x="184090" y="250405"/>
                </a:cubicBezTo>
                <a:cubicBezTo>
                  <a:pt x="170946" y="287957"/>
                  <a:pt x="166972" y="347597"/>
                  <a:pt x="173926" y="414550"/>
                </a:cubicBezTo>
                <a:cubicBezTo>
                  <a:pt x="159331" y="533603"/>
                  <a:pt x="135640" y="575344"/>
                  <a:pt x="135640" y="575344"/>
                </a:cubicBezTo>
                <a:close/>
                <a:moveTo>
                  <a:pt x="18029" y="415636"/>
                </a:moveTo>
                <a:cubicBezTo>
                  <a:pt x="34765" y="407181"/>
                  <a:pt x="46839" y="397050"/>
                  <a:pt x="58836" y="386996"/>
                </a:cubicBezTo>
                <a:cubicBezTo>
                  <a:pt x="73585" y="385092"/>
                  <a:pt x="114775" y="380597"/>
                  <a:pt x="114775" y="380597"/>
                </a:cubicBezTo>
                <a:moveTo>
                  <a:pt x="9086" y="347700"/>
                </a:moveTo>
                <a:cubicBezTo>
                  <a:pt x="28802" y="348005"/>
                  <a:pt x="42558" y="340084"/>
                  <a:pt x="57307" y="334752"/>
                </a:cubicBezTo>
                <a:cubicBezTo>
                  <a:pt x="71903" y="337951"/>
                  <a:pt x="109501" y="354937"/>
                  <a:pt x="109501" y="354937"/>
                </a:cubicBezTo>
                <a:moveTo>
                  <a:pt x="8706" y="278373"/>
                </a:moveTo>
                <a:cubicBezTo>
                  <a:pt x="27123" y="285380"/>
                  <a:pt x="42789" y="282639"/>
                  <a:pt x="58455" y="282639"/>
                </a:cubicBezTo>
                <a:cubicBezTo>
                  <a:pt x="72821" y="288046"/>
                  <a:pt x="100561" y="319428"/>
                  <a:pt x="100561" y="319428"/>
                </a:cubicBezTo>
                <a:moveTo>
                  <a:pt x="0" y="24970"/>
                </a:moveTo>
                <a:cubicBezTo>
                  <a:pt x="53034" y="3338"/>
                  <a:pt x="106069" y="41880"/>
                  <a:pt x="131287" y="184622"/>
                </a:cubicBezTo>
                <a:moveTo>
                  <a:pt x="80389" y="2209"/>
                </a:moveTo>
                <a:cubicBezTo>
                  <a:pt x="136328" y="0"/>
                  <a:pt x="172551" y="51795"/>
                  <a:pt x="150618" y="18730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6124920" y="2734441"/>
            <a:ext cx="860479" cy="933890"/>
          </a:xfrm>
          <a:custGeom>
            <a:avLst/>
            <a:gdLst/>
            <a:ahLst/>
            <a:cxnLst/>
            <a:rect l="0" t="0" r="0" b="0"/>
            <a:pathLst>
              <a:path w="860479" h="933890">
                <a:moveTo>
                  <a:pt x="375908" y="511758"/>
                </a:moveTo>
                <a:cubicBezTo>
                  <a:pt x="426956" y="547025"/>
                  <a:pt x="489238" y="600191"/>
                  <a:pt x="465242" y="633858"/>
                </a:cubicBezTo>
                <a:cubicBezTo>
                  <a:pt x="353059" y="791149"/>
                  <a:pt x="235450" y="933890"/>
                  <a:pt x="129992" y="800441"/>
                </a:cubicBezTo>
                <a:cubicBezTo>
                  <a:pt x="213900" y="863129"/>
                  <a:pt x="289325" y="738439"/>
                  <a:pt x="348550" y="664326"/>
                </a:cubicBezTo>
                <a:cubicBezTo>
                  <a:pt x="401585" y="597983"/>
                  <a:pt x="374075" y="561193"/>
                  <a:pt x="256618" y="469409"/>
                </a:cubicBezTo>
                <a:cubicBezTo>
                  <a:pt x="304151" y="485556"/>
                  <a:pt x="343277" y="500485"/>
                  <a:pt x="375985" y="511758"/>
                </a:cubicBezTo>
                <a:close/>
                <a:moveTo>
                  <a:pt x="129988" y="800535"/>
                </a:moveTo>
                <a:cubicBezTo>
                  <a:pt x="128230" y="798325"/>
                  <a:pt x="126549" y="796345"/>
                  <a:pt x="124868" y="794060"/>
                </a:cubicBezTo>
                <a:cubicBezTo>
                  <a:pt x="22161" y="654822"/>
                  <a:pt x="0" y="432255"/>
                  <a:pt x="31943" y="340699"/>
                </a:cubicBezTo>
                <a:cubicBezTo>
                  <a:pt x="31943" y="340699"/>
                  <a:pt x="75731" y="411613"/>
                  <a:pt x="213819" y="455334"/>
                </a:cubicBezTo>
                <a:cubicBezTo>
                  <a:pt x="228874" y="460057"/>
                  <a:pt x="256614" y="469426"/>
                  <a:pt x="256614" y="469426"/>
                </a:cubicBezTo>
                <a:cubicBezTo>
                  <a:pt x="374071" y="561210"/>
                  <a:pt x="401505" y="598000"/>
                  <a:pt x="348546" y="664343"/>
                </a:cubicBezTo>
                <a:cubicBezTo>
                  <a:pt x="289398" y="738456"/>
                  <a:pt x="213896" y="863069"/>
                  <a:pt x="129988" y="800458"/>
                </a:cubicBezTo>
                <a:close/>
                <a:moveTo>
                  <a:pt x="499706" y="525624"/>
                </a:moveTo>
                <a:cubicBezTo>
                  <a:pt x="443844" y="549389"/>
                  <a:pt x="369794" y="504677"/>
                  <a:pt x="213823" y="455319"/>
                </a:cubicBezTo>
                <a:cubicBezTo>
                  <a:pt x="75734" y="411598"/>
                  <a:pt x="31945" y="340685"/>
                  <a:pt x="31945" y="340685"/>
                </a:cubicBezTo>
                <a:cubicBezTo>
                  <a:pt x="281301" y="228487"/>
                  <a:pt x="549761" y="367801"/>
                  <a:pt x="606540" y="380521"/>
                </a:cubicBezTo>
                <a:cubicBezTo>
                  <a:pt x="589498" y="402686"/>
                  <a:pt x="555568" y="501859"/>
                  <a:pt x="499706" y="525624"/>
                </a:cubicBezTo>
                <a:close/>
                <a:moveTo>
                  <a:pt x="720633" y="181913"/>
                </a:moveTo>
                <a:cubicBezTo>
                  <a:pt x="703209" y="235537"/>
                  <a:pt x="669815" y="303632"/>
                  <a:pt x="628854" y="355046"/>
                </a:cubicBezTo>
                <a:cubicBezTo>
                  <a:pt x="621441" y="362587"/>
                  <a:pt x="613953" y="370889"/>
                  <a:pt x="606540" y="380563"/>
                </a:cubicBezTo>
                <a:cubicBezTo>
                  <a:pt x="549761" y="367843"/>
                  <a:pt x="281377" y="228528"/>
                  <a:pt x="31945" y="340727"/>
                </a:cubicBezTo>
                <a:cubicBezTo>
                  <a:pt x="354969" y="118692"/>
                  <a:pt x="619760" y="240107"/>
                  <a:pt x="720710" y="181913"/>
                </a:cubicBezTo>
                <a:close/>
                <a:moveTo>
                  <a:pt x="139162" y="233779"/>
                </a:moveTo>
                <a:cubicBezTo>
                  <a:pt x="224216" y="177185"/>
                  <a:pt x="325853" y="128818"/>
                  <a:pt x="423440" y="91876"/>
                </a:cubicBezTo>
                <a:cubicBezTo>
                  <a:pt x="596988" y="36805"/>
                  <a:pt x="707642" y="70928"/>
                  <a:pt x="729497" y="98426"/>
                </a:cubicBezTo>
                <a:cubicBezTo>
                  <a:pt x="738057" y="109166"/>
                  <a:pt x="733854" y="141467"/>
                  <a:pt x="720710" y="181913"/>
                </a:cubicBezTo>
                <a:cubicBezTo>
                  <a:pt x="619760" y="240107"/>
                  <a:pt x="354969" y="118687"/>
                  <a:pt x="31945" y="340645"/>
                </a:cubicBezTo>
                <a:cubicBezTo>
                  <a:pt x="31945" y="340645"/>
                  <a:pt x="43867" y="297228"/>
                  <a:pt x="139162" y="233779"/>
                </a:cubicBezTo>
                <a:close/>
                <a:moveTo>
                  <a:pt x="690981" y="17595"/>
                </a:moveTo>
                <a:cubicBezTo>
                  <a:pt x="813099" y="0"/>
                  <a:pt x="860479" y="14471"/>
                  <a:pt x="799878" y="161403"/>
                </a:cubicBezTo>
                <a:cubicBezTo>
                  <a:pt x="746156" y="291652"/>
                  <a:pt x="687160" y="296528"/>
                  <a:pt x="629006" y="355026"/>
                </a:cubicBezTo>
                <a:cubicBezTo>
                  <a:pt x="700840" y="264841"/>
                  <a:pt x="749442" y="123394"/>
                  <a:pt x="729573" y="98410"/>
                </a:cubicBezTo>
                <a:cubicBezTo>
                  <a:pt x="707717" y="70989"/>
                  <a:pt x="596986" y="36790"/>
                  <a:pt x="423515" y="91860"/>
                </a:cubicBezTo>
                <a:cubicBezTo>
                  <a:pt x="524770" y="53546"/>
                  <a:pt x="621669" y="27497"/>
                  <a:pt x="690828" y="17595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7610067" y="2060547"/>
            <a:ext cx="271865" cy="656375"/>
          </a:xfrm>
          <a:custGeom>
            <a:avLst/>
            <a:gdLst/>
            <a:ahLst/>
            <a:cxnLst/>
            <a:rect l="0" t="0" r="0" b="0"/>
            <a:pathLst>
              <a:path w="271865" h="656375">
                <a:moveTo>
                  <a:pt x="91493" y="280325"/>
                </a:moveTo>
                <a:cubicBezTo>
                  <a:pt x="93752" y="257011"/>
                  <a:pt x="111235" y="231073"/>
                  <a:pt x="135930" y="231073"/>
                </a:cubicBezTo>
                <a:cubicBezTo>
                  <a:pt x="160626" y="231073"/>
                  <a:pt x="178182" y="257011"/>
                  <a:pt x="180367" y="280325"/>
                </a:cubicBezTo>
                <a:cubicBezTo>
                  <a:pt x="140374" y="341088"/>
                  <a:pt x="136218" y="377915"/>
                  <a:pt x="135927" y="386876"/>
                </a:cubicBezTo>
                <a:cubicBezTo>
                  <a:pt x="135636" y="377842"/>
                  <a:pt x="131487" y="341015"/>
                  <a:pt x="91493" y="280325"/>
                </a:cubicBezTo>
                <a:close/>
                <a:moveTo>
                  <a:pt x="165285" y="503156"/>
                </a:moveTo>
                <a:cubicBezTo>
                  <a:pt x="152027" y="586286"/>
                  <a:pt x="135927" y="656375"/>
                  <a:pt x="135927" y="656375"/>
                </a:cubicBezTo>
                <a:cubicBezTo>
                  <a:pt x="135927" y="656375"/>
                  <a:pt x="119828" y="586286"/>
                  <a:pt x="106570" y="503156"/>
                </a:cubicBezTo>
                <a:cubicBezTo>
                  <a:pt x="125146" y="458349"/>
                  <a:pt x="135490" y="417185"/>
                  <a:pt x="135927" y="386876"/>
                </a:cubicBezTo>
                <a:cubicBezTo>
                  <a:pt x="136364" y="417185"/>
                  <a:pt x="146782" y="458349"/>
                  <a:pt x="165285" y="503156"/>
                </a:cubicBezTo>
                <a:close/>
                <a:moveTo>
                  <a:pt x="150208" y="231102"/>
                </a:moveTo>
                <a:cubicBezTo>
                  <a:pt x="150208" y="56755"/>
                  <a:pt x="204772" y="0"/>
                  <a:pt x="271865" y="14644"/>
                </a:cubicBezTo>
                <a:moveTo>
                  <a:pt x="0" y="14644"/>
                </a:moveTo>
                <a:cubicBezTo>
                  <a:pt x="67093" y="0"/>
                  <a:pt x="121656" y="56755"/>
                  <a:pt x="121656" y="231102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ounded Rectangle 16"/>
          <p:cNvSpPr/>
          <p:nvPr/>
        </p:nvSpPr>
        <p:spPr>
          <a:xfrm>
            <a:off x="7116961" y="1890175"/>
            <a:ext cx="1258083" cy="1020069"/>
          </a:xfrm>
          <a:custGeom>
            <a:avLst/>
            <a:gdLst/>
            <a:ahLst/>
            <a:cxnLst/>
            <a:rect l="0" t="0" r="0" b="0"/>
            <a:pathLst>
              <a:path w="1258083" h="1020069">
                <a:moveTo>
                  <a:pt x="989570" y="598955"/>
                </a:moveTo>
                <a:cubicBezTo>
                  <a:pt x="1046245" y="613890"/>
                  <a:pt x="1118729" y="641067"/>
                  <a:pt x="1108312" y="678806"/>
                </a:cubicBezTo>
                <a:cubicBezTo>
                  <a:pt x="1059722" y="855047"/>
                  <a:pt x="1001663" y="1020069"/>
                  <a:pt x="864854" y="935336"/>
                </a:cubicBezTo>
                <a:cubicBezTo>
                  <a:pt x="959556" y="963969"/>
                  <a:pt x="986146" y="828673"/>
                  <a:pt x="1014630" y="743576"/>
                </a:cubicBezTo>
                <a:cubicBezTo>
                  <a:pt x="1040126" y="667440"/>
                  <a:pt x="1003848" y="643617"/>
                  <a:pt x="869953" y="599829"/>
                </a:cubicBezTo>
                <a:cubicBezTo>
                  <a:pt x="917377" y="598882"/>
                  <a:pt x="956934" y="599611"/>
                  <a:pt x="989570" y="599028"/>
                </a:cubicBezTo>
                <a:close/>
                <a:moveTo>
                  <a:pt x="864923" y="935343"/>
                </a:moveTo>
                <a:cubicBezTo>
                  <a:pt x="862665" y="934031"/>
                  <a:pt x="860553" y="932793"/>
                  <a:pt x="858295" y="931262"/>
                </a:cubicBezTo>
                <a:cubicBezTo>
                  <a:pt x="722141" y="840556"/>
                  <a:pt x="630353" y="649597"/>
                  <a:pt x="629042" y="557797"/>
                </a:cubicBezTo>
                <a:cubicBezTo>
                  <a:pt x="629042" y="557797"/>
                  <a:pt x="690890" y="606830"/>
                  <a:pt x="827480" y="601147"/>
                </a:cubicBezTo>
                <a:cubicBezTo>
                  <a:pt x="842414" y="600564"/>
                  <a:pt x="870023" y="599909"/>
                  <a:pt x="870023" y="599909"/>
                </a:cubicBezTo>
                <a:cubicBezTo>
                  <a:pt x="1003917" y="643623"/>
                  <a:pt x="1040196" y="667520"/>
                  <a:pt x="1014699" y="743655"/>
                </a:cubicBezTo>
                <a:cubicBezTo>
                  <a:pt x="986215" y="828752"/>
                  <a:pt x="959626" y="964048"/>
                  <a:pt x="864923" y="935415"/>
                </a:cubicBezTo>
                <a:close/>
                <a:moveTo>
                  <a:pt x="1151504" y="407779"/>
                </a:moveTo>
                <a:cubicBezTo>
                  <a:pt x="1143563" y="432987"/>
                  <a:pt x="1145603" y="532218"/>
                  <a:pt x="1103716" y="571415"/>
                </a:cubicBezTo>
                <a:cubicBezTo>
                  <a:pt x="1061901" y="610612"/>
                  <a:pt x="981768" y="594730"/>
                  <a:pt x="827403" y="601141"/>
                </a:cubicBezTo>
                <a:cubicBezTo>
                  <a:pt x="690814" y="606824"/>
                  <a:pt x="628965" y="557791"/>
                  <a:pt x="628965" y="557791"/>
                </a:cubicBezTo>
                <a:cubicBezTo>
                  <a:pt x="813854" y="377470"/>
                  <a:pt x="1097086" y="414773"/>
                  <a:pt x="1151577" y="407779"/>
                </a:cubicBezTo>
                <a:close/>
                <a:moveTo>
                  <a:pt x="1188587" y="194075"/>
                </a:moveTo>
                <a:cubicBezTo>
                  <a:pt x="1190481" y="247479"/>
                  <a:pt x="1182905" y="318879"/>
                  <a:pt x="1163236" y="377820"/>
                </a:cubicBezTo>
                <a:cubicBezTo>
                  <a:pt x="1159011" y="386927"/>
                  <a:pt x="1155150" y="396763"/>
                  <a:pt x="1151653" y="407764"/>
                </a:cubicBezTo>
                <a:cubicBezTo>
                  <a:pt x="1097163" y="414686"/>
                  <a:pt x="813930" y="377383"/>
                  <a:pt x="629042" y="557777"/>
                </a:cubicBezTo>
                <a:cubicBezTo>
                  <a:pt x="843652" y="255931"/>
                  <a:pt x="1117852" y="278443"/>
                  <a:pt x="1188514" y="194075"/>
                </a:cubicBezTo>
                <a:close/>
                <a:moveTo>
                  <a:pt x="628967" y="557780"/>
                </a:moveTo>
                <a:cubicBezTo>
                  <a:pt x="628967" y="557780"/>
                  <a:pt x="625543" y="515232"/>
                  <a:pt x="689504" y="428021"/>
                </a:cubicBezTo>
                <a:cubicBezTo>
                  <a:pt x="746617" y="350210"/>
                  <a:pt x="821140" y="274293"/>
                  <a:pt x="895736" y="209960"/>
                </a:cubicBezTo>
                <a:cubicBezTo>
                  <a:pt x="1031817" y="104974"/>
                  <a:pt x="1141016" y="99582"/>
                  <a:pt x="1169281" y="116995"/>
                </a:cubicBezTo>
                <a:cubicBezTo>
                  <a:pt x="1180281" y="123771"/>
                  <a:pt x="1187130" y="153858"/>
                  <a:pt x="1188514" y="194075"/>
                </a:cubicBezTo>
                <a:cubicBezTo>
                  <a:pt x="1117852" y="278443"/>
                  <a:pt x="843652" y="255931"/>
                  <a:pt x="629042" y="557777"/>
                </a:cubicBezTo>
                <a:close/>
                <a:moveTo>
                  <a:pt x="1251964" y="150377"/>
                </a:moveTo>
                <a:cubicBezTo>
                  <a:pt x="1246573" y="283632"/>
                  <a:pt x="1195798" y="307019"/>
                  <a:pt x="1163162" y="377836"/>
                </a:cubicBezTo>
                <a:cubicBezTo>
                  <a:pt x="1197692" y="274452"/>
                  <a:pt x="1194997" y="132818"/>
                  <a:pt x="1169281" y="117008"/>
                </a:cubicBezTo>
                <a:cubicBezTo>
                  <a:pt x="1141016" y="99596"/>
                  <a:pt x="1031818" y="104987"/>
                  <a:pt x="895738" y="209974"/>
                </a:cubicBezTo>
                <a:cubicBezTo>
                  <a:pt x="973175" y="143164"/>
                  <a:pt x="1050685" y="88740"/>
                  <a:pt x="1108818" y="57557"/>
                </a:cubicBezTo>
                <a:cubicBezTo>
                  <a:pt x="1211461" y="2477"/>
                  <a:pt x="1258083" y="0"/>
                  <a:pt x="1251964" y="150377"/>
                </a:cubicBezTo>
                <a:close/>
                <a:moveTo>
                  <a:pt x="268446" y="599028"/>
                </a:moveTo>
                <a:cubicBezTo>
                  <a:pt x="269871" y="599054"/>
                  <a:pt x="266993" y="599007"/>
                  <a:pt x="268446" y="599028"/>
                </a:cubicBezTo>
                <a:cubicBezTo>
                  <a:pt x="300236" y="599481"/>
                  <a:pt x="342710" y="598923"/>
                  <a:pt x="388062" y="599829"/>
                </a:cubicBezTo>
                <a:cubicBezTo>
                  <a:pt x="254168" y="643617"/>
                  <a:pt x="217889" y="667440"/>
                  <a:pt x="243386" y="743576"/>
                </a:cubicBezTo>
                <a:cubicBezTo>
                  <a:pt x="271869" y="828673"/>
                  <a:pt x="298459" y="963969"/>
                  <a:pt x="393162" y="935336"/>
                </a:cubicBezTo>
                <a:cubicBezTo>
                  <a:pt x="256353" y="1020069"/>
                  <a:pt x="198293" y="855047"/>
                  <a:pt x="149703" y="678806"/>
                </a:cubicBezTo>
                <a:cubicBezTo>
                  <a:pt x="139286" y="641067"/>
                  <a:pt x="211770" y="613964"/>
                  <a:pt x="268446" y="599028"/>
                </a:cubicBezTo>
                <a:close/>
                <a:moveTo>
                  <a:pt x="393162" y="935415"/>
                </a:moveTo>
                <a:cubicBezTo>
                  <a:pt x="298459" y="964048"/>
                  <a:pt x="271869" y="828752"/>
                  <a:pt x="243386" y="743655"/>
                </a:cubicBezTo>
                <a:cubicBezTo>
                  <a:pt x="217889" y="667520"/>
                  <a:pt x="254168" y="643623"/>
                  <a:pt x="388062" y="599909"/>
                </a:cubicBezTo>
                <a:cubicBezTo>
                  <a:pt x="388062" y="599909"/>
                  <a:pt x="415671" y="600564"/>
                  <a:pt x="430605" y="601147"/>
                </a:cubicBezTo>
                <a:cubicBezTo>
                  <a:pt x="567195" y="606830"/>
                  <a:pt x="629042" y="557797"/>
                  <a:pt x="629042" y="557797"/>
                </a:cubicBezTo>
                <a:cubicBezTo>
                  <a:pt x="627730" y="649597"/>
                  <a:pt x="535944" y="840556"/>
                  <a:pt x="399791" y="931262"/>
                </a:cubicBezTo>
                <a:cubicBezTo>
                  <a:pt x="397532" y="932793"/>
                  <a:pt x="395420" y="934024"/>
                  <a:pt x="393162" y="935336"/>
                </a:cubicBezTo>
                <a:close/>
                <a:moveTo>
                  <a:pt x="69497" y="194075"/>
                </a:moveTo>
                <a:cubicBezTo>
                  <a:pt x="140159" y="278443"/>
                  <a:pt x="414358" y="255933"/>
                  <a:pt x="628967" y="557780"/>
                </a:cubicBezTo>
                <a:cubicBezTo>
                  <a:pt x="444079" y="377386"/>
                  <a:pt x="160848" y="414686"/>
                  <a:pt x="106358" y="407764"/>
                </a:cubicBezTo>
                <a:cubicBezTo>
                  <a:pt x="102861" y="396763"/>
                  <a:pt x="99000" y="386927"/>
                  <a:pt x="94776" y="377820"/>
                </a:cubicBezTo>
                <a:cubicBezTo>
                  <a:pt x="75106" y="318879"/>
                  <a:pt x="67531" y="247479"/>
                  <a:pt x="69424" y="194075"/>
                </a:cubicBezTo>
                <a:close/>
                <a:moveTo>
                  <a:pt x="629042" y="557777"/>
                </a:moveTo>
                <a:cubicBezTo>
                  <a:pt x="414432" y="255931"/>
                  <a:pt x="140232" y="278446"/>
                  <a:pt x="69569" y="194078"/>
                </a:cubicBezTo>
                <a:cubicBezTo>
                  <a:pt x="70953" y="153860"/>
                  <a:pt x="77801" y="123771"/>
                  <a:pt x="88801" y="116995"/>
                </a:cubicBezTo>
                <a:cubicBezTo>
                  <a:pt x="117066" y="99582"/>
                  <a:pt x="226265" y="104974"/>
                  <a:pt x="362345" y="209960"/>
                </a:cubicBezTo>
                <a:cubicBezTo>
                  <a:pt x="436941" y="274293"/>
                  <a:pt x="511464" y="350210"/>
                  <a:pt x="568578" y="428021"/>
                </a:cubicBezTo>
                <a:cubicBezTo>
                  <a:pt x="632538" y="515232"/>
                  <a:pt x="629114" y="557780"/>
                  <a:pt x="629114" y="557780"/>
                </a:cubicBezTo>
                <a:close/>
                <a:moveTo>
                  <a:pt x="149265" y="57557"/>
                </a:moveTo>
                <a:cubicBezTo>
                  <a:pt x="207398" y="88740"/>
                  <a:pt x="284908" y="143164"/>
                  <a:pt x="362345" y="209974"/>
                </a:cubicBezTo>
                <a:cubicBezTo>
                  <a:pt x="226265" y="104987"/>
                  <a:pt x="117066" y="99596"/>
                  <a:pt x="88801" y="117008"/>
                </a:cubicBezTo>
                <a:cubicBezTo>
                  <a:pt x="63086" y="132818"/>
                  <a:pt x="60390" y="274452"/>
                  <a:pt x="94920" y="377836"/>
                </a:cubicBezTo>
                <a:cubicBezTo>
                  <a:pt x="62285" y="307019"/>
                  <a:pt x="11510" y="283632"/>
                  <a:pt x="6119" y="150377"/>
                </a:cubicBezTo>
                <a:cubicBezTo>
                  <a:pt x="0" y="0"/>
                  <a:pt x="46622" y="2477"/>
                  <a:pt x="149265" y="57557"/>
                </a:cubicBezTo>
                <a:close/>
                <a:moveTo>
                  <a:pt x="268446" y="599028"/>
                </a:moveTo>
                <a:cubicBezTo>
                  <a:pt x="214308" y="598062"/>
                  <a:pt x="177803" y="593458"/>
                  <a:pt x="154288" y="571415"/>
                </a:cubicBezTo>
                <a:cubicBezTo>
                  <a:pt x="112401" y="532218"/>
                  <a:pt x="114440" y="432987"/>
                  <a:pt x="106500" y="407779"/>
                </a:cubicBezTo>
                <a:lnTo>
                  <a:pt x="106427" y="407779"/>
                </a:lnTo>
                <a:cubicBezTo>
                  <a:pt x="160917" y="414773"/>
                  <a:pt x="444154" y="377476"/>
                  <a:pt x="629042" y="557797"/>
                </a:cubicBezTo>
                <a:cubicBezTo>
                  <a:pt x="629042" y="557797"/>
                  <a:pt x="567190" y="606824"/>
                  <a:pt x="430600" y="60114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3360832" y="1589030"/>
            <a:ext cx="2053446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 dirty="0">
                <a:solidFill>
                  <a:srgbClr val="F4F4F4"/>
                </a:solidFill>
                <a:latin typeface="Roboto"/>
              </a:rPr>
              <a:t>From Novice to </a:t>
            </a:r>
            <a:r>
              <a:rPr lang="en-US" sz="900" b="0" dirty="0">
                <a:solidFill>
                  <a:srgbClr val="F4F4F4"/>
                </a:solidFill>
                <a:latin typeface="Roboto"/>
              </a:rPr>
              <a:t>Open-Source</a:t>
            </a:r>
            <a:r>
              <a:rPr sz="900" b="0" dirty="0">
                <a:solidFill>
                  <a:srgbClr val="F4F4F4"/>
                </a:solidFill>
                <a:latin typeface="Roboto"/>
              </a:rPr>
              <a:t> Maintainer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1710" y="4114021"/>
            <a:ext cx="65462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Aspiring
Developer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73824" y="4114021"/>
            <a:ext cx="68969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Project
Maintainer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36585" y="4301057"/>
            <a:ext cx="87673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Small
Contributions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3502" y="4394575"/>
            <a:ext cx="911802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Finding Niche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34260" y="4394575"/>
            <a:ext cx="56110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Project
Creation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2950" y="4301057"/>
            <a:ext cx="81828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Active
Participation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9927" y="4534852"/>
            <a:ext cx="120404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Eager to learn and
grow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00114" y="4534852"/>
            <a:ext cx="139108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Leading open-source
projects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23953" y="4745268"/>
            <a:ext cx="794904" cy="523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 dirty="0">
                <a:solidFill>
                  <a:srgbClr val="F4F4F4"/>
                </a:solidFill>
                <a:latin typeface="Roboto"/>
              </a:rPr>
              <a:t>Consistent
community
involvement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4770" y="4628371"/>
            <a:ext cx="128587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Focus on developer
resources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38807" y="4815407"/>
            <a:ext cx="123911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Building own open-
source tool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89593" y="4721889"/>
            <a:ext cx="129756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Documentation and
bug fixes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C27134-BFAA-7F44-8869-232346C81B15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Oss-0-to-100-dark.png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76183" y="2369611"/>
            <a:ext cx="7013864" cy="1168977"/>
            <a:chOff x="187309" y="1298048"/>
            <a:chExt cx="7013864" cy="1168977"/>
          </a:xfrm>
        </p:grpSpPr>
        <p:sp>
          <p:nvSpPr>
            <p:cNvPr id="2" name="Rounded Rectangle 1"/>
            <p:cNvSpPr/>
            <p:nvPr/>
          </p:nvSpPr>
          <p:spPr>
            <a:xfrm>
              <a:off x="187309" y="1298048"/>
              <a:ext cx="7013863" cy="1168977"/>
            </a:xfrm>
            <a:custGeom>
              <a:avLst/>
              <a:gdLst/>
              <a:ahLst/>
              <a:cxnLst/>
              <a:rect l="0" t="0" r="0" b="0"/>
              <a:pathLst>
                <a:path w="7013863" h="1168977">
                  <a:moveTo>
                    <a:pt x="6358457" y="600075"/>
                  </a:moveTo>
                  <a:cubicBezTo>
                    <a:pt x="6358457" y="600075"/>
                    <a:pt x="6476134" y="610206"/>
                    <a:pt x="6614073" y="635923"/>
                  </a:cubicBezTo>
                  <a:cubicBezTo>
                    <a:pt x="6759805" y="663979"/>
                    <a:pt x="6928138" y="707620"/>
                    <a:pt x="7013863" y="762952"/>
                  </a:cubicBezTo>
                  <a:cubicBezTo>
                    <a:pt x="6764481" y="716972"/>
                    <a:pt x="6588355" y="709179"/>
                    <a:pt x="6471458" y="692813"/>
                  </a:cubicBezTo>
                  <a:cubicBezTo>
                    <a:pt x="6388071" y="681124"/>
                    <a:pt x="6335077" y="681124"/>
                    <a:pt x="6306242" y="669434"/>
                  </a:cubicBezTo>
                  <a:cubicBezTo>
                    <a:pt x="6300008" y="662420"/>
                    <a:pt x="6294552" y="656185"/>
                    <a:pt x="6287539" y="649951"/>
                  </a:cubicBezTo>
                  <a:cubicBezTo>
                    <a:pt x="6304684" y="631247"/>
                    <a:pt x="6334298" y="616440"/>
                    <a:pt x="6345208" y="581371"/>
                  </a:cubicBezTo>
                  <a:cubicBezTo>
                    <a:pt x="6349105" y="587605"/>
                    <a:pt x="6354560" y="593840"/>
                    <a:pt x="6358457" y="600075"/>
                  </a:cubicBezTo>
                  <a:moveTo>
                    <a:pt x="868939" y="565005"/>
                  </a:moveTo>
                  <a:cubicBezTo>
                    <a:pt x="925830" y="522922"/>
                    <a:pt x="990513" y="492529"/>
                    <a:pt x="1050520" y="455121"/>
                  </a:cubicBezTo>
                  <a:cubicBezTo>
                    <a:pt x="1311592" y="294582"/>
                    <a:pt x="1564091" y="135601"/>
                    <a:pt x="1931150" y="176905"/>
                  </a:cubicBezTo>
                  <a:cubicBezTo>
                    <a:pt x="1931929" y="177684"/>
                    <a:pt x="1931929" y="177684"/>
                    <a:pt x="1932709" y="177684"/>
                  </a:cubicBezTo>
                  <a:cubicBezTo>
                    <a:pt x="2088572" y="193270"/>
                    <a:pt x="2235863" y="220547"/>
                    <a:pt x="2387051" y="222885"/>
                  </a:cubicBezTo>
                  <a:cubicBezTo>
                    <a:pt x="2535122" y="224443"/>
                    <a:pt x="2685530" y="247823"/>
                    <a:pt x="2849187" y="230678"/>
                  </a:cubicBezTo>
                  <a:cubicBezTo>
                    <a:pt x="3029989" y="211974"/>
                    <a:pt x="3228715" y="198726"/>
                    <a:pt x="3457055" y="160539"/>
                  </a:cubicBezTo>
                  <a:cubicBezTo>
                    <a:pt x="3679940" y="123132"/>
                    <a:pt x="3847493" y="123132"/>
                    <a:pt x="3997122" y="131704"/>
                  </a:cubicBezTo>
                  <a:cubicBezTo>
                    <a:pt x="4135062" y="139497"/>
                    <a:pt x="4255856" y="175346"/>
                    <a:pt x="4386782" y="209636"/>
                  </a:cubicBezTo>
                  <a:cubicBezTo>
                    <a:pt x="4526280" y="246264"/>
                    <a:pt x="4677467" y="293023"/>
                    <a:pt x="4873076" y="307051"/>
                  </a:cubicBezTo>
                  <a:cubicBezTo>
                    <a:pt x="5082713" y="322637"/>
                    <a:pt x="5353136" y="416155"/>
                    <a:pt x="5685905" y="316403"/>
                  </a:cubicBezTo>
                  <a:cubicBezTo>
                    <a:pt x="5688243" y="315623"/>
                    <a:pt x="5690581" y="315623"/>
                    <a:pt x="5692919" y="315623"/>
                  </a:cubicBezTo>
                  <a:cubicBezTo>
                    <a:pt x="5732664" y="312506"/>
                    <a:pt x="5812934" y="303154"/>
                    <a:pt x="5901776" y="282113"/>
                  </a:cubicBezTo>
                  <a:cubicBezTo>
                    <a:pt x="5979708" y="263409"/>
                    <a:pt x="6062316" y="231457"/>
                    <a:pt x="6134792" y="190153"/>
                  </a:cubicBezTo>
                  <a:cubicBezTo>
                    <a:pt x="6134792" y="190153"/>
                    <a:pt x="6205710" y="127808"/>
                    <a:pt x="6304684" y="0"/>
                  </a:cubicBezTo>
                  <a:cubicBezTo>
                    <a:pt x="6274290" y="110663"/>
                    <a:pt x="6251690" y="155084"/>
                    <a:pt x="6218959" y="226002"/>
                  </a:cubicBezTo>
                  <a:cubicBezTo>
                    <a:pt x="6201814" y="264188"/>
                    <a:pt x="6132454" y="326534"/>
                    <a:pt x="6052964" y="339003"/>
                  </a:cubicBezTo>
                  <a:cubicBezTo>
                    <a:pt x="6102061" y="347575"/>
                    <a:pt x="6137130" y="376410"/>
                    <a:pt x="6175317" y="399790"/>
                  </a:cubicBezTo>
                  <a:cubicBezTo>
                    <a:pt x="6126999" y="407583"/>
                    <a:pt x="6074785" y="427066"/>
                    <a:pt x="6019453" y="448107"/>
                  </a:cubicBezTo>
                  <a:cubicBezTo>
                    <a:pt x="5952432" y="407583"/>
                    <a:pt x="5878397" y="409921"/>
                    <a:pt x="5809817" y="402128"/>
                  </a:cubicBezTo>
                  <a:cubicBezTo>
                    <a:pt x="5738119" y="409921"/>
                    <a:pt x="5669539" y="416155"/>
                    <a:pt x="5604856" y="417714"/>
                  </a:cubicBezTo>
                  <a:moveTo>
                    <a:pt x="4723447" y="402907"/>
                  </a:moveTo>
                  <a:cubicBezTo>
                    <a:pt x="4910483" y="440314"/>
                    <a:pt x="5153631" y="452004"/>
                    <a:pt x="5479386" y="424728"/>
                  </a:cubicBezTo>
                  <a:moveTo>
                    <a:pt x="4417954" y="349134"/>
                  </a:moveTo>
                  <a:cubicBezTo>
                    <a:pt x="4383664" y="327313"/>
                    <a:pt x="4336905" y="341341"/>
                    <a:pt x="4305732" y="323417"/>
                  </a:cubicBezTo>
                  <a:cubicBezTo>
                    <a:pt x="4083627" y="196388"/>
                    <a:pt x="3877887" y="222884"/>
                    <a:pt x="3505373" y="324975"/>
                  </a:cubicBezTo>
                  <a:cubicBezTo>
                    <a:pt x="3456276" y="338224"/>
                    <a:pt x="3411075" y="355369"/>
                    <a:pt x="3365875" y="361603"/>
                  </a:cubicBezTo>
                  <a:moveTo>
                    <a:pt x="1921019" y="413038"/>
                  </a:moveTo>
                  <a:cubicBezTo>
                    <a:pt x="1923357" y="413038"/>
                    <a:pt x="1924915" y="413038"/>
                    <a:pt x="1927253" y="413038"/>
                  </a:cubicBezTo>
                  <a:cubicBezTo>
                    <a:pt x="2010640" y="416935"/>
                    <a:pt x="2084676" y="435638"/>
                    <a:pt x="2154035" y="434080"/>
                  </a:cubicBezTo>
                  <a:cubicBezTo>
                    <a:pt x="2281843" y="430183"/>
                    <a:pt x="2388610" y="463694"/>
                    <a:pt x="2486025" y="462135"/>
                  </a:cubicBezTo>
                  <a:cubicBezTo>
                    <a:pt x="2588115" y="459797"/>
                    <a:pt x="2679295" y="471487"/>
                    <a:pt x="2772814" y="464473"/>
                  </a:cubicBezTo>
                  <a:cubicBezTo>
                    <a:pt x="2864773" y="458239"/>
                    <a:pt x="2960629" y="455901"/>
                    <a:pt x="3067396" y="428625"/>
                  </a:cubicBezTo>
                  <a:moveTo>
                    <a:pt x="1827501" y="411479"/>
                  </a:moveTo>
                  <a:cubicBezTo>
                    <a:pt x="1703589" y="428624"/>
                    <a:pt x="1589809" y="460577"/>
                    <a:pt x="1481483" y="518246"/>
                  </a:cubicBezTo>
                  <a:cubicBezTo>
                    <a:pt x="1358351" y="583709"/>
                    <a:pt x="1246129" y="676448"/>
                    <a:pt x="1130011" y="763731"/>
                  </a:cubicBezTo>
                  <a:cubicBezTo>
                    <a:pt x="1002203" y="859587"/>
                    <a:pt x="882188" y="971030"/>
                    <a:pt x="741131" y="1029479"/>
                  </a:cubicBezTo>
                  <a:cubicBezTo>
                    <a:pt x="623454" y="1077797"/>
                    <a:pt x="507336" y="1121438"/>
                    <a:pt x="374072" y="1122218"/>
                  </a:cubicBezTo>
                  <a:cubicBezTo>
                    <a:pt x="93518" y="1118321"/>
                    <a:pt x="0" y="1168977"/>
                    <a:pt x="0" y="1168977"/>
                  </a:cubicBezTo>
                  <a:moveTo>
                    <a:pt x="84166" y="758276"/>
                  </a:moveTo>
                  <a:cubicBezTo>
                    <a:pt x="24938" y="760614"/>
                    <a:pt x="0" y="750483"/>
                    <a:pt x="0" y="750483"/>
                  </a:cubicBezTo>
                  <a:moveTo>
                    <a:pt x="703724" y="650730"/>
                  </a:moveTo>
                  <a:cubicBezTo>
                    <a:pt x="684241" y="661641"/>
                    <a:pt x="663199" y="669434"/>
                    <a:pt x="641378" y="676448"/>
                  </a:cubicBezTo>
                  <a:moveTo>
                    <a:pt x="752821" y="627351"/>
                  </a:moveTo>
                  <a:cubicBezTo>
                    <a:pt x="783994" y="607868"/>
                    <a:pt x="815946" y="590723"/>
                    <a:pt x="848677" y="576695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87309" y="1298048"/>
              <a:ext cx="7013864" cy="1168977"/>
            </a:xfrm>
            <a:custGeom>
              <a:avLst/>
              <a:gdLst/>
              <a:ahLst/>
              <a:cxnLst/>
              <a:rect l="0" t="0" r="0" b="0"/>
              <a:pathLst>
                <a:path w="7013864" h="1168977">
                  <a:moveTo>
                    <a:pt x="6358709" y="600245"/>
                  </a:moveTo>
                  <a:cubicBezTo>
                    <a:pt x="6358709" y="600245"/>
                    <a:pt x="6852137" y="647289"/>
                    <a:pt x="7013864" y="762886"/>
                  </a:cubicBezTo>
                  <a:cubicBezTo>
                    <a:pt x="6765208" y="712612"/>
                    <a:pt x="6588832" y="700701"/>
                    <a:pt x="6471720" y="692792"/>
                  </a:cubicBezTo>
                  <a:cubicBezTo>
                    <a:pt x="6387527" y="687107"/>
                    <a:pt x="6333963" y="683490"/>
                    <a:pt x="6306192" y="669174"/>
                  </a:cubicBezTo>
                  <a:cubicBezTo>
                    <a:pt x="6300081" y="662739"/>
                    <a:pt x="6293986" y="656423"/>
                    <a:pt x="6287906" y="650223"/>
                  </a:cubicBezTo>
                  <a:cubicBezTo>
                    <a:pt x="6307239" y="633574"/>
                    <a:pt x="6326323" y="612904"/>
                    <a:pt x="6344925" y="581399"/>
                  </a:cubicBezTo>
                  <a:cubicBezTo>
                    <a:pt x="6349476" y="587523"/>
                    <a:pt x="6354100" y="593803"/>
                    <a:pt x="6358806" y="600245"/>
                  </a:cubicBezTo>
                  <a:close/>
                  <a:moveTo>
                    <a:pt x="868575" y="565373"/>
                  </a:moveTo>
                  <a:cubicBezTo>
                    <a:pt x="930613" y="530005"/>
                    <a:pt x="990804" y="492518"/>
                    <a:pt x="1050609" y="455273"/>
                  </a:cubicBezTo>
                  <a:cubicBezTo>
                    <a:pt x="1311144" y="293013"/>
                    <a:pt x="1564348" y="135320"/>
                    <a:pt x="1931049" y="177230"/>
                  </a:cubicBezTo>
                  <a:lnTo>
                    <a:pt x="1932825" y="177433"/>
                  </a:lnTo>
                  <a:cubicBezTo>
                    <a:pt x="2410139" y="231964"/>
                    <a:pt x="2813089" y="277998"/>
                    <a:pt x="3457251" y="160302"/>
                  </a:cubicBezTo>
                  <a:cubicBezTo>
                    <a:pt x="3883421" y="82469"/>
                    <a:pt x="4113440" y="140560"/>
                    <a:pt x="4386495" y="209522"/>
                  </a:cubicBezTo>
                  <a:cubicBezTo>
                    <a:pt x="4676138" y="282671"/>
                    <a:pt x="5014204" y="368051"/>
                    <a:pt x="5686177" y="316396"/>
                  </a:cubicBezTo>
                  <a:cubicBezTo>
                    <a:pt x="5688293" y="316173"/>
                    <a:pt x="5690561" y="315937"/>
                    <a:pt x="5692978" y="315686"/>
                  </a:cubicBezTo>
                  <a:cubicBezTo>
                    <a:pt x="5767632" y="307915"/>
                    <a:pt x="5982700" y="285532"/>
                    <a:pt x="6134467" y="190137"/>
                  </a:cubicBezTo>
                  <a:cubicBezTo>
                    <a:pt x="6134467" y="190137"/>
                    <a:pt x="6218436" y="136359"/>
                    <a:pt x="6304541" y="0"/>
                  </a:cubicBezTo>
                  <a:cubicBezTo>
                    <a:pt x="6272312" y="109985"/>
                    <a:pt x="6257072" y="157777"/>
                    <a:pt x="6219310" y="226144"/>
                  </a:cubicBezTo>
                  <a:cubicBezTo>
                    <a:pt x="6199216" y="262525"/>
                    <a:pt x="6130002" y="315554"/>
                    <a:pt x="6052730" y="338935"/>
                  </a:cubicBezTo>
                  <a:cubicBezTo>
                    <a:pt x="6100116" y="355129"/>
                    <a:pt x="6139103" y="374015"/>
                    <a:pt x="6175600" y="399940"/>
                  </a:cubicBezTo>
                  <a:cubicBezTo>
                    <a:pt x="6128051" y="411677"/>
                    <a:pt x="6074750" y="427854"/>
                    <a:pt x="6019575" y="447825"/>
                  </a:cubicBezTo>
                  <a:cubicBezTo>
                    <a:pt x="5948252" y="414452"/>
                    <a:pt x="5878542" y="399253"/>
                    <a:pt x="5809753" y="402065"/>
                  </a:cubicBezTo>
                  <a:cubicBezTo>
                    <a:pt x="5738006" y="408402"/>
                    <a:pt x="5669659" y="413580"/>
                    <a:pt x="5604479" y="417709"/>
                  </a:cubicBezTo>
                  <a:moveTo>
                    <a:pt x="4723127" y="402771"/>
                  </a:moveTo>
                  <a:cubicBezTo>
                    <a:pt x="4912873" y="426593"/>
                    <a:pt x="5153186" y="439472"/>
                    <a:pt x="5479446" y="424551"/>
                  </a:cubicBezTo>
                  <a:moveTo>
                    <a:pt x="4417572" y="349304"/>
                  </a:moveTo>
                  <a:cubicBezTo>
                    <a:pt x="4378218" y="340632"/>
                    <a:pt x="4341100" y="331927"/>
                    <a:pt x="4305439" y="323565"/>
                  </a:cubicBezTo>
                  <a:lnTo>
                    <a:pt x="4305396" y="323555"/>
                  </a:lnTo>
                  <a:cubicBezTo>
                    <a:pt x="4056358" y="265157"/>
                    <a:pt x="3878301" y="223404"/>
                    <a:pt x="3505303" y="325000"/>
                  </a:cubicBezTo>
                  <a:cubicBezTo>
                    <a:pt x="3456235" y="338368"/>
                    <a:pt x="3409911" y="350621"/>
                    <a:pt x="3365958" y="361830"/>
                  </a:cubicBezTo>
                  <a:moveTo>
                    <a:pt x="1921108" y="412778"/>
                  </a:moveTo>
                  <a:cubicBezTo>
                    <a:pt x="1923157" y="412939"/>
                    <a:pt x="1925208" y="413109"/>
                    <a:pt x="1927263" y="413288"/>
                  </a:cubicBezTo>
                  <a:cubicBezTo>
                    <a:pt x="2010061" y="420510"/>
                    <a:pt x="2085065" y="427504"/>
                    <a:pt x="2154044" y="433936"/>
                  </a:cubicBezTo>
                  <a:cubicBezTo>
                    <a:pt x="2544116" y="470309"/>
                    <a:pt x="2741595" y="488724"/>
                    <a:pt x="3067062" y="428866"/>
                  </a:cubicBezTo>
                  <a:moveTo>
                    <a:pt x="1827447" y="411755"/>
                  </a:moveTo>
                  <a:cubicBezTo>
                    <a:pt x="1561487" y="426989"/>
                    <a:pt x="1346073" y="594989"/>
                    <a:pt x="1129642" y="763784"/>
                  </a:cubicBezTo>
                  <a:cubicBezTo>
                    <a:pt x="899579" y="943208"/>
                    <a:pt x="668366" y="1123530"/>
                    <a:pt x="374072" y="1122211"/>
                  </a:cubicBezTo>
                  <a:cubicBezTo>
                    <a:pt x="93518" y="1122211"/>
                    <a:pt x="0" y="1168977"/>
                    <a:pt x="0" y="1168977"/>
                  </a:cubicBezTo>
                  <a:moveTo>
                    <a:pt x="84280" y="758220"/>
                  </a:moveTo>
                  <a:cubicBezTo>
                    <a:pt x="24626" y="755566"/>
                    <a:pt x="0" y="750167"/>
                    <a:pt x="0" y="750167"/>
                  </a:cubicBezTo>
                  <a:moveTo>
                    <a:pt x="703552" y="650392"/>
                  </a:moveTo>
                  <a:cubicBezTo>
                    <a:pt x="683246" y="659575"/>
                    <a:pt x="662651" y="668369"/>
                    <a:pt x="641722" y="676706"/>
                  </a:cubicBezTo>
                  <a:moveTo>
                    <a:pt x="848577" y="576661"/>
                  </a:moveTo>
                  <a:cubicBezTo>
                    <a:pt x="817277" y="594146"/>
                    <a:pt x="785474" y="611036"/>
                    <a:pt x="752982" y="627033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6522" y="2816196"/>
            <a:ext cx="715924" cy="403735"/>
            <a:chOff x="457648" y="1744633"/>
            <a:chExt cx="715924" cy="403735"/>
          </a:xfrm>
        </p:grpSpPr>
        <p:sp>
          <p:nvSpPr>
            <p:cNvPr id="5" name="Rounded Rectangle 4"/>
            <p:cNvSpPr/>
            <p:nvPr/>
          </p:nvSpPr>
          <p:spPr>
            <a:xfrm>
              <a:off x="457864" y="1744682"/>
              <a:ext cx="715414" cy="403686"/>
            </a:xfrm>
            <a:custGeom>
              <a:avLst/>
              <a:gdLst/>
              <a:ahLst/>
              <a:cxnLst/>
              <a:rect l="0" t="0" r="0" b="0"/>
              <a:pathLst>
                <a:path w="715414" h="403686">
                  <a:moveTo>
                    <a:pt x="649172" y="30393"/>
                  </a:moveTo>
                  <a:cubicBezTo>
                    <a:pt x="666317" y="21820"/>
                    <a:pt x="689696" y="11689"/>
                    <a:pt x="709179" y="0"/>
                  </a:cubicBezTo>
                  <a:cubicBezTo>
                    <a:pt x="715414" y="14807"/>
                    <a:pt x="714634" y="46759"/>
                    <a:pt x="695931" y="56110"/>
                  </a:cubicBezTo>
                  <a:cubicBezTo>
                    <a:pt x="678006" y="64683"/>
                    <a:pt x="663199" y="38965"/>
                    <a:pt x="649172" y="30393"/>
                  </a:cubicBezTo>
                  <a:moveTo>
                    <a:pt x="537729" y="106766"/>
                  </a:moveTo>
                  <a:cubicBezTo>
                    <a:pt x="558771" y="103649"/>
                    <a:pt x="577474" y="84166"/>
                    <a:pt x="594619" y="70917"/>
                  </a:cubicBezTo>
                  <a:cubicBezTo>
                    <a:pt x="600854" y="86504"/>
                    <a:pt x="608647" y="116897"/>
                    <a:pt x="589943" y="127028"/>
                  </a:cubicBezTo>
                  <a:cubicBezTo>
                    <a:pt x="571240" y="137160"/>
                    <a:pt x="550198" y="115339"/>
                    <a:pt x="537729" y="106766"/>
                  </a:cubicBezTo>
                  <a:moveTo>
                    <a:pt x="420831" y="190932"/>
                  </a:moveTo>
                  <a:cubicBezTo>
                    <a:pt x="441094" y="190932"/>
                    <a:pt x="459797" y="169891"/>
                    <a:pt x="478501" y="158201"/>
                  </a:cubicBezTo>
                  <a:cubicBezTo>
                    <a:pt x="483177" y="173787"/>
                    <a:pt x="487853" y="204181"/>
                    <a:pt x="469149" y="213533"/>
                  </a:cubicBezTo>
                  <a:cubicBezTo>
                    <a:pt x="451225" y="222884"/>
                    <a:pt x="431742" y="202622"/>
                    <a:pt x="420831" y="190932"/>
                  </a:cubicBezTo>
                  <a:moveTo>
                    <a:pt x="295361" y="279775"/>
                  </a:moveTo>
                  <a:cubicBezTo>
                    <a:pt x="317961" y="269644"/>
                    <a:pt x="337444" y="257175"/>
                    <a:pt x="354589" y="247823"/>
                  </a:cubicBezTo>
                  <a:cubicBezTo>
                    <a:pt x="353031" y="264188"/>
                    <a:pt x="360824" y="300816"/>
                    <a:pt x="342120" y="310168"/>
                  </a:cubicBezTo>
                  <a:cubicBezTo>
                    <a:pt x="323417" y="318741"/>
                    <a:pt x="301596" y="293802"/>
                    <a:pt x="295361" y="279775"/>
                  </a:cubicBezTo>
                  <a:moveTo>
                    <a:pt x="142615" y="343679"/>
                  </a:moveTo>
                  <a:cubicBezTo>
                    <a:pt x="164436" y="343679"/>
                    <a:pt x="187815" y="339782"/>
                    <a:pt x="206519" y="329651"/>
                  </a:cubicBezTo>
                  <a:cubicBezTo>
                    <a:pt x="208857" y="346796"/>
                    <a:pt x="198726" y="374072"/>
                    <a:pt x="179243" y="377190"/>
                  </a:cubicBezTo>
                  <a:cubicBezTo>
                    <a:pt x="160539" y="379527"/>
                    <a:pt x="149629" y="357707"/>
                    <a:pt x="142615" y="343679"/>
                  </a:cubicBezTo>
                  <a:moveTo>
                    <a:pt x="0" y="358486"/>
                  </a:moveTo>
                  <a:cubicBezTo>
                    <a:pt x="18703" y="360824"/>
                    <a:pt x="42862" y="361603"/>
                    <a:pt x="65462" y="357707"/>
                  </a:cubicBezTo>
                  <a:cubicBezTo>
                    <a:pt x="67800" y="374852"/>
                    <a:pt x="53772" y="403686"/>
                    <a:pt x="35069" y="399790"/>
                  </a:cubicBezTo>
                  <a:cubicBezTo>
                    <a:pt x="14807" y="395893"/>
                    <a:pt x="2337" y="374072"/>
                    <a:pt x="0" y="358486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7648" y="1744633"/>
              <a:ext cx="715924" cy="400062"/>
            </a:xfrm>
            <a:custGeom>
              <a:avLst/>
              <a:gdLst/>
              <a:ahLst/>
              <a:cxnLst/>
              <a:rect l="0" t="0" r="0" b="0"/>
              <a:pathLst>
                <a:path w="715924" h="400062">
                  <a:moveTo>
                    <a:pt x="709515" y="0"/>
                  </a:moveTo>
                  <a:cubicBezTo>
                    <a:pt x="712492" y="16032"/>
                    <a:pt x="715924" y="48700"/>
                    <a:pt x="695864" y="56203"/>
                  </a:cubicBezTo>
                  <a:cubicBezTo>
                    <a:pt x="677269" y="63111"/>
                    <a:pt x="659095" y="43293"/>
                    <a:pt x="649729" y="30528"/>
                  </a:cubicBezTo>
                  <a:cubicBezTo>
                    <a:pt x="668018" y="24621"/>
                    <a:pt x="690391" y="12865"/>
                    <a:pt x="709515" y="0"/>
                  </a:cubicBezTo>
                  <a:close/>
                  <a:moveTo>
                    <a:pt x="594689" y="71009"/>
                  </a:moveTo>
                  <a:cubicBezTo>
                    <a:pt x="600458" y="86798"/>
                    <a:pt x="608295" y="116477"/>
                    <a:pt x="590486" y="126957"/>
                  </a:cubicBezTo>
                  <a:cubicBezTo>
                    <a:pt x="571973" y="137818"/>
                    <a:pt x="548406" y="117710"/>
                    <a:pt x="537927" y="107038"/>
                  </a:cubicBezTo>
                  <a:cubicBezTo>
                    <a:pt x="557475" y="98577"/>
                    <a:pt x="578268" y="84824"/>
                    <a:pt x="594689" y="71009"/>
                  </a:cubicBezTo>
                  <a:close/>
                  <a:moveTo>
                    <a:pt x="420774" y="191359"/>
                  </a:moveTo>
                  <a:cubicBezTo>
                    <a:pt x="440551" y="184700"/>
                    <a:pt x="461527" y="171939"/>
                    <a:pt x="478674" y="158147"/>
                  </a:cubicBezTo>
                  <a:cubicBezTo>
                    <a:pt x="483013" y="174293"/>
                    <a:pt x="488306" y="204735"/>
                    <a:pt x="469588" y="213636"/>
                  </a:cubicBezTo>
                  <a:cubicBezTo>
                    <a:pt x="451221" y="222347"/>
                    <a:pt x="430924" y="203190"/>
                    <a:pt x="420695" y="191347"/>
                  </a:cubicBezTo>
                  <a:close/>
                  <a:moveTo>
                    <a:pt x="354762" y="247493"/>
                  </a:moveTo>
                  <a:cubicBezTo>
                    <a:pt x="357671" y="263997"/>
                    <a:pt x="361671" y="302629"/>
                    <a:pt x="342292" y="309907"/>
                  </a:cubicBezTo>
                  <a:cubicBezTo>
                    <a:pt x="322834" y="317174"/>
                    <a:pt x="300889" y="293951"/>
                    <a:pt x="295373" y="279485"/>
                  </a:cubicBezTo>
                  <a:cubicBezTo>
                    <a:pt x="319283" y="272855"/>
                    <a:pt x="338055" y="258211"/>
                    <a:pt x="354762" y="247493"/>
                  </a:cubicBezTo>
                  <a:close/>
                  <a:moveTo>
                    <a:pt x="206781" y="329909"/>
                  </a:moveTo>
                  <a:cubicBezTo>
                    <a:pt x="205012" y="346790"/>
                    <a:pt x="199163" y="375152"/>
                    <a:pt x="179258" y="377046"/>
                  </a:cubicBezTo>
                  <a:cubicBezTo>
                    <a:pt x="160749" y="378818"/>
                    <a:pt x="148764" y="358278"/>
                    <a:pt x="142598" y="343558"/>
                  </a:cubicBezTo>
                  <a:cubicBezTo>
                    <a:pt x="164389" y="342659"/>
                    <a:pt x="186733" y="337333"/>
                    <a:pt x="206781" y="329909"/>
                  </a:cubicBezTo>
                  <a:close/>
                  <a:moveTo>
                    <a:pt x="66021" y="357593"/>
                  </a:moveTo>
                  <a:cubicBezTo>
                    <a:pt x="62548" y="374470"/>
                    <a:pt x="54062" y="399720"/>
                    <a:pt x="34974" y="399881"/>
                  </a:cubicBezTo>
                  <a:cubicBezTo>
                    <a:pt x="14341" y="400062"/>
                    <a:pt x="4110" y="373498"/>
                    <a:pt x="0" y="358590"/>
                  </a:cubicBezTo>
                  <a:cubicBezTo>
                    <a:pt x="18648" y="360941"/>
                    <a:pt x="43300" y="360451"/>
                    <a:pt x="66021" y="35759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4208" y="2553400"/>
            <a:ext cx="1109749" cy="626092"/>
            <a:chOff x="265334" y="1481837"/>
            <a:chExt cx="1109749" cy="626092"/>
          </a:xfrm>
        </p:grpSpPr>
        <p:sp>
          <p:nvSpPr>
            <p:cNvPr id="8" name="Rounded Rectangle 7"/>
            <p:cNvSpPr/>
            <p:nvPr/>
          </p:nvSpPr>
          <p:spPr>
            <a:xfrm>
              <a:off x="265334" y="1487592"/>
              <a:ext cx="1109749" cy="620337"/>
            </a:xfrm>
            <a:custGeom>
              <a:avLst/>
              <a:gdLst/>
              <a:ahLst/>
              <a:cxnLst/>
              <a:rect l="0" t="0" r="0" b="0"/>
              <a:pathLst>
                <a:path w="1109749" h="620337">
                  <a:moveTo>
                    <a:pt x="102870" y="450445"/>
                  </a:moveTo>
                  <a:cubicBezTo>
                    <a:pt x="113780" y="443432"/>
                    <a:pt x="127808" y="440314"/>
                    <a:pt x="140277" y="442652"/>
                  </a:cubicBezTo>
                  <a:cubicBezTo>
                    <a:pt x="156642" y="430962"/>
                    <a:pt x="187036" y="415376"/>
                    <a:pt x="220547" y="413038"/>
                  </a:cubicBezTo>
                  <a:cubicBezTo>
                    <a:pt x="232236" y="412259"/>
                    <a:pt x="243926" y="414597"/>
                    <a:pt x="254057" y="412259"/>
                  </a:cubicBezTo>
                  <a:cubicBezTo>
                    <a:pt x="261071" y="396672"/>
                    <a:pt x="301596" y="379527"/>
                    <a:pt x="335106" y="371734"/>
                  </a:cubicBezTo>
                  <a:cubicBezTo>
                    <a:pt x="347575" y="369396"/>
                    <a:pt x="359265" y="365500"/>
                    <a:pt x="368617" y="367838"/>
                  </a:cubicBezTo>
                  <a:cubicBezTo>
                    <a:pt x="376410" y="353810"/>
                    <a:pt x="404466" y="309389"/>
                    <a:pt x="442652" y="300037"/>
                  </a:cubicBezTo>
                  <a:cubicBezTo>
                    <a:pt x="453563" y="297699"/>
                    <a:pt x="463694" y="289906"/>
                    <a:pt x="473825" y="292244"/>
                  </a:cubicBezTo>
                  <a:cubicBezTo>
                    <a:pt x="473825" y="271202"/>
                    <a:pt x="514350" y="223664"/>
                    <a:pt x="553315" y="204960"/>
                  </a:cubicBezTo>
                  <a:cubicBezTo>
                    <a:pt x="565005" y="199505"/>
                    <a:pt x="575136" y="193270"/>
                    <a:pt x="583709" y="194829"/>
                  </a:cubicBezTo>
                  <a:cubicBezTo>
                    <a:pt x="579812" y="170670"/>
                    <a:pt x="629689" y="110663"/>
                    <a:pt x="671772" y="107545"/>
                  </a:cubicBezTo>
                  <a:cubicBezTo>
                    <a:pt x="685020" y="106766"/>
                    <a:pt x="695151" y="102090"/>
                    <a:pt x="703724" y="100532"/>
                  </a:cubicBezTo>
                  <a:cubicBezTo>
                    <a:pt x="713076" y="80269"/>
                    <a:pt x="767628" y="52993"/>
                    <a:pt x="807373" y="40524"/>
                  </a:cubicBezTo>
                  <a:cubicBezTo>
                    <a:pt x="820622" y="35848"/>
                    <a:pt x="834649" y="35069"/>
                    <a:pt x="839325" y="40524"/>
                  </a:cubicBezTo>
                  <a:cubicBezTo>
                    <a:pt x="834649" y="9351"/>
                    <a:pt x="943754" y="0"/>
                    <a:pt x="1019348" y="19482"/>
                  </a:cubicBezTo>
                  <a:cubicBezTo>
                    <a:pt x="1100397" y="40524"/>
                    <a:pt x="1109749" y="88842"/>
                    <a:pt x="1106631" y="105987"/>
                  </a:cubicBezTo>
                  <a:cubicBezTo>
                    <a:pt x="1091824" y="190932"/>
                    <a:pt x="973368" y="215871"/>
                    <a:pt x="943754" y="213533"/>
                  </a:cubicBezTo>
                  <a:cubicBezTo>
                    <a:pt x="942975" y="220547"/>
                    <a:pt x="935961" y="230678"/>
                    <a:pt x="922712" y="240809"/>
                  </a:cubicBezTo>
                  <a:cubicBezTo>
                    <a:pt x="892319" y="264968"/>
                    <a:pt x="840105" y="296920"/>
                    <a:pt x="817504" y="291465"/>
                  </a:cubicBezTo>
                  <a:cubicBezTo>
                    <a:pt x="819063" y="297699"/>
                    <a:pt x="809711" y="307830"/>
                    <a:pt x="798021" y="318741"/>
                  </a:cubicBezTo>
                  <a:cubicBezTo>
                    <a:pt x="773862" y="339782"/>
                    <a:pt x="734117" y="360824"/>
                    <a:pt x="706841" y="371734"/>
                  </a:cubicBezTo>
                  <a:cubicBezTo>
                    <a:pt x="705282" y="378748"/>
                    <a:pt x="700607" y="392776"/>
                    <a:pt x="686579" y="401348"/>
                  </a:cubicBezTo>
                  <a:cubicBezTo>
                    <a:pt x="656965" y="419273"/>
                    <a:pt x="619557" y="452004"/>
                    <a:pt x="588385" y="453563"/>
                  </a:cubicBezTo>
                  <a:cubicBezTo>
                    <a:pt x="587605" y="460577"/>
                    <a:pt x="581371" y="472266"/>
                    <a:pt x="568902" y="481618"/>
                  </a:cubicBezTo>
                  <a:cubicBezTo>
                    <a:pt x="544743" y="500322"/>
                    <a:pt x="512791" y="529157"/>
                    <a:pt x="463694" y="544743"/>
                  </a:cubicBezTo>
                  <a:cubicBezTo>
                    <a:pt x="458239" y="552536"/>
                    <a:pt x="448107" y="563447"/>
                    <a:pt x="431742" y="572019"/>
                  </a:cubicBezTo>
                  <a:cubicBezTo>
                    <a:pt x="399010" y="587605"/>
                    <a:pt x="352251" y="606309"/>
                    <a:pt x="311727" y="599295"/>
                  </a:cubicBezTo>
                  <a:cubicBezTo>
                    <a:pt x="303154" y="605530"/>
                    <a:pt x="287568" y="610985"/>
                    <a:pt x="269644" y="613323"/>
                  </a:cubicBezTo>
                  <a:cubicBezTo>
                    <a:pt x="234574" y="617220"/>
                    <a:pt x="193270" y="615661"/>
                    <a:pt x="173008" y="610985"/>
                  </a:cubicBezTo>
                  <a:cubicBezTo>
                    <a:pt x="165994" y="617220"/>
                    <a:pt x="148849" y="617999"/>
                    <a:pt x="130925" y="618778"/>
                  </a:cubicBezTo>
                  <a:cubicBezTo>
                    <a:pt x="101311" y="620337"/>
                    <a:pt x="63904" y="617220"/>
                    <a:pt x="44421" y="609426"/>
                  </a:cubicBezTo>
                  <a:cubicBezTo>
                    <a:pt x="18703" y="599295"/>
                    <a:pt x="0" y="574357"/>
                    <a:pt x="3896" y="555653"/>
                  </a:cubicBezTo>
                  <a:cubicBezTo>
                    <a:pt x="12469" y="514350"/>
                    <a:pt x="50655" y="474604"/>
                    <a:pt x="102869" y="450445"/>
                  </a:cubicBezTo>
                  <a:moveTo>
                    <a:pt x="130925" y="618778"/>
                  </a:moveTo>
                  <a:cubicBezTo>
                    <a:pt x="121573" y="607088"/>
                    <a:pt x="108325" y="590723"/>
                    <a:pt x="105987" y="565784"/>
                  </a:cubicBezTo>
                  <a:cubicBezTo>
                    <a:pt x="109104" y="590723"/>
                    <a:pt x="119235" y="609426"/>
                    <a:pt x="130925" y="618778"/>
                  </a:cubicBezTo>
                  <a:moveTo>
                    <a:pt x="102870" y="450445"/>
                  </a:moveTo>
                  <a:cubicBezTo>
                    <a:pt x="98194" y="486294"/>
                    <a:pt x="89621" y="538508"/>
                    <a:pt x="105987" y="565784"/>
                  </a:cubicBezTo>
                  <a:moveTo>
                    <a:pt x="140277" y="442652"/>
                  </a:moveTo>
                  <a:cubicBezTo>
                    <a:pt x="123132" y="465252"/>
                    <a:pt x="128587" y="580592"/>
                    <a:pt x="173008" y="610985"/>
                  </a:cubicBezTo>
                  <a:moveTo>
                    <a:pt x="220547" y="413038"/>
                  </a:moveTo>
                  <a:cubicBezTo>
                    <a:pt x="211195" y="452783"/>
                    <a:pt x="209636" y="541626"/>
                    <a:pt x="245485" y="580592"/>
                  </a:cubicBezTo>
                  <a:cubicBezTo>
                    <a:pt x="256395" y="593061"/>
                    <a:pt x="258733" y="608647"/>
                    <a:pt x="269644" y="613323"/>
                  </a:cubicBezTo>
                  <a:moveTo>
                    <a:pt x="254057" y="412259"/>
                  </a:moveTo>
                  <a:cubicBezTo>
                    <a:pt x="236133" y="429404"/>
                    <a:pt x="252499" y="589943"/>
                    <a:pt x="311727" y="600074"/>
                  </a:cubicBezTo>
                  <a:moveTo>
                    <a:pt x="335106" y="371734"/>
                  </a:moveTo>
                  <a:cubicBezTo>
                    <a:pt x="342900" y="417714"/>
                    <a:pt x="357707" y="502660"/>
                    <a:pt x="393555" y="543964"/>
                  </a:cubicBezTo>
                  <a:cubicBezTo>
                    <a:pt x="406804" y="558771"/>
                    <a:pt x="419273" y="568122"/>
                    <a:pt x="431742" y="572019"/>
                  </a:cubicBezTo>
                  <a:moveTo>
                    <a:pt x="368617" y="367838"/>
                  </a:moveTo>
                  <a:cubicBezTo>
                    <a:pt x="359265" y="403686"/>
                    <a:pt x="401348" y="550198"/>
                    <a:pt x="463694" y="544743"/>
                  </a:cubicBezTo>
                  <a:moveTo>
                    <a:pt x="442652" y="300037"/>
                  </a:moveTo>
                  <a:cubicBezTo>
                    <a:pt x="448887" y="329651"/>
                    <a:pt x="499542" y="466032"/>
                    <a:pt x="568902" y="481618"/>
                  </a:cubicBezTo>
                  <a:moveTo>
                    <a:pt x="473825" y="292244"/>
                  </a:moveTo>
                  <a:cubicBezTo>
                    <a:pt x="478501" y="308609"/>
                    <a:pt x="538508" y="454342"/>
                    <a:pt x="588385" y="453563"/>
                  </a:cubicBezTo>
                  <a:moveTo>
                    <a:pt x="553315" y="204960"/>
                  </a:moveTo>
                  <a:cubicBezTo>
                    <a:pt x="551757" y="229898"/>
                    <a:pt x="579812" y="267306"/>
                    <a:pt x="586826" y="286009"/>
                  </a:cubicBezTo>
                  <a:cubicBezTo>
                    <a:pt x="601633" y="321858"/>
                    <a:pt x="623454" y="359265"/>
                    <a:pt x="654627" y="382645"/>
                  </a:cubicBezTo>
                  <a:cubicBezTo>
                    <a:pt x="666317" y="391217"/>
                    <a:pt x="675668" y="399010"/>
                    <a:pt x="686579" y="401348"/>
                  </a:cubicBezTo>
                  <a:cubicBezTo>
                    <a:pt x="696710" y="388100"/>
                    <a:pt x="704503" y="378748"/>
                    <a:pt x="706841" y="371734"/>
                  </a:cubicBezTo>
                  <a:moveTo>
                    <a:pt x="583709" y="194829"/>
                  </a:moveTo>
                  <a:cubicBezTo>
                    <a:pt x="584488" y="212753"/>
                    <a:pt x="656965" y="377189"/>
                    <a:pt x="706062" y="371734"/>
                  </a:cubicBezTo>
                  <a:moveTo>
                    <a:pt x="718531" y="221326"/>
                  </a:moveTo>
                  <a:cubicBezTo>
                    <a:pt x="705282" y="203402"/>
                    <a:pt x="685800" y="138718"/>
                    <a:pt x="671772" y="107545"/>
                  </a:cubicBezTo>
                  <a:cubicBezTo>
                    <a:pt x="673330" y="141835"/>
                    <a:pt x="706062" y="202622"/>
                    <a:pt x="718531" y="221326"/>
                  </a:cubicBezTo>
                  <a:cubicBezTo>
                    <a:pt x="766069" y="292244"/>
                    <a:pt x="783214" y="306272"/>
                    <a:pt x="798021" y="318741"/>
                  </a:cubicBezTo>
                  <a:moveTo>
                    <a:pt x="703724" y="100532"/>
                  </a:moveTo>
                  <a:cubicBezTo>
                    <a:pt x="695151" y="120794"/>
                    <a:pt x="774642" y="286789"/>
                    <a:pt x="817504" y="291464"/>
                  </a:cubicBezTo>
                  <a:moveTo>
                    <a:pt x="807373" y="40524"/>
                  </a:moveTo>
                  <a:cubicBezTo>
                    <a:pt x="804256" y="98973"/>
                    <a:pt x="864263" y="178463"/>
                    <a:pt x="893098" y="219767"/>
                  </a:cubicBezTo>
                  <a:cubicBezTo>
                    <a:pt x="899333" y="228340"/>
                    <a:pt x="913360" y="233016"/>
                    <a:pt x="922712" y="240809"/>
                  </a:cubicBezTo>
                  <a:moveTo>
                    <a:pt x="839325" y="40524"/>
                  </a:moveTo>
                  <a:cubicBezTo>
                    <a:pt x="833091" y="94297"/>
                    <a:pt x="914919" y="212753"/>
                    <a:pt x="943754" y="213533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68359" y="1481837"/>
              <a:ext cx="1104826" cy="625461"/>
            </a:xfrm>
            <a:custGeom>
              <a:avLst/>
              <a:gdLst/>
              <a:ahLst/>
              <a:cxnLst/>
              <a:rect l="0" t="0" r="0" b="0"/>
              <a:pathLst>
                <a:path w="1104826" h="625461">
                  <a:moveTo>
                    <a:pt x="137633" y="448555"/>
                  </a:moveTo>
                  <a:cubicBezTo>
                    <a:pt x="150373" y="433246"/>
                    <a:pt x="184078" y="421657"/>
                    <a:pt x="217870" y="418535"/>
                  </a:cubicBezTo>
                  <a:cubicBezTo>
                    <a:pt x="229226" y="417426"/>
                    <a:pt x="240676" y="417328"/>
                    <a:pt x="251316" y="418370"/>
                  </a:cubicBezTo>
                  <a:cubicBezTo>
                    <a:pt x="259504" y="403696"/>
                    <a:pt x="298373" y="385555"/>
                    <a:pt x="332116" y="377680"/>
                  </a:cubicBezTo>
                  <a:cubicBezTo>
                    <a:pt x="344457" y="374783"/>
                    <a:pt x="356199" y="373253"/>
                    <a:pt x="365352" y="373921"/>
                  </a:cubicBezTo>
                  <a:cubicBezTo>
                    <a:pt x="370506" y="358330"/>
                    <a:pt x="403806" y="321823"/>
                    <a:pt x="439757" y="305898"/>
                  </a:cubicBezTo>
                  <a:cubicBezTo>
                    <a:pt x="450065" y="301342"/>
                    <a:pt x="460556" y="298340"/>
                    <a:pt x="470730" y="298108"/>
                  </a:cubicBezTo>
                  <a:cubicBezTo>
                    <a:pt x="468113" y="277301"/>
                    <a:pt x="512750" y="231912"/>
                    <a:pt x="550218" y="211057"/>
                  </a:cubicBezTo>
                  <a:cubicBezTo>
                    <a:pt x="561581" y="204802"/>
                    <a:pt x="572233" y="200691"/>
                    <a:pt x="580737" y="200220"/>
                  </a:cubicBezTo>
                  <a:cubicBezTo>
                    <a:pt x="581548" y="175882"/>
                    <a:pt x="630433" y="131407"/>
                    <a:pt x="668937" y="113515"/>
                  </a:cubicBezTo>
                  <a:cubicBezTo>
                    <a:pt x="681106" y="107858"/>
                    <a:pt x="692331" y="104809"/>
                    <a:pt x="700519" y="105983"/>
                  </a:cubicBezTo>
                  <a:cubicBezTo>
                    <a:pt x="703670" y="83991"/>
                    <a:pt x="763567" y="54383"/>
                    <a:pt x="804112" y="46034"/>
                  </a:cubicBezTo>
                  <a:cubicBezTo>
                    <a:pt x="818236" y="43151"/>
                    <a:pt x="829957" y="42875"/>
                    <a:pt x="836195" y="46342"/>
                  </a:cubicBezTo>
                  <a:cubicBezTo>
                    <a:pt x="840303" y="14835"/>
                    <a:pt x="942956" y="0"/>
                    <a:pt x="1016686" y="25606"/>
                  </a:cubicBezTo>
                  <a:cubicBezTo>
                    <a:pt x="1095130" y="52853"/>
                    <a:pt x="1104826" y="94463"/>
                    <a:pt x="1103534" y="111975"/>
                  </a:cubicBezTo>
                  <a:cubicBezTo>
                    <a:pt x="1097424" y="197899"/>
                    <a:pt x="970522" y="215150"/>
                    <a:pt x="941062" y="219155"/>
                  </a:cubicBezTo>
                  <a:lnTo>
                    <a:pt x="940425" y="219242"/>
                  </a:lnTo>
                  <a:cubicBezTo>
                    <a:pt x="940839" y="225978"/>
                    <a:pt x="932637" y="236191"/>
                    <a:pt x="919984" y="246927"/>
                  </a:cubicBezTo>
                  <a:cubicBezTo>
                    <a:pt x="890513" y="271985"/>
                    <a:pt x="837424" y="300498"/>
                    <a:pt x="814313" y="297025"/>
                  </a:cubicBezTo>
                  <a:cubicBezTo>
                    <a:pt x="813659" y="303286"/>
                    <a:pt x="806051" y="313359"/>
                    <a:pt x="794761" y="324209"/>
                  </a:cubicBezTo>
                  <a:cubicBezTo>
                    <a:pt x="771522" y="346540"/>
                    <a:pt x="732513" y="372479"/>
                    <a:pt x="703492" y="377411"/>
                  </a:cubicBezTo>
                  <a:cubicBezTo>
                    <a:pt x="703495" y="377384"/>
                    <a:pt x="703501" y="377358"/>
                    <a:pt x="703503" y="377332"/>
                  </a:cubicBezTo>
                  <a:lnTo>
                    <a:pt x="703492" y="377411"/>
                  </a:lnTo>
                  <a:cubicBezTo>
                    <a:pt x="702624" y="384852"/>
                    <a:pt x="695006" y="395627"/>
                    <a:pt x="683597" y="406978"/>
                  </a:cubicBezTo>
                  <a:cubicBezTo>
                    <a:pt x="658907" y="431514"/>
                    <a:pt x="616414" y="458548"/>
                    <a:pt x="585094" y="459129"/>
                  </a:cubicBezTo>
                  <a:cubicBezTo>
                    <a:pt x="584078" y="466223"/>
                    <a:pt x="577318" y="476596"/>
                    <a:pt x="566085" y="487617"/>
                  </a:cubicBezTo>
                  <a:cubicBezTo>
                    <a:pt x="544287" y="508947"/>
                    <a:pt x="511688" y="542252"/>
                    <a:pt x="460719" y="550876"/>
                  </a:cubicBezTo>
                  <a:cubicBezTo>
                    <a:pt x="456558" y="558968"/>
                    <a:pt x="444618" y="568659"/>
                    <a:pt x="428386" y="577756"/>
                  </a:cubicBezTo>
                  <a:cubicBezTo>
                    <a:pt x="397058" y="595389"/>
                    <a:pt x="349308" y="610428"/>
                    <a:pt x="308730" y="605418"/>
                  </a:cubicBezTo>
                  <a:cubicBezTo>
                    <a:pt x="300104" y="611261"/>
                    <a:pt x="284359" y="615878"/>
                    <a:pt x="266250" y="618834"/>
                  </a:cubicBezTo>
                  <a:cubicBezTo>
                    <a:pt x="231937" y="624455"/>
                    <a:pt x="189075" y="624602"/>
                    <a:pt x="169946" y="617116"/>
                  </a:cubicBezTo>
                  <a:cubicBezTo>
                    <a:pt x="161626" y="621394"/>
                    <a:pt x="145878" y="623724"/>
                    <a:pt x="127857" y="624360"/>
                  </a:cubicBezTo>
                  <a:cubicBezTo>
                    <a:pt x="97924" y="625461"/>
                    <a:pt x="61424" y="622001"/>
                    <a:pt x="41648" y="615065"/>
                  </a:cubicBezTo>
                  <a:cubicBezTo>
                    <a:pt x="15545" y="605855"/>
                    <a:pt x="1490" y="580513"/>
                    <a:pt x="1009" y="561218"/>
                  </a:cubicBezTo>
                  <a:cubicBezTo>
                    <a:pt x="0" y="519003"/>
                    <a:pt x="45217" y="474642"/>
                    <a:pt x="99983" y="456507"/>
                  </a:cubicBezTo>
                  <a:cubicBezTo>
                    <a:pt x="112244" y="452472"/>
                    <a:pt x="124892" y="449705"/>
                    <a:pt x="137633" y="448555"/>
                  </a:cubicBezTo>
                  <a:close/>
                  <a:moveTo>
                    <a:pt x="102616" y="571757"/>
                  </a:moveTo>
                  <a:cubicBezTo>
                    <a:pt x="108893" y="595904"/>
                    <a:pt x="118013" y="612653"/>
                    <a:pt x="127857" y="624360"/>
                  </a:cubicBezTo>
                  <a:cubicBezTo>
                    <a:pt x="118093" y="612664"/>
                    <a:pt x="108904" y="595825"/>
                    <a:pt x="102616" y="571757"/>
                  </a:cubicBezTo>
                  <a:close/>
                  <a:moveTo>
                    <a:pt x="99983" y="456507"/>
                  </a:moveTo>
                  <a:cubicBezTo>
                    <a:pt x="91187" y="491284"/>
                    <a:pt x="94598" y="541086"/>
                    <a:pt x="102616" y="571757"/>
                  </a:cubicBezTo>
                  <a:moveTo>
                    <a:pt x="137633" y="448555"/>
                  </a:moveTo>
                  <a:cubicBezTo>
                    <a:pt x="119685" y="470196"/>
                    <a:pt x="119693" y="597527"/>
                    <a:pt x="169946" y="617116"/>
                  </a:cubicBezTo>
                  <a:moveTo>
                    <a:pt x="217870" y="418535"/>
                  </a:moveTo>
                  <a:cubicBezTo>
                    <a:pt x="209317" y="458415"/>
                    <a:pt x="217852" y="539277"/>
                    <a:pt x="242145" y="586599"/>
                  </a:cubicBezTo>
                  <a:cubicBezTo>
                    <a:pt x="249503" y="600926"/>
                    <a:pt x="257829" y="611353"/>
                    <a:pt x="266250" y="618834"/>
                  </a:cubicBezTo>
                  <a:moveTo>
                    <a:pt x="251316" y="418370"/>
                  </a:moveTo>
                  <a:cubicBezTo>
                    <a:pt x="239104" y="440190"/>
                    <a:pt x="249335" y="598153"/>
                    <a:pt x="308811" y="605468"/>
                  </a:cubicBezTo>
                  <a:moveTo>
                    <a:pt x="332116" y="377680"/>
                  </a:moveTo>
                  <a:cubicBezTo>
                    <a:pt x="327190" y="423952"/>
                    <a:pt x="354871" y="508182"/>
                    <a:pt x="390731" y="549519"/>
                  </a:cubicBezTo>
                  <a:lnTo>
                    <a:pt x="390742" y="549440"/>
                  </a:lnTo>
                  <a:cubicBezTo>
                    <a:pt x="403620" y="564316"/>
                    <a:pt x="416425" y="572906"/>
                    <a:pt x="428386" y="577756"/>
                  </a:cubicBezTo>
                  <a:moveTo>
                    <a:pt x="365352" y="373921"/>
                  </a:moveTo>
                  <a:cubicBezTo>
                    <a:pt x="353808" y="408626"/>
                    <a:pt x="399282" y="561218"/>
                    <a:pt x="460719" y="550876"/>
                  </a:cubicBezTo>
                  <a:moveTo>
                    <a:pt x="439757" y="305898"/>
                  </a:moveTo>
                  <a:cubicBezTo>
                    <a:pt x="447627" y="334777"/>
                    <a:pt x="498648" y="464520"/>
                    <a:pt x="566085" y="487617"/>
                  </a:cubicBezTo>
                  <a:moveTo>
                    <a:pt x="470730" y="298108"/>
                  </a:moveTo>
                  <a:cubicBezTo>
                    <a:pt x="472787" y="314894"/>
                    <a:pt x="535630" y="460086"/>
                    <a:pt x="585094" y="459129"/>
                  </a:cubicBezTo>
                  <a:moveTo>
                    <a:pt x="550218" y="211057"/>
                  </a:moveTo>
                  <a:cubicBezTo>
                    <a:pt x="555734" y="235417"/>
                    <a:pt x="574932" y="274127"/>
                    <a:pt x="584088" y="291768"/>
                  </a:cubicBezTo>
                  <a:cubicBezTo>
                    <a:pt x="601897" y="326014"/>
                    <a:pt x="622389" y="363057"/>
                    <a:pt x="651696" y="388412"/>
                  </a:cubicBezTo>
                  <a:cubicBezTo>
                    <a:pt x="662377" y="397665"/>
                    <a:pt x="673023" y="403774"/>
                    <a:pt x="683597" y="406978"/>
                  </a:cubicBezTo>
                  <a:cubicBezTo>
                    <a:pt x="695046" y="395587"/>
                    <a:pt x="702680" y="384775"/>
                    <a:pt x="703503" y="377332"/>
                  </a:cubicBezTo>
                  <a:moveTo>
                    <a:pt x="580737" y="200220"/>
                  </a:moveTo>
                  <a:cubicBezTo>
                    <a:pt x="580104" y="218229"/>
                    <a:pt x="654105" y="385775"/>
                    <a:pt x="703404" y="377475"/>
                  </a:cubicBezTo>
                  <a:moveTo>
                    <a:pt x="715562" y="226942"/>
                  </a:moveTo>
                  <a:cubicBezTo>
                    <a:pt x="704975" y="207406"/>
                    <a:pt x="673426" y="147300"/>
                    <a:pt x="668937" y="113515"/>
                  </a:cubicBezTo>
                  <a:cubicBezTo>
                    <a:pt x="673426" y="147300"/>
                    <a:pt x="704971" y="207416"/>
                    <a:pt x="715649" y="226884"/>
                  </a:cubicBezTo>
                  <a:lnTo>
                    <a:pt x="715558" y="226952"/>
                  </a:lnTo>
                  <a:cubicBezTo>
                    <a:pt x="756407" y="301985"/>
                    <a:pt x="777710" y="316376"/>
                    <a:pt x="794761" y="324209"/>
                  </a:cubicBezTo>
                  <a:moveTo>
                    <a:pt x="700519" y="105983"/>
                  </a:moveTo>
                  <a:cubicBezTo>
                    <a:pt x="697368" y="127974"/>
                    <a:pt x="772144" y="290661"/>
                    <a:pt x="814313" y="297025"/>
                  </a:cubicBezTo>
                  <a:moveTo>
                    <a:pt x="804112" y="46034"/>
                  </a:moveTo>
                  <a:cubicBezTo>
                    <a:pt x="799547" y="105068"/>
                    <a:pt x="854678" y="190273"/>
                    <a:pt x="890374" y="225392"/>
                  </a:cubicBezTo>
                  <a:cubicBezTo>
                    <a:pt x="898056" y="232928"/>
                    <a:pt x="908148" y="241773"/>
                    <a:pt x="919984" y="246927"/>
                  </a:cubicBezTo>
                  <a:moveTo>
                    <a:pt x="836195" y="46342"/>
                  </a:moveTo>
                  <a:cubicBezTo>
                    <a:pt x="829117" y="100270"/>
                    <a:pt x="912289" y="223093"/>
                    <a:pt x="940425" y="219242"/>
                  </a:cubicBezTo>
                  <a:cubicBezTo>
                    <a:pt x="940632" y="219214"/>
                    <a:pt x="940845" y="219184"/>
                    <a:pt x="941062" y="219155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99644" y="2369712"/>
            <a:ext cx="191723" cy="284451"/>
            <a:chOff x="1110770" y="1298149"/>
            <a:chExt cx="191723" cy="284451"/>
          </a:xfrm>
        </p:grpSpPr>
        <p:sp>
          <p:nvSpPr>
            <p:cNvPr id="11" name="Rounded Rectangle 10"/>
            <p:cNvSpPr/>
            <p:nvPr/>
          </p:nvSpPr>
          <p:spPr>
            <a:xfrm>
              <a:off x="1110770" y="1298149"/>
              <a:ext cx="191712" cy="284451"/>
            </a:xfrm>
            <a:custGeom>
              <a:avLst/>
              <a:gdLst/>
              <a:ahLst/>
              <a:cxnLst/>
              <a:rect l="0" t="0" r="0" b="0"/>
              <a:pathLst>
                <a:path w="191712" h="284451">
                  <a:moveTo>
                    <a:pt x="149629" y="279775"/>
                  </a:moveTo>
                  <a:cubicBezTo>
                    <a:pt x="141835" y="275878"/>
                    <a:pt x="137159" y="270423"/>
                    <a:pt x="136380" y="261850"/>
                  </a:cubicBezTo>
                  <a:cubicBezTo>
                    <a:pt x="134822" y="253278"/>
                    <a:pt x="146511" y="243926"/>
                    <a:pt x="154305" y="248602"/>
                  </a:cubicBezTo>
                  <a:cubicBezTo>
                    <a:pt x="162098" y="252499"/>
                    <a:pt x="167553" y="257175"/>
                    <a:pt x="168332" y="266526"/>
                  </a:cubicBezTo>
                  <a:cubicBezTo>
                    <a:pt x="168332" y="275099"/>
                    <a:pt x="157422" y="284451"/>
                    <a:pt x="149629" y="279775"/>
                  </a:cubicBezTo>
                  <a:moveTo>
                    <a:pt x="59228" y="197946"/>
                  </a:moveTo>
                  <a:cubicBezTo>
                    <a:pt x="88842" y="49097"/>
                    <a:pt x="135601" y="4675"/>
                    <a:pt x="191712" y="27276"/>
                  </a:cubicBezTo>
                  <a:moveTo>
                    <a:pt x="38965" y="201064"/>
                  </a:moveTo>
                  <a:cubicBezTo>
                    <a:pt x="0" y="63124"/>
                    <a:pt x="47538" y="0"/>
                    <a:pt x="106766" y="5455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22201" y="1303320"/>
              <a:ext cx="180292" cy="275830"/>
            </a:xfrm>
            <a:custGeom>
              <a:avLst/>
              <a:gdLst/>
              <a:ahLst/>
              <a:cxnLst/>
              <a:rect l="0" t="0" r="0" b="0"/>
              <a:pathLst>
                <a:path w="180292" h="275830">
                  <a:moveTo>
                    <a:pt x="124836" y="256528"/>
                  </a:moveTo>
                  <a:cubicBezTo>
                    <a:pt x="126084" y="247822"/>
                    <a:pt x="134213" y="241784"/>
                    <a:pt x="142995" y="243042"/>
                  </a:cubicBezTo>
                  <a:cubicBezTo>
                    <a:pt x="151776" y="244300"/>
                    <a:pt x="157884" y="252379"/>
                    <a:pt x="156636" y="261085"/>
                  </a:cubicBezTo>
                  <a:cubicBezTo>
                    <a:pt x="155388" y="269792"/>
                    <a:pt x="147258" y="275830"/>
                    <a:pt x="138477" y="274571"/>
                  </a:cubicBezTo>
                  <a:cubicBezTo>
                    <a:pt x="129696" y="273313"/>
                    <a:pt x="123589" y="265235"/>
                    <a:pt x="124836" y="256528"/>
                  </a:cubicBezTo>
                  <a:close/>
                  <a:moveTo>
                    <a:pt x="48030" y="192900"/>
                  </a:moveTo>
                  <a:cubicBezTo>
                    <a:pt x="69522" y="42900"/>
                    <a:pt x="123906" y="819"/>
                    <a:pt x="180292" y="21768"/>
                  </a:cubicBezTo>
                  <a:moveTo>
                    <a:pt x="27841" y="196200"/>
                  </a:moveTo>
                  <a:cubicBezTo>
                    <a:pt x="0" y="55299"/>
                    <a:pt x="36238" y="0"/>
                    <a:pt x="95061" y="544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28162" y="2940278"/>
            <a:ext cx="435638" cy="760239"/>
            <a:chOff x="2039288" y="1868715"/>
            <a:chExt cx="435638" cy="760239"/>
          </a:xfrm>
        </p:grpSpPr>
        <p:sp>
          <p:nvSpPr>
            <p:cNvPr id="14" name="Rounded Rectangle 13"/>
            <p:cNvSpPr/>
            <p:nvPr/>
          </p:nvSpPr>
          <p:spPr>
            <a:xfrm>
              <a:off x="2039288" y="1874002"/>
              <a:ext cx="435638" cy="748145"/>
            </a:xfrm>
            <a:custGeom>
              <a:avLst/>
              <a:gdLst/>
              <a:ahLst/>
              <a:cxnLst/>
              <a:rect l="0" t="0" r="0" b="0"/>
              <a:pathLst>
                <a:path w="435638" h="748145">
                  <a:moveTo>
                    <a:pt x="109883" y="324975"/>
                  </a:moveTo>
                  <a:cubicBezTo>
                    <a:pt x="111442" y="318741"/>
                    <a:pt x="107545" y="312506"/>
                    <a:pt x="105207" y="306272"/>
                  </a:cubicBezTo>
                  <a:cubicBezTo>
                    <a:pt x="106766" y="297699"/>
                    <a:pt x="105987" y="289127"/>
                    <a:pt x="110663" y="280554"/>
                  </a:cubicBezTo>
                  <a:cubicBezTo>
                    <a:pt x="126249" y="272761"/>
                    <a:pt x="161318" y="261071"/>
                    <a:pt x="152746" y="242367"/>
                  </a:cubicBezTo>
                  <a:cubicBezTo>
                    <a:pt x="144173" y="225222"/>
                    <a:pt x="127808" y="215871"/>
                    <a:pt x="111442" y="212753"/>
                  </a:cubicBezTo>
                  <a:cubicBezTo>
                    <a:pt x="112221" y="204181"/>
                    <a:pt x="105207" y="196388"/>
                    <a:pt x="105207" y="187815"/>
                  </a:cubicBezTo>
                  <a:cubicBezTo>
                    <a:pt x="111442" y="179243"/>
                    <a:pt x="111442" y="161318"/>
                    <a:pt x="110663" y="141835"/>
                  </a:cubicBezTo>
                  <a:cubicBezTo>
                    <a:pt x="109883" y="136380"/>
                    <a:pt x="109883" y="130146"/>
                    <a:pt x="109104" y="124690"/>
                  </a:cubicBezTo>
                  <a:cubicBezTo>
                    <a:pt x="121573" y="114559"/>
                    <a:pt x="137160" y="104428"/>
                    <a:pt x="144173" y="90400"/>
                  </a:cubicBezTo>
                  <a:cubicBezTo>
                    <a:pt x="144953" y="88842"/>
                    <a:pt x="144953" y="86504"/>
                    <a:pt x="143394" y="84166"/>
                  </a:cubicBezTo>
                  <a:cubicBezTo>
                    <a:pt x="131704" y="66242"/>
                    <a:pt x="109104" y="64683"/>
                    <a:pt x="95076" y="57669"/>
                  </a:cubicBezTo>
                  <a:cubicBezTo>
                    <a:pt x="93518" y="52214"/>
                    <a:pt x="91180" y="47538"/>
                    <a:pt x="88062" y="44421"/>
                  </a:cubicBezTo>
                  <a:cubicBezTo>
                    <a:pt x="91959" y="35069"/>
                    <a:pt x="89621" y="17924"/>
                    <a:pt x="86504" y="0"/>
                  </a:cubicBezTo>
                  <a:cubicBezTo>
                    <a:pt x="133263" y="2337"/>
                    <a:pt x="201843" y="30393"/>
                    <a:pt x="212753" y="72476"/>
                  </a:cubicBezTo>
                  <a:cubicBezTo>
                    <a:pt x="229898" y="84945"/>
                    <a:pt x="269644" y="111442"/>
                    <a:pt x="282892" y="137160"/>
                  </a:cubicBezTo>
                  <a:cubicBezTo>
                    <a:pt x="319520" y="142615"/>
                    <a:pt x="350693" y="235354"/>
                    <a:pt x="352251" y="295361"/>
                  </a:cubicBezTo>
                  <a:cubicBezTo>
                    <a:pt x="387321" y="328092"/>
                    <a:pt x="435638" y="616440"/>
                    <a:pt x="256395" y="688917"/>
                  </a:cubicBezTo>
                  <a:cubicBezTo>
                    <a:pt x="187036" y="748145"/>
                    <a:pt x="55331" y="734897"/>
                    <a:pt x="0" y="710738"/>
                  </a:cubicBezTo>
                  <a:cubicBezTo>
                    <a:pt x="28055" y="504218"/>
                    <a:pt x="94297" y="527598"/>
                    <a:pt x="109883" y="324975"/>
                  </a:cubicBezTo>
                  <a:moveTo>
                    <a:pt x="212753" y="72476"/>
                  </a:moveTo>
                  <a:cubicBezTo>
                    <a:pt x="197946" y="75593"/>
                    <a:pt x="170670" y="80269"/>
                    <a:pt x="144173" y="90400"/>
                  </a:cubicBezTo>
                  <a:cubicBezTo>
                    <a:pt x="171450" y="81828"/>
                    <a:pt x="197167" y="74035"/>
                    <a:pt x="212753" y="72476"/>
                  </a:cubicBezTo>
                  <a:moveTo>
                    <a:pt x="109883" y="324975"/>
                  </a:moveTo>
                  <a:cubicBezTo>
                    <a:pt x="192491" y="282892"/>
                    <a:pt x="295361" y="409921"/>
                    <a:pt x="308610" y="540067"/>
                  </a:cubicBezTo>
                  <a:moveTo>
                    <a:pt x="109883" y="324975"/>
                  </a:moveTo>
                  <a:cubicBezTo>
                    <a:pt x="112221" y="316403"/>
                    <a:pt x="124690" y="310947"/>
                    <a:pt x="138718" y="302375"/>
                  </a:cubicBezTo>
                  <a:moveTo>
                    <a:pt x="308610" y="540067"/>
                  </a:moveTo>
                  <a:cubicBezTo>
                    <a:pt x="307051" y="409142"/>
                    <a:pt x="198726" y="298478"/>
                    <a:pt x="109883" y="324975"/>
                  </a:cubicBezTo>
                  <a:moveTo>
                    <a:pt x="138718" y="302375"/>
                  </a:moveTo>
                  <a:cubicBezTo>
                    <a:pt x="123911" y="309389"/>
                    <a:pt x="113001" y="317182"/>
                    <a:pt x="109883" y="324975"/>
                  </a:cubicBezTo>
                  <a:moveTo>
                    <a:pt x="256395" y="688917"/>
                  </a:moveTo>
                  <a:cubicBezTo>
                    <a:pt x="303154" y="651509"/>
                    <a:pt x="317182" y="589164"/>
                    <a:pt x="308610" y="540067"/>
                  </a:cubicBezTo>
                  <a:moveTo>
                    <a:pt x="352251" y="295361"/>
                  </a:moveTo>
                  <a:cubicBezTo>
                    <a:pt x="310947" y="264188"/>
                    <a:pt x="191712" y="272761"/>
                    <a:pt x="138718" y="302375"/>
                  </a:cubicBezTo>
                  <a:moveTo>
                    <a:pt x="105207" y="187815"/>
                  </a:moveTo>
                  <a:cubicBezTo>
                    <a:pt x="192491" y="174567"/>
                    <a:pt x="223664" y="183139"/>
                    <a:pt x="282892" y="137159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39288" y="1868715"/>
              <a:ext cx="429744" cy="760239"/>
            </a:xfrm>
            <a:custGeom>
              <a:avLst/>
              <a:gdLst/>
              <a:ahLst/>
              <a:cxnLst/>
              <a:rect l="0" t="0" r="0" b="0"/>
              <a:pathLst>
                <a:path w="429744" h="760239">
                  <a:moveTo>
                    <a:pt x="105405" y="311343"/>
                  </a:moveTo>
                  <a:cubicBezTo>
                    <a:pt x="107472" y="303396"/>
                    <a:pt x="109126" y="294947"/>
                    <a:pt x="110531" y="286164"/>
                  </a:cubicBezTo>
                  <a:cubicBezTo>
                    <a:pt x="127480" y="280642"/>
                    <a:pt x="154762" y="268596"/>
                    <a:pt x="152530" y="247934"/>
                  </a:cubicBezTo>
                  <a:cubicBezTo>
                    <a:pt x="150463" y="228861"/>
                    <a:pt x="127480" y="221082"/>
                    <a:pt x="111275" y="217903"/>
                  </a:cubicBezTo>
                  <a:cubicBezTo>
                    <a:pt x="109953" y="209537"/>
                    <a:pt x="108216" y="201256"/>
                    <a:pt x="105571" y="193476"/>
                  </a:cubicBezTo>
                  <a:cubicBezTo>
                    <a:pt x="109704" y="183354"/>
                    <a:pt x="111031" y="166308"/>
                    <a:pt x="110286" y="147152"/>
                  </a:cubicBezTo>
                  <a:cubicBezTo>
                    <a:pt x="110038" y="141464"/>
                    <a:pt x="109542" y="135608"/>
                    <a:pt x="108964" y="129669"/>
                  </a:cubicBezTo>
                  <a:cubicBezTo>
                    <a:pt x="123349" y="123060"/>
                    <a:pt x="142364" y="111516"/>
                    <a:pt x="143935" y="95789"/>
                  </a:cubicBezTo>
                  <a:cubicBezTo>
                    <a:pt x="144183" y="93781"/>
                    <a:pt x="144098" y="91767"/>
                    <a:pt x="143685" y="89592"/>
                  </a:cubicBezTo>
                  <a:cubicBezTo>
                    <a:pt x="139633" y="68595"/>
                    <a:pt x="110862" y="63827"/>
                    <a:pt x="94741" y="62823"/>
                  </a:cubicBezTo>
                  <a:cubicBezTo>
                    <a:pt x="92674" y="57553"/>
                    <a:pt x="90524" y="52952"/>
                    <a:pt x="88210" y="49439"/>
                  </a:cubicBezTo>
                  <a:cubicBezTo>
                    <a:pt x="90772" y="40070"/>
                    <a:pt x="89863" y="23506"/>
                    <a:pt x="86721" y="4935"/>
                  </a:cubicBezTo>
                  <a:cubicBezTo>
                    <a:pt x="133350" y="0"/>
                    <a:pt x="193788" y="38570"/>
                    <a:pt x="212886" y="77386"/>
                  </a:cubicBezTo>
                  <a:cubicBezTo>
                    <a:pt x="233141" y="83910"/>
                    <a:pt x="274062" y="115344"/>
                    <a:pt x="282908" y="142531"/>
                  </a:cubicBezTo>
                  <a:cubicBezTo>
                    <a:pt x="317053" y="157924"/>
                    <a:pt x="353353" y="240598"/>
                    <a:pt x="352279" y="300660"/>
                  </a:cubicBezTo>
                  <a:cubicBezTo>
                    <a:pt x="389565" y="330190"/>
                    <a:pt x="429744" y="608158"/>
                    <a:pt x="256622" y="694237"/>
                  </a:cubicBezTo>
                  <a:cubicBezTo>
                    <a:pt x="193872" y="760239"/>
                    <a:pt x="52746" y="745684"/>
                    <a:pt x="0" y="715736"/>
                  </a:cubicBezTo>
                  <a:cubicBezTo>
                    <a:pt x="16700" y="508445"/>
                    <a:pt x="105410" y="533624"/>
                    <a:pt x="110123" y="330180"/>
                  </a:cubicBezTo>
                  <a:cubicBezTo>
                    <a:pt x="110288" y="323655"/>
                    <a:pt x="108629" y="317366"/>
                    <a:pt x="105405" y="311343"/>
                  </a:cubicBezTo>
                  <a:close/>
                  <a:moveTo>
                    <a:pt x="143935" y="95789"/>
                  </a:moveTo>
                  <a:cubicBezTo>
                    <a:pt x="172210" y="90770"/>
                    <a:pt x="197839" y="81986"/>
                    <a:pt x="212886" y="77386"/>
                  </a:cubicBezTo>
                  <a:cubicBezTo>
                    <a:pt x="197756" y="81986"/>
                    <a:pt x="172127" y="90770"/>
                    <a:pt x="143935" y="95789"/>
                  </a:cubicBezTo>
                  <a:close/>
                  <a:moveTo>
                    <a:pt x="308757" y="545546"/>
                  </a:moveTo>
                  <a:cubicBezTo>
                    <a:pt x="306847" y="414322"/>
                    <a:pt x="196529" y="297570"/>
                    <a:pt x="110123" y="330180"/>
                  </a:cubicBezTo>
                  <a:moveTo>
                    <a:pt x="110123" y="330180"/>
                  </a:moveTo>
                  <a:cubicBezTo>
                    <a:pt x="112917" y="322085"/>
                    <a:pt x="123388" y="314227"/>
                    <a:pt x="138556" y="307306"/>
                  </a:cubicBezTo>
                  <a:moveTo>
                    <a:pt x="110123" y="330180"/>
                  </a:moveTo>
                  <a:cubicBezTo>
                    <a:pt x="196514" y="297528"/>
                    <a:pt x="306796" y="414340"/>
                    <a:pt x="308757" y="545546"/>
                  </a:cubicBezTo>
                  <a:moveTo>
                    <a:pt x="138556" y="307306"/>
                  </a:moveTo>
                  <a:cubicBezTo>
                    <a:pt x="123352" y="314230"/>
                    <a:pt x="112886" y="322085"/>
                    <a:pt x="110123" y="330180"/>
                  </a:cubicBezTo>
                  <a:moveTo>
                    <a:pt x="256622" y="694237"/>
                  </a:moveTo>
                  <a:cubicBezTo>
                    <a:pt x="294560" y="647534"/>
                    <a:pt x="309503" y="595491"/>
                    <a:pt x="308757" y="545546"/>
                  </a:cubicBezTo>
                  <a:moveTo>
                    <a:pt x="352279" y="300660"/>
                  </a:moveTo>
                  <a:cubicBezTo>
                    <a:pt x="311343" y="269202"/>
                    <a:pt x="193678" y="282158"/>
                    <a:pt x="138556" y="307306"/>
                  </a:cubicBezTo>
                  <a:moveTo>
                    <a:pt x="105571" y="193476"/>
                  </a:moveTo>
                  <a:cubicBezTo>
                    <a:pt x="193123" y="183354"/>
                    <a:pt x="220737" y="184777"/>
                    <a:pt x="282908" y="14253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22904" y="3003119"/>
            <a:ext cx="65462" cy="223664"/>
            <a:chOff x="2134030" y="1931556"/>
            <a:chExt cx="65462" cy="223664"/>
          </a:xfrm>
        </p:grpSpPr>
        <p:sp>
          <p:nvSpPr>
            <p:cNvPr id="17" name="Rounded Rectangle 16"/>
            <p:cNvSpPr/>
            <p:nvPr/>
          </p:nvSpPr>
          <p:spPr>
            <a:xfrm>
              <a:off x="2134030" y="1931556"/>
              <a:ext cx="65462" cy="223664"/>
            </a:xfrm>
            <a:custGeom>
              <a:avLst/>
              <a:gdLst/>
              <a:ahLst/>
              <a:cxnLst/>
              <a:rect l="0" t="0" r="0" b="0"/>
              <a:pathLst>
                <a:path w="65462" h="223664">
                  <a:moveTo>
                    <a:pt x="49097" y="26496"/>
                  </a:moveTo>
                  <a:cubicBezTo>
                    <a:pt x="51435" y="45979"/>
                    <a:pt x="27276" y="54552"/>
                    <a:pt x="14027" y="67021"/>
                  </a:cubicBezTo>
                  <a:cubicBezTo>
                    <a:pt x="17924" y="42862"/>
                    <a:pt x="5455" y="17924"/>
                    <a:pt x="0" y="0"/>
                  </a:cubicBezTo>
                  <a:cubicBezTo>
                    <a:pt x="15586" y="3117"/>
                    <a:pt x="37407" y="8572"/>
                    <a:pt x="49097" y="26496"/>
                  </a:cubicBezTo>
                  <a:moveTo>
                    <a:pt x="57669" y="185477"/>
                  </a:moveTo>
                  <a:cubicBezTo>
                    <a:pt x="65462" y="204181"/>
                    <a:pt x="31952" y="216650"/>
                    <a:pt x="15586" y="223664"/>
                  </a:cubicBezTo>
                  <a:cubicBezTo>
                    <a:pt x="22600" y="201843"/>
                    <a:pt x="23379" y="176905"/>
                    <a:pt x="16365" y="155084"/>
                  </a:cubicBezTo>
                  <a:cubicBezTo>
                    <a:pt x="32731" y="155863"/>
                    <a:pt x="60007" y="165994"/>
                    <a:pt x="57669" y="18547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34030" y="1931556"/>
              <a:ext cx="60023" cy="223333"/>
            </a:xfrm>
            <a:custGeom>
              <a:avLst/>
              <a:gdLst/>
              <a:ahLst/>
              <a:cxnLst/>
              <a:rect l="0" t="0" r="0" b="0"/>
              <a:pathLst>
                <a:path w="60023" h="223333">
                  <a:moveTo>
                    <a:pt x="14220" y="66839"/>
                  </a:moveTo>
                  <a:cubicBezTo>
                    <a:pt x="11822" y="42495"/>
                    <a:pt x="6696" y="17232"/>
                    <a:pt x="0" y="0"/>
                  </a:cubicBezTo>
                  <a:cubicBezTo>
                    <a:pt x="16039" y="1087"/>
                    <a:pt x="44810" y="5772"/>
                    <a:pt x="48943" y="26768"/>
                  </a:cubicBezTo>
                  <a:cubicBezTo>
                    <a:pt x="52663" y="45590"/>
                    <a:pt x="30507" y="59393"/>
                    <a:pt x="14220" y="66839"/>
                  </a:cubicBezTo>
                  <a:close/>
                  <a:moveTo>
                    <a:pt x="57874" y="185103"/>
                  </a:moveTo>
                  <a:cubicBezTo>
                    <a:pt x="60023" y="205765"/>
                    <a:pt x="32741" y="217895"/>
                    <a:pt x="15875" y="223333"/>
                  </a:cubicBezTo>
                  <a:cubicBezTo>
                    <a:pt x="19265" y="201332"/>
                    <a:pt x="20008" y="177491"/>
                    <a:pt x="16537" y="155071"/>
                  </a:cubicBezTo>
                  <a:cubicBezTo>
                    <a:pt x="32741" y="158250"/>
                    <a:pt x="55725" y="166030"/>
                    <a:pt x="57791" y="18510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91803" y="2738329"/>
            <a:ext cx="360824" cy="918036"/>
            <a:chOff x="1802929" y="1666766"/>
            <a:chExt cx="360824" cy="918036"/>
          </a:xfrm>
        </p:grpSpPr>
        <p:sp>
          <p:nvSpPr>
            <p:cNvPr id="20" name="Rounded Rectangle 19"/>
            <p:cNvSpPr/>
            <p:nvPr/>
          </p:nvSpPr>
          <p:spPr>
            <a:xfrm>
              <a:off x="1802929" y="1666766"/>
              <a:ext cx="360824" cy="918036"/>
            </a:xfrm>
            <a:custGeom>
              <a:avLst/>
              <a:gdLst/>
              <a:ahLst/>
              <a:cxnLst/>
              <a:rect l="0" t="0" r="0" b="0"/>
              <a:pathLst>
                <a:path w="360824" h="918036">
                  <a:moveTo>
                    <a:pt x="138718" y="215091"/>
                  </a:moveTo>
                  <a:cubicBezTo>
                    <a:pt x="157422" y="158201"/>
                    <a:pt x="190153" y="21820"/>
                    <a:pt x="273540" y="7793"/>
                  </a:cubicBezTo>
                  <a:cubicBezTo>
                    <a:pt x="322637" y="0"/>
                    <a:pt x="318741" y="176125"/>
                    <a:pt x="322637" y="206519"/>
                  </a:cubicBezTo>
                  <a:cubicBezTo>
                    <a:pt x="325755" y="225222"/>
                    <a:pt x="330430" y="243926"/>
                    <a:pt x="324196" y="251719"/>
                  </a:cubicBezTo>
                  <a:cubicBezTo>
                    <a:pt x="338224" y="268085"/>
                    <a:pt x="346796" y="313285"/>
                    <a:pt x="346796" y="349134"/>
                  </a:cubicBezTo>
                  <a:cubicBezTo>
                    <a:pt x="346017" y="368617"/>
                    <a:pt x="347575" y="386541"/>
                    <a:pt x="342120" y="395114"/>
                  </a:cubicBezTo>
                  <a:cubicBezTo>
                    <a:pt x="354589" y="432521"/>
                    <a:pt x="358486" y="481618"/>
                    <a:pt x="342120" y="513570"/>
                  </a:cubicBezTo>
                  <a:cubicBezTo>
                    <a:pt x="343679" y="519805"/>
                    <a:pt x="346017" y="525260"/>
                    <a:pt x="346796" y="532274"/>
                  </a:cubicBezTo>
                  <a:cubicBezTo>
                    <a:pt x="360824" y="734897"/>
                    <a:pt x="260292" y="711517"/>
                    <a:pt x="236133" y="918036"/>
                  </a:cubicBezTo>
                  <a:cubicBezTo>
                    <a:pt x="0" y="818284"/>
                    <a:pt x="49097" y="547081"/>
                    <a:pt x="106766" y="468370"/>
                  </a:cubicBezTo>
                  <a:cubicBezTo>
                    <a:pt x="111442" y="432521"/>
                    <a:pt x="118456" y="389659"/>
                    <a:pt x="131704" y="377189"/>
                  </a:cubicBezTo>
                  <a:cubicBezTo>
                    <a:pt x="127808" y="367058"/>
                    <a:pt x="128587" y="354589"/>
                    <a:pt x="124690" y="343679"/>
                  </a:cubicBezTo>
                  <a:cubicBezTo>
                    <a:pt x="113001" y="310168"/>
                    <a:pt x="123132" y="269644"/>
                    <a:pt x="137939" y="254837"/>
                  </a:cubicBezTo>
                  <a:cubicBezTo>
                    <a:pt x="141835" y="242367"/>
                    <a:pt x="139497" y="228340"/>
                    <a:pt x="138718" y="215091"/>
                  </a:cubicBezTo>
                  <a:moveTo>
                    <a:pt x="322637" y="206519"/>
                  </a:moveTo>
                  <a:cubicBezTo>
                    <a:pt x="307830" y="203402"/>
                    <a:pt x="289127" y="199505"/>
                    <a:pt x="264188" y="192491"/>
                  </a:cubicBezTo>
                  <a:cubicBezTo>
                    <a:pt x="232236" y="183919"/>
                    <a:pt x="170670" y="196388"/>
                    <a:pt x="138718" y="215091"/>
                  </a:cubicBezTo>
                  <a:moveTo>
                    <a:pt x="324196" y="251719"/>
                  </a:moveTo>
                  <a:cubicBezTo>
                    <a:pt x="307830" y="197946"/>
                    <a:pt x="162098" y="238471"/>
                    <a:pt x="137939" y="254837"/>
                  </a:cubicBezTo>
                  <a:moveTo>
                    <a:pt x="346796" y="349134"/>
                  </a:moveTo>
                  <a:cubicBezTo>
                    <a:pt x="339782" y="339003"/>
                    <a:pt x="324975" y="334327"/>
                    <a:pt x="308610" y="331989"/>
                  </a:cubicBezTo>
                  <a:cubicBezTo>
                    <a:pt x="254057" y="323417"/>
                    <a:pt x="163656" y="325755"/>
                    <a:pt x="124690" y="343679"/>
                  </a:cubicBezTo>
                  <a:moveTo>
                    <a:pt x="342120" y="395114"/>
                  </a:moveTo>
                  <a:cubicBezTo>
                    <a:pt x="333548" y="333548"/>
                    <a:pt x="155084" y="366279"/>
                    <a:pt x="131704" y="377189"/>
                  </a:cubicBezTo>
                  <a:moveTo>
                    <a:pt x="342120" y="513570"/>
                  </a:moveTo>
                  <a:cubicBezTo>
                    <a:pt x="312506" y="466811"/>
                    <a:pt x="174567" y="423169"/>
                    <a:pt x="115339" y="464473"/>
                  </a:cubicBezTo>
                  <a:cubicBezTo>
                    <a:pt x="113001" y="466811"/>
                    <a:pt x="109883" y="468370"/>
                    <a:pt x="106766" y="46837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806061" y="1668213"/>
              <a:ext cx="351199" cy="916306"/>
            </a:xfrm>
            <a:custGeom>
              <a:avLst/>
              <a:gdLst/>
              <a:ahLst/>
              <a:cxnLst/>
              <a:rect l="0" t="0" r="0" b="0"/>
              <a:pathLst>
                <a:path w="351199" h="916306">
                  <a:moveTo>
                    <a:pt x="135258" y="213398"/>
                  </a:moveTo>
                  <a:cubicBezTo>
                    <a:pt x="142202" y="153670"/>
                    <a:pt x="186929" y="17650"/>
                    <a:pt x="270513" y="6525"/>
                  </a:cubicBezTo>
                  <a:cubicBezTo>
                    <a:pt x="319539" y="0"/>
                    <a:pt x="314662" y="174667"/>
                    <a:pt x="319871" y="205451"/>
                  </a:cubicBezTo>
                  <a:cubicBezTo>
                    <a:pt x="323012" y="224022"/>
                    <a:pt x="324006" y="240601"/>
                    <a:pt x="321443" y="249970"/>
                  </a:cubicBezTo>
                  <a:cubicBezTo>
                    <a:pt x="333018" y="267787"/>
                    <a:pt x="341940" y="311466"/>
                    <a:pt x="343429" y="347687"/>
                  </a:cubicBezTo>
                  <a:cubicBezTo>
                    <a:pt x="344173" y="366844"/>
                    <a:pt x="342931" y="383861"/>
                    <a:pt x="338798" y="393983"/>
                  </a:cubicBezTo>
                  <a:cubicBezTo>
                    <a:pt x="351199" y="430707"/>
                    <a:pt x="347974" y="476800"/>
                    <a:pt x="338715" y="511850"/>
                  </a:cubicBezTo>
                  <a:cubicBezTo>
                    <a:pt x="341939" y="517873"/>
                    <a:pt x="343514" y="524225"/>
                    <a:pt x="343348" y="530750"/>
                  </a:cubicBezTo>
                  <a:cubicBezTo>
                    <a:pt x="338636" y="734194"/>
                    <a:pt x="249925" y="709014"/>
                    <a:pt x="233225" y="916306"/>
                  </a:cubicBezTo>
                  <a:cubicBezTo>
                    <a:pt x="0" y="810485"/>
                    <a:pt x="45550" y="545311"/>
                    <a:pt x="104001" y="467263"/>
                  </a:cubicBezTo>
                  <a:cubicBezTo>
                    <a:pt x="104910" y="431231"/>
                    <a:pt x="115314" y="387597"/>
                    <a:pt x="128448" y="376020"/>
                  </a:cubicBezTo>
                  <a:cubicBezTo>
                    <a:pt x="125159" y="365423"/>
                    <a:pt x="122848" y="353672"/>
                    <a:pt x="121529" y="341915"/>
                  </a:cubicBezTo>
                  <a:cubicBezTo>
                    <a:pt x="117644" y="306781"/>
                    <a:pt x="122279" y="269879"/>
                    <a:pt x="135177" y="253567"/>
                  </a:cubicBezTo>
                  <a:cubicBezTo>
                    <a:pt x="133606" y="240266"/>
                    <a:pt x="133687" y="226698"/>
                    <a:pt x="135258" y="213398"/>
                  </a:cubicBezTo>
                  <a:close/>
                  <a:moveTo>
                    <a:pt x="319871" y="205451"/>
                  </a:moveTo>
                  <a:cubicBezTo>
                    <a:pt x="305898" y="197922"/>
                    <a:pt x="286966" y="192234"/>
                    <a:pt x="261172" y="191063"/>
                  </a:cubicBezTo>
                  <a:cubicBezTo>
                    <a:pt x="228350" y="189557"/>
                    <a:pt x="168741" y="196918"/>
                    <a:pt x="135258" y="213398"/>
                  </a:cubicBezTo>
                  <a:moveTo>
                    <a:pt x="321443" y="249970"/>
                  </a:moveTo>
                  <a:cubicBezTo>
                    <a:pt x="290936" y="202957"/>
                    <a:pt x="153365" y="230562"/>
                    <a:pt x="135177" y="253567"/>
                  </a:cubicBezTo>
                  <a:moveTo>
                    <a:pt x="343429" y="347687"/>
                  </a:moveTo>
                  <a:cubicBezTo>
                    <a:pt x="334004" y="340744"/>
                    <a:pt x="321768" y="334637"/>
                    <a:pt x="305646" y="330204"/>
                  </a:cubicBezTo>
                  <a:cubicBezTo>
                    <a:pt x="252486" y="315732"/>
                    <a:pt x="160221" y="324515"/>
                    <a:pt x="121529" y="341915"/>
                  </a:cubicBezTo>
                  <a:moveTo>
                    <a:pt x="338798" y="393983"/>
                  </a:moveTo>
                  <a:cubicBezTo>
                    <a:pt x="318791" y="334924"/>
                    <a:pt x="148042" y="358871"/>
                    <a:pt x="128448" y="376020"/>
                  </a:cubicBezTo>
                  <a:moveTo>
                    <a:pt x="338715" y="511850"/>
                  </a:moveTo>
                  <a:cubicBezTo>
                    <a:pt x="313086" y="463248"/>
                    <a:pt x="178495" y="434047"/>
                    <a:pt x="112189" y="463242"/>
                  </a:cubicBezTo>
                  <a:lnTo>
                    <a:pt x="104001" y="467263"/>
                  </a:ln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96577" y="2651825"/>
            <a:ext cx="488969" cy="1127673"/>
            <a:chOff x="3207703" y="1580262"/>
            <a:chExt cx="488969" cy="1127673"/>
          </a:xfrm>
        </p:grpSpPr>
        <p:sp>
          <p:nvSpPr>
            <p:cNvPr id="23" name="Rounded Rectangle 22"/>
            <p:cNvSpPr/>
            <p:nvPr/>
          </p:nvSpPr>
          <p:spPr>
            <a:xfrm>
              <a:off x="3208819" y="1580262"/>
              <a:ext cx="487853" cy="1127673"/>
            </a:xfrm>
            <a:custGeom>
              <a:avLst/>
              <a:gdLst/>
              <a:ahLst/>
              <a:cxnLst/>
              <a:rect l="0" t="0" r="0" b="0"/>
              <a:pathLst>
                <a:path w="487853" h="1127673">
                  <a:moveTo>
                    <a:pt x="90400" y="1122218"/>
                  </a:moveTo>
                  <a:cubicBezTo>
                    <a:pt x="91180" y="1122218"/>
                    <a:pt x="92738" y="1124556"/>
                    <a:pt x="80269" y="1108969"/>
                  </a:cubicBezTo>
                  <a:cubicBezTo>
                    <a:pt x="70917" y="1098059"/>
                    <a:pt x="86504" y="1061431"/>
                    <a:pt x="57669" y="1016230"/>
                  </a:cubicBezTo>
                  <a:cubicBezTo>
                    <a:pt x="47538" y="999085"/>
                    <a:pt x="52214" y="973368"/>
                    <a:pt x="46759" y="946871"/>
                  </a:cubicBezTo>
                  <a:cubicBezTo>
                    <a:pt x="42083" y="925050"/>
                    <a:pt x="38186" y="899333"/>
                    <a:pt x="35848" y="870498"/>
                  </a:cubicBezTo>
                  <a:cubicBezTo>
                    <a:pt x="14027" y="589943"/>
                    <a:pt x="6234" y="374072"/>
                    <a:pt x="23379" y="317961"/>
                  </a:cubicBezTo>
                  <a:cubicBezTo>
                    <a:pt x="23379" y="317961"/>
                    <a:pt x="10131" y="261850"/>
                    <a:pt x="29614" y="183139"/>
                  </a:cubicBezTo>
                  <a:cubicBezTo>
                    <a:pt x="38965" y="161318"/>
                    <a:pt x="47538" y="130925"/>
                    <a:pt x="67021" y="108325"/>
                  </a:cubicBezTo>
                  <a:cubicBezTo>
                    <a:pt x="98194" y="72476"/>
                    <a:pt x="144173" y="0"/>
                    <a:pt x="187036" y="779"/>
                  </a:cubicBezTo>
                  <a:cubicBezTo>
                    <a:pt x="229898" y="1558"/>
                    <a:pt x="285230" y="35069"/>
                    <a:pt x="299258" y="60007"/>
                  </a:cubicBezTo>
                  <a:cubicBezTo>
                    <a:pt x="320299" y="78711"/>
                    <a:pt x="356148" y="81049"/>
                    <a:pt x="390438" y="113780"/>
                  </a:cubicBezTo>
                  <a:cubicBezTo>
                    <a:pt x="401348" y="116897"/>
                    <a:pt x="406804" y="130146"/>
                    <a:pt x="416935" y="140277"/>
                  </a:cubicBezTo>
                  <a:cubicBezTo>
                    <a:pt x="431742" y="154305"/>
                    <a:pt x="436418" y="173787"/>
                    <a:pt x="444990" y="190932"/>
                  </a:cubicBezTo>
                  <a:cubicBezTo>
                    <a:pt x="452783" y="208857"/>
                    <a:pt x="461356" y="231457"/>
                    <a:pt x="455121" y="256395"/>
                  </a:cubicBezTo>
                  <a:cubicBezTo>
                    <a:pt x="462135" y="261850"/>
                    <a:pt x="476163" y="280554"/>
                    <a:pt x="471487" y="307830"/>
                  </a:cubicBezTo>
                  <a:cubicBezTo>
                    <a:pt x="467590" y="330430"/>
                    <a:pt x="482397" y="360824"/>
                    <a:pt x="476942" y="392776"/>
                  </a:cubicBezTo>
                  <a:cubicBezTo>
                    <a:pt x="471487" y="422390"/>
                    <a:pt x="483177" y="457459"/>
                    <a:pt x="476942" y="491749"/>
                  </a:cubicBezTo>
                  <a:cubicBezTo>
                    <a:pt x="472266" y="521363"/>
                    <a:pt x="483177" y="554874"/>
                    <a:pt x="474604" y="583709"/>
                  </a:cubicBezTo>
                  <a:cubicBezTo>
                    <a:pt x="458239" y="634365"/>
                    <a:pt x="474604" y="669434"/>
                    <a:pt x="459797" y="724765"/>
                  </a:cubicBezTo>
                  <a:cubicBezTo>
                    <a:pt x="459797" y="724765"/>
                    <a:pt x="466032" y="771525"/>
                    <a:pt x="466032" y="798801"/>
                  </a:cubicBezTo>
                  <a:cubicBezTo>
                    <a:pt x="466032" y="912581"/>
                    <a:pt x="426287" y="981940"/>
                    <a:pt x="362382" y="1043507"/>
                  </a:cubicBezTo>
                  <a:cubicBezTo>
                    <a:pt x="296920" y="1105073"/>
                    <a:pt x="193270" y="1115204"/>
                    <a:pt x="90400" y="1122218"/>
                  </a:cubicBezTo>
                  <a:moveTo>
                    <a:pt x="90400" y="1122218"/>
                  </a:moveTo>
                  <a:cubicBezTo>
                    <a:pt x="192491" y="1109749"/>
                    <a:pt x="289906" y="1096500"/>
                    <a:pt x="362382" y="1043507"/>
                  </a:cubicBezTo>
                  <a:cubicBezTo>
                    <a:pt x="433300" y="990513"/>
                    <a:pt x="452783" y="911802"/>
                    <a:pt x="466032" y="798801"/>
                  </a:cubicBezTo>
                  <a:cubicBezTo>
                    <a:pt x="469149" y="771524"/>
                    <a:pt x="459797" y="724765"/>
                    <a:pt x="459797" y="724765"/>
                  </a:cubicBezTo>
                  <a:cubicBezTo>
                    <a:pt x="429404" y="826856"/>
                    <a:pt x="331989" y="882967"/>
                    <a:pt x="258733" y="953885"/>
                  </a:cubicBezTo>
                  <a:cubicBezTo>
                    <a:pt x="195608" y="1014672"/>
                    <a:pt x="108325" y="1052079"/>
                    <a:pt x="90400" y="1122218"/>
                  </a:cubicBezTo>
                  <a:moveTo>
                    <a:pt x="90400" y="1122218"/>
                  </a:moveTo>
                  <a:cubicBezTo>
                    <a:pt x="144173" y="976485"/>
                    <a:pt x="384983" y="909464"/>
                    <a:pt x="459797" y="724765"/>
                  </a:cubicBezTo>
                  <a:cubicBezTo>
                    <a:pt x="459797" y="724765"/>
                    <a:pt x="462135" y="708400"/>
                    <a:pt x="421611" y="634364"/>
                  </a:cubicBezTo>
                  <a:cubicBezTo>
                    <a:pt x="413038" y="619557"/>
                    <a:pt x="384983" y="570460"/>
                    <a:pt x="384983" y="570460"/>
                  </a:cubicBezTo>
                  <a:cubicBezTo>
                    <a:pt x="372514" y="490191"/>
                    <a:pt x="330430" y="448887"/>
                    <a:pt x="330430" y="448887"/>
                  </a:cubicBezTo>
                  <a:cubicBezTo>
                    <a:pt x="330430" y="448887"/>
                    <a:pt x="349134" y="546302"/>
                    <a:pt x="289906" y="624233"/>
                  </a:cubicBezTo>
                  <a:cubicBezTo>
                    <a:pt x="127808" y="836987"/>
                    <a:pt x="66242" y="999085"/>
                    <a:pt x="80269" y="1109749"/>
                  </a:cubicBezTo>
                  <a:cubicBezTo>
                    <a:pt x="85725" y="1127673"/>
                    <a:pt x="91180" y="1122218"/>
                    <a:pt x="91180" y="1122218"/>
                  </a:cubicBezTo>
                  <a:moveTo>
                    <a:pt x="289906" y="624233"/>
                  </a:moveTo>
                  <a:cubicBezTo>
                    <a:pt x="355369" y="551757"/>
                    <a:pt x="330430" y="448887"/>
                    <a:pt x="330430" y="448887"/>
                  </a:cubicBezTo>
                  <a:cubicBezTo>
                    <a:pt x="328092" y="413038"/>
                    <a:pt x="302375" y="390438"/>
                    <a:pt x="302375" y="390438"/>
                  </a:cubicBezTo>
                  <a:cubicBezTo>
                    <a:pt x="290685" y="339782"/>
                    <a:pt x="283671" y="334327"/>
                    <a:pt x="191712" y="287568"/>
                  </a:cubicBezTo>
                  <a:cubicBezTo>
                    <a:pt x="184698" y="283671"/>
                    <a:pt x="176905" y="282113"/>
                    <a:pt x="170670" y="278216"/>
                  </a:cubicBezTo>
                  <a:cubicBezTo>
                    <a:pt x="115339" y="342120"/>
                    <a:pt x="98194" y="466811"/>
                    <a:pt x="74814" y="586047"/>
                  </a:cubicBezTo>
                  <a:cubicBezTo>
                    <a:pt x="49097" y="716972"/>
                    <a:pt x="36627" y="854912"/>
                    <a:pt x="46759" y="946871"/>
                  </a:cubicBezTo>
                  <a:cubicBezTo>
                    <a:pt x="46759" y="974147"/>
                    <a:pt x="55331" y="996747"/>
                    <a:pt x="57669" y="1016230"/>
                  </a:cubicBezTo>
                  <a:cubicBezTo>
                    <a:pt x="64683" y="1069224"/>
                    <a:pt x="74814" y="1095721"/>
                    <a:pt x="80269" y="1108969"/>
                  </a:cubicBezTo>
                  <a:cubicBezTo>
                    <a:pt x="68579" y="999085"/>
                    <a:pt x="127028" y="836987"/>
                    <a:pt x="289906" y="624233"/>
                  </a:cubicBezTo>
                  <a:moveTo>
                    <a:pt x="46759" y="946871"/>
                  </a:moveTo>
                  <a:cubicBezTo>
                    <a:pt x="47538" y="866601"/>
                    <a:pt x="59228" y="753600"/>
                    <a:pt x="66242" y="638261"/>
                  </a:cubicBezTo>
                  <a:cubicBezTo>
                    <a:pt x="74814" y="498763"/>
                    <a:pt x="118456" y="360044"/>
                    <a:pt x="170670" y="278216"/>
                  </a:cubicBezTo>
                  <a:cubicBezTo>
                    <a:pt x="104428" y="247043"/>
                    <a:pt x="48317" y="222884"/>
                    <a:pt x="29614" y="183919"/>
                  </a:cubicBezTo>
                  <a:cubicBezTo>
                    <a:pt x="7793" y="261071"/>
                    <a:pt x="23379" y="317961"/>
                    <a:pt x="23379" y="317961"/>
                  </a:cubicBezTo>
                  <a:cubicBezTo>
                    <a:pt x="10131" y="374852"/>
                    <a:pt x="0" y="591502"/>
                    <a:pt x="35848" y="870498"/>
                  </a:cubicBezTo>
                  <a:cubicBezTo>
                    <a:pt x="39745" y="899333"/>
                    <a:pt x="50655" y="924271"/>
                    <a:pt x="46759" y="946871"/>
                  </a:cubicBezTo>
                  <a:moveTo>
                    <a:pt x="255616" y="319520"/>
                  </a:moveTo>
                  <a:cubicBezTo>
                    <a:pt x="244705" y="305492"/>
                    <a:pt x="222885" y="294582"/>
                    <a:pt x="191712" y="287568"/>
                  </a:cubicBezTo>
                  <a:cubicBezTo>
                    <a:pt x="183919" y="285230"/>
                    <a:pt x="176125" y="282892"/>
                    <a:pt x="169891" y="277437"/>
                  </a:cubicBezTo>
                  <a:cubicBezTo>
                    <a:pt x="243926" y="277437"/>
                    <a:pt x="311727" y="242367"/>
                    <a:pt x="364720" y="238471"/>
                  </a:cubicBezTo>
                  <a:cubicBezTo>
                    <a:pt x="406804" y="236133"/>
                    <a:pt x="436418" y="211195"/>
                    <a:pt x="444211" y="190932"/>
                  </a:cubicBezTo>
                  <a:cubicBezTo>
                    <a:pt x="452783" y="209636"/>
                    <a:pt x="458239" y="230678"/>
                    <a:pt x="455121" y="256395"/>
                  </a:cubicBezTo>
                  <a:cubicBezTo>
                    <a:pt x="448107" y="249381"/>
                    <a:pt x="291464" y="306272"/>
                    <a:pt x="255616" y="319520"/>
                  </a:cubicBezTo>
                  <a:moveTo>
                    <a:pt x="42862" y="201064"/>
                  </a:moveTo>
                  <a:cubicBezTo>
                    <a:pt x="77152" y="218988"/>
                    <a:pt x="112221" y="259512"/>
                    <a:pt x="170670" y="277437"/>
                  </a:cubicBezTo>
                  <a:cubicBezTo>
                    <a:pt x="243926" y="273540"/>
                    <a:pt x="318741" y="265747"/>
                    <a:pt x="364720" y="238471"/>
                  </a:cubicBezTo>
                  <a:cubicBezTo>
                    <a:pt x="401348" y="217429"/>
                    <a:pt x="430183" y="207298"/>
                    <a:pt x="444990" y="190932"/>
                  </a:cubicBezTo>
                  <a:cubicBezTo>
                    <a:pt x="435638" y="173787"/>
                    <a:pt x="423949" y="158980"/>
                    <a:pt x="416935" y="140277"/>
                  </a:cubicBezTo>
                  <a:cubicBezTo>
                    <a:pt x="412259" y="127028"/>
                    <a:pt x="400569" y="119235"/>
                    <a:pt x="390438" y="113780"/>
                  </a:cubicBezTo>
                  <a:cubicBezTo>
                    <a:pt x="347575" y="133263"/>
                    <a:pt x="283671" y="176125"/>
                    <a:pt x="209636" y="189374"/>
                  </a:cubicBezTo>
                  <a:cubicBezTo>
                    <a:pt x="135601" y="203402"/>
                    <a:pt x="84945" y="202622"/>
                    <a:pt x="42862" y="201064"/>
                  </a:cubicBezTo>
                  <a:moveTo>
                    <a:pt x="299258" y="60007"/>
                  </a:moveTo>
                  <a:cubicBezTo>
                    <a:pt x="276657" y="81049"/>
                    <a:pt x="235354" y="95076"/>
                    <a:pt x="188595" y="101311"/>
                  </a:cubicBezTo>
                  <a:cubicBezTo>
                    <a:pt x="132484" y="108325"/>
                    <a:pt x="96635" y="113780"/>
                    <a:pt x="67021" y="108325"/>
                  </a:cubicBezTo>
                  <a:cubicBezTo>
                    <a:pt x="45979" y="129366"/>
                    <a:pt x="38186" y="161318"/>
                    <a:pt x="29614" y="183139"/>
                  </a:cubicBezTo>
                  <a:cubicBezTo>
                    <a:pt x="31952" y="190153"/>
                    <a:pt x="38965" y="194050"/>
                    <a:pt x="42862" y="201064"/>
                  </a:cubicBezTo>
                  <a:cubicBezTo>
                    <a:pt x="84166" y="208077"/>
                    <a:pt x="139497" y="215091"/>
                    <a:pt x="209636" y="189374"/>
                  </a:cubicBezTo>
                  <a:cubicBezTo>
                    <a:pt x="280554" y="163656"/>
                    <a:pt x="355369" y="145732"/>
                    <a:pt x="390438" y="113780"/>
                  </a:cubicBezTo>
                  <a:cubicBezTo>
                    <a:pt x="360824" y="77152"/>
                    <a:pt x="325754" y="69359"/>
                    <a:pt x="299258" y="60007"/>
                  </a:cubicBezTo>
                  <a:moveTo>
                    <a:pt x="187036" y="779"/>
                  </a:moveTo>
                  <a:cubicBezTo>
                    <a:pt x="144173" y="2337"/>
                    <a:pt x="80269" y="62345"/>
                    <a:pt x="67021" y="108325"/>
                  </a:cubicBezTo>
                  <a:cubicBezTo>
                    <a:pt x="96635" y="109104"/>
                    <a:pt x="131704" y="104428"/>
                    <a:pt x="188595" y="101311"/>
                  </a:cubicBezTo>
                  <a:cubicBezTo>
                    <a:pt x="236133" y="98973"/>
                    <a:pt x="272761" y="75593"/>
                    <a:pt x="299258" y="60007"/>
                  </a:cubicBezTo>
                  <a:cubicBezTo>
                    <a:pt x="276657" y="42862"/>
                    <a:pt x="229898" y="4675"/>
                    <a:pt x="187036" y="779"/>
                  </a:cubicBezTo>
                  <a:moveTo>
                    <a:pt x="473825" y="583709"/>
                  </a:moveTo>
                  <a:cubicBezTo>
                    <a:pt x="466032" y="589164"/>
                    <a:pt x="444211" y="595399"/>
                    <a:pt x="410700" y="615661"/>
                  </a:cubicBezTo>
                  <a:cubicBezTo>
                    <a:pt x="415376" y="623454"/>
                    <a:pt x="420052" y="630468"/>
                    <a:pt x="421611" y="634365"/>
                  </a:cubicBezTo>
                  <a:cubicBezTo>
                    <a:pt x="449666" y="714634"/>
                    <a:pt x="459797" y="724765"/>
                    <a:pt x="459797" y="724765"/>
                  </a:cubicBezTo>
                  <a:cubicBezTo>
                    <a:pt x="487853" y="675668"/>
                    <a:pt x="475384" y="636702"/>
                    <a:pt x="473825" y="583709"/>
                  </a:cubicBezTo>
                  <a:moveTo>
                    <a:pt x="384983" y="570460"/>
                  </a:moveTo>
                  <a:cubicBezTo>
                    <a:pt x="384983" y="570460"/>
                    <a:pt x="402128" y="594619"/>
                    <a:pt x="410700" y="615661"/>
                  </a:cubicBezTo>
                  <a:cubicBezTo>
                    <a:pt x="447328" y="601633"/>
                    <a:pt x="469928" y="593061"/>
                    <a:pt x="474604" y="583709"/>
                  </a:cubicBezTo>
                  <a:cubicBezTo>
                    <a:pt x="483956" y="554874"/>
                    <a:pt x="469149" y="520584"/>
                    <a:pt x="476942" y="491749"/>
                  </a:cubicBezTo>
                  <a:cubicBezTo>
                    <a:pt x="486294" y="458239"/>
                    <a:pt x="476163" y="423169"/>
                    <a:pt x="476942" y="392776"/>
                  </a:cubicBezTo>
                  <a:cubicBezTo>
                    <a:pt x="446549" y="409142"/>
                    <a:pt x="379527" y="446549"/>
                    <a:pt x="329651" y="443432"/>
                  </a:cubicBezTo>
                  <a:cubicBezTo>
                    <a:pt x="329651" y="444990"/>
                    <a:pt x="330430" y="446549"/>
                    <a:pt x="330430" y="448887"/>
                  </a:cubicBezTo>
                  <a:cubicBezTo>
                    <a:pt x="330430" y="448887"/>
                    <a:pt x="359265" y="493308"/>
                    <a:pt x="384983" y="570460"/>
                  </a:cubicBezTo>
                  <a:moveTo>
                    <a:pt x="293023" y="363941"/>
                  </a:moveTo>
                  <a:cubicBezTo>
                    <a:pt x="294582" y="371734"/>
                    <a:pt x="295361" y="382645"/>
                    <a:pt x="302375" y="390438"/>
                  </a:cubicBezTo>
                  <a:cubicBezTo>
                    <a:pt x="302375" y="390438"/>
                    <a:pt x="320299" y="411479"/>
                    <a:pt x="329651" y="443432"/>
                  </a:cubicBezTo>
                  <a:cubicBezTo>
                    <a:pt x="379527" y="444990"/>
                    <a:pt x="448107" y="411480"/>
                    <a:pt x="476942" y="391997"/>
                  </a:cubicBezTo>
                  <a:cubicBezTo>
                    <a:pt x="476942" y="360045"/>
                    <a:pt x="469928" y="331210"/>
                    <a:pt x="471487" y="307830"/>
                  </a:cubicBezTo>
                  <a:cubicBezTo>
                    <a:pt x="473046" y="279775"/>
                    <a:pt x="461356" y="262630"/>
                    <a:pt x="455121" y="256395"/>
                  </a:cubicBezTo>
                  <a:cubicBezTo>
                    <a:pt x="448107" y="249381"/>
                    <a:pt x="284451" y="294582"/>
                    <a:pt x="255616" y="319520"/>
                  </a:cubicBezTo>
                  <a:cubicBezTo>
                    <a:pt x="275099" y="337444"/>
                    <a:pt x="292244" y="345237"/>
                    <a:pt x="293023" y="36394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207703" y="1581041"/>
              <a:ext cx="482083" cy="1126762"/>
            </a:xfrm>
            <a:custGeom>
              <a:avLst/>
              <a:gdLst/>
              <a:ahLst/>
              <a:cxnLst/>
              <a:rect l="0" t="0" r="0" b="0"/>
              <a:pathLst>
                <a:path w="482083" h="1126762">
                  <a:moveTo>
                    <a:pt x="81284" y="1108521"/>
                  </a:moveTo>
                  <a:cubicBezTo>
                    <a:pt x="75907" y="1094805"/>
                    <a:pt x="68503" y="1067763"/>
                    <a:pt x="58995" y="1015159"/>
                  </a:cubicBezTo>
                  <a:cubicBezTo>
                    <a:pt x="55489" y="995832"/>
                    <a:pt x="51748" y="972998"/>
                    <a:pt x="47695" y="946189"/>
                  </a:cubicBezTo>
                  <a:cubicBezTo>
                    <a:pt x="44344" y="923589"/>
                    <a:pt x="40758" y="898266"/>
                    <a:pt x="36939" y="869587"/>
                  </a:cubicBezTo>
                  <a:cubicBezTo>
                    <a:pt x="0" y="590903"/>
                    <a:pt x="9507" y="373707"/>
                    <a:pt x="24626" y="316972"/>
                  </a:cubicBezTo>
                  <a:cubicBezTo>
                    <a:pt x="24626" y="316972"/>
                    <a:pt x="4835" y="258789"/>
                    <a:pt x="30942" y="182728"/>
                  </a:cubicBezTo>
                  <a:cubicBezTo>
                    <a:pt x="39125" y="160205"/>
                    <a:pt x="51829" y="133007"/>
                    <a:pt x="68039" y="107757"/>
                  </a:cubicBezTo>
                  <a:cubicBezTo>
                    <a:pt x="93912" y="67545"/>
                    <a:pt x="145423" y="0"/>
                    <a:pt x="188129" y="0"/>
                  </a:cubicBezTo>
                  <a:cubicBezTo>
                    <a:pt x="230992" y="0"/>
                    <a:pt x="280948" y="38398"/>
                    <a:pt x="300197" y="59362"/>
                  </a:cubicBezTo>
                  <a:cubicBezTo>
                    <a:pt x="326849" y="68168"/>
                    <a:pt x="357088" y="80871"/>
                    <a:pt x="391689" y="112745"/>
                  </a:cubicBezTo>
                  <a:cubicBezTo>
                    <a:pt x="400963" y="119213"/>
                    <a:pt x="410078" y="127564"/>
                    <a:pt x="418261" y="139487"/>
                  </a:cubicBezTo>
                  <a:cubicBezTo>
                    <a:pt x="429639" y="156009"/>
                    <a:pt x="439147" y="172064"/>
                    <a:pt x="445771" y="190222"/>
                  </a:cubicBezTo>
                  <a:cubicBezTo>
                    <a:pt x="452629" y="208847"/>
                    <a:pt x="456291" y="229713"/>
                    <a:pt x="455901" y="255508"/>
                  </a:cubicBezTo>
                  <a:cubicBezTo>
                    <a:pt x="463383" y="260652"/>
                    <a:pt x="468836" y="279488"/>
                    <a:pt x="472499" y="307232"/>
                  </a:cubicBezTo>
                  <a:cubicBezTo>
                    <a:pt x="475460" y="330144"/>
                    <a:pt x="477332" y="359265"/>
                    <a:pt x="478189" y="391607"/>
                  </a:cubicBezTo>
                  <a:cubicBezTo>
                    <a:pt x="479046" y="422312"/>
                    <a:pt x="479046" y="456056"/>
                    <a:pt x="478423" y="490580"/>
                  </a:cubicBezTo>
                  <a:cubicBezTo>
                    <a:pt x="477877" y="521285"/>
                    <a:pt x="476786" y="552536"/>
                    <a:pt x="475384" y="582696"/>
                  </a:cubicBezTo>
                  <a:cubicBezTo>
                    <a:pt x="472968" y="635923"/>
                    <a:pt x="482083" y="671131"/>
                    <a:pt x="460652" y="723969"/>
                  </a:cubicBezTo>
                  <a:cubicBezTo>
                    <a:pt x="460652" y="723969"/>
                    <a:pt x="467046" y="770906"/>
                    <a:pt x="467046" y="797714"/>
                  </a:cubicBezTo>
                  <a:cubicBezTo>
                    <a:pt x="467046" y="911729"/>
                    <a:pt x="434626" y="989660"/>
                    <a:pt x="363474" y="1042420"/>
                  </a:cubicBezTo>
                  <a:cubicBezTo>
                    <a:pt x="290998" y="1096115"/>
                    <a:pt x="194440" y="1118871"/>
                    <a:pt x="91882" y="1121521"/>
                  </a:cubicBezTo>
                  <a:cubicBezTo>
                    <a:pt x="91882" y="1121521"/>
                    <a:pt x="88376" y="1126679"/>
                    <a:pt x="81284" y="1108521"/>
                  </a:cubicBezTo>
                  <a:close/>
                  <a:moveTo>
                    <a:pt x="91882" y="1121521"/>
                  </a:moveTo>
                  <a:cubicBezTo>
                    <a:pt x="194440" y="1118871"/>
                    <a:pt x="290998" y="1096115"/>
                    <a:pt x="363474" y="1042420"/>
                  </a:cubicBezTo>
                  <a:cubicBezTo>
                    <a:pt x="434626" y="989660"/>
                    <a:pt x="467046" y="911729"/>
                    <a:pt x="467046" y="797714"/>
                  </a:cubicBezTo>
                  <a:cubicBezTo>
                    <a:pt x="467046" y="770906"/>
                    <a:pt x="460577" y="723913"/>
                    <a:pt x="460577" y="723913"/>
                  </a:cubicBezTo>
                  <a:cubicBezTo>
                    <a:pt x="393634" y="911417"/>
                    <a:pt x="158669" y="981244"/>
                    <a:pt x="91804" y="1121521"/>
                  </a:cubicBezTo>
                  <a:close/>
                  <a:moveTo>
                    <a:pt x="91877" y="1121540"/>
                  </a:moveTo>
                  <a:cubicBezTo>
                    <a:pt x="158743" y="981263"/>
                    <a:pt x="393629" y="911436"/>
                    <a:pt x="460651" y="723932"/>
                  </a:cubicBezTo>
                  <a:cubicBezTo>
                    <a:pt x="460651" y="723932"/>
                    <a:pt x="466340" y="706086"/>
                    <a:pt x="422776" y="633843"/>
                  </a:cubicBezTo>
                  <a:cubicBezTo>
                    <a:pt x="413891" y="619114"/>
                    <a:pt x="385914" y="569471"/>
                    <a:pt x="385914" y="569471"/>
                  </a:cubicBezTo>
                  <a:cubicBezTo>
                    <a:pt x="375081" y="489513"/>
                    <a:pt x="331362" y="447742"/>
                    <a:pt x="331362" y="447742"/>
                  </a:cubicBezTo>
                  <a:cubicBezTo>
                    <a:pt x="331362" y="447742"/>
                    <a:pt x="346013" y="542741"/>
                    <a:pt x="290837" y="623712"/>
                  </a:cubicBezTo>
                  <a:cubicBezTo>
                    <a:pt x="140117" y="844649"/>
                    <a:pt x="59847" y="999655"/>
                    <a:pt x="81278" y="1108604"/>
                  </a:cubicBezTo>
                  <a:cubicBezTo>
                    <a:pt x="88370" y="1126762"/>
                    <a:pt x="91955" y="1121540"/>
                    <a:pt x="91955" y="1121540"/>
                  </a:cubicBezTo>
                  <a:close/>
                  <a:moveTo>
                    <a:pt x="290843" y="623629"/>
                  </a:moveTo>
                  <a:cubicBezTo>
                    <a:pt x="346018" y="542736"/>
                    <a:pt x="331362" y="447742"/>
                    <a:pt x="331362" y="447742"/>
                  </a:cubicBezTo>
                  <a:cubicBezTo>
                    <a:pt x="328790" y="412283"/>
                    <a:pt x="303545" y="389756"/>
                    <a:pt x="303545" y="389756"/>
                  </a:cubicBezTo>
                  <a:cubicBezTo>
                    <a:pt x="286167" y="340659"/>
                    <a:pt x="287180" y="328034"/>
                    <a:pt x="192804" y="286574"/>
                  </a:cubicBezTo>
                  <a:cubicBezTo>
                    <a:pt x="185557" y="283379"/>
                    <a:pt x="178465" y="280262"/>
                    <a:pt x="171451" y="277145"/>
                  </a:cubicBezTo>
                  <a:cubicBezTo>
                    <a:pt x="80583" y="428956"/>
                    <a:pt x="40837" y="768816"/>
                    <a:pt x="47695" y="946189"/>
                  </a:cubicBezTo>
                  <a:cubicBezTo>
                    <a:pt x="51748" y="972998"/>
                    <a:pt x="55489" y="995832"/>
                    <a:pt x="58995" y="1015159"/>
                  </a:cubicBezTo>
                  <a:cubicBezTo>
                    <a:pt x="68503" y="1067763"/>
                    <a:pt x="75907" y="1094805"/>
                    <a:pt x="81284" y="1108521"/>
                  </a:cubicBezTo>
                  <a:cubicBezTo>
                    <a:pt x="59853" y="999572"/>
                    <a:pt x="140122" y="844566"/>
                    <a:pt x="290843" y="623629"/>
                  </a:cubicBezTo>
                  <a:close/>
                  <a:moveTo>
                    <a:pt x="47695" y="946189"/>
                  </a:moveTo>
                  <a:cubicBezTo>
                    <a:pt x="40837" y="768816"/>
                    <a:pt x="80581" y="428960"/>
                    <a:pt x="171450" y="277071"/>
                  </a:cubicBezTo>
                  <a:cubicBezTo>
                    <a:pt x="105130" y="247301"/>
                    <a:pt x="53305" y="219636"/>
                    <a:pt x="30938" y="182774"/>
                  </a:cubicBezTo>
                  <a:cubicBezTo>
                    <a:pt x="4831" y="258835"/>
                    <a:pt x="24626" y="316972"/>
                    <a:pt x="24626" y="316972"/>
                  </a:cubicBezTo>
                  <a:cubicBezTo>
                    <a:pt x="9507" y="373707"/>
                    <a:pt x="0" y="590903"/>
                    <a:pt x="36939" y="869587"/>
                  </a:cubicBezTo>
                  <a:cubicBezTo>
                    <a:pt x="40758" y="898266"/>
                    <a:pt x="44344" y="923589"/>
                    <a:pt x="47695" y="946189"/>
                  </a:cubicBezTo>
                  <a:close/>
                  <a:moveTo>
                    <a:pt x="256474" y="318790"/>
                  </a:moveTo>
                  <a:cubicBezTo>
                    <a:pt x="289127" y="298683"/>
                    <a:pt x="447874" y="250053"/>
                    <a:pt x="455901" y="255508"/>
                  </a:cubicBezTo>
                  <a:cubicBezTo>
                    <a:pt x="456291" y="229713"/>
                    <a:pt x="452550" y="208828"/>
                    <a:pt x="445692" y="190202"/>
                  </a:cubicBezTo>
                  <a:cubicBezTo>
                    <a:pt x="430574" y="206255"/>
                    <a:pt x="405246" y="223478"/>
                    <a:pt x="365656" y="237896"/>
                  </a:cubicBezTo>
                  <a:cubicBezTo>
                    <a:pt x="315624" y="256132"/>
                    <a:pt x="245330" y="274212"/>
                    <a:pt x="171372" y="277017"/>
                  </a:cubicBezTo>
                  <a:cubicBezTo>
                    <a:pt x="178308" y="280135"/>
                    <a:pt x="185478" y="283330"/>
                    <a:pt x="192726" y="286447"/>
                  </a:cubicBezTo>
                  <a:cubicBezTo>
                    <a:pt x="222028" y="299306"/>
                    <a:pt x="242134" y="309359"/>
                    <a:pt x="256474" y="318633"/>
                  </a:cubicBezTo>
                  <a:close/>
                  <a:moveTo>
                    <a:pt x="44110" y="199963"/>
                  </a:moveTo>
                  <a:cubicBezTo>
                    <a:pt x="70529" y="228642"/>
                    <a:pt x="115886" y="252100"/>
                    <a:pt x="171451" y="277038"/>
                  </a:cubicBezTo>
                  <a:cubicBezTo>
                    <a:pt x="245486" y="274154"/>
                    <a:pt x="315703" y="256151"/>
                    <a:pt x="365735" y="237915"/>
                  </a:cubicBezTo>
                  <a:cubicBezTo>
                    <a:pt x="405247" y="223498"/>
                    <a:pt x="430652" y="206276"/>
                    <a:pt x="445771" y="190222"/>
                  </a:cubicBezTo>
                  <a:cubicBezTo>
                    <a:pt x="439147" y="172064"/>
                    <a:pt x="429639" y="156009"/>
                    <a:pt x="418261" y="139487"/>
                  </a:cubicBezTo>
                  <a:cubicBezTo>
                    <a:pt x="410078" y="127564"/>
                    <a:pt x="400882" y="119225"/>
                    <a:pt x="391608" y="112757"/>
                  </a:cubicBezTo>
                  <a:cubicBezTo>
                    <a:pt x="351006" y="137150"/>
                    <a:pt x="284218" y="171985"/>
                    <a:pt x="210573" y="188974"/>
                  </a:cubicBezTo>
                  <a:cubicBezTo>
                    <a:pt x="137707" y="205729"/>
                    <a:pt x="85492" y="204795"/>
                    <a:pt x="44033" y="199963"/>
                  </a:cubicBezTo>
                  <a:moveTo>
                    <a:pt x="300197" y="59362"/>
                  </a:moveTo>
                  <a:cubicBezTo>
                    <a:pt x="273154" y="73857"/>
                    <a:pt x="235825" y="89989"/>
                    <a:pt x="189845" y="100432"/>
                  </a:cubicBezTo>
                  <a:cubicBezTo>
                    <a:pt x="134280" y="113057"/>
                    <a:pt x="97341" y="113291"/>
                    <a:pt x="68039" y="107757"/>
                  </a:cubicBezTo>
                  <a:cubicBezTo>
                    <a:pt x="51829" y="133007"/>
                    <a:pt x="39125" y="160205"/>
                    <a:pt x="30942" y="182728"/>
                  </a:cubicBezTo>
                  <a:cubicBezTo>
                    <a:pt x="34605" y="188729"/>
                    <a:pt x="38969" y="194418"/>
                    <a:pt x="44113" y="199951"/>
                  </a:cubicBezTo>
                  <a:cubicBezTo>
                    <a:pt x="85573" y="204782"/>
                    <a:pt x="137787" y="205718"/>
                    <a:pt x="210653" y="188962"/>
                  </a:cubicBezTo>
                  <a:cubicBezTo>
                    <a:pt x="284299" y="171973"/>
                    <a:pt x="351087" y="137138"/>
                    <a:pt x="391689" y="112745"/>
                  </a:cubicBezTo>
                  <a:cubicBezTo>
                    <a:pt x="357088" y="80871"/>
                    <a:pt x="326927" y="68168"/>
                    <a:pt x="300275" y="59362"/>
                  </a:cubicBezTo>
                  <a:close/>
                  <a:moveTo>
                    <a:pt x="188129" y="0"/>
                  </a:moveTo>
                  <a:cubicBezTo>
                    <a:pt x="145423" y="0"/>
                    <a:pt x="93910" y="67566"/>
                    <a:pt x="68036" y="107779"/>
                  </a:cubicBezTo>
                  <a:cubicBezTo>
                    <a:pt x="97339" y="113234"/>
                    <a:pt x="134278" y="113079"/>
                    <a:pt x="189844" y="100454"/>
                  </a:cubicBezTo>
                  <a:cubicBezTo>
                    <a:pt x="235824" y="90011"/>
                    <a:pt x="273153" y="73879"/>
                    <a:pt x="300195" y="59384"/>
                  </a:cubicBezTo>
                  <a:cubicBezTo>
                    <a:pt x="280946" y="38420"/>
                    <a:pt x="230992" y="0"/>
                    <a:pt x="188129" y="0"/>
                  </a:cubicBezTo>
                  <a:close/>
                  <a:moveTo>
                    <a:pt x="475303" y="582601"/>
                  </a:moveTo>
                  <a:cubicBezTo>
                    <a:pt x="468056" y="589848"/>
                    <a:pt x="448495" y="601538"/>
                    <a:pt x="411789" y="615020"/>
                  </a:cubicBezTo>
                  <a:cubicBezTo>
                    <a:pt x="416231" y="622813"/>
                    <a:pt x="420283" y="629671"/>
                    <a:pt x="422777" y="633880"/>
                  </a:cubicBezTo>
                  <a:cubicBezTo>
                    <a:pt x="466341" y="706123"/>
                    <a:pt x="460652" y="723969"/>
                    <a:pt x="460652" y="723969"/>
                  </a:cubicBezTo>
                  <a:cubicBezTo>
                    <a:pt x="482083" y="671131"/>
                    <a:pt x="472887" y="635828"/>
                    <a:pt x="475303" y="582601"/>
                  </a:cubicBezTo>
                  <a:close/>
                  <a:moveTo>
                    <a:pt x="385996" y="569525"/>
                  </a:moveTo>
                  <a:cubicBezTo>
                    <a:pt x="385996" y="569525"/>
                    <a:pt x="400413" y="595243"/>
                    <a:pt x="411869" y="615115"/>
                  </a:cubicBezTo>
                  <a:cubicBezTo>
                    <a:pt x="448575" y="601633"/>
                    <a:pt x="468214" y="589865"/>
                    <a:pt x="475384" y="582696"/>
                  </a:cubicBezTo>
                  <a:cubicBezTo>
                    <a:pt x="476786" y="552536"/>
                    <a:pt x="477877" y="521285"/>
                    <a:pt x="478423" y="490580"/>
                  </a:cubicBezTo>
                  <a:cubicBezTo>
                    <a:pt x="479046" y="456057"/>
                    <a:pt x="479046" y="422312"/>
                    <a:pt x="478189" y="391607"/>
                  </a:cubicBezTo>
                  <a:cubicBezTo>
                    <a:pt x="448653" y="410155"/>
                    <a:pt x="380073" y="435015"/>
                    <a:pt x="330820" y="442418"/>
                  </a:cubicBezTo>
                  <a:cubicBezTo>
                    <a:pt x="331054" y="444133"/>
                    <a:pt x="331210" y="445925"/>
                    <a:pt x="331366" y="447718"/>
                  </a:cubicBezTo>
                  <a:cubicBezTo>
                    <a:pt x="331366" y="447718"/>
                    <a:pt x="375085" y="489489"/>
                    <a:pt x="385918" y="569447"/>
                  </a:cubicBezTo>
                  <a:close/>
                  <a:moveTo>
                    <a:pt x="294035" y="363109"/>
                  </a:moveTo>
                  <a:cubicBezTo>
                    <a:pt x="297074" y="370746"/>
                    <a:pt x="299958" y="379474"/>
                    <a:pt x="303542" y="389684"/>
                  </a:cubicBezTo>
                  <a:cubicBezTo>
                    <a:pt x="303542" y="389684"/>
                    <a:pt x="326298" y="409946"/>
                    <a:pt x="330819" y="442288"/>
                  </a:cubicBezTo>
                  <a:cubicBezTo>
                    <a:pt x="380071" y="434884"/>
                    <a:pt x="448651" y="410024"/>
                    <a:pt x="478188" y="391476"/>
                  </a:cubicBezTo>
                  <a:cubicBezTo>
                    <a:pt x="477330" y="359134"/>
                    <a:pt x="475460" y="330144"/>
                    <a:pt x="472499" y="307232"/>
                  </a:cubicBezTo>
                  <a:cubicBezTo>
                    <a:pt x="468836" y="279488"/>
                    <a:pt x="463458" y="260551"/>
                    <a:pt x="455977" y="255407"/>
                  </a:cubicBezTo>
                  <a:cubicBezTo>
                    <a:pt x="447950" y="249952"/>
                    <a:pt x="289203" y="298503"/>
                    <a:pt x="256549" y="318688"/>
                  </a:cubicBezTo>
                  <a:cubicBezTo>
                    <a:pt x="278682" y="333027"/>
                    <a:pt x="287021" y="345418"/>
                    <a:pt x="294035" y="36303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28846" y="2640813"/>
            <a:ext cx="454342" cy="737726"/>
            <a:chOff x="4539972" y="1569250"/>
            <a:chExt cx="454342" cy="737726"/>
          </a:xfrm>
        </p:grpSpPr>
        <p:sp>
          <p:nvSpPr>
            <p:cNvPr id="26" name="Rounded Rectangle 25"/>
            <p:cNvSpPr/>
            <p:nvPr/>
          </p:nvSpPr>
          <p:spPr>
            <a:xfrm>
              <a:off x="4539972" y="1569250"/>
              <a:ext cx="454342" cy="737234"/>
            </a:xfrm>
            <a:custGeom>
              <a:avLst/>
              <a:gdLst/>
              <a:ahLst/>
              <a:cxnLst/>
              <a:rect l="0" t="0" r="0" b="0"/>
              <a:pathLst>
                <a:path w="454342" h="737234">
                  <a:moveTo>
                    <a:pt x="393555" y="622675"/>
                  </a:moveTo>
                  <a:cubicBezTo>
                    <a:pt x="386541" y="600854"/>
                    <a:pt x="380307" y="579033"/>
                    <a:pt x="369396" y="560329"/>
                  </a:cubicBezTo>
                  <a:cubicBezTo>
                    <a:pt x="322637" y="480059"/>
                    <a:pt x="299258" y="459797"/>
                    <a:pt x="299258" y="459797"/>
                  </a:cubicBezTo>
                  <a:cubicBezTo>
                    <a:pt x="300037" y="458239"/>
                    <a:pt x="299258" y="455901"/>
                    <a:pt x="299258" y="454342"/>
                  </a:cubicBezTo>
                  <a:cubicBezTo>
                    <a:pt x="295361" y="421611"/>
                    <a:pt x="271982" y="401348"/>
                    <a:pt x="271982" y="401348"/>
                  </a:cubicBezTo>
                  <a:cubicBezTo>
                    <a:pt x="264968" y="392776"/>
                    <a:pt x="266526" y="381865"/>
                    <a:pt x="262630" y="374852"/>
                  </a:cubicBezTo>
                  <a:cubicBezTo>
                    <a:pt x="252499" y="357707"/>
                    <a:pt x="246264" y="345237"/>
                    <a:pt x="225222" y="329651"/>
                  </a:cubicBezTo>
                  <a:cubicBezTo>
                    <a:pt x="211195" y="320299"/>
                    <a:pt x="189374" y="313285"/>
                    <a:pt x="161318" y="297699"/>
                  </a:cubicBezTo>
                  <a:cubicBezTo>
                    <a:pt x="154305" y="293802"/>
                    <a:pt x="146511" y="292244"/>
                    <a:pt x="140277" y="288347"/>
                  </a:cubicBezTo>
                  <a:cubicBezTo>
                    <a:pt x="89621" y="254057"/>
                    <a:pt x="31952" y="244705"/>
                    <a:pt x="13248" y="210415"/>
                  </a:cubicBezTo>
                  <a:cubicBezTo>
                    <a:pt x="9351" y="204181"/>
                    <a:pt x="5455" y="197946"/>
                    <a:pt x="0" y="193270"/>
                  </a:cubicBezTo>
                  <a:cubicBezTo>
                    <a:pt x="779" y="169112"/>
                    <a:pt x="21041" y="143394"/>
                    <a:pt x="36627" y="117677"/>
                  </a:cubicBezTo>
                  <a:cubicBezTo>
                    <a:pt x="63124" y="77152"/>
                    <a:pt x="115339" y="0"/>
                    <a:pt x="156642" y="9351"/>
                  </a:cubicBezTo>
                  <a:cubicBezTo>
                    <a:pt x="197946" y="19482"/>
                    <a:pt x="245485" y="52214"/>
                    <a:pt x="268085" y="69359"/>
                  </a:cubicBezTo>
                  <a:cubicBezTo>
                    <a:pt x="294582" y="79490"/>
                    <a:pt x="318741" y="98973"/>
                    <a:pt x="359265" y="123132"/>
                  </a:cubicBezTo>
                  <a:cubicBezTo>
                    <a:pt x="366279" y="132484"/>
                    <a:pt x="376410" y="138718"/>
                    <a:pt x="385762" y="149629"/>
                  </a:cubicBezTo>
                  <a:cubicBezTo>
                    <a:pt x="399790" y="165215"/>
                    <a:pt x="410700" y="181581"/>
                    <a:pt x="413038" y="201064"/>
                  </a:cubicBezTo>
                  <a:cubicBezTo>
                    <a:pt x="416155" y="220547"/>
                    <a:pt x="428625" y="240809"/>
                    <a:pt x="423949" y="266526"/>
                  </a:cubicBezTo>
                  <a:cubicBezTo>
                    <a:pt x="430183" y="272761"/>
                    <a:pt x="433300" y="290685"/>
                    <a:pt x="440314" y="318741"/>
                  </a:cubicBezTo>
                  <a:cubicBezTo>
                    <a:pt x="445770" y="341341"/>
                    <a:pt x="436418" y="371734"/>
                    <a:pt x="445770" y="402907"/>
                  </a:cubicBezTo>
                  <a:cubicBezTo>
                    <a:pt x="454342" y="432521"/>
                    <a:pt x="443432" y="468370"/>
                    <a:pt x="445770" y="502660"/>
                  </a:cubicBezTo>
                  <a:cubicBezTo>
                    <a:pt x="448107" y="533832"/>
                    <a:pt x="448887" y="565785"/>
                    <a:pt x="442652" y="595399"/>
                  </a:cubicBezTo>
                  <a:cubicBezTo>
                    <a:pt x="431742" y="647613"/>
                    <a:pt x="440314" y="681903"/>
                    <a:pt x="427066" y="737234"/>
                  </a:cubicBezTo>
                  <a:cubicBezTo>
                    <a:pt x="413817" y="699827"/>
                    <a:pt x="402907" y="660861"/>
                    <a:pt x="393555" y="622675"/>
                  </a:cubicBezTo>
                  <a:moveTo>
                    <a:pt x="393555" y="622675"/>
                  </a:moveTo>
                  <a:cubicBezTo>
                    <a:pt x="419273" y="607868"/>
                    <a:pt x="436418" y="601633"/>
                    <a:pt x="442652" y="595399"/>
                  </a:cubicBezTo>
                  <a:moveTo>
                    <a:pt x="299258" y="454342"/>
                  </a:moveTo>
                  <a:cubicBezTo>
                    <a:pt x="348355" y="455901"/>
                    <a:pt x="413817" y="416155"/>
                    <a:pt x="445770" y="402907"/>
                  </a:cubicBezTo>
                  <a:moveTo>
                    <a:pt x="423949" y="266526"/>
                  </a:moveTo>
                  <a:cubicBezTo>
                    <a:pt x="417714" y="258733"/>
                    <a:pt x="251719" y="302375"/>
                    <a:pt x="225222" y="329651"/>
                  </a:cubicBezTo>
                  <a:moveTo>
                    <a:pt x="140277" y="288347"/>
                  </a:moveTo>
                  <a:cubicBezTo>
                    <a:pt x="212753" y="275878"/>
                    <a:pt x="288347" y="275878"/>
                    <a:pt x="333548" y="248602"/>
                  </a:cubicBezTo>
                  <a:cubicBezTo>
                    <a:pt x="369396" y="227560"/>
                    <a:pt x="396672" y="215871"/>
                    <a:pt x="413038" y="201064"/>
                  </a:cubicBezTo>
                  <a:moveTo>
                    <a:pt x="13248" y="210415"/>
                  </a:moveTo>
                  <a:cubicBezTo>
                    <a:pt x="54552" y="208857"/>
                    <a:pt x="107545" y="220547"/>
                    <a:pt x="179243" y="199505"/>
                  </a:cubicBezTo>
                  <a:cubicBezTo>
                    <a:pt x="251719" y="178463"/>
                    <a:pt x="317961" y="145732"/>
                    <a:pt x="359265" y="123132"/>
                  </a:cubicBezTo>
                  <a:moveTo>
                    <a:pt x="36627" y="117677"/>
                  </a:moveTo>
                  <a:cubicBezTo>
                    <a:pt x="66242" y="123911"/>
                    <a:pt x="103649" y="126249"/>
                    <a:pt x="158201" y="110663"/>
                  </a:cubicBezTo>
                  <a:cubicBezTo>
                    <a:pt x="203402" y="97414"/>
                    <a:pt x="247823" y="91959"/>
                    <a:pt x="268085" y="69359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539972" y="1578602"/>
              <a:ext cx="448437" cy="728374"/>
            </a:xfrm>
            <a:custGeom>
              <a:avLst/>
              <a:gdLst/>
              <a:ahLst/>
              <a:cxnLst/>
              <a:rect l="0" t="0" r="0" b="0"/>
              <a:pathLst>
                <a:path w="448437" h="728374">
                  <a:moveTo>
                    <a:pt x="369046" y="550869"/>
                  </a:moveTo>
                  <a:cubicBezTo>
                    <a:pt x="332149" y="466183"/>
                    <a:pt x="299447" y="450500"/>
                    <a:pt x="299447" y="450500"/>
                  </a:cubicBezTo>
                  <a:cubicBezTo>
                    <a:pt x="299291" y="448697"/>
                    <a:pt x="299136" y="446893"/>
                    <a:pt x="298903" y="445168"/>
                  </a:cubicBezTo>
                  <a:cubicBezTo>
                    <a:pt x="294398" y="412627"/>
                    <a:pt x="271723" y="392039"/>
                    <a:pt x="271723" y="392039"/>
                  </a:cubicBezTo>
                  <a:cubicBezTo>
                    <a:pt x="268150" y="381766"/>
                    <a:pt x="265276" y="372906"/>
                    <a:pt x="262246" y="365222"/>
                  </a:cubicBezTo>
                  <a:cubicBezTo>
                    <a:pt x="255255" y="347500"/>
                    <a:pt x="246944" y="335032"/>
                    <a:pt x="224883" y="320604"/>
                  </a:cubicBezTo>
                  <a:cubicBezTo>
                    <a:pt x="210591" y="311272"/>
                    <a:pt x="190470" y="301198"/>
                    <a:pt x="161264" y="288260"/>
                  </a:cubicBezTo>
                  <a:cubicBezTo>
                    <a:pt x="154040" y="285124"/>
                    <a:pt x="147051" y="281920"/>
                    <a:pt x="140138" y="278783"/>
                  </a:cubicBezTo>
                  <a:cubicBezTo>
                    <a:pt x="84754" y="253691"/>
                    <a:pt x="39546" y="230089"/>
                    <a:pt x="13213" y="201233"/>
                  </a:cubicBezTo>
                  <a:cubicBezTo>
                    <a:pt x="8086" y="195665"/>
                    <a:pt x="3651" y="189894"/>
                    <a:pt x="0" y="183855"/>
                  </a:cubicBezTo>
                  <a:cubicBezTo>
                    <a:pt x="8156" y="161194"/>
                    <a:pt x="20817" y="133828"/>
                    <a:pt x="36974" y="108422"/>
                  </a:cubicBezTo>
                  <a:cubicBezTo>
                    <a:pt x="62763" y="67961"/>
                    <a:pt x="114113" y="0"/>
                    <a:pt x="156680" y="0"/>
                  </a:cubicBezTo>
                  <a:cubicBezTo>
                    <a:pt x="199403" y="0"/>
                    <a:pt x="249189" y="38633"/>
                    <a:pt x="268375" y="59727"/>
                  </a:cubicBezTo>
                  <a:cubicBezTo>
                    <a:pt x="294941" y="68587"/>
                    <a:pt x="325088" y="81416"/>
                    <a:pt x="359577" y="113488"/>
                  </a:cubicBezTo>
                  <a:cubicBezTo>
                    <a:pt x="368820" y="119996"/>
                    <a:pt x="377986" y="128386"/>
                    <a:pt x="386142" y="140384"/>
                  </a:cubicBezTo>
                  <a:cubicBezTo>
                    <a:pt x="397483" y="157007"/>
                    <a:pt x="406802" y="173149"/>
                    <a:pt x="413404" y="191420"/>
                  </a:cubicBezTo>
                  <a:cubicBezTo>
                    <a:pt x="420240" y="210161"/>
                    <a:pt x="424048" y="230977"/>
                    <a:pt x="423659" y="256932"/>
                  </a:cubicBezTo>
                  <a:cubicBezTo>
                    <a:pt x="431117" y="262108"/>
                    <a:pt x="436476" y="281162"/>
                    <a:pt x="440127" y="309077"/>
                  </a:cubicBezTo>
                  <a:cubicBezTo>
                    <a:pt x="443079" y="332131"/>
                    <a:pt x="444943" y="361301"/>
                    <a:pt x="445798" y="393842"/>
                  </a:cubicBezTo>
                  <a:cubicBezTo>
                    <a:pt x="446652" y="424737"/>
                    <a:pt x="446645" y="458890"/>
                    <a:pt x="446024" y="493627"/>
                  </a:cubicBezTo>
                  <a:cubicBezTo>
                    <a:pt x="445480" y="524523"/>
                    <a:pt x="444320" y="555786"/>
                    <a:pt x="442922" y="586132"/>
                  </a:cubicBezTo>
                  <a:cubicBezTo>
                    <a:pt x="440514" y="639689"/>
                    <a:pt x="448437" y="675210"/>
                    <a:pt x="427075" y="728374"/>
                  </a:cubicBezTo>
                  <a:cubicBezTo>
                    <a:pt x="427075" y="728374"/>
                    <a:pt x="426997" y="728296"/>
                    <a:pt x="426920" y="728060"/>
                  </a:cubicBezTo>
                  <a:cubicBezTo>
                    <a:pt x="417599" y="689324"/>
                    <a:pt x="406413" y="650510"/>
                    <a:pt x="393441" y="613342"/>
                  </a:cubicBezTo>
                  <a:cubicBezTo>
                    <a:pt x="385906" y="591778"/>
                    <a:pt x="377823" y="571022"/>
                    <a:pt x="369046" y="550869"/>
                  </a:cubicBezTo>
                  <a:close/>
                  <a:moveTo>
                    <a:pt x="393441" y="613342"/>
                  </a:moveTo>
                  <a:cubicBezTo>
                    <a:pt x="421172" y="602128"/>
                    <a:pt x="436708" y="592405"/>
                    <a:pt x="442922" y="586132"/>
                  </a:cubicBezTo>
                  <a:moveTo>
                    <a:pt x="298903" y="445168"/>
                  </a:moveTo>
                  <a:cubicBezTo>
                    <a:pt x="347995" y="437718"/>
                    <a:pt x="416358" y="412504"/>
                    <a:pt x="445798" y="393842"/>
                  </a:cubicBezTo>
                  <a:moveTo>
                    <a:pt x="423659" y="256932"/>
                  </a:moveTo>
                  <a:cubicBezTo>
                    <a:pt x="415659" y="251443"/>
                    <a:pt x="257430" y="300295"/>
                    <a:pt x="224883" y="320604"/>
                  </a:cubicBezTo>
                  <a:moveTo>
                    <a:pt x="140138" y="278783"/>
                  </a:moveTo>
                  <a:cubicBezTo>
                    <a:pt x="213854" y="275961"/>
                    <a:pt x="283761" y="257757"/>
                    <a:pt x="333630" y="239408"/>
                  </a:cubicBezTo>
                  <a:cubicBezTo>
                    <a:pt x="373090" y="224902"/>
                    <a:pt x="398335" y="207572"/>
                    <a:pt x="413404" y="191420"/>
                  </a:cubicBezTo>
                  <a:moveTo>
                    <a:pt x="13213" y="201233"/>
                  </a:moveTo>
                  <a:cubicBezTo>
                    <a:pt x="54538" y="206094"/>
                    <a:pt x="106495" y="206988"/>
                    <a:pt x="179123" y="190129"/>
                  </a:cubicBezTo>
                  <a:cubicBezTo>
                    <a:pt x="252529" y="173035"/>
                    <a:pt x="319107" y="138032"/>
                    <a:pt x="359577" y="113488"/>
                  </a:cubicBezTo>
                  <a:moveTo>
                    <a:pt x="36974" y="108422"/>
                  </a:moveTo>
                  <a:cubicBezTo>
                    <a:pt x="66181" y="113989"/>
                    <a:pt x="103000" y="113754"/>
                    <a:pt x="158384" y="101051"/>
                  </a:cubicBezTo>
                  <a:cubicBezTo>
                    <a:pt x="204214" y="90544"/>
                    <a:pt x="241421" y="74312"/>
                    <a:pt x="268375" y="5972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51417" y="3100649"/>
            <a:ext cx="349134" cy="716193"/>
            <a:chOff x="4662543" y="2029086"/>
            <a:chExt cx="349134" cy="716193"/>
          </a:xfrm>
        </p:grpSpPr>
        <p:sp>
          <p:nvSpPr>
            <p:cNvPr id="29" name="Rounded Rectangle 28"/>
            <p:cNvSpPr/>
            <p:nvPr/>
          </p:nvSpPr>
          <p:spPr>
            <a:xfrm>
              <a:off x="4662543" y="2029086"/>
              <a:ext cx="349134" cy="716193"/>
            </a:xfrm>
            <a:custGeom>
              <a:avLst/>
              <a:gdLst/>
              <a:ahLst/>
              <a:cxnLst/>
              <a:rect l="0" t="0" r="0" b="0"/>
              <a:pathLst>
                <a:path w="349134" h="716193">
                  <a:moveTo>
                    <a:pt x="340562" y="569681"/>
                  </a:moveTo>
                  <a:cubicBezTo>
                    <a:pt x="330430" y="668655"/>
                    <a:pt x="311727" y="716193"/>
                    <a:pt x="211974" y="635923"/>
                  </a:cubicBezTo>
                  <a:cubicBezTo>
                    <a:pt x="123132" y="565005"/>
                    <a:pt x="117677" y="529157"/>
                    <a:pt x="82607" y="473046"/>
                  </a:cubicBezTo>
                  <a:cubicBezTo>
                    <a:pt x="145732" y="540846"/>
                    <a:pt x="246264" y="593061"/>
                    <a:pt x="271202" y="589164"/>
                  </a:cubicBezTo>
                  <a:cubicBezTo>
                    <a:pt x="299258" y="584488"/>
                    <a:pt x="349134" y="490191"/>
                    <a:pt x="319520" y="346796"/>
                  </a:cubicBezTo>
                  <a:cubicBezTo>
                    <a:pt x="331210" y="433300"/>
                    <a:pt x="344458" y="513570"/>
                    <a:pt x="340562" y="569681"/>
                  </a:cubicBezTo>
                  <a:moveTo>
                    <a:pt x="176905" y="0"/>
                  </a:moveTo>
                  <a:cubicBezTo>
                    <a:pt x="176905" y="0"/>
                    <a:pt x="206519" y="17144"/>
                    <a:pt x="246264" y="100532"/>
                  </a:cubicBezTo>
                  <a:cubicBezTo>
                    <a:pt x="282113" y="174567"/>
                    <a:pt x="317182" y="262630"/>
                    <a:pt x="319520" y="346796"/>
                  </a:cubicBezTo>
                  <a:cubicBezTo>
                    <a:pt x="330430" y="493308"/>
                    <a:pt x="299258" y="582150"/>
                    <a:pt x="271202" y="589164"/>
                  </a:cubicBezTo>
                  <a:cubicBezTo>
                    <a:pt x="261071" y="591502"/>
                    <a:pt x="233016" y="592281"/>
                    <a:pt x="206519" y="570460"/>
                  </a:cubicBezTo>
                  <a:cubicBezTo>
                    <a:pt x="163656" y="487073"/>
                    <a:pt x="301596" y="290685"/>
                    <a:pt x="176905" y="0"/>
                  </a:cubicBezTo>
                  <a:moveTo>
                    <a:pt x="206519" y="570460"/>
                  </a:moveTo>
                  <a:cubicBezTo>
                    <a:pt x="162877" y="557991"/>
                    <a:pt x="114559" y="515129"/>
                    <a:pt x="82607" y="473046"/>
                  </a:cubicBezTo>
                  <a:cubicBezTo>
                    <a:pt x="77931" y="466032"/>
                    <a:pt x="74035" y="456680"/>
                    <a:pt x="65462" y="451225"/>
                  </a:cubicBezTo>
                  <a:cubicBezTo>
                    <a:pt x="90400" y="412259"/>
                    <a:pt x="230678" y="214312"/>
                    <a:pt x="176905" y="0"/>
                  </a:cubicBezTo>
                  <a:cubicBezTo>
                    <a:pt x="313285" y="286009"/>
                    <a:pt x="174567" y="481618"/>
                    <a:pt x="206519" y="570460"/>
                  </a:cubicBezTo>
                  <a:moveTo>
                    <a:pt x="176905" y="0"/>
                  </a:moveTo>
                  <a:cubicBezTo>
                    <a:pt x="240809" y="211195"/>
                    <a:pt x="93518" y="413817"/>
                    <a:pt x="65462" y="451225"/>
                  </a:cubicBezTo>
                  <a:cubicBezTo>
                    <a:pt x="56110" y="441094"/>
                    <a:pt x="21820" y="425507"/>
                    <a:pt x="0" y="398231"/>
                  </a:cubicBezTo>
                  <a:cubicBezTo>
                    <a:pt x="25717" y="328872"/>
                    <a:pt x="92738" y="266526"/>
                    <a:pt x="136380" y="176905"/>
                  </a:cubicBezTo>
                  <a:cubicBezTo>
                    <a:pt x="179243" y="88842"/>
                    <a:pt x="176905" y="0"/>
                    <a:pt x="176905" y="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662543" y="2029086"/>
              <a:ext cx="342560" cy="704920"/>
            </a:xfrm>
            <a:custGeom>
              <a:avLst/>
              <a:gdLst/>
              <a:ahLst/>
              <a:cxnLst/>
              <a:rect l="0" t="0" r="0" b="0"/>
              <a:pathLst>
                <a:path w="342560" h="704920">
                  <a:moveTo>
                    <a:pt x="211906" y="636074"/>
                  </a:moveTo>
                  <a:cubicBezTo>
                    <a:pt x="116363" y="574989"/>
                    <a:pt x="120714" y="527392"/>
                    <a:pt x="82574" y="472894"/>
                  </a:cubicBezTo>
                  <a:cubicBezTo>
                    <a:pt x="143861" y="542682"/>
                    <a:pt x="248959" y="601258"/>
                    <a:pt x="271485" y="589025"/>
                  </a:cubicBezTo>
                  <a:cubicBezTo>
                    <a:pt x="296186" y="575538"/>
                    <a:pt x="338598" y="492263"/>
                    <a:pt x="319179" y="346491"/>
                  </a:cubicBezTo>
                  <a:cubicBezTo>
                    <a:pt x="335413" y="432512"/>
                    <a:pt x="342560" y="513277"/>
                    <a:pt x="340774" y="569657"/>
                  </a:cubicBezTo>
                  <a:cubicBezTo>
                    <a:pt x="337666" y="669321"/>
                    <a:pt x="319723" y="704920"/>
                    <a:pt x="211906" y="636074"/>
                  </a:cubicBezTo>
                  <a:close/>
                  <a:moveTo>
                    <a:pt x="176876" y="78"/>
                  </a:moveTo>
                  <a:cubicBezTo>
                    <a:pt x="176876" y="78"/>
                    <a:pt x="209578" y="15682"/>
                    <a:pt x="246474" y="100447"/>
                  </a:cubicBezTo>
                  <a:cubicBezTo>
                    <a:pt x="279410" y="176038"/>
                    <a:pt x="303567" y="263783"/>
                    <a:pt x="319181" y="346588"/>
                  </a:cubicBezTo>
                  <a:cubicBezTo>
                    <a:pt x="338600" y="492359"/>
                    <a:pt x="296266" y="575634"/>
                    <a:pt x="271487" y="589121"/>
                  </a:cubicBezTo>
                  <a:cubicBezTo>
                    <a:pt x="261777" y="594375"/>
                    <a:pt x="236843" y="586533"/>
                    <a:pt x="206704" y="570380"/>
                  </a:cubicBezTo>
                  <a:cubicBezTo>
                    <a:pt x="174701" y="481851"/>
                    <a:pt x="307529" y="288248"/>
                    <a:pt x="176876" y="0"/>
                  </a:cubicBezTo>
                  <a:close/>
                  <a:moveTo>
                    <a:pt x="82578" y="472990"/>
                  </a:moveTo>
                  <a:cubicBezTo>
                    <a:pt x="77683" y="465934"/>
                    <a:pt x="72090" y="458876"/>
                    <a:pt x="65488" y="451583"/>
                  </a:cubicBezTo>
                  <a:cubicBezTo>
                    <a:pt x="83509" y="408221"/>
                    <a:pt x="230940" y="214225"/>
                    <a:pt x="176876" y="0"/>
                  </a:cubicBezTo>
                  <a:cubicBezTo>
                    <a:pt x="307529" y="288248"/>
                    <a:pt x="174701" y="481851"/>
                    <a:pt x="206704" y="570380"/>
                  </a:cubicBezTo>
                  <a:cubicBezTo>
                    <a:pt x="166700" y="548973"/>
                    <a:pt x="117532" y="512824"/>
                    <a:pt x="82578" y="472990"/>
                  </a:cubicBezTo>
                  <a:close/>
                  <a:moveTo>
                    <a:pt x="65488" y="451583"/>
                  </a:moveTo>
                  <a:cubicBezTo>
                    <a:pt x="56322" y="441390"/>
                    <a:pt x="25323" y="422179"/>
                    <a:pt x="0" y="397870"/>
                  </a:cubicBezTo>
                  <a:cubicBezTo>
                    <a:pt x="34799" y="332708"/>
                    <a:pt x="80784" y="259392"/>
                    <a:pt x="136479" y="176979"/>
                  </a:cubicBezTo>
                  <a:cubicBezTo>
                    <a:pt x="191474" y="95586"/>
                    <a:pt x="176876" y="0"/>
                    <a:pt x="176876" y="0"/>
                  </a:cubicBezTo>
                  <a:cubicBezTo>
                    <a:pt x="230940" y="214225"/>
                    <a:pt x="83432" y="408221"/>
                    <a:pt x="65488" y="45158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02904" y="2834037"/>
            <a:ext cx="339992" cy="664758"/>
            <a:chOff x="4514030" y="1762474"/>
            <a:chExt cx="339992" cy="664758"/>
          </a:xfrm>
        </p:grpSpPr>
        <p:sp>
          <p:nvSpPr>
            <p:cNvPr id="32" name="Rounded Rectangle 31"/>
            <p:cNvSpPr/>
            <p:nvPr/>
          </p:nvSpPr>
          <p:spPr>
            <a:xfrm>
              <a:off x="4522749" y="1762474"/>
              <a:ext cx="321858" cy="664758"/>
            </a:xfrm>
            <a:custGeom>
              <a:avLst/>
              <a:gdLst/>
              <a:ahLst/>
              <a:cxnLst/>
              <a:rect l="0" t="0" r="0" b="0"/>
              <a:pathLst>
                <a:path w="321858" h="664758">
                  <a:moveTo>
                    <a:pt x="3117" y="479280"/>
                  </a:moveTo>
                  <a:cubicBezTo>
                    <a:pt x="7013" y="303934"/>
                    <a:pt x="2337" y="176905"/>
                    <a:pt x="10910" y="134822"/>
                  </a:cubicBezTo>
                  <a:cubicBezTo>
                    <a:pt x="10910" y="134822"/>
                    <a:pt x="0" y="78711"/>
                    <a:pt x="17144" y="0"/>
                  </a:cubicBezTo>
                  <a:cubicBezTo>
                    <a:pt x="49097" y="29614"/>
                    <a:pt x="91180" y="64683"/>
                    <a:pt x="157422" y="95076"/>
                  </a:cubicBezTo>
                  <a:cubicBezTo>
                    <a:pt x="91180" y="196388"/>
                    <a:pt x="55331" y="392776"/>
                    <a:pt x="41303" y="561109"/>
                  </a:cubicBezTo>
                  <a:cubicBezTo>
                    <a:pt x="21041" y="534612"/>
                    <a:pt x="0" y="508115"/>
                    <a:pt x="3117" y="479280"/>
                  </a:cubicBezTo>
                  <a:moveTo>
                    <a:pt x="139497" y="664758"/>
                  </a:moveTo>
                  <a:cubicBezTo>
                    <a:pt x="102090" y="616440"/>
                    <a:pt x="58448" y="595399"/>
                    <a:pt x="41303" y="561109"/>
                  </a:cubicBezTo>
                  <a:cubicBezTo>
                    <a:pt x="62345" y="393555"/>
                    <a:pt x="101311" y="202622"/>
                    <a:pt x="157422" y="95076"/>
                  </a:cubicBezTo>
                  <a:cubicBezTo>
                    <a:pt x="163656" y="98973"/>
                    <a:pt x="171449" y="102090"/>
                    <a:pt x="178463" y="104428"/>
                  </a:cubicBezTo>
                  <a:cubicBezTo>
                    <a:pt x="275878" y="137939"/>
                    <a:pt x="275878" y="157422"/>
                    <a:pt x="289127" y="208077"/>
                  </a:cubicBezTo>
                  <a:cubicBezTo>
                    <a:pt x="289127" y="208077"/>
                    <a:pt x="311727" y="231457"/>
                    <a:pt x="316403" y="266526"/>
                  </a:cubicBezTo>
                  <a:cubicBezTo>
                    <a:pt x="316403" y="266526"/>
                    <a:pt x="321858" y="356148"/>
                    <a:pt x="276657" y="443432"/>
                  </a:cubicBezTo>
                  <a:cubicBezTo>
                    <a:pt x="230678" y="532274"/>
                    <a:pt x="169112" y="596178"/>
                    <a:pt x="139497" y="664758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514030" y="1762474"/>
              <a:ext cx="339992" cy="664497"/>
            </a:xfrm>
            <a:custGeom>
              <a:avLst/>
              <a:gdLst/>
              <a:ahLst/>
              <a:cxnLst/>
              <a:rect l="0" t="0" r="0" b="0"/>
              <a:pathLst>
                <a:path w="339992" h="664497">
                  <a:moveTo>
                    <a:pt x="19729" y="135028"/>
                  </a:moveTo>
                  <a:cubicBezTo>
                    <a:pt x="19729" y="135028"/>
                    <a:pt x="0" y="76531"/>
                    <a:pt x="26022" y="0"/>
                  </a:cubicBezTo>
                  <a:cubicBezTo>
                    <a:pt x="48315" y="37089"/>
                    <a:pt x="99970" y="64926"/>
                    <a:pt x="166074" y="94880"/>
                  </a:cubicBezTo>
                  <a:cubicBezTo>
                    <a:pt x="104088" y="199484"/>
                    <a:pt x="65948" y="392617"/>
                    <a:pt x="50257" y="561363"/>
                  </a:cubicBezTo>
                  <a:cubicBezTo>
                    <a:pt x="31303" y="533604"/>
                    <a:pt x="19807" y="507336"/>
                    <a:pt x="11496" y="479499"/>
                  </a:cubicBezTo>
                  <a:cubicBezTo>
                    <a:pt x="699" y="304480"/>
                    <a:pt x="8699" y="176665"/>
                    <a:pt x="19729" y="135028"/>
                  </a:cubicBezTo>
                  <a:close/>
                  <a:moveTo>
                    <a:pt x="50255" y="561383"/>
                  </a:moveTo>
                  <a:cubicBezTo>
                    <a:pt x="65946" y="392637"/>
                    <a:pt x="104008" y="199504"/>
                    <a:pt x="165994" y="94979"/>
                  </a:cubicBezTo>
                  <a:cubicBezTo>
                    <a:pt x="172986" y="98116"/>
                    <a:pt x="180054" y="101252"/>
                    <a:pt x="187278" y="104467"/>
                  </a:cubicBezTo>
                  <a:cubicBezTo>
                    <a:pt x="281346" y="146183"/>
                    <a:pt x="280336" y="158886"/>
                    <a:pt x="297658" y="208286"/>
                  </a:cubicBezTo>
                  <a:cubicBezTo>
                    <a:pt x="297658" y="208286"/>
                    <a:pt x="322825" y="230948"/>
                    <a:pt x="325389" y="266626"/>
                  </a:cubicBezTo>
                  <a:cubicBezTo>
                    <a:pt x="325389" y="266626"/>
                    <a:pt x="339992" y="362213"/>
                    <a:pt x="284996" y="443606"/>
                  </a:cubicBezTo>
                  <a:cubicBezTo>
                    <a:pt x="229301" y="526019"/>
                    <a:pt x="183317" y="599336"/>
                    <a:pt x="148517" y="664497"/>
                  </a:cubicBezTo>
                  <a:cubicBezTo>
                    <a:pt x="102066" y="625290"/>
                    <a:pt x="71461" y="592435"/>
                    <a:pt x="50255" y="56138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23178" y="2763594"/>
            <a:ext cx="432068" cy="754384"/>
            <a:chOff x="5534304" y="1692031"/>
            <a:chExt cx="432068" cy="754384"/>
          </a:xfrm>
        </p:grpSpPr>
        <p:sp>
          <p:nvSpPr>
            <p:cNvPr id="35" name="Rounded Rectangle 34"/>
            <p:cNvSpPr/>
            <p:nvPr/>
          </p:nvSpPr>
          <p:spPr>
            <a:xfrm>
              <a:off x="5534304" y="1692031"/>
              <a:ext cx="431742" cy="754380"/>
            </a:xfrm>
            <a:custGeom>
              <a:avLst/>
              <a:gdLst/>
              <a:ahLst/>
              <a:cxnLst/>
              <a:rect l="0" t="0" r="0" b="0"/>
              <a:pathLst>
                <a:path w="431742" h="754380">
                  <a:moveTo>
                    <a:pt x="302375" y="683462"/>
                  </a:moveTo>
                  <a:cubicBezTo>
                    <a:pt x="262630" y="716972"/>
                    <a:pt x="210415" y="737234"/>
                    <a:pt x="174567" y="754380"/>
                  </a:cubicBezTo>
                  <a:cubicBezTo>
                    <a:pt x="143394" y="738014"/>
                    <a:pt x="10131" y="502660"/>
                    <a:pt x="29614" y="310168"/>
                  </a:cubicBezTo>
                  <a:cubicBezTo>
                    <a:pt x="29614" y="310168"/>
                    <a:pt x="3117" y="250161"/>
                    <a:pt x="35848" y="178463"/>
                  </a:cubicBezTo>
                  <a:cubicBezTo>
                    <a:pt x="50655" y="160539"/>
                    <a:pt x="52993" y="127028"/>
                    <a:pt x="72476" y="105207"/>
                  </a:cubicBezTo>
                  <a:cubicBezTo>
                    <a:pt x="103649" y="70917"/>
                    <a:pt x="148070" y="0"/>
                    <a:pt x="190153" y="0"/>
                  </a:cubicBezTo>
                  <a:cubicBezTo>
                    <a:pt x="232236" y="0"/>
                    <a:pt x="279775" y="38965"/>
                    <a:pt x="300037" y="57669"/>
                  </a:cubicBezTo>
                  <a:cubicBezTo>
                    <a:pt x="324196" y="70917"/>
                    <a:pt x="352251" y="83387"/>
                    <a:pt x="389659" y="109883"/>
                  </a:cubicBezTo>
                  <a:cubicBezTo>
                    <a:pt x="399010" y="116118"/>
                    <a:pt x="409921" y="123132"/>
                    <a:pt x="415376" y="136380"/>
                  </a:cubicBezTo>
                  <a:cubicBezTo>
                    <a:pt x="420052" y="146511"/>
                    <a:pt x="429404" y="153525"/>
                    <a:pt x="431742" y="162877"/>
                  </a:cubicBezTo>
                  <a:cubicBezTo>
                    <a:pt x="412259" y="181581"/>
                    <a:pt x="383424" y="187036"/>
                    <a:pt x="363941" y="204960"/>
                  </a:cubicBezTo>
                  <a:cubicBezTo>
                    <a:pt x="341341" y="225222"/>
                    <a:pt x="318741" y="237692"/>
                    <a:pt x="303934" y="250940"/>
                  </a:cubicBezTo>
                  <a:cubicBezTo>
                    <a:pt x="268864" y="282892"/>
                    <a:pt x="257954" y="304713"/>
                    <a:pt x="257175" y="310168"/>
                  </a:cubicBezTo>
                  <a:cubicBezTo>
                    <a:pt x="261850" y="289127"/>
                    <a:pt x="252499" y="272761"/>
                    <a:pt x="244705" y="263409"/>
                  </a:cubicBezTo>
                  <a:cubicBezTo>
                    <a:pt x="221326" y="236133"/>
                    <a:pt x="180022" y="245485"/>
                    <a:pt x="173787" y="271202"/>
                  </a:cubicBezTo>
                  <a:cubicBezTo>
                    <a:pt x="162877" y="311727"/>
                    <a:pt x="164436" y="372514"/>
                    <a:pt x="189374" y="446549"/>
                  </a:cubicBezTo>
                  <a:cubicBezTo>
                    <a:pt x="218209" y="533053"/>
                    <a:pt x="208857" y="636702"/>
                    <a:pt x="208857" y="636702"/>
                  </a:cubicBezTo>
                  <a:cubicBezTo>
                    <a:pt x="208857" y="636702"/>
                    <a:pt x="223664" y="593061"/>
                    <a:pt x="247043" y="475384"/>
                  </a:cubicBezTo>
                  <a:cubicBezTo>
                    <a:pt x="239250" y="512791"/>
                    <a:pt x="262630" y="552536"/>
                    <a:pt x="269644" y="593061"/>
                  </a:cubicBezTo>
                  <a:cubicBezTo>
                    <a:pt x="274319" y="625013"/>
                    <a:pt x="291464" y="653068"/>
                    <a:pt x="302375" y="683462"/>
                  </a:cubicBezTo>
                  <a:moveTo>
                    <a:pt x="302375" y="683462"/>
                  </a:moveTo>
                  <a:cubicBezTo>
                    <a:pt x="293023" y="653068"/>
                    <a:pt x="283671" y="621895"/>
                    <a:pt x="269644" y="593061"/>
                  </a:cubicBezTo>
                  <a:cubicBezTo>
                    <a:pt x="236133" y="662420"/>
                    <a:pt x="206519" y="674110"/>
                    <a:pt x="174567" y="754379"/>
                  </a:cubicBezTo>
                  <a:cubicBezTo>
                    <a:pt x="214312" y="750483"/>
                    <a:pt x="259512" y="713076"/>
                    <a:pt x="302375" y="683462"/>
                  </a:cubicBezTo>
                  <a:moveTo>
                    <a:pt x="247043" y="475384"/>
                  </a:moveTo>
                  <a:cubicBezTo>
                    <a:pt x="231457" y="594619"/>
                    <a:pt x="208857" y="636702"/>
                    <a:pt x="208857" y="636702"/>
                  </a:cubicBezTo>
                  <a:cubicBezTo>
                    <a:pt x="208857" y="636702"/>
                    <a:pt x="194829" y="537729"/>
                    <a:pt x="189374" y="446549"/>
                  </a:cubicBezTo>
                  <a:cubicBezTo>
                    <a:pt x="185477" y="368617"/>
                    <a:pt x="145732" y="303154"/>
                    <a:pt x="173787" y="271202"/>
                  </a:cubicBezTo>
                  <a:cubicBezTo>
                    <a:pt x="113001" y="233795"/>
                    <a:pt x="67800" y="205740"/>
                    <a:pt x="35848" y="178463"/>
                  </a:cubicBezTo>
                  <a:cubicBezTo>
                    <a:pt x="0" y="248602"/>
                    <a:pt x="29614" y="310168"/>
                    <a:pt x="29614" y="310168"/>
                  </a:cubicBezTo>
                  <a:cubicBezTo>
                    <a:pt x="31952" y="503439"/>
                    <a:pt x="142615" y="739572"/>
                    <a:pt x="174567" y="754380"/>
                  </a:cubicBezTo>
                  <a:cubicBezTo>
                    <a:pt x="225222" y="684241"/>
                    <a:pt x="235354" y="662420"/>
                    <a:pt x="269644" y="593840"/>
                  </a:cubicBezTo>
                  <a:cubicBezTo>
                    <a:pt x="259512" y="553315"/>
                    <a:pt x="240809" y="512791"/>
                    <a:pt x="247043" y="475384"/>
                  </a:cubicBezTo>
                  <a:moveTo>
                    <a:pt x="244705" y="263409"/>
                  </a:moveTo>
                  <a:cubicBezTo>
                    <a:pt x="247823" y="275099"/>
                    <a:pt x="254057" y="289127"/>
                    <a:pt x="257175" y="310168"/>
                  </a:cubicBezTo>
                  <a:cubicBezTo>
                    <a:pt x="261071" y="306272"/>
                    <a:pt x="271202" y="285230"/>
                    <a:pt x="303934" y="250940"/>
                  </a:cubicBezTo>
                  <a:cubicBezTo>
                    <a:pt x="286789" y="259512"/>
                    <a:pt x="265747" y="264188"/>
                    <a:pt x="244705" y="263409"/>
                  </a:cubicBezTo>
                  <a:moveTo>
                    <a:pt x="415376" y="136380"/>
                  </a:moveTo>
                  <a:cubicBezTo>
                    <a:pt x="406804" y="125470"/>
                    <a:pt x="397452" y="117677"/>
                    <a:pt x="389659" y="109883"/>
                  </a:cubicBezTo>
                  <a:cubicBezTo>
                    <a:pt x="346796" y="128587"/>
                    <a:pt x="281333" y="158201"/>
                    <a:pt x="211974" y="184698"/>
                  </a:cubicBezTo>
                  <a:cubicBezTo>
                    <a:pt x="143394" y="211195"/>
                    <a:pt x="88842" y="189374"/>
                    <a:pt x="49097" y="195608"/>
                  </a:cubicBezTo>
                  <a:cubicBezTo>
                    <a:pt x="69359" y="227560"/>
                    <a:pt x="123911" y="237692"/>
                    <a:pt x="173787" y="271202"/>
                  </a:cubicBezTo>
                  <a:cubicBezTo>
                    <a:pt x="182360" y="246264"/>
                    <a:pt x="224443" y="234574"/>
                    <a:pt x="244705" y="263409"/>
                  </a:cubicBezTo>
                  <a:cubicBezTo>
                    <a:pt x="265747" y="262630"/>
                    <a:pt x="285230" y="254057"/>
                    <a:pt x="303934" y="250940"/>
                  </a:cubicBezTo>
                  <a:cubicBezTo>
                    <a:pt x="318741" y="236912"/>
                    <a:pt x="345237" y="229119"/>
                    <a:pt x="363941" y="204960"/>
                  </a:cubicBezTo>
                  <a:cubicBezTo>
                    <a:pt x="380307" y="183919"/>
                    <a:pt x="412259" y="181581"/>
                    <a:pt x="431742" y="162877"/>
                  </a:cubicBezTo>
                  <a:cubicBezTo>
                    <a:pt x="430183" y="152746"/>
                    <a:pt x="422390" y="144953"/>
                    <a:pt x="415376" y="136380"/>
                  </a:cubicBezTo>
                  <a:moveTo>
                    <a:pt x="300037" y="58448"/>
                  </a:moveTo>
                  <a:cubicBezTo>
                    <a:pt x="276657" y="77152"/>
                    <a:pt x="236912" y="90400"/>
                    <a:pt x="191712" y="98194"/>
                  </a:cubicBezTo>
                  <a:cubicBezTo>
                    <a:pt x="136380" y="108325"/>
                    <a:pt x="101311" y="100532"/>
                    <a:pt x="72476" y="105207"/>
                  </a:cubicBezTo>
                  <a:cubicBezTo>
                    <a:pt x="50655" y="125470"/>
                    <a:pt x="45200" y="157422"/>
                    <a:pt x="35848" y="178463"/>
                  </a:cubicBezTo>
                  <a:cubicBezTo>
                    <a:pt x="38965" y="184698"/>
                    <a:pt x="42862" y="190932"/>
                    <a:pt x="49097" y="195608"/>
                  </a:cubicBezTo>
                  <a:cubicBezTo>
                    <a:pt x="89621" y="194829"/>
                    <a:pt x="141056" y="204181"/>
                    <a:pt x="211974" y="184698"/>
                  </a:cubicBezTo>
                  <a:cubicBezTo>
                    <a:pt x="283671" y="165215"/>
                    <a:pt x="350693" y="134822"/>
                    <a:pt x="389659" y="109883"/>
                  </a:cubicBezTo>
                  <a:cubicBezTo>
                    <a:pt x="359265" y="75593"/>
                    <a:pt x="326534" y="64683"/>
                    <a:pt x="300037" y="58448"/>
                  </a:cubicBezTo>
                  <a:moveTo>
                    <a:pt x="190153" y="0"/>
                  </a:moveTo>
                  <a:cubicBezTo>
                    <a:pt x="149629" y="11689"/>
                    <a:pt x="107545" y="74814"/>
                    <a:pt x="72476" y="105207"/>
                  </a:cubicBezTo>
                  <a:cubicBezTo>
                    <a:pt x="101311" y="104428"/>
                    <a:pt x="137160" y="109883"/>
                    <a:pt x="191712" y="98194"/>
                  </a:cubicBezTo>
                  <a:cubicBezTo>
                    <a:pt x="236912" y="88842"/>
                    <a:pt x="274320" y="73255"/>
                    <a:pt x="300037" y="57669"/>
                  </a:cubicBezTo>
                  <a:cubicBezTo>
                    <a:pt x="278216" y="40524"/>
                    <a:pt x="232236" y="779"/>
                    <a:pt x="190153" y="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544543" y="1692031"/>
              <a:ext cx="421829" cy="754384"/>
            </a:xfrm>
            <a:custGeom>
              <a:avLst/>
              <a:gdLst/>
              <a:ahLst/>
              <a:cxnLst/>
              <a:rect l="0" t="0" r="0" b="0"/>
              <a:pathLst>
                <a:path w="421829" h="754384">
                  <a:moveTo>
                    <a:pt x="292148" y="683227"/>
                  </a:moveTo>
                  <a:cubicBezTo>
                    <a:pt x="251952" y="716513"/>
                    <a:pt x="203730" y="749037"/>
                    <a:pt x="164069" y="754293"/>
                  </a:cubicBezTo>
                  <a:cubicBezTo>
                    <a:pt x="133043" y="737841"/>
                    <a:pt x="6342" y="503101"/>
                    <a:pt x="19410" y="309859"/>
                  </a:cubicBezTo>
                  <a:cubicBezTo>
                    <a:pt x="19410" y="309859"/>
                    <a:pt x="0" y="253036"/>
                    <a:pt x="25599" y="178695"/>
                  </a:cubicBezTo>
                  <a:cubicBezTo>
                    <a:pt x="33624" y="156681"/>
                    <a:pt x="46084" y="130063"/>
                    <a:pt x="61979" y="105384"/>
                  </a:cubicBezTo>
                  <a:cubicBezTo>
                    <a:pt x="87350" y="66081"/>
                    <a:pt x="137859" y="0"/>
                    <a:pt x="179736" y="0"/>
                  </a:cubicBezTo>
                  <a:cubicBezTo>
                    <a:pt x="221766" y="0"/>
                    <a:pt x="270751" y="37551"/>
                    <a:pt x="289626" y="58041"/>
                  </a:cubicBezTo>
                  <a:cubicBezTo>
                    <a:pt x="315761" y="66648"/>
                    <a:pt x="345417" y="79106"/>
                    <a:pt x="379347" y="110259"/>
                  </a:cubicBezTo>
                  <a:cubicBezTo>
                    <a:pt x="388441" y="116582"/>
                    <a:pt x="397375" y="124733"/>
                    <a:pt x="405398" y="136387"/>
                  </a:cubicBezTo>
                  <a:cubicBezTo>
                    <a:pt x="411512" y="145222"/>
                    <a:pt x="416938" y="154135"/>
                    <a:pt x="421829" y="163122"/>
                  </a:cubicBezTo>
                  <a:cubicBezTo>
                    <a:pt x="398445" y="176376"/>
                    <a:pt x="375671" y="190239"/>
                    <a:pt x="354045" y="204635"/>
                  </a:cubicBezTo>
                  <a:cubicBezTo>
                    <a:pt x="328368" y="221697"/>
                    <a:pt x="308808" y="237376"/>
                    <a:pt x="293830" y="251086"/>
                  </a:cubicBezTo>
                  <a:cubicBezTo>
                    <a:pt x="258830" y="283229"/>
                    <a:pt x="249278" y="304862"/>
                    <a:pt x="247290" y="310194"/>
                  </a:cubicBezTo>
                  <a:cubicBezTo>
                    <a:pt x="246450" y="288714"/>
                    <a:pt x="241480" y="273645"/>
                    <a:pt x="234220" y="263590"/>
                  </a:cubicBezTo>
                  <a:cubicBezTo>
                    <a:pt x="213434" y="234874"/>
                    <a:pt x="174384" y="247366"/>
                    <a:pt x="163303" y="270826"/>
                  </a:cubicBezTo>
                  <a:cubicBezTo>
                    <a:pt x="145345" y="309063"/>
                    <a:pt x="162161" y="370033"/>
                    <a:pt x="179202" y="446202"/>
                  </a:cubicBezTo>
                  <a:cubicBezTo>
                    <a:pt x="199147" y="535473"/>
                    <a:pt x="198383" y="636473"/>
                    <a:pt x="198383" y="636473"/>
                  </a:cubicBezTo>
                  <a:cubicBezTo>
                    <a:pt x="198383" y="636473"/>
                    <a:pt x="221996" y="594657"/>
                    <a:pt x="236669" y="475603"/>
                  </a:cubicBezTo>
                  <a:cubicBezTo>
                    <a:pt x="240643" y="513460"/>
                    <a:pt x="247902" y="553601"/>
                    <a:pt x="259212" y="593438"/>
                  </a:cubicBezTo>
                  <a:cubicBezTo>
                    <a:pt x="267924" y="624058"/>
                    <a:pt x="278850" y="654206"/>
                    <a:pt x="292224" y="683227"/>
                  </a:cubicBezTo>
                  <a:close/>
                  <a:moveTo>
                    <a:pt x="292224" y="683227"/>
                  </a:moveTo>
                  <a:cubicBezTo>
                    <a:pt x="278850" y="654206"/>
                    <a:pt x="267999" y="623815"/>
                    <a:pt x="259287" y="593195"/>
                  </a:cubicBezTo>
                  <a:cubicBezTo>
                    <a:pt x="259287" y="593499"/>
                    <a:pt x="259364" y="593728"/>
                    <a:pt x="259440" y="594032"/>
                  </a:cubicBezTo>
                  <a:cubicBezTo>
                    <a:pt x="233228" y="665784"/>
                    <a:pt x="204571" y="677667"/>
                    <a:pt x="164069" y="754293"/>
                  </a:cubicBezTo>
                  <a:cubicBezTo>
                    <a:pt x="203730" y="749037"/>
                    <a:pt x="251952" y="716513"/>
                    <a:pt x="292148" y="683227"/>
                  </a:cubicBezTo>
                  <a:close/>
                  <a:moveTo>
                    <a:pt x="236669" y="475603"/>
                  </a:moveTo>
                  <a:cubicBezTo>
                    <a:pt x="221996" y="594657"/>
                    <a:pt x="198383" y="636473"/>
                    <a:pt x="198383" y="636473"/>
                  </a:cubicBezTo>
                  <a:cubicBezTo>
                    <a:pt x="198383" y="636473"/>
                    <a:pt x="199147" y="535473"/>
                    <a:pt x="179202" y="446202"/>
                  </a:cubicBezTo>
                  <a:cubicBezTo>
                    <a:pt x="162161" y="370033"/>
                    <a:pt x="145349" y="309097"/>
                    <a:pt x="163307" y="270860"/>
                  </a:cubicBezTo>
                  <a:cubicBezTo>
                    <a:pt x="98274" y="241763"/>
                    <a:pt x="47532" y="214723"/>
                    <a:pt x="25599" y="178695"/>
                  </a:cubicBezTo>
                  <a:cubicBezTo>
                    <a:pt x="0" y="253036"/>
                    <a:pt x="19410" y="309859"/>
                    <a:pt x="19410" y="309859"/>
                  </a:cubicBezTo>
                  <a:cubicBezTo>
                    <a:pt x="6342" y="503101"/>
                    <a:pt x="132968" y="737931"/>
                    <a:pt x="163995" y="754384"/>
                  </a:cubicBezTo>
                  <a:cubicBezTo>
                    <a:pt x="204496" y="677681"/>
                    <a:pt x="233154" y="665875"/>
                    <a:pt x="259365" y="594047"/>
                  </a:cubicBezTo>
                  <a:cubicBezTo>
                    <a:pt x="259365" y="593895"/>
                    <a:pt x="259365" y="593666"/>
                    <a:pt x="259212" y="593438"/>
                  </a:cubicBezTo>
                  <a:cubicBezTo>
                    <a:pt x="247902" y="553601"/>
                    <a:pt x="240490" y="513384"/>
                    <a:pt x="236516" y="475527"/>
                  </a:cubicBezTo>
                  <a:close/>
                  <a:moveTo>
                    <a:pt x="234224" y="263578"/>
                  </a:moveTo>
                  <a:cubicBezTo>
                    <a:pt x="241483" y="273632"/>
                    <a:pt x="246450" y="288714"/>
                    <a:pt x="247290" y="310194"/>
                  </a:cubicBezTo>
                  <a:cubicBezTo>
                    <a:pt x="249278" y="304862"/>
                    <a:pt x="258830" y="283229"/>
                    <a:pt x="293830" y="251086"/>
                  </a:cubicBezTo>
                  <a:cubicBezTo>
                    <a:pt x="275107" y="255885"/>
                    <a:pt x="255086" y="260226"/>
                    <a:pt x="234224" y="263578"/>
                  </a:cubicBezTo>
                  <a:close/>
                  <a:moveTo>
                    <a:pt x="405398" y="136387"/>
                  </a:moveTo>
                  <a:cubicBezTo>
                    <a:pt x="397375" y="124733"/>
                    <a:pt x="388357" y="116583"/>
                    <a:pt x="379263" y="110261"/>
                  </a:cubicBezTo>
                  <a:cubicBezTo>
                    <a:pt x="339449" y="134102"/>
                    <a:pt x="273958" y="168150"/>
                    <a:pt x="201742" y="184755"/>
                  </a:cubicBezTo>
                  <a:cubicBezTo>
                    <a:pt x="130366" y="201131"/>
                    <a:pt x="79166" y="200217"/>
                    <a:pt x="38511" y="195495"/>
                  </a:cubicBezTo>
                  <a:cubicBezTo>
                    <a:pt x="64417" y="223525"/>
                    <a:pt x="108816" y="246452"/>
                    <a:pt x="163303" y="270826"/>
                  </a:cubicBezTo>
                  <a:cubicBezTo>
                    <a:pt x="174384" y="247366"/>
                    <a:pt x="213434" y="234874"/>
                    <a:pt x="234220" y="263590"/>
                  </a:cubicBezTo>
                  <a:cubicBezTo>
                    <a:pt x="255082" y="260239"/>
                    <a:pt x="275104" y="255897"/>
                    <a:pt x="293827" y="251098"/>
                  </a:cubicBezTo>
                  <a:cubicBezTo>
                    <a:pt x="308805" y="237388"/>
                    <a:pt x="328368" y="221697"/>
                    <a:pt x="354045" y="204635"/>
                  </a:cubicBezTo>
                  <a:cubicBezTo>
                    <a:pt x="375671" y="190239"/>
                    <a:pt x="398445" y="176376"/>
                    <a:pt x="421829" y="163122"/>
                  </a:cubicBezTo>
                  <a:cubicBezTo>
                    <a:pt x="416938" y="154135"/>
                    <a:pt x="411436" y="145299"/>
                    <a:pt x="405322" y="136463"/>
                  </a:cubicBezTo>
                  <a:close/>
                  <a:moveTo>
                    <a:pt x="289631" y="58083"/>
                  </a:moveTo>
                  <a:cubicBezTo>
                    <a:pt x="263114" y="72251"/>
                    <a:pt x="226509" y="88018"/>
                    <a:pt x="181422" y="98225"/>
                  </a:cubicBezTo>
                  <a:cubicBezTo>
                    <a:pt x="126935" y="110564"/>
                    <a:pt x="90712" y="110792"/>
                    <a:pt x="61979" y="105384"/>
                  </a:cubicBezTo>
                  <a:cubicBezTo>
                    <a:pt x="46084" y="130063"/>
                    <a:pt x="33627" y="156646"/>
                    <a:pt x="25603" y="178660"/>
                  </a:cubicBezTo>
                  <a:cubicBezTo>
                    <a:pt x="29195" y="184524"/>
                    <a:pt x="33467" y="190087"/>
                    <a:pt x="38511" y="195495"/>
                  </a:cubicBezTo>
                  <a:cubicBezTo>
                    <a:pt x="79166" y="200217"/>
                    <a:pt x="130374" y="201130"/>
                    <a:pt x="201826" y="184753"/>
                  </a:cubicBezTo>
                  <a:cubicBezTo>
                    <a:pt x="274041" y="168148"/>
                    <a:pt x="339533" y="134100"/>
                    <a:pt x="379347" y="110259"/>
                  </a:cubicBezTo>
                  <a:cubicBezTo>
                    <a:pt x="345417" y="79106"/>
                    <a:pt x="315842" y="66690"/>
                    <a:pt x="289707" y="58083"/>
                  </a:cubicBezTo>
                  <a:close/>
                  <a:moveTo>
                    <a:pt x="179736" y="0"/>
                  </a:moveTo>
                  <a:cubicBezTo>
                    <a:pt x="137859" y="0"/>
                    <a:pt x="87345" y="66038"/>
                    <a:pt x="61974" y="105342"/>
                  </a:cubicBezTo>
                  <a:cubicBezTo>
                    <a:pt x="90707" y="110674"/>
                    <a:pt x="126930" y="110522"/>
                    <a:pt x="181417" y="98182"/>
                  </a:cubicBezTo>
                  <a:cubicBezTo>
                    <a:pt x="226504" y="87975"/>
                    <a:pt x="263109" y="72208"/>
                    <a:pt x="289626" y="58041"/>
                  </a:cubicBezTo>
                  <a:cubicBezTo>
                    <a:pt x="270751" y="37551"/>
                    <a:pt x="221766" y="0"/>
                    <a:pt x="179736" y="0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96231" y="2822175"/>
            <a:ext cx="195608" cy="578254"/>
            <a:chOff x="5607357" y="1750612"/>
            <a:chExt cx="195608" cy="578254"/>
          </a:xfrm>
        </p:grpSpPr>
        <p:sp>
          <p:nvSpPr>
            <p:cNvPr id="38" name="Rounded Rectangle 37"/>
            <p:cNvSpPr/>
            <p:nvPr/>
          </p:nvSpPr>
          <p:spPr>
            <a:xfrm>
              <a:off x="5607357" y="1750612"/>
              <a:ext cx="195608" cy="578254"/>
            </a:xfrm>
            <a:custGeom>
              <a:avLst/>
              <a:gdLst/>
              <a:ahLst/>
              <a:cxnLst/>
              <a:rect l="0" t="0" r="0" b="0"/>
              <a:pathLst>
                <a:path w="195608" h="578254">
                  <a:moveTo>
                    <a:pt x="173787" y="416935"/>
                  </a:moveTo>
                  <a:cubicBezTo>
                    <a:pt x="154304" y="535391"/>
                    <a:pt x="135601" y="578254"/>
                    <a:pt x="135601" y="578254"/>
                  </a:cubicBezTo>
                  <a:cubicBezTo>
                    <a:pt x="135601" y="578254"/>
                    <a:pt x="131704" y="477722"/>
                    <a:pt x="116118" y="387321"/>
                  </a:cubicBezTo>
                  <a:cubicBezTo>
                    <a:pt x="102869" y="310947"/>
                    <a:pt x="80269" y="249381"/>
                    <a:pt x="100532" y="211974"/>
                  </a:cubicBezTo>
                  <a:cubicBezTo>
                    <a:pt x="117677" y="181581"/>
                    <a:pt x="195608" y="169112"/>
                    <a:pt x="183919" y="253278"/>
                  </a:cubicBezTo>
                  <a:cubicBezTo>
                    <a:pt x="170670" y="289906"/>
                    <a:pt x="176125" y="349913"/>
                    <a:pt x="173787" y="416935"/>
                  </a:cubicBezTo>
                  <a:moveTo>
                    <a:pt x="17924" y="418493"/>
                  </a:moveTo>
                  <a:cubicBezTo>
                    <a:pt x="36627" y="416155"/>
                    <a:pt x="48317" y="401348"/>
                    <a:pt x="58448" y="389659"/>
                  </a:cubicBezTo>
                  <a:cubicBezTo>
                    <a:pt x="73255" y="387321"/>
                    <a:pt x="114559" y="383424"/>
                    <a:pt x="114559" y="383424"/>
                  </a:cubicBezTo>
                  <a:moveTo>
                    <a:pt x="9351" y="349913"/>
                  </a:moveTo>
                  <a:cubicBezTo>
                    <a:pt x="28055" y="356148"/>
                    <a:pt x="42083" y="342120"/>
                    <a:pt x="57669" y="337444"/>
                  </a:cubicBezTo>
                  <a:cubicBezTo>
                    <a:pt x="71697" y="339782"/>
                    <a:pt x="109883" y="357707"/>
                    <a:pt x="109883" y="357707"/>
                  </a:cubicBezTo>
                  <a:moveTo>
                    <a:pt x="8572" y="280554"/>
                  </a:moveTo>
                  <a:cubicBezTo>
                    <a:pt x="28055" y="286009"/>
                    <a:pt x="42862" y="284451"/>
                    <a:pt x="58448" y="285230"/>
                  </a:cubicBezTo>
                  <a:cubicBezTo>
                    <a:pt x="73255" y="287568"/>
                    <a:pt x="100532" y="321858"/>
                    <a:pt x="100532" y="321858"/>
                  </a:cubicBezTo>
                  <a:moveTo>
                    <a:pt x="0" y="27276"/>
                  </a:moveTo>
                  <a:cubicBezTo>
                    <a:pt x="49876" y="0"/>
                    <a:pt x="112221" y="43641"/>
                    <a:pt x="130925" y="187036"/>
                  </a:cubicBezTo>
                  <a:moveTo>
                    <a:pt x="80269" y="4675"/>
                  </a:moveTo>
                  <a:cubicBezTo>
                    <a:pt x="134822" y="17924"/>
                    <a:pt x="175346" y="54552"/>
                    <a:pt x="150408" y="190153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607357" y="1753147"/>
              <a:ext cx="184625" cy="575344"/>
            </a:xfrm>
            <a:custGeom>
              <a:avLst/>
              <a:gdLst/>
              <a:ahLst/>
              <a:cxnLst/>
              <a:rect l="0" t="0" r="0" b="0"/>
              <a:pathLst>
                <a:path w="184625" h="575344">
                  <a:moveTo>
                    <a:pt x="135640" y="575344"/>
                  </a:moveTo>
                  <a:cubicBezTo>
                    <a:pt x="135640" y="575344"/>
                    <a:pt x="136405" y="474343"/>
                    <a:pt x="116460" y="385072"/>
                  </a:cubicBezTo>
                  <a:cubicBezTo>
                    <a:pt x="99418" y="308903"/>
                    <a:pt x="82605" y="247968"/>
                    <a:pt x="100564" y="209730"/>
                  </a:cubicBezTo>
                  <a:cubicBezTo>
                    <a:pt x="115542" y="177816"/>
                    <a:pt x="182638" y="166009"/>
                    <a:pt x="184625" y="251243"/>
                  </a:cubicBezTo>
                  <a:cubicBezTo>
                    <a:pt x="184243" y="250709"/>
                    <a:pt x="184090" y="250405"/>
                    <a:pt x="184090" y="250405"/>
                  </a:cubicBezTo>
                  <a:cubicBezTo>
                    <a:pt x="170946" y="287957"/>
                    <a:pt x="166972" y="347597"/>
                    <a:pt x="173926" y="414550"/>
                  </a:cubicBezTo>
                  <a:cubicBezTo>
                    <a:pt x="159331" y="533603"/>
                    <a:pt x="135640" y="575344"/>
                    <a:pt x="135640" y="575344"/>
                  </a:cubicBezTo>
                  <a:close/>
                  <a:moveTo>
                    <a:pt x="18029" y="415636"/>
                  </a:moveTo>
                  <a:cubicBezTo>
                    <a:pt x="34765" y="407181"/>
                    <a:pt x="46839" y="397050"/>
                    <a:pt x="58836" y="386996"/>
                  </a:cubicBezTo>
                  <a:cubicBezTo>
                    <a:pt x="73585" y="385092"/>
                    <a:pt x="114775" y="380597"/>
                    <a:pt x="114775" y="380597"/>
                  </a:cubicBezTo>
                  <a:moveTo>
                    <a:pt x="9086" y="347700"/>
                  </a:moveTo>
                  <a:cubicBezTo>
                    <a:pt x="28802" y="348005"/>
                    <a:pt x="42558" y="340084"/>
                    <a:pt x="57307" y="334752"/>
                  </a:cubicBezTo>
                  <a:cubicBezTo>
                    <a:pt x="71903" y="337951"/>
                    <a:pt x="109501" y="354937"/>
                    <a:pt x="109501" y="354937"/>
                  </a:cubicBezTo>
                  <a:moveTo>
                    <a:pt x="8706" y="278373"/>
                  </a:moveTo>
                  <a:cubicBezTo>
                    <a:pt x="27123" y="285380"/>
                    <a:pt x="42789" y="282639"/>
                    <a:pt x="58455" y="282639"/>
                  </a:cubicBezTo>
                  <a:cubicBezTo>
                    <a:pt x="72821" y="288046"/>
                    <a:pt x="100561" y="319428"/>
                    <a:pt x="100561" y="319428"/>
                  </a:cubicBezTo>
                  <a:moveTo>
                    <a:pt x="0" y="24970"/>
                  </a:moveTo>
                  <a:cubicBezTo>
                    <a:pt x="53034" y="3338"/>
                    <a:pt x="106069" y="41880"/>
                    <a:pt x="131287" y="184622"/>
                  </a:cubicBezTo>
                  <a:moveTo>
                    <a:pt x="80389" y="2209"/>
                  </a:moveTo>
                  <a:cubicBezTo>
                    <a:pt x="136328" y="0"/>
                    <a:pt x="172551" y="51795"/>
                    <a:pt x="150618" y="18730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48300" y="2734441"/>
            <a:ext cx="862416" cy="937511"/>
            <a:chOff x="5759426" y="1662878"/>
            <a:chExt cx="862416" cy="937511"/>
          </a:xfrm>
        </p:grpSpPr>
        <p:sp>
          <p:nvSpPr>
            <p:cNvPr id="41" name="Rounded Rectangle 40"/>
            <p:cNvSpPr/>
            <p:nvPr/>
          </p:nvSpPr>
          <p:spPr>
            <a:xfrm>
              <a:off x="5770827" y="1663649"/>
              <a:ext cx="851015" cy="936740"/>
            </a:xfrm>
            <a:custGeom>
              <a:avLst/>
              <a:gdLst/>
              <a:ahLst/>
              <a:cxnLst/>
              <a:rect l="0" t="0" r="0" b="0"/>
              <a:pathLst>
                <a:path w="851015" h="936740">
                  <a:moveTo>
                    <a:pt x="364720" y="511232"/>
                  </a:moveTo>
                  <a:cubicBezTo>
                    <a:pt x="415376" y="546302"/>
                    <a:pt x="480060" y="600854"/>
                    <a:pt x="453563" y="632806"/>
                  </a:cubicBezTo>
                  <a:cubicBezTo>
                    <a:pt x="331210" y="782435"/>
                    <a:pt x="219767" y="936740"/>
                    <a:pt x="118456" y="799580"/>
                  </a:cubicBezTo>
                  <a:cubicBezTo>
                    <a:pt x="199505" y="865822"/>
                    <a:pt x="289127" y="745807"/>
                    <a:pt x="337444" y="663199"/>
                  </a:cubicBezTo>
                  <a:cubicBezTo>
                    <a:pt x="379527" y="589943"/>
                    <a:pt x="367058" y="554095"/>
                    <a:pt x="245485" y="468370"/>
                  </a:cubicBezTo>
                  <a:cubicBezTo>
                    <a:pt x="293023" y="483177"/>
                    <a:pt x="331989" y="499542"/>
                    <a:pt x="364720" y="511232"/>
                  </a:cubicBezTo>
                  <a:moveTo>
                    <a:pt x="118456" y="799580"/>
                  </a:moveTo>
                  <a:cubicBezTo>
                    <a:pt x="116118" y="798021"/>
                    <a:pt x="115339" y="795683"/>
                    <a:pt x="113780" y="793345"/>
                  </a:cubicBezTo>
                  <a:cubicBezTo>
                    <a:pt x="6234" y="656965"/>
                    <a:pt x="0" y="434859"/>
                    <a:pt x="20262" y="339782"/>
                  </a:cubicBezTo>
                  <a:cubicBezTo>
                    <a:pt x="20262" y="339782"/>
                    <a:pt x="58448" y="439535"/>
                    <a:pt x="202622" y="454342"/>
                  </a:cubicBezTo>
                  <a:cubicBezTo>
                    <a:pt x="218209" y="455901"/>
                    <a:pt x="245485" y="468370"/>
                    <a:pt x="245485" y="468370"/>
                  </a:cubicBezTo>
                  <a:cubicBezTo>
                    <a:pt x="363941" y="558771"/>
                    <a:pt x="387321" y="595399"/>
                    <a:pt x="337444" y="663199"/>
                  </a:cubicBezTo>
                  <a:cubicBezTo>
                    <a:pt x="280554" y="739572"/>
                    <a:pt x="197946" y="868160"/>
                    <a:pt x="118456" y="799580"/>
                  </a:cubicBezTo>
                  <a:moveTo>
                    <a:pt x="595399" y="379527"/>
                  </a:moveTo>
                  <a:cubicBezTo>
                    <a:pt x="582930" y="405245"/>
                    <a:pt x="544743" y="502660"/>
                    <a:pt x="488632" y="524481"/>
                  </a:cubicBezTo>
                  <a:cubicBezTo>
                    <a:pt x="431742" y="547081"/>
                    <a:pt x="362382" y="488632"/>
                    <a:pt x="202622" y="454342"/>
                  </a:cubicBezTo>
                  <a:cubicBezTo>
                    <a:pt x="60786" y="423949"/>
                    <a:pt x="20262" y="339782"/>
                    <a:pt x="20262" y="339782"/>
                  </a:cubicBezTo>
                  <a:cubicBezTo>
                    <a:pt x="272761" y="233795"/>
                    <a:pt x="537729" y="369396"/>
                    <a:pt x="595399" y="379527"/>
                  </a:cubicBezTo>
                  <a:moveTo>
                    <a:pt x="709179" y="180801"/>
                  </a:moveTo>
                  <a:cubicBezTo>
                    <a:pt x="688917" y="233795"/>
                    <a:pt x="666317" y="310168"/>
                    <a:pt x="617220" y="354589"/>
                  </a:cubicBezTo>
                  <a:cubicBezTo>
                    <a:pt x="609426" y="360824"/>
                    <a:pt x="600075" y="368617"/>
                    <a:pt x="595399" y="379527"/>
                  </a:cubicBezTo>
                  <a:cubicBezTo>
                    <a:pt x="540067" y="360044"/>
                    <a:pt x="265747" y="218209"/>
                    <a:pt x="20262" y="339782"/>
                  </a:cubicBezTo>
                  <a:cubicBezTo>
                    <a:pt x="347575" y="123911"/>
                    <a:pt x="616440" y="251719"/>
                    <a:pt x="709179" y="180801"/>
                  </a:cubicBezTo>
                  <a:moveTo>
                    <a:pt x="20262" y="339782"/>
                  </a:moveTo>
                  <a:cubicBezTo>
                    <a:pt x="20262" y="339782"/>
                    <a:pt x="34290" y="299258"/>
                    <a:pt x="127808" y="233016"/>
                  </a:cubicBezTo>
                  <a:cubicBezTo>
                    <a:pt x="211195" y="173787"/>
                    <a:pt x="316403" y="132484"/>
                    <a:pt x="412259" y="91180"/>
                  </a:cubicBezTo>
                  <a:cubicBezTo>
                    <a:pt x="586047" y="37407"/>
                    <a:pt x="699827" y="67800"/>
                    <a:pt x="717752" y="97414"/>
                  </a:cubicBezTo>
                  <a:cubicBezTo>
                    <a:pt x="725545" y="109104"/>
                    <a:pt x="729441" y="144173"/>
                    <a:pt x="709179" y="180801"/>
                  </a:cubicBezTo>
                  <a:cubicBezTo>
                    <a:pt x="613323" y="247043"/>
                    <a:pt x="347575" y="123911"/>
                    <a:pt x="20262" y="339782"/>
                  </a:cubicBezTo>
                  <a:moveTo>
                    <a:pt x="679565" y="17144"/>
                  </a:moveTo>
                  <a:cubicBezTo>
                    <a:pt x="801918" y="0"/>
                    <a:pt x="851015" y="14807"/>
                    <a:pt x="788670" y="160539"/>
                  </a:cubicBezTo>
                  <a:cubicBezTo>
                    <a:pt x="733338" y="289906"/>
                    <a:pt x="673330" y="293802"/>
                    <a:pt x="617220" y="354589"/>
                  </a:cubicBezTo>
                  <a:cubicBezTo>
                    <a:pt x="682682" y="258733"/>
                    <a:pt x="734117" y="125470"/>
                    <a:pt x="718531" y="97414"/>
                  </a:cubicBezTo>
                  <a:cubicBezTo>
                    <a:pt x="700607" y="67800"/>
                    <a:pt x="583709" y="30393"/>
                    <a:pt x="412259" y="91180"/>
                  </a:cubicBezTo>
                  <a:cubicBezTo>
                    <a:pt x="507336" y="39745"/>
                    <a:pt x="609426" y="14027"/>
                    <a:pt x="679565" y="17144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759426" y="1662878"/>
              <a:ext cx="860479" cy="933890"/>
            </a:xfrm>
            <a:custGeom>
              <a:avLst/>
              <a:gdLst/>
              <a:ahLst/>
              <a:cxnLst/>
              <a:rect l="0" t="0" r="0" b="0"/>
              <a:pathLst>
                <a:path w="860479" h="933890">
                  <a:moveTo>
                    <a:pt x="375908" y="511758"/>
                  </a:moveTo>
                  <a:cubicBezTo>
                    <a:pt x="426956" y="547025"/>
                    <a:pt x="489238" y="600191"/>
                    <a:pt x="465242" y="633858"/>
                  </a:cubicBezTo>
                  <a:cubicBezTo>
                    <a:pt x="353059" y="791149"/>
                    <a:pt x="235450" y="933890"/>
                    <a:pt x="129992" y="800441"/>
                  </a:cubicBezTo>
                  <a:cubicBezTo>
                    <a:pt x="213900" y="863129"/>
                    <a:pt x="289325" y="738439"/>
                    <a:pt x="348550" y="664326"/>
                  </a:cubicBezTo>
                  <a:cubicBezTo>
                    <a:pt x="401585" y="597983"/>
                    <a:pt x="374075" y="561193"/>
                    <a:pt x="256618" y="469409"/>
                  </a:cubicBezTo>
                  <a:cubicBezTo>
                    <a:pt x="304151" y="485556"/>
                    <a:pt x="343277" y="500485"/>
                    <a:pt x="375985" y="511758"/>
                  </a:cubicBezTo>
                  <a:close/>
                  <a:moveTo>
                    <a:pt x="129988" y="800535"/>
                  </a:moveTo>
                  <a:cubicBezTo>
                    <a:pt x="128230" y="798325"/>
                    <a:pt x="126549" y="796345"/>
                    <a:pt x="124868" y="794060"/>
                  </a:cubicBezTo>
                  <a:cubicBezTo>
                    <a:pt x="22161" y="654822"/>
                    <a:pt x="0" y="432255"/>
                    <a:pt x="31943" y="340699"/>
                  </a:cubicBezTo>
                  <a:cubicBezTo>
                    <a:pt x="31943" y="340699"/>
                    <a:pt x="75731" y="411613"/>
                    <a:pt x="213819" y="455334"/>
                  </a:cubicBezTo>
                  <a:cubicBezTo>
                    <a:pt x="228874" y="460057"/>
                    <a:pt x="256614" y="469426"/>
                    <a:pt x="256614" y="469426"/>
                  </a:cubicBezTo>
                  <a:cubicBezTo>
                    <a:pt x="374071" y="561210"/>
                    <a:pt x="401505" y="598000"/>
                    <a:pt x="348546" y="664343"/>
                  </a:cubicBezTo>
                  <a:cubicBezTo>
                    <a:pt x="289398" y="738456"/>
                    <a:pt x="213896" y="863069"/>
                    <a:pt x="129988" y="800458"/>
                  </a:cubicBezTo>
                  <a:close/>
                  <a:moveTo>
                    <a:pt x="499706" y="525624"/>
                  </a:moveTo>
                  <a:cubicBezTo>
                    <a:pt x="443844" y="549389"/>
                    <a:pt x="369794" y="504677"/>
                    <a:pt x="213823" y="455319"/>
                  </a:cubicBezTo>
                  <a:cubicBezTo>
                    <a:pt x="75734" y="411598"/>
                    <a:pt x="31945" y="340685"/>
                    <a:pt x="31945" y="340685"/>
                  </a:cubicBezTo>
                  <a:cubicBezTo>
                    <a:pt x="281301" y="228487"/>
                    <a:pt x="549761" y="367801"/>
                    <a:pt x="606540" y="380521"/>
                  </a:cubicBezTo>
                  <a:cubicBezTo>
                    <a:pt x="589498" y="402686"/>
                    <a:pt x="555568" y="501859"/>
                    <a:pt x="499706" y="525624"/>
                  </a:cubicBezTo>
                  <a:close/>
                  <a:moveTo>
                    <a:pt x="720633" y="181913"/>
                  </a:moveTo>
                  <a:cubicBezTo>
                    <a:pt x="703209" y="235537"/>
                    <a:pt x="669815" y="303632"/>
                    <a:pt x="628854" y="355046"/>
                  </a:cubicBezTo>
                  <a:cubicBezTo>
                    <a:pt x="621441" y="362587"/>
                    <a:pt x="613953" y="370889"/>
                    <a:pt x="606540" y="380563"/>
                  </a:cubicBezTo>
                  <a:cubicBezTo>
                    <a:pt x="549761" y="367843"/>
                    <a:pt x="281377" y="228528"/>
                    <a:pt x="31945" y="340727"/>
                  </a:cubicBezTo>
                  <a:cubicBezTo>
                    <a:pt x="354969" y="118692"/>
                    <a:pt x="619760" y="240107"/>
                    <a:pt x="720710" y="181913"/>
                  </a:cubicBezTo>
                  <a:close/>
                  <a:moveTo>
                    <a:pt x="139162" y="233779"/>
                  </a:moveTo>
                  <a:cubicBezTo>
                    <a:pt x="224216" y="177185"/>
                    <a:pt x="325853" y="128818"/>
                    <a:pt x="423440" y="91876"/>
                  </a:cubicBezTo>
                  <a:cubicBezTo>
                    <a:pt x="596988" y="36805"/>
                    <a:pt x="707642" y="70928"/>
                    <a:pt x="729497" y="98426"/>
                  </a:cubicBezTo>
                  <a:cubicBezTo>
                    <a:pt x="738057" y="109166"/>
                    <a:pt x="733854" y="141467"/>
                    <a:pt x="720710" y="181913"/>
                  </a:cubicBezTo>
                  <a:cubicBezTo>
                    <a:pt x="619760" y="240107"/>
                    <a:pt x="354969" y="118687"/>
                    <a:pt x="31945" y="340645"/>
                  </a:cubicBezTo>
                  <a:cubicBezTo>
                    <a:pt x="31945" y="340645"/>
                    <a:pt x="43867" y="297228"/>
                    <a:pt x="139162" y="233779"/>
                  </a:cubicBezTo>
                  <a:close/>
                  <a:moveTo>
                    <a:pt x="690981" y="17595"/>
                  </a:moveTo>
                  <a:cubicBezTo>
                    <a:pt x="813099" y="0"/>
                    <a:pt x="860479" y="14471"/>
                    <a:pt x="799878" y="161403"/>
                  </a:cubicBezTo>
                  <a:cubicBezTo>
                    <a:pt x="746156" y="291652"/>
                    <a:pt x="687160" y="296528"/>
                    <a:pt x="629006" y="355026"/>
                  </a:cubicBezTo>
                  <a:cubicBezTo>
                    <a:pt x="700840" y="264841"/>
                    <a:pt x="749442" y="123394"/>
                    <a:pt x="729573" y="98410"/>
                  </a:cubicBezTo>
                  <a:cubicBezTo>
                    <a:pt x="707717" y="70989"/>
                    <a:pt x="596986" y="36790"/>
                    <a:pt x="423515" y="91860"/>
                  </a:cubicBezTo>
                  <a:cubicBezTo>
                    <a:pt x="524770" y="53546"/>
                    <a:pt x="621669" y="27497"/>
                    <a:pt x="690828" y="17595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33447" y="2059738"/>
            <a:ext cx="271982" cy="657185"/>
            <a:chOff x="7244573" y="988175"/>
            <a:chExt cx="271982" cy="657185"/>
          </a:xfrm>
        </p:grpSpPr>
        <p:sp>
          <p:nvSpPr>
            <p:cNvPr id="44" name="Rounded Rectangle 43"/>
            <p:cNvSpPr/>
            <p:nvPr/>
          </p:nvSpPr>
          <p:spPr>
            <a:xfrm>
              <a:off x="7244573" y="988175"/>
              <a:ext cx="271982" cy="656965"/>
            </a:xfrm>
            <a:custGeom>
              <a:avLst/>
              <a:gdLst/>
              <a:ahLst/>
              <a:cxnLst/>
              <a:rect l="0" t="0" r="0" b="0"/>
              <a:pathLst>
                <a:path w="271982" h="656965">
                  <a:moveTo>
                    <a:pt x="135601" y="387321"/>
                  </a:moveTo>
                  <a:cubicBezTo>
                    <a:pt x="134822" y="378748"/>
                    <a:pt x="134822" y="339782"/>
                    <a:pt x="91180" y="281333"/>
                  </a:cubicBezTo>
                  <a:cubicBezTo>
                    <a:pt x="91180" y="257954"/>
                    <a:pt x="111442" y="226781"/>
                    <a:pt x="135601" y="232236"/>
                  </a:cubicBezTo>
                  <a:cubicBezTo>
                    <a:pt x="159760" y="236912"/>
                    <a:pt x="174567" y="258733"/>
                    <a:pt x="180022" y="281333"/>
                  </a:cubicBezTo>
                  <a:cubicBezTo>
                    <a:pt x="134042" y="337444"/>
                    <a:pt x="139497" y="379527"/>
                    <a:pt x="135601" y="387321"/>
                  </a:cubicBezTo>
                  <a:moveTo>
                    <a:pt x="135601" y="387321"/>
                  </a:moveTo>
                  <a:cubicBezTo>
                    <a:pt x="135601" y="417714"/>
                    <a:pt x="150408" y="457459"/>
                    <a:pt x="165215" y="504218"/>
                  </a:cubicBezTo>
                  <a:cubicBezTo>
                    <a:pt x="147291" y="586047"/>
                    <a:pt x="135601" y="656965"/>
                    <a:pt x="135601" y="656965"/>
                  </a:cubicBezTo>
                  <a:cubicBezTo>
                    <a:pt x="135601" y="656965"/>
                    <a:pt x="127028" y="585267"/>
                    <a:pt x="106766" y="504218"/>
                  </a:cubicBezTo>
                  <a:cubicBezTo>
                    <a:pt x="134822" y="464473"/>
                    <a:pt x="131704" y="417714"/>
                    <a:pt x="135601" y="387321"/>
                  </a:cubicBezTo>
                  <a:moveTo>
                    <a:pt x="150408" y="232236"/>
                  </a:moveTo>
                  <a:cubicBezTo>
                    <a:pt x="136380" y="58448"/>
                    <a:pt x="204960" y="0"/>
                    <a:pt x="271982" y="15586"/>
                  </a:cubicBezTo>
                  <a:moveTo>
                    <a:pt x="0" y="15586"/>
                  </a:moveTo>
                  <a:cubicBezTo>
                    <a:pt x="68579" y="14807"/>
                    <a:pt x="110663" y="57669"/>
                    <a:pt x="121573" y="232236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244573" y="988985"/>
              <a:ext cx="271865" cy="656375"/>
            </a:xfrm>
            <a:custGeom>
              <a:avLst/>
              <a:gdLst/>
              <a:ahLst/>
              <a:cxnLst/>
              <a:rect l="0" t="0" r="0" b="0"/>
              <a:pathLst>
                <a:path w="271865" h="656375">
                  <a:moveTo>
                    <a:pt x="91493" y="280325"/>
                  </a:moveTo>
                  <a:cubicBezTo>
                    <a:pt x="93752" y="257011"/>
                    <a:pt x="111235" y="231073"/>
                    <a:pt x="135930" y="231073"/>
                  </a:cubicBezTo>
                  <a:cubicBezTo>
                    <a:pt x="160626" y="231073"/>
                    <a:pt x="178182" y="257011"/>
                    <a:pt x="180367" y="280325"/>
                  </a:cubicBezTo>
                  <a:cubicBezTo>
                    <a:pt x="140374" y="341088"/>
                    <a:pt x="136218" y="377915"/>
                    <a:pt x="135927" y="386876"/>
                  </a:cubicBezTo>
                  <a:cubicBezTo>
                    <a:pt x="135636" y="377842"/>
                    <a:pt x="131487" y="341015"/>
                    <a:pt x="91493" y="280325"/>
                  </a:cubicBezTo>
                  <a:close/>
                  <a:moveTo>
                    <a:pt x="165285" y="503156"/>
                  </a:moveTo>
                  <a:cubicBezTo>
                    <a:pt x="152027" y="586286"/>
                    <a:pt x="135927" y="656375"/>
                    <a:pt x="135927" y="656375"/>
                  </a:cubicBezTo>
                  <a:cubicBezTo>
                    <a:pt x="135927" y="656375"/>
                    <a:pt x="119828" y="586286"/>
                    <a:pt x="106570" y="503156"/>
                  </a:cubicBezTo>
                  <a:cubicBezTo>
                    <a:pt x="125146" y="458349"/>
                    <a:pt x="135490" y="417185"/>
                    <a:pt x="135927" y="386876"/>
                  </a:cubicBezTo>
                  <a:cubicBezTo>
                    <a:pt x="136364" y="417185"/>
                    <a:pt x="146782" y="458349"/>
                    <a:pt x="165285" y="503156"/>
                  </a:cubicBezTo>
                  <a:close/>
                  <a:moveTo>
                    <a:pt x="150208" y="231102"/>
                  </a:moveTo>
                  <a:cubicBezTo>
                    <a:pt x="150208" y="56755"/>
                    <a:pt x="204772" y="0"/>
                    <a:pt x="271865" y="14644"/>
                  </a:cubicBezTo>
                  <a:moveTo>
                    <a:pt x="0" y="14644"/>
                  </a:moveTo>
                  <a:cubicBezTo>
                    <a:pt x="67093" y="0"/>
                    <a:pt x="121656" y="56755"/>
                    <a:pt x="121656" y="231102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30342" y="1882053"/>
            <a:ext cx="1268730" cy="1036493"/>
            <a:chOff x="6741468" y="810490"/>
            <a:chExt cx="1268730" cy="1036493"/>
          </a:xfrm>
        </p:grpSpPr>
        <p:sp>
          <p:nvSpPr>
            <p:cNvPr id="47" name="Rounded Rectangle 46"/>
            <p:cNvSpPr/>
            <p:nvPr/>
          </p:nvSpPr>
          <p:spPr>
            <a:xfrm>
              <a:off x="6741468" y="810490"/>
              <a:ext cx="1268730" cy="1036493"/>
            </a:xfrm>
            <a:custGeom>
              <a:avLst/>
              <a:gdLst/>
              <a:ahLst/>
              <a:cxnLst/>
              <a:rect l="0" t="0" r="0" b="0"/>
              <a:pathLst>
                <a:path w="1268730" h="1036493">
                  <a:moveTo>
                    <a:pt x="999865" y="607088"/>
                  </a:moveTo>
                  <a:cubicBezTo>
                    <a:pt x="1056755" y="619557"/>
                    <a:pt x="1127673" y="649172"/>
                    <a:pt x="1118321" y="686579"/>
                  </a:cubicBezTo>
                  <a:cubicBezTo>
                    <a:pt x="1075459" y="865043"/>
                    <a:pt x="1019348" y="1014672"/>
                    <a:pt x="875174" y="943754"/>
                  </a:cubicBezTo>
                  <a:cubicBezTo>
                    <a:pt x="967913" y="976485"/>
                    <a:pt x="1004541" y="839325"/>
                    <a:pt x="1024803" y="752042"/>
                  </a:cubicBezTo>
                  <a:cubicBezTo>
                    <a:pt x="1042727" y="673330"/>
                    <a:pt x="1009996" y="662420"/>
                    <a:pt x="879850" y="607868"/>
                  </a:cubicBezTo>
                  <a:cubicBezTo>
                    <a:pt x="926609" y="599295"/>
                    <a:pt x="967133" y="610206"/>
                    <a:pt x="999865" y="607088"/>
                  </a:cubicBezTo>
                  <a:moveTo>
                    <a:pt x="875174" y="943754"/>
                  </a:moveTo>
                  <a:cubicBezTo>
                    <a:pt x="872057" y="942975"/>
                    <a:pt x="870498" y="940637"/>
                    <a:pt x="868160" y="939078"/>
                  </a:cubicBezTo>
                  <a:cubicBezTo>
                    <a:pt x="724765" y="861146"/>
                    <a:pt x="625792" y="656965"/>
                    <a:pt x="639040" y="565785"/>
                  </a:cubicBezTo>
                  <a:cubicBezTo>
                    <a:pt x="639040" y="565785"/>
                    <a:pt x="701386" y="623454"/>
                    <a:pt x="837767" y="609426"/>
                  </a:cubicBezTo>
                  <a:cubicBezTo>
                    <a:pt x="852574" y="607868"/>
                    <a:pt x="879850" y="607868"/>
                    <a:pt x="879850" y="607868"/>
                  </a:cubicBezTo>
                  <a:cubicBezTo>
                    <a:pt x="1012334" y="655406"/>
                    <a:pt x="1045845" y="674110"/>
                    <a:pt x="1024803" y="752042"/>
                  </a:cubicBezTo>
                  <a:cubicBezTo>
                    <a:pt x="1000644" y="838546"/>
                    <a:pt x="965575" y="983499"/>
                    <a:pt x="875174" y="943754"/>
                  </a:cubicBezTo>
                  <a:moveTo>
                    <a:pt x="1161184" y="416155"/>
                  </a:moveTo>
                  <a:cubicBezTo>
                    <a:pt x="1156508" y="441873"/>
                    <a:pt x="1151832" y="536950"/>
                    <a:pt x="1113645" y="579812"/>
                  </a:cubicBezTo>
                  <a:cubicBezTo>
                    <a:pt x="1075459" y="621895"/>
                    <a:pt x="991292" y="593840"/>
                    <a:pt x="837767" y="609426"/>
                  </a:cubicBezTo>
                  <a:cubicBezTo>
                    <a:pt x="701386" y="622675"/>
                    <a:pt x="639040" y="565785"/>
                    <a:pt x="639040" y="565785"/>
                  </a:cubicBezTo>
                  <a:cubicBezTo>
                    <a:pt x="817504" y="379527"/>
                    <a:pt x="1107411" y="423169"/>
                    <a:pt x="1161963" y="416155"/>
                  </a:cubicBezTo>
                  <a:moveTo>
                    <a:pt x="1198591" y="201843"/>
                  </a:moveTo>
                  <a:cubicBezTo>
                    <a:pt x="1207163" y="254837"/>
                    <a:pt x="1195474" y="328092"/>
                    <a:pt x="1172873" y="385762"/>
                  </a:cubicBezTo>
                  <a:cubicBezTo>
                    <a:pt x="1169756" y="395114"/>
                    <a:pt x="1168197" y="406024"/>
                    <a:pt x="1161963" y="416155"/>
                  </a:cubicBezTo>
                  <a:cubicBezTo>
                    <a:pt x="1133128" y="423169"/>
                    <a:pt x="1037272" y="408362"/>
                    <a:pt x="927388" y="429404"/>
                  </a:cubicBezTo>
                  <a:cubicBezTo>
                    <a:pt x="832311" y="447328"/>
                    <a:pt x="713855" y="472266"/>
                    <a:pt x="639040" y="565785"/>
                  </a:cubicBezTo>
                  <a:cubicBezTo>
                    <a:pt x="865822" y="272761"/>
                    <a:pt x="1122997" y="282892"/>
                    <a:pt x="1198591" y="201843"/>
                  </a:cubicBezTo>
                  <a:moveTo>
                    <a:pt x="639040" y="565785"/>
                  </a:moveTo>
                  <a:cubicBezTo>
                    <a:pt x="639040" y="565785"/>
                    <a:pt x="636702" y="524481"/>
                    <a:pt x="699827" y="436418"/>
                  </a:cubicBezTo>
                  <a:cubicBezTo>
                    <a:pt x="755159" y="357707"/>
                    <a:pt x="832311" y="283671"/>
                    <a:pt x="905567" y="218209"/>
                  </a:cubicBezTo>
                  <a:cubicBezTo>
                    <a:pt x="1037272" y="108325"/>
                    <a:pt x="1154949" y="102090"/>
                    <a:pt x="1179108" y="125470"/>
                  </a:cubicBezTo>
                  <a:cubicBezTo>
                    <a:pt x="1188460" y="134042"/>
                    <a:pt x="1190798" y="162877"/>
                    <a:pt x="1198591" y="201843"/>
                  </a:cubicBezTo>
                  <a:cubicBezTo>
                    <a:pt x="1133907" y="291465"/>
                    <a:pt x="856470" y="265747"/>
                    <a:pt x="639040" y="565785"/>
                  </a:cubicBezTo>
                  <a:moveTo>
                    <a:pt x="1119100" y="65462"/>
                  </a:moveTo>
                  <a:cubicBezTo>
                    <a:pt x="1064548" y="102870"/>
                    <a:pt x="981940" y="149629"/>
                    <a:pt x="905567" y="218209"/>
                  </a:cubicBezTo>
                  <a:cubicBezTo>
                    <a:pt x="1045845" y="117677"/>
                    <a:pt x="1151832" y="106766"/>
                    <a:pt x="1179108" y="125470"/>
                  </a:cubicBezTo>
                  <a:cubicBezTo>
                    <a:pt x="1204046" y="141835"/>
                    <a:pt x="1208722" y="282892"/>
                    <a:pt x="1172873" y="385762"/>
                  </a:cubicBezTo>
                  <a:cubicBezTo>
                    <a:pt x="1212619" y="318741"/>
                    <a:pt x="1256260" y="291465"/>
                    <a:pt x="1261716" y="158201"/>
                  </a:cubicBezTo>
                  <a:cubicBezTo>
                    <a:pt x="1268730" y="7793"/>
                    <a:pt x="1214957" y="0"/>
                    <a:pt x="1119100" y="65462"/>
                  </a:cubicBezTo>
                  <a:moveTo>
                    <a:pt x="278216" y="607088"/>
                  </a:moveTo>
                  <a:cubicBezTo>
                    <a:pt x="279775" y="607088"/>
                    <a:pt x="276657" y="607088"/>
                    <a:pt x="278216" y="607088"/>
                  </a:cubicBezTo>
                  <a:cubicBezTo>
                    <a:pt x="310168" y="607088"/>
                    <a:pt x="353031" y="602412"/>
                    <a:pt x="398231" y="607868"/>
                  </a:cubicBezTo>
                  <a:cubicBezTo>
                    <a:pt x="262630" y="645275"/>
                    <a:pt x="217429" y="679565"/>
                    <a:pt x="253278" y="752042"/>
                  </a:cubicBezTo>
                  <a:cubicBezTo>
                    <a:pt x="293023" y="832311"/>
                    <a:pt x="307051" y="967913"/>
                    <a:pt x="402907" y="943754"/>
                  </a:cubicBezTo>
                  <a:cubicBezTo>
                    <a:pt x="271982" y="1036493"/>
                    <a:pt x="217429" y="860367"/>
                    <a:pt x="159760" y="686579"/>
                  </a:cubicBezTo>
                  <a:cubicBezTo>
                    <a:pt x="147291" y="649951"/>
                    <a:pt x="221326" y="619557"/>
                    <a:pt x="278216" y="607088"/>
                  </a:cubicBezTo>
                  <a:moveTo>
                    <a:pt x="402907" y="943754"/>
                  </a:moveTo>
                  <a:cubicBezTo>
                    <a:pt x="311727" y="981161"/>
                    <a:pt x="280554" y="836987"/>
                    <a:pt x="253278" y="752042"/>
                  </a:cubicBezTo>
                  <a:cubicBezTo>
                    <a:pt x="229119" y="674889"/>
                    <a:pt x="263409" y="649172"/>
                    <a:pt x="398231" y="607868"/>
                  </a:cubicBezTo>
                  <a:cubicBezTo>
                    <a:pt x="398231" y="607868"/>
                    <a:pt x="426287" y="606309"/>
                    <a:pt x="440314" y="609426"/>
                  </a:cubicBezTo>
                  <a:cubicBezTo>
                    <a:pt x="574357" y="636702"/>
                    <a:pt x="639040" y="565785"/>
                    <a:pt x="639040" y="565785"/>
                  </a:cubicBezTo>
                  <a:cubicBezTo>
                    <a:pt x="633585" y="657744"/>
                    <a:pt x="552536" y="858808"/>
                    <a:pt x="409921" y="939078"/>
                  </a:cubicBezTo>
                  <a:cubicBezTo>
                    <a:pt x="407583" y="940637"/>
                    <a:pt x="405245" y="941416"/>
                    <a:pt x="402907" y="943754"/>
                  </a:cubicBezTo>
                  <a:moveTo>
                    <a:pt x="79490" y="201843"/>
                  </a:moveTo>
                  <a:cubicBezTo>
                    <a:pt x="157422" y="280554"/>
                    <a:pt x="434859" y="256395"/>
                    <a:pt x="639040" y="565785"/>
                  </a:cubicBezTo>
                  <a:cubicBezTo>
                    <a:pt x="449666" y="390438"/>
                    <a:pt x="171450" y="420831"/>
                    <a:pt x="116118" y="416155"/>
                  </a:cubicBezTo>
                  <a:cubicBezTo>
                    <a:pt x="116897" y="404466"/>
                    <a:pt x="106766" y="395893"/>
                    <a:pt x="104428" y="385762"/>
                  </a:cubicBezTo>
                  <a:cubicBezTo>
                    <a:pt x="74814" y="331210"/>
                    <a:pt x="68579" y="254057"/>
                    <a:pt x="79490" y="201843"/>
                  </a:cubicBezTo>
                  <a:moveTo>
                    <a:pt x="639040" y="565785"/>
                  </a:moveTo>
                  <a:cubicBezTo>
                    <a:pt x="433300" y="257954"/>
                    <a:pt x="152746" y="284451"/>
                    <a:pt x="79490" y="201843"/>
                  </a:cubicBezTo>
                  <a:cubicBezTo>
                    <a:pt x="70917" y="162877"/>
                    <a:pt x="86504" y="128587"/>
                    <a:pt x="98973" y="125470"/>
                  </a:cubicBezTo>
                  <a:cubicBezTo>
                    <a:pt x="130925" y="116897"/>
                    <a:pt x="241588" y="105987"/>
                    <a:pt x="372514" y="218209"/>
                  </a:cubicBezTo>
                  <a:cubicBezTo>
                    <a:pt x="439535" y="289906"/>
                    <a:pt x="517467" y="361603"/>
                    <a:pt x="578254" y="436418"/>
                  </a:cubicBezTo>
                  <a:cubicBezTo>
                    <a:pt x="647613" y="519805"/>
                    <a:pt x="639040" y="565784"/>
                    <a:pt x="639040" y="565784"/>
                  </a:cubicBezTo>
                  <a:moveTo>
                    <a:pt x="158980" y="65462"/>
                  </a:moveTo>
                  <a:cubicBezTo>
                    <a:pt x="216650" y="98194"/>
                    <a:pt x="296140" y="150408"/>
                    <a:pt x="372514" y="218209"/>
                  </a:cubicBezTo>
                  <a:cubicBezTo>
                    <a:pt x="233016" y="117677"/>
                    <a:pt x="127808" y="109104"/>
                    <a:pt x="98973" y="125470"/>
                  </a:cubicBezTo>
                  <a:cubicBezTo>
                    <a:pt x="72476" y="139497"/>
                    <a:pt x="71697" y="282113"/>
                    <a:pt x="105207" y="385762"/>
                  </a:cubicBezTo>
                  <a:cubicBezTo>
                    <a:pt x="73255" y="314844"/>
                    <a:pt x="30393" y="290685"/>
                    <a:pt x="16365" y="158201"/>
                  </a:cubicBezTo>
                  <a:cubicBezTo>
                    <a:pt x="0" y="8572"/>
                    <a:pt x="56110" y="12469"/>
                    <a:pt x="158980" y="65462"/>
                  </a:cubicBezTo>
                  <a:moveTo>
                    <a:pt x="278216" y="607088"/>
                  </a:moveTo>
                  <a:cubicBezTo>
                    <a:pt x="224443" y="607868"/>
                    <a:pt x="187036" y="602412"/>
                    <a:pt x="164436" y="579812"/>
                  </a:cubicBezTo>
                  <a:cubicBezTo>
                    <a:pt x="123911" y="539288"/>
                    <a:pt x="123911" y="441094"/>
                    <a:pt x="116118" y="416155"/>
                  </a:cubicBezTo>
                  <a:cubicBezTo>
                    <a:pt x="169891" y="427845"/>
                    <a:pt x="459797" y="379527"/>
                    <a:pt x="639040" y="565785"/>
                  </a:cubicBezTo>
                  <a:cubicBezTo>
                    <a:pt x="639040" y="565785"/>
                    <a:pt x="576695" y="619557"/>
                    <a:pt x="440314" y="609426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751467" y="818612"/>
              <a:ext cx="1258083" cy="1020069"/>
            </a:xfrm>
            <a:custGeom>
              <a:avLst/>
              <a:gdLst/>
              <a:ahLst/>
              <a:cxnLst/>
              <a:rect l="0" t="0" r="0" b="0"/>
              <a:pathLst>
                <a:path w="1258083" h="1020069">
                  <a:moveTo>
                    <a:pt x="989570" y="598955"/>
                  </a:moveTo>
                  <a:cubicBezTo>
                    <a:pt x="1046245" y="613890"/>
                    <a:pt x="1118729" y="641067"/>
                    <a:pt x="1108312" y="678806"/>
                  </a:cubicBezTo>
                  <a:cubicBezTo>
                    <a:pt x="1059722" y="855047"/>
                    <a:pt x="1001663" y="1020069"/>
                    <a:pt x="864854" y="935336"/>
                  </a:cubicBezTo>
                  <a:cubicBezTo>
                    <a:pt x="959556" y="963969"/>
                    <a:pt x="986146" y="828673"/>
                    <a:pt x="1014630" y="743576"/>
                  </a:cubicBezTo>
                  <a:cubicBezTo>
                    <a:pt x="1040126" y="667440"/>
                    <a:pt x="1003848" y="643617"/>
                    <a:pt x="869953" y="599829"/>
                  </a:cubicBezTo>
                  <a:cubicBezTo>
                    <a:pt x="917377" y="598882"/>
                    <a:pt x="956934" y="599611"/>
                    <a:pt x="989570" y="599028"/>
                  </a:cubicBezTo>
                  <a:close/>
                  <a:moveTo>
                    <a:pt x="864923" y="935343"/>
                  </a:moveTo>
                  <a:cubicBezTo>
                    <a:pt x="862665" y="934031"/>
                    <a:pt x="860553" y="932793"/>
                    <a:pt x="858295" y="931262"/>
                  </a:cubicBezTo>
                  <a:cubicBezTo>
                    <a:pt x="722141" y="840556"/>
                    <a:pt x="630353" y="649597"/>
                    <a:pt x="629042" y="557797"/>
                  </a:cubicBezTo>
                  <a:cubicBezTo>
                    <a:pt x="629042" y="557797"/>
                    <a:pt x="690890" y="606830"/>
                    <a:pt x="827480" y="601147"/>
                  </a:cubicBezTo>
                  <a:cubicBezTo>
                    <a:pt x="842414" y="600564"/>
                    <a:pt x="870023" y="599909"/>
                    <a:pt x="870023" y="599909"/>
                  </a:cubicBezTo>
                  <a:cubicBezTo>
                    <a:pt x="1003917" y="643623"/>
                    <a:pt x="1040196" y="667520"/>
                    <a:pt x="1014699" y="743655"/>
                  </a:cubicBezTo>
                  <a:cubicBezTo>
                    <a:pt x="986215" y="828752"/>
                    <a:pt x="959626" y="964048"/>
                    <a:pt x="864923" y="935415"/>
                  </a:cubicBezTo>
                  <a:close/>
                  <a:moveTo>
                    <a:pt x="1151504" y="407779"/>
                  </a:moveTo>
                  <a:cubicBezTo>
                    <a:pt x="1143563" y="432987"/>
                    <a:pt x="1145603" y="532218"/>
                    <a:pt x="1103716" y="571415"/>
                  </a:cubicBezTo>
                  <a:cubicBezTo>
                    <a:pt x="1061901" y="610612"/>
                    <a:pt x="981768" y="594730"/>
                    <a:pt x="827403" y="601141"/>
                  </a:cubicBezTo>
                  <a:cubicBezTo>
                    <a:pt x="690814" y="606824"/>
                    <a:pt x="628965" y="557791"/>
                    <a:pt x="628965" y="557791"/>
                  </a:cubicBezTo>
                  <a:cubicBezTo>
                    <a:pt x="813854" y="377470"/>
                    <a:pt x="1097086" y="414773"/>
                    <a:pt x="1151577" y="407779"/>
                  </a:cubicBezTo>
                  <a:close/>
                  <a:moveTo>
                    <a:pt x="1188587" y="194075"/>
                  </a:moveTo>
                  <a:cubicBezTo>
                    <a:pt x="1190481" y="247479"/>
                    <a:pt x="1182905" y="318879"/>
                    <a:pt x="1163236" y="377820"/>
                  </a:cubicBezTo>
                  <a:cubicBezTo>
                    <a:pt x="1159011" y="386927"/>
                    <a:pt x="1155150" y="396763"/>
                    <a:pt x="1151653" y="407764"/>
                  </a:cubicBezTo>
                  <a:cubicBezTo>
                    <a:pt x="1097163" y="414686"/>
                    <a:pt x="813930" y="377383"/>
                    <a:pt x="629042" y="557777"/>
                  </a:cubicBezTo>
                  <a:cubicBezTo>
                    <a:pt x="843652" y="255931"/>
                    <a:pt x="1117852" y="278443"/>
                    <a:pt x="1188514" y="194075"/>
                  </a:cubicBezTo>
                  <a:close/>
                  <a:moveTo>
                    <a:pt x="628967" y="557780"/>
                  </a:moveTo>
                  <a:cubicBezTo>
                    <a:pt x="628967" y="557780"/>
                    <a:pt x="625543" y="515232"/>
                    <a:pt x="689504" y="428021"/>
                  </a:cubicBezTo>
                  <a:cubicBezTo>
                    <a:pt x="746617" y="350210"/>
                    <a:pt x="821140" y="274293"/>
                    <a:pt x="895736" y="209960"/>
                  </a:cubicBezTo>
                  <a:cubicBezTo>
                    <a:pt x="1031817" y="104974"/>
                    <a:pt x="1141016" y="99582"/>
                    <a:pt x="1169281" y="116995"/>
                  </a:cubicBezTo>
                  <a:cubicBezTo>
                    <a:pt x="1180281" y="123771"/>
                    <a:pt x="1187130" y="153858"/>
                    <a:pt x="1188514" y="194075"/>
                  </a:cubicBezTo>
                  <a:cubicBezTo>
                    <a:pt x="1117852" y="278443"/>
                    <a:pt x="843652" y="255931"/>
                    <a:pt x="629042" y="557777"/>
                  </a:cubicBezTo>
                  <a:close/>
                  <a:moveTo>
                    <a:pt x="1251964" y="150377"/>
                  </a:moveTo>
                  <a:cubicBezTo>
                    <a:pt x="1246573" y="283632"/>
                    <a:pt x="1195798" y="307019"/>
                    <a:pt x="1163162" y="377836"/>
                  </a:cubicBezTo>
                  <a:cubicBezTo>
                    <a:pt x="1197692" y="274452"/>
                    <a:pt x="1194997" y="132818"/>
                    <a:pt x="1169281" y="117008"/>
                  </a:cubicBezTo>
                  <a:cubicBezTo>
                    <a:pt x="1141016" y="99596"/>
                    <a:pt x="1031818" y="104987"/>
                    <a:pt x="895738" y="209974"/>
                  </a:cubicBezTo>
                  <a:cubicBezTo>
                    <a:pt x="973175" y="143164"/>
                    <a:pt x="1050685" y="88740"/>
                    <a:pt x="1108818" y="57557"/>
                  </a:cubicBezTo>
                  <a:cubicBezTo>
                    <a:pt x="1211461" y="2477"/>
                    <a:pt x="1258083" y="0"/>
                    <a:pt x="1251964" y="150377"/>
                  </a:cubicBezTo>
                  <a:close/>
                  <a:moveTo>
                    <a:pt x="268446" y="599028"/>
                  </a:moveTo>
                  <a:cubicBezTo>
                    <a:pt x="269871" y="599054"/>
                    <a:pt x="266993" y="599007"/>
                    <a:pt x="268446" y="599028"/>
                  </a:cubicBezTo>
                  <a:cubicBezTo>
                    <a:pt x="300236" y="599481"/>
                    <a:pt x="342710" y="598923"/>
                    <a:pt x="388062" y="599829"/>
                  </a:cubicBezTo>
                  <a:cubicBezTo>
                    <a:pt x="254168" y="643617"/>
                    <a:pt x="217889" y="667440"/>
                    <a:pt x="243386" y="743576"/>
                  </a:cubicBezTo>
                  <a:cubicBezTo>
                    <a:pt x="271869" y="828673"/>
                    <a:pt x="298459" y="963969"/>
                    <a:pt x="393162" y="935336"/>
                  </a:cubicBezTo>
                  <a:cubicBezTo>
                    <a:pt x="256353" y="1020069"/>
                    <a:pt x="198293" y="855047"/>
                    <a:pt x="149703" y="678806"/>
                  </a:cubicBezTo>
                  <a:cubicBezTo>
                    <a:pt x="139286" y="641067"/>
                    <a:pt x="211770" y="613964"/>
                    <a:pt x="268446" y="599028"/>
                  </a:cubicBezTo>
                  <a:close/>
                  <a:moveTo>
                    <a:pt x="393162" y="935415"/>
                  </a:moveTo>
                  <a:cubicBezTo>
                    <a:pt x="298459" y="964048"/>
                    <a:pt x="271869" y="828752"/>
                    <a:pt x="243386" y="743655"/>
                  </a:cubicBezTo>
                  <a:cubicBezTo>
                    <a:pt x="217889" y="667520"/>
                    <a:pt x="254168" y="643623"/>
                    <a:pt x="388062" y="599909"/>
                  </a:cubicBezTo>
                  <a:cubicBezTo>
                    <a:pt x="388062" y="599909"/>
                    <a:pt x="415671" y="600564"/>
                    <a:pt x="430605" y="601147"/>
                  </a:cubicBezTo>
                  <a:cubicBezTo>
                    <a:pt x="567195" y="606830"/>
                    <a:pt x="629042" y="557797"/>
                    <a:pt x="629042" y="557797"/>
                  </a:cubicBezTo>
                  <a:cubicBezTo>
                    <a:pt x="627730" y="649597"/>
                    <a:pt x="535944" y="840556"/>
                    <a:pt x="399791" y="931262"/>
                  </a:cubicBezTo>
                  <a:cubicBezTo>
                    <a:pt x="397532" y="932793"/>
                    <a:pt x="395420" y="934024"/>
                    <a:pt x="393162" y="935336"/>
                  </a:cubicBezTo>
                  <a:close/>
                  <a:moveTo>
                    <a:pt x="69497" y="194075"/>
                  </a:moveTo>
                  <a:cubicBezTo>
                    <a:pt x="140159" y="278443"/>
                    <a:pt x="414358" y="255933"/>
                    <a:pt x="628967" y="557780"/>
                  </a:cubicBezTo>
                  <a:cubicBezTo>
                    <a:pt x="444079" y="377386"/>
                    <a:pt x="160848" y="414686"/>
                    <a:pt x="106358" y="407764"/>
                  </a:cubicBezTo>
                  <a:cubicBezTo>
                    <a:pt x="102861" y="396763"/>
                    <a:pt x="99000" y="386927"/>
                    <a:pt x="94776" y="377820"/>
                  </a:cubicBezTo>
                  <a:cubicBezTo>
                    <a:pt x="75106" y="318879"/>
                    <a:pt x="67531" y="247479"/>
                    <a:pt x="69424" y="194075"/>
                  </a:cubicBezTo>
                  <a:close/>
                  <a:moveTo>
                    <a:pt x="629042" y="557777"/>
                  </a:moveTo>
                  <a:cubicBezTo>
                    <a:pt x="414432" y="255931"/>
                    <a:pt x="140232" y="278446"/>
                    <a:pt x="69569" y="194078"/>
                  </a:cubicBezTo>
                  <a:cubicBezTo>
                    <a:pt x="70953" y="153860"/>
                    <a:pt x="77801" y="123771"/>
                    <a:pt x="88801" y="116995"/>
                  </a:cubicBezTo>
                  <a:cubicBezTo>
                    <a:pt x="117066" y="99582"/>
                    <a:pt x="226265" y="104974"/>
                    <a:pt x="362345" y="209960"/>
                  </a:cubicBezTo>
                  <a:cubicBezTo>
                    <a:pt x="436941" y="274293"/>
                    <a:pt x="511464" y="350210"/>
                    <a:pt x="568578" y="428021"/>
                  </a:cubicBezTo>
                  <a:cubicBezTo>
                    <a:pt x="632538" y="515232"/>
                    <a:pt x="629114" y="557780"/>
                    <a:pt x="629114" y="557780"/>
                  </a:cubicBezTo>
                  <a:close/>
                  <a:moveTo>
                    <a:pt x="149265" y="57557"/>
                  </a:moveTo>
                  <a:cubicBezTo>
                    <a:pt x="207398" y="88740"/>
                    <a:pt x="284908" y="143164"/>
                    <a:pt x="362345" y="209974"/>
                  </a:cubicBezTo>
                  <a:cubicBezTo>
                    <a:pt x="226265" y="104987"/>
                    <a:pt x="117066" y="99596"/>
                    <a:pt x="88801" y="117008"/>
                  </a:cubicBezTo>
                  <a:cubicBezTo>
                    <a:pt x="63086" y="132818"/>
                    <a:pt x="60390" y="274452"/>
                    <a:pt x="94920" y="377836"/>
                  </a:cubicBezTo>
                  <a:cubicBezTo>
                    <a:pt x="62285" y="307019"/>
                    <a:pt x="11510" y="283632"/>
                    <a:pt x="6119" y="150377"/>
                  </a:cubicBezTo>
                  <a:cubicBezTo>
                    <a:pt x="0" y="0"/>
                    <a:pt x="46622" y="2477"/>
                    <a:pt x="149265" y="57557"/>
                  </a:cubicBezTo>
                  <a:close/>
                  <a:moveTo>
                    <a:pt x="268446" y="599028"/>
                  </a:moveTo>
                  <a:cubicBezTo>
                    <a:pt x="214308" y="598062"/>
                    <a:pt x="177803" y="593458"/>
                    <a:pt x="154288" y="571415"/>
                  </a:cubicBezTo>
                  <a:cubicBezTo>
                    <a:pt x="112401" y="532218"/>
                    <a:pt x="114440" y="432987"/>
                    <a:pt x="106500" y="407779"/>
                  </a:cubicBezTo>
                  <a:lnTo>
                    <a:pt x="106427" y="407779"/>
                  </a:lnTo>
                  <a:cubicBezTo>
                    <a:pt x="160917" y="414773"/>
                    <a:pt x="444154" y="377476"/>
                    <a:pt x="629042" y="557797"/>
                  </a:cubicBezTo>
                  <a:cubicBezTo>
                    <a:pt x="629042" y="557797"/>
                    <a:pt x="567190" y="606824"/>
                    <a:pt x="430600" y="60114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23019" y="4753062"/>
            <a:ext cx="794904" cy="523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Consistent
community
involvement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36280" y="1786385"/>
            <a:ext cx="27603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From Novice to 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Maintainer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6539" y="4121814"/>
            <a:ext cx="65462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Aspiring
Developer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2960" y="4121814"/>
            <a:ext cx="68969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Maintainer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86865" y="4308850"/>
            <a:ext cx="87673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Small
Contributions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21187" y="4402368"/>
            <a:ext cx="502660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Finding
Niche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09010" y="4402368"/>
            <a:ext cx="56110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Creation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38087" y="4308850"/>
            <a:ext cx="81828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Active
Participation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7221" y="4542646"/>
            <a:ext cx="120404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Eager to learn and
grow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76735" y="4542646"/>
            <a:ext cx="139108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Leading open-source
projects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94022" y="4729682"/>
            <a:ext cx="1005320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Documentation
and bug fixes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91834" y="4823200"/>
            <a:ext cx="128587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Focus on developer
resources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78397" y="4823200"/>
            <a:ext cx="1087148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Building own
open-source tool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2A7D7C-3BAC-42C5-60CC-109256950E42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Oss-0-to-100.png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88564" y="1684496"/>
            <a:ext cx="2024510" cy="1636395"/>
            <a:chOff x="1602714" y="1216342"/>
            <a:chExt cx="2024510" cy="1636395"/>
          </a:xfrm>
        </p:grpSpPr>
        <p:sp>
          <p:nvSpPr>
            <p:cNvPr id="2" name="Rounded Rectangle 1"/>
            <p:cNvSpPr/>
            <p:nvPr/>
          </p:nvSpPr>
          <p:spPr>
            <a:xfrm>
              <a:off x="1602714" y="1216542"/>
              <a:ext cx="2024510" cy="1636033"/>
            </a:xfrm>
            <a:custGeom>
              <a:avLst/>
              <a:gdLst/>
              <a:ahLst/>
              <a:cxnLst/>
              <a:rect l="0" t="0" r="0" b="0"/>
              <a:pathLst>
                <a:path w="2024510" h="1636033">
                  <a:moveTo>
                    <a:pt x="1619831" y="1325156"/>
                  </a:moveTo>
                  <a:lnTo>
                    <a:pt x="1560804" y="1104128"/>
                  </a:lnTo>
                  <a:cubicBezTo>
                    <a:pt x="1391773" y="1149105"/>
                    <a:pt x="1231973" y="1237830"/>
                    <a:pt x="1099318" y="1370333"/>
                  </a:cubicBezTo>
                  <a:cubicBezTo>
                    <a:pt x="1019251" y="1450295"/>
                    <a:pt x="955119" y="1540182"/>
                    <a:pt x="906922" y="1636033"/>
                  </a:cubicBezTo>
                  <a:lnTo>
                    <a:pt x="649995" y="1190282"/>
                  </a:lnTo>
                  <a:lnTo>
                    <a:pt x="0" y="1433255"/>
                  </a:lnTo>
                  <a:cubicBezTo>
                    <a:pt x="94135" y="1174146"/>
                    <a:pt x="245183" y="931059"/>
                    <a:pt x="453123" y="723366"/>
                  </a:cubicBezTo>
                  <a:cubicBezTo>
                    <a:pt x="703687" y="473097"/>
                    <a:pt x="1005544" y="305495"/>
                    <a:pt x="1324822" y="220551"/>
                  </a:cubicBezTo>
                  <a:lnTo>
                    <a:pt x="1265920" y="0"/>
                  </a:lnTo>
                  <a:lnTo>
                    <a:pt x="2024510" y="6255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603057" y="121634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2024062" y="625792"/>
                  </a:moveTo>
                  <a:cubicBezTo>
                    <a:pt x="1875472" y="850582"/>
                    <a:pt x="1742122" y="1085850"/>
                    <a:pt x="1619249" y="1324927"/>
                  </a:cubicBezTo>
                  <a:cubicBezTo>
                    <a:pt x="1595437" y="1253490"/>
                    <a:pt x="1587817" y="1175385"/>
                    <a:pt x="1560194" y="1103947"/>
                  </a:cubicBezTo>
                  <a:cubicBezTo>
                    <a:pt x="1394460" y="1158240"/>
                    <a:pt x="1215390" y="1223010"/>
                    <a:pt x="1099185" y="1370647"/>
                  </a:cubicBezTo>
                  <a:cubicBezTo>
                    <a:pt x="1028700" y="1459230"/>
                    <a:pt x="947737" y="1537335"/>
                    <a:pt x="906780" y="1636395"/>
                  </a:cubicBezTo>
                  <a:cubicBezTo>
                    <a:pt x="831532" y="1482090"/>
                    <a:pt x="722947" y="1345882"/>
                    <a:pt x="649605" y="1190625"/>
                  </a:cubicBezTo>
                  <a:cubicBezTo>
                    <a:pt x="541972" y="1210627"/>
                    <a:pt x="445770" y="1271587"/>
                    <a:pt x="341947" y="1305877"/>
                  </a:cubicBezTo>
                  <a:cubicBezTo>
                    <a:pt x="226695" y="1343025"/>
                    <a:pt x="112395" y="1387792"/>
                    <a:pt x="0" y="1433512"/>
                  </a:cubicBezTo>
                  <a:cubicBezTo>
                    <a:pt x="33337" y="1290637"/>
                    <a:pt x="121920" y="1165860"/>
                    <a:pt x="198120" y="1036320"/>
                  </a:cubicBezTo>
                  <a:cubicBezTo>
                    <a:pt x="265747" y="922020"/>
                    <a:pt x="354330" y="820102"/>
                    <a:pt x="452437" y="723900"/>
                  </a:cubicBezTo>
                  <a:cubicBezTo>
                    <a:pt x="705802" y="476250"/>
                    <a:pt x="1002030" y="291465"/>
                    <a:pt x="1324927" y="220980"/>
                  </a:cubicBezTo>
                  <a:cubicBezTo>
                    <a:pt x="1305877" y="146684"/>
                    <a:pt x="1285874" y="73342"/>
                    <a:pt x="1265872" y="0"/>
                  </a:cubicBezTo>
                  <a:cubicBezTo>
                    <a:pt x="1390650" y="99059"/>
                    <a:pt x="1514475" y="199072"/>
                    <a:pt x="1634490" y="303847"/>
                  </a:cubicBezTo>
                  <a:cubicBezTo>
                    <a:pt x="1761172" y="415289"/>
                    <a:pt x="1902142" y="509587"/>
                    <a:pt x="2024062" y="62579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02714" y="1216542"/>
              <a:ext cx="2024510" cy="1636033"/>
            </a:xfrm>
            <a:custGeom>
              <a:avLst/>
              <a:gdLst/>
              <a:ahLst/>
              <a:cxnLst/>
              <a:rect l="0" t="0" r="0" b="0"/>
              <a:pathLst>
                <a:path w="2024510" h="1636033">
                  <a:moveTo>
                    <a:pt x="1619831" y="1325156"/>
                  </a:moveTo>
                  <a:lnTo>
                    <a:pt x="1560804" y="1104128"/>
                  </a:lnTo>
                  <a:cubicBezTo>
                    <a:pt x="1391773" y="1149105"/>
                    <a:pt x="1231973" y="1237830"/>
                    <a:pt x="1099318" y="1370333"/>
                  </a:cubicBezTo>
                  <a:cubicBezTo>
                    <a:pt x="1019251" y="1450295"/>
                    <a:pt x="955119" y="1540182"/>
                    <a:pt x="906922" y="1636033"/>
                  </a:cubicBezTo>
                  <a:lnTo>
                    <a:pt x="649995" y="1190282"/>
                  </a:lnTo>
                  <a:lnTo>
                    <a:pt x="0" y="1433255"/>
                  </a:lnTo>
                  <a:cubicBezTo>
                    <a:pt x="94135" y="1174146"/>
                    <a:pt x="245183" y="931059"/>
                    <a:pt x="453123" y="723366"/>
                  </a:cubicBezTo>
                  <a:cubicBezTo>
                    <a:pt x="703687" y="473097"/>
                    <a:pt x="1005544" y="305495"/>
                    <a:pt x="1324822" y="220551"/>
                  </a:cubicBezTo>
                  <a:lnTo>
                    <a:pt x="1265920" y="0"/>
                  </a:lnTo>
                  <a:lnTo>
                    <a:pt x="2024510" y="625544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17445" y="2874978"/>
            <a:ext cx="1324927" cy="2156793"/>
            <a:chOff x="1331595" y="2406824"/>
            <a:chExt cx="1324927" cy="2156793"/>
          </a:xfrm>
        </p:grpSpPr>
        <p:sp>
          <p:nvSpPr>
            <p:cNvPr id="6" name="Rounded Rectangle 5"/>
            <p:cNvSpPr/>
            <p:nvPr/>
          </p:nvSpPr>
          <p:spPr>
            <a:xfrm>
              <a:off x="1331709" y="2406824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608561" y="2156793"/>
                  </a:moveTo>
                  <a:cubicBezTo>
                    <a:pt x="189938" y="1658921"/>
                    <a:pt x="60607" y="1000544"/>
                    <a:pt x="220446" y="403517"/>
                  </a:cubicBezTo>
                  <a:lnTo>
                    <a:pt x="0" y="344271"/>
                  </a:lnTo>
                  <a:lnTo>
                    <a:pt x="921000" y="0"/>
                  </a:lnTo>
                  <a:lnTo>
                    <a:pt x="1324603" y="700230"/>
                  </a:lnTo>
                  <a:lnTo>
                    <a:pt x="1103671" y="640861"/>
                  </a:lnTo>
                  <a:cubicBezTo>
                    <a:pt x="1028957" y="919905"/>
                    <a:pt x="1073572" y="1224267"/>
                    <a:pt x="1237554" y="1473126"/>
                  </a:cubicBezTo>
                  <a:lnTo>
                    <a:pt x="722976" y="1472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31595" y="2406967"/>
              <a:ext cx="1324927" cy="2156460"/>
            </a:xfrm>
            <a:custGeom>
              <a:avLst/>
              <a:gdLst/>
              <a:ahLst/>
              <a:cxnLst/>
              <a:rect l="0" t="0" r="0" b="0"/>
              <a:pathLst>
                <a:path w="1324927" h="2156460">
                  <a:moveTo>
                    <a:pt x="722947" y="1472564"/>
                  </a:moveTo>
                  <a:cubicBezTo>
                    <a:pt x="681990" y="1700212"/>
                    <a:pt x="641985" y="1927859"/>
                    <a:pt x="608647" y="2156460"/>
                  </a:cubicBezTo>
                  <a:cubicBezTo>
                    <a:pt x="471487" y="2005012"/>
                    <a:pt x="382905" y="1824037"/>
                    <a:pt x="300037" y="1646872"/>
                  </a:cubicBezTo>
                  <a:cubicBezTo>
                    <a:pt x="211454" y="1459230"/>
                    <a:pt x="187642" y="1250632"/>
                    <a:pt x="159067" y="1046797"/>
                  </a:cubicBezTo>
                  <a:cubicBezTo>
                    <a:pt x="129539" y="832484"/>
                    <a:pt x="149542" y="608647"/>
                    <a:pt x="220979" y="402907"/>
                  </a:cubicBezTo>
                  <a:cubicBezTo>
                    <a:pt x="148589" y="379094"/>
                    <a:pt x="73342" y="362902"/>
                    <a:pt x="0" y="343852"/>
                  </a:cubicBezTo>
                  <a:cubicBezTo>
                    <a:pt x="148589" y="305752"/>
                    <a:pt x="287654" y="238124"/>
                    <a:pt x="431482" y="182879"/>
                  </a:cubicBezTo>
                  <a:cubicBezTo>
                    <a:pt x="593407" y="120014"/>
                    <a:pt x="752474" y="44767"/>
                    <a:pt x="921067" y="0"/>
                  </a:cubicBezTo>
                  <a:cubicBezTo>
                    <a:pt x="988694" y="101917"/>
                    <a:pt x="1030604" y="220979"/>
                    <a:pt x="1104900" y="319087"/>
                  </a:cubicBezTo>
                  <a:cubicBezTo>
                    <a:pt x="1193482" y="436245"/>
                    <a:pt x="1240155" y="580072"/>
                    <a:pt x="1324927" y="700087"/>
                  </a:cubicBezTo>
                  <a:cubicBezTo>
                    <a:pt x="1254442" y="670559"/>
                    <a:pt x="1172527" y="673417"/>
                    <a:pt x="1103947" y="641032"/>
                  </a:cubicBezTo>
                  <a:cubicBezTo>
                    <a:pt x="1032510" y="921067"/>
                    <a:pt x="1077277" y="1222057"/>
                    <a:pt x="1237297" y="1472565"/>
                  </a:cubicBezTo>
                  <a:cubicBezTo>
                    <a:pt x="1065847" y="1471612"/>
                    <a:pt x="894397" y="1460182"/>
                    <a:pt x="722947" y="147256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31709" y="2406824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608561" y="2156793"/>
                  </a:moveTo>
                  <a:cubicBezTo>
                    <a:pt x="189938" y="1658921"/>
                    <a:pt x="60607" y="1000544"/>
                    <a:pt x="220446" y="403517"/>
                  </a:cubicBezTo>
                  <a:lnTo>
                    <a:pt x="0" y="344271"/>
                  </a:lnTo>
                  <a:lnTo>
                    <a:pt x="921000" y="0"/>
                  </a:lnTo>
                  <a:lnTo>
                    <a:pt x="1324603" y="700230"/>
                  </a:lnTo>
                  <a:lnTo>
                    <a:pt x="1103671" y="640861"/>
                  </a:lnTo>
                  <a:cubicBezTo>
                    <a:pt x="1028957" y="919905"/>
                    <a:pt x="1073572" y="1224267"/>
                    <a:pt x="1237554" y="1473126"/>
                  </a:cubicBezTo>
                  <a:lnTo>
                    <a:pt x="722976" y="1472822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78315" y="4347686"/>
            <a:ext cx="1873719" cy="1454610"/>
            <a:chOff x="1892465" y="3879532"/>
            <a:chExt cx="1873719" cy="1454610"/>
          </a:xfrm>
        </p:grpSpPr>
        <p:sp>
          <p:nvSpPr>
            <p:cNvPr id="10" name="Rounded Rectangle 9"/>
            <p:cNvSpPr/>
            <p:nvPr/>
          </p:nvSpPr>
          <p:spPr>
            <a:xfrm>
              <a:off x="1892465" y="3879646"/>
              <a:ext cx="1873376" cy="1454496"/>
            </a:xfrm>
            <a:custGeom>
              <a:avLst/>
              <a:gdLst/>
              <a:ahLst/>
              <a:cxnLst/>
              <a:rect l="0" t="0" r="0" b="0"/>
              <a:pathLst>
                <a:path w="1873376" h="1454496">
                  <a:moveTo>
                    <a:pt x="0" y="969768"/>
                  </a:moveTo>
                  <a:lnTo>
                    <a:pt x="162210" y="0"/>
                  </a:lnTo>
                  <a:lnTo>
                    <a:pt x="970435" y="476"/>
                  </a:lnTo>
                  <a:lnTo>
                    <a:pt x="808701" y="162029"/>
                  </a:lnTo>
                  <a:cubicBezTo>
                    <a:pt x="1024737" y="378323"/>
                    <a:pt x="1313126" y="478345"/>
                    <a:pt x="1596066" y="462048"/>
                  </a:cubicBezTo>
                  <a:lnTo>
                    <a:pt x="1338300" y="907675"/>
                  </a:lnTo>
                  <a:lnTo>
                    <a:pt x="1873376" y="1348901"/>
                  </a:lnTo>
                  <a:cubicBezTo>
                    <a:pt x="1270396" y="1454496"/>
                    <a:pt x="627183" y="1274225"/>
                    <a:pt x="161734" y="8082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92617" y="3879532"/>
              <a:ext cx="1873567" cy="1396365"/>
            </a:xfrm>
            <a:custGeom>
              <a:avLst/>
              <a:gdLst/>
              <a:ahLst/>
              <a:cxnLst/>
              <a:rect l="0" t="0" r="0" b="0"/>
              <a:pathLst>
                <a:path w="1873567" h="1396365">
                  <a:moveTo>
                    <a:pt x="161925" y="808672"/>
                  </a:moveTo>
                  <a:cubicBezTo>
                    <a:pt x="114300" y="867727"/>
                    <a:pt x="52387" y="914400"/>
                    <a:pt x="0" y="969645"/>
                  </a:cubicBezTo>
                  <a:cubicBezTo>
                    <a:pt x="18097" y="807720"/>
                    <a:pt x="51435" y="646747"/>
                    <a:pt x="80962" y="485775"/>
                  </a:cubicBezTo>
                  <a:cubicBezTo>
                    <a:pt x="110489" y="324802"/>
                    <a:pt x="146685" y="163829"/>
                    <a:pt x="161925" y="0"/>
                  </a:cubicBezTo>
                  <a:cubicBezTo>
                    <a:pt x="431482" y="14287"/>
                    <a:pt x="701040" y="3809"/>
                    <a:pt x="970597" y="952"/>
                  </a:cubicBezTo>
                  <a:cubicBezTo>
                    <a:pt x="925830" y="61912"/>
                    <a:pt x="861060" y="106680"/>
                    <a:pt x="808672" y="161925"/>
                  </a:cubicBezTo>
                  <a:cubicBezTo>
                    <a:pt x="1013460" y="389572"/>
                    <a:pt x="1314450" y="492442"/>
                    <a:pt x="1596390" y="461962"/>
                  </a:cubicBezTo>
                  <a:cubicBezTo>
                    <a:pt x="1502092" y="605790"/>
                    <a:pt x="1427797" y="761047"/>
                    <a:pt x="1338262" y="907732"/>
                  </a:cubicBezTo>
                  <a:cubicBezTo>
                    <a:pt x="1516379" y="1055369"/>
                    <a:pt x="1693544" y="1203007"/>
                    <a:pt x="1873567" y="1348740"/>
                  </a:cubicBezTo>
                  <a:cubicBezTo>
                    <a:pt x="1668779" y="1387792"/>
                    <a:pt x="1456372" y="1396365"/>
                    <a:pt x="1251584" y="1357312"/>
                  </a:cubicBezTo>
                  <a:cubicBezTo>
                    <a:pt x="1066799" y="1322069"/>
                    <a:pt x="878204" y="1283969"/>
                    <a:pt x="709612" y="1194434"/>
                  </a:cubicBezTo>
                  <a:cubicBezTo>
                    <a:pt x="516254" y="1091565"/>
                    <a:pt x="329564" y="967739"/>
                    <a:pt x="161924" y="80867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92465" y="3879646"/>
              <a:ext cx="1873376" cy="1454496"/>
            </a:xfrm>
            <a:custGeom>
              <a:avLst/>
              <a:gdLst/>
              <a:ahLst/>
              <a:cxnLst/>
              <a:rect l="0" t="0" r="0" b="0"/>
              <a:pathLst>
                <a:path w="1873376" h="1454496">
                  <a:moveTo>
                    <a:pt x="0" y="969768"/>
                  </a:moveTo>
                  <a:lnTo>
                    <a:pt x="162210" y="0"/>
                  </a:lnTo>
                  <a:lnTo>
                    <a:pt x="970435" y="476"/>
                  </a:lnTo>
                  <a:lnTo>
                    <a:pt x="808701" y="162029"/>
                  </a:lnTo>
                  <a:cubicBezTo>
                    <a:pt x="1024737" y="378323"/>
                    <a:pt x="1313126" y="478345"/>
                    <a:pt x="1596066" y="462048"/>
                  </a:cubicBezTo>
                  <a:lnTo>
                    <a:pt x="1338300" y="907675"/>
                  </a:lnTo>
                  <a:lnTo>
                    <a:pt x="1873376" y="1348901"/>
                  </a:lnTo>
                  <a:cubicBezTo>
                    <a:pt x="1270396" y="1454496"/>
                    <a:pt x="627183" y="1274225"/>
                    <a:pt x="161734" y="80822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16615" y="4244816"/>
            <a:ext cx="2024519" cy="1636395"/>
            <a:chOff x="3230765" y="3776662"/>
            <a:chExt cx="2024519" cy="1636395"/>
          </a:xfrm>
        </p:grpSpPr>
        <p:sp>
          <p:nvSpPr>
            <p:cNvPr id="14" name="Rounded Rectangle 13"/>
            <p:cNvSpPr/>
            <p:nvPr/>
          </p:nvSpPr>
          <p:spPr>
            <a:xfrm>
              <a:off x="3230765" y="3776833"/>
              <a:ext cx="2024519" cy="1636023"/>
            </a:xfrm>
            <a:custGeom>
              <a:avLst/>
              <a:gdLst/>
              <a:ahLst/>
              <a:cxnLst/>
              <a:rect l="0" t="0" r="0" b="0"/>
              <a:pathLst>
                <a:path w="2024519" h="1636023">
                  <a:moveTo>
                    <a:pt x="1374514" y="445750"/>
                  </a:moveTo>
                  <a:lnTo>
                    <a:pt x="2024519" y="202777"/>
                  </a:lnTo>
                  <a:cubicBezTo>
                    <a:pt x="1930374" y="461886"/>
                    <a:pt x="1779327" y="704973"/>
                    <a:pt x="1571396" y="912666"/>
                  </a:cubicBezTo>
                  <a:cubicBezTo>
                    <a:pt x="1320822" y="1162935"/>
                    <a:pt x="1018965" y="1330528"/>
                    <a:pt x="699687" y="1415481"/>
                  </a:cubicBezTo>
                  <a:lnTo>
                    <a:pt x="758590" y="1636023"/>
                  </a:lnTo>
                  <a:lnTo>
                    <a:pt x="0" y="1010488"/>
                  </a:lnTo>
                  <a:lnTo>
                    <a:pt x="404679" y="310876"/>
                  </a:lnTo>
                  <a:lnTo>
                    <a:pt x="463705" y="531904"/>
                  </a:lnTo>
                  <a:cubicBezTo>
                    <a:pt x="632736" y="486927"/>
                    <a:pt x="792546" y="398202"/>
                    <a:pt x="925201" y="265699"/>
                  </a:cubicBezTo>
                  <a:cubicBezTo>
                    <a:pt x="1005258" y="185727"/>
                    <a:pt x="1069390" y="95850"/>
                    <a:pt x="1117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30879" y="377666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1117282" y="0"/>
                  </a:moveTo>
                  <a:cubicBezTo>
                    <a:pt x="1191577" y="155257"/>
                    <a:pt x="1286827" y="299084"/>
                    <a:pt x="1374457" y="445770"/>
                  </a:cubicBezTo>
                  <a:cubicBezTo>
                    <a:pt x="1587817" y="356235"/>
                    <a:pt x="1811654" y="292417"/>
                    <a:pt x="2024062" y="202882"/>
                  </a:cubicBezTo>
                  <a:cubicBezTo>
                    <a:pt x="1925002" y="460057"/>
                    <a:pt x="1774507" y="700087"/>
                    <a:pt x="1571625" y="912495"/>
                  </a:cubicBezTo>
                  <a:cubicBezTo>
                    <a:pt x="1441132" y="1048702"/>
                    <a:pt x="1294447" y="1163955"/>
                    <a:pt x="1133475" y="1242059"/>
                  </a:cubicBezTo>
                  <a:cubicBezTo>
                    <a:pt x="990600" y="1310640"/>
                    <a:pt x="852487" y="1393507"/>
                    <a:pt x="699134" y="1415415"/>
                  </a:cubicBezTo>
                  <a:cubicBezTo>
                    <a:pt x="735329" y="1483042"/>
                    <a:pt x="746759" y="1561147"/>
                    <a:pt x="758189" y="1636395"/>
                  </a:cubicBezTo>
                  <a:cubicBezTo>
                    <a:pt x="510539" y="1422082"/>
                    <a:pt x="250507" y="1221105"/>
                    <a:pt x="0" y="1010602"/>
                  </a:cubicBezTo>
                  <a:cubicBezTo>
                    <a:pt x="67627" y="889635"/>
                    <a:pt x="140017" y="772477"/>
                    <a:pt x="207645" y="651510"/>
                  </a:cubicBezTo>
                  <a:cubicBezTo>
                    <a:pt x="271462" y="537210"/>
                    <a:pt x="349567" y="429577"/>
                    <a:pt x="404812" y="311467"/>
                  </a:cubicBezTo>
                  <a:cubicBezTo>
                    <a:pt x="420052" y="385762"/>
                    <a:pt x="449579" y="457200"/>
                    <a:pt x="463867" y="532447"/>
                  </a:cubicBezTo>
                  <a:cubicBezTo>
                    <a:pt x="635317" y="499110"/>
                    <a:pt x="796289" y="401955"/>
                    <a:pt x="924877" y="265747"/>
                  </a:cubicBezTo>
                  <a:cubicBezTo>
                    <a:pt x="1002982" y="183832"/>
                    <a:pt x="1077277" y="100012"/>
                    <a:pt x="1117282" y="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30765" y="3776833"/>
              <a:ext cx="2024519" cy="1636023"/>
            </a:xfrm>
            <a:custGeom>
              <a:avLst/>
              <a:gdLst/>
              <a:ahLst/>
              <a:cxnLst/>
              <a:rect l="0" t="0" r="0" b="0"/>
              <a:pathLst>
                <a:path w="2024519" h="1636023">
                  <a:moveTo>
                    <a:pt x="1374514" y="445750"/>
                  </a:moveTo>
                  <a:lnTo>
                    <a:pt x="2024519" y="202777"/>
                  </a:lnTo>
                  <a:cubicBezTo>
                    <a:pt x="1930374" y="461886"/>
                    <a:pt x="1779327" y="704973"/>
                    <a:pt x="1571396" y="912666"/>
                  </a:cubicBezTo>
                  <a:cubicBezTo>
                    <a:pt x="1320822" y="1162935"/>
                    <a:pt x="1018965" y="1330528"/>
                    <a:pt x="699687" y="1415481"/>
                  </a:cubicBezTo>
                  <a:lnTo>
                    <a:pt x="758590" y="1636023"/>
                  </a:lnTo>
                  <a:lnTo>
                    <a:pt x="0" y="1010488"/>
                  </a:lnTo>
                  <a:lnTo>
                    <a:pt x="404679" y="310876"/>
                  </a:lnTo>
                  <a:lnTo>
                    <a:pt x="463705" y="531904"/>
                  </a:lnTo>
                  <a:cubicBezTo>
                    <a:pt x="632736" y="486927"/>
                    <a:pt x="792546" y="398202"/>
                    <a:pt x="925201" y="265699"/>
                  </a:cubicBezTo>
                  <a:cubicBezTo>
                    <a:pt x="1005258" y="185727"/>
                    <a:pt x="1069390" y="95850"/>
                    <a:pt x="1117596" y="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87327" y="2533945"/>
            <a:ext cx="1324927" cy="2156793"/>
            <a:chOff x="4201477" y="2065791"/>
            <a:chExt cx="1324927" cy="2156793"/>
          </a:xfrm>
        </p:grpSpPr>
        <p:sp>
          <p:nvSpPr>
            <p:cNvPr id="18" name="Rounded Rectangle 17"/>
            <p:cNvSpPr/>
            <p:nvPr/>
          </p:nvSpPr>
          <p:spPr>
            <a:xfrm>
              <a:off x="4201687" y="2065791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716041" y="0"/>
                  </a:moveTo>
                  <a:cubicBezTo>
                    <a:pt x="1134665" y="497862"/>
                    <a:pt x="1263996" y="1156239"/>
                    <a:pt x="1104147" y="1753276"/>
                  </a:cubicBezTo>
                  <a:lnTo>
                    <a:pt x="1324603" y="1812512"/>
                  </a:lnTo>
                  <a:lnTo>
                    <a:pt x="403602" y="2156793"/>
                  </a:lnTo>
                  <a:lnTo>
                    <a:pt x="0" y="1456553"/>
                  </a:lnTo>
                  <a:lnTo>
                    <a:pt x="220932" y="1515922"/>
                  </a:lnTo>
                  <a:cubicBezTo>
                    <a:pt x="295646" y="1236878"/>
                    <a:pt x="251031" y="932516"/>
                    <a:pt x="87048" y="683666"/>
                  </a:cubicBezTo>
                  <a:lnTo>
                    <a:pt x="601627" y="683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201477" y="2065972"/>
              <a:ext cx="1324927" cy="2156460"/>
            </a:xfrm>
            <a:custGeom>
              <a:avLst/>
              <a:gdLst/>
              <a:ahLst/>
              <a:cxnLst/>
              <a:rect l="0" t="0" r="0" b="0"/>
              <a:pathLst>
                <a:path w="1324927" h="2156460">
                  <a:moveTo>
                    <a:pt x="601979" y="683895"/>
                  </a:moveTo>
                  <a:cubicBezTo>
                    <a:pt x="632459" y="454342"/>
                    <a:pt x="667702" y="225742"/>
                    <a:pt x="716279" y="0"/>
                  </a:cubicBezTo>
                  <a:cubicBezTo>
                    <a:pt x="857249" y="146685"/>
                    <a:pt x="955357" y="325754"/>
                    <a:pt x="1024889" y="509587"/>
                  </a:cubicBezTo>
                  <a:cubicBezTo>
                    <a:pt x="1101089" y="710565"/>
                    <a:pt x="1151572" y="918209"/>
                    <a:pt x="1166812" y="1129664"/>
                  </a:cubicBezTo>
                  <a:cubicBezTo>
                    <a:pt x="1182052" y="1339214"/>
                    <a:pt x="1147762" y="1546859"/>
                    <a:pt x="1103947" y="1753552"/>
                  </a:cubicBezTo>
                  <a:cubicBezTo>
                    <a:pt x="1180147" y="1757362"/>
                    <a:pt x="1248727" y="1804987"/>
                    <a:pt x="1324927" y="1812607"/>
                  </a:cubicBezTo>
                  <a:cubicBezTo>
                    <a:pt x="1021079" y="1935479"/>
                    <a:pt x="703897" y="2025967"/>
                    <a:pt x="403859" y="2156460"/>
                  </a:cubicBezTo>
                  <a:cubicBezTo>
                    <a:pt x="331469" y="2040255"/>
                    <a:pt x="258127" y="1924050"/>
                    <a:pt x="199072" y="1801177"/>
                  </a:cubicBezTo>
                  <a:cubicBezTo>
                    <a:pt x="141922" y="1681162"/>
                    <a:pt x="56197" y="1576387"/>
                    <a:pt x="0" y="1456372"/>
                  </a:cubicBezTo>
                  <a:cubicBezTo>
                    <a:pt x="70484" y="1484947"/>
                    <a:pt x="148590" y="1492567"/>
                    <a:pt x="220979" y="1515427"/>
                  </a:cubicBezTo>
                  <a:cubicBezTo>
                    <a:pt x="306704" y="1240155"/>
                    <a:pt x="250507" y="932497"/>
                    <a:pt x="87629" y="683894"/>
                  </a:cubicBezTo>
                  <a:cubicBezTo>
                    <a:pt x="259079" y="687704"/>
                    <a:pt x="430529" y="696277"/>
                    <a:pt x="601979" y="683894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01687" y="2065791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716041" y="0"/>
                  </a:moveTo>
                  <a:cubicBezTo>
                    <a:pt x="1134665" y="497862"/>
                    <a:pt x="1263996" y="1156239"/>
                    <a:pt x="1104147" y="1753276"/>
                  </a:cubicBezTo>
                  <a:lnTo>
                    <a:pt x="1324603" y="1812512"/>
                  </a:lnTo>
                  <a:lnTo>
                    <a:pt x="403602" y="2156793"/>
                  </a:lnTo>
                  <a:lnTo>
                    <a:pt x="0" y="1456553"/>
                  </a:lnTo>
                  <a:lnTo>
                    <a:pt x="220932" y="1515922"/>
                  </a:lnTo>
                  <a:cubicBezTo>
                    <a:pt x="295646" y="1236878"/>
                    <a:pt x="251031" y="932516"/>
                    <a:pt x="87048" y="683666"/>
                  </a:cubicBezTo>
                  <a:lnTo>
                    <a:pt x="601627" y="683971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77665" y="1763420"/>
            <a:ext cx="1873719" cy="1470793"/>
            <a:chOff x="3091815" y="1295266"/>
            <a:chExt cx="1873719" cy="1470793"/>
          </a:xfrm>
        </p:grpSpPr>
        <p:sp>
          <p:nvSpPr>
            <p:cNvPr id="22" name="Rounded Rectangle 21"/>
            <p:cNvSpPr/>
            <p:nvPr/>
          </p:nvSpPr>
          <p:spPr>
            <a:xfrm>
              <a:off x="3092148" y="1295266"/>
              <a:ext cx="1873386" cy="1454496"/>
            </a:xfrm>
            <a:custGeom>
              <a:avLst/>
              <a:gdLst/>
              <a:ahLst/>
              <a:cxnLst/>
              <a:rect l="0" t="0" r="0" b="0"/>
              <a:pathLst>
                <a:path w="1873386" h="1454496">
                  <a:moveTo>
                    <a:pt x="0" y="105594"/>
                  </a:moveTo>
                  <a:cubicBezTo>
                    <a:pt x="602980" y="0"/>
                    <a:pt x="1246193" y="180270"/>
                    <a:pt x="1711642" y="646271"/>
                  </a:cubicBezTo>
                  <a:lnTo>
                    <a:pt x="1873386" y="484717"/>
                  </a:lnTo>
                  <a:lnTo>
                    <a:pt x="1711166" y="1454496"/>
                  </a:lnTo>
                  <a:lnTo>
                    <a:pt x="902941" y="1454019"/>
                  </a:lnTo>
                  <a:lnTo>
                    <a:pt x="1064685" y="1292466"/>
                  </a:lnTo>
                  <a:cubicBezTo>
                    <a:pt x="848639" y="1076172"/>
                    <a:pt x="560260" y="976150"/>
                    <a:pt x="277310" y="992447"/>
                  </a:cubicBezTo>
                  <a:lnTo>
                    <a:pt x="535076" y="5468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091815" y="1359217"/>
              <a:ext cx="1873567" cy="1406842"/>
            </a:xfrm>
            <a:custGeom>
              <a:avLst/>
              <a:gdLst/>
              <a:ahLst/>
              <a:cxnLst/>
              <a:rect l="0" t="0" r="0" b="0"/>
              <a:pathLst>
                <a:path w="1873567" h="1406842">
                  <a:moveTo>
                    <a:pt x="535304" y="482917"/>
                  </a:moveTo>
                  <a:cubicBezTo>
                    <a:pt x="439102" y="418147"/>
                    <a:pt x="358139" y="331470"/>
                    <a:pt x="265747" y="260985"/>
                  </a:cubicBezTo>
                  <a:cubicBezTo>
                    <a:pt x="175259" y="191452"/>
                    <a:pt x="98107" y="101917"/>
                    <a:pt x="0" y="41910"/>
                  </a:cubicBezTo>
                  <a:cubicBezTo>
                    <a:pt x="180022" y="2857"/>
                    <a:pt x="367665" y="0"/>
                    <a:pt x="549592" y="23812"/>
                  </a:cubicBezTo>
                  <a:cubicBezTo>
                    <a:pt x="761047" y="51435"/>
                    <a:pt x="970597" y="101917"/>
                    <a:pt x="1165859" y="197167"/>
                  </a:cubicBezTo>
                  <a:cubicBezTo>
                    <a:pt x="1362075" y="293369"/>
                    <a:pt x="1548764" y="419100"/>
                    <a:pt x="1711642" y="581977"/>
                  </a:cubicBezTo>
                  <a:cubicBezTo>
                    <a:pt x="1771650" y="534352"/>
                    <a:pt x="1809750" y="461962"/>
                    <a:pt x="1873567" y="421004"/>
                  </a:cubicBezTo>
                  <a:cubicBezTo>
                    <a:pt x="1840229" y="578167"/>
                    <a:pt x="1806892" y="736282"/>
                    <a:pt x="1794509" y="897254"/>
                  </a:cubicBezTo>
                  <a:cubicBezTo>
                    <a:pt x="1780222" y="1062990"/>
                    <a:pt x="1744027" y="1226819"/>
                    <a:pt x="1711642" y="1390649"/>
                  </a:cubicBezTo>
                  <a:cubicBezTo>
                    <a:pt x="1570672" y="1381124"/>
                    <a:pt x="1427797" y="1372552"/>
                    <a:pt x="1287780" y="1390649"/>
                  </a:cubicBezTo>
                  <a:cubicBezTo>
                    <a:pt x="1160145" y="1406842"/>
                    <a:pt x="1030604" y="1377315"/>
                    <a:pt x="902970" y="1389697"/>
                  </a:cubicBezTo>
                  <a:cubicBezTo>
                    <a:pt x="965835" y="1346834"/>
                    <a:pt x="1012507" y="1283017"/>
                    <a:pt x="1064895" y="1228724"/>
                  </a:cubicBezTo>
                  <a:cubicBezTo>
                    <a:pt x="957262" y="1113472"/>
                    <a:pt x="823912" y="1035367"/>
                    <a:pt x="683895" y="986789"/>
                  </a:cubicBezTo>
                  <a:cubicBezTo>
                    <a:pt x="552450" y="941069"/>
                    <a:pt x="415290" y="923924"/>
                    <a:pt x="277177" y="928687"/>
                  </a:cubicBezTo>
                  <a:cubicBezTo>
                    <a:pt x="356235" y="775334"/>
                    <a:pt x="458152" y="636269"/>
                    <a:pt x="535305" y="48291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92148" y="1295266"/>
              <a:ext cx="1873386" cy="1454496"/>
            </a:xfrm>
            <a:custGeom>
              <a:avLst/>
              <a:gdLst/>
              <a:ahLst/>
              <a:cxnLst/>
              <a:rect l="0" t="0" r="0" b="0"/>
              <a:pathLst>
                <a:path w="1873386" h="1454496">
                  <a:moveTo>
                    <a:pt x="0" y="105594"/>
                  </a:moveTo>
                  <a:cubicBezTo>
                    <a:pt x="602980" y="0"/>
                    <a:pt x="1246193" y="180270"/>
                    <a:pt x="1711642" y="646271"/>
                  </a:cubicBezTo>
                  <a:lnTo>
                    <a:pt x="1873386" y="484717"/>
                  </a:lnTo>
                  <a:lnTo>
                    <a:pt x="1711166" y="1454496"/>
                  </a:lnTo>
                  <a:lnTo>
                    <a:pt x="902941" y="1454019"/>
                  </a:lnTo>
                  <a:lnTo>
                    <a:pt x="1064685" y="1292466"/>
                  </a:lnTo>
                  <a:cubicBezTo>
                    <a:pt x="848639" y="1076172"/>
                    <a:pt x="560260" y="976150"/>
                    <a:pt x="277310" y="992447"/>
                  </a:cubicBezTo>
                  <a:lnTo>
                    <a:pt x="535076" y="54682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747777" y="976789"/>
            <a:ext cx="223779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Engagement Cycle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95500" y="1795939"/>
            <a:ext cx="8715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Strengthen
Resume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5500" y="2024539"/>
            <a:ext cx="11572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Challenge Self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3500" y="3624739"/>
            <a:ext cx="8858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Gain
Experience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24650" y="3967639"/>
            <a:ext cx="1085850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Build Portfolio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57400" y="5453539"/>
            <a:ext cx="9286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Collaborate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05500" y="5453539"/>
            <a:ext cx="11001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Learn
Technologies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608070" y="2247424"/>
            <a:ext cx="445770" cy="451484"/>
            <a:chOff x="2522220" y="1779270"/>
            <a:chExt cx="445770" cy="451484"/>
          </a:xfrm>
        </p:grpSpPr>
        <p:sp>
          <p:nvSpPr>
            <p:cNvPr id="33" name="Rounded Rectangle 32"/>
            <p:cNvSpPr/>
            <p:nvPr/>
          </p:nvSpPr>
          <p:spPr>
            <a:xfrm>
              <a:off x="2522220" y="1779270"/>
              <a:ext cx="445770" cy="451484"/>
            </a:xfrm>
            <a:custGeom>
              <a:avLst/>
              <a:gdLst/>
              <a:ahLst/>
              <a:cxnLst/>
              <a:rect l="0" t="0" r="0" b="0"/>
              <a:pathLst>
                <a:path w="445770" h="451484">
                  <a:moveTo>
                    <a:pt x="280034" y="440054"/>
                  </a:moveTo>
                  <a:cubicBezTo>
                    <a:pt x="194309" y="451484"/>
                    <a:pt x="108584" y="447675"/>
                    <a:pt x="20954" y="440054"/>
                  </a:cubicBezTo>
                  <a:cubicBezTo>
                    <a:pt x="11429" y="438150"/>
                    <a:pt x="0" y="430529"/>
                    <a:pt x="1904" y="421004"/>
                  </a:cubicBezTo>
                  <a:cubicBezTo>
                    <a:pt x="13334" y="287654"/>
                    <a:pt x="19050" y="154304"/>
                    <a:pt x="1904" y="20954"/>
                  </a:cubicBezTo>
                  <a:cubicBezTo>
                    <a:pt x="0" y="11429"/>
                    <a:pt x="11429" y="0"/>
                    <a:pt x="20954" y="1904"/>
                  </a:cubicBezTo>
                  <a:cubicBezTo>
                    <a:pt x="137159" y="22859"/>
                    <a:pt x="255270" y="9525"/>
                    <a:pt x="369570" y="1904"/>
                  </a:cubicBezTo>
                  <a:moveTo>
                    <a:pt x="230504" y="266700"/>
                  </a:moveTo>
                  <a:cubicBezTo>
                    <a:pt x="177164" y="262889"/>
                    <a:pt x="123825" y="264795"/>
                    <a:pt x="72389" y="266700"/>
                  </a:cubicBezTo>
                  <a:moveTo>
                    <a:pt x="207645" y="346709"/>
                  </a:moveTo>
                  <a:cubicBezTo>
                    <a:pt x="161925" y="346709"/>
                    <a:pt x="114300" y="333374"/>
                    <a:pt x="72390" y="346709"/>
                  </a:cubicBezTo>
                  <a:moveTo>
                    <a:pt x="72389" y="72389"/>
                  </a:moveTo>
                  <a:cubicBezTo>
                    <a:pt x="66674" y="108585"/>
                    <a:pt x="70484" y="144779"/>
                    <a:pt x="72389" y="180975"/>
                  </a:cubicBezTo>
                  <a:cubicBezTo>
                    <a:pt x="102869" y="184785"/>
                    <a:pt x="135254" y="173354"/>
                    <a:pt x="167639" y="180975"/>
                  </a:cubicBezTo>
                  <a:cubicBezTo>
                    <a:pt x="160019" y="144779"/>
                    <a:pt x="169544" y="108585"/>
                    <a:pt x="167639" y="72389"/>
                  </a:cubicBezTo>
                  <a:cubicBezTo>
                    <a:pt x="137159" y="81914"/>
                    <a:pt x="102869" y="74294"/>
                    <a:pt x="72389" y="72389"/>
                  </a:cubicBezTo>
                  <a:moveTo>
                    <a:pt x="316229" y="137159"/>
                  </a:moveTo>
                  <a:cubicBezTo>
                    <a:pt x="306704" y="108584"/>
                    <a:pt x="340995" y="70484"/>
                    <a:pt x="369570" y="81914"/>
                  </a:cubicBezTo>
                  <a:cubicBezTo>
                    <a:pt x="398145" y="91439"/>
                    <a:pt x="426720" y="106679"/>
                    <a:pt x="424815" y="137159"/>
                  </a:cubicBezTo>
                  <a:cubicBezTo>
                    <a:pt x="422910" y="165734"/>
                    <a:pt x="400050" y="188594"/>
                    <a:pt x="369570" y="190499"/>
                  </a:cubicBezTo>
                  <a:cubicBezTo>
                    <a:pt x="340995" y="194309"/>
                    <a:pt x="320040" y="165734"/>
                    <a:pt x="316229" y="137159"/>
                  </a:cubicBezTo>
                  <a:moveTo>
                    <a:pt x="440054" y="280034"/>
                  </a:moveTo>
                  <a:cubicBezTo>
                    <a:pt x="445770" y="299084"/>
                    <a:pt x="436245" y="321944"/>
                    <a:pt x="440054" y="340994"/>
                  </a:cubicBezTo>
                  <a:cubicBezTo>
                    <a:pt x="430529" y="339089"/>
                    <a:pt x="419100" y="340994"/>
                    <a:pt x="407670" y="340994"/>
                  </a:cubicBezTo>
                  <a:cubicBezTo>
                    <a:pt x="407670" y="373379"/>
                    <a:pt x="398145" y="407669"/>
                    <a:pt x="400050" y="440054"/>
                  </a:cubicBezTo>
                  <a:cubicBezTo>
                    <a:pt x="381000" y="441959"/>
                    <a:pt x="360045" y="447675"/>
                    <a:pt x="340995" y="440054"/>
                  </a:cubicBezTo>
                  <a:cubicBezTo>
                    <a:pt x="348615" y="407669"/>
                    <a:pt x="339090" y="373379"/>
                    <a:pt x="331470" y="340994"/>
                  </a:cubicBezTo>
                  <a:cubicBezTo>
                    <a:pt x="321945" y="340994"/>
                    <a:pt x="310515" y="340994"/>
                    <a:pt x="300990" y="340994"/>
                  </a:cubicBezTo>
                  <a:cubicBezTo>
                    <a:pt x="304800" y="321944"/>
                    <a:pt x="306705" y="299084"/>
                    <a:pt x="300990" y="280034"/>
                  </a:cubicBezTo>
                  <a:cubicBezTo>
                    <a:pt x="287655" y="243839"/>
                    <a:pt x="333375" y="201929"/>
                    <a:pt x="369570" y="211454"/>
                  </a:cubicBezTo>
                  <a:cubicBezTo>
                    <a:pt x="407670" y="220979"/>
                    <a:pt x="436245" y="241934"/>
                    <a:pt x="440054" y="28003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524125" y="1781175"/>
              <a:ext cx="438150" cy="438150"/>
            </a:xfrm>
            <a:custGeom>
              <a:avLst/>
              <a:gdLst/>
              <a:ahLst/>
              <a:cxnLst/>
              <a:rect l="0" t="0" r="0" b="0"/>
              <a:pathLst>
                <a:path w="438150" h="438150">
                  <a:moveTo>
                    <a:pt x="278815" y="438150"/>
                  </a:moveTo>
                  <a:lnTo>
                    <a:pt x="19907" y="438150"/>
                  </a:lnTo>
                  <a:cubicBezTo>
                    <a:pt x="8912" y="438150"/>
                    <a:pt x="0" y="429237"/>
                    <a:pt x="0" y="418242"/>
                  </a:cubicBezTo>
                  <a:lnTo>
                    <a:pt x="0" y="19907"/>
                  </a:lnTo>
                  <a:cubicBezTo>
                    <a:pt x="0" y="8912"/>
                    <a:pt x="8912" y="0"/>
                    <a:pt x="19907" y="0"/>
                  </a:cubicBezTo>
                  <a:lnTo>
                    <a:pt x="368522" y="0"/>
                  </a:lnTo>
                  <a:moveTo>
                    <a:pt x="228733" y="263880"/>
                  </a:moveTo>
                  <a:lnTo>
                    <a:pt x="69703" y="263880"/>
                  </a:lnTo>
                  <a:moveTo>
                    <a:pt x="204882" y="345205"/>
                  </a:moveTo>
                  <a:lnTo>
                    <a:pt x="69703" y="345205"/>
                  </a:lnTo>
                  <a:moveTo>
                    <a:pt x="69703" y="178517"/>
                  </a:moveTo>
                  <a:lnTo>
                    <a:pt x="164972" y="178517"/>
                  </a:lnTo>
                  <a:lnTo>
                    <a:pt x="164972" y="71342"/>
                  </a:lnTo>
                  <a:lnTo>
                    <a:pt x="69703" y="71342"/>
                  </a:lnTo>
                  <a:close/>
                  <a:moveTo>
                    <a:pt x="313677" y="134435"/>
                  </a:moveTo>
                  <a:cubicBezTo>
                    <a:pt x="313677" y="104187"/>
                    <a:pt x="338198" y="79667"/>
                    <a:pt x="368446" y="79667"/>
                  </a:cubicBezTo>
                  <a:cubicBezTo>
                    <a:pt x="398694" y="79667"/>
                    <a:pt x="423214" y="104187"/>
                    <a:pt x="423214" y="134435"/>
                  </a:cubicBezTo>
                  <a:cubicBezTo>
                    <a:pt x="423214" y="164683"/>
                    <a:pt x="398694" y="189204"/>
                    <a:pt x="368446" y="189204"/>
                  </a:cubicBezTo>
                  <a:cubicBezTo>
                    <a:pt x="338198" y="189204"/>
                    <a:pt x="313677" y="164683"/>
                    <a:pt x="313677" y="134435"/>
                  </a:cubicBezTo>
                  <a:moveTo>
                    <a:pt x="438150" y="338575"/>
                  </a:moveTo>
                  <a:lnTo>
                    <a:pt x="406622" y="338575"/>
                  </a:lnTo>
                  <a:lnTo>
                    <a:pt x="398316" y="438150"/>
                  </a:lnTo>
                  <a:lnTo>
                    <a:pt x="338575" y="438150"/>
                  </a:lnTo>
                  <a:lnTo>
                    <a:pt x="330269" y="338575"/>
                  </a:lnTo>
                  <a:lnTo>
                    <a:pt x="298742" y="338575"/>
                  </a:lnTo>
                  <a:lnTo>
                    <a:pt x="298742" y="278815"/>
                  </a:lnTo>
                  <a:cubicBezTo>
                    <a:pt x="298749" y="240324"/>
                    <a:pt x="329954" y="209125"/>
                    <a:pt x="368446" y="209125"/>
                  </a:cubicBezTo>
                  <a:cubicBezTo>
                    <a:pt x="406937" y="209125"/>
                    <a:pt x="438142" y="240324"/>
                    <a:pt x="438149" y="27881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978424" y="2243614"/>
            <a:ext cx="447015" cy="447484"/>
            <a:chOff x="3892574" y="1775460"/>
            <a:chExt cx="447015" cy="447484"/>
          </a:xfrm>
        </p:grpSpPr>
        <p:sp>
          <p:nvSpPr>
            <p:cNvPr id="36" name="Rounded Rectangle 35"/>
            <p:cNvSpPr/>
            <p:nvPr/>
          </p:nvSpPr>
          <p:spPr>
            <a:xfrm>
              <a:off x="3895724" y="1775460"/>
              <a:ext cx="443865" cy="443864"/>
            </a:xfrm>
            <a:custGeom>
              <a:avLst/>
              <a:gdLst/>
              <a:ahLst/>
              <a:cxnLst/>
              <a:rect l="0" t="0" r="0" b="0"/>
              <a:pathLst>
                <a:path w="443865" h="443864">
                  <a:moveTo>
                    <a:pt x="161925" y="62864"/>
                  </a:moveTo>
                  <a:cubicBezTo>
                    <a:pt x="163830" y="32385"/>
                    <a:pt x="188595" y="11429"/>
                    <a:pt x="219075" y="5714"/>
                  </a:cubicBezTo>
                  <a:cubicBezTo>
                    <a:pt x="249555" y="0"/>
                    <a:pt x="283845" y="32385"/>
                    <a:pt x="276225" y="62864"/>
                  </a:cubicBezTo>
                  <a:cubicBezTo>
                    <a:pt x="268605" y="93344"/>
                    <a:pt x="249555" y="123825"/>
                    <a:pt x="219075" y="120014"/>
                  </a:cubicBezTo>
                  <a:cubicBezTo>
                    <a:pt x="188595" y="116204"/>
                    <a:pt x="165735" y="95250"/>
                    <a:pt x="161925" y="62864"/>
                  </a:cubicBezTo>
                  <a:moveTo>
                    <a:pt x="219075" y="421004"/>
                  </a:moveTo>
                  <a:cubicBezTo>
                    <a:pt x="129540" y="424814"/>
                    <a:pt x="139065" y="443864"/>
                    <a:pt x="133350" y="443864"/>
                  </a:cubicBezTo>
                  <a:cubicBezTo>
                    <a:pt x="123825" y="443864"/>
                    <a:pt x="114300" y="438150"/>
                    <a:pt x="110490" y="430529"/>
                  </a:cubicBezTo>
                  <a:moveTo>
                    <a:pt x="232410" y="365760"/>
                  </a:moveTo>
                  <a:cubicBezTo>
                    <a:pt x="259080" y="363855"/>
                    <a:pt x="285750" y="382905"/>
                    <a:pt x="312420" y="386714"/>
                  </a:cubicBezTo>
                  <a:cubicBezTo>
                    <a:pt x="325754" y="390525"/>
                    <a:pt x="329565" y="405764"/>
                    <a:pt x="333375" y="419100"/>
                  </a:cubicBezTo>
                  <a:cubicBezTo>
                    <a:pt x="335279" y="432435"/>
                    <a:pt x="320040" y="443864"/>
                    <a:pt x="304800" y="443864"/>
                  </a:cubicBezTo>
                  <a:cubicBezTo>
                    <a:pt x="299084" y="443864"/>
                    <a:pt x="318134" y="434339"/>
                    <a:pt x="87629" y="384810"/>
                  </a:cubicBezTo>
                  <a:cubicBezTo>
                    <a:pt x="72389" y="382905"/>
                    <a:pt x="59054" y="363855"/>
                    <a:pt x="68579" y="350520"/>
                  </a:cubicBezTo>
                  <a:cubicBezTo>
                    <a:pt x="76200" y="337185"/>
                    <a:pt x="87629" y="325755"/>
                    <a:pt x="102870" y="331470"/>
                  </a:cubicBezTo>
                  <a:cubicBezTo>
                    <a:pt x="120015" y="335280"/>
                    <a:pt x="139065" y="333375"/>
                    <a:pt x="152400" y="344805"/>
                  </a:cubicBezTo>
                  <a:cubicBezTo>
                    <a:pt x="150495" y="316230"/>
                    <a:pt x="148590" y="289560"/>
                    <a:pt x="152400" y="262890"/>
                  </a:cubicBezTo>
                  <a:cubicBezTo>
                    <a:pt x="131445" y="278130"/>
                    <a:pt x="110490" y="297180"/>
                    <a:pt x="85725" y="291465"/>
                  </a:cubicBezTo>
                  <a:cubicBezTo>
                    <a:pt x="49529" y="302895"/>
                    <a:pt x="7620" y="270510"/>
                    <a:pt x="0" y="232410"/>
                  </a:cubicBezTo>
                  <a:cubicBezTo>
                    <a:pt x="0" y="217170"/>
                    <a:pt x="7620" y="203835"/>
                    <a:pt x="20954" y="198120"/>
                  </a:cubicBezTo>
                  <a:cubicBezTo>
                    <a:pt x="34289" y="190500"/>
                    <a:pt x="53339" y="201930"/>
                    <a:pt x="57150" y="217170"/>
                  </a:cubicBezTo>
                  <a:cubicBezTo>
                    <a:pt x="57150" y="217170"/>
                    <a:pt x="62865" y="226695"/>
                    <a:pt x="85725" y="234315"/>
                  </a:cubicBezTo>
                  <a:cubicBezTo>
                    <a:pt x="100965" y="238125"/>
                    <a:pt x="135254" y="209550"/>
                    <a:pt x="144779" y="175260"/>
                  </a:cubicBezTo>
                  <a:cubicBezTo>
                    <a:pt x="148589" y="163830"/>
                    <a:pt x="160020" y="154305"/>
                    <a:pt x="171450" y="158115"/>
                  </a:cubicBezTo>
                  <a:cubicBezTo>
                    <a:pt x="201929" y="167640"/>
                    <a:pt x="234315" y="160020"/>
                    <a:pt x="266700" y="158115"/>
                  </a:cubicBezTo>
                  <a:cubicBezTo>
                    <a:pt x="278129" y="158115"/>
                    <a:pt x="287654" y="163830"/>
                    <a:pt x="293370" y="175260"/>
                  </a:cubicBezTo>
                  <a:cubicBezTo>
                    <a:pt x="306704" y="207645"/>
                    <a:pt x="337185" y="238125"/>
                    <a:pt x="352425" y="234315"/>
                  </a:cubicBezTo>
                  <a:cubicBezTo>
                    <a:pt x="377190" y="228600"/>
                    <a:pt x="381000" y="217170"/>
                    <a:pt x="382904" y="217170"/>
                  </a:cubicBezTo>
                  <a:cubicBezTo>
                    <a:pt x="381000" y="201930"/>
                    <a:pt x="401954" y="198120"/>
                    <a:pt x="417195" y="198120"/>
                  </a:cubicBezTo>
                  <a:cubicBezTo>
                    <a:pt x="432435" y="194310"/>
                    <a:pt x="443865" y="217170"/>
                    <a:pt x="438150" y="232410"/>
                  </a:cubicBezTo>
                  <a:cubicBezTo>
                    <a:pt x="417195" y="264795"/>
                    <a:pt x="388620" y="278130"/>
                    <a:pt x="352425" y="291465"/>
                  </a:cubicBezTo>
                  <a:cubicBezTo>
                    <a:pt x="327659" y="293370"/>
                    <a:pt x="295275" y="285750"/>
                    <a:pt x="285750" y="262890"/>
                  </a:cubicBezTo>
                  <a:cubicBezTo>
                    <a:pt x="289559" y="289560"/>
                    <a:pt x="283845" y="316230"/>
                    <a:pt x="285750" y="344805"/>
                  </a:cubicBezTo>
                  <a:cubicBezTo>
                    <a:pt x="300990" y="335280"/>
                    <a:pt x="318134" y="329565"/>
                    <a:pt x="335279" y="329565"/>
                  </a:cubicBezTo>
                  <a:cubicBezTo>
                    <a:pt x="348614" y="331470"/>
                    <a:pt x="363854" y="331470"/>
                    <a:pt x="367664" y="344805"/>
                  </a:cubicBezTo>
                  <a:cubicBezTo>
                    <a:pt x="371474" y="358140"/>
                    <a:pt x="371474" y="373380"/>
                    <a:pt x="361949" y="381000"/>
                  </a:cubicBezTo>
                  <a:moveTo>
                    <a:pt x="152400" y="262889"/>
                  </a:moveTo>
                  <a:cubicBezTo>
                    <a:pt x="152400" y="253364"/>
                    <a:pt x="154305" y="243839"/>
                    <a:pt x="152400" y="234314"/>
                  </a:cubicBezTo>
                  <a:moveTo>
                    <a:pt x="285750" y="234314"/>
                  </a:moveTo>
                  <a:cubicBezTo>
                    <a:pt x="283845" y="243839"/>
                    <a:pt x="283845" y="253364"/>
                    <a:pt x="285750" y="26288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92574" y="1781175"/>
              <a:ext cx="444451" cy="441769"/>
            </a:xfrm>
            <a:custGeom>
              <a:avLst/>
              <a:gdLst/>
              <a:ahLst/>
              <a:cxnLst/>
              <a:rect l="0" t="0" r="0" b="0"/>
              <a:pathLst>
                <a:path w="444451" h="441769">
                  <a:moveTo>
                    <a:pt x="165075" y="57150"/>
                  </a:moveTo>
                  <a:cubicBezTo>
                    <a:pt x="165075" y="25586"/>
                    <a:pt x="190662" y="0"/>
                    <a:pt x="222225" y="0"/>
                  </a:cubicBezTo>
                  <a:cubicBezTo>
                    <a:pt x="253788" y="0"/>
                    <a:pt x="279375" y="25586"/>
                    <a:pt x="279375" y="57150"/>
                  </a:cubicBezTo>
                  <a:cubicBezTo>
                    <a:pt x="279375" y="88713"/>
                    <a:pt x="253788" y="114300"/>
                    <a:pt x="222225" y="114300"/>
                  </a:cubicBezTo>
                  <a:cubicBezTo>
                    <a:pt x="190662" y="114300"/>
                    <a:pt x="165075" y="88713"/>
                    <a:pt x="165075" y="57150"/>
                  </a:cubicBezTo>
                  <a:moveTo>
                    <a:pt x="222225" y="415861"/>
                  </a:moveTo>
                  <a:cubicBezTo>
                    <a:pt x="136500" y="439293"/>
                    <a:pt x="141644" y="438150"/>
                    <a:pt x="136500" y="438150"/>
                  </a:cubicBezTo>
                  <a:cubicBezTo>
                    <a:pt x="126967" y="438193"/>
                    <a:pt x="118066" y="433384"/>
                    <a:pt x="112878" y="425386"/>
                  </a:cubicBezTo>
                  <a:moveTo>
                    <a:pt x="235179" y="360045"/>
                  </a:moveTo>
                  <a:lnTo>
                    <a:pt x="315380" y="381952"/>
                  </a:lnTo>
                  <a:cubicBezTo>
                    <a:pt x="329278" y="385633"/>
                    <a:pt x="338277" y="399067"/>
                    <a:pt x="336393" y="413320"/>
                  </a:cubicBezTo>
                  <a:cubicBezTo>
                    <a:pt x="334508" y="427573"/>
                    <a:pt x="322327" y="438207"/>
                    <a:pt x="307950" y="438150"/>
                  </a:cubicBezTo>
                  <a:cubicBezTo>
                    <a:pt x="302426" y="438150"/>
                    <a:pt x="317666" y="441769"/>
                    <a:pt x="90971" y="380047"/>
                  </a:cubicBezTo>
                  <a:cubicBezTo>
                    <a:pt x="75715" y="375944"/>
                    <a:pt x="66675" y="360251"/>
                    <a:pt x="70778" y="344995"/>
                  </a:cubicBezTo>
                  <a:cubicBezTo>
                    <a:pt x="74881" y="329740"/>
                    <a:pt x="90574" y="320699"/>
                    <a:pt x="105830" y="324802"/>
                  </a:cubicBezTo>
                  <a:lnTo>
                    <a:pt x="155550" y="338328"/>
                  </a:lnTo>
                  <a:lnTo>
                    <a:pt x="155550" y="257175"/>
                  </a:lnTo>
                  <a:cubicBezTo>
                    <a:pt x="138862" y="276391"/>
                    <a:pt x="114300" y="286918"/>
                    <a:pt x="88875" y="285750"/>
                  </a:cubicBezTo>
                  <a:cubicBezTo>
                    <a:pt x="50488" y="287388"/>
                    <a:pt x="15758" y="263116"/>
                    <a:pt x="4103" y="226504"/>
                  </a:cubicBezTo>
                  <a:cubicBezTo>
                    <a:pt x="0" y="211249"/>
                    <a:pt x="9040" y="195555"/>
                    <a:pt x="24296" y="191452"/>
                  </a:cubicBezTo>
                  <a:cubicBezTo>
                    <a:pt x="39551" y="187349"/>
                    <a:pt x="55245" y="196390"/>
                    <a:pt x="59348" y="211645"/>
                  </a:cubicBezTo>
                  <a:cubicBezTo>
                    <a:pt x="59348" y="211645"/>
                    <a:pt x="64110" y="228600"/>
                    <a:pt x="88875" y="228600"/>
                  </a:cubicBezTo>
                  <a:cubicBezTo>
                    <a:pt x="105449" y="228600"/>
                    <a:pt x="133643" y="201739"/>
                    <a:pt x="148502" y="169164"/>
                  </a:cubicBezTo>
                  <a:cubicBezTo>
                    <a:pt x="153147" y="158929"/>
                    <a:pt x="163361" y="152369"/>
                    <a:pt x="174600" y="152400"/>
                  </a:cubicBezTo>
                  <a:lnTo>
                    <a:pt x="269850" y="152400"/>
                  </a:lnTo>
                  <a:cubicBezTo>
                    <a:pt x="281090" y="152369"/>
                    <a:pt x="291303" y="158929"/>
                    <a:pt x="295949" y="169164"/>
                  </a:cubicBezTo>
                  <a:cubicBezTo>
                    <a:pt x="310808" y="201739"/>
                    <a:pt x="339002" y="228600"/>
                    <a:pt x="355575" y="228600"/>
                  </a:cubicBezTo>
                  <a:cubicBezTo>
                    <a:pt x="380340" y="228600"/>
                    <a:pt x="385103" y="211836"/>
                    <a:pt x="385103" y="211645"/>
                  </a:cubicBezTo>
                  <a:cubicBezTo>
                    <a:pt x="389206" y="196390"/>
                    <a:pt x="404899" y="187349"/>
                    <a:pt x="420155" y="191452"/>
                  </a:cubicBezTo>
                  <a:cubicBezTo>
                    <a:pt x="435410" y="195555"/>
                    <a:pt x="444451" y="211249"/>
                    <a:pt x="440348" y="226504"/>
                  </a:cubicBezTo>
                  <a:cubicBezTo>
                    <a:pt x="428693" y="263116"/>
                    <a:pt x="393963" y="287388"/>
                    <a:pt x="355575" y="285750"/>
                  </a:cubicBezTo>
                  <a:cubicBezTo>
                    <a:pt x="330151" y="286918"/>
                    <a:pt x="305589" y="276391"/>
                    <a:pt x="288900" y="257175"/>
                  </a:cubicBezTo>
                  <a:lnTo>
                    <a:pt x="288900" y="338328"/>
                  </a:lnTo>
                  <a:lnTo>
                    <a:pt x="338621" y="324802"/>
                  </a:lnTo>
                  <a:cubicBezTo>
                    <a:pt x="351574" y="321331"/>
                    <a:pt x="365198" y="327334"/>
                    <a:pt x="371378" y="339235"/>
                  </a:cubicBezTo>
                  <a:cubicBezTo>
                    <a:pt x="377557" y="351137"/>
                    <a:pt x="374629" y="365734"/>
                    <a:pt x="364338" y="374332"/>
                  </a:cubicBezTo>
                  <a:moveTo>
                    <a:pt x="155550" y="257175"/>
                  </a:moveTo>
                  <a:lnTo>
                    <a:pt x="155550" y="228600"/>
                  </a:lnTo>
                  <a:moveTo>
                    <a:pt x="288900" y="228600"/>
                  </a:moveTo>
                  <a:lnTo>
                    <a:pt x="288900" y="25717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09875" y="3563779"/>
            <a:ext cx="443865" cy="434339"/>
            <a:chOff x="1724025" y="3095625"/>
            <a:chExt cx="443865" cy="434339"/>
          </a:xfrm>
        </p:grpSpPr>
        <p:sp>
          <p:nvSpPr>
            <p:cNvPr id="39" name="Rounded Rectangle 38"/>
            <p:cNvSpPr/>
            <p:nvPr/>
          </p:nvSpPr>
          <p:spPr>
            <a:xfrm>
              <a:off x="1724025" y="3095625"/>
              <a:ext cx="443865" cy="434339"/>
            </a:xfrm>
            <a:custGeom>
              <a:avLst/>
              <a:gdLst/>
              <a:ahLst/>
              <a:cxnLst/>
              <a:rect l="0" t="0" r="0" b="0"/>
              <a:pathLst>
                <a:path w="443865" h="434339">
                  <a:moveTo>
                    <a:pt x="266700" y="57150"/>
                  </a:moveTo>
                  <a:cubicBezTo>
                    <a:pt x="274320" y="34290"/>
                    <a:pt x="283845" y="13334"/>
                    <a:pt x="308610" y="7620"/>
                  </a:cubicBezTo>
                  <a:cubicBezTo>
                    <a:pt x="331470" y="1904"/>
                    <a:pt x="350520" y="19050"/>
                    <a:pt x="363855" y="40004"/>
                  </a:cubicBezTo>
                  <a:cubicBezTo>
                    <a:pt x="384810" y="36195"/>
                    <a:pt x="407670" y="40004"/>
                    <a:pt x="419100" y="59054"/>
                  </a:cubicBezTo>
                  <a:cubicBezTo>
                    <a:pt x="430530" y="78104"/>
                    <a:pt x="432435" y="102870"/>
                    <a:pt x="417195" y="118109"/>
                  </a:cubicBezTo>
                  <a:cubicBezTo>
                    <a:pt x="436245" y="129539"/>
                    <a:pt x="443865" y="154304"/>
                    <a:pt x="436245" y="175259"/>
                  </a:cubicBezTo>
                  <a:cubicBezTo>
                    <a:pt x="426720" y="194309"/>
                    <a:pt x="407670" y="201929"/>
                    <a:pt x="388620" y="209550"/>
                  </a:cubicBezTo>
                  <a:cubicBezTo>
                    <a:pt x="367665" y="217170"/>
                    <a:pt x="344805" y="203834"/>
                    <a:pt x="323850" y="209550"/>
                  </a:cubicBezTo>
                  <a:cubicBezTo>
                    <a:pt x="293370" y="217170"/>
                    <a:pt x="272415" y="182879"/>
                    <a:pt x="266700" y="150495"/>
                  </a:cubicBezTo>
                  <a:cubicBezTo>
                    <a:pt x="260985" y="182879"/>
                    <a:pt x="240030" y="211454"/>
                    <a:pt x="209550" y="209550"/>
                  </a:cubicBezTo>
                  <a:cubicBezTo>
                    <a:pt x="188595" y="207645"/>
                    <a:pt x="165735" y="213359"/>
                    <a:pt x="144780" y="209550"/>
                  </a:cubicBezTo>
                  <a:cubicBezTo>
                    <a:pt x="123825" y="205740"/>
                    <a:pt x="104775" y="194309"/>
                    <a:pt x="97155" y="175259"/>
                  </a:cubicBezTo>
                  <a:cubicBezTo>
                    <a:pt x="91440" y="154304"/>
                    <a:pt x="99060" y="131444"/>
                    <a:pt x="116205" y="118109"/>
                  </a:cubicBezTo>
                  <a:cubicBezTo>
                    <a:pt x="99060" y="102869"/>
                    <a:pt x="104775" y="78104"/>
                    <a:pt x="114300" y="59054"/>
                  </a:cubicBezTo>
                  <a:cubicBezTo>
                    <a:pt x="123825" y="40004"/>
                    <a:pt x="148590" y="36195"/>
                    <a:pt x="169545" y="40004"/>
                  </a:cubicBezTo>
                  <a:cubicBezTo>
                    <a:pt x="182880" y="19050"/>
                    <a:pt x="201930" y="0"/>
                    <a:pt x="224790" y="7620"/>
                  </a:cubicBezTo>
                  <a:cubicBezTo>
                    <a:pt x="247650" y="17145"/>
                    <a:pt x="276225" y="34290"/>
                    <a:pt x="266700" y="57150"/>
                  </a:cubicBezTo>
                  <a:moveTo>
                    <a:pt x="266700" y="47625"/>
                  </a:moveTo>
                  <a:cubicBezTo>
                    <a:pt x="262889" y="81915"/>
                    <a:pt x="255270" y="118109"/>
                    <a:pt x="266700" y="150495"/>
                  </a:cubicBezTo>
                  <a:moveTo>
                    <a:pt x="316229" y="66675"/>
                  </a:moveTo>
                  <a:cubicBezTo>
                    <a:pt x="316229" y="62865"/>
                    <a:pt x="318134" y="60959"/>
                    <a:pt x="316229" y="57150"/>
                  </a:cubicBezTo>
                  <a:moveTo>
                    <a:pt x="179070" y="337184"/>
                  </a:moveTo>
                  <a:cubicBezTo>
                    <a:pt x="209550" y="314325"/>
                    <a:pt x="243840" y="297179"/>
                    <a:pt x="276225" y="280034"/>
                  </a:cubicBezTo>
                  <a:cubicBezTo>
                    <a:pt x="293370" y="268604"/>
                    <a:pt x="310514" y="280034"/>
                    <a:pt x="325754" y="291464"/>
                  </a:cubicBezTo>
                  <a:cubicBezTo>
                    <a:pt x="342900" y="304799"/>
                    <a:pt x="331469" y="331469"/>
                    <a:pt x="314325" y="340994"/>
                  </a:cubicBezTo>
                  <a:cubicBezTo>
                    <a:pt x="272414" y="367664"/>
                    <a:pt x="226695" y="384809"/>
                    <a:pt x="188595" y="415289"/>
                  </a:cubicBezTo>
                  <a:cubicBezTo>
                    <a:pt x="169545" y="430529"/>
                    <a:pt x="142875" y="432434"/>
                    <a:pt x="118110" y="430529"/>
                  </a:cubicBezTo>
                  <a:cubicBezTo>
                    <a:pt x="78105" y="434339"/>
                    <a:pt x="38100" y="421004"/>
                    <a:pt x="0" y="411479"/>
                  </a:cubicBezTo>
                  <a:moveTo>
                    <a:pt x="0" y="316229"/>
                  </a:moveTo>
                  <a:cubicBezTo>
                    <a:pt x="19050" y="312420"/>
                    <a:pt x="34289" y="297179"/>
                    <a:pt x="49529" y="285750"/>
                  </a:cubicBezTo>
                  <a:cubicBezTo>
                    <a:pt x="68579" y="272415"/>
                    <a:pt x="91439" y="260984"/>
                    <a:pt x="112394" y="270509"/>
                  </a:cubicBezTo>
                  <a:cubicBezTo>
                    <a:pt x="127634" y="278129"/>
                    <a:pt x="144779" y="272414"/>
                    <a:pt x="161924" y="272414"/>
                  </a:cubicBezTo>
                  <a:cubicBezTo>
                    <a:pt x="171449" y="274319"/>
                    <a:pt x="180974" y="276224"/>
                    <a:pt x="186689" y="283844"/>
                  </a:cubicBezTo>
                  <a:cubicBezTo>
                    <a:pt x="192404" y="291464"/>
                    <a:pt x="196214" y="299084"/>
                    <a:pt x="196214" y="308609"/>
                  </a:cubicBezTo>
                  <a:cubicBezTo>
                    <a:pt x="194309" y="325754"/>
                    <a:pt x="180974" y="346709"/>
                    <a:pt x="163829" y="340994"/>
                  </a:cubicBezTo>
                  <a:cubicBezTo>
                    <a:pt x="144779" y="335279"/>
                    <a:pt x="121919" y="339089"/>
                    <a:pt x="100964" y="340994"/>
                  </a:cubicBezTo>
                  <a:moveTo>
                    <a:pt x="417195" y="118109"/>
                  </a:moveTo>
                  <a:cubicBezTo>
                    <a:pt x="396240" y="112394"/>
                    <a:pt x="371475" y="112394"/>
                    <a:pt x="360045" y="133350"/>
                  </a:cubicBezTo>
                  <a:moveTo>
                    <a:pt x="367664" y="66675"/>
                  </a:moveTo>
                  <a:cubicBezTo>
                    <a:pt x="369569" y="57150"/>
                    <a:pt x="371475" y="45720"/>
                    <a:pt x="363854" y="40004"/>
                  </a:cubicBezTo>
                  <a:moveTo>
                    <a:pt x="316229" y="142875"/>
                  </a:moveTo>
                  <a:cubicBezTo>
                    <a:pt x="320039" y="158115"/>
                    <a:pt x="331469" y="165734"/>
                    <a:pt x="346709" y="171450"/>
                  </a:cubicBezTo>
                  <a:moveTo>
                    <a:pt x="215264" y="66675"/>
                  </a:moveTo>
                  <a:cubicBezTo>
                    <a:pt x="217169" y="62865"/>
                    <a:pt x="217169" y="60959"/>
                    <a:pt x="215264" y="57150"/>
                  </a:cubicBezTo>
                  <a:moveTo>
                    <a:pt x="173354" y="133350"/>
                  </a:moveTo>
                  <a:cubicBezTo>
                    <a:pt x="160019" y="114300"/>
                    <a:pt x="129539" y="100965"/>
                    <a:pt x="116204" y="118109"/>
                  </a:cubicBezTo>
                  <a:moveTo>
                    <a:pt x="169545" y="40004"/>
                  </a:moveTo>
                  <a:cubicBezTo>
                    <a:pt x="167640" y="49529"/>
                    <a:pt x="161925" y="59054"/>
                    <a:pt x="165735" y="66675"/>
                  </a:cubicBezTo>
                  <a:moveTo>
                    <a:pt x="186689" y="171450"/>
                  </a:moveTo>
                  <a:cubicBezTo>
                    <a:pt x="201929" y="173354"/>
                    <a:pt x="217169" y="160020"/>
                    <a:pt x="215264" y="14287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724025" y="3099155"/>
              <a:ext cx="442530" cy="429797"/>
            </a:xfrm>
            <a:custGeom>
              <a:avLst/>
              <a:gdLst/>
              <a:ahLst/>
              <a:cxnLst/>
              <a:rect l="0" t="0" r="0" b="0"/>
              <a:pathLst>
                <a:path w="442530" h="429797">
                  <a:moveTo>
                    <a:pt x="266604" y="54000"/>
                  </a:moveTo>
                  <a:cubicBezTo>
                    <a:pt x="266592" y="29711"/>
                    <a:pt x="283909" y="8871"/>
                    <a:pt x="307789" y="4435"/>
                  </a:cubicBezTo>
                  <a:cubicBezTo>
                    <a:pt x="331668" y="0"/>
                    <a:pt x="355314" y="13230"/>
                    <a:pt x="364026" y="35902"/>
                  </a:cubicBezTo>
                  <a:cubicBezTo>
                    <a:pt x="384870" y="29698"/>
                    <a:pt x="407334" y="37676"/>
                    <a:pt x="419595" y="55639"/>
                  </a:cubicBezTo>
                  <a:cubicBezTo>
                    <a:pt x="431855" y="73601"/>
                    <a:pt x="431101" y="97428"/>
                    <a:pt x="417728" y="114579"/>
                  </a:cubicBezTo>
                  <a:cubicBezTo>
                    <a:pt x="435271" y="127473"/>
                    <a:pt x="442530" y="150190"/>
                    <a:pt x="435714" y="170868"/>
                  </a:cubicBezTo>
                  <a:cubicBezTo>
                    <a:pt x="428898" y="191546"/>
                    <a:pt x="409554" y="205493"/>
                    <a:pt x="387781" y="205428"/>
                  </a:cubicBezTo>
                  <a:lnTo>
                    <a:pt x="324650" y="205428"/>
                  </a:lnTo>
                  <a:cubicBezTo>
                    <a:pt x="292645" y="205428"/>
                    <a:pt x="266700" y="179483"/>
                    <a:pt x="266700" y="147478"/>
                  </a:cubicBezTo>
                  <a:cubicBezTo>
                    <a:pt x="266668" y="179498"/>
                    <a:pt x="240674" y="205424"/>
                    <a:pt x="208654" y="205371"/>
                  </a:cubicBezTo>
                  <a:lnTo>
                    <a:pt x="145523" y="205371"/>
                  </a:lnTo>
                  <a:cubicBezTo>
                    <a:pt x="123765" y="205444"/>
                    <a:pt x="104425" y="191522"/>
                    <a:pt x="97590" y="170865"/>
                  </a:cubicBezTo>
                  <a:cubicBezTo>
                    <a:pt x="90755" y="150208"/>
                    <a:pt x="97974" y="127498"/>
                    <a:pt x="115481" y="114579"/>
                  </a:cubicBezTo>
                  <a:cubicBezTo>
                    <a:pt x="102348" y="97373"/>
                    <a:pt x="101734" y="73684"/>
                    <a:pt x="113957" y="55821"/>
                  </a:cubicBezTo>
                  <a:cubicBezTo>
                    <a:pt x="126181" y="37958"/>
                    <a:pt x="148484" y="29950"/>
                    <a:pt x="169278" y="35960"/>
                  </a:cubicBezTo>
                  <a:cubicBezTo>
                    <a:pt x="177990" y="13288"/>
                    <a:pt x="201635" y="57"/>
                    <a:pt x="225515" y="4493"/>
                  </a:cubicBezTo>
                  <a:cubicBezTo>
                    <a:pt x="249395" y="8929"/>
                    <a:pt x="266711" y="29769"/>
                    <a:pt x="266700" y="54057"/>
                  </a:cubicBezTo>
                  <a:close/>
                  <a:moveTo>
                    <a:pt x="266604" y="43960"/>
                  </a:moveTo>
                  <a:lnTo>
                    <a:pt x="266604" y="147478"/>
                  </a:lnTo>
                  <a:moveTo>
                    <a:pt x="317068" y="63372"/>
                  </a:moveTo>
                  <a:lnTo>
                    <a:pt x="317068" y="53276"/>
                  </a:lnTo>
                  <a:moveTo>
                    <a:pt x="179336" y="333139"/>
                  </a:moveTo>
                  <a:lnTo>
                    <a:pt x="276225" y="275570"/>
                  </a:lnTo>
                  <a:cubicBezTo>
                    <a:pt x="293534" y="265268"/>
                    <a:pt x="315917" y="270928"/>
                    <a:pt x="326250" y="288219"/>
                  </a:cubicBezTo>
                  <a:lnTo>
                    <a:pt x="326250" y="288219"/>
                  </a:lnTo>
                  <a:cubicBezTo>
                    <a:pt x="336566" y="305563"/>
                    <a:pt x="330869" y="327986"/>
                    <a:pt x="313524" y="338302"/>
                  </a:cubicBezTo>
                  <a:lnTo>
                    <a:pt x="189547" y="412006"/>
                  </a:lnTo>
                  <a:cubicBezTo>
                    <a:pt x="168155" y="424732"/>
                    <a:pt x="143068" y="429797"/>
                    <a:pt x="118414" y="426370"/>
                  </a:cubicBezTo>
                  <a:lnTo>
                    <a:pt x="0" y="407320"/>
                  </a:lnTo>
                  <a:moveTo>
                    <a:pt x="0" y="312241"/>
                  </a:moveTo>
                  <a:lnTo>
                    <a:pt x="50292" y="282352"/>
                  </a:lnTo>
                  <a:cubicBezTo>
                    <a:pt x="68902" y="271289"/>
                    <a:pt x="90373" y="265986"/>
                    <a:pt x="111994" y="267112"/>
                  </a:cubicBezTo>
                  <a:lnTo>
                    <a:pt x="162077" y="269722"/>
                  </a:lnTo>
                  <a:cubicBezTo>
                    <a:pt x="171403" y="269761"/>
                    <a:pt x="180306" y="273619"/>
                    <a:pt x="186713" y="280396"/>
                  </a:cubicBezTo>
                  <a:cubicBezTo>
                    <a:pt x="193119" y="287174"/>
                    <a:pt x="196471" y="296279"/>
                    <a:pt x="195986" y="305593"/>
                  </a:cubicBezTo>
                  <a:lnTo>
                    <a:pt x="195986" y="305593"/>
                  </a:lnTo>
                  <a:cubicBezTo>
                    <a:pt x="195100" y="322764"/>
                    <a:pt x="181568" y="336590"/>
                    <a:pt x="164420" y="337845"/>
                  </a:cubicBezTo>
                  <a:lnTo>
                    <a:pt x="100469" y="337464"/>
                  </a:lnTo>
                  <a:moveTo>
                    <a:pt x="417728" y="114579"/>
                  </a:moveTo>
                  <a:cubicBezTo>
                    <a:pt x="397676" y="103219"/>
                    <a:pt x="372228" y="109800"/>
                    <a:pt x="360197" y="129457"/>
                  </a:cubicBezTo>
                  <a:moveTo>
                    <a:pt x="367131" y="63372"/>
                  </a:moveTo>
                  <a:cubicBezTo>
                    <a:pt x="369315" y="54152"/>
                    <a:pt x="368217" y="44458"/>
                    <a:pt x="364026" y="35959"/>
                  </a:cubicBezTo>
                  <a:moveTo>
                    <a:pt x="317068" y="139344"/>
                  </a:moveTo>
                  <a:cubicBezTo>
                    <a:pt x="317078" y="155539"/>
                    <a:pt x="330210" y="168662"/>
                    <a:pt x="346405" y="168662"/>
                  </a:cubicBezTo>
                  <a:moveTo>
                    <a:pt x="216027" y="63372"/>
                  </a:moveTo>
                  <a:lnTo>
                    <a:pt x="216027" y="53276"/>
                  </a:lnTo>
                  <a:moveTo>
                    <a:pt x="172878" y="129457"/>
                  </a:moveTo>
                  <a:cubicBezTo>
                    <a:pt x="160854" y="109803"/>
                    <a:pt x="135413" y="103221"/>
                    <a:pt x="115366" y="114579"/>
                  </a:cubicBezTo>
                  <a:moveTo>
                    <a:pt x="169068" y="35959"/>
                  </a:moveTo>
                  <a:cubicBezTo>
                    <a:pt x="164863" y="44453"/>
                    <a:pt x="163758" y="54150"/>
                    <a:pt x="165944" y="63372"/>
                  </a:cubicBezTo>
                  <a:moveTo>
                    <a:pt x="186689" y="168662"/>
                  </a:moveTo>
                  <a:cubicBezTo>
                    <a:pt x="202880" y="168651"/>
                    <a:pt x="216006" y="155534"/>
                    <a:pt x="216027" y="13934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829300" y="3561874"/>
            <a:ext cx="358140" cy="445770"/>
            <a:chOff x="4743450" y="3093720"/>
            <a:chExt cx="358140" cy="445770"/>
          </a:xfrm>
        </p:grpSpPr>
        <p:sp>
          <p:nvSpPr>
            <p:cNvPr id="42" name="Rounded Rectangle 41"/>
            <p:cNvSpPr/>
            <p:nvPr/>
          </p:nvSpPr>
          <p:spPr>
            <a:xfrm>
              <a:off x="4743450" y="3093720"/>
              <a:ext cx="358140" cy="445770"/>
            </a:xfrm>
            <a:custGeom>
              <a:avLst/>
              <a:gdLst/>
              <a:ahLst/>
              <a:cxnLst/>
              <a:rect l="0" t="0" r="0" b="0"/>
              <a:pathLst>
                <a:path w="358140" h="445770">
                  <a:moveTo>
                    <a:pt x="295275" y="40004"/>
                  </a:moveTo>
                  <a:cubicBezTo>
                    <a:pt x="300990" y="38100"/>
                    <a:pt x="308609" y="40004"/>
                    <a:pt x="314325" y="40004"/>
                  </a:cubicBezTo>
                  <a:cubicBezTo>
                    <a:pt x="323850" y="41909"/>
                    <a:pt x="335280" y="49529"/>
                    <a:pt x="333375" y="59054"/>
                  </a:cubicBezTo>
                  <a:cubicBezTo>
                    <a:pt x="306705" y="177164"/>
                    <a:pt x="358140" y="302895"/>
                    <a:pt x="333375" y="421004"/>
                  </a:cubicBezTo>
                  <a:cubicBezTo>
                    <a:pt x="331469" y="430529"/>
                    <a:pt x="323850" y="440054"/>
                    <a:pt x="314325" y="440054"/>
                  </a:cubicBezTo>
                  <a:cubicBezTo>
                    <a:pt x="219075" y="445770"/>
                    <a:pt x="123825" y="438150"/>
                    <a:pt x="28575" y="440054"/>
                  </a:cubicBezTo>
                  <a:cubicBezTo>
                    <a:pt x="17145" y="440054"/>
                    <a:pt x="5715" y="430529"/>
                    <a:pt x="9525" y="421004"/>
                  </a:cubicBezTo>
                  <a:cubicBezTo>
                    <a:pt x="53340" y="308609"/>
                    <a:pt x="0" y="179070"/>
                    <a:pt x="9525" y="59054"/>
                  </a:cubicBezTo>
                  <a:cubicBezTo>
                    <a:pt x="9525" y="47625"/>
                    <a:pt x="19050" y="38100"/>
                    <a:pt x="28575" y="40004"/>
                  </a:cubicBezTo>
                  <a:cubicBezTo>
                    <a:pt x="34290" y="40004"/>
                    <a:pt x="41909" y="38100"/>
                    <a:pt x="47625" y="40004"/>
                  </a:cubicBezTo>
                  <a:moveTo>
                    <a:pt x="209550" y="40004"/>
                  </a:moveTo>
                  <a:cubicBezTo>
                    <a:pt x="201930" y="20954"/>
                    <a:pt x="192405" y="0"/>
                    <a:pt x="171450" y="1904"/>
                  </a:cubicBezTo>
                  <a:cubicBezTo>
                    <a:pt x="150494" y="3809"/>
                    <a:pt x="131445" y="19050"/>
                    <a:pt x="133350" y="40004"/>
                  </a:cubicBezTo>
                  <a:cubicBezTo>
                    <a:pt x="121920" y="43814"/>
                    <a:pt x="108584" y="40004"/>
                    <a:pt x="95250" y="40004"/>
                  </a:cubicBezTo>
                  <a:cubicBezTo>
                    <a:pt x="89534" y="40004"/>
                    <a:pt x="83820" y="43814"/>
                    <a:pt x="85725" y="49529"/>
                  </a:cubicBezTo>
                  <a:cubicBezTo>
                    <a:pt x="89534" y="60959"/>
                    <a:pt x="85725" y="74295"/>
                    <a:pt x="85725" y="87629"/>
                  </a:cubicBezTo>
                  <a:cubicBezTo>
                    <a:pt x="85725" y="93345"/>
                    <a:pt x="89534" y="95250"/>
                    <a:pt x="95250" y="97154"/>
                  </a:cubicBezTo>
                  <a:cubicBezTo>
                    <a:pt x="144780" y="112395"/>
                    <a:pt x="196215" y="95250"/>
                    <a:pt x="247650" y="97154"/>
                  </a:cubicBezTo>
                  <a:cubicBezTo>
                    <a:pt x="253365" y="97154"/>
                    <a:pt x="255269" y="93345"/>
                    <a:pt x="257175" y="87629"/>
                  </a:cubicBezTo>
                  <a:cubicBezTo>
                    <a:pt x="260984" y="76200"/>
                    <a:pt x="255269" y="62864"/>
                    <a:pt x="257175" y="49529"/>
                  </a:cubicBezTo>
                  <a:cubicBezTo>
                    <a:pt x="257175" y="43814"/>
                    <a:pt x="253365" y="40004"/>
                    <a:pt x="247650" y="40004"/>
                  </a:cubicBezTo>
                  <a:cubicBezTo>
                    <a:pt x="234315" y="40004"/>
                    <a:pt x="222884" y="38100"/>
                    <a:pt x="209550" y="40004"/>
                  </a:cubicBezTo>
                  <a:moveTo>
                    <a:pt x="180975" y="363854"/>
                  </a:moveTo>
                  <a:cubicBezTo>
                    <a:pt x="163830" y="318134"/>
                    <a:pt x="186690" y="268604"/>
                    <a:pt x="180975" y="220979"/>
                  </a:cubicBezTo>
                  <a:cubicBezTo>
                    <a:pt x="154305" y="207645"/>
                    <a:pt x="129540" y="188595"/>
                    <a:pt x="99059" y="180975"/>
                  </a:cubicBezTo>
                  <a:cubicBezTo>
                    <a:pt x="97154" y="179070"/>
                    <a:pt x="93344" y="179070"/>
                    <a:pt x="89534" y="180975"/>
                  </a:cubicBezTo>
                  <a:cubicBezTo>
                    <a:pt x="87629" y="180975"/>
                    <a:pt x="85725" y="184784"/>
                    <a:pt x="85725" y="188595"/>
                  </a:cubicBezTo>
                  <a:cubicBezTo>
                    <a:pt x="78104" y="243840"/>
                    <a:pt x="93345" y="299085"/>
                    <a:pt x="85725" y="354329"/>
                  </a:cubicBezTo>
                  <a:cubicBezTo>
                    <a:pt x="85725" y="360045"/>
                    <a:pt x="89534" y="363854"/>
                    <a:pt x="95250" y="363854"/>
                  </a:cubicBezTo>
                  <a:cubicBezTo>
                    <a:pt x="123825" y="363854"/>
                    <a:pt x="152400" y="361950"/>
                    <a:pt x="180975" y="363854"/>
                  </a:cubicBezTo>
                  <a:moveTo>
                    <a:pt x="180975" y="363854"/>
                  </a:moveTo>
                  <a:cubicBezTo>
                    <a:pt x="207644" y="356234"/>
                    <a:pt x="238125" y="356234"/>
                    <a:pt x="266700" y="363854"/>
                  </a:cubicBezTo>
                  <a:cubicBezTo>
                    <a:pt x="272415" y="365759"/>
                    <a:pt x="274319" y="360045"/>
                    <a:pt x="276225" y="354329"/>
                  </a:cubicBezTo>
                  <a:cubicBezTo>
                    <a:pt x="283844" y="323850"/>
                    <a:pt x="281940" y="289559"/>
                    <a:pt x="276225" y="259079"/>
                  </a:cubicBezTo>
                  <a:cubicBezTo>
                    <a:pt x="276225" y="253364"/>
                    <a:pt x="272415" y="249554"/>
                    <a:pt x="266700" y="249554"/>
                  </a:cubicBezTo>
                  <a:cubicBezTo>
                    <a:pt x="238125" y="247650"/>
                    <a:pt x="209550" y="243839"/>
                    <a:pt x="180975" y="249554"/>
                  </a:cubicBezTo>
                  <a:moveTo>
                    <a:pt x="133350" y="249554"/>
                  </a:moveTo>
                  <a:cubicBezTo>
                    <a:pt x="118109" y="245745"/>
                    <a:pt x="100965" y="253364"/>
                    <a:pt x="85725" y="249554"/>
                  </a:cubicBezTo>
                  <a:moveTo>
                    <a:pt x="133350" y="287654"/>
                  </a:moveTo>
                  <a:cubicBezTo>
                    <a:pt x="118109" y="287654"/>
                    <a:pt x="100965" y="289559"/>
                    <a:pt x="85725" y="287654"/>
                  </a:cubicBezTo>
                  <a:moveTo>
                    <a:pt x="180975" y="220979"/>
                  </a:moveTo>
                  <a:cubicBezTo>
                    <a:pt x="184784" y="205739"/>
                    <a:pt x="180975" y="188595"/>
                    <a:pt x="180975" y="173354"/>
                  </a:cubicBezTo>
                  <a:moveTo>
                    <a:pt x="257175" y="249554"/>
                  </a:moveTo>
                  <a:cubicBezTo>
                    <a:pt x="262890" y="234314"/>
                    <a:pt x="259080" y="217170"/>
                    <a:pt x="257175" y="201929"/>
                  </a:cubicBezTo>
                  <a:moveTo>
                    <a:pt x="228600" y="287654"/>
                  </a:moveTo>
                  <a:cubicBezTo>
                    <a:pt x="213359" y="291464"/>
                    <a:pt x="196215" y="285750"/>
                    <a:pt x="180975" y="287654"/>
                  </a:cubicBezTo>
                  <a:moveTo>
                    <a:pt x="228600" y="325754"/>
                  </a:moveTo>
                  <a:cubicBezTo>
                    <a:pt x="213359" y="321945"/>
                    <a:pt x="196215" y="329564"/>
                    <a:pt x="180975" y="32575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752975" y="3095625"/>
              <a:ext cx="323850" cy="438150"/>
            </a:xfrm>
            <a:custGeom>
              <a:avLst/>
              <a:gdLst/>
              <a:ahLst/>
              <a:cxnLst/>
              <a:rect l="0" t="0" r="0" b="0"/>
              <a:pathLst>
                <a:path w="323850" h="438150">
                  <a:moveTo>
                    <a:pt x="285750" y="38100"/>
                  </a:moveTo>
                  <a:lnTo>
                    <a:pt x="304800" y="38100"/>
                  </a:lnTo>
                  <a:cubicBezTo>
                    <a:pt x="315321" y="38100"/>
                    <a:pt x="323850" y="46628"/>
                    <a:pt x="323850" y="57150"/>
                  </a:cubicBezTo>
                  <a:lnTo>
                    <a:pt x="323850" y="419100"/>
                  </a:lnTo>
                  <a:cubicBezTo>
                    <a:pt x="323850" y="429621"/>
                    <a:pt x="315321" y="438150"/>
                    <a:pt x="304800" y="438150"/>
                  </a:cubicBezTo>
                  <a:lnTo>
                    <a:pt x="19050" y="438150"/>
                  </a:lnTo>
                  <a:cubicBezTo>
                    <a:pt x="8528" y="438150"/>
                    <a:pt x="0" y="429621"/>
                    <a:pt x="0" y="419100"/>
                  </a:cubicBezTo>
                  <a:lnTo>
                    <a:pt x="0" y="57150"/>
                  </a:lnTo>
                  <a:cubicBezTo>
                    <a:pt x="0" y="46628"/>
                    <a:pt x="8528" y="38100"/>
                    <a:pt x="19050" y="38100"/>
                  </a:cubicBezTo>
                  <a:lnTo>
                    <a:pt x="38100" y="38100"/>
                  </a:lnTo>
                  <a:moveTo>
                    <a:pt x="200025" y="38100"/>
                  </a:moveTo>
                  <a:cubicBezTo>
                    <a:pt x="200025" y="17057"/>
                    <a:pt x="182967" y="0"/>
                    <a:pt x="161925" y="0"/>
                  </a:cubicBezTo>
                  <a:cubicBezTo>
                    <a:pt x="140882" y="0"/>
                    <a:pt x="123825" y="17057"/>
                    <a:pt x="123825" y="38100"/>
                  </a:cubicBezTo>
                  <a:lnTo>
                    <a:pt x="85725" y="38100"/>
                  </a:lnTo>
                  <a:cubicBezTo>
                    <a:pt x="80464" y="38100"/>
                    <a:pt x="76200" y="42364"/>
                    <a:pt x="76200" y="47625"/>
                  </a:cubicBezTo>
                  <a:lnTo>
                    <a:pt x="76200" y="85725"/>
                  </a:lnTo>
                  <a:cubicBezTo>
                    <a:pt x="76200" y="90985"/>
                    <a:pt x="80464" y="95250"/>
                    <a:pt x="85725" y="95250"/>
                  </a:cubicBezTo>
                  <a:lnTo>
                    <a:pt x="238125" y="95250"/>
                  </a:lnTo>
                  <a:cubicBezTo>
                    <a:pt x="243385" y="95250"/>
                    <a:pt x="247650" y="90985"/>
                    <a:pt x="247650" y="85725"/>
                  </a:cubicBezTo>
                  <a:lnTo>
                    <a:pt x="247650" y="47625"/>
                  </a:lnTo>
                  <a:cubicBezTo>
                    <a:pt x="247650" y="42364"/>
                    <a:pt x="243385" y="38100"/>
                    <a:pt x="238125" y="38100"/>
                  </a:cubicBezTo>
                  <a:close/>
                  <a:moveTo>
                    <a:pt x="171450" y="219075"/>
                  </a:moveTo>
                  <a:lnTo>
                    <a:pt x="89992" y="178346"/>
                  </a:lnTo>
                  <a:cubicBezTo>
                    <a:pt x="87039" y="176866"/>
                    <a:pt x="83531" y="177022"/>
                    <a:pt x="80721" y="178757"/>
                  </a:cubicBezTo>
                  <a:cubicBezTo>
                    <a:pt x="77910" y="180491"/>
                    <a:pt x="76200" y="183558"/>
                    <a:pt x="76200" y="186861"/>
                  </a:cubicBezTo>
                  <a:lnTo>
                    <a:pt x="76200" y="352425"/>
                  </a:lnTo>
                  <a:cubicBezTo>
                    <a:pt x="76200" y="357685"/>
                    <a:pt x="80464" y="361950"/>
                    <a:pt x="85725" y="361950"/>
                  </a:cubicBezTo>
                  <a:lnTo>
                    <a:pt x="171450" y="361950"/>
                  </a:lnTo>
                  <a:close/>
                  <a:moveTo>
                    <a:pt x="171450" y="361950"/>
                  </a:moveTo>
                  <a:lnTo>
                    <a:pt x="257175" y="361950"/>
                  </a:lnTo>
                  <a:cubicBezTo>
                    <a:pt x="262435" y="361950"/>
                    <a:pt x="266700" y="357685"/>
                    <a:pt x="266700" y="352425"/>
                  </a:cubicBezTo>
                  <a:lnTo>
                    <a:pt x="266700" y="257175"/>
                  </a:lnTo>
                  <a:cubicBezTo>
                    <a:pt x="266700" y="251914"/>
                    <a:pt x="262435" y="247650"/>
                    <a:pt x="257175" y="247650"/>
                  </a:cubicBezTo>
                  <a:lnTo>
                    <a:pt x="171450" y="247650"/>
                  </a:lnTo>
                  <a:moveTo>
                    <a:pt x="76200" y="247650"/>
                  </a:moveTo>
                  <a:lnTo>
                    <a:pt x="123825" y="247650"/>
                  </a:lnTo>
                  <a:moveTo>
                    <a:pt x="76200" y="285750"/>
                  </a:moveTo>
                  <a:lnTo>
                    <a:pt x="123825" y="285750"/>
                  </a:lnTo>
                  <a:moveTo>
                    <a:pt x="171450" y="219075"/>
                  </a:moveTo>
                  <a:lnTo>
                    <a:pt x="171450" y="171450"/>
                  </a:lnTo>
                  <a:moveTo>
                    <a:pt x="247650" y="200025"/>
                  </a:moveTo>
                  <a:lnTo>
                    <a:pt x="247650" y="247650"/>
                  </a:lnTo>
                  <a:moveTo>
                    <a:pt x="171450" y="285750"/>
                  </a:moveTo>
                  <a:lnTo>
                    <a:pt x="219075" y="285750"/>
                  </a:lnTo>
                  <a:moveTo>
                    <a:pt x="171450" y="323850"/>
                  </a:moveTo>
                  <a:lnTo>
                    <a:pt x="219075" y="32385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19500" y="4900879"/>
            <a:ext cx="419100" cy="411690"/>
            <a:chOff x="2533650" y="4432725"/>
            <a:chExt cx="419100" cy="411690"/>
          </a:xfrm>
        </p:grpSpPr>
        <p:sp>
          <p:nvSpPr>
            <p:cNvPr id="45" name="Rounded Rectangle 44"/>
            <p:cNvSpPr/>
            <p:nvPr/>
          </p:nvSpPr>
          <p:spPr>
            <a:xfrm>
              <a:off x="2533650" y="4432935"/>
              <a:ext cx="419100" cy="411480"/>
            </a:xfrm>
            <a:custGeom>
              <a:avLst/>
              <a:gdLst/>
              <a:ahLst/>
              <a:cxnLst/>
              <a:rect l="0" t="0" r="0" b="0"/>
              <a:pathLst>
                <a:path w="419100" h="411480">
                  <a:moveTo>
                    <a:pt x="45720" y="241935"/>
                  </a:moveTo>
                  <a:cubicBezTo>
                    <a:pt x="45720" y="219075"/>
                    <a:pt x="64770" y="207645"/>
                    <a:pt x="87629" y="200025"/>
                  </a:cubicBezTo>
                  <a:cubicBezTo>
                    <a:pt x="110489" y="192405"/>
                    <a:pt x="123825" y="220980"/>
                    <a:pt x="131445" y="241935"/>
                  </a:cubicBezTo>
                  <a:cubicBezTo>
                    <a:pt x="137160" y="264795"/>
                    <a:pt x="110490" y="281940"/>
                    <a:pt x="87629" y="285750"/>
                  </a:cubicBezTo>
                  <a:cubicBezTo>
                    <a:pt x="64770" y="289560"/>
                    <a:pt x="53339" y="264795"/>
                    <a:pt x="45720" y="241935"/>
                  </a:cubicBezTo>
                  <a:moveTo>
                    <a:pt x="17145" y="354330"/>
                  </a:moveTo>
                  <a:cubicBezTo>
                    <a:pt x="38100" y="331470"/>
                    <a:pt x="57150" y="302895"/>
                    <a:pt x="87629" y="306705"/>
                  </a:cubicBezTo>
                  <a:cubicBezTo>
                    <a:pt x="120014" y="312420"/>
                    <a:pt x="140970" y="329565"/>
                    <a:pt x="158114" y="356235"/>
                  </a:cubicBezTo>
                  <a:moveTo>
                    <a:pt x="283845" y="241935"/>
                  </a:moveTo>
                  <a:cubicBezTo>
                    <a:pt x="283845" y="219075"/>
                    <a:pt x="302895" y="200025"/>
                    <a:pt x="327660" y="200025"/>
                  </a:cubicBezTo>
                  <a:cubicBezTo>
                    <a:pt x="350520" y="200025"/>
                    <a:pt x="377190" y="220980"/>
                    <a:pt x="369570" y="241935"/>
                  </a:cubicBezTo>
                  <a:cubicBezTo>
                    <a:pt x="361950" y="264795"/>
                    <a:pt x="350520" y="287655"/>
                    <a:pt x="327660" y="285750"/>
                  </a:cubicBezTo>
                  <a:cubicBezTo>
                    <a:pt x="302895" y="283845"/>
                    <a:pt x="291465" y="264795"/>
                    <a:pt x="283845" y="241935"/>
                  </a:cubicBezTo>
                  <a:moveTo>
                    <a:pt x="314325" y="308610"/>
                  </a:moveTo>
                  <a:cubicBezTo>
                    <a:pt x="321945" y="308610"/>
                    <a:pt x="327659" y="306705"/>
                    <a:pt x="335279" y="306705"/>
                  </a:cubicBezTo>
                  <a:cubicBezTo>
                    <a:pt x="360045" y="314325"/>
                    <a:pt x="382904" y="327660"/>
                    <a:pt x="394334" y="350520"/>
                  </a:cubicBezTo>
                  <a:moveTo>
                    <a:pt x="0" y="392430"/>
                  </a:moveTo>
                  <a:cubicBezTo>
                    <a:pt x="137159" y="369570"/>
                    <a:pt x="280034" y="411480"/>
                    <a:pt x="419100" y="392430"/>
                  </a:cubicBezTo>
                  <a:moveTo>
                    <a:pt x="340995" y="392430"/>
                  </a:moveTo>
                  <a:cubicBezTo>
                    <a:pt x="302895" y="379095"/>
                    <a:pt x="259079" y="401955"/>
                    <a:pt x="217170" y="392430"/>
                  </a:cubicBezTo>
                  <a:cubicBezTo>
                    <a:pt x="211454" y="367665"/>
                    <a:pt x="203835" y="344805"/>
                    <a:pt x="201929" y="318135"/>
                  </a:cubicBezTo>
                  <a:cubicBezTo>
                    <a:pt x="201929" y="316230"/>
                    <a:pt x="201929" y="312420"/>
                    <a:pt x="203834" y="310515"/>
                  </a:cubicBezTo>
                  <a:cubicBezTo>
                    <a:pt x="203834" y="308610"/>
                    <a:pt x="207644" y="306705"/>
                    <a:pt x="211454" y="306705"/>
                  </a:cubicBezTo>
                  <a:cubicBezTo>
                    <a:pt x="241934" y="316230"/>
                    <a:pt x="276225" y="312420"/>
                    <a:pt x="306704" y="306705"/>
                  </a:cubicBezTo>
                  <a:cubicBezTo>
                    <a:pt x="316229" y="304800"/>
                    <a:pt x="323850" y="312420"/>
                    <a:pt x="325754" y="321945"/>
                  </a:cubicBezTo>
                  <a:cubicBezTo>
                    <a:pt x="327659" y="346710"/>
                    <a:pt x="344804" y="369570"/>
                    <a:pt x="340995" y="392430"/>
                  </a:cubicBezTo>
                  <a:moveTo>
                    <a:pt x="200025" y="76200"/>
                  </a:moveTo>
                  <a:cubicBezTo>
                    <a:pt x="194309" y="51434"/>
                    <a:pt x="203834" y="24765"/>
                    <a:pt x="200025" y="0"/>
                  </a:cubicBezTo>
                  <a:moveTo>
                    <a:pt x="161925" y="133350"/>
                  </a:moveTo>
                  <a:cubicBezTo>
                    <a:pt x="160020" y="114300"/>
                    <a:pt x="161925" y="93345"/>
                    <a:pt x="171450" y="76200"/>
                  </a:cubicBezTo>
                  <a:cubicBezTo>
                    <a:pt x="190500" y="70484"/>
                    <a:pt x="209550" y="74295"/>
                    <a:pt x="228600" y="76200"/>
                  </a:cubicBezTo>
                  <a:cubicBezTo>
                    <a:pt x="238125" y="93345"/>
                    <a:pt x="234315" y="114300"/>
                    <a:pt x="238125" y="133350"/>
                  </a:cubicBezTo>
                  <a:cubicBezTo>
                    <a:pt x="213359" y="127634"/>
                    <a:pt x="186690" y="129540"/>
                    <a:pt x="161925" y="133350"/>
                  </a:cubicBezTo>
                  <a:moveTo>
                    <a:pt x="260984" y="350520"/>
                  </a:moveTo>
                  <a:cubicBezTo>
                    <a:pt x="260984" y="354329"/>
                    <a:pt x="264794" y="356235"/>
                    <a:pt x="268604" y="356235"/>
                  </a:cubicBezTo>
                  <a:cubicBezTo>
                    <a:pt x="272414" y="358140"/>
                    <a:pt x="276225" y="354330"/>
                    <a:pt x="274320" y="350520"/>
                  </a:cubicBezTo>
                  <a:cubicBezTo>
                    <a:pt x="274320" y="346710"/>
                    <a:pt x="272415" y="340995"/>
                    <a:pt x="268604" y="342900"/>
                  </a:cubicBezTo>
                  <a:cubicBezTo>
                    <a:pt x="264795" y="342900"/>
                    <a:pt x="259079" y="346709"/>
                    <a:pt x="260984" y="350520"/>
                  </a:cubicBezTo>
                  <a:moveTo>
                    <a:pt x="297179" y="213360"/>
                  </a:moveTo>
                  <a:cubicBezTo>
                    <a:pt x="318134" y="230505"/>
                    <a:pt x="342900" y="236220"/>
                    <a:pt x="369570" y="241935"/>
                  </a:cubicBezTo>
                  <a:moveTo>
                    <a:pt x="45720" y="241935"/>
                  </a:moveTo>
                  <a:cubicBezTo>
                    <a:pt x="72390" y="245745"/>
                    <a:pt x="97154" y="230505"/>
                    <a:pt x="118110" y="21336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533650" y="4432725"/>
              <a:ext cx="419100" cy="392849"/>
            </a:xfrm>
            <a:custGeom>
              <a:avLst/>
              <a:gdLst/>
              <a:ahLst/>
              <a:cxnLst/>
              <a:rect l="0" t="0" r="0" b="0"/>
              <a:pathLst>
                <a:path w="419100" h="392849">
                  <a:moveTo>
                    <a:pt x="44977" y="243058"/>
                  </a:moveTo>
                  <a:cubicBezTo>
                    <a:pt x="44977" y="219418"/>
                    <a:pt x="64141" y="200253"/>
                    <a:pt x="87782" y="200253"/>
                  </a:cubicBezTo>
                  <a:cubicBezTo>
                    <a:pt x="111423" y="200253"/>
                    <a:pt x="130587" y="219418"/>
                    <a:pt x="130587" y="243058"/>
                  </a:cubicBezTo>
                  <a:cubicBezTo>
                    <a:pt x="130587" y="266699"/>
                    <a:pt x="111423" y="285864"/>
                    <a:pt x="87782" y="285864"/>
                  </a:cubicBezTo>
                  <a:cubicBezTo>
                    <a:pt x="64141" y="285864"/>
                    <a:pt x="44977" y="266699"/>
                    <a:pt x="44977" y="243058"/>
                  </a:cubicBezTo>
                  <a:moveTo>
                    <a:pt x="17811" y="355396"/>
                  </a:moveTo>
                  <a:cubicBezTo>
                    <a:pt x="29006" y="326142"/>
                    <a:pt x="57217" y="306938"/>
                    <a:pt x="88539" y="307252"/>
                  </a:cubicBezTo>
                  <a:cubicBezTo>
                    <a:pt x="119861" y="307567"/>
                    <a:pt x="147681" y="327333"/>
                    <a:pt x="158286" y="356806"/>
                  </a:cubicBezTo>
                  <a:moveTo>
                    <a:pt x="284435" y="243058"/>
                  </a:moveTo>
                  <a:cubicBezTo>
                    <a:pt x="284435" y="219418"/>
                    <a:pt x="303600" y="200253"/>
                    <a:pt x="327240" y="200253"/>
                  </a:cubicBezTo>
                  <a:cubicBezTo>
                    <a:pt x="350881" y="200253"/>
                    <a:pt x="370046" y="219418"/>
                    <a:pt x="370046" y="243058"/>
                  </a:cubicBezTo>
                  <a:cubicBezTo>
                    <a:pt x="370046" y="266699"/>
                    <a:pt x="350881" y="285864"/>
                    <a:pt x="327240" y="285864"/>
                  </a:cubicBezTo>
                  <a:cubicBezTo>
                    <a:pt x="303600" y="285864"/>
                    <a:pt x="284435" y="266699"/>
                    <a:pt x="284435" y="243058"/>
                  </a:cubicBezTo>
                  <a:moveTo>
                    <a:pt x="314286" y="308552"/>
                  </a:moveTo>
                  <a:cubicBezTo>
                    <a:pt x="320935" y="307363"/>
                    <a:pt x="327708" y="307031"/>
                    <a:pt x="334441" y="307562"/>
                  </a:cubicBezTo>
                  <a:cubicBezTo>
                    <a:pt x="360550" y="310339"/>
                    <a:pt x="383390" y="326362"/>
                    <a:pt x="394887" y="349967"/>
                  </a:cubicBezTo>
                  <a:moveTo>
                    <a:pt x="0" y="392849"/>
                  </a:moveTo>
                  <a:lnTo>
                    <a:pt x="419100" y="392849"/>
                  </a:lnTo>
                  <a:moveTo>
                    <a:pt x="341452" y="392849"/>
                  </a:moveTo>
                  <a:lnTo>
                    <a:pt x="217893" y="392849"/>
                  </a:lnTo>
                  <a:lnTo>
                    <a:pt x="201434" y="318706"/>
                  </a:lnTo>
                  <a:cubicBezTo>
                    <a:pt x="200811" y="315887"/>
                    <a:pt x="201499" y="312938"/>
                    <a:pt x="203306" y="310687"/>
                  </a:cubicBezTo>
                  <a:cubicBezTo>
                    <a:pt x="205113" y="308435"/>
                    <a:pt x="207844" y="307125"/>
                    <a:pt x="210731" y="307124"/>
                  </a:cubicBezTo>
                  <a:lnTo>
                    <a:pt x="307124" y="307124"/>
                  </a:lnTo>
                  <a:cubicBezTo>
                    <a:pt x="316051" y="307125"/>
                    <a:pt x="323779" y="313326"/>
                    <a:pt x="325716" y="322040"/>
                  </a:cubicBezTo>
                  <a:close/>
                  <a:moveTo>
                    <a:pt x="200025" y="0"/>
                  </a:moveTo>
                  <a:lnTo>
                    <a:pt x="200025" y="76200"/>
                  </a:lnTo>
                  <a:moveTo>
                    <a:pt x="161925" y="133350"/>
                  </a:moveTo>
                  <a:lnTo>
                    <a:pt x="171450" y="76200"/>
                  </a:lnTo>
                  <a:lnTo>
                    <a:pt x="228600" y="76200"/>
                  </a:lnTo>
                  <a:lnTo>
                    <a:pt x="238125" y="133350"/>
                  </a:lnTo>
                  <a:close/>
                  <a:moveTo>
                    <a:pt x="260870" y="349986"/>
                  </a:moveTo>
                  <a:cubicBezTo>
                    <a:pt x="260870" y="353931"/>
                    <a:pt x="264069" y="357130"/>
                    <a:pt x="268014" y="357130"/>
                  </a:cubicBezTo>
                  <a:cubicBezTo>
                    <a:pt x="271959" y="357130"/>
                    <a:pt x="275158" y="353931"/>
                    <a:pt x="275158" y="349986"/>
                  </a:cubicBezTo>
                  <a:cubicBezTo>
                    <a:pt x="275158" y="346041"/>
                    <a:pt x="271959" y="342842"/>
                    <a:pt x="268014" y="342842"/>
                  </a:cubicBezTo>
                  <a:cubicBezTo>
                    <a:pt x="264069" y="342842"/>
                    <a:pt x="260870" y="346041"/>
                    <a:pt x="260870" y="349986"/>
                  </a:cubicBezTo>
                  <a:moveTo>
                    <a:pt x="296703" y="213093"/>
                  </a:moveTo>
                  <a:cubicBezTo>
                    <a:pt x="315501" y="233458"/>
                    <a:pt x="342365" y="244434"/>
                    <a:pt x="370046" y="243058"/>
                  </a:cubicBezTo>
                  <a:moveTo>
                    <a:pt x="44977" y="243058"/>
                  </a:moveTo>
                  <a:cubicBezTo>
                    <a:pt x="72657" y="244434"/>
                    <a:pt x="99521" y="233458"/>
                    <a:pt x="118319" y="213093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79670" y="4878229"/>
            <a:ext cx="440815" cy="445770"/>
            <a:chOff x="3893820" y="4410075"/>
            <a:chExt cx="440815" cy="445770"/>
          </a:xfrm>
        </p:grpSpPr>
        <p:sp>
          <p:nvSpPr>
            <p:cNvPr id="48" name="Rounded Rectangle 47"/>
            <p:cNvSpPr/>
            <p:nvPr/>
          </p:nvSpPr>
          <p:spPr>
            <a:xfrm>
              <a:off x="3893820" y="4410075"/>
              <a:ext cx="440054" cy="445770"/>
            </a:xfrm>
            <a:custGeom>
              <a:avLst/>
              <a:gdLst/>
              <a:ahLst/>
              <a:cxnLst/>
              <a:rect l="0" t="0" r="0" b="0"/>
              <a:pathLst>
                <a:path w="440054" h="445770">
                  <a:moveTo>
                    <a:pt x="97154" y="361950"/>
                  </a:moveTo>
                  <a:cubicBezTo>
                    <a:pt x="175259" y="388620"/>
                    <a:pt x="264795" y="344804"/>
                    <a:pt x="344804" y="361950"/>
                  </a:cubicBezTo>
                  <a:cubicBezTo>
                    <a:pt x="344804" y="361950"/>
                    <a:pt x="360045" y="361950"/>
                    <a:pt x="363854" y="381000"/>
                  </a:cubicBezTo>
                  <a:cubicBezTo>
                    <a:pt x="367664" y="392429"/>
                    <a:pt x="363854" y="405765"/>
                    <a:pt x="363854" y="419100"/>
                  </a:cubicBezTo>
                  <a:cubicBezTo>
                    <a:pt x="363854" y="419100"/>
                    <a:pt x="361950" y="445770"/>
                    <a:pt x="344804" y="438150"/>
                  </a:cubicBezTo>
                  <a:cubicBezTo>
                    <a:pt x="268604" y="407670"/>
                    <a:pt x="179070" y="432434"/>
                    <a:pt x="97154" y="438150"/>
                  </a:cubicBezTo>
                  <a:cubicBezTo>
                    <a:pt x="97154" y="438150"/>
                    <a:pt x="74295" y="438150"/>
                    <a:pt x="78104" y="419100"/>
                  </a:cubicBezTo>
                  <a:cubicBezTo>
                    <a:pt x="80009" y="405765"/>
                    <a:pt x="76200" y="394334"/>
                    <a:pt x="78104" y="381000"/>
                  </a:cubicBezTo>
                  <a:cubicBezTo>
                    <a:pt x="78104" y="381000"/>
                    <a:pt x="78104" y="363854"/>
                    <a:pt x="97154" y="361950"/>
                  </a:cubicBezTo>
                  <a:moveTo>
                    <a:pt x="116204" y="361950"/>
                  </a:moveTo>
                  <a:cubicBezTo>
                    <a:pt x="110489" y="342900"/>
                    <a:pt x="114300" y="323850"/>
                    <a:pt x="116204" y="304800"/>
                  </a:cubicBezTo>
                  <a:moveTo>
                    <a:pt x="325754" y="304800"/>
                  </a:moveTo>
                  <a:cubicBezTo>
                    <a:pt x="329564" y="323850"/>
                    <a:pt x="323850" y="342900"/>
                    <a:pt x="325754" y="361950"/>
                  </a:cubicBezTo>
                  <a:moveTo>
                    <a:pt x="116204" y="400050"/>
                  </a:moveTo>
                  <a:cubicBezTo>
                    <a:pt x="121920" y="401954"/>
                    <a:pt x="129539" y="400050"/>
                    <a:pt x="135254" y="400050"/>
                  </a:cubicBezTo>
                  <a:moveTo>
                    <a:pt x="192404" y="400050"/>
                  </a:moveTo>
                  <a:cubicBezTo>
                    <a:pt x="186689" y="400050"/>
                    <a:pt x="179070" y="398145"/>
                    <a:pt x="173354" y="400050"/>
                  </a:cubicBezTo>
                  <a:moveTo>
                    <a:pt x="220979" y="110490"/>
                  </a:moveTo>
                  <a:cubicBezTo>
                    <a:pt x="219075" y="110490"/>
                    <a:pt x="217170" y="112395"/>
                    <a:pt x="217170" y="114300"/>
                  </a:cubicBezTo>
                  <a:cubicBezTo>
                    <a:pt x="215265" y="116204"/>
                    <a:pt x="219075" y="118109"/>
                    <a:pt x="220979" y="120015"/>
                  </a:cubicBezTo>
                  <a:cubicBezTo>
                    <a:pt x="222884" y="120015"/>
                    <a:pt x="226695" y="116205"/>
                    <a:pt x="226695" y="114300"/>
                  </a:cubicBezTo>
                  <a:cubicBezTo>
                    <a:pt x="226695" y="112395"/>
                    <a:pt x="222885" y="110490"/>
                    <a:pt x="220979" y="110490"/>
                  </a:cubicBezTo>
                  <a:moveTo>
                    <a:pt x="192404" y="0"/>
                  </a:moveTo>
                  <a:cubicBezTo>
                    <a:pt x="211454" y="5715"/>
                    <a:pt x="230504" y="1904"/>
                    <a:pt x="249554" y="0"/>
                  </a:cubicBezTo>
                  <a:cubicBezTo>
                    <a:pt x="249554" y="0"/>
                    <a:pt x="260984" y="1904"/>
                    <a:pt x="268604" y="19050"/>
                  </a:cubicBezTo>
                  <a:cubicBezTo>
                    <a:pt x="281939" y="55245"/>
                    <a:pt x="262889" y="95250"/>
                    <a:pt x="268604" y="133350"/>
                  </a:cubicBezTo>
                  <a:cubicBezTo>
                    <a:pt x="268604" y="133350"/>
                    <a:pt x="268604" y="148590"/>
                    <a:pt x="249554" y="152400"/>
                  </a:cubicBezTo>
                  <a:cubicBezTo>
                    <a:pt x="230504" y="156209"/>
                    <a:pt x="211454" y="148590"/>
                    <a:pt x="192404" y="152400"/>
                  </a:cubicBezTo>
                  <a:cubicBezTo>
                    <a:pt x="192404" y="152400"/>
                    <a:pt x="171450" y="152400"/>
                    <a:pt x="173354" y="133350"/>
                  </a:cubicBezTo>
                  <a:cubicBezTo>
                    <a:pt x="177164" y="95250"/>
                    <a:pt x="163829" y="55245"/>
                    <a:pt x="173354" y="19050"/>
                  </a:cubicBezTo>
                  <a:cubicBezTo>
                    <a:pt x="173354" y="19050"/>
                    <a:pt x="173354" y="3809"/>
                    <a:pt x="192404" y="0"/>
                  </a:cubicBezTo>
                  <a:moveTo>
                    <a:pt x="344804" y="57150"/>
                  </a:moveTo>
                  <a:cubicBezTo>
                    <a:pt x="363854" y="57150"/>
                    <a:pt x="382904" y="53340"/>
                    <a:pt x="401954" y="57150"/>
                  </a:cubicBezTo>
                  <a:cubicBezTo>
                    <a:pt x="411479" y="59054"/>
                    <a:pt x="422909" y="66675"/>
                    <a:pt x="421004" y="76200"/>
                  </a:cubicBezTo>
                  <a:cubicBezTo>
                    <a:pt x="419100" y="95250"/>
                    <a:pt x="426720" y="114300"/>
                    <a:pt x="421004" y="133350"/>
                  </a:cubicBezTo>
                  <a:cubicBezTo>
                    <a:pt x="388620" y="135254"/>
                    <a:pt x="356234" y="123825"/>
                    <a:pt x="325754" y="133350"/>
                  </a:cubicBezTo>
                  <a:cubicBezTo>
                    <a:pt x="325754" y="114300"/>
                    <a:pt x="325754" y="95250"/>
                    <a:pt x="325754" y="76200"/>
                  </a:cubicBezTo>
                  <a:cubicBezTo>
                    <a:pt x="325754" y="64770"/>
                    <a:pt x="335279" y="57150"/>
                    <a:pt x="344804" y="57150"/>
                  </a:cubicBezTo>
                  <a:moveTo>
                    <a:pt x="424814" y="190500"/>
                  </a:moveTo>
                  <a:cubicBezTo>
                    <a:pt x="390524" y="188595"/>
                    <a:pt x="356234" y="188595"/>
                    <a:pt x="321944" y="190500"/>
                  </a:cubicBezTo>
                  <a:cubicBezTo>
                    <a:pt x="316229" y="190500"/>
                    <a:pt x="312419" y="186690"/>
                    <a:pt x="308609" y="182879"/>
                  </a:cubicBezTo>
                  <a:cubicBezTo>
                    <a:pt x="304800" y="179070"/>
                    <a:pt x="308609" y="173354"/>
                    <a:pt x="308609" y="167639"/>
                  </a:cubicBezTo>
                  <a:cubicBezTo>
                    <a:pt x="308609" y="154304"/>
                    <a:pt x="323850" y="146684"/>
                    <a:pt x="325754" y="133349"/>
                  </a:cubicBezTo>
                  <a:cubicBezTo>
                    <a:pt x="358139" y="129539"/>
                    <a:pt x="390525" y="125729"/>
                    <a:pt x="421004" y="133349"/>
                  </a:cubicBezTo>
                  <a:cubicBezTo>
                    <a:pt x="430529" y="142874"/>
                    <a:pt x="432434" y="156209"/>
                    <a:pt x="438150" y="167639"/>
                  </a:cubicBezTo>
                  <a:cubicBezTo>
                    <a:pt x="440054" y="173354"/>
                    <a:pt x="438150" y="177164"/>
                    <a:pt x="438150" y="182879"/>
                  </a:cubicBezTo>
                  <a:cubicBezTo>
                    <a:pt x="436245" y="188595"/>
                    <a:pt x="430529" y="190500"/>
                    <a:pt x="424815" y="190500"/>
                  </a:cubicBezTo>
                  <a:moveTo>
                    <a:pt x="20954" y="57150"/>
                  </a:moveTo>
                  <a:cubicBezTo>
                    <a:pt x="51434" y="47625"/>
                    <a:pt x="85725" y="64770"/>
                    <a:pt x="116204" y="57150"/>
                  </a:cubicBezTo>
                  <a:cubicBezTo>
                    <a:pt x="116204" y="57150"/>
                    <a:pt x="140970" y="57150"/>
                    <a:pt x="135254" y="76200"/>
                  </a:cubicBezTo>
                  <a:cubicBezTo>
                    <a:pt x="129539" y="95250"/>
                    <a:pt x="137159" y="114300"/>
                    <a:pt x="135254" y="133350"/>
                  </a:cubicBezTo>
                  <a:cubicBezTo>
                    <a:pt x="135254" y="133350"/>
                    <a:pt x="135254" y="154304"/>
                    <a:pt x="116204" y="152400"/>
                  </a:cubicBezTo>
                  <a:cubicBezTo>
                    <a:pt x="83820" y="148590"/>
                    <a:pt x="51434" y="158115"/>
                    <a:pt x="20954" y="152400"/>
                  </a:cubicBezTo>
                  <a:cubicBezTo>
                    <a:pt x="20954" y="152400"/>
                    <a:pt x="0" y="152400"/>
                    <a:pt x="1904" y="133350"/>
                  </a:cubicBezTo>
                  <a:cubicBezTo>
                    <a:pt x="3809" y="114300"/>
                    <a:pt x="9525" y="93345"/>
                    <a:pt x="1904" y="76200"/>
                  </a:cubicBezTo>
                  <a:cubicBezTo>
                    <a:pt x="1904" y="76200"/>
                    <a:pt x="1904" y="53340"/>
                    <a:pt x="20954" y="57150"/>
                  </a:cubicBezTo>
                  <a:moveTo>
                    <a:pt x="20954" y="190500"/>
                  </a:moveTo>
                  <a:cubicBezTo>
                    <a:pt x="53339" y="188595"/>
                    <a:pt x="83820" y="186690"/>
                    <a:pt x="116204" y="190500"/>
                  </a:cubicBezTo>
                  <a:moveTo>
                    <a:pt x="49529" y="152400"/>
                  </a:moveTo>
                  <a:cubicBezTo>
                    <a:pt x="43814" y="163829"/>
                    <a:pt x="45720" y="179070"/>
                    <a:pt x="40004" y="190500"/>
                  </a:cubicBezTo>
                  <a:moveTo>
                    <a:pt x="87629" y="152400"/>
                  </a:moveTo>
                  <a:cubicBezTo>
                    <a:pt x="91439" y="165734"/>
                    <a:pt x="95250" y="177165"/>
                    <a:pt x="97154" y="190500"/>
                  </a:cubicBezTo>
                  <a:moveTo>
                    <a:pt x="152400" y="249554"/>
                  </a:moveTo>
                  <a:cubicBezTo>
                    <a:pt x="192404" y="219075"/>
                    <a:pt x="245745" y="224789"/>
                    <a:pt x="289559" y="249554"/>
                  </a:cubicBezTo>
                  <a:moveTo>
                    <a:pt x="173354" y="291465"/>
                  </a:moveTo>
                  <a:cubicBezTo>
                    <a:pt x="205739" y="278130"/>
                    <a:pt x="240029" y="270510"/>
                    <a:pt x="268604" y="29146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895725" y="4410075"/>
              <a:ext cx="438910" cy="438150"/>
            </a:xfrm>
            <a:custGeom>
              <a:avLst/>
              <a:gdLst/>
              <a:ahLst/>
              <a:cxnLst/>
              <a:rect l="0" t="0" r="0" b="0"/>
              <a:pathLst>
                <a:path w="438910" h="438150">
                  <a:moveTo>
                    <a:pt x="95250" y="361950"/>
                  </a:moveTo>
                  <a:lnTo>
                    <a:pt x="342900" y="361950"/>
                  </a:lnTo>
                  <a:cubicBezTo>
                    <a:pt x="342900" y="361950"/>
                    <a:pt x="361950" y="361950"/>
                    <a:pt x="361950" y="381000"/>
                  </a:cubicBezTo>
                  <a:lnTo>
                    <a:pt x="361950" y="419100"/>
                  </a:lnTo>
                  <a:cubicBezTo>
                    <a:pt x="361950" y="419100"/>
                    <a:pt x="361950" y="438150"/>
                    <a:pt x="342900" y="438150"/>
                  </a:cubicBezTo>
                  <a:lnTo>
                    <a:pt x="95250" y="438150"/>
                  </a:lnTo>
                  <a:cubicBezTo>
                    <a:pt x="95250" y="438150"/>
                    <a:pt x="76200" y="438150"/>
                    <a:pt x="76200" y="419100"/>
                  </a:cubicBezTo>
                  <a:lnTo>
                    <a:pt x="76200" y="381000"/>
                  </a:lnTo>
                  <a:cubicBezTo>
                    <a:pt x="76200" y="381000"/>
                    <a:pt x="76200" y="361950"/>
                    <a:pt x="95250" y="361950"/>
                  </a:cubicBezTo>
                  <a:moveTo>
                    <a:pt x="114300" y="361950"/>
                  </a:moveTo>
                  <a:lnTo>
                    <a:pt x="114300" y="304800"/>
                  </a:lnTo>
                  <a:moveTo>
                    <a:pt x="323850" y="361950"/>
                  </a:moveTo>
                  <a:lnTo>
                    <a:pt x="323850" y="304800"/>
                  </a:lnTo>
                  <a:moveTo>
                    <a:pt x="114300" y="400050"/>
                  </a:moveTo>
                  <a:lnTo>
                    <a:pt x="133350" y="400050"/>
                  </a:lnTo>
                  <a:moveTo>
                    <a:pt x="171450" y="400050"/>
                  </a:moveTo>
                  <a:lnTo>
                    <a:pt x="190500" y="400050"/>
                  </a:lnTo>
                  <a:moveTo>
                    <a:pt x="219075" y="109537"/>
                  </a:moveTo>
                  <a:cubicBezTo>
                    <a:pt x="216444" y="109537"/>
                    <a:pt x="214312" y="111669"/>
                    <a:pt x="214312" y="114300"/>
                  </a:cubicBezTo>
                  <a:cubicBezTo>
                    <a:pt x="214312" y="116930"/>
                    <a:pt x="216444" y="119062"/>
                    <a:pt x="219075" y="119062"/>
                  </a:cubicBezTo>
                  <a:cubicBezTo>
                    <a:pt x="221705" y="119062"/>
                    <a:pt x="223837" y="116930"/>
                    <a:pt x="223837" y="114300"/>
                  </a:cubicBezTo>
                  <a:cubicBezTo>
                    <a:pt x="223837" y="111669"/>
                    <a:pt x="221705" y="109537"/>
                    <a:pt x="219075" y="109537"/>
                  </a:cubicBezTo>
                  <a:moveTo>
                    <a:pt x="190500" y="0"/>
                  </a:moveTo>
                  <a:lnTo>
                    <a:pt x="247650" y="0"/>
                  </a:lnTo>
                  <a:cubicBezTo>
                    <a:pt x="247650" y="0"/>
                    <a:pt x="266700" y="0"/>
                    <a:pt x="266700" y="19050"/>
                  </a:cubicBezTo>
                  <a:lnTo>
                    <a:pt x="266700" y="133350"/>
                  </a:lnTo>
                  <a:cubicBezTo>
                    <a:pt x="266700" y="133350"/>
                    <a:pt x="266700" y="152400"/>
                    <a:pt x="247650" y="152400"/>
                  </a:cubicBezTo>
                  <a:lnTo>
                    <a:pt x="190500" y="152400"/>
                  </a:lnTo>
                  <a:cubicBezTo>
                    <a:pt x="190500" y="152400"/>
                    <a:pt x="171450" y="152400"/>
                    <a:pt x="171450" y="133350"/>
                  </a:cubicBezTo>
                  <a:lnTo>
                    <a:pt x="171450" y="19050"/>
                  </a:lnTo>
                  <a:cubicBezTo>
                    <a:pt x="171450" y="19050"/>
                    <a:pt x="171450" y="0"/>
                    <a:pt x="190500" y="0"/>
                  </a:cubicBezTo>
                  <a:moveTo>
                    <a:pt x="342900" y="57150"/>
                  </a:moveTo>
                  <a:lnTo>
                    <a:pt x="400050" y="57150"/>
                  </a:lnTo>
                  <a:cubicBezTo>
                    <a:pt x="410571" y="57150"/>
                    <a:pt x="419100" y="65678"/>
                    <a:pt x="419100" y="76200"/>
                  </a:cubicBezTo>
                  <a:lnTo>
                    <a:pt x="419100" y="133350"/>
                  </a:lnTo>
                  <a:lnTo>
                    <a:pt x="419100" y="133350"/>
                  </a:lnTo>
                  <a:lnTo>
                    <a:pt x="323850" y="133350"/>
                  </a:lnTo>
                  <a:lnTo>
                    <a:pt x="323850" y="133350"/>
                  </a:lnTo>
                  <a:lnTo>
                    <a:pt x="323850" y="76200"/>
                  </a:lnTo>
                  <a:cubicBezTo>
                    <a:pt x="323850" y="65678"/>
                    <a:pt x="332378" y="57150"/>
                    <a:pt x="342900" y="57150"/>
                  </a:cubicBezTo>
                  <a:close/>
                  <a:moveTo>
                    <a:pt x="320211" y="190500"/>
                  </a:moveTo>
                  <a:cubicBezTo>
                    <a:pt x="314872" y="190492"/>
                    <a:pt x="309915" y="187725"/>
                    <a:pt x="307108" y="183184"/>
                  </a:cubicBezTo>
                  <a:cubicBezTo>
                    <a:pt x="304300" y="178642"/>
                    <a:pt x="304039" y="172972"/>
                    <a:pt x="306419" y="168192"/>
                  </a:cubicBezTo>
                  <a:lnTo>
                    <a:pt x="323849" y="133349"/>
                  </a:lnTo>
                  <a:lnTo>
                    <a:pt x="419099" y="133349"/>
                  </a:lnTo>
                  <a:lnTo>
                    <a:pt x="436530" y="168192"/>
                  </a:lnTo>
                  <a:cubicBezTo>
                    <a:pt x="438910" y="172972"/>
                    <a:pt x="438649" y="178642"/>
                    <a:pt x="435842" y="183184"/>
                  </a:cubicBezTo>
                  <a:cubicBezTo>
                    <a:pt x="433034" y="187725"/>
                    <a:pt x="428077" y="190492"/>
                    <a:pt x="422738" y="190500"/>
                  </a:cubicBezTo>
                  <a:close/>
                  <a:moveTo>
                    <a:pt x="19050" y="57150"/>
                  </a:moveTo>
                  <a:lnTo>
                    <a:pt x="114300" y="57150"/>
                  </a:lnTo>
                  <a:cubicBezTo>
                    <a:pt x="114300" y="57150"/>
                    <a:pt x="133350" y="57150"/>
                    <a:pt x="133350" y="76200"/>
                  </a:cubicBezTo>
                  <a:lnTo>
                    <a:pt x="133350" y="133350"/>
                  </a:lnTo>
                  <a:cubicBezTo>
                    <a:pt x="133350" y="133350"/>
                    <a:pt x="133350" y="152400"/>
                    <a:pt x="114300" y="152400"/>
                  </a:cubicBezTo>
                  <a:lnTo>
                    <a:pt x="19050" y="152400"/>
                  </a:lnTo>
                  <a:cubicBezTo>
                    <a:pt x="19050" y="152400"/>
                    <a:pt x="0" y="152400"/>
                    <a:pt x="0" y="133350"/>
                  </a:cubicBezTo>
                  <a:lnTo>
                    <a:pt x="0" y="76200"/>
                  </a:lnTo>
                  <a:cubicBezTo>
                    <a:pt x="0" y="76200"/>
                    <a:pt x="0" y="57150"/>
                    <a:pt x="19050" y="57150"/>
                  </a:cubicBezTo>
                  <a:moveTo>
                    <a:pt x="19050" y="190500"/>
                  </a:moveTo>
                  <a:lnTo>
                    <a:pt x="114300" y="190500"/>
                  </a:lnTo>
                  <a:moveTo>
                    <a:pt x="47625" y="152400"/>
                  </a:moveTo>
                  <a:lnTo>
                    <a:pt x="38100" y="190500"/>
                  </a:lnTo>
                  <a:moveTo>
                    <a:pt x="95250" y="190500"/>
                  </a:moveTo>
                  <a:lnTo>
                    <a:pt x="85725" y="152400"/>
                  </a:lnTo>
                  <a:moveTo>
                    <a:pt x="150399" y="249402"/>
                  </a:moveTo>
                  <a:cubicBezTo>
                    <a:pt x="191987" y="221683"/>
                    <a:pt x="246162" y="221683"/>
                    <a:pt x="287750" y="249402"/>
                  </a:cubicBezTo>
                  <a:moveTo>
                    <a:pt x="171602" y="290626"/>
                  </a:moveTo>
                  <a:cubicBezTo>
                    <a:pt x="200395" y="271432"/>
                    <a:pt x="237906" y="271432"/>
                    <a:pt x="266700" y="29062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5FAB0E1-0F76-F392-F6E9-9128AF35CEB4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oss-cycle.png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1E2631F-6714-64A2-F501-F05BD32A7FC9}"/>
              </a:ext>
            </a:extLst>
          </p:cNvPr>
          <p:cNvSpPr/>
          <p:nvPr/>
        </p:nvSpPr>
        <p:spPr>
          <a:xfrm>
            <a:off x="-678426" y="3015231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7A5987-DBD7-89D6-DB5F-B1BD629E4832}"/>
              </a:ext>
            </a:extLst>
          </p:cNvPr>
          <p:cNvGrpSpPr/>
          <p:nvPr/>
        </p:nvGrpSpPr>
        <p:grpSpPr>
          <a:xfrm>
            <a:off x="2462422" y="1596006"/>
            <a:ext cx="2024510" cy="1636395"/>
            <a:chOff x="1602714" y="1216342"/>
            <a:chExt cx="2024510" cy="163639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FA90972-6E24-AABA-70FA-48BD1C3B6224}"/>
                </a:ext>
              </a:extLst>
            </p:cNvPr>
            <p:cNvSpPr/>
            <p:nvPr/>
          </p:nvSpPr>
          <p:spPr>
            <a:xfrm>
              <a:off x="1603057" y="121634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2024062" y="625792"/>
                  </a:moveTo>
                  <a:cubicBezTo>
                    <a:pt x="1875472" y="850582"/>
                    <a:pt x="1742122" y="1085850"/>
                    <a:pt x="1619249" y="1324927"/>
                  </a:cubicBezTo>
                  <a:cubicBezTo>
                    <a:pt x="1595437" y="1253490"/>
                    <a:pt x="1587817" y="1175385"/>
                    <a:pt x="1560194" y="1103947"/>
                  </a:cubicBezTo>
                  <a:cubicBezTo>
                    <a:pt x="1394460" y="1158240"/>
                    <a:pt x="1215390" y="1223010"/>
                    <a:pt x="1099185" y="1370647"/>
                  </a:cubicBezTo>
                  <a:cubicBezTo>
                    <a:pt x="1028700" y="1459230"/>
                    <a:pt x="947737" y="1537335"/>
                    <a:pt x="906780" y="1636395"/>
                  </a:cubicBezTo>
                  <a:cubicBezTo>
                    <a:pt x="831532" y="1482090"/>
                    <a:pt x="722947" y="1345882"/>
                    <a:pt x="649605" y="1190625"/>
                  </a:cubicBezTo>
                  <a:cubicBezTo>
                    <a:pt x="541972" y="1210627"/>
                    <a:pt x="445770" y="1271587"/>
                    <a:pt x="341947" y="1305877"/>
                  </a:cubicBezTo>
                  <a:cubicBezTo>
                    <a:pt x="226695" y="1343025"/>
                    <a:pt x="112395" y="1387792"/>
                    <a:pt x="0" y="1433512"/>
                  </a:cubicBezTo>
                  <a:cubicBezTo>
                    <a:pt x="33337" y="1290637"/>
                    <a:pt x="121920" y="1165860"/>
                    <a:pt x="198120" y="1036320"/>
                  </a:cubicBezTo>
                  <a:cubicBezTo>
                    <a:pt x="265747" y="922020"/>
                    <a:pt x="354330" y="820102"/>
                    <a:pt x="452437" y="723900"/>
                  </a:cubicBezTo>
                  <a:cubicBezTo>
                    <a:pt x="705802" y="476250"/>
                    <a:pt x="1002030" y="291465"/>
                    <a:pt x="1324927" y="220980"/>
                  </a:cubicBezTo>
                  <a:cubicBezTo>
                    <a:pt x="1305877" y="146684"/>
                    <a:pt x="1285874" y="73342"/>
                    <a:pt x="1265872" y="0"/>
                  </a:cubicBezTo>
                  <a:cubicBezTo>
                    <a:pt x="1390650" y="99059"/>
                    <a:pt x="1514475" y="199072"/>
                    <a:pt x="1634490" y="303847"/>
                  </a:cubicBezTo>
                  <a:cubicBezTo>
                    <a:pt x="1761172" y="415289"/>
                    <a:pt x="1902142" y="509587"/>
                    <a:pt x="2024062" y="62579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8B70CFF-E34B-5403-CC41-79AF44880088}"/>
                </a:ext>
              </a:extLst>
            </p:cNvPr>
            <p:cNvSpPr/>
            <p:nvPr/>
          </p:nvSpPr>
          <p:spPr>
            <a:xfrm>
              <a:off x="1602714" y="1216542"/>
              <a:ext cx="2024510" cy="1636033"/>
            </a:xfrm>
            <a:custGeom>
              <a:avLst/>
              <a:gdLst/>
              <a:ahLst/>
              <a:cxnLst/>
              <a:rect l="0" t="0" r="0" b="0"/>
              <a:pathLst>
                <a:path w="2024510" h="1636033">
                  <a:moveTo>
                    <a:pt x="1619831" y="1325156"/>
                  </a:moveTo>
                  <a:lnTo>
                    <a:pt x="1560804" y="1104128"/>
                  </a:lnTo>
                  <a:cubicBezTo>
                    <a:pt x="1391773" y="1149105"/>
                    <a:pt x="1231973" y="1237830"/>
                    <a:pt x="1099318" y="1370333"/>
                  </a:cubicBezTo>
                  <a:cubicBezTo>
                    <a:pt x="1019251" y="1450295"/>
                    <a:pt x="955119" y="1540182"/>
                    <a:pt x="906922" y="1636033"/>
                  </a:cubicBezTo>
                  <a:lnTo>
                    <a:pt x="649995" y="1190282"/>
                  </a:lnTo>
                  <a:lnTo>
                    <a:pt x="0" y="1433255"/>
                  </a:lnTo>
                  <a:cubicBezTo>
                    <a:pt x="94135" y="1174146"/>
                    <a:pt x="245183" y="931059"/>
                    <a:pt x="453123" y="723366"/>
                  </a:cubicBezTo>
                  <a:cubicBezTo>
                    <a:pt x="703687" y="473097"/>
                    <a:pt x="1005544" y="305495"/>
                    <a:pt x="1324822" y="220551"/>
                  </a:cubicBezTo>
                  <a:lnTo>
                    <a:pt x="1265920" y="0"/>
                  </a:lnTo>
                  <a:lnTo>
                    <a:pt x="2024510" y="625544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F706B5-E538-437C-ABC7-4F8A66A24B47}"/>
              </a:ext>
            </a:extLst>
          </p:cNvPr>
          <p:cNvGrpSpPr/>
          <p:nvPr/>
        </p:nvGrpSpPr>
        <p:grpSpPr>
          <a:xfrm>
            <a:off x="2191303" y="2786488"/>
            <a:ext cx="1324927" cy="2156793"/>
            <a:chOff x="1331595" y="2406824"/>
            <a:chExt cx="1324927" cy="2156793"/>
          </a:xfrm>
        </p:grpSpPr>
        <p:sp>
          <p:nvSpPr>
            <p:cNvPr id="6" name="Rounded Rectangle 6">
              <a:extLst>
                <a:ext uri="{FF2B5EF4-FFF2-40B4-BE49-F238E27FC236}">
                  <a16:creationId xmlns:a16="http://schemas.microsoft.com/office/drawing/2014/main" id="{3AA27CE6-4840-FE26-1529-E9075B152DB6}"/>
                </a:ext>
              </a:extLst>
            </p:cNvPr>
            <p:cNvSpPr/>
            <p:nvPr/>
          </p:nvSpPr>
          <p:spPr>
            <a:xfrm>
              <a:off x="1331595" y="2406967"/>
              <a:ext cx="1324927" cy="2156460"/>
            </a:xfrm>
            <a:custGeom>
              <a:avLst/>
              <a:gdLst/>
              <a:ahLst/>
              <a:cxnLst/>
              <a:rect l="0" t="0" r="0" b="0"/>
              <a:pathLst>
                <a:path w="1324927" h="2156460">
                  <a:moveTo>
                    <a:pt x="722947" y="1472564"/>
                  </a:moveTo>
                  <a:cubicBezTo>
                    <a:pt x="681990" y="1700212"/>
                    <a:pt x="641985" y="1927859"/>
                    <a:pt x="608647" y="2156460"/>
                  </a:cubicBezTo>
                  <a:cubicBezTo>
                    <a:pt x="471487" y="2005012"/>
                    <a:pt x="382905" y="1824037"/>
                    <a:pt x="300037" y="1646872"/>
                  </a:cubicBezTo>
                  <a:cubicBezTo>
                    <a:pt x="211454" y="1459230"/>
                    <a:pt x="187642" y="1250632"/>
                    <a:pt x="159067" y="1046797"/>
                  </a:cubicBezTo>
                  <a:cubicBezTo>
                    <a:pt x="129539" y="832484"/>
                    <a:pt x="149542" y="608647"/>
                    <a:pt x="220979" y="402907"/>
                  </a:cubicBezTo>
                  <a:cubicBezTo>
                    <a:pt x="148589" y="379094"/>
                    <a:pt x="73342" y="362902"/>
                    <a:pt x="0" y="343852"/>
                  </a:cubicBezTo>
                  <a:cubicBezTo>
                    <a:pt x="148589" y="305752"/>
                    <a:pt x="287654" y="238124"/>
                    <a:pt x="431482" y="182879"/>
                  </a:cubicBezTo>
                  <a:cubicBezTo>
                    <a:pt x="593407" y="120014"/>
                    <a:pt x="752474" y="44767"/>
                    <a:pt x="921067" y="0"/>
                  </a:cubicBezTo>
                  <a:cubicBezTo>
                    <a:pt x="988694" y="101917"/>
                    <a:pt x="1030604" y="220979"/>
                    <a:pt x="1104900" y="319087"/>
                  </a:cubicBezTo>
                  <a:cubicBezTo>
                    <a:pt x="1193482" y="436245"/>
                    <a:pt x="1240155" y="580072"/>
                    <a:pt x="1324927" y="700087"/>
                  </a:cubicBezTo>
                  <a:cubicBezTo>
                    <a:pt x="1254442" y="670559"/>
                    <a:pt x="1172527" y="673417"/>
                    <a:pt x="1103947" y="641032"/>
                  </a:cubicBezTo>
                  <a:cubicBezTo>
                    <a:pt x="1032510" y="921067"/>
                    <a:pt x="1077277" y="1222057"/>
                    <a:pt x="1237297" y="1472565"/>
                  </a:cubicBezTo>
                  <a:cubicBezTo>
                    <a:pt x="1065847" y="1471612"/>
                    <a:pt x="894397" y="1460182"/>
                    <a:pt x="722947" y="147256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C110BD9A-FBC3-7343-B2BB-B14AF68B6AF4}"/>
                </a:ext>
              </a:extLst>
            </p:cNvPr>
            <p:cNvSpPr/>
            <p:nvPr/>
          </p:nvSpPr>
          <p:spPr>
            <a:xfrm>
              <a:off x="1331709" y="2406824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608561" y="2156793"/>
                  </a:moveTo>
                  <a:cubicBezTo>
                    <a:pt x="189938" y="1658921"/>
                    <a:pt x="60607" y="1000544"/>
                    <a:pt x="220446" y="403517"/>
                  </a:cubicBezTo>
                  <a:lnTo>
                    <a:pt x="0" y="344271"/>
                  </a:lnTo>
                  <a:lnTo>
                    <a:pt x="921000" y="0"/>
                  </a:lnTo>
                  <a:lnTo>
                    <a:pt x="1324603" y="700230"/>
                  </a:lnTo>
                  <a:lnTo>
                    <a:pt x="1103671" y="640861"/>
                  </a:lnTo>
                  <a:cubicBezTo>
                    <a:pt x="1028957" y="919905"/>
                    <a:pt x="1073572" y="1224267"/>
                    <a:pt x="1237554" y="1473126"/>
                  </a:cubicBezTo>
                  <a:lnTo>
                    <a:pt x="722976" y="1472822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D9CF2A-4ACB-7BCA-ABB6-6E35C8747A49}"/>
              </a:ext>
            </a:extLst>
          </p:cNvPr>
          <p:cNvGrpSpPr/>
          <p:nvPr/>
        </p:nvGrpSpPr>
        <p:grpSpPr>
          <a:xfrm>
            <a:off x="2752173" y="4259196"/>
            <a:ext cx="1873719" cy="1454610"/>
            <a:chOff x="1892465" y="3879532"/>
            <a:chExt cx="1873719" cy="1454610"/>
          </a:xfrm>
        </p:grpSpPr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F2D0AD95-F92E-5011-E2D3-49E80CAB33E3}"/>
                </a:ext>
              </a:extLst>
            </p:cNvPr>
            <p:cNvSpPr/>
            <p:nvPr/>
          </p:nvSpPr>
          <p:spPr>
            <a:xfrm>
              <a:off x="1892617" y="3879532"/>
              <a:ext cx="1873567" cy="1396365"/>
            </a:xfrm>
            <a:custGeom>
              <a:avLst/>
              <a:gdLst/>
              <a:ahLst/>
              <a:cxnLst/>
              <a:rect l="0" t="0" r="0" b="0"/>
              <a:pathLst>
                <a:path w="1873567" h="1396365">
                  <a:moveTo>
                    <a:pt x="161925" y="808672"/>
                  </a:moveTo>
                  <a:cubicBezTo>
                    <a:pt x="114300" y="867727"/>
                    <a:pt x="52387" y="914400"/>
                    <a:pt x="0" y="969645"/>
                  </a:cubicBezTo>
                  <a:cubicBezTo>
                    <a:pt x="18097" y="807720"/>
                    <a:pt x="51435" y="646747"/>
                    <a:pt x="80962" y="485775"/>
                  </a:cubicBezTo>
                  <a:cubicBezTo>
                    <a:pt x="110489" y="324802"/>
                    <a:pt x="146685" y="163829"/>
                    <a:pt x="161925" y="0"/>
                  </a:cubicBezTo>
                  <a:cubicBezTo>
                    <a:pt x="431482" y="14287"/>
                    <a:pt x="701040" y="3809"/>
                    <a:pt x="970597" y="952"/>
                  </a:cubicBezTo>
                  <a:cubicBezTo>
                    <a:pt x="925830" y="61912"/>
                    <a:pt x="861060" y="106680"/>
                    <a:pt x="808672" y="161925"/>
                  </a:cubicBezTo>
                  <a:cubicBezTo>
                    <a:pt x="1013460" y="389572"/>
                    <a:pt x="1314450" y="492442"/>
                    <a:pt x="1596390" y="461962"/>
                  </a:cubicBezTo>
                  <a:cubicBezTo>
                    <a:pt x="1502092" y="605790"/>
                    <a:pt x="1427797" y="761047"/>
                    <a:pt x="1338262" y="907732"/>
                  </a:cubicBezTo>
                  <a:cubicBezTo>
                    <a:pt x="1516379" y="1055369"/>
                    <a:pt x="1693544" y="1203007"/>
                    <a:pt x="1873567" y="1348740"/>
                  </a:cubicBezTo>
                  <a:cubicBezTo>
                    <a:pt x="1668779" y="1387792"/>
                    <a:pt x="1456372" y="1396365"/>
                    <a:pt x="1251584" y="1357312"/>
                  </a:cubicBezTo>
                  <a:cubicBezTo>
                    <a:pt x="1066799" y="1322069"/>
                    <a:pt x="878204" y="1283969"/>
                    <a:pt x="709612" y="1194434"/>
                  </a:cubicBezTo>
                  <a:cubicBezTo>
                    <a:pt x="516254" y="1091565"/>
                    <a:pt x="329564" y="967739"/>
                    <a:pt x="161924" y="80867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11">
              <a:extLst>
                <a:ext uri="{FF2B5EF4-FFF2-40B4-BE49-F238E27FC236}">
                  <a16:creationId xmlns:a16="http://schemas.microsoft.com/office/drawing/2014/main" id="{863F9115-45D8-E555-552D-96C8F127803F}"/>
                </a:ext>
              </a:extLst>
            </p:cNvPr>
            <p:cNvSpPr/>
            <p:nvPr/>
          </p:nvSpPr>
          <p:spPr>
            <a:xfrm>
              <a:off x="1892465" y="3879646"/>
              <a:ext cx="1873376" cy="1454496"/>
            </a:xfrm>
            <a:custGeom>
              <a:avLst/>
              <a:gdLst/>
              <a:ahLst/>
              <a:cxnLst/>
              <a:rect l="0" t="0" r="0" b="0"/>
              <a:pathLst>
                <a:path w="1873376" h="1454496">
                  <a:moveTo>
                    <a:pt x="0" y="969768"/>
                  </a:moveTo>
                  <a:lnTo>
                    <a:pt x="162210" y="0"/>
                  </a:lnTo>
                  <a:lnTo>
                    <a:pt x="970435" y="476"/>
                  </a:lnTo>
                  <a:lnTo>
                    <a:pt x="808701" y="162029"/>
                  </a:lnTo>
                  <a:cubicBezTo>
                    <a:pt x="1024737" y="378323"/>
                    <a:pt x="1313126" y="478345"/>
                    <a:pt x="1596066" y="462048"/>
                  </a:cubicBezTo>
                  <a:lnTo>
                    <a:pt x="1338300" y="907675"/>
                  </a:lnTo>
                  <a:lnTo>
                    <a:pt x="1873376" y="1348901"/>
                  </a:lnTo>
                  <a:cubicBezTo>
                    <a:pt x="1270396" y="1454496"/>
                    <a:pt x="627183" y="1274225"/>
                    <a:pt x="161734" y="80822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5E5DAF-9E52-C5ED-E52F-1988BDF3769C}"/>
              </a:ext>
            </a:extLst>
          </p:cNvPr>
          <p:cNvGrpSpPr/>
          <p:nvPr/>
        </p:nvGrpSpPr>
        <p:grpSpPr>
          <a:xfrm>
            <a:off x="4090473" y="4156326"/>
            <a:ext cx="2024519" cy="1636395"/>
            <a:chOff x="3230765" y="3776662"/>
            <a:chExt cx="2024519" cy="1636395"/>
          </a:xfrm>
        </p:grpSpPr>
        <p:sp>
          <p:nvSpPr>
            <p:cNvPr id="12" name="Rounded Rectangle 14">
              <a:extLst>
                <a:ext uri="{FF2B5EF4-FFF2-40B4-BE49-F238E27FC236}">
                  <a16:creationId xmlns:a16="http://schemas.microsoft.com/office/drawing/2014/main" id="{D1470E77-6A56-8719-AAED-8E6F2A759D16}"/>
                </a:ext>
              </a:extLst>
            </p:cNvPr>
            <p:cNvSpPr/>
            <p:nvPr/>
          </p:nvSpPr>
          <p:spPr>
            <a:xfrm>
              <a:off x="3230879" y="377666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1117282" y="0"/>
                  </a:moveTo>
                  <a:cubicBezTo>
                    <a:pt x="1191577" y="155257"/>
                    <a:pt x="1286827" y="299084"/>
                    <a:pt x="1374457" y="445770"/>
                  </a:cubicBezTo>
                  <a:cubicBezTo>
                    <a:pt x="1587817" y="356235"/>
                    <a:pt x="1811654" y="292417"/>
                    <a:pt x="2024062" y="202882"/>
                  </a:cubicBezTo>
                  <a:cubicBezTo>
                    <a:pt x="1925002" y="460057"/>
                    <a:pt x="1774507" y="700087"/>
                    <a:pt x="1571625" y="912495"/>
                  </a:cubicBezTo>
                  <a:cubicBezTo>
                    <a:pt x="1441132" y="1048702"/>
                    <a:pt x="1294447" y="1163955"/>
                    <a:pt x="1133475" y="1242059"/>
                  </a:cubicBezTo>
                  <a:cubicBezTo>
                    <a:pt x="990600" y="1310640"/>
                    <a:pt x="852487" y="1393507"/>
                    <a:pt x="699134" y="1415415"/>
                  </a:cubicBezTo>
                  <a:cubicBezTo>
                    <a:pt x="735329" y="1483042"/>
                    <a:pt x="746759" y="1561147"/>
                    <a:pt x="758189" y="1636395"/>
                  </a:cubicBezTo>
                  <a:cubicBezTo>
                    <a:pt x="510539" y="1422082"/>
                    <a:pt x="250507" y="1221105"/>
                    <a:pt x="0" y="1010602"/>
                  </a:cubicBezTo>
                  <a:cubicBezTo>
                    <a:pt x="67627" y="889635"/>
                    <a:pt x="140017" y="772477"/>
                    <a:pt x="207645" y="651510"/>
                  </a:cubicBezTo>
                  <a:cubicBezTo>
                    <a:pt x="271462" y="537210"/>
                    <a:pt x="349567" y="429577"/>
                    <a:pt x="404812" y="311467"/>
                  </a:cubicBezTo>
                  <a:cubicBezTo>
                    <a:pt x="420052" y="385762"/>
                    <a:pt x="449579" y="457200"/>
                    <a:pt x="463867" y="532447"/>
                  </a:cubicBezTo>
                  <a:cubicBezTo>
                    <a:pt x="635317" y="499110"/>
                    <a:pt x="796289" y="401955"/>
                    <a:pt x="924877" y="265747"/>
                  </a:cubicBezTo>
                  <a:cubicBezTo>
                    <a:pt x="1002982" y="183832"/>
                    <a:pt x="1077277" y="100012"/>
                    <a:pt x="1117282" y="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F5DA5E07-3C37-C664-7F62-2AF163368939}"/>
                </a:ext>
              </a:extLst>
            </p:cNvPr>
            <p:cNvSpPr/>
            <p:nvPr/>
          </p:nvSpPr>
          <p:spPr>
            <a:xfrm>
              <a:off x="3230765" y="3776833"/>
              <a:ext cx="2024519" cy="1636023"/>
            </a:xfrm>
            <a:custGeom>
              <a:avLst/>
              <a:gdLst/>
              <a:ahLst/>
              <a:cxnLst/>
              <a:rect l="0" t="0" r="0" b="0"/>
              <a:pathLst>
                <a:path w="2024519" h="1636023">
                  <a:moveTo>
                    <a:pt x="1374514" y="445750"/>
                  </a:moveTo>
                  <a:lnTo>
                    <a:pt x="2024519" y="202777"/>
                  </a:lnTo>
                  <a:cubicBezTo>
                    <a:pt x="1930374" y="461886"/>
                    <a:pt x="1779327" y="704973"/>
                    <a:pt x="1571396" y="912666"/>
                  </a:cubicBezTo>
                  <a:cubicBezTo>
                    <a:pt x="1320822" y="1162935"/>
                    <a:pt x="1018965" y="1330528"/>
                    <a:pt x="699687" y="1415481"/>
                  </a:cubicBezTo>
                  <a:lnTo>
                    <a:pt x="758590" y="1636023"/>
                  </a:lnTo>
                  <a:lnTo>
                    <a:pt x="0" y="1010488"/>
                  </a:lnTo>
                  <a:lnTo>
                    <a:pt x="404679" y="310876"/>
                  </a:lnTo>
                  <a:lnTo>
                    <a:pt x="463705" y="531904"/>
                  </a:lnTo>
                  <a:cubicBezTo>
                    <a:pt x="632736" y="486927"/>
                    <a:pt x="792546" y="398202"/>
                    <a:pt x="925201" y="265699"/>
                  </a:cubicBezTo>
                  <a:cubicBezTo>
                    <a:pt x="1005258" y="185727"/>
                    <a:pt x="1069390" y="95850"/>
                    <a:pt x="1117596" y="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68D79B0B-3411-437F-C31F-AADF991D883B}"/>
              </a:ext>
            </a:extLst>
          </p:cNvPr>
          <p:cNvSpPr/>
          <p:nvPr/>
        </p:nvSpPr>
        <p:spPr>
          <a:xfrm>
            <a:off x="5061185" y="2445636"/>
            <a:ext cx="1324927" cy="2156460"/>
          </a:xfrm>
          <a:custGeom>
            <a:avLst/>
            <a:gdLst/>
            <a:ahLst/>
            <a:cxnLst/>
            <a:rect l="0" t="0" r="0" b="0"/>
            <a:pathLst>
              <a:path w="1324927" h="2156460">
                <a:moveTo>
                  <a:pt x="601979" y="683895"/>
                </a:moveTo>
                <a:cubicBezTo>
                  <a:pt x="632459" y="454342"/>
                  <a:pt x="667702" y="225742"/>
                  <a:pt x="716279" y="0"/>
                </a:cubicBezTo>
                <a:cubicBezTo>
                  <a:pt x="857249" y="146685"/>
                  <a:pt x="955357" y="325754"/>
                  <a:pt x="1024889" y="509587"/>
                </a:cubicBezTo>
                <a:cubicBezTo>
                  <a:pt x="1101089" y="710565"/>
                  <a:pt x="1151572" y="918209"/>
                  <a:pt x="1166812" y="1129664"/>
                </a:cubicBezTo>
                <a:cubicBezTo>
                  <a:pt x="1182052" y="1339214"/>
                  <a:pt x="1147762" y="1546859"/>
                  <a:pt x="1103947" y="1753552"/>
                </a:cubicBezTo>
                <a:cubicBezTo>
                  <a:pt x="1180147" y="1757362"/>
                  <a:pt x="1248727" y="1804987"/>
                  <a:pt x="1324927" y="1812607"/>
                </a:cubicBezTo>
                <a:cubicBezTo>
                  <a:pt x="1021079" y="1935479"/>
                  <a:pt x="703897" y="2025967"/>
                  <a:pt x="403859" y="2156460"/>
                </a:cubicBezTo>
                <a:cubicBezTo>
                  <a:pt x="331469" y="2040255"/>
                  <a:pt x="258127" y="1924050"/>
                  <a:pt x="199072" y="1801177"/>
                </a:cubicBezTo>
                <a:cubicBezTo>
                  <a:pt x="141922" y="1681162"/>
                  <a:pt x="56197" y="1576387"/>
                  <a:pt x="0" y="1456372"/>
                </a:cubicBezTo>
                <a:cubicBezTo>
                  <a:pt x="70484" y="1484947"/>
                  <a:pt x="148590" y="1492567"/>
                  <a:pt x="220979" y="1515427"/>
                </a:cubicBezTo>
                <a:cubicBezTo>
                  <a:pt x="306704" y="1240155"/>
                  <a:pt x="250507" y="932497"/>
                  <a:pt x="87629" y="683894"/>
                </a:cubicBezTo>
                <a:cubicBezTo>
                  <a:pt x="259079" y="687704"/>
                  <a:pt x="430529" y="696277"/>
                  <a:pt x="601979" y="683894"/>
                </a:cubicBezTo>
              </a:path>
            </a:pathLst>
          </a:custGeom>
          <a:noFill/>
          <a:ln w="2857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9A01BE-533E-F4C0-1F84-D5387C31552D}"/>
              </a:ext>
            </a:extLst>
          </p:cNvPr>
          <p:cNvGrpSpPr/>
          <p:nvPr/>
        </p:nvGrpSpPr>
        <p:grpSpPr>
          <a:xfrm>
            <a:off x="3951523" y="1674930"/>
            <a:ext cx="1873719" cy="1470793"/>
            <a:chOff x="3091815" y="1295266"/>
            <a:chExt cx="1873719" cy="1470793"/>
          </a:xfrm>
        </p:grpSpPr>
        <p:sp>
          <p:nvSpPr>
            <p:cNvPr id="16" name="Rounded Rectangle 22">
              <a:extLst>
                <a:ext uri="{FF2B5EF4-FFF2-40B4-BE49-F238E27FC236}">
                  <a16:creationId xmlns:a16="http://schemas.microsoft.com/office/drawing/2014/main" id="{DB83749E-2047-327B-CEC7-4794FD2DBC96}"/>
                </a:ext>
              </a:extLst>
            </p:cNvPr>
            <p:cNvSpPr/>
            <p:nvPr/>
          </p:nvSpPr>
          <p:spPr>
            <a:xfrm>
              <a:off x="3091815" y="1359217"/>
              <a:ext cx="1873567" cy="1406842"/>
            </a:xfrm>
            <a:custGeom>
              <a:avLst/>
              <a:gdLst/>
              <a:ahLst/>
              <a:cxnLst/>
              <a:rect l="0" t="0" r="0" b="0"/>
              <a:pathLst>
                <a:path w="1873567" h="1406842">
                  <a:moveTo>
                    <a:pt x="535304" y="482917"/>
                  </a:moveTo>
                  <a:cubicBezTo>
                    <a:pt x="439102" y="418147"/>
                    <a:pt x="358139" y="331470"/>
                    <a:pt x="265747" y="260985"/>
                  </a:cubicBezTo>
                  <a:cubicBezTo>
                    <a:pt x="175259" y="191452"/>
                    <a:pt x="98107" y="101917"/>
                    <a:pt x="0" y="41910"/>
                  </a:cubicBezTo>
                  <a:cubicBezTo>
                    <a:pt x="180022" y="2857"/>
                    <a:pt x="367665" y="0"/>
                    <a:pt x="549592" y="23812"/>
                  </a:cubicBezTo>
                  <a:cubicBezTo>
                    <a:pt x="761047" y="51435"/>
                    <a:pt x="970597" y="101917"/>
                    <a:pt x="1165859" y="197167"/>
                  </a:cubicBezTo>
                  <a:cubicBezTo>
                    <a:pt x="1362075" y="293369"/>
                    <a:pt x="1548764" y="419100"/>
                    <a:pt x="1711642" y="581977"/>
                  </a:cubicBezTo>
                  <a:cubicBezTo>
                    <a:pt x="1771650" y="534352"/>
                    <a:pt x="1809750" y="461962"/>
                    <a:pt x="1873567" y="421004"/>
                  </a:cubicBezTo>
                  <a:cubicBezTo>
                    <a:pt x="1840229" y="578167"/>
                    <a:pt x="1806892" y="736282"/>
                    <a:pt x="1794509" y="897254"/>
                  </a:cubicBezTo>
                  <a:cubicBezTo>
                    <a:pt x="1780222" y="1062990"/>
                    <a:pt x="1744027" y="1226819"/>
                    <a:pt x="1711642" y="1390649"/>
                  </a:cubicBezTo>
                  <a:cubicBezTo>
                    <a:pt x="1570672" y="1381124"/>
                    <a:pt x="1427797" y="1372552"/>
                    <a:pt x="1287780" y="1390649"/>
                  </a:cubicBezTo>
                  <a:cubicBezTo>
                    <a:pt x="1160145" y="1406842"/>
                    <a:pt x="1030604" y="1377315"/>
                    <a:pt x="902970" y="1389697"/>
                  </a:cubicBezTo>
                  <a:cubicBezTo>
                    <a:pt x="965835" y="1346834"/>
                    <a:pt x="1012507" y="1283017"/>
                    <a:pt x="1064895" y="1228724"/>
                  </a:cubicBezTo>
                  <a:cubicBezTo>
                    <a:pt x="957262" y="1113472"/>
                    <a:pt x="823912" y="1035367"/>
                    <a:pt x="683895" y="986789"/>
                  </a:cubicBezTo>
                  <a:cubicBezTo>
                    <a:pt x="552450" y="941069"/>
                    <a:pt x="415290" y="923924"/>
                    <a:pt x="277177" y="928687"/>
                  </a:cubicBezTo>
                  <a:cubicBezTo>
                    <a:pt x="356235" y="775334"/>
                    <a:pt x="458152" y="636269"/>
                    <a:pt x="535305" y="48291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23">
              <a:extLst>
                <a:ext uri="{FF2B5EF4-FFF2-40B4-BE49-F238E27FC236}">
                  <a16:creationId xmlns:a16="http://schemas.microsoft.com/office/drawing/2014/main" id="{3CAE1E49-597D-4D20-3015-F8047FF34F4D}"/>
                </a:ext>
              </a:extLst>
            </p:cNvPr>
            <p:cNvSpPr/>
            <p:nvPr/>
          </p:nvSpPr>
          <p:spPr>
            <a:xfrm>
              <a:off x="3092148" y="1295266"/>
              <a:ext cx="1873386" cy="1454496"/>
            </a:xfrm>
            <a:custGeom>
              <a:avLst/>
              <a:gdLst/>
              <a:ahLst/>
              <a:cxnLst/>
              <a:rect l="0" t="0" r="0" b="0"/>
              <a:pathLst>
                <a:path w="1873386" h="1454496">
                  <a:moveTo>
                    <a:pt x="0" y="105594"/>
                  </a:moveTo>
                  <a:cubicBezTo>
                    <a:pt x="602980" y="0"/>
                    <a:pt x="1246193" y="180270"/>
                    <a:pt x="1711642" y="646271"/>
                  </a:cubicBezTo>
                  <a:lnTo>
                    <a:pt x="1873386" y="484717"/>
                  </a:lnTo>
                  <a:lnTo>
                    <a:pt x="1711166" y="1454496"/>
                  </a:lnTo>
                  <a:lnTo>
                    <a:pt x="902941" y="1454019"/>
                  </a:lnTo>
                  <a:lnTo>
                    <a:pt x="1064685" y="1292466"/>
                  </a:lnTo>
                  <a:cubicBezTo>
                    <a:pt x="848639" y="1076172"/>
                    <a:pt x="560260" y="976150"/>
                    <a:pt x="277310" y="992447"/>
                  </a:cubicBezTo>
                  <a:lnTo>
                    <a:pt x="535076" y="54682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821FADC-0919-D691-E399-1C5431FD572B}"/>
              </a:ext>
            </a:extLst>
          </p:cNvPr>
          <p:cNvSpPr txBox="1"/>
          <p:nvPr/>
        </p:nvSpPr>
        <p:spPr>
          <a:xfrm>
            <a:off x="2521635" y="888299"/>
            <a:ext cx="223779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Engagement Cycle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E04C7-C2F3-CEA1-36F6-2F2D4027420C}"/>
              </a:ext>
            </a:extLst>
          </p:cNvPr>
          <p:cNvSpPr txBox="1"/>
          <p:nvPr/>
        </p:nvSpPr>
        <p:spPr>
          <a:xfrm>
            <a:off x="1869358" y="1707449"/>
            <a:ext cx="8715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Strengthen
Resume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644A1C-732F-48AC-95B9-FA85D7D38BF2}"/>
              </a:ext>
            </a:extLst>
          </p:cNvPr>
          <p:cNvSpPr txBox="1"/>
          <p:nvPr/>
        </p:nvSpPr>
        <p:spPr>
          <a:xfrm>
            <a:off x="5679358" y="1936049"/>
            <a:ext cx="11572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Challenge Self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154561-AAA2-9924-9D6B-9E783660AFFC}"/>
              </a:ext>
            </a:extLst>
          </p:cNvPr>
          <p:cNvSpPr txBox="1"/>
          <p:nvPr/>
        </p:nvSpPr>
        <p:spPr>
          <a:xfrm>
            <a:off x="1107358" y="3536249"/>
            <a:ext cx="8858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Gain
Experience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E2DAAD-F892-415C-7138-986041B45C8B}"/>
              </a:ext>
            </a:extLst>
          </p:cNvPr>
          <p:cNvSpPr txBox="1"/>
          <p:nvPr/>
        </p:nvSpPr>
        <p:spPr>
          <a:xfrm>
            <a:off x="6498508" y="3879149"/>
            <a:ext cx="1085850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Build Portfolio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721D54-C322-4B22-F21A-7693F48C17D0}"/>
              </a:ext>
            </a:extLst>
          </p:cNvPr>
          <p:cNvSpPr txBox="1"/>
          <p:nvPr/>
        </p:nvSpPr>
        <p:spPr>
          <a:xfrm>
            <a:off x="1831258" y="5365049"/>
            <a:ext cx="9286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Collaborate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99971A-90E5-9CA8-9CA3-83684E8F6CD6}"/>
              </a:ext>
            </a:extLst>
          </p:cNvPr>
          <p:cNvSpPr txBox="1"/>
          <p:nvPr/>
        </p:nvSpPr>
        <p:spPr>
          <a:xfrm>
            <a:off x="5679358" y="5365049"/>
            <a:ext cx="11001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Learn
Technologies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C95F09-2120-C8E7-70B3-AFB92E920C81}"/>
              </a:ext>
            </a:extLst>
          </p:cNvPr>
          <p:cNvGrpSpPr/>
          <p:nvPr/>
        </p:nvGrpSpPr>
        <p:grpSpPr>
          <a:xfrm>
            <a:off x="3381928" y="2158934"/>
            <a:ext cx="445770" cy="451484"/>
            <a:chOff x="2522220" y="1779270"/>
            <a:chExt cx="445770" cy="451484"/>
          </a:xfrm>
        </p:grpSpPr>
        <p:sp>
          <p:nvSpPr>
            <p:cNvPr id="26" name="Rounded Rectangle 32">
              <a:extLst>
                <a:ext uri="{FF2B5EF4-FFF2-40B4-BE49-F238E27FC236}">
                  <a16:creationId xmlns:a16="http://schemas.microsoft.com/office/drawing/2014/main" id="{CFE7236B-7636-BA02-38CF-2AB1F0D19BE0}"/>
                </a:ext>
              </a:extLst>
            </p:cNvPr>
            <p:cNvSpPr/>
            <p:nvPr/>
          </p:nvSpPr>
          <p:spPr>
            <a:xfrm>
              <a:off x="2522220" y="1779270"/>
              <a:ext cx="445770" cy="451484"/>
            </a:xfrm>
            <a:custGeom>
              <a:avLst/>
              <a:gdLst/>
              <a:ahLst/>
              <a:cxnLst/>
              <a:rect l="0" t="0" r="0" b="0"/>
              <a:pathLst>
                <a:path w="445770" h="451484">
                  <a:moveTo>
                    <a:pt x="280034" y="440054"/>
                  </a:moveTo>
                  <a:cubicBezTo>
                    <a:pt x="194309" y="451484"/>
                    <a:pt x="108584" y="447675"/>
                    <a:pt x="20954" y="440054"/>
                  </a:cubicBezTo>
                  <a:cubicBezTo>
                    <a:pt x="11429" y="438150"/>
                    <a:pt x="0" y="430529"/>
                    <a:pt x="1904" y="421004"/>
                  </a:cubicBezTo>
                  <a:cubicBezTo>
                    <a:pt x="13334" y="287654"/>
                    <a:pt x="19050" y="154304"/>
                    <a:pt x="1904" y="20954"/>
                  </a:cubicBezTo>
                  <a:cubicBezTo>
                    <a:pt x="0" y="11429"/>
                    <a:pt x="11429" y="0"/>
                    <a:pt x="20954" y="1904"/>
                  </a:cubicBezTo>
                  <a:cubicBezTo>
                    <a:pt x="137159" y="22859"/>
                    <a:pt x="255270" y="9525"/>
                    <a:pt x="369570" y="1904"/>
                  </a:cubicBezTo>
                  <a:moveTo>
                    <a:pt x="230504" y="266700"/>
                  </a:moveTo>
                  <a:cubicBezTo>
                    <a:pt x="177164" y="262889"/>
                    <a:pt x="123825" y="264795"/>
                    <a:pt x="72389" y="266700"/>
                  </a:cubicBezTo>
                  <a:moveTo>
                    <a:pt x="207645" y="346709"/>
                  </a:moveTo>
                  <a:cubicBezTo>
                    <a:pt x="161925" y="346709"/>
                    <a:pt x="114300" y="333374"/>
                    <a:pt x="72390" y="346709"/>
                  </a:cubicBezTo>
                  <a:moveTo>
                    <a:pt x="72389" y="72389"/>
                  </a:moveTo>
                  <a:cubicBezTo>
                    <a:pt x="66674" y="108585"/>
                    <a:pt x="70484" y="144779"/>
                    <a:pt x="72389" y="180975"/>
                  </a:cubicBezTo>
                  <a:cubicBezTo>
                    <a:pt x="102869" y="184785"/>
                    <a:pt x="135254" y="173354"/>
                    <a:pt x="167639" y="180975"/>
                  </a:cubicBezTo>
                  <a:cubicBezTo>
                    <a:pt x="160019" y="144779"/>
                    <a:pt x="169544" y="108585"/>
                    <a:pt x="167639" y="72389"/>
                  </a:cubicBezTo>
                  <a:cubicBezTo>
                    <a:pt x="137159" y="81914"/>
                    <a:pt x="102869" y="74294"/>
                    <a:pt x="72389" y="72389"/>
                  </a:cubicBezTo>
                  <a:moveTo>
                    <a:pt x="316229" y="137159"/>
                  </a:moveTo>
                  <a:cubicBezTo>
                    <a:pt x="306704" y="108584"/>
                    <a:pt x="340995" y="70484"/>
                    <a:pt x="369570" y="81914"/>
                  </a:cubicBezTo>
                  <a:cubicBezTo>
                    <a:pt x="398145" y="91439"/>
                    <a:pt x="426720" y="106679"/>
                    <a:pt x="424815" y="137159"/>
                  </a:cubicBezTo>
                  <a:cubicBezTo>
                    <a:pt x="422910" y="165734"/>
                    <a:pt x="400050" y="188594"/>
                    <a:pt x="369570" y="190499"/>
                  </a:cubicBezTo>
                  <a:cubicBezTo>
                    <a:pt x="340995" y="194309"/>
                    <a:pt x="320040" y="165734"/>
                    <a:pt x="316229" y="137159"/>
                  </a:cubicBezTo>
                  <a:moveTo>
                    <a:pt x="440054" y="280034"/>
                  </a:moveTo>
                  <a:cubicBezTo>
                    <a:pt x="445770" y="299084"/>
                    <a:pt x="436245" y="321944"/>
                    <a:pt x="440054" y="340994"/>
                  </a:cubicBezTo>
                  <a:cubicBezTo>
                    <a:pt x="430529" y="339089"/>
                    <a:pt x="419100" y="340994"/>
                    <a:pt x="407670" y="340994"/>
                  </a:cubicBezTo>
                  <a:cubicBezTo>
                    <a:pt x="407670" y="373379"/>
                    <a:pt x="398145" y="407669"/>
                    <a:pt x="400050" y="440054"/>
                  </a:cubicBezTo>
                  <a:cubicBezTo>
                    <a:pt x="381000" y="441959"/>
                    <a:pt x="360045" y="447675"/>
                    <a:pt x="340995" y="440054"/>
                  </a:cubicBezTo>
                  <a:cubicBezTo>
                    <a:pt x="348615" y="407669"/>
                    <a:pt x="339090" y="373379"/>
                    <a:pt x="331470" y="340994"/>
                  </a:cubicBezTo>
                  <a:cubicBezTo>
                    <a:pt x="321945" y="340994"/>
                    <a:pt x="310515" y="340994"/>
                    <a:pt x="300990" y="340994"/>
                  </a:cubicBezTo>
                  <a:cubicBezTo>
                    <a:pt x="304800" y="321944"/>
                    <a:pt x="306705" y="299084"/>
                    <a:pt x="300990" y="280034"/>
                  </a:cubicBezTo>
                  <a:cubicBezTo>
                    <a:pt x="287655" y="243839"/>
                    <a:pt x="333375" y="201929"/>
                    <a:pt x="369570" y="211454"/>
                  </a:cubicBezTo>
                  <a:cubicBezTo>
                    <a:pt x="407670" y="220979"/>
                    <a:pt x="436245" y="241934"/>
                    <a:pt x="440054" y="28003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33">
              <a:extLst>
                <a:ext uri="{FF2B5EF4-FFF2-40B4-BE49-F238E27FC236}">
                  <a16:creationId xmlns:a16="http://schemas.microsoft.com/office/drawing/2014/main" id="{5F7945C8-49E1-ACDF-AAB0-FE272A11D5CD}"/>
                </a:ext>
              </a:extLst>
            </p:cNvPr>
            <p:cNvSpPr/>
            <p:nvPr/>
          </p:nvSpPr>
          <p:spPr>
            <a:xfrm>
              <a:off x="2524125" y="1781175"/>
              <a:ext cx="438150" cy="438150"/>
            </a:xfrm>
            <a:custGeom>
              <a:avLst/>
              <a:gdLst/>
              <a:ahLst/>
              <a:cxnLst/>
              <a:rect l="0" t="0" r="0" b="0"/>
              <a:pathLst>
                <a:path w="438150" h="438150">
                  <a:moveTo>
                    <a:pt x="278815" y="438150"/>
                  </a:moveTo>
                  <a:lnTo>
                    <a:pt x="19907" y="438150"/>
                  </a:lnTo>
                  <a:cubicBezTo>
                    <a:pt x="8912" y="438150"/>
                    <a:pt x="0" y="429237"/>
                    <a:pt x="0" y="418242"/>
                  </a:cubicBezTo>
                  <a:lnTo>
                    <a:pt x="0" y="19907"/>
                  </a:lnTo>
                  <a:cubicBezTo>
                    <a:pt x="0" y="8912"/>
                    <a:pt x="8912" y="0"/>
                    <a:pt x="19907" y="0"/>
                  </a:cubicBezTo>
                  <a:lnTo>
                    <a:pt x="368522" y="0"/>
                  </a:lnTo>
                  <a:moveTo>
                    <a:pt x="228733" y="263880"/>
                  </a:moveTo>
                  <a:lnTo>
                    <a:pt x="69703" y="263880"/>
                  </a:lnTo>
                  <a:moveTo>
                    <a:pt x="204882" y="345205"/>
                  </a:moveTo>
                  <a:lnTo>
                    <a:pt x="69703" y="345205"/>
                  </a:lnTo>
                  <a:moveTo>
                    <a:pt x="69703" y="178517"/>
                  </a:moveTo>
                  <a:lnTo>
                    <a:pt x="164972" y="178517"/>
                  </a:lnTo>
                  <a:lnTo>
                    <a:pt x="164972" y="71342"/>
                  </a:lnTo>
                  <a:lnTo>
                    <a:pt x="69703" y="71342"/>
                  </a:lnTo>
                  <a:close/>
                  <a:moveTo>
                    <a:pt x="313677" y="134435"/>
                  </a:moveTo>
                  <a:cubicBezTo>
                    <a:pt x="313677" y="104187"/>
                    <a:pt x="338198" y="79667"/>
                    <a:pt x="368446" y="79667"/>
                  </a:cubicBezTo>
                  <a:cubicBezTo>
                    <a:pt x="398694" y="79667"/>
                    <a:pt x="423214" y="104187"/>
                    <a:pt x="423214" y="134435"/>
                  </a:cubicBezTo>
                  <a:cubicBezTo>
                    <a:pt x="423214" y="164683"/>
                    <a:pt x="398694" y="189204"/>
                    <a:pt x="368446" y="189204"/>
                  </a:cubicBezTo>
                  <a:cubicBezTo>
                    <a:pt x="338198" y="189204"/>
                    <a:pt x="313677" y="164683"/>
                    <a:pt x="313677" y="134435"/>
                  </a:cubicBezTo>
                  <a:moveTo>
                    <a:pt x="438150" y="338575"/>
                  </a:moveTo>
                  <a:lnTo>
                    <a:pt x="406622" y="338575"/>
                  </a:lnTo>
                  <a:lnTo>
                    <a:pt x="398316" y="438150"/>
                  </a:lnTo>
                  <a:lnTo>
                    <a:pt x="338575" y="438150"/>
                  </a:lnTo>
                  <a:lnTo>
                    <a:pt x="330269" y="338575"/>
                  </a:lnTo>
                  <a:lnTo>
                    <a:pt x="298742" y="338575"/>
                  </a:lnTo>
                  <a:lnTo>
                    <a:pt x="298742" y="278815"/>
                  </a:lnTo>
                  <a:cubicBezTo>
                    <a:pt x="298749" y="240324"/>
                    <a:pt x="329954" y="209125"/>
                    <a:pt x="368446" y="209125"/>
                  </a:cubicBezTo>
                  <a:cubicBezTo>
                    <a:pt x="406937" y="209125"/>
                    <a:pt x="438142" y="240324"/>
                    <a:pt x="438149" y="27881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9B78EC-8F94-D8CD-F093-2593358C274F}"/>
              </a:ext>
            </a:extLst>
          </p:cNvPr>
          <p:cNvGrpSpPr/>
          <p:nvPr/>
        </p:nvGrpSpPr>
        <p:grpSpPr>
          <a:xfrm>
            <a:off x="4752282" y="2155124"/>
            <a:ext cx="447015" cy="447484"/>
            <a:chOff x="3892574" y="1775460"/>
            <a:chExt cx="447015" cy="447484"/>
          </a:xfrm>
        </p:grpSpPr>
        <p:sp>
          <p:nvSpPr>
            <p:cNvPr id="29" name="Rounded Rectangle 35">
              <a:extLst>
                <a:ext uri="{FF2B5EF4-FFF2-40B4-BE49-F238E27FC236}">
                  <a16:creationId xmlns:a16="http://schemas.microsoft.com/office/drawing/2014/main" id="{533B4020-92FF-5F4E-2D92-FEBC0B524A70}"/>
                </a:ext>
              </a:extLst>
            </p:cNvPr>
            <p:cNvSpPr/>
            <p:nvPr/>
          </p:nvSpPr>
          <p:spPr>
            <a:xfrm>
              <a:off x="3895724" y="1775460"/>
              <a:ext cx="443865" cy="443864"/>
            </a:xfrm>
            <a:custGeom>
              <a:avLst/>
              <a:gdLst/>
              <a:ahLst/>
              <a:cxnLst/>
              <a:rect l="0" t="0" r="0" b="0"/>
              <a:pathLst>
                <a:path w="443865" h="443864">
                  <a:moveTo>
                    <a:pt x="161925" y="62864"/>
                  </a:moveTo>
                  <a:cubicBezTo>
                    <a:pt x="163830" y="32385"/>
                    <a:pt x="188595" y="11429"/>
                    <a:pt x="219075" y="5714"/>
                  </a:cubicBezTo>
                  <a:cubicBezTo>
                    <a:pt x="249555" y="0"/>
                    <a:pt x="283845" y="32385"/>
                    <a:pt x="276225" y="62864"/>
                  </a:cubicBezTo>
                  <a:cubicBezTo>
                    <a:pt x="268605" y="93344"/>
                    <a:pt x="249555" y="123825"/>
                    <a:pt x="219075" y="120014"/>
                  </a:cubicBezTo>
                  <a:cubicBezTo>
                    <a:pt x="188595" y="116204"/>
                    <a:pt x="165735" y="95250"/>
                    <a:pt x="161925" y="62864"/>
                  </a:cubicBezTo>
                  <a:moveTo>
                    <a:pt x="219075" y="421004"/>
                  </a:moveTo>
                  <a:cubicBezTo>
                    <a:pt x="129540" y="424814"/>
                    <a:pt x="139065" y="443864"/>
                    <a:pt x="133350" y="443864"/>
                  </a:cubicBezTo>
                  <a:cubicBezTo>
                    <a:pt x="123825" y="443864"/>
                    <a:pt x="114300" y="438150"/>
                    <a:pt x="110490" y="430529"/>
                  </a:cubicBezTo>
                  <a:moveTo>
                    <a:pt x="232410" y="365760"/>
                  </a:moveTo>
                  <a:cubicBezTo>
                    <a:pt x="259080" y="363855"/>
                    <a:pt x="285750" y="382905"/>
                    <a:pt x="312420" y="386714"/>
                  </a:cubicBezTo>
                  <a:cubicBezTo>
                    <a:pt x="325754" y="390525"/>
                    <a:pt x="329565" y="405764"/>
                    <a:pt x="333375" y="419100"/>
                  </a:cubicBezTo>
                  <a:cubicBezTo>
                    <a:pt x="335279" y="432435"/>
                    <a:pt x="320040" y="443864"/>
                    <a:pt x="304800" y="443864"/>
                  </a:cubicBezTo>
                  <a:cubicBezTo>
                    <a:pt x="299084" y="443864"/>
                    <a:pt x="318134" y="434339"/>
                    <a:pt x="87629" y="384810"/>
                  </a:cubicBezTo>
                  <a:cubicBezTo>
                    <a:pt x="72389" y="382905"/>
                    <a:pt x="59054" y="363855"/>
                    <a:pt x="68579" y="350520"/>
                  </a:cubicBezTo>
                  <a:cubicBezTo>
                    <a:pt x="76200" y="337185"/>
                    <a:pt x="87629" y="325755"/>
                    <a:pt x="102870" y="331470"/>
                  </a:cubicBezTo>
                  <a:cubicBezTo>
                    <a:pt x="120015" y="335280"/>
                    <a:pt x="139065" y="333375"/>
                    <a:pt x="152400" y="344805"/>
                  </a:cubicBezTo>
                  <a:cubicBezTo>
                    <a:pt x="150495" y="316230"/>
                    <a:pt x="148590" y="289560"/>
                    <a:pt x="152400" y="262890"/>
                  </a:cubicBezTo>
                  <a:cubicBezTo>
                    <a:pt x="131445" y="278130"/>
                    <a:pt x="110490" y="297180"/>
                    <a:pt x="85725" y="291465"/>
                  </a:cubicBezTo>
                  <a:cubicBezTo>
                    <a:pt x="49529" y="302895"/>
                    <a:pt x="7620" y="270510"/>
                    <a:pt x="0" y="232410"/>
                  </a:cubicBezTo>
                  <a:cubicBezTo>
                    <a:pt x="0" y="217170"/>
                    <a:pt x="7620" y="203835"/>
                    <a:pt x="20954" y="198120"/>
                  </a:cubicBezTo>
                  <a:cubicBezTo>
                    <a:pt x="34289" y="190500"/>
                    <a:pt x="53339" y="201930"/>
                    <a:pt x="57150" y="217170"/>
                  </a:cubicBezTo>
                  <a:cubicBezTo>
                    <a:pt x="57150" y="217170"/>
                    <a:pt x="62865" y="226695"/>
                    <a:pt x="85725" y="234315"/>
                  </a:cubicBezTo>
                  <a:cubicBezTo>
                    <a:pt x="100965" y="238125"/>
                    <a:pt x="135254" y="209550"/>
                    <a:pt x="144779" y="175260"/>
                  </a:cubicBezTo>
                  <a:cubicBezTo>
                    <a:pt x="148589" y="163830"/>
                    <a:pt x="160020" y="154305"/>
                    <a:pt x="171450" y="158115"/>
                  </a:cubicBezTo>
                  <a:cubicBezTo>
                    <a:pt x="201929" y="167640"/>
                    <a:pt x="234315" y="160020"/>
                    <a:pt x="266700" y="158115"/>
                  </a:cubicBezTo>
                  <a:cubicBezTo>
                    <a:pt x="278129" y="158115"/>
                    <a:pt x="287654" y="163830"/>
                    <a:pt x="293370" y="175260"/>
                  </a:cubicBezTo>
                  <a:cubicBezTo>
                    <a:pt x="306704" y="207645"/>
                    <a:pt x="337185" y="238125"/>
                    <a:pt x="352425" y="234315"/>
                  </a:cubicBezTo>
                  <a:cubicBezTo>
                    <a:pt x="377190" y="228600"/>
                    <a:pt x="381000" y="217170"/>
                    <a:pt x="382904" y="217170"/>
                  </a:cubicBezTo>
                  <a:cubicBezTo>
                    <a:pt x="381000" y="201930"/>
                    <a:pt x="401954" y="198120"/>
                    <a:pt x="417195" y="198120"/>
                  </a:cubicBezTo>
                  <a:cubicBezTo>
                    <a:pt x="432435" y="194310"/>
                    <a:pt x="443865" y="217170"/>
                    <a:pt x="438150" y="232410"/>
                  </a:cubicBezTo>
                  <a:cubicBezTo>
                    <a:pt x="417195" y="264795"/>
                    <a:pt x="388620" y="278130"/>
                    <a:pt x="352425" y="291465"/>
                  </a:cubicBezTo>
                  <a:cubicBezTo>
                    <a:pt x="327659" y="293370"/>
                    <a:pt x="295275" y="285750"/>
                    <a:pt x="285750" y="262890"/>
                  </a:cubicBezTo>
                  <a:cubicBezTo>
                    <a:pt x="289559" y="289560"/>
                    <a:pt x="283845" y="316230"/>
                    <a:pt x="285750" y="344805"/>
                  </a:cubicBezTo>
                  <a:cubicBezTo>
                    <a:pt x="300990" y="335280"/>
                    <a:pt x="318134" y="329565"/>
                    <a:pt x="335279" y="329565"/>
                  </a:cubicBezTo>
                  <a:cubicBezTo>
                    <a:pt x="348614" y="331470"/>
                    <a:pt x="363854" y="331470"/>
                    <a:pt x="367664" y="344805"/>
                  </a:cubicBezTo>
                  <a:cubicBezTo>
                    <a:pt x="371474" y="358140"/>
                    <a:pt x="371474" y="373380"/>
                    <a:pt x="361949" y="381000"/>
                  </a:cubicBezTo>
                  <a:moveTo>
                    <a:pt x="152400" y="262889"/>
                  </a:moveTo>
                  <a:cubicBezTo>
                    <a:pt x="152400" y="253364"/>
                    <a:pt x="154305" y="243839"/>
                    <a:pt x="152400" y="234314"/>
                  </a:cubicBezTo>
                  <a:moveTo>
                    <a:pt x="285750" y="234314"/>
                  </a:moveTo>
                  <a:cubicBezTo>
                    <a:pt x="283845" y="243839"/>
                    <a:pt x="283845" y="253364"/>
                    <a:pt x="285750" y="26288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36">
              <a:extLst>
                <a:ext uri="{FF2B5EF4-FFF2-40B4-BE49-F238E27FC236}">
                  <a16:creationId xmlns:a16="http://schemas.microsoft.com/office/drawing/2014/main" id="{2FB1776A-9451-827B-2874-E3C1E6A76914}"/>
                </a:ext>
              </a:extLst>
            </p:cNvPr>
            <p:cNvSpPr/>
            <p:nvPr/>
          </p:nvSpPr>
          <p:spPr>
            <a:xfrm>
              <a:off x="3892574" y="1781175"/>
              <a:ext cx="444451" cy="441769"/>
            </a:xfrm>
            <a:custGeom>
              <a:avLst/>
              <a:gdLst/>
              <a:ahLst/>
              <a:cxnLst/>
              <a:rect l="0" t="0" r="0" b="0"/>
              <a:pathLst>
                <a:path w="444451" h="441769">
                  <a:moveTo>
                    <a:pt x="165075" y="57150"/>
                  </a:moveTo>
                  <a:cubicBezTo>
                    <a:pt x="165075" y="25586"/>
                    <a:pt x="190662" y="0"/>
                    <a:pt x="222225" y="0"/>
                  </a:cubicBezTo>
                  <a:cubicBezTo>
                    <a:pt x="253788" y="0"/>
                    <a:pt x="279375" y="25586"/>
                    <a:pt x="279375" y="57150"/>
                  </a:cubicBezTo>
                  <a:cubicBezTo>
                    <a:pt x="279375" y="88713"/>
                    <a:pt x="253788" y="114300"/>
                    <a:pt x="222225" y="114300"/>
                  </a:cubicBezTo>
                  <a:cubicBezTo>
                    <a:pt x="190662" y="114300"/>
                    <a:pt x="165075" y="88713"/>
                    <a:pt x="165075" y="57150"/>
                  </a:cubicBezTo>
                  <a:moveTo>
                    <a:pt x="222225" y="415861"/>
                  </a:moveTo>
                  <a:cubicBezTo>
                    <a:pt x="136500" y="439293"/>
                    <a:pt x="141644" y="438150"/>
                    <a:pt x="136500" y="438150"/>
                  </a:cubicBezTo>
                  <a:cubicBezTo>
                    <a:pt x="126967" y="438193"/>
                    <a:pt x="118066" y="433384"/>
                    <a:pt x="112878" y="425386"/>
                  </a:cubicBezTo>
                  <a:moveTo>
                    <a:pt x="235179" y="360045"/>
                  </a:moveTo>
                  <a:lnTo>
                    <a:pt x="315380" y="381952"/>
                  </a:lnTo>
                  <a:cubicBezTo>
                    <a:pt x="329278" y="385633"/>
                    <a:pt x="338277" y="399067"/>
                    <a:pt x="336393" y="413320"/>
                  </a:cubicBezTo>
                  <a:cubicBezTo>
                    <a:pt x="334508" y="427573"/>
                    <a:pt x="322327" y="438207"/>
                    <a:pt x="307950" y="438150"/>
                  </a:cubicBezTo>
                  <a:cubicBezTo>
                    <a:pt x="302426" y="438150"/>
                    <a:pt x="317666" y="441769"/>
                    <a:pt x="90971" y="380047"/>
                  </a:cubicBezTo>
                  <a:cubicBezTo>
                    <a:pt x="75715" y="375944"/>
                    <a:pt x="66675" y="360251"/>
                    <a:pt x="70778" y="344995"/>
                  </a:cubicBezTo>
                  <a:cubicBezTo>
                    <a:pt x="74881" y="329740"/>
                    <a:pt x="90574" y="320699"/>
                    <a:pt x="105830" y="324802"/>
                  </a:cubicBezTo>
                  <a:lnTo>
                    <a:pt x="155550" y="338328"/>
                  </a:lnTo>
                  <a:lnTo>
                    <a:pt x="155550" y="257175"/>
                  </a:lnTo>
                  <a:cubicBezTo>
                    <a:pt x="138862" y="276391"/>
                    <a:pt x="114300" y="286918"/>
                    <a:pt x="88875" y="285750"/>
                  </a:cubicBezTo>
                  <a:cubicBezTo>
                    <a:pt x="50488" y="287388"/>
                    <a:pt x="15758" y="263116"/>
                    <a:pt x="4103" y="226504"/>
                  </a:cubicBezTo>
                  <a:cubicBezTo>
                    <a:pt x="0" y="211249"/>
                    <a:pt x="9040" y="195555"/>
                    <a:pt x="24296" y="191452"/>
                  </a:cubicBezTo>
                  <a:cubicBezTo>
                    <a:pt x="39551" y="187349"/>
                    <a:pt x="55245" y="196390"/>
                    <a:pt x="59348" y="211645"/>
                  </a:cubicBezTo>
                  <a:cubicBezTo>
                    <a:pt x="59348" y="211645"/>
                    <a:pt x="64110" y="228600"/>
                    <a:pt x="88875" y="228600"/>
                  </a:cubicBezTo>
                  <a:cubicBezTo>
                    <a:pt x="105449" y="228600"/>
                    <a:pt x="133643" y="201739"/>
                    <a:pt x="148502" y="169164"/>
                  </a:cubicBezTo>
                  <a:cubicBezTo>
                    <a:pt x="153147" y="158929"/>
                    <a:pt x="163361" y="152369"/>
                    <a:pt x="174600" y="152400"/>
                  </a:cubicBezTo>
                  <a:lnTo>
                    <a:pt x="269850" y="152400"/>
                  </a:lnTo>
                  <a:cubicBezTo>
                    <a:pt x="281090" y="152369"/>
                    <a:pt x="291303" y="158929"/>
                    <a:pt x="295949" y="169164"/>
                  </a:cubicBezTo>
                  <a:cubicBezTo>
                    <a:pt x="310808" y="201739"/>
                    <a:pt x="339002" y="228600"/>
                    <a:pt x="355575" y="228600"/>
                  </a:cubicBezTo>
                  <a:cubicBezTo>
                    <a:pt x="380340" y="228600"/>
                    <a:pt x="385103" y="211836"/>
                    <a:pt x="385103" y="211645"/>
                  </a:cubicBezTo>
                  <a:cubicBezTo>
                    <a:pt x="389206" y="196390"/>
                    <a:pt x="404899" y="187349"/>
                    <a:pt x="420155" y="191452"/>
                  </a:cubicBezTo>
                  <a:cubicBezTo>
                    <a:pt x="435410" y="195555"/>
                    <a:pt x="444451" y="211249"/>
                    <a:pt x="440348" y="226504"/>
                  </a:cubicBezTo>
                  <a:cubicBezTo>
                    <a:pt x="428693" y="263116"/>
                    <a:pt x="393963" y="287388"/>
                    <a:pt x="355575" y="285750"/>
                  </a:cubicBezTo>
                  <a:cubicBezTo>
                    <a:pt x="330151" y="286918"/>
                    <a:pt x="305589" y="276391"/>
                    <a:pt x="288900" y="257175"/>
                  </a:cubicBezTo>
                  <a:lnTo>
                    <a:pt x="288900" y="338328"/>
                  </a:lnTo>
                  <a:lnTo>
                    <a:pt x="338621" y="324802"/>
                  </a:lnTo>
                  <a:cubicBezTo>
                    <a:pt x="351574" y="321331"/>
                    <a:pt x="365198" y="327334"/>
                    <a:pt x="371378" y="339235"/>
                  </a:cubicBezTo>
                  <a:cubicBezTo>
                    <a:pt x="377557" y="351137"/>
                    <a:pt x="374629" y="365734"/>
                    <a:pt x="364338" y="374332"/>
                  </a:cubicBezTo>
                  <a:moveTo>
                    <a:pt x="155550" y="257175"/>
                  </a:moveTo>
                  <a:lnTo>
                    <a:pt x="155550" y="228600"/>
                  </a:lnTo>
                  <a:moveTo>
                    <a:pt x="288900" y="228600"/>
                  </a:moveTo>
                  <a:lnTo>
                    <a:pt x="288900" y="25717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8DDDA8-35B4-54FF-DD53-F634530E1595}"/>
              </a:ext>
            </a:extLst>
          </p:cNvPr>
          <p:cNvGrpSpPr/>
          <p:nvPr/>
        </p:nvGrpSpPr>
        <p:grpSpPr>
          <a:xfrm>
            <a:off x="2583733" y="3475289"/>
            <a:ext cx="443865" cy="434339"/>
            <a:chOff x="1724025" y="3095625"/>
            <a:chExt cx="443865" cy="434339"/>
          </a:xfrm>
        </p:grpSpPr>
        <p:sp>
          <p:nvSpPr>
            <p:cNvPr id="32" name="Rounded Rectangle 38">
              <a:extLst>
                <a:ext uri="{FF2B5EF4-FFF2-40B4-BE49-F238E27FC236}">
                  <a16:creationId xmlns:a16="http://schemas.microsoft.com/office/drawing/2014/main" id="{C0313368-5F2A-66B1-C235-F4875953F1B3}"/>
                </a:ext>
              </a:extLst>
            </p:cNvPr>
            <p:cNvSpPr/>
            <p:nvPr/>
          </p:nvSpPr>
          <p:spPr>
            <a:xfrm>
              <a:off x="1724025" y="3095625"/>
              <a:ext cx="443865" cy="434339"/>
            </a:xfrm>
            <a:custGeom>
              <a:avLst/>
              <a:gdLst/>
              <a:ahLst/>
              <a:cxnLst/>
              <a:rect l="0" t="0" r="0" b="0"/>
              <a:pathLst>
                <a:path w="443865" h="434339">
                  <a:moveTo>
                    <a:pt x="266700" y="57150"/>
                  </a:moveTo>
                  <a:cubicBezTo>
                    <a:pt x="274320" y="34290"/>
                    <a:pt x="283845" y="13334"/>
                    <a:pt x="308610" y="7620"/>
                  </a:cubicBezTo>
                  <a:cubicBezTo>
                    <a:pt x="331470" y="1904"/>
                    <a:pt x="350520" y="19050"/>
                    <a:pt x="363855" y="40004"/>
                  </a:cubicBezTo>
                  <a:cubicBezTo>
                    <a:pt x="384810" y="36195"/>
                    <a:pt x="407670" y="40004"/>
                    <a:pt x="419100" y="59054"/>
                  </a:cubicBezTo>
                  <a:cubicBezTo>
                    <a:pt x="430530" y="78104"/>
                    <a:pt x="432435" y="102870"/>
                    <a:pt x="417195" y="118109"/>
                  </a:cubicBezTo>
                  <a:cubicBezTo>
                    <a:pt x="436245" y="129539"/>
                    <a:pt x="443865" y="154304"/>
                    <a:pt x="436245" y="175259"/>
                  </a:cubicBezTo>
                  <a:cubicBezTo>
                    <a:pt x="426720" y="194309"/>
                    <a:pt x="407670" y="201929"/>
                    <a:pt x="388620" y="209550"/>
                  </a:cubicBezTo>
                  <a:cubicBezTo>
                    <a:pt x="367665" y="217170"/>
                    <a:pt x="344805" y="203834"/>
                    <a:pt x="323850" y="209550"/>
                  </a:cubicBezTo>
                  <a:cubicBezTo>
                    <a:pt x="293370" y="217170"/>
                    <a:pt x="272415" y="182879"/>
                    <a:pt x="266700" y="150495"/>
                  </a:cubicBezTo>
                  <a:cubicBezTo>
                    <a:pt x="260985" y="182879"/>
                    <a:pt x="240030" y="211454"/>
                    <a:pt x="209550" y="209550"/>
                  </a:cubicBezTo>
                  <a:cubicBezTo>
                    <a:pt x="188595" y="207645"/>
                    <a:pt x="165735" y="213359"/>
                    <a:pt x="144780" y="209550"/>
                  </a:cubicBezTo>
                  <a:cubicBezTo>
                    <a:pt x="123825" y="205740"/>
                    <a:pt x="104775" y="194309"/>
                    <a:pt x="97155" y="175259"/>
                  </a:cubicBezTo>
                  <a:cubicBezTo>
                    <a:pt x="91440" y="154304"/>
                    <a:pt x="99060" y="131444"/>
                    <a:pt x="116205" y="118109"/>
                  </a:cubicBezTo>
                  <a:cubicBezTo>
                    <a:pt x="99060" y="102869"/>
                    <a:pt x="104775" y="78104"/>
                    <a:pt x="114300" y="59054"/>
                  </a:cubicBezTo>
                  <a:cubicBezTo>
                    <a:pt x="123825" y="40004"/>
                    <a:pt x="148590" y="36195"/>
                    <a:pt x="169545" y="40004"/>
                  </a:cubicBezTo>
                  <a:cubicBezTo>
                    <a:pt x="182880" y="19050"/>
                    <a:pt x="201930" y="0"/>
                    <a:pt x="224790" y="7620"/>
                  </a:cubicBezTo>
                  <a:cubicBezTo>
                    <a:pt x="247650" y="17145"/>
                    <a:pt x="276225" y="34290"/>
                    <a:pt x="266700" y="57150"/>
                  </a:cubicBezTo>
                  <a:moveTo>
                    <a:pt x="266700" y="47625"/>
                  </a:moveTo>
                  <a:cubicBezTo>
                    <a:pt x="262889" y="81915"/>
                    <a:pt x="255270" y="118109"/>
                    <a:pt x="266700" y="150495"/>
                  </a:cubicBezTo>
                  <a:moveTo>
                    <a:pt x="316229" y="66675"/>
                  </a:moveTo>
                  <a:cubicBezTo>
                    <a:pt x="316229" y="62865"/>
                    <a:pt x="318134" y="60959"/>
                    <a:pt x="316229" y="57150"/>
                  </a:cubicBezTo>
                  <a:moveTo>
                    <a:pt x="179070" y="337184"/>
                  </a:moveTo>
                  <a:cubicBezTo>
                    <a:pt x="209550" y="314325"/>
                    <a:pt x="243840" y="297179"/>
                    <a:pt x="276225" y="280034"/>
                  </a:cubicBezTo>
                  <a:cubicBezTo>
                    <a:pt x="293370" y="268604"/>
                    <a:pt x="310514" y="280034"/>
                    <a:pt x="325754" y="291464"/>
                  </a:cubicBezTo>
                  <a:cubicBezTo>
                    <a:pt x="342900" y="304799"/>
                    <a:pt x="331469" y="331469"/>
                    <a:pt x="314325" y="340994"/>
                  </a:cubicBezTo>
                  <a:cubicBezTo>
                    <a:pt x="272414" y="367664"/>
                    <a:pt x="226695" y="384809"/>
                    <a:pt x="188595" y="415289"/>
                  </a:cubicBezTo>
                  <a:cubicBezTo>
                    <a:pt x="169545" y="430529"/>
                    <a:pt x="142875" y="432434"/>
                    <a:pt x="118110" y="430529"/>
                  </a:cubicBezTo>
                  <a:cubicBezTo>
                    <a:pt x="78105" y="434339"/>
                    <a:pt x="38100" y="421004"/>
                    <a:pt x="0" y="411479"/>
                  </a:cubicBezTo>
                  <a:moveTo>
                    <a:pt x="0" y="316229"/>
                  </a:moveTo>
                  <a:cubicBezTo>
                    <a:pt x="19050" y="312420"/>
                    <a:pt x="34289" y="297179"/>
                    <a:pt x="49529" y="285750"/>
                  </a:cubicBezTo>
                  <a:cubicBezTo>
                    <a:pt x="68579" y="272415"/>
                    <a:pt x="91439" y="260984"/>
                    <a:pt x="112394" y="270509"/>
                  </a:cubicBezTo>
                  <a:cubicBezTo>
                    <a:pt x="127634" y="278129"/>
                    <a:pt x="144779" y="272414"/>
                    <a:pt x="161924" y="272414"/>
                  </a:cubicBezTo>
                  <a:cubicBezTo>
                    <a:pt x="171449" y="274319"/>
                    <a:pt x="180974" y="276224"/>
                    <a:pt x="186689" y="283844"/>
                  </a:cubicBezTo>
                  <a:cubicBezTo>
                    <a:pt x="192404" y="291464"/>
                    <a:pt x="196214" y="299084"/>
                    <a:pt x="196214" y="308609"/>
                  </a:cubicBezTo>
                  <a:cubicBezTo>
                    <a:pt x="194309" y="325754"/>
                    <a:pt x="180974" y="346709"/>
                    <a:pt x="163829" y="340994"/>
                  </a:cubicBezTo>
                  <a:cubicBezTo>
                    <a:pt x="144779" y="335279"/>
                    <a:pt x="121919" y="339089"/>
                    <a:pt x="100964" y="340994"/>
                  </a:cubicBezTo>
                  <a:moveTo>
                    <a:pt x="417195" y="118109"/>
                  </a:moveTo>
                  <a:cubicBezTo>
                    <a:pt x="396240" y="112394"/>
                    <a:pt x="371475" y="112394"/>
                    <a:pt x="360045" y="133350"/>
                  </a:cubicBezTo>
                  <a:moveTo>
                    <a:pt x="367664" y="66675"/>
                  </a:moveTo>
                  <a:cubicBezTo>
                    <a:pt x="369569" y="57150"/>
                    <a:pt x="371475" y="45720"/>
                    <a:pt x="363854" y="40004"/>
                  </a:cubicBezTo>
                  <a:moveTo>
                    <a:pt x="316229" y="142875"/>
                  </a:moveTo>
                  <a:cubicBezTo>
                    <a:pt x="320039" y="158115"/>
                    <a:pt x="331469" y="165734"/>
                    <a:pt x="346709" y="171450"/>
                  </a:cubicBezTo>
                  <a:moveTo>
                    <a:pt x="215264" y="66675"/>
                  </a:moveTo>
                  <a:cubicBezTo>
                    <a:pt x="217169" y="62865"/>
                    <a:pt x="217169" y="60959"/>
                    <a:pt x="215264" y="57150"/>
                  </a:cubicBezTo>
                  <a:moveTo>
                    <a:pt x="173354" y="133350"/>
                  </a:moveTo>
                  <a:cubicBezTo>
                    <a:pt x="160019" y="114300"/>
                    <a:pt x="129539" y="100965"/>
                    <a:pt x="116204" y="118109"/>
                  </a:cubicBezTo>
                  <a:moveTo>
                    <a:pt x="169545" y="40004"/>
                  </a:moveTo>
                  <a:cubicBezTo>
                    <a:pt x="167640" y="49529"/>
                    <a:pt x="161925" y="59054"/>
                    <a:pt x="165735" y="66675"/>
                  </a:cubicBezTo>
                  <a:moveTo>
                    <a:pt x="186689" y="171450"/>
                  </a:moveTo>
                  <a:cubicBezTo>
                    <a:pt x="201929" y="173354"/>
                    <a:pt x="217169" y="160020"/>
                    <a:pt x="215264" y="14287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9">
              <a:extLst>
                <a:ext uri="{FF2B5EF4-FFF2-40B4-BE49-F238E27FC236}">
                  <a16:creationId xmlns:a16="http://schemas.microsoft.com/office/drawing/2014/main" id="{A876F0F0-B485-C30B-04B6-0A855F811211}"/>
                </a:ext>
              </a:extLst>
            </p:cNvPr>
            <p:cNvSpPr/>
            <p:nvPr/>
          </p:nvSpPr>
          <p:spPr>
            <a:xfrm>
              <a:off x="1724025" y="3099155"/>
              <a:ext cx="442530" cy="429797"/>
            </a:xfrm>
            <a:custGeom>
              <a:avLst/>
              <a:gdLst/>
              <a:ahLst/>
              <a:cxnLst/>
              <a:rect l="0" t="0" r="0" b="0"/>
              <a:pathLst>
                <a:path w="442530" h="429797">
                  <a:moveTo>
                    <a:pt x="266604" y="54000"/>
                  </a:moveTo>
                  <a:cubicBezTo>
                    <a:pt x="266592" y="29711"/>
                    <a:pt x="283909" y="8871"/>
                    <a:pt x="307789" y="4435"/>
                  </a:cubicBezTo>
                  <a:cubicBezTo>
                    <a:pt x="331668" y="0"/>
                    <a:pt x="355314" y="13230"/>
                    <a:pt x="364026" y="35902"/>
                  </a:cubicBezTo>
                  <a:cubicBezTo>
                    <a:pt x="384870" y="29698"/>
                    <a:pt x="407334" y="37676"/>
                    <a:pt x="419595" y="55639"/>
                  </a:cubicBezTo>
                  <a:cubicBezTo>
                    <a:pt x="431855" y="73601"/>
                    <a:pt x="431101" y="97428"/>
                    <a:pt x="417728" y="114579"/>
                  </a:cubicBezTo>
                  <a:cubicBezTo>
                    <a:pt x="435271" y="127473"/>
                    <a:pt x="442530" y="150190"/>
                    <a:pt x="435714" y="170868"/>
                  </a:cubicBezTo>
                  <a:cubicBezTo>
                    <a:pt x="428898" y="191546"/>
                    <a:pt x="409554" y="205493"/>
                    <a:pt x="387781" y="205428"/>
                  </a:cubicBezTo>
                  <a:lnTo>
                    <a:pt x="324650" y="205428"/>
                  </a:lnTo>
                  <a:cubicBezTo>
                    <a:pt x="292645" y="205428"/>
                    <a:pt x="266700" y="179483"/>
                    <a:pt x="266700" y="147478"/>
                  </a:cubicBezTo>
                  <a:cubicBezTo>
                    <a:pt x="266668" y="179498"/>
                    <a:pt x="240674" y="205424"/>
                    <a:pt x="208654" y="205371"/>
                  </a:cubicBezTo>
                  <a:lnTo>
                    <a:pt x="145523" y="205371"/>
                  </a:lnTo>
                  <a:cubicBezTo>
                    <a:pt x="123765" y="205444"/>
                    <a:pt x="104425" y="191522"/>
                    <a:pt x="97590" y="170865"/>
                  </a:cubicBezTo>
                  <a:cubicBezTo>
                    <a:pt x="90755" y="150208"/>
                    <a:pt x="97974" y="127498"/>
                    <a:pt x="115481" y="114579"/>
                  </a:cubicBezTo>
                  <a:cubicBezTo>
                    <a:pt x="102348" y="97373"/>
                    <a:pt x="101734" y="73684"/>
                    <a:pt x="113957" y="55821"/>
                  </a:cubicBezTo>
                  <a:cubicBezTo>
                    <a:pt x="126181" y="37958"/>
                    <a:pt x="148484" y="29950"/>
                    <a:pt x="169278" y="35960"/>
                  </a:cubicBezTo>
                  <a:cubicBezTo>
                    <a:pt x="177990" y="13288"/>
                    <a:pt x="201635" y="57"/>
                    <a:pt x="225515" y="4493"/>
                  </a:cubicBezTo>
                  <a:cubicBezTo>
                    <a:pt x="249395" y="8929"/>
                    <a:pt x="266711" y="29769"/>
                    <a:pt x="266700" y="54057"/>
                  </a:cubicBezTo>
                  <a:close/>
                  <a:moveTo>
                    <a:pt x="266604" y="43960"/>
                  </a:moveTo>
                  <a:lnTo>
                    <a:pt x="266604" y="147478"/>
                  </a:lnTo>
                  <a:moveTo>
                    <a:pt x="317068" y="63372"/>
                  </a:moveTo>
                  <a:lnTo>
                    <a:pt x="317068" y="53276"/>
                  </a:lnTo>
                  <a:moveTo>
                    <a:pt x="179336" y="333139"/>
                  </a:moveTo>
                  <a:lnTo>
                    <a:pt x="276225" y="275570"/>
                  </a:lnTo>
                  <a:cubicBezTo>
                    <a:pt x="293534" y="265268"/>
                    <a:pt x="315917" y="270928"/>
                    <a:pt x="326250" y="288219"/>
                  </a:cubicBezTo>
                  <a:lnTo>
                    <a:pt x="326250" y="288219"/>
                  </a:lnTo>
                  <a:cubicBezTo>
                    <a:pt x="336566" y="305563"/>
                    <a:pt x="330869" y="327986"/>
                    <a:pt x="313524" y="338302"/>
                  </a:cubicBezTo>
                  <a:lnTo>
                    <a:pt x="189547" y="412006"/>
                  </a:lnTo>
                  <a:cubicBezTo>
                    <a:pt x="168155" y="424732"/>
                    <a:pt x="143068" y="429797"/>
                    <a:pt x="118414" y="426370"/>
                  </a:cubicBezTo>
                  <a:lnTo>
                    <a:pt x="0" y="407320"/>
                  </a:lnTo>
                  <a:moveTo>
                    <a:pt x="0" y="312241"/>
                  </a:moveTo>
                  <a:lnTo>
                    <a:pt x="50292" y="282352"/>
                  </a:lnTo>
                  <a:cubicBezTo>
                    <a:pt x="68902" y="271289"/>
                    <a:pt x="90373" y="265986"/>
                    <a:pt x="111994" y="267112"/>
                  </a:cubicBezTo>
                  <a:lnTo>
                    <a:pt x="162077" y="269722"/>
                  </a:lnTo>
                  <a:cubicBezTo>
                    <a:pt x="171403" y="269761"/>
                    <a:pt x="180306" y="273619"/>
                    <a:pt x="186713" y="280396"/>
                  </a:cubicBezTo>
                  <a:cubicBezTo>
                    <a:pt x="193119" y="287174"/>
                    <a:pt x="196471" y="296279"/>
                    <a:pt x="195986" y="305593"/>
                  </a:cubicBezTo>
                  <a:lnTo>
                    <a:pt x="195986" y="305593"/>
                  </a:lnTo>
                  <a:cubicBezTo>
                    <a:pt x="195100" y="322764"/>
                    <a:pt x="181568" y="336590"/>
                    <a:pt x="164420" y="337845"/>
                  </a:cubicBezTo>
                  <a:lnTo>
                    <a:pt x="100469" y="337464"/>
                  </a:lnTo>
                  <a:moveTo>
                    <a:pt x="417728" y="114579"/>
                  </a:moveTo>
                  <a:cubicBezTo>
                    <a:pt x="397676" y="103219"/>
                    <a:pt x="372228" y="109800"/>
                    <a:pt x="360197" y="129457"/>
                  </a:cubicBezTo>
                  <a:moveTo>
                    <a:pt x="367131" y="63372"/>
                  </a:moveTo>
                  <a:cubicBezTo>
                    <a:pt x="369315" y="54152"/>
                    <a:pt x="368217" y="44458"/>
                    <a:pt x="364026" y="35959"/>
                  </a:cubicBezTo>
                  <a:moveTo>
                    <a:pt x="317068" y="139344"/>
                  </a:moveTo>
                  <a:cubicBezTo>
                    <a:pt x="317078" y="155539"/>
                    <a:pt x="330210" y="168662"/>
                    <a:pt x="346405" y="168662"/>
                  </a:cubicBezTo>
                  <a:moveTo>
                    <a:pt x="216027" y="63372"/>
                  </a:moveTo>
                  <a:lnTo>
                    <a:pt x="216027" y="53276"/>
                  </a:lnTo>
                  <a:moveTo>
                    <a:pt x="172878" y="129457"/>
                  </a:moveTo>
                  <a:cubicBezTo>
                    <a:pt x="160854" y="109803"/>
                    <a:pt x="135413" y="103221"/>
                    <a:pt x="115366" y="114579"/>
                  </a:cubicBezTo>
                  <a:moveTo>
                    <a:pt x="169068" y="35959"/>
                  </a:moveTo>
                  <a:cubicBezTo>
                    <a:pt x="164863" y="44453"/>
                    <a:pt x="163758" y="54150"/>
                    <a:pt x="165944" y="63372"/>
                  </a:cubicBezTo>
                  <a:moveTo>
                    <a:pt x="186689" y="168662"/>
                  </a:moveTo>
                  <a:cubicBezTo>
                    <a:pt x="202880" y="168651"/>
                    <a:pt x="216006" y="155534"/>
                    <a:pt x="216027" y="13934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A92160-8263-7D34-82A7-E6AC68A3B615}"/>
              </a:ext>
            </a:extLst>
          </p:cNvPr>
          <p:cNvGrpSpPr/>
          <p:nvPr/>
        </p:nvGrpSpPr>
        <p:grpSpPr>
          <a:xfrm>
            <a:off x="5603158" y="3473384"/>
            <a:ext cx="358140" cy="445770"/>
            <a:chOff x="4743450" y="3093720"/>
            <a:chExt cx="358140" cy="445770"/>
          </a:xfrm>
        </p:grpSpPr>
        <p:sp>
          <p:nvSpPr>
            <p:cNvPr id="35" name="Rounded Rectangle 41">
              <a:extLst>
                <a:ext uri="{FF2B5EF4-FFF2-40B4-BE49-F238E27FC236}">
                  <a16:creationId xmlns:a16="http://schemas.microsoft.com/office/drawing/2014/main" id="{45591523-4F58-3857-FCB8-B7A2CC3803E1}"/>
                </a:ext>
              </a:extLst>
            </p:cNvPr>
            <p:cNvSpPr/>
            <p:nvPr/>
          </p:nvSpPr>
          <p:spPr>
            <a:xfrm>
              <a:off x="4743450" y="3093720"/>
              <a:ext cx="358140" cy="445770"/>
            </a:xfrm>
            <a:custGeom>
              <a:avLst/>
              <a:gdLst/>
              <a:ahLst/>
              <a:cxnLst/>
              <a:rect l="0" t="0" r="0" b="0"/>
              <a:pathLst>
                <a:path w="358140" h="445770">
                  <a:moveTo>
                    <a:pt x="295275" y="40004"/>
                  </a:moveTo>
                  <a:cubicBezTo>
                    <a:pt x="300990" y="38100"/>
                    <a:pt x="308609" y="40004"/>
                    <a:pt x="314325" y="40004"/>
                  </a:cubicBezTo>
                  <a:cubicBezTo>
                    <a:pt x="323850" y="41909"/>
                    <a:pt x="335280" y="49529"/>
                    <a:pt x="333375" y="59054"/>
                  </a:cubicBezTo>
                  <a:cubicBezTo>
                    <a:pt x="306705" y="177164"/>
                    <a:pt x="358140" y="302895"/>
                    <a:pt x="333375" y="421004"/>
                  </a:cubicBezTo>
                  <a:cubicBezTo>
                    <a:pt x="331469" y="430529"/>
                    <a:pt x="323850" y="440054"/>
                    <a:pt x="314325" y="440054"/>
                  </a:cubicBezTo>
                  <a:cubicBezTo>
                    <a:pt x="219075" y="445770"/>
                    <a:pt x="123825" y="438150"/>
                    <a:pt x="28575" y="440054"/>
                  </a:cubicBezTo>
                  <a:cubicBezTo>
                    <a:pt x="17145" y="440054"/>
                    <a:pt x="5715" y="430529"/>
                    <a:pt x="9525" y="421004"/>
                  </a:cubicBezTo>
                  <a:cubicBezTo>
                    <a:pt x="53340" y="308609"/>
                    <a:pt x="0" y="179070"/>
                    <a:pt x="9525" y="59054"/>
                  </a:cubicBezTo>
                  <a:cubicBezTo>
                    <a:pt x="9525" y="47625"/>
                    <a:pt x="19050" y="38100"/>
                    <a:pt x="28575" y="40004"/>
                  </a:cubicBezTo>
                  <a:cubicBezTo>
                    <a:pt x="34290" y="40004"/>
                    <a:pt x="41909" y="38100"/>
                    <a:pt x="47625" y="40004"/>
                  </a:cubicBezTo>
                  <a:moveTo>
                    <a:pt x="209550" y="40004"/>
                  </a:moveTo>
                  <a:cubicBezTo>
                    <a:pt x="201930" y="20954"/>
                    <a:pt x="192405" y="0"/>
                    <a:pt x="171450" y="1904"/>
                  </a:cubicBezTo>
                  <a:cubicBezTo>
                    <a:pt x="150494" y="3809"/>
                    <a:pt x="131445" y="19050"/>
                    <a:pt x="133350" y="40004"/>
                  </a:cubicBezTo>
                  <a:cubicBezTo>
                    <a:pt x="121920" y="43814"/>
                    <a:pt x="108584" y="40004"/>
                    <a:pt x="95250" y="40004"/>
                  </a:cubicBezTo>
                  <a:cubicBezTo>
                    <a:pt x="89534" y="40004"/>
                    <a:pt x="83820" y="43814"/>
                    <a:pt x="85725" y="49529"/>
                  </a:cubicBezTo>
                  <a:cubicBezTo>
                    <a:pt x="89534" y="60959"/>
                    <a:pt x="85725" y="74295"/>
                    <a:pt x="85725" y="87629"/>
                  </a:cubicBezTo>
                  <a:cubicBezTo>
                    <a:pt x="85725" y="93345"/>
                    <a:pt x="89534" y="95250"/>
                    <a:pt x="95250" y="97154"/>
                  </a:cubicBezTo>
                  <a:cubicBezTo>
                    <a:pt x="144780" y="112395"/>
                    <a:pt x="196215" y="95250"/>
                    <a:pt x="247650" y="97154"/>
                  </a:cubicBezTo>
                  <a:cubicBezTo>
                    <a:pt x="253365" y="97154"/>
                    <a:pt x="255269" y="93345"/>
                    <a:pt x="257175" y="87629"/>
                  </a:cubicBezTo>
                  <a:cubicBezTo>
                    <a:pt x="260984" y="76200"/>
                    <a:pt x="255269" y="62864"/>
                    <a:pt x="257175" y="49529"/>
                  </a:cubicBezTo>
                  <a:cubicBezTo>
                    <a:pt x="257175" y="43814"/>
                    <a:pt x="253365" y="40004"/>
                    <a:pt x="247650" y="40004"/>
                  </a:cubicBezTo>
                  <a:cubicBezTo>
                    <a:pt x="234315" y="40004"/>
                    <a:pt x="222884" y="38100"/>
                    <a:pt x="209550" y="40004"/>
                  </a:cubicBezTo>
                  <a:moveTo>
                    <a:pt x="180975" y="363854"/>
                  </a:moveTo>
                  <a:cubicBezTo>
                    <a:pt x="163830" y="318134"/>
                    <a:pt x="186690" y="268604"/>
                    <a:pt x="180975" y="220979"/>
                  </a:cubicBezTo>
                  <a:cubicBezTo>
                    <a:pt x="154305" y="207645"/>
                    <a:pt x="129540" y="188595"/>
                    <a:pt x="99059" y="180975"/>
                  </a:cubicBezTo>
                  <a:cubicBezTo>
                    <a:pt x="97154" y="179070"/>
                    <a:pt x="93344" y="179070"/>
                    <a:pt x="89534" y="180975"/>
                  </a:cubicBezTo>
                  <a:cubicBezTo>
                    <a:pt x="87629" y="180975"/>
                    <a:pt x="85725" y="184784"/>
                    <a:pt x="85725" y="188595"/>
                  </a:cubicBezTo>
                  <a:cubicBezTo>
                    <a:pt x="78104" y="243840"/>
                    <a:pt x="93345" y="299085"/>
                    <a:pt x="85725" y="354329"/>
                  </a:cubicBezTo>
                  <a:cubicBezTo>
                    <a:pt x="85725" y="360045"/>
                    <a:pt x="89534" y="363854"/>
                    <a:pt x="95250" y="363854"/>
                  </a:cubicBezTo>
                  <a:cubicBezTo>
                    <a:pt x="123825" y="363854"/>
                    <a:pt x="152400" y="361950"/>
                    <a:pt x="180975" y="363854"/>
                  </a:cubicBezTo>
                  <a:moveTo>
                    <a:pt x="180975" y="363854"/>
                  </a:moveTo>
                  <a:cubicBezTo>
                    <a:pt x="207644" y="356234"/>
                    <a:pt x="238125" y="356234"/>
                    <a:pt x="266700" y="363854"/>
                  </a:cubicBezTo>
                  <a:cubicBezTo>
                    <a:pt x="272415" y="365759"/>
                    <a:pt x="274319" y="360045"/>
                    <a:pt x="276225" y="354329"/>
                  </a:cubicBezTo>
                  <a:cubicBezTo>
                    <a:pt x="283844" y="323850"/>
                    <a:pt x="281940" y="289559"/>
                    <a:pt x="276225" y="259079"/>
                  </a:cubicBezTo>
                  <a:cubicBezTo>
                    <a:pt x="276225" y="253364"/>
                    <a:pt x="272415" y="249554"/>
                    <a:pt x="266700" y="249554"/>
                  </a:cubicBezTo>
                  <a:cubicBezTo>
                    <a:pt x="238125" y="247650"/>
                    <a:pt x="209550" y="243839"/>
                    <a:pt x="180975" y="249554"/>
                  </a:cubicBezTo>
                  <a:moveTo>
                    <a:pt x="133350" y="249554"/>
                  </a:moveTo>
                  <a:cubicBezTo>
                    <a:pt x="118109" y="245745"/>
                    <a:pt x="100965" y="253364"/>
                    <a:pt x="85725" y="249554"/>
                  </a:cubicBezTo>
                  <a:moveTo>
                    <a:pt x="133350" y="287654"/>
                  </a:moveTo>
                  <a:cubicBezTo>
                    <a:pt x="118109" y="287654"/>
                    <a:pt x="100965" y="289559"/>
                    <a:pt x="85725" y="287654"/>
                  </a:cubicBezTo>
                  <a:moveTo>
                    <a:pt x="180975" y="220979"/>
                  </a:moveTo>
                  <a:cubicBezTo>
                    <a:pt x="184784" y="205739"/>
                    <a:pt x="180975" y="188595"/>
                    <a:pt x="180975" y="173354"/>
                  </a:cubicBezTo>
                  <a:moveTo>
                    <a:pt x="257175" y="249554"/>
                  </a:moveTo>
                  <a:cubicBezTo>
                    <a:pt x="262890" y="234314"/>
                    <a:pt x="259080" y="217170"/>
                    <a:pt x="257175" y="201929"/>
                  </a:cubicBezTo>
                  <a:moveTo>
                    <a:pt x="228600" y="287654"/>
                  </a:moveTo>
                  <a:cubicBezTo>
                    <a:pt x="213359" y="291464"/>
                    <a:pt x="196215" y="285750"/>
                    <a:pt x="180975" y="287654"/>
                  </a:cubicBezTo>
                  <a:moveTo>
                    <a:pt x="228600" y="325754"/>
                  </a:moveTo>
                  <a:cubicBezTo>
                    <a:pt x="213359" y="321945"/>
                    <a:pt x="196215" y="329564"/>
                    <a:pt x="180975" y="32575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42">
              <a:extLst>
                <a:ext uri="{FF2B5EF4-FFF2-40B4-BE49-F238E27FC236}">
                  <a16:creationId xmlns:a16="http://schemas.microsoft.com/office/drawing/2014/main" id="{BB9583B1-E9BA-7C66-A6A2-371DCBEA4458}"/>
                </a:ext>
              </a:extLst>
            </p:cNvPr>
            <p:cNvSpPr/>
            <p:nvPr/>
          </p:nvSpPr>
          <p:spPr>
            <a:xfrm>
              <a:off x="4752975" y="3095625"/>
              <a:ext cx="323850" cy="438150"/>
            </a:xfrm>
            <a:custGeom>
              <a:avLst/>
              <a:gdLst/>
              <a:ahLst/>
              <a:cxnLst/>
              <a:rect l="0" t="0" r="0" b="0"/>
              <a:pathLst>
                <a:path w="323850" h="438150">
                  <a:moveTo>
                    <a:pt x="285750" y="38100"/>
                  </a:moveTo>
                  <a:lnTo>
                    <a:pt x="304800" y="38100"/>
                  </a:lnTo>
                  <a:cubicBezTo>
                    <a:pt x="315321" y="38100"/>
                    <a:pt x="323850" y="46628"/>
                    <a:pt x="323850" y="57150"/>
                  </a:cubicBezTo>
                  <a:lnTo>
                    <a:pt x="323850" y="419100"/>
                  </a:lnTo>
                  <a:cubicBezTo>
                    <a:pt x="323850" y="429621"/>
                    <a:pt x="315321" y="438150"/>
                    <a:pt x="304800" y="438150"/>
                  </a:cubicBezTo>
                  <a:lnTo>
                    <a:pt x="19050" y="438150"/>
                  </a:lnTo>
                  <a:cubicBezTo>
                    <a:pt x="8528" y="438150"/>
                    <a:pt x="0" y="429621"/>
                    <a:pt x="0" y="419100"/>
                  </a:cubicBezTo>
                  <a:lnTo>
                    <a:pt x="0" y="57150"/>
                  </a:lnTo>
                  <a:cubicBezTo>
                    <a:pt x="0" y="46628"/>
                    <a:pt x="8528" y="38100"/>
                    <a:pt x="19050" y="38100"/>
                  </a:cubicBezTo>
                  <a:lnTo>
                    <a:pt x="38100" y="38100"/>
                  </a:lnTo>
                  <a:moveTo>
                    <a:pt x="200025" y="38100"/>
                  </a:moveTo>
                  <a:cubicBezTo>
                    <a:pt x="200025" y="17057"/>
                    <a:pt x="182967" y="0"/>
                    <a:pt x="161925" y="0"/>
                  </a:cubicBezTo>
                  <a:cubicBezTo>
                    <a:pt x="140882" y="0"/>
                    <a:pt x="123825" y="17057"/>
                    <a:pt x="123825" y="38100"/>
                  </a:cubicBezTo>
                  <a:lnTo>
                    <a:pt x="85725" y="38100"/>
                  </a:lnTo>
                  <a:cubicBezTo>
                    <a:pt x="80464" y="38100"/>
                    <a:pt x="76200" y="42364"/>
                    <a:pt x="76200" y="47625"/>
                  </a:cubicBezTo>
                  <a:lnTo>
                    <a:pt x="76200" y="85725"/>
                  </a:lnTo>
                  <a:cubicBezTo>
                    <a:pt x="76200" y="90985"/>
                    <a:pt x="80464" y="95250"/>
                    <a:pt x="85725" y="95250"/>
                  </a:cubicBezTo>
                  <a:lnTo>
                    <a:pt x="238125" y="95250"/>
                  </a:lnTo>
                  <a:cubicBezTo>
                    <a:pt x="243385" y="95250"/>
                    <a:pt x="247650" y="90985"/>
                    <a:pt x="247650" y="85725"/>
                  </a:cubicBezTo>
                  <a:lnTo>
                    <a:pt x="247650" y="47625"/>
                  </a:lnTo>
                  <a:cubicBezTo>
                    <a:pt x="247650" y="42364"/>
                    <a:pt x="243385" y="38100"/>
                    <a:pt x="238125" y="38100"/>
                  </a:cubicBezTo>
                  <a:close/>
                  <a:moveTo>
                    <a:pt x="171450" y="219075"/>
                  </a:moveTo>
                  <a:lnTo>
                    <a:pt x="89992" y="178346"/>
                  </a:lnTo>
                  <a:cubicBezTo>
                    <a:pt x="87039" y="176866"/>
                    <a:pt x="83531" y="177022"/>
                    <a:pt x="80721" y="178757"/>
                  </a:cubicBezTo>
                  <a:cubicBezTo>
                    <a:pt x="77910" y="180491"/>
                    <a:pt x="76200" y="183558"/>
                    <a:pt x="76200" y="186861"/>
                  </a:cubicBezTo>
                  <a:lnTo>
                    <a:pt x="76200" y="352425"/>
                  </a:lnTo>
                  <a:cubicBezTo>
                    <a:pt x="76200" y="357685"/>
                    <a:pt x="80464" y="361950"/>
                    <a:pt x="85725" y="361950"/>
                  </a:cubicBezTo>
                  <a:lnTo>
                    <a:pt x="171450" y="361950"/>
                  </a:lnTo>
                  <a:close/>
                  <a:moveTo>
                    <a:pt x="171450" y="361950"/>
                  </a:moveTo>
                  <a:lnTo>
                    <a:pt x="257175" y="361950"/>
                  </a:lnTo>
                  <a:cubicBezTo>
                    <a:pt x="262435" y="361950"/>
                    <a:pt x="266700" y="357685"/>
                    <a:pt x="266700" y="352425"/>
                  </a:cubicBezTo>
                  <a:lnTo>
                    <a:pt x="266700" y="257175"/>
                  </a:lnTo>
                  <a:cubicBezTo>
                    <a:pt x="266700" y="251914"/>
                    <a:pt x="262435" y="247650"/>
                    <a:pt x="257175" y="247650"/>
                  </a:cubicBezTo>
                  <a:lnTo>
                    <a:pt x="171450" y="247650"/>
                  </a:lnTo>
                  <a:moveTo>
                    <a:pt x="76200" y="247650"/>
                  </a:moveTo>
                  <a:lnTo>
                    <a:pt x="123825" y="247650"/>
                  </a:lnTo>
                  <a:moveTo>
                    <a:pt x="76200" y="285750"/>
                  </a:moveTo>
                  <a:lnTo>
                    <a:pt x="123825" y="285750"/>
                  </a:lnTo>
                  <a:moveTo>
                    <a:pt x="171450" y="219075"/>
                  </a:moveTo>
                  <a:lnTo>
                    <a:pt x="171450" y="171450"/>
                  </a:lnTo>
                  <a:moveTo>
                    <a:pt x="247650" y="200025"/>
                  </a:moveTo>
                  <a:lnTo>
                    <a:pt x="247650" y="247650"/>
                  </a:lnTo>
                  <a:moveTo>
                    <a:pt x="171450" y="285750"/>
                  </a:moveTo>
                  <a:lnTo>
                    <a:pt x="219075" y="285750"/>
                  </a:lnTo>
                  <a:moveTo>
                    <a:pt x="171450" y="323850"/>
                  </a:moveTo>
                  <a:lnTo>
                    <a:pt x="219075" y="32385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C4497D-243A-732B-DF88-ADE6318F389E}"/>
              </a:ext>
            </a:extLst>
          </p:cNvPr>
          <p:cNvGrpSpPr/>
          <p:nvPr/>
        </p:nvGrpSpPr>
        <p:grpSpPr>
          <a:xfrm>
            <a:off x="3393358" y="4812389"/>
            <a:ext cx="419100" cy="411690"/>
            <a:chOff x="2533650" y="4432725"/>
            <a:chExt cx="419100" cy="411690"/>
          </a:xfrm>
        </p:grpSpPr>
        <p:sp>
          <p:nvSpPr>
            <p:cNvPr id="38" name="Rounded Rectangle 44">
              <a:extLst>
                <a:ext uri="{FF2B5EF4-FFF2-40B4-BE49-F238E27FC236}">
                  <a16:creationId xmlns:a16="http://schemas.microsoft.com/office/drawing/2014/main" id="{25625C05-C52A-6692-734D-1624B831CC15}"/>
                </a:ext>
              </a:extLst>
            </p:cNvPr>
            <p:cNvSpPr/>
            <p:nvPr/>
          </p:nvSpPr>
          <p:spPr>
            <a:xfrm>
              <a:off x="2533650" y="4432935"/>
              <a:ext cx="419100" cy="411480"/>
            </a:xfrm>
            <a:custGeom>
              <a:avLst/>
              <a:gdLst/>
              <a:ahLst/>
              <a:cxnLst/>
              <a:rect l="0" t="0" r="0" b="0"/>
              <a:pathLst>
                <a:path w="419100" h="411480">
                  <a:moveTo>
                    <a:pt x="45720" y="241935"/>
                  </a:moveTo>
                  <a:cubicBezTo>
                    <a:pt x="45720" y="219075"/>
                    <a:pt x="64770" y="207645"/>
                    <a:pt x="87629" y="200025"/>
                  </a:cubicBezTo>
                  <a:cubicBezTo>
                    <a:pt x="110489" y="192405"/>
                    <a:pt x="123825" y="220980"/>
                    <a:pt x="131445" y="241935"/>
                  </a:cubicBezTo>
                  <a:cubicBezTo>
                    <a:pt x="137160" y="264795"/>
                    <a:pt x="110490" y="281940"/>
                    <a:pt x="87629" y="285750"/>
                  </a:cubicBezTo>
                  <a:cubicBezTo>
                    <a:pt x="64770" y="289560"/>
                    <a:pt x="53339" y="264795"/>
                    <a:pt x="45720" y="241935"/>
                  </a:cubicBezTo>
                  <a:moveTo>
                    <a:pt x="17145" y="354330"/>
                  </a:moveTo>
                  <a:cubicBezTo>
                    <a:pt x="38100" y="331470"/>
                    <a:pt x="57150" y="302895"/>
                    <a:pt x="87629" y="306705"/>
                  </a:cubicBezTo>
                  <a:cubicBezTo>
                    <a:pt x="120014" y="312420"/>
                    <a:pt x="140970" y="329565"/>
                    <a:pt x="158114" y="356235"/>
                  </a:cubicBezTo>
                  <a:moveTo>
                    <a:pt x="283845" y="241935"/>
                  </a:moveTo>
                  <a:cubicBezTo>
                    <a:pt x="283845" y="219075"/>
                    <a:pt x="302895" y="200025"/>
                    <a:pt x="327660" y="200025"/>
                  </a:cubicBezTo>
                  <a:cubicBezTo>
                    <a:pt x="350520" y="200025"/>
                    <a:pt x="377190" y="220980"/>
                    <a:pt x="369570" y="241935"/>
                  </a:cubicBezTo>
                  <a:cubicBezTo>
                    <a:pt x="361950" y="264795"/>
                    <a:pt x="350520" y="287655"/>
                    <a:pt x="327660" y="285750"/>
                  </a:cubicBezTo>
                  <a:cubicBezTo>
                    <a:pt x="302895" y="283845"/>
                    <a:pt x="291465" y="264795"/>
                    <a:pt x="283845" y="241935"/>
                  </a:cubicBezTo>
                  <a:moveTo>
                    <a:pt x="314325" y="308610"/>
                  </a:moveTo>
                  <a:cubicBezTo>
                    <a:pt x="321945" y="308610"/>
                    <a:pt x="327659" y="306705"/>
                    <a:pt x="335279" y="306705"/>
                  </a:cubicBezTo>
                  <a:cubicBezTo>
                    <a:pt x="360045" y="314325"/>
                    <a:pt x="382904" y="327660"/>
                    <a:pt x="394334" y="350520"/>
                  </a:cubicBezTo>
                  <a:moveTo>
                    <a:pt x="0" y="392430"/>
                  </a:moveTo>
                  <a:cubicBezTo>
                    <a:pt x="137159" y="369570"/>
                    <a:pt x="280034" y="411480"/>
                    <a:pt x="419100" y="392430"/>
                  </a:cubicBezTo>
                  <a:moveTo>
                    <a:pt x="340995" y="392430"/>
                  </a:moveTo>
                  <a:cubicBezTo>
                    <a:pt x="302895" y="379095"/>
                    <a:pt x="259079" y="401955"/>
                    <a:pt x="217170" y="392430"/>
                  </a:cubicBezTo>
                  <a:cubicBezTo>
                    <a:pt x="211454" y="367665"/>
                    <a:pt x="203835" y="344805"/>
                    <a:pt x="201929" y="318135"/>
                  </a:cubicBezTo>
                  <a:cubicBezTo>
                    <a:pt x="201929" y="316230"/>
                    <a:pt x="201929" y="312420"/>
                    <a:pt x="203834" y="310515"/>
                  </a:cubicBezTo>
                  <a:cubicBezTo>
                    <a:pt x="203834" y="308610"/>
                    <a:pt x="207644" y="306705"/>
                    <a:pt x="211454" y="306705"/>
                  </a:cubicBezTo>
                  <a:cubicBezTo>
                    <a:pt x="241934" y="316230"/>
                    <a:pt x="276225" y="312420"/>
                    <a:pt x="306704" y="306705"/>
                  </a:cubicBezTo>
                  <a:cubicBezTo>
                    <a:pt x="316229" y="304800"/>
                    <a:pt x="323850" y="312420"/>
                    <a:pt x="325754" y="321945"/>
                  </a:cubicBezTo>
                  <a:cubicBezTo>
                    <a:pt x="327659" y="346710"/>
                    <a:pt x="344804" y="369570"/>
                    <a:pt x="340995" y="392430"/>
                  </a:cubicBezTo>
                  <a:moveTo>
                    <a:pt x="200025" y="76200"/>
                  </a:moveTo>
                  <a:cubicBezTo>
                    <a:pt x="194309" y="51434"/>
                    <a:pt x="203834" y="24765"/>
                    <a:pt x="200025" y="0"/>
                  </a:cubicBezTo>
                  <a:moveTo>
                    <a:pt x="161925" y="133350"/>
                  </a:moveTo>
                  <a:cubicBezTo>
                    <a:pt x="160020" y="114300"/>
                    <a:pt x="161925" y="93345"/>
                    <a:pt x="171450" y="76200"/>
                  </a:cubicBezTo>
                  <a:cubicBezTo>
                    <a:pt x="190500" y="70484"/>
                    <a:pt x="209550" y="74295"/>
                    <a:pt x="228600" y="76200"/>
                  </a:cubicBezTo>
                  <a:cubicBezTo>
                    <a:pt x="238125" y="93345"/>
                    <a:pt x="234315" y="114300"/>
                    <a:pt x="238125" y="133350"/>
                  </a:cubicBezTo>
                  <a:cubicBezTo>
                    <a:pt x="213359" y="127634"/>
                    <a:pt x="186690" y="129540"/>
                    <a:pt x="161925" y="133350"/>
                  </a:cubicBezTo>
                  <a:moveTo>
                    <a:pt x="260984" y="350520"/>
                  </a:moveTo>
                  <a:cubicBezTo>
                    <a:pt x="260984" y="354329"/>
                    <a:pt x="264794" y="356235"/>
                    <a:pt x="268604" y="356235"/>
                  </a:cubicBezTo>
                  <a:cubicBezTo>
                    <a:pt x="272414" y="358140"/>
                    <a:pt x="276225" y="354330"/>
                    <a:pt x="274320" y="350520"/>
                  </a:cubicBezTo>
                  <a:cubicBezTo>
                    <a:pt x="274320" y="346710"/>
                    <a:pt x="272415" y="340995"/>
                    <a:pt x="268604" y="342900"/>
                  </a:cubicBezTo>
                  <a:cubicBezTo>
                    <a:pt x="264795" y="342900"/>
                    <a:pt x="259079" y="346709"/>
                    <a:pt x="260984" y="350520"/>
                  </a:cubicBezTo>
                  <a:moveTo>
                    <a:pt x="297179" y="213360"/>
                  </a:moveTo>
                  <a:cubicBezTo>
                    <a:pt x="318134" y="230505"/>
                    <a:pt x="342900" y="236220"/>
                    <a:pt x="369570" y="241935"/>
                  </a:cubicBezTo>
                  <a:moveTo>
                    <a:pt x="45720" y="241935"/>
                  </a:moveTo>
                  <a:cubicBezTo>
                    <a:pt x="72390" y="245745"/>
                    <a:pt x="97154" y="230505"/>
                    <a:pt x="118110" y="21336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45">
              <a:extLst>
                <a:ext uri="{FF2B5EF4-FFF2-40B4-BE49-F238E27FC236}">
                  <a16:creationId xmlns:a16="http://schemas.microsoft.com/office/drawing/2014/main" id="{62BE6456-57BE-5F85-8328-E6149A96BAD2}"/>
                </a:ext>
              </a:extLst>
            </p:cNvPr>
            <p:cNvSpPr/>
            <p:nvPr/>
          </p:nvSpPr>
          <p:spPr>
            <a:xfrm>
              <a:off x="2533650" y="4432725"/>
              <a:ext cx="419100" cy="392849"/>
            </a:xfrm>
            <a:custGeom>
              <a:avLst/>
              <a:gdLst/>
              <a:ahLst/>
              <a:cxnLst/>
              <a:rect l="0" t="0" r="0" b="0"/>
              <a:pathLst>
                <a:path w="419100" h="392849">
                  <a:moveTo>
                    <a:pt x="44977" y="243058"/>
                  </a:moveTo>
                  <a:cubicBezTo>
                    <a:pt x="44977" y="219418"/>
                    <a:pt x="64141" y="200253"/>
                    <a:pt x="87782" y="200253"/>
                  </a:cubicBezTo>
                  <a:cubicBezTo>
                    <a:pt x="111423" y="200253"/>
                    <a:pt x="130587" y="219418"/>
                    <a:pt x="130587" y="243058"/>
                  </a:cubicBezTo>
                  <a:cubicBezTo>
                    <a:pt x="130587" y="266699"/>
                    <a:pt x="111423" y="285864"/>
                    <a:pt x="87782" y="285864"/>
                  </a:cubicBezTo>
                  <a:cubicBezTo>
                    <a:pt x="64141" y="285864"/>
                    <a:pt x="44977" y="266699"/>
                    <a:pt x="44977" y="243058"/>
                  </a:cubicBezTo>
                  <a:moveTo>
                    <a:pt x="17811" y="355396"/>
                  </a:moveTo>
                  <a:cubicBezTo>
                    <a:pt x="29006" y="326142"/>
                    <a:pt x="57217" y="306938"/>
                    <a:pt x="88539" y="307252"/>
                  </a:cubicBezTo>
                  <a:cubicBezTo>
                    <a:pt x="119861" y="307567"/>
                    <a:pt x="147681" y="327333"/>
                    <a:pt x="158286" y="356806"/>
                  </a:cubicBezTo>
                  <a:moveTo>
                    <a:pt x="284435" y="243058"/>
                  </a:moveTo>
                  <a:cubicBezTo>
                    <a:pt x="284435" y="219418"/>
                    <a:pt x="303600" y="200253"/>
                    <a:pt x="327240" y="200253"/>
                  </a:cubicBezTo>
                  <a:cubicBezTo>
                    <a:pt x="350881" y="200253"/>
                    <a:pt x="370046" y="219418"/>
                    <a:pt x="370046" y="243058"/>
                  </a:cubicBezTo>
                  <a:cubicBezTo>
                    <a:pt x="370046" y="266699"/>
                    <a:pt x="350881" y="285864"/>
                    <a:pt x="327240" y="285864"/>
                  </a:cubicBezTo>
                  <a:cubicBezTo>
                    <a:pt x="303600" y="285864"/>
                    <a:pt x="284435" y="266699"/>
                    <a:pt x="284435" y="243058"/>
                  </a:cubicBezTo>
                  <a:moveTo>
                    <a:pt x="314286" y="308552"/>
                  </a:moveTo>
                  <a:cubicBezTo>
                    <a:pt x="320935" y="307363"/>
                    <a:pt x="327708" y="307031"/>
                    <a:pt x="334441" y="307562"/>
                  </a:cubicBezTo>
                  <a:cubicBezTo>
                    <a:pt x="360550" y="310339"/>
                    <a:pt x="383390" y="326362"/>
                    <a:pt x="394887" y="349967"/>
                  </a:cubicBezTo>
                  <a:moveTo>
                    <a:pt x="0" y="392849"/>
                  </a:moveTo>
                  <a:lnTo>
                    <a:pt x="419100" y="392849"/>
                  </a:lnTo>
                  <a:moveTo>
                    <a:pt x="341452" y="392849"/>
                  </a:moveTo>
                  <a:lnTo>
                    <a:pt x="217893" y="392849"/>
                  </a:lnTo>
                  <a:lnTo>
                    <a:pt x="201434" y="318706"/>
                  </a:lnTo>
                  <a:cubicBezTo>
                    <a:pt x="200811" y="315887"/>
                    <a:pt x="201499" y="312938"/>
                    <a:pt x="203306" y="310687"/>
                  </a:cubicBezTo>
                  <a:cubicBezTo>
                    <a:pt x="205113" y="308435"/>
                    <a:pt x="207844" y="307125"/>
                    <a:pt x="210731" y="307124"/>
                  </a:cubicBezTo>
                  <a:lnTo>
                    <a:pt x="307124" y="307124"/>
                  </a:lnTo>
                  <a:cubicBezTo>
                    <a:pt x="316051" y="307125"/>
                    <a:pt x="323779" y="313326"/>
                    <a:pt x="325716" y="322040"/>
                  </a:cubicBezTo>
                  <a:close/>
                  <a:moveTo>
                    <a:pt x="200025" y="0"/>
                  </a:moveTo>
                  <a:lnTo>
                    <a:pt x="200025" y="76200"/>
                  </a:lnTo>
                  <a:moveTo>
                    <a:pt x="161925" y="133350"/>
                  </a:moveTo>
                  <a:lnTo>
                    <a:pt x="171450" y="76200"/>
                  </a:lnTo>
                  <a:lnTo>
                    <a:pt x="228600" y="76200"/>
                  </a:lnTo>
                  <a:lnTo>
                    <a:pt x="238125" y="133350"/>
                  </a:lnTo>
                  <a:close/>
                  <a:moveTo>
                    <a:pt x="260870" y="349986"/>
                  </a:moveTo>
                  <a:cubicBezTo>
                    <a:pt x="260870" y="353931"/>
                    <a:pt x="264069" y="357130"/>
                    <a:pt x="268014" y="357130"/>
                  </a:cubicBezTo>
                  <a:cubicBezTo>
                    <a:pt x="271959" y="357130"/>
                    <a:pt x="275158" y="353931"/>
                    <a:pt x="275158" y="349986"/>
                  </a:cubicBezTo>
                  <a:cubicBezTo>
                    <a:pt x="275158" y="346041"/>
                    <a:pt x="271959" y="342842"/>
                    <a:pt x="268014" y="342842"/>
                  </a:cubicBezTo>
                  <a:cubicBezTo>
                    <a:pt x="264069" y="342842"/>
                    <a:pt x="260870" y="346041"/>
                    <a:pt x="260870" y="349986"/>
                  </a:cubicBezTo>
                  <a:moveTo>
                    <a:pt x="296703" y="213093"/>
                  </a:moveTo>
                  <a:cubicBezTo>
                    <a:pt x="315501" y="233458"/>
                    <a:pt x="342365" y="244434"/>
                    <a:pt x="370046" y="243058"/>
                  </a:cubicBezTo>
                  <a:moveTo>
                    <a:pt x="44977" y="243058"/>
                  </a:moveTo>
                  <a:cubicBezTo>
                    <a:pt x="72657" y="244434"/>
                    <a:pt x="99521" y="233458"/>
                    <a:pt x="118319" y="213093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B6D5E5-0232-7A90-FA5B-42CA076C2F31}"/>
              </a:ext>
            </a:extLst>
          </p:cNvPr>
          <p:cNvGrpSpPr/>
          <p:nvPr/>
        </p:nvGrpSpPr>
        <p:grpSpPr>
          <a:xfrm>
            <a:off x="4753528" y="4789739"/>
            <a:ext cx="440815" cy="445770"/>
            <a:chOff x="3893820" y="4410075"/>
            <a:chExt cx="440815" cy="445770"/>
          </a:xfrm>
        </p:grpSpPr>
        <p:sp>
          <p:nvSpPr>
            <p:cNvPr id="41" name="Rounded Rectangle 47">
              <a:extLst>
                <a:ext uri="{FF2B5EF4-FFF2-40B4-BE49-F238E27FC236}">
                  <a16:creationId xmlns:a16="http://schemas.microsoft.com/office/drawing/2014/main" id="{8C10EE6C-34FE-867E-373B-166DA93513EE}"/>
                </a:ext>
              </a:extLst>
            </p:cNvPr>
            <p:cNvSpPr/>
            <p:nvPr/>
          </p:nvSpPr>
          <p:spPr>
            <a:xfrm>
              <a:off x="3893820" y="4410075"/>
              <a:ext cx="440054" cy="445770"/>
            </a:xfrm>
            <a:custGeom>
              <a:avLst/>
              <a:gdLst/>
              <a:ahLst/>
              <a:cxnLst/>
              <a:rect l="0" t="0" r="0" b="0"/>
              <a:pathLst>
                <a:path w="440054" h="445770">
                  <a:moveTo>
                    <a:pt x="97154" y="361950"/>
                  </a:moveTo>
                  <a:cubicBezTo>
                    <a:pt x="175259" y="388620"/>
                    <a:pt x="264795" y="344804"/>
                    <a:pt x="344804" y="361950"/>
                  </a:cubicBezTo>
                  <a:cubicBezTo>
                    <a:pt x="344804" y="361950"/>
                    <a:pt x="360045" y="361950"/>
                    <a:pt x="363854" y="381000"/>
                  </a:cubicBezTo>
                  <a:cubicBezTo>
                    <a:pt x="367664" y="392429"/>
                    <a:pt x="363854" y="405765"/>
                    <a:pt x="363854" y="419100"/>
                  </a:cubicBezTo>
                  <a:cubicBezTo>
                    <a:pt x="363854" y="419100"/>
                    <a:pt x="361950" y="445770"/>
                    <a:pt x="344804" y="438150"/>
                  </a:cubicBezTo>
                  <a:cubicBezTo>
                    <a:pt x="268604" y="407670"/>
                    <a:pt x="179070" y="432434"/>
                    <a:pt x="97154" y="438150"/>
                  </a:cubicBezTo>
                  <a:cubicBezTo>
                    <a:pt x="97154" y="438150"/>
                    <a:pt x="74295" y="438150"/>
                    <a:pt x="78104" y="419100"/>
                  </a:cubicBezTo>
                  <a:cubicBezTo>
                    <a:pt x="80009" y="405765"/>
                    <a:pt x="76200" y="394334"/>
                    <a:pt x="78104" y="381000"/>
                  </a:cubicBezTo>
                  <a:cubicBezTo>
                    <a:pt x="78104" y="381000"/>
                    <a:pt x="78104" y="363854"/>
                    <a:pt x="97154" y="361950"/>
                  </a:cubicBezTo>
                  <a:moveTo>
                    <a:pt x="116204" y="361950"/>
                  </a:moveTo>
                  <a:cubicBezTo>
                    <a:pt x="110489" y="342900"/>
                    <a:pt x="114300" y="323850"/>
                    <a:pt x="116204" y="304800"/>
                  </a:cubicBezTo>
                  <a:moveTo>
                    <a:pt x="325754" y="304800"/>
                  </a:moveTo>
                  <a:cubicBezTo>
                    <a:pt x="329564" y="323850"/>
                    <a:pt x="323850" y="342900"/>
                    <a:pt x="325754" y="361950"/>
                  </a:cubicBezTo>
                  <a:moveTo>
                    <a:pt x="116204" y="400050"/>
                  </a:moveTo>
                  <a:cubicBezTo>
                    <a:pt x="121920" y="401954"/>
                    <a:pt x="129539" y="400050"/>
                    <a:pt x="135254" y="400050"/>
                  </a:cubicBezTo>
                  <a:moveTo>
                    <a:pt x="192404" y="400050"/>
                  </a:moveTo>
                  <a:cubicBezTo>
                    <a:pt x="186689" y="400050"/>
                    <a:pt x="179070" y="398145"/>
                    <a:pt x="173354" y="400050"/>
                  </a:cubicBezTo>
                  <a:moveTo>
                    <a:pt x="220979" y="110490"/>
                  </a:moveTo>
                  <a:cubicBezTo>
                    <a:pt x="219075" y="110490"/>
                    <a:pt x="217170" y="112395"/>
                    <a:pt x="217170" y="114300"/>
                  </a:cubicBezTo>
                  <a:cubicBezTo>
                    <a:pt x="215265" y="116204"/>
                    <a:pt x="219075" y="118109"/>
                    <a:pt x="220979" y="120015"/>
                  </a:cubicBezTo>
                  <a:cubicBezTo>
                    <a:pt x="222884" y="120015"/>
                    <a:pt x="226695" y="116205"/>
                    <a:pt x="226695" y="114300"/>
                  </a:cubicBezTo>
                  <a:cubicBezTo>
                    <a:pt x="226695" y="112395"/>
                    <a:pt x="222885" y="110490"/>
                    <a:pt x="220979" y="110490"/>
                  </a:cubicBezTo>
                  <a:moveTo>
                    <a:pt x="192404" y="0"/>
                  </a:moveTo>
                  <a:cubicBezTo>
                    <a:pt x="211454" y="5715"/>
                    <a:pt x="230504" y="1904"/>
                    <a:pt x="249554" y="0"/>
                  </a:cubicBezTo>
                  <a:cubicBezTo>
                    <a:pt x="249554" y="0"/>
                    <a:pt x="260984" y="1904"/>
                    <a:pt x="268604" y="19050"/>
                  </a:cubicBezTo>
                  <a:cubicBezTo>
                    <a:pt x="281939" y="55245"/>
                    <a:pt x="262889" y="95250"/>
                    <a:pt x="268604" y="133350"/>
                  </a:cubicBezTo>
                  <a:cubicBezTo>
                    <a:pt x="268604" y="133350"/>
                    <a:pt x="268604" y="148590"/>
                    <a:pt x="249554" y="152400"/>
                  </a:cubicBezTo>
                  <a:cubicBezTo>
                    <a:pt x="230504" y="156209"/>
                    <a:pt x="211454" y="148590"/>
                    <a:pt x="192404" y="152400"/>
                  </a:cubicBezTo>
                  <a:cubicBezTo>
                    <a:pt x="192404" y="152400"/>
                    <a:pt x="171450" y="152400"/>
                    <a:pt x="173354" y="133350"/>
                  </a:cubicBezTo>
                  <a:cubicBezTo>
                    <a:pt x="177164" y="95250"/>
                    <a:pt x="163829" y="55245"/>
                    <a:pt x="173354" y="19050"/>
                  </a:cubicBezTo>
                  <a:cubicBezTo>
                    <a:pt x="173354" y="19050"/>
                    <a:pt x="173354" y="3809"/>
                    <a:pt x="192404" y="0"/>
                  </a:cubicBezTo>
                  <a:moveTo>
                    <a:pt x="344804" y="57150"/>
                  </a:moveTo>
                  <a:cubicBezTo>
                    <a:pt x="363854" y="57150"/>
                    <a:pt x="382904" y="53340"/>
                    <a:pt x="401954" y="57150"/>
                  </a:cubicBezTo>
                  <a:cubicBezTo>
                    <a:pt x="411479" y="59054"/>
                    <a:pt x="422909" y="66675"/>
                    <a:pt x="421004" y="76200"/>
                  </a:cubicBezTo>
                  <a:cubicBezTo>
                    <a:pt x="419100" y="95250"/>
                    <a:pt x="426720" y="114300"/>
                    <a:pt x="421004" y="133350"/>
                  </a:cubicBezTo>
                  <a:cubicBezTo>
                    <a:pt x="388620" y="135254"/>
                    <a:pt x="356234" y="123825"/>
                    <a:pt x="325754" y="133350"/>
                  </a:cubicBezTo>
                  <a:cubicBezTo>
                    <a:pt x="325754" y="114300"/>
                    <a:pt x="325754" y="95250"/>
                    <a:pt x="325754" y="76200"/>
                  </a:cubicBezTo>
                  <a:cubicBezTo>
                    <a:pt x="325754" y="64770"/>
                    <a:pt x="335279" y="57150"/>
                    <a:pt x="344804" y="57150"/>
                  </a:cubicBezTo>
                  <a:moveTo>
                    <a:pt x="424814" y="190500"/>
                  </a:moveTo>
                  <a:cubicBezTo>
                    <a:pt x="390524" y="188595"/>
                    <a:pt x="356234" y="188595"/>
                    <a:pt x="321944" y="190500"/>
                  </a:cubicBezTo>
                  <a:cubicBezTo>
                    <a:pt x="316229" y="190500"/>
                    <a:pt x="312419" y="186690"/>
                    <a:pt x="308609" y="182879"/>
                  </a:cubicBezTo>
                  <a:cubicBezTo>
                    <a:pt x="304800" y="179070"/>
                    <a:pt x="308609" y="173354"/>
                    <a:pt x="308609" y="167639"/>
                  </a:cubicBezTo>
                  <a:cubicBezTo>
                    <a:pt x="308609" y="154304"/>
                    <a:pt x="323850" y="146684"/>
                    <a:pt x="325754" y="133349"/>
                  </a:cubicBezTo>
                  <a:cubicBezTo>
                    <a:pt x="358139" y="129539"/>
                    <a:pt x="390525" y="125729"/>
                    <a:pt x="421004" y="133349"/>
                  </a:cubicBezTo>
                  <a:cubicBezTo>
                    <a:pt x="430529" y="142874"/>
                    <a:pt x="432434" y="156209"/>
                    <a:pt x="438150" y="167639"/>
                  </a:cubicBezTo>
                  <a:cubicBezTo>
                    <a:pt x="440054" y="173354"/>
                    <a:pt x="438150" y="177164"/>
                    <a:pt x="438150" y="182879"/>
                  </a:cubicBezTo>
                  <a:cubicBezTo>
                    <a:pt x="436245" y="188595"/>
                    <a:pt x="430529" y="190500"/>
                    <a:pt x="424815" y="190500"/>
                  </a:cubicBezTo>
                  <a:moveTo>
                    <a:pt x="20954" y="57150"/>
                  </a:moveTo>
                  <a:cubicBezTo>
                    <a:pt x="51434" y="47625"/>
                    <a:pt x="85725" y="64770"/>
                    <a:pt x="116204" y="57150"/>
                  </a:cubicBezTo>
                  <a:cubicBezTo>
                    <a:pt x="116204" y="57150"/>
                    <a:pt x="140970" y="57150"/>
                    <a:pt x="135254" y="76200"/>
                  </a:cubicBezTo>
                  <a:cubicBezTo>
                    <a:pt x="129539" y="95250"/>
                    <a:pt x="137159" y="114300"/>
                    <a:pt x="135254" y="133350"/>
                  </a:cubicBezTo>
                  <a:cubicBezTo>
                    <a:pt x="135254" y="133350"/>
                    <a:pt x="135254" y="154304"/>
                    <a:pt x="116204" y="152400"/>
                  </a:cubicBezTo>
                  <a:cubicBezTo>
                    <a:pt x="83820" y="148590"/>
                    <a:pt x="51434" y="158115"/>
                    <a:pt x="20954" y="152400"/>
                  </a:cubicBezTo>
                  <a:cubicBezTo>
                    <a:pt x="20954" y="152400"/>
                    <a:pt x="0" y="152400"/>
                    <a:pt x="1904" y="133350"/>
                  </a:cubicBezTo>
                  <a:cubicBezTo>
                    <a:pt x="3809" y="114300"/>
                    <a:pt x="9525" y="93345"/>
                    <a:pt x="1904" y="76200"/>
                  </a:cubicBezTo>
                  <a:cubicBezTo>
                    <a:pt x="1904" y="76200"/>
                    <a:pt x="1904" y="53340"/>
                    <a:pt x="20954" y="57150"/>
                  </a:cubicBezTo>
                  <a:moveTo>
                    <a:pt x="20954" y="190500"/>
                  </a:moveTo>
                  <a:cubicBezTo>
                    <a:pt x="53339" y="188595"/>
                    <a:pt x="83820" y="186690"/>
                    <a:pt x="116204" y="190500"/>
                  </a:cubicBezTo>
                  <a:moveTo>
                    <a:pt x="49529" y="152400"/>
                  </a:moveTo>
                  <a:cubicBezTo>
                    <a:pt x="43814" y="163829"/>
                    <a:pt x="45720" y="179070"/>
                    <a:pt x="40004" y="190500"/>
                  </a:cubicBezTo>
                  <a:moveTo>
                    <a:pt x="87629" y="152400"/>
                  </a:moveTo>
                  <a:cubicBezTo>
                    <a:pt x="91439" y="165734"/>
                    <a:pt x="95250" y="177165"/>
                    <a:pt x="97154" y="190500"/>
                  </a:cubicBezTo>
                  <a:moveTo>
                    <a:pt x="152400" y="249554"/>
                  </a:moveTo>
                  <a:cubicBezTo>
                    <a:pt x="192404" y="219075"/>
                    <a:pt x="245745" y="224789"/>
                    <a:pt x="289559" y="249554"/>
                  </a:cubicBezTo>
                  <a:moveTo>
                    <a:pt x="173354" y="291465"/>
                  </a:moveTo>
                  <a:cubicBezTo>
                    <a:pt x="205739" y="278130"/>
                    <a:pt x="240029" y="270510"/>
                    <a:pt x="268604" y="29146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8">
              <a:extLst>
                <a:ext uri="{FF2B5EF4-FFF2-40B4-BE49-F238E27FC236}">
                  <a16:creationId xmlns:a16="http://schemas.microsoft.com/office/drawing/2014/main" id="{07B8A598-903E-460F-4663-0752C2C61A54}"/>
                </a:ext>
              </a:extLst>
            </p:cNvPr>
            <p:cNvSpPr/>
            <p:nvPr/>
          </p:nvSpPr>
          <p:spPr>
            <a:xfrm>
              <a:off x="3895725" y="4410075"/>
              <a:ext cx="438910" cy="438150"/>
            </a:xfrm>
            <a:custGeom>
              <a:avLst/>
              <a:gdLst/>
              <a:ahLst/>
              <a:cxnLst/>
              <a:rect l="0" t="0" r="0" b="0"/>
              <a:pathLst>
                <a:path w="438910" h="438150">
                  <a:moveTo>
                    <a:pt x="95250" y="361950"/>
                  </a:moveTo>
                  <a:lnTo>
                    <a:pt x="342900" y="361950"/>
                  </a:lnTo>
                  <a:cubicBezTo>
                    <a:pt x="342900" y="361950"/>
                    <a:pt x="361950" y="361950"/>
                    <a:pt x="361950" y="381000"/>
                  </a:cubicBezTo>
                  <a:lnTo>
                    <a:pt x="361950" y="419100"/>
                  </a:lnTo>
                  <a:cubicBezTo>
                    <a:pt x="361950" y="419100"/>
                    <a:pt x="361950" y="438150"/>
                    <a:pt x="342900" y="438150"/>
                  </a:cubicBezTo>
                  <a:lnTo>
                    <a:pt x="95250" y="438150"/>
                  </a:lnTo>
                  <a:cubicBezTo>
                    <a:pt x="95250" y="438150"/>
                    <a:pt x="76200" y="438150"/>
                    <a:pt x="76200" y="419100"/>
                  </a:cubicBezTo>
                  <a:lnTo>
                    <a:pt x="76200" y="381000"/>
                  </a:lnTo>
                  <a:cubicBezTo>
                    <a:pt x="76200" y="381000"/>
                    <a:pt x="76200" y="361950"/>
                    <a:pt x="95250" y="361950"/>
                  </a:cubicBezTo>
                  <a:moveTo>
                    <a:pt x="114300" y="361950"/>
                  </a:moveTo>
                  <a:lnTo>
                    <a:pt x="114300" y="304800"/>
                  </a:lnTo>
                  <a:moveTo>
                    <a:pt x="323850" y="361950"/>
                  </a:moveTo>
                  <a:lnTo>
                    <a:pt x="323850" y="304800"/>
                  </a:lnTo>
                  <a:moveTo>
                    <a:pt x="114300" y="400050"/>
                  </a:moveTo>
                  <a:lnTo>
                    <a:pt x="133350" y="400050"/>
                  </a:lnTo>
                  <a:moveTo>
                    <a:pt x="171450" y="400050"/>
                  </a:moveTo>
                  <a:lnTo>
                    <a:pt x="190500" y="400050"/>
                  </a:lnTo>
                  <a:moveTo>
                    <a:pt x="219075" y="109537"/>
                  </a:moveTo>
                  <a:cubicBezTo>
                    <a:pt x="216444" y="109537"/>
                    <a:pt x="214312" y="111669"/>
                    <a:pt x="214312" y="114300"/>
                  </a:cubicBezTo>
                  <a:cubicBezTo>
                    <a:pt x="214312" y="116930"/>
                    <a:pt x="216444" y="119062"/>
                    <a:pt x="219075" y="119062"/>
                  </a:cubicBezTo>
                  <a:cubicBezTo>
                    <a:pt x="221705" y="119062"/>
                    <a:pt x="223837" y="116930"/>
                    <a:pt x="223837" y="114300"/>
                  </a:cubicBezTo>
                  <a:cubicBezTo>
                    <a:pt x="223837" y="111669"/>
                    <a:pt x="221705" y="109537"/>
                    <a:pt x="219075" y="109537"/>
                  </a:cubicBezTo>
                  <a:moveTo>
                    <a:pt x="190500" y="0"/>
                  </a:moveTo>
                  <a:lnTo>
                    <a:pt x="247650" y="0"/>
                  </a:lnTo>
                  <a:cubicBezTo>
                    <a:pt x="247650" y="0"/>
                    <a:pt x="266700" y="0"/>
                    <a:pt x="266700" y="19050"/>
                  </a:cubicBezTo>
                  <a:lnTo>
                    <a:pt x="266700" y="133350"/>
                  </a:lnTo>
                  <a:cubicBezTo>
                    <a:pt x="266700" y="133350"/>
                    <a:pt x="266700" y="152400"/>
                    <a:pt x="247650" y="152400"/>
                  </a:cubicBezTo>
                  <a:lnTo>
                    <a:pt x="190500" y="152400"/>
                  </a:lnTo>
                  <a:cubicBezTo>
                    <a:pt x="190500" y="152400"/>
                    <a:pt x="171450" y="152400"/>
                    <a:pt x="171450" y="133350"/>
                  </a:cubicBezTo>
                  <a:lnTo>
                    <a:pt x="171450" y="19050"/>
                  </a:lnTo>
                  <a:cubicBezTo>
                    <a:pt x="171450" y="19050"/>
                    <a:pt x="171450" y="0"/>
                    <a:pt x="190500" y="0"/>
                  </a:cubicBezTo>
                  <a:moveTo>
                    <a:pt x="342900" y="57150"/>
                  </a:moveTo>
                  <a:lnTo>
                    <a:pt x="400050" y="57150"/>
                  </a:lnTo>
                  <a:cubicBezTo>
                    <a:pt x="410571" y="57150"/>
                    <a:pt x="419100" y="65678"/>
                    <a:pt x="419100" y="76200"/>
                  </a:cubicBezTo>
                  <a:lnTo>
                    <a:pt x="419100" y="133350"/>
                  </a:lnTo>
                  <a:lnTo>
                    <a:pt x="419100" y="133350"/>
                  </a:lnTo>
                  <a:lnTo>
                    <a:pt x="323850" y="133350"/>
                  </a:lnTo>
                  <a:lnTo>
                    <a:pt x="323850" y="133350"/>
                  </a:lnTo>
                  <a:lnTo>
                    <a:pt x="323850" y="76200"/>
                  </a:lnTo>
                  <a:cubicBezTo>
                    <a:pt x="323850" y="65678"/>
                    <a:pt x="332378" y="57150"/>
                    <a:pt x="342900" y="57150"/>
                  </a:cubicBezTo>
                  <a:close/>
                  <a:moveTo>
                    <a:pt x="320211" y="190500"/>
                  </a:moveTo>
                  <a:cubicBezTo>
                    <a:pt x="314872" y="190492"/>
                    <a:pt x="309915" y="187725"/>
                    <a:pt x="307108" y="183184"/>
                  </a:cubicBezTo>
                  <a:cubicBezTo>
                    <a:pt x="304300" y="178642"/>
                    <a:pt x="304039" y="172972"/>
                    <a:pt x="306419" y="168192"/>
                  </a:cubicBezTo>
                  <a:lnTo>
                    <a:pt x="323849" y="133349"/>
                  </a:lnTo>
                  <a:lnTo>
                    <a:pt x="419099" y="133349"/>
                  </a:lnTo>
                  <a:lnTo>
                    <a:pt x="436530" y="168192"/>
                  </a:lnTo>
                  <a:cubicBezTo>
                    <a:pt x="438910" y="172972"/>
                    <a:pt x="438649" y="178642"/>
                    <a:pt x="435842" y="183184"/>
                  </a:cubicBezTo>
                  <a:cubicBezTo>
                    <a:pt x="433034" y="187725"/>
                    <a:pt x="428077" y="190492"/>
                    <a:pt x="422738" y="190500"/>
                  </a:cubicBezTo>
                  <a:close/>
                  <a:moveTo>
                    <a:pt x="19050" y="57150"/>
                  </a:moveTo>
                  <a:lnTo>
                    <a:pt x="114300" y="57150"/>
                  </a:lnTo>
                  <a:cubicBezTo>
                    <a:pt x="114300" y="57150"/>
                    <a:pt x="133350" y="57150"/>
                    <a:pt x="133350" y="76200"/>
                  </a:cubicBezTo>
                  <a:lnTo>
                    <a:pt x="133350" y="133350"/>
                  </a:lnTo>
                  <a:cubicBezTo>
                    <a:pt x="133350" y="133350"/>
                    <a:pt x="133350" y="152400"/>
                    <a:pt x="114300" y="152400"/>
                  </a:cubicBezTo>
                  <a:lnTo>
                    <a:pt x="19050" y="152400"/>
                  </a:lnTo>
                  <a:cubicBezTo>
                    <a:pt x="19050" y="152400"/>
                    <a:pt x="0" y="152400"/>
                    <a:pt x="0" y="133350"/>
                  </a:cubicBezTo>
                  <a:lnTo>
                    <a:pt x="0" y="76200"/>
                  </a:lnTo>
                  <a:cubicBezTo>
                    <a:pt x="0" y="76200"/>
                    <a:pt x="0" y="57150"/>
                    <a:pt x="19050" y="57150"/>
                  </a:cubicBezTo>
                  <a:moveTo>
                    <a:pt x="19050" y="190500"/>
                  </a:moveTo>
                  <a:lnTo>
                    <a:pt x="114300" y="190500"/>
                  </a:lnTo>
                  <a:moveTo>
                    <a:pt x="47625" y="152400"/>
                  </a:moveTo>
                  <a:lnTo>
                    <a:pt x="38100" y="190500"/>
                  </a:lnTo>
                  <a:moveTo>
                    <a:pt x="95250" y="190500"/>
                  </a:moveTo>
                  <a:lnTo>
                    <a:pt x="85725" y="152400"/>
                  </a:lnTo>
                  <a:moveTo>
                    <a:pt x="150399" y="249402"/>
                  </a:moveTo>
                  <a:cubicBezTo>
                    <a:pt x="191987" y="221683"/>
                    <a:pt x="246162" y="221683"/>
                    <a:pt x="287750" y="249402"/>
                  </a:cubicBezTo>
                  <a:moveTo>
                    <a:pt x="171602" y="290626"/>
                  </a:moveTo>
                  <a:cubicBezTo>
                    <a:pt x="200395" y="271432"/>
                    <a:pt x="237906" y="271432"/>
                    <a:pt x="266700" y="29062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1C836F7-2D76-E808-DFC5-04DF7A451315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oss-cycle.png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348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21C6C42-0EAE-0189-FAE2-B7276B28E808}"/>
              </a:ext>
            </a:extLst>
          </p:cNvPr>
          <p:cNvSpPr/>
          <p:nvPr/>
        </p:nvSpPr>
        <p:spPr>
          <a:xfrm>
            <a:off x="-678426" y="3015231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50707" y="2005488"/>
            <a:ext cx="1768792" cy="3462337"/>
            <a:chOff x="650557" y="1243012"/>
            <a:chExt cx="1768792" cy="3462337"/>
          </a:xfrm>
        </p:grpSpPr>
        <p:sp>
          <p:nvSpPr>
            <p:cNvPr id="2" name="Rounded Rectangle 1"/>
            <p:cNvSpPr/>
            <p:nvPr/>
          </p:nvSpPr>
          <p:spPr>
            <a:xfrm>
              <a:off x="6858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close/>
                  <a:moveTo>
                    <a:pt x="0" y="342900"/>
                  </a:moveTo>
                  <a:lnTo>
                    <a:pt x="1714500" y="342900"/>
                  </a:lnTo>
                  <a:lnTo>
                    <a:pt x="1714500" y="1943100"/>
                  </a:lnTo>
                  <a:lnTo>
                    <a:pt x="0" y="1943100"/>
                  </a:lnTo>
                  <a:close/>
                  <a:moveTo>
                    <a:pt x="1714500" y="3110592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3110592"/>
                  </a:lnTo>
                  <a:close/>
                  <a:moveTo>
                    <a:pt x="1714500" y="3110592"/>
                  </a:moveTo>
                  <a:lnTo>
                    <a:pt x="0" y="3110592"/>
                  </a:lnTo>
                  <a:lnTo>
                    <a:pt x="0" y="1943100"/>
                  </a:lnTo>
                  <a:lnTo>
                    <a:pt x="1714500" y="1943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50557" y="1243012"/>
              <a:ext cx="1768792" cy="3462337"/>
            </a:xfrm>
            <a:custGeom>
              <a:avLst/>
              <a:gdLst/>
              <a:ahLst/>
              <a:cxnLst/>
              <a:rect l="0" t="0" r="0" b="0"/>
              <a:pathLst>
                <a:path w="1768792" h="3462337">
                  <a:moveTo>
                    <a:pt x="35242" y="357187"/>
                  </a:moveTo>
                  <a:cubicBezTo>
                    <a:pt x="30480" y="319087"/>
                    <a:pt x="37147" y="280987"/>
                    <a:pt x="35242" y="242887"/>
                  </a:cubicBezTo>
                  <a:cubicBezTo>
                    <a:pt x="32385" y="181927"/>
                    <a:pt x="52387" y="116204"/>
                    <a:pt x="101917" y="80962"/>
                  </a:cubicBezTo>
                  <a:cubicBezTo>
                    <a:pt x="152400" y="46672"/>
                    <a:pt x="202882" y="11429"/>
                    <a:pt x="263842" y="14287"/>
                  </a:cubicBezTo>
                  <a:cubicBezTo>
                    <a:pt x="401002" y="20002"/>
                    <a:pt x="539115" y="20954"/>
                    <a:pt x="676275" y="14287"/>
                  </a:cubicBezTo>
                  <a:cubicBezTo>
                    <a:pt x="822960" y="6667"/>
                    <a:pt x="970597" y="19050"/>
                    <a:pt x="1117282" y="14287"/>
                  </a:cubicBezTo>
                  <a:cubicBezTo>
                    <a:pt x="1251585" y="9525"/>
                    <a:pt x="1389697" y="44767"/>
                    <a:pt x="1521142" y="14287"/>
                  </a:cubicBezTo>
                  <a:cubicBezTo>
                    <a:pt x="1580197" y="0"/>
                    <a:pt x="1644967" y="34289"/>
                    <a:pt x="1683067" y="80962"/>
                  </a:cubicBezTo>
                  <a:cubicBezTo>
                    <a:pt x="1721167" y="128587"/>
                    <a:pt x="1744980" y="182879"/>
                    <a:pt x="1749742" y="242887"/>
                  </a:cubicBezTo>
                  <a:cubicBezTo>
                    <a:pt x="1752600" y="280987"/>
                    <a:pt x="1745932" y="319087"/>
                    <a:pt x="1749742" y="357187"/>
                  </a:cubicBezTo>
                  <a:moveTo>
                    <a:pt x="1749742" y="1957387"/>
                  </a:moveTo>
                  <a:cubicBezTo>
                    <a:pt x="1753552" y="1773555"/>
                    <a:pt x="1757362" y="1589722"/>
                    <a:pt x="1749742" y="1405890"/>
                  </a:cubicBezTo>
                  <a:cubicBezTo>
                    <a:pt x="1742122" y="1238250"/>
                    <a:pt x="1759267" y="1069657"/>
                    <a:pt x="1749742" y="902017"/>
                  </a:cubicBezTo>
                  <a:cubicBezTo>
                    <a:pt x="1739265" y="721042"/>
                    <a:pt x="1744027" y="539115"/>
                    <a:pt x="1749742" y="357187"/>
                  </a:cubicBezTo>
                  <a:moveTo>
                    <a:pt x="35242" y="1957387"/>
                  </a:moveTo>
                  <a:cubicBezTo>
                    <a:pt x="36194" y="1780222"/>
                    <a:pt x="54292" y="1603057"/>
                    <a:pt x="35242" y="1427797"/>
                  </a:cubicBezTo>
                  <a:cubicBezTo>
                    <a:pt x="16192" y="1254442"/>
                    <a:pt x="22860" y="1079182"/>
                    <a:pt x="35242" y="905827"/>
                  </a:cubicBezTo>
                  <a:cubicBezTo>
                    <a:pt x="48577" y="723899"/>
                    <a:pt x="32385" y="540067"/>
                    <a:pt x="35242" y="357187"/>
                  </a:cubicBezTo>
                  <a:moveTo>
                    <a:pt x="1749742" y="1957387"/>
                  </a:moveTo>
                  <a:cubicBezTo>
                    <a:pt x="1735455" y="2182177"/>
                    <a:pt x="1768792" y="2407920"/>
                    <a:pt x="1749742" y="2631757"/>
                  </a:cubicBezTo>
                  <a:cubicBezTo>
                    <a:pt x="1733550" y="2830830"/>
                    <a:pt x="1744027" y="3031807"/>
                    <a:pt x="1749742" y="3230880"/>
                  </a:cubicBezTo>
                  <a:cubicBezTo>
                    <a:pt x="1751647" y="3287077"/>
                    <a:pt x="1717357" y="3333750"/>
                    <a:pt x="1683067" y="3381375"/>
                  </a:cubicBezTo>
                  <a:cubicBezTo>
                    <a:pt x="1647825" y="3428047"/>
                    <a:pt x="1582102" y="3446145"/>
                    <a:pt x="1521142" y="3443287"/>
                  </a:cubicBezTo>
                  <a:cubicBezTo>
                    <a:pt x="1377315" y="3436620"/>
                    <a:pt x="1232534" y="3429952"/>
                    <a:pt x="1088707" y="3443287"/>
                  </a:cubicBezTo>
                  <a:cubicBezTo>
                    <a:pt x="957262" y="3455670"/>
                    <a:pt x="823912" y="3425190"/>
                    <a:pt x="693420" y="3443287"/>
                  </a:cubicBezTo>
                  <a:cubicBezTo>
                    <a:pt x="551497" y="3462337"/>
                    <a:pt x="405764" y="3426142"/>
                    <a:pt x="263842" y="3443287"/>
                  </a:cubicBezTo>
                  <a:cubicBezTo>
                    <a:pt x="203835" y="3450907"/>
                    <a:pt x="143827" y="3422332"/>
                    <a:pt x="101917" y="3381375"/>
                  </a:cubicBezTo>
                  <a:cubicBezTo>
                    <a:pt x="60007" y="3340417"/>
                    <a:pt x="44767" y="3286125"/>
                    <a:pt x="35242" y="3230880"/>
                  </a:cubicBezTo>
                  <a:cubicBezTo>
                    <a:pt x="0" y="3032760"/>
                    <a:pt x="52387" y="2827020"/>
                    <a:pt x="35242" y="2626995"/>
                  </a:cubicBezTo>
                  <a:cubicBezTo>
                    <a:pt x="16192" y="2404110"/>
                    <a:pt x="33337" y="2180272"/>
                    <a:pt x="35242" y="195738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858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42360" y="2004536"/>
            <a:ext cx="1804035" cy="3468052"/>
            <a:chOff x="2442210" y="1242060"/>
            <a:chExt cx="1804035" cy="3468052"/>
          </a:xfrm>
        </p:grpSpPr>
        <p:sp>
          <p:nvSpPr>
            <p:cNvPr id="6" name="Rounded Rectangle 5"/>
            <p:cNvSpPr/>
            <p:nvPr/>
          </p:nvSpPr>
          <p:spPr>
            <a:xfrm>
              <a:off x="25146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close/>
                  <a:moveTo>
                    <a:pt x="0" y="342900"/>
                  </a:moveTo>
                  <a:lnTo>
                    <a:pt x="1714500" y="342900"/>
                  </a:lnTo>
                  <a:lnTo>
                    <a:pt x="1714500" y="1943100"/>
                  </a:lnTo>
                  <a:lnTo>
                    <a:pt x="0" y="1943100"/>
                  </a:lnTo>
                  <a:close/>
                  <a:moveTo>
                    <a:pt x="1714500" y="3110592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3110592"/>
                  </a:lnTo>
                  <a:close/>
                  <a:moveTo>
                    <a:pt x="1714500" y="3110592"/>
                  </a:moveTo>
                  <a:lnTo>
                    <a:pt x="0" y="3110592"/>
                  </a:lnTo>
                  <a:lnTo>
                    <a:pt x="0" y="1943100"/>
                  </a:lnTo>
                  <a:lnTo>
                    <a:pt x="1714500" y="1943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442210" y="1242060"/>
              <a:ext cx="1804035" cy="3468052"/>
            </a:xfrm>
            <a:custGeom>
              <a:avLst/>
              <a:gdLst/>
              <a:ahLst/>
              <a:cxnLst/>
              <a:rect l="0" t="0" r="0" b="0"/>
              <a:pathLst>
                <a:path w="1804035" h="3468052">
                  <a:moveTo>
                    <a:pt x="1786890" y="358139"/>
                  </a:moveTo>
                  <a:cubicBezTo>
                    <a:pt x="1771650" y="619125"/>
                    <a:pt x="1790700" y="881062"/>
                    <a:pt x="1786890" y="1142047"/>
                  </a:cubicBezTo>
                  <a:cubicBezTo>
                    <a:pt x="1783080" y="1414462"/>
                    <a:pt x="1804035" y="1686877"/>
                    <a:pt x="1786890" y="1958340"/>
                  </a:cubicBezTo>
                  <a:moveTo>
                    <a:pt x="72390" y="358139"/>
                  </a:moveTo>
                  <a:cubicBezTo>
                    <a:pt x="81915" y="551497"/>
                    <a:pt x="87630" y="746760"/>
                    <a:pt x="72390" y="940117"/>
                  </a:cubicBezTo>
                  <a:cubicBezTo>
                    <a:pt x="58102" y="1124902"/>
                    <a:pt x="78105" y="1310640"/>
                    <a:pt x="72390" y="1496377"/>
                  </a:cubicBezTo>
                  <a:cubicBezTo>
                    <a:pt x="67627" y="1650682"/>
                    <a:pt x="58102" y="1804987"/>
                    <a:pt x="72390" y="1958340"/>
                  </a:cubicBezTo>
                  <a:moveTo>
                    <a:pt x="1786890" y="1958340"/>
                  </a:moveTo>
                  <a:cubicBezTo>
                    <a:pt x="1783080" y="2161222"/>
                    <a:pt x="1801177" y="2364105"/>
                    <a:pt x="1786890" y="2566035"/>
                  </a:cubicBezTo>
                  <a:cubicBezTo>
                    <a:pt x="1771650" y="2787015"/>
                    <a:pt x="1779270" y="3009900"/>
                    <a:pt x="1786890" y="3231832"/>
                  </a:cubicBezTo>
                  <a:cubicBezTo>
                    <a:pt x="1788795" y="3288030"/>
                    <a:pt x="1769745" y="3351847"/>
                    <a:pt x="1720215" y="3382327"/>
                  </a:cubicBezTo>
                  <a:cubicBezTo>
                    <a:pt x="1669732" y="3412807"/>
                    <a:pt x="1618297" y="3433762"/>
                    <a:pt x="1558290" y="3444240"/>
                  </a:cubicBezTo>
                  <a:cubicBezTo>
                    <a:pt x="1420177" y="3468052"/>
                    <a:pt x="1278255" y="3459480"/>
                    <a:pt x="1139190" y="3444240"/>
                  </a:cubicBezTo>
                  <a:cubicBezTo>
                    <a:pt x="995362" y="3428047"/>
                    <a:pt x="850582" y="3449955"/>
                    <a:pt x="706755" y="3444240"/>
                  </a:cubicBezTo>
                  <a:cubicBezTo>
                    <a:pt x="571500" y="3439477"/>
                    <a:pt x="436245" y="3451860"/>
                    <a:pt x="300990" y="3444240"/>
                  </a:cubicBezTo>
                  <a:cubicBezTo>
                    <a:pt x="240030" y="3440430"/>
                    <a:pt x="182880" y="3420427"/>
                    <a:pt x="139065" y="3382327"/>
                  </a:cubicBezTo>
                  <a:cubicBezTo>
                    <a:pt x="95250" y="3343275"/>
                    <a:pt x="90487" y="3285172"/>
                    <a:pt x="72390" y="3231832"/>
                  </a:cubicBezTo>
                  <a:cubicBezTo>
                    <a:pt x="0" y="3015615"/>
                    <a:pt x="68580" y="2775585"/>
                    <a:pt x="72390" y="2547937"/>
                  </a:cubicBezTo>
                  <a:cubicBezTo>
                    <a:pt x="75247" y="2351722"/>
                    <a:pt x="58102" y="2154555"/>
                    <a:pt x="72390" y="1958340"/>
                  </a:cubicBezTo>
                  <a:moveTo>
                    <a:pt x="72390" y="358139"/>
                  </a:moveTo>
                  <a:cubicBezTo>
                    <a:pt x="72390" y="320039"/>
                    <a:pt x="74295" y="281939"/>
                    <a:pt x="72390" y="243839"/>
                  </a:cubicBezTo>
                  <a:cubicBezTo>
                    <a:pt x="68580" y="183832"/>
                    <a:pt x="100012" y="128587"/>
                    <a:pt x="139065" y="81914"/>
                  </a:cubicBezTo>
                  <a:cubicBezTo>
                    <a:pt x="179070" y="36194"/>
                    <a:pt x="240982" y="22860"/>
                    <a:pt x="300990" y="15239"/>
                  </a:cubicBezTo>
                  <a:cubicBezTo>
                    <a:pt x="426720" y="0"/>
                    <a:pt x="555307" y="23812"/>
                    <a:pt x="681990" y="15239"/>
                  </a:cubicBezTo>
                  <a:cubicBezTo>
                    <a:pt x="833437" y="4762"/>
                    <a:pt x="985837" y="2857"/>
                    <a:pt x="1137285" y="15239"/>
                  </a:cubicBezTo>
                  <a:cubicBezTo>
                    <a:pt x="1277302" y="26669"/>
                    <a:pt x="1419225" y="952"/>
                    <a:pt x="1558290" y="15239"/>
                  </a:cubicBezTo>
                  <a:cubicBezTo>
                    <a:pt x="1618297" y="21907"/>
                    <a:pt x="1678305" y="38100"/>
                    <a:pt x="1720215" y="81914"/>
                  </a:cubicBezTo>
                  <a:cubicBezTo>
                    <a:pt x="1762125" y="125729"/>
                    <a:pt x="1781175" y="183832"/>
                    <a:pt x="1786890" y="243839"/>
                  </a:cubicBezTo>
                  <a:cubicBezTo>
                    <a:pt x="1790700" y="281939"/>
                    <a:pt x="1787842" y="320039"/>
                    <a:pt x="1786890" y="35813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146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28310" y="1985486"/>
            <a:ext cx="1746884" cy="3480435"/>
            <a:chOff x="4328160" y="1223010"/>
            <a:chExt cx="1746884" cy="3480435"/>
          </a:xfrm>
        </p:grpSpPr>
        <p:sp>
          <p:nvSpPr>
            <p:cNvPr id="10" name="Rounded Rectangle 9"/>
            <p:cNvSpPr/>
            <p:nvPr/>
          </p:nvSpPr>
          <p:spPr>
            <a:xfrm>
              <a:off x="43434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close/>
                  <a:moveTo>
                    <a:pt x="0" y="342900"/>
                  </a:moveTo>
                  <a:lnTo>
                    <a:pt x="1714500" y="342900"/>
                  </a:lnTo>
                  <a:lnTo>
                    <a:pt x="1714500" y="1943100"/>
                  </a:lnTo>
                  <a:lnTo>
                    <a:pt x="0" y="1943100"/>
                  </a:lnTo>
                  <a:close/>
                  <a:moveTo>
                    <a:pt x="1714500" y="3110592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3110592"/>
                  </a:lnTo>
                  <a:close/>
                  <a:moveTo>
                    <a:pt x="1714500" y="3110592"/>
                  </a:moveTo>
                  <a:lnTo>
                    <a:pt x="0" y="3110592"/>
                  </a:lnTo>
                  <a:lnTo>
                    <a:pt x="0" y="1943100"/>
                  </a:lnTo>
                  <a:lnTo>
                    <a:pt x="1714500" y="1943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28160" y="1223010"/>
              <a:ext cx="1746884" cy="3480435"/>
            </a:xfrm>
            <a:custGeom>
              <a:avLst/>
              <a:gdLst/>
              <a:ahLst/>
              <a:cxnLst/>
              <a:rect l="0" t="0" r="0" b="0"/>
              <a:pathLst>
                <a:path w="1746884" h="3480435">
                  <a:moveTo>
                    <a:pt x="15240" y="377189"/>
                  </a:moveTo>
                  <a:cubicBezTo>
                    <a:pt x="10477" y="339089"/>
                    <a:pt x="17145" y="300989"/>
                    <a:pt x="15240" y="262889"/>
                  </a:cubicBezTo>
                  <a:cubicBezTo>
                    <a:pt x="12382" y="201929"/>
                    <a:pt x="38100" y="142875"/>
                    <a:pt x="81915" y="100964"/>
                  </a:cubicBezTo>
                  <a:cubicBezTo>
                    <a:pt x="126682" y="60007"/>
                    <a:pt x="183832" y="29527"/>
                    <a:pt x="243840" y="34289"/>
                  </a:cubicBezTo>
                  <a:cubicBezTo>
                    <a:pt x="449580" y="49529"/>
                    <a:pt x="656272" y="32385"/>
                    <a:pt x="862965" y="34289"/>
                  </a:cubicBezTo>
                  <a:cubicBezTo>
                    <a:pt x="1075372" y="36194"/>
                    <a:pt x="1291590" y="0"/>
                    <a:pt x="1501140" y="34289"/>
                  </a:cubicBezTo>
                  <a:cubicBezTo>
                    <a:pt x="1561147" y="43814"/>
                    <a:pt x="1611630" y="68579"/>
                    <a:pt x="1663065" y="100964"/>
                  </a:cubicBezTo>
                  <a:cubicBezTo>
                    <a:pt x="1713547" y="134302"/>
                    <a:pt x="1720215" y="202882"/>
                    <a:pt x="1729740" y="262889"/>
                  </a:cubicBezTo>
                  <a:cubicBezTo>
                    <a:pt x="1735455" y="300989"/>
                    <a:pt x="1728787" y="339089"/>
                    <a:pt x="1729740" y="377189"/>
                  </a:cubicBezTo>
                  <a:moveTo>
                    <a:pt x="1729740" y="1977390"/>
                  </a:moveTo>
                  <a:cubicBezTo>
                    <a:pt x="1722120" y="1798319"/>
                    <a:pt x="1731645" y="1618297"/>
                    <a:pt x="1729740" y="1439227"/>
                  </a:cubicBezTo>
                  <a:cubicBezTo>
                    <a:pt x="1727834" y="1258252"/>
                    <a:pt x="1739265" y="1078230"/>
                    <a:pt x="1729740" y="897254"/>
                  </a:cubicBezTo>
                  <a:cubicBezTo>
                    <a:pt x="1720215" y="724852"/>
                    <a:pt x="1716405" y="550544"/>
                    <a:pt x="1729740" y="377189"/>
                  </a:cubicBezTo>
                  <a:moveTo>
                    <a:pt x="15240" y="377189"/>
                  </a:moveTo>
                  <a:cubicBezTo>
                    <a:pt x="30480" y="621029"/>
                    <a:pt x="22860" y="866775"/>
                    <a:pt x="15240" y="1110615"/>
                  </a:cubicBezTo>
                  <a:cubicBezTo>
                    <a:pt x="5715" y="1399222"/>
                    <a:pt x="8572" y="1688782"/>
                    <a:pt x="15240" y="1977390"/>
                  </a:cubicBezTo>
                  <a:moveTo>
                    <a:pt x="1729740" y="1977390"/>
                  </a:moveTo>
                  <a:cubicBezTo>
                    <a:pt x="1731645" y="2173605"/>
                    <a:pt x="1715452" y="2369820"/>
                    <a:pt x="1729740" y="2565082"/>
                  </a:cubicBezTo>
                  <a:cubicBezTo>
                    <a:pt x="1746884" y="2792729"/>
                    <a:pt x="1719262" y="3022282"/>
                    <a:pt x="1729740" y="3250882"/>
                  </a:cubicBezTo>
                  <a:cubicBezTo>
                    <a:pt x="1732597" y="3307079"/>
                    <a:pt x="1707832" y="3364229"/>
                    <a:pt x="1663065" y="3401377"/>
                  </a:cubicBezTo>
                  <a:cubicBezTo>
                    <a:pt x="1617345" y="3437572"/>
                    <a:pt x="1561147" y="3458527"/>
                    <a:pt x="1501140" y="3463290"/>
                  </a:cubicBezTo>
                  <a:cubicBezTo>
                    <a:pt x="1375409" y="3473767"/>
                    <a:pt x="1247775" y="3471862"/>
                    <a:pt x="1121092" y="3463290"/>
                  </a:cubicBezTo>
                  <a:cubicBezTo>
                    <a:pt x="984885" y="3453765"/>
                    <a:pt x="847725" y="3455669"/>
                    <a:pt x="711517" y="3463290"/>
                  </a:cubicBezTo>
                  <a:cubicBezTo>
                    <a:pt x="555307" y="3471862"/>
                    <a:pt x="399097" y="3480435"/>
                    <a:pt x="243840" y="3463290"/>
                  </a:cubicBezTo>
                  <a:cubicBezTo>
                    <a:pt x="183832" y="3456622"/>
                    <a:pt x="128587" y="3437572"/>
                    <a:pt x="81915" y="3401377"/>
                  </a:cubicBezTo>
                  <a:cubicBezTo>
                    <a:pt x="36195" y="3365182"/>
                    <a:pt x="8572" y="3307080"/>
                    <a:pt x="15240" y="3250882"/>
                  </a:cubicBezTo>
                  <a:cubicBezTo>
                    <a:pt x="30480" y="3119437"/>
                    <a:pt x="0" y="2986087"/>
                    <a:pt x="15240" y="2854642"/>
                  </a:cubicBezTo>
                  <a:cubicBezTo>
                    <a:pt x="31432" y="2718435"/>
                    <a:pt x="19050" y="2579369"/>
                    <a:pt x="15240" y="2442210"/>
                  </a:cubicBezTo>
                  <a:cubicBezTo>
                    <a:pt x="10477" y="2287904"/>
                    <a:pt x="9525" y="2132647"/>
                    <a:pt x="15240" y="197738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434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43049" y="3619976"/>
            <a:ext cx="6057901" cy="1388745"/>
            <a:chOff x="342899" y="2857500"/>
            <a:chExt cx="6057901" cy="1388745"/>
          </a:xfrm>
        </p:grpSpPr>
        <p:sp>
          <p:nvSpPr>
            <p:cNvPr id="14" name="Rounded Rectangle 13"/>
            <p:cNvSpPr/>
            <p:nvPr/>
          </p:nvSpPr>
          <p:spPr>
            <a:xfrm>
              <a:off x="342899" y="2857500"/>
              <a:ext cx="6057900" cy="1388745"/>
            </a:xfrm>
            <a:custGeom>
              <a:avLst/>
              <a:gdLst/>
              <a:ahLst/>
              <a:cxnLst/>
              <a:rect l="0" t="0" r="0" b="0"/>
              <a:pathLst>
                <a:path w="6057900" h="1388745">
                  <a:moveTo>
                    <a:pt x="5876925" y="1228725"/>
                  </a:moveTo>
                  <a:cubicBezTo>
                    <a:pt x="5898832" y="1254442"/>
                    <a:pt x="5916930" y="1284922"/>
                    <a:pt x="5943600" y="1304925"/>
                  </a:cubicBezTo>
                  <a:cubicBezTo>
                    <a:pt x="5963602" y="1277302"/>
                    <a:pt x="5984557" y="1250632"/>
                    <a:pt x="6010275" y="1228725"/>
                  </a:cubicBezTo>
                  <a:moveTo>
                    <a:pt x="6010275" y="1228725"/>
                  </a:moveTo>
                  <a:cubicBezTo>
                    <a:pt x="5993130" y="1258252"/>
                    <a:pt x="5969317" y="1283970"/>
                    <a:pt x="5943600" y="1304925"/>
                  </a:cubicBezTo>
                  <a:cubicBezTo>
                    <a:pt x="5920740" y="1280159"/>
                    <a:pt x="5902642" y="1250632"/>
                    <a:pt x="5876925" y="1228725"/>
                  </a:cubicBezTo>
                  <a:moveTo>
                    <a:pt x="5534025" y="1019175"/>
                  </a:moveTo>
                  <a:cubicBezTo>
                    <a:pt x="5551170" y="990600"/>
                    <a:pt x="5579745" y="968692"/>
                    <a:pt x="5600700" y="942975"/>
                  </a:cubicBezTo>
                  <a:cubicBezTo>
                    <a:pt x="5616892" y="972502"/>
                    <a:pt x="5645467" y="993457"/>
                    <a:pt x="5667375" y="1019175"/>
                  </a:cubicBezTo>
                  <a:moveTo>
                    <a:pt x="5667375" y="1019175"/>
                  </a:moveTo>
                  <a:cubicBezTo>
                    <a:pt x="5640705" y="998220"/>
                    <a:pt x="5624512" y="966787"/>
                    <a:pt x="5600700" y="942975"/>
                  </a:cubicBezTo>
                  <a:cubicBezTo>
                    <a:pt x="5574982" y="964882"/>
                    <a:pt x="5562600" y="1001077"/>
                    <a:pt x="5534025" y="1019175"/>
                  </a:cubicBezTo>
                  <a:moveTo>
                    <a:pt x="5534025" y="1133475"/>
                  </a:moveTo>
                  <a:cubicBezTo>
                    <a:pt x="5545455" y="1102042"/>
                    <a:pt x="5577840" y="1082040"/>
                    <a:pt x="5600700" y="1057275"/>
                  </a:cubicBezTo>
                  <a:cubicBezTo>
                    <a:pt x="5627370" y="1078230"/>
                    <a:pt x="5646420" y="1106805"/>
                    <a:pt x="5667375" y="1133475"/>
                  </a:cubicBezTo>
                  <a:moveTo>
                    <a:pt x="5667375" y="1133475"/>
                  </a:moveTo>
                  <a:cubicBezTo>
                    <a:pt x="5648325" y="1105852"/>
                    <a:pt x="5624512" y="1082040"/>
                    <a:pt x="5600700" y="1057275"/>
                  </a:cubicBezTo>
                  <a:cubicBezTo>
                    <a:pt x="5577840" y="1082040"/>
                    <a:pt x="5551170" y="1104900"/>
                    <a:pt x="5534025" y="1133475"/>
                  </a:cubicBezTo>
                  <a:moveTo>
                    <a:pt x="5534025" y="1247775"/>
                  </a:moveTo>
                  <a:cubicBezTo>
                    <a:pt x="5555932" y="1223009"/>
                    <a:pt x="5577840" y="1196340"/>
                    <a:pt x="5600700" y="1171575"/>
                  </a:cubicBezTo>
                  <a:cubicBezTo>
                    <a:pt x="5628322" y="1190625"/>
                    <a:pt x="5651182" y="1218247"/>
                    <a:pt x="5667375" y="1247775"/>
                  </a:cubicBezTo>
                  <a:moveTo>
                    <a:pt x="5667375" y="1247775"/>
                  </a:moveTo>
                  <a:cubicBezTo>
                    <a:pt x="5636895" y="1232534"/>
                    <a:pt x="5622607" y="1197292"/>
                    <a:pt x="5600700" y="1171575"/>
                  </a:cubicBezTo>
                  <a:cubicBezTo>
                    <a:pt x="5581650" y="1200150"/>
                    <a:pt x="5553075" y="1220152"/>
                    <a:pt x="5534025" y="1247775"/>
                  </a:cubicBezTo>
                  <a:moveTo>
                    <a:pt x="5410200" y="802004"/>
                  </a:moveTo>
                  <a:cubicBezTo>
                    <a:pt x="5369242" y="751522"/>
                    <a:pt x="5311140" y="717232"/>
                    <a:pt x="5257800" y="679132"/>
                  </a:cubicBezTo>
                  <a:cubicBezTo>
                    <a:pt x="5217795" y="730567"/>
                    <a:pt x="5161597" y="768667"/>
                    <a:pt x="5105400" y="802004"/>
                  </a:cubicBezTo>
                  <a:moveTo>
                    <a:pt x="5105400" y="802004"/>
                  </a:moveTo>
                  <a:cubicBezTo>
                    <a:pt x="5159692" y="764857"/>
                    <a:pt x="5198745" y="706754"/>
                    <a:pt x="5257800" y="679132"/>
                  </a:cubicBezTo>
                  <a:cubicBezTo>
                    <a:pt x="5302567" y="726757"/>
                    <a:pt x="5357812" y="763904"/>
                    <a:pt x="5410200" y="802004"/>
                  </a:cubicBezTo>
                  <a:moveTo>
                    <a:pt x="5410200" y="986790"/>
                  </a:moveTo>
                  <a:cubicBezTo>
                    <a:pt x="5361622" y="942975"/>
                    <a:pt x="5302567" y="911542"/>
                    <a:pt x="5257800" y="863917"/>
                  </a:cubicBezTo>
                  <a:cubicBezTo>
                    <a:pt x="5219700" y="917257"/>
                    <a:pt x="5158740" y="948690"/>
                    <a:pt x="5105400" y="986790"/>
                  </a:cubicBezTo>
                  <a:moveTo>
                    <a:pt x="5105400" y="986790"/>
                  </a:moveTo>
                  <a:cubicBezTo>
                    <a:pt x="5157787" y="947737"/>
                    <a:pt x="5211127" y="909637"/>
                    <a:pt x="5257800" y="863917"/>
                  </a:cubicBezTo>
                  <a:cubicBezTo>
                    <a:pt x="5297805" y="915352"/>
                    <a:pt x="5360670" y="944880"/>
                    <a:pt x="5410200" y="986790"/>
                  </a:cubicBezTo>
                  <a:moveTo>
                    <a:pt x="5105400" y="1171575"/>
                  </a:moveTo>
                  <a:cubicBezTo>
                    <a:pt x="5153025" y="1126807"/>
                    <a:pt x="5203507" y="1084897"/>
                    <a:pt x="5257800" y="1048702"/>
                  </a:cubicBezTo>
                  <a:cubicBezTo>
                    <a:pt x="5301615" y="1097280"/>
                    <a:pt x="5363527" y="1125855"/>
                    <a:pt x="5410200" y="1171575"/>
                  </a:cubicBezTo>
                  <a:moveTo>
                    <a:pt x="5410200" y="1171575"/>
                  </a:moveTo>
                  <a:cubicBezTo>
                    <a:pt x="5360670" y="1128712"/>
                    <a:pt x="5300662" y="1098232"/>
                    <a:pt x="5257800" y="1048702"/>
                  </a:cubicBezTo>
                  <a:cubicBezTo>
                    <a:pt x="5213985" y="1097280"/>
                    <a:pt x="5161597" y="1139190"/>
                    <a:pt x="5105400" y="1171575"/>
                  </a:cubicBezTo>
                  <a:moveTo>
                    <a:pt x="1524000" y="802004"/>
                  </a:moveTo>
                  <a:cubicBezTo>
                    <a:pt x="1475422" y="758189"/>
                    <a:pt x="1424940" y="717232"/>
                    <a:pt x="1371600" y="679132"/>
                  </a:cubicBezTo>
                  <a:cubicBezTo>
                    <a:pt x="1324927" y="724852"/>
                    <a:pt x="1271587" y="762952"/>
                    <a:pt x="1219200" y="802004"/>
                  </a:cubicBezTo>
                  <a:moveTo>
                    <a:pt x="1219200" y="802004"/>
                  </a:moveTo>
                  <a:cubicBezTo>
                    <a:pt x="1270635" y="762000"/>
                    <a:pt x="1319212" y="717232"/>
                    <a:pt x="1371600" y="679132"/>
                  </a:cubicBezTo>
                  <a:cubicBezTo>
                    <a:pt x="1424940" y="716279"/>
                    <a:pt x="1468755" y="767715"/>
                    <a:pt x="1524000" y="802004"/>
                  </a:cubicBezTo>
                  <a:moveTo>
                    <a:pt x="1524000" y="986790"/>
                  </a:moveTo>
                  <a:cubicBezTo>
                    <a:pt x="1467802" y="954405"/>
                    <a:pt x="1424940" y="902017"/>
                    <a:pt x="1371600" y="863917"/>
                  </a:cubicBezTo>
                  <a:cubicBezTo>
                    <a:pt x="1319212" y="902970"/>
                    <a:pt x="1265872" y="941070"/>
                    <a:pt x="1219200" y="986790"/>
                  </a:cubicBezTo>
                  <a:moveTo>
                    <a:pt x="1219200" y="986790"/>
                  </a:moveTo>
                  <a:cubicBezTo>
                    <a:pt x="1267777" y="942975"/>
                    <a:pt x="1319212" y="902970"/>
                    <a:pt x="1371600" y="863917"/>
                  </a:cubicBezTo>
                  <a:cubicBezTo>
                    <a:pt x="1429702" y="893445"/>
                    <a:pt x="1481137" y="938212"/>
                    <a:pt x="1524000" y="986790"/>
                  </a:cubicBezTo>
                  <a:moveTo>
                    <a:pt x="1219200" y="1171575"/>
                  </a:moveTo>
                  <a:cubicBezTo>
                    <a:pt x="1259205" y="1120140"/>
                    <a:pt x="1312545" y="1077277"/>
                    <a:pt x="1371600" y="1048702"/>
                  </a:cubicBezTo>
                  <a:cubicBezTo>
                    <a:pt x="1423035" y="1088707"/>
                    <a:pt x="1480185" y="1122997"/>
                    <a:pt x="1524000" y="1171575"/>
                  </a:cubicBezTo>
                  <a:moveTo>
                    <a:pt x="1524000" y="1171575"/>
                  </a:moveTo>
                  <a:cubicBezTo>
                    <a:pt x="1464945" y="1143000"/>
                    <a:pt x="1421130" y="1090612"/>
                    <a:pt x="1371600" y="1048702"/>
                  </a:cubicBezTo>
                  <a:cubicBezTo>
                    <a:pt x="1324927" y="1094422"/>
                    <a:pt x="1268730" y="1129665"/>
                    <a:pt x="1219200" y="1171575"/>
                  </a:cubicBezTo>
                  <a:moveTo>
                    <a:pt x="647700" y="802004"/>
                  </a:moveTo>
                  <a:cubicBezTo>
                    <a:pt x="696277" y="758189"/>
                    <a:pt x="749617" y="721042"/>
                    <a:pt x="800100" y="679132"/>
                  </a:cubicBezTo>
                  <a:cubicBezTo>
                    <a:pt x="859155" y="707707"/>
                    <a:pt x="897255" y="766762"/>
                    <a:pt x="952500" y="802004"/>
                  </a:cubicBezTo>
                  <a:moveTo>
                    <a:pt x="952500" y="802004"/>
                  </a:moveTo>
                  <a:cubicBezTo>
                    <a:pt x="906780" y="756284"/>
                    <a:pt x="850582" y="721042"/>
                    <a:pt x="800100" y="679132"/>
                  </a:cubicBezTo>
                  <a:cubicBezTo>
                    <a:pt x="760095" y="730567"/>
                    <a:pt x="698182" y="761047"/>
                    <a:pt x="647700" y="802004"/>
                  </a:cubicBezTo>
                  <a:moveTo>
                    <a:pt x="952500" y="986790"/>
                  </a:moveTo>
                  <a:cubicBezTo>
                    <a:pt x="897255" y="951547"/>
                    <a:pt x="851535" y="903922"/>
                    <a:pt x="800100" y="863917"/>
                  </a:cubicBezTo>
                  <a:cubicBezTo>
                    <a:pt x="757237" y="912495"/>
                    <a:pt x="704850" y="956310"/>
                    <a:pt x="647700" y="986790"/>
                  </a:cubicBezTo>
                  <a:moveTo>
                    <a:pt x="647700" y="986790"/>
                  </a:moveTo>
                  <a:cubicBezTo>
                    <a:pt x="700087" y="948690"/>
                    <a:pt x="748665" y="904875"/>
                    <a:pt x="800100" y="863917"/>
                  </a:cubicBezTo>
                  <a:cubicBezTo>
                    <a:pt x="847725" y="908685"/>
                    <a:pt x="899160" y="949642"/>
                    <a:pt x="952500" y="986790"/>
                  </a:cubicBezTo>
                  <a:moveTo>
                    <a:pt x="647700" y="1171575"/>
                  </a:moveTo>
                  <a:cubicBezTo>
                    <a:pt x="686752" y="1119187"/>
                    <a:pt x="744855" y="1082992"/>
                    <a:pt x="800100" y="1048702"/>
                  </a:cubicBezTo>
                  <a:cubicBezTo>
                    <a:pt x="848677" y="1091565"/>
                    <a:pt x="905827" y="1125855"/>
                    <a:pt x="952500" y="1171575"/>
                  </a:cubicBezTo>
                  <a:moveTo>
                    <a:pt x="952500" y="1171575"/>
                  </a:moveTo>
                  <a:cubicBezTo>
                    <a:pt x="900112" y="1132522"/>
                    <a:pt x="852487" y="1087755"/>
                    <a:pt x="800100" y="1048702"/>
                  </a:cubicBezTo>
                  <a:cubicBezTo>
                    <a:pt x="752475" y="1093470"/>
                    <a:pt x="692467" y="1123950"/>
                    <a:pt x="647700" y="1171575"/>
                  </a:cubicBezTo>
                  <a:moveTo>
                    <a:pt x="368617" y="1046797"/>
                  </a:moveTo>
                  <a:cubicBezTo>
                    <a:pt x="392430" y="1017269"/>
                    <a:pt x="424815" y="996314"/>
                    <a:pt x="456247" y="976312"/>
                  </a:cubicBezTo>
                  <a:cubicBezTo>
                    <a:pt x="490537" y="989647"/>
                    <a:pt x="521970" y="1015365"/>
                    <a:pt x="542925" y="1046797"/>
                  </a:cubicBezTo>
                  <a:moveTo>
                    <a:pt x="542925" y="1046797"/>
                  </a:moveTo>
                  <a:cubicBezTo>
                    <a:pt x="511492" y="1025842"/>
                    <a:pt x="488632" y="993457"/>
                    <a:pt x="456247" y="976312"/>
                  </a:cubicBezTo>
                  <a:cubicBezTo>
                    <a:pt x="423862" y="996315"/>
                    <a:pt x="401955" y="1028700"/>
                    <a:pt x="368617" y="1046797"/>
                  </a:cubicBezTo>
                  <a:moveTo>
                    <a:pt x="368617" y="1151572"/>
                  </a:moveTo>
                  <a:cubicBezTo>
                    <a:pt x="398145" y="1128712"/>
                    <a:pt x="423862" y="1100137"/>
                    <a:pt x="456247" y="1081087"/>
                  </a:cubicBezTo>
                  <a:cubicBezTo>
                    <a:pt x="485775" y="1102995"/>
                    <a:pt x="517207" y="1124902"/>
                    <a:pt x="542925" y="1151572"/>
                  </a:cubicBezTo>
                  <a:moveTo>
                    <a:pt x="542925" y="1151572"/>
                  </a:moveTo>
                  <a:cubicBezTo>
                    <a:pt x="513397" y="1128712"/>
                    <a:pt x="479107" y="1110614"/>
                    <a:pt x="456247" y="1081087"/>
                  </a:cubicBezTo>
                  <a:cubicBezTo>
                    <a:pt x="422910" y="1099184"/>
                    <a:pt x="402907" y="1136332"/>
                    <a:pt x="368617" y="1151572"/>
                  </a:cubicBezTo>
                  <a:moveTo>
                    <a:pt x="368617" y="1257300"/>
                  </a:moveTo>
                  <a:cubicBezTo>
                    <a:pt x="390525" y="1226820"/>
                    <a:pt x="427672" y="1211580"/>
                    <a:pt x="456247" y="1186815"/>
                  </a:cubicBezTo>
                  <a:cubicBezTo>
                    <a:pt x="485775" y="1209675"/>
                    <a:pt x="512445" y="1236345"/>
                    <a:pt x="542925" y="1257300"/>
                  </a:cubicBezTo>
                  <a:moveTo>
                    <a:pt x="542925" y="1257300"/>
                  </a:moveTo>
                  <a:cubicBezTo>
                    <a:pt x="512445" y="1235392"/>
                    <a:pt x="486727" y="1208722"/>
                    <a:pt x="456247" y="1186815"/>
                  </a:cubicBezTo>
                  <a:cubicBezTo>
                    <a:pt x="434340" y="1217295"/>
                    <a:pt x="398145" y="1234440"/>
                    <a:pt x="368617" y="1257300"/>
                  </a:cubicBezTo>
                  <a:moveTo>
                    <a:pt x="4962525" y="1228725"/>
                  </a:moveTo>
                  <a:cubicBezTo>
                    <a:pt x="4976812" y="1259205"/>
                    <a:pt x="5006340" y="1280159"/>
                    <a:pt x="5029200" y="1304925"/>
                  </a:cubicBezTo>
                  <a:cubicBezTo>
                    <a:pt x="5053965" y="1282065"/>
                    <a:pt x="5075872" y="1255395"/>
                    <a:pt x="5095875" y="1228725"/>
                  </a:cubicBezTo>
                  <a:moveTo>
                    <a:pt x="5095875" y="1228725"/>
                  </a:moveTo>
                  <a:cubicBezTo>
                    <a:pt x="5080635" y="1259205"/>
                    <a:pt x="5053012" y="1281112"/>
                    <a:pt x="5029200" y="1304925"/>
                  </a:cubicBezTo>
                  <a:cubicBezTo>
                    <a:pt x="5001577" y="1284922"/>
                    <a:pt x="4981575" y="1256347"/>
                    <a:pt x="4962525" y="1228725"/>
                  </a:cubicBezTo>
                  <a:moveTo>
                    <a:pt x="3019425" y="1228725"/>
                  </a:moveTo>
                  <a:cubicBezTo>
                    <a:pt x="3039427" y="1256347"/>
                    <a:pt x="3061335" y="1282065"/>
                    <a:pt x="3086100" y="1304925"/>
                  </a:cubicBezTo>
                  <a:cubicBezTo>
                    <a:pt x="3100387" y="1274445"/>
                    <a:pt x="3130867" y="1254442"/>
                    <a:pt x="3152775" y="1228725"/>
                  </a:cubicBezTo>
                  <a:moveTo>
                    <a:pt x="3152775" y="1228725"/>
                  </a:moveTo>
                  <a:cubicBezTo>
                    <a:pt x="3132772" y="1256347"/>
                    <a:pt x="3099435" y="1274445"/>
                    <a:pt x="3086100" y="1304925"/>
                  </a:cubicBezTo>
                  <a:cubicBezTo>
                    <a:pt x="3064192" y="1279207"/>
                    <a:pt x="3033712" y="1259205"/>
                    <a:pt x="3019425" y="1228725"/>
                  </a:cubicBezTo>
                  <a:moveTo>
                    <a:pt x="2924175" y="1228725"/>
                  </a:moveTo>
                  <a:cubicBezTo>
                    <a:pt x="2898457" y="1250632"/>
                    <a:pt x="2885122" y="1284922"/>
                    <a:pt x="2857500" y="1304925"/>
                  </a:cubicBezTo>
                  <a:cubicBezTo>
                    <a:pt x="2829877" y="1284922"/>
                    <a:pt x="2811780" y="1255395"/>
                    <a:pt x="2790825" y="1228725"/>
                  </a:cubicBezTo>
                  <a:moveTo>
                    <a:pt x="2790825" y="1228725"/>
                  </a:moveTo>
                  <a:cubicBezTo>
                    <a:pt x="2811780" y="1255395"/>
                    <a:pt x="2833687" y="1281112"/>
                    <a:pt x="2857500" y="1304925"/>
                  </a:cubicBezTo>
                  <a:cubicBezTo>
                    <a:pt x="2875597" y="1276350"/>
                    <a:pt x="2907982" y="1258252"/>
                    <a:pt x="2924175" y="1228725"/>
                  </a:cubicBezTo>
                  <a:moveTo>
                    <a:pt x="2562225" y="1228725"/>
                  </a:moveTo>
                  <a:cubicBezTo>
                    <a:pt x="2586037" y="1252537"/>
                    <a:pt x="2604135" y="1282065"/>
                    <a:pt x="2628900" y="1304925"/>
                  </a:cubicBezTo>
                  <a:cubicBezTo>
                    <a:pt x="2653665" y="1282065"/>
                    <a:pt x="2669857" y="1250632"/>
                    <a:pt x="2695575" y="1228725"/>
                  </a:cubicBezTo>
                  <a:moveTo>
                    <a:pt x="2695575" y="1228725"/>
                  </a:moveTo>
                  <a:cubicBezTo>
                    <a:pt x="2671762" y="1252537"/>
                    <a:pt x="2650807" y="1279207"/>
                    <a:pt x="2628900" y="1304925"/>
                  </a:cubicBezTo>
                  <a:cubicBezTo>
                    <a:pt x="2600325" y="1286827"/>
                    <a:pt x="2584132" y="1254442"/>
                    <a:pt x="2562225" y="1228725"/>
                  </a:cubicBezTo>
                  <a:moveTo>
                    <a:pt x="1095375" y="1228725"/>
                  </a:moveTo>
                  <a:cubicBezTo>
                    <a:pt x="1066800" y="1246822"/>
                    <a:pt x="1050607" y="1279207"/>
                    <a:pt x="1028700" y="1304925"/>
                  </a:cubicBezTo>
                  <a:cubicBezTo>
                    <a:pt x="1009650" y="1277302"/>
                    <a:pt x="975360" y="1260157"/>
                    <a:pt x="962025" y="1228725"/>
                  </a:cubicBezTo>
                  <a:moveTo>
                    <a:pt x="962025" y="1228725"/>
                  </a:moveTo>
                  <a:cubicBezTo>
                    <a:pt x="988695" y="1249680"/>
                    <a:pt x="1017270" y="1273492"/>
                    <a:pt x="1028700" y="1304925"/>
                  </a:cubicBezTo>
                  <a:cubicBezTo>
                    <a:pt x="1050607" y="1279207"/>
                    <a:pt x="1071562" y="1253490"/>
                    <a:pt x="1095375" y="1228725"/>
                  </a:cubicBezTo>
                  <a:moveTo>
                    <a:pt x="180975" y="1228725"/>
                  </a:moveTo>
                  <a:cubicBezTo>
                    <a:pt x="166687" y="1259205"/>
                    <a:pt x="142875" y="1287780"/>
                    <a:pt x="114300" y="1304925"/>
                  </a:cubicBezTo>
                  <a:cubicBezTo>
                    <a:pt x="86677" y="1284922"/>
                    <a:pt x="74295" y="1249680"/>
                    <a:pt x="47625" y="1228725"/>
                  </a:cubicBezTo>
                  <a:moveTo>
                    <a:pt x="47625" y="1228725"/>
                  </a:moveTo>
                  <a:cubicBezTo>
                    <a:pt x="66675" y="1256347"/>
                    <a:pt x="100012" y="1274445"/>
                    <a:pt x="114300" y="1304925"/>
                  </a:cubicBezTo>
                  <a:cubicBezTo>
                    <a:pt x="134302" y="1277302"/>
                    <a:pt x="158115" y="1253490"/>
                    <a:pt x="180975" y="1228725"/>
                  </a:cubicBezTo>
                  <a:moveTo>
                    <a:pt x="1519237" y="877252"/>
                  </a:moveTo>
                  <a:cubicBezTo>
                    <a:pt x="1524952" y="880110"/>
                    <a:pt x="1532572" y="881062"/>
                    <a:pt x="1539240" y="882015"/>
                  </a:cubicBezTo>
                  <a:cubicBezTo>
                    <a:pt x="1563052" y="885825"/>
                    <a:pt x="1588770" y="892492"/>
                    <a:pt x="1610677" y="882967"/>
                  </a:cubicBezTo>
                  <a:cubicBezTo>
                    <a:pt x="1632585" y="872490"/>
                    <a:pt x="1656397" y="867727"/>
                    <a:pt x="1677352" y="854392"/>
                  </a:cubicBezTo>
                  <a:cubicBezTo>
                    <a:pt x="1714500" y="831532"/>
                    <a:pt x="1752600" y="810577"/>
                    <a:pt x="1784032" y="780097"/>
                  </a:cubicBezTo>
                  <a:cubicBezTo>
                    <a:pt x="1799272" y="766762"/>
                    <a:pt x="1819275" y="758190"/>
                    <a:pt x="1838325" y="759142"/>
                  </a:cubicBezTo>
                  <a:cubicBezTo>
                    <a:pt x="1858327" y="759142"/>
                    <a:pt x="1880235" y="752475"/>
                    <a:pt x="1897380" y="762952"/>
                  </a:cubicBezTo>
                  <a:cubicBezTo>
                    <a:pt x="1912619" y="772477"/>
                    <a:pt x="1934527" y="773430"/>
                    <a:pt x="1952625" y="767715"/>
                  </a:cubicBezTo>
                  <a:cubicBezTo>
                    <a:pt x="1969770" y="762000"/>
                    <a:pt x="1989772" y="761047"/>
                    <a:pt x="2004060" y="749617"/>
                  </a:cubicBezTo>
                  <a:cubicBezTo>
                    <a:pt x="2028825" y="728662"/>
                    <a:pt x="2061210" y="720090"/>
                    <a:pt x="2085022" y="699135"/>
                  </a:cubicBezTo>
                  <a:cubicBezTo>
                    <a:pt x="2098357" y="687705"/>
                    <a:pt x="2117407" y="687705"/>
                    <a:pt x="2134552" y="688657"/>
                  </a:cubicBezTo>
                  <a:cubicBezTo>
                    <a:pt x="2151697" y="689610"/>
                    <a:pt x="2165985" y="701992"/>
                    <a:pt x="2179320" y="713422"/>
                  </a:cubicBezTo>
                  <a:cubicBezTo>
                    <a:pt x="2255520" y="779145"/>
                    <a:pt x="2302192" y="873442"/>
                    <a:pt x="2376487" y="941070"/>
                  </a:cubicBezTo>
                  <a:cubicBezTo>
                    <a:pt x="2429827" y="989647"/>
                    <a:pt x="2480309" y="1039177"/>
                    <a:pt x="2541269" y="1077277"/>
                  </a:cubicBezTo>
                  <a:cubicBezTo>
                    <a:pt x="2604135" y="1117282"/>
                    <a:pt x="2668904" y="1154430"/>
                    <a:pt x="2733674" y="1190625"/>
                  </a:cubicBezTo>
                  <a:moveTo>
                    <a:pt x="2320290" y="876300"/>
                  </a:moveTo>
                  <a:cubicBezTo>
                    <a:pt x="2297430" y="859154"/>
                    <a:pt x="2273617" y="838200"/>
                    <a:pt x="2244090" y="837247"/>
                  </a:cubicBezTo>
                  <a:cubicBezTo>
                    <a:pt x="2234565" y="835342"/>
                    <a:pt x="2224087" y="835342"/>
                    <a:pt x="2213610" y="833437"/>
                  </a:cubicBezTo>
                  <a:cubicBezTo>
                    <a:pt x="2204085" y="830579"/>
                    <a:pt x="2194560" y="839152"/>
                    <a:pt x="2184082" y="842009"/>
                  </a:cubicBezTo>
                  <a:cubicBezTo>
                    <a:pt x="2158365" y="850582"/>
                    <a:pt x="2135505" y="868679"/>
                    <a:pt x="2112645" y="883919"/>
                  </a:cubicBezTo>
                  <a:moveTo>
                    <a:pt x="2232660" y="771525"/>
                  </a:moveTo>
                  <a:cubicBezTo>
                    <a:pt x="2242185" y="769620"/>
                    <a:pt x="2252662" y="771525"/>
                    <a:pt x="2261235" y="776287"/>
                  </a:cubicBezTo>
                  <a:moveTo>
                    <a:pt x="3686175" y="766762"/>
                  </a:moveTo>
                  <a:cubicBezTo>
                    <a:pt x="3695700" y="765809"/>
                    <a:pt x="3705225" y="762952"/>
                    <a:pt x="3714750" y="762000"/>
                  </a:cubicBezTo>
                  <a:moveTo>
                    <a:pt x="2232660" y="771525"/>
                  </a:moveTo>
                  <a:cubicBezTo>
                    <a:pt x="2231707" y="771525"/>
                    <a:pt x="2229802" y="771525"/>
                    <a:pt x="2228850" y="770572"/>
                  </a:cubicBezTo>
                  <a:cubicBezTo>
                    <a:pt x="2218372" y="744854"/>
                    <a:pt x="2226945" y="714375"/>
                    <a:pt x="2228850" y="685800"/>
                  </a:cubicBezTo>
                  <a:moveTo>
                    <a:pt x="1988820" y="1183005"/>
                  </a:moveTo>
                  <a:cubicBezTo>
                    <a:pt x="2007870" y="1154430"/>
                    <a:pt x="2030730" y="1129664"/>
                    <a:pt x="2052637" y="1103947"/>
                  </a:cubicBezTo>
                  <a:cubicBezTo>
                    <a:pt x="2057400" y="1098232"/>
                    <a:pt x="2064067" y="1094422"/>
                    <a:pt x="2071687" y="1092517"/>
                  </a:cubicBezTo>
                  <a:cubicBezTo>
                    <a:pt x="2078355" y="1090612"/>
                    <a:pt x="2085975" y="1092517"/>
                    <a:pt x="2093595" y="1094422"/>
                  </a:cubicBezTo>
                  <a:cubicBezTo>
                    <a:pt x="2116455" y="1101089"/>
                    <a:pt x="2138362" y="1110614"/>
                    <a:pt x="2162175" y="1115377"/>
                  </a:cubicBezTo>
                  <a:cubicBezTo>
                    <a:pt x="2170747" y="1116330"/>
                    <a:pt x="2176462" y="1122997"/>
                    <a:pt x="2183130" y="1128712"/>
                  </a:cubicBezTo>
                  <a:cubicBezTo>
                    <a:pt x="2228850" y="1169669"/>
                    <a:pt x="2258377" y="1225867"/>
                    <a:pt x="2287905" y="1278254"/>
                  </a:cubicBezTo>
                  <a:moveTo>
                    <a:pt x="1815465" y="1171575"/>
                  </a:moveTo>
                  <a:cubicBezTo>
                    <a:pt x="1851660" y="1159192"/>
                    <a:pt x="1874520" y="1122045"/>
                    <a:pt x="1902142" y="1095375"/>
                  </a:cubicBezTo>
                  <a:cubicBezTo>
                    <a:pt x="1910715" y="1088707"/>
                    <a:pt x="1920240" y="1082040"/>
                    <a:pt x="1930717" y="1082992"/>
                  </a:cubicBezTo>
                  <a:cubicBezTo>
                    <a:pt x="1941195" y="1084897"/>
                    <a:pt x="1952625" y="1082992"/>
                    <a:pt x="1961197" y="1089659"/>
                  </a:cubicBezTo>
                  <a:cubicBezTo>
                    <a:pt x="1983105" y="1104900"/>
                    <a:pt x="2008822" y="1115377"/>
                    <a:pt x="2032635" y="1128712"/>
                  </a:cubicBezTo>
                  <a:moveTo>
                    <a:pt x="3295650" y="1257300"/>
                  </a:moveTo>
                  <a:cubicBezTo>
                    <a:pt x="3304222" y="1243012"/>
                    <a:pt x="3307080" y="1225867"/>
                    <a:pt x="3316605" y="1212532"/>
                  </a:cubicBezTo>
                  <a:cubicBezTo>
                    <a:pt x="3337560" y="1167765"/>
                    <a:pt x="3366135" y="1127760"/>
                    <a:pt x="3390900" y="1084897"/>
                  </a:cubicBezTo>
                  <a:cubicBezTo>
                    <a:pt x="3412807" y="1046797"/>
                    <a:pt x="3438525" y="1009650"/>
                    <a:pt x="3473767" y="982027"/>
                  </a:cubicBezTo>
                  <a:cubicBezTo>
                    <a:pt x="3494722" y="965835"/>
                    <a:pt x="3509010" y="942022"/>
                    <a:pt x="3528060" y="922972"/>
                  </a:cubicBezTo>
                  <a:cubicBezTo>
                    <a:pt x="3531869" y="920115"/>
                    <a:pt x="3535680" y="916305"/>
                    <a:pt x="3540442" y="915352"/>
                  </a:cubicBezTo>
                  <a:cubicBezTo>
                    <a:pt x="3545205" y="914400"/>
                    <a:pt x="3549967" y="913447"/>
                    <a:pt x="3554730" y="913447"/>
                  </a:cubicBezTo>
                  <a:cubicBezTo>
                    <a:pt x="3559492" y="913447"/>
                    <a:pt x="3563302" y="916305"/>
                    <a:pt x="3568064" y="918210"/>
                  </a:cubicBezTo>
                  <a:cubicBezTo>
                    <a:pt x="3572827" y="920115"/>
                    <a:pt x="3576637" y="923925"/>
                    <a:pt x="3578542" y="928687"/>
                  </a:cubicBezTo>
                  <a:cubicBezTo>
                    <a:pt x="3591877" y="962025"/>
                    <a:pt x="3622357" y="987742"/>
                    <a:pt x="3635692" y="1021080"/>
                  </a:cubicBezTo>
                  <a:cubicBezTo>
                    <a:pt x="3648075" y="1054417"/>
                    <a:pt x="3684270" y="1070610"/>
                    <a:pt x="3713797" y="1090612"/>
                  </a:cubicBezTo>
                  <a:cubicBezTo>
                    <a:pt x="3732847" y="1103947"/>
                    <a:pt x="3760469" y="1103947"/>
                    <a:pt x="3778567" y="1120140"/>
                  </a:cubicBezTo>
                  <a:cubicBezTo>
                    <a:pt x="3806189" y="1143952"/>
                    <a:pt x="3831907" y="1166812"/>
                    <a:pt x="3856672" y="1193482"/>
                  </a:cubicBezTo>
                  <a:cubicBezTo>
                    <a:pt x="3903344" y="1243012"/>
                    <a:pt x="3923347" y="1310640"/>
                    <a:pt x="3951922" y="1371600"/>
                  </a:cubicBezTo>
                  <a:moveTo>
                    <a:pt x="3829050" y="1154430"/>
                  </a:moveTo>
                  <a:cubicBezTo>
                    <a:pt x="3784282" y="1165859"/>
                    <a:pt x="3729037" y="1221105"/>
                    <a:pt x="3729037" y="1221105"/>
                  </a:cubicBezTo>
                  <a:moveTo>
                    <a:pt x="4212907" y="1015365"/>
                  </a:moveTo>
                  <a:cubicBezTo>
                    <a:pt x="4255770" y="987742"/>
                    <a:pt x="4301490" y="959167"/>
                    <a:pt x="4330065" y="917257"/>
                  </a:cubicBezTo>
                  <a:cubicBezTo>
                    <a:pt x="4340542" y="902017"/>
                    <a:pt x="4360545" y="893445"/>
                    <a:pt x="4377690" y="896302"/>
                  </a:cubicBezTo>
                  <a:cubicBezTo>
                    <a:pt x="4395787" y="899160"/>
                    <a:pt x="4411027" y="903922"/>
                    <a:pt x="4429125" y="906780"/>
                  </a:cubicBezTo>
                  <a:cubicBezTo>
                    <a:pt x="4455795" y="909637"/>
                    <a:pt x="4475797" y="934402"/>
                    <a:pt x="4501515" y="944880"/>
                  </a:cubicBezTo>
                  <a:cubicBezTo>
                    <a:pt x="4533900" y="958215"/>
                    <a:pt x="4570095" y="972502"/>
                    <a:pt x="4604385" y="962025"/>
                  </a:cubicBezTo>
                  <a:cubicBezTo>
                    <a:pt x="4612004" y="960120"/>
                    <a:pt x="4619625" y="961072"/>
                    <a:pt x="4627245" y="958215"/>
                  </a:cubicBezTo>
                  <a:cubicBezTo>
                    <a:pt x="4672964" y="940117"/>
                    <a:pt x="4732020" y="946785"/>
                    <a:pt x="4768214" y="912495"/>
                  </a:cubicBezTo>
                  <a:cubicBezTo>
                    <a:pt x="4810124" y="873442"/>
                    <a:pt x="4868227" y="856297"/>
                    <a:pt x="4921567" y="834390"/>
                  </a:cubicBezTo>
                  <a:cubicBezTo>
                    <a:pt x="4928235" y="831532"/>
                    <a:pt x="4936807" y="827722"/>
                    <a:pt x="4943474" y="830580"/>
                  </a:cubicBezTo>
                  <a:cubicBezTo>
                    <a:pt x="4951094" y="833437"/>
                    <a:pt x="4959667" y="834390"/>
                    <a:pt x="4963477" y="841057"/>
                  </a:cubicBezTo>
                  <a:cubicBezTo>
                    <a:pt x="4975859" y="858202"/>
                    <a:pt x="4989195" y="876300"/>
                    <a:pt x="5008245" y="884872"/>
                  </a:cubicBezTo>
                  <a:moveTo>
                    <a:pt x="3586162" y="940117"/>
                  </a:moveTo>
                  <a:cubicBezTo>
                    <a:pt x="3632835" y="884872"/>
                    <a:pt x="3661410" y="813434"/>
                    <a:pt x="3714750" y="763904"/>
                  </a:cubicBezTo>
                  <a:cubicBezTo>
                    <a:pt x="3766185" y="716279"/>
                    <a:pt x="3784282" y="638175"/>
                    <a:pt x="3838575" y="594359"/>
                  </a:cubicBezTo>
                  <a:cubicBezTo>
                    <a:pt x="3852862" y="582929"/>
                    <a:pt x="3865245" y="569594"/>
                    <a:pt x="3880485" y="561022"/>
                  </a:cubicBezTo>
                  <a:cubicBezTo>
                    <a:pt x="3896677" y="551497"/>
                    <a:pt x="3917632" y="543877"/>
                    <a:pt x="3933825" y="553402"/>
                  </a:cubicBezTo>
                  <a:cubicBezTo>
                    <a:pt x="3970020" y="574357"/>
                    <a:pt x="4016692" y="561022"/>
                    <a:pt x="4057650" y="568642"/>
                  </a:cubicBezTo>
                  <a:cubicBezTo>
                    <a:pt x="4073842" y="572452"/>
                    <a:pt x="4090987" y="569595"/>
                    <a:pt x="4107180" y="563879"/>
                  </a:cubicBezTo>
                  <a:cubicBezTo>
                    <a:pt x="4122420" y="559117"/>
                    <a:pt x="4138612" y="551497"/>
                    <a:pt x="4150042" y="539114"/>
                  </a:cubicBezTo>
                  <a:cubicBezTo>
                    <a:pt x="4167187" y="520064"/>
                    <a:pt x="4194810" y="509587"/>
                    <a:pt x="4207192" y="485774"/>
                  </a:cubicBezTo>
                  <a:cubicBezTo>
                    <a:pt x="4229100" y="441959"/>
                    <a:pt x="4282440" y="420052"/>
                    <a:pt x="4327207" y="400049"/>
                  </a:cubicBezTo>
                  <a:cubicBezTo>
                    <a:pt x="4329112" y="399097"/>
                    <a:pt x="4331017" y="398144"/>
                    <a:pt x="4332922" y="396239"/>
                  </a:cubicBezTo>
                  <a:cubicBezTo>
                    <a:pt x="4348162" y="386714"/>
                    <a:pt x="4366260" y="385762"/>
                    <a:pt x="4384357" y="383857"/>
                  </a:cubicBezTo>
                  <a:cubicBezTo>
                    <a:pt x="4401502" y="381952"/>
                    <a:pt x="4419600" y="387667"/>
                    <a:pt x="4435792" y="396239"/>
                  </a:cubicBezTo>
                  <a:cubicBezTo>
                    <a:pt x="4447222" y="401954"/>
                    <a:pt x="4457700" y="410527"/>
                    <a:pt x="4470082" y="414337"/>
                  </a:cubicBezTo>
                  <a:cubicBezTo>
                    <a:pt x="4489132" y="420052"/>
                    <a:pt x="4508182" y="431482"/>
                    <a:pt x="4527232" y="426719"/>
                  </a:cubicBezTo>
                  <a:cubicBezTo>
                    <a:pt x="4547235" y="421957"/>
                    <a:pt x="4563427" y="412432"/>
                    <a:pt x="4583430" y="407669"/>
                  </a:cubicBezTo>
                  <a:cubicBezTo>
                    <a:pt x="4629150" y="396239"/>
                    <a:pt x="4662487" y="355282"/>
                    <a:pt x="4700587" y="326707"/>
                  </a:cubicBezTo>
                  <a:cubicBezTo>
                    <a:pt x="4720590" y="311467"/>
                    <a:pt x="4744402" y="307657"/>
                    <a:pt x="4769167" y="304799"/>
                  </a:cubicBezTo>
                  <a:cubicBezTo>
                    <a:pt x="4816792" y="300989"/>
                    <a:pt x="4865370" y="304799"/>
                    <a:pt x="4913947" y="304799"/>
                  </a:cubicBezTo>
                  <a:cubicBezTo>
                    <a:pt x="4941570" y="304799"/>
                    <a:pt x="4971097" y="311467"/>
                    <a:pt x="4990147" y="332422"/>
                  </a:cubicBezTo>
                  <a:cubicBezTo>
                    <a:pt x="5034915" y="380999"/>
                    <a:pt x="5087302" y="422909"/>
                    <a:pt x="5143500" y="457199"/>
                  </a:cubicBezTo>
                  <a:moveTo>
                    <a:pt x="4990147" y="332422"/>
                  </a:moveTo>
                  <a:cubicBezTo>
                    <a:pt x="4963477" y="363854"/>
                    <a:pt x="4922520" y="381000"/>
                    <a:pt x="4892040" y="409575"/>
                  </a:cubicBezTo>
                  <a:cubicBezTo>
                    <a:pt x="4870132" y="431482"/>
                    <a:pt x="4853940" y="458152"/>
                    <a:pt x="4835842" y="483870"/>
                  </a:cubicBezTo>
                  <a:cubicBezTo>
                    <a:pt x="4823460" y="502920"/>
                    <a:pt x="4813935" y="524827"/>
                    <a:pt x="4809172" y="547687"/>
                  </a:cubicBezTo>
                  <a:moveTo>
                    <a:pt x="4058602" y="568642"/>
                  </a:moveTo>
                  <a:cubicBezTo>
                    <a:pt x="4095750" y="615314"/>
                    <a:pt x="4129087" y="667702"/>
                    <a:pt x="4174807" y="705802"/>
                  </a:cubicBezTo>
                  <a:cubicBezTo>
                    <a:pt x="4191000" y="720089"/>
                    <a:pt x="4207192" y="741997"/>
                    <a:pt x="4228147" y="740092"/>
                  </a:cubicBezTo>
                  <a:cubicBezTo>
                    <a:pt x="4250055" y="739139"/>
                    <a:pt x="4271010" y="740092"/>
                    <a:pt x="4291965" y="739139"/>
                  </a:cubicBezTo>
                  <a:cubicBezTo>
                    <a:pt x="4319587" y="737234"/>
                    <a:pt x="4344352" y="720089"/>
                    <a:pt x="4371022" y="713422"/>
                  </a:cubicBezTo>
                  <a:cubicBezTo>
                    <a:pt x="4389120" y="708659"/>
                    <a:pt x="4408170" y="705802"/>
                    <a:pt x="4426267" y="709612"/>
                  </a:cubicBezTo>
                  <a:cubicBezTo>
                    <a:pt x="4445317" y="714375"/>
                    <a:pt x="4464367" y="720090"/>
                    <a:pt x="4476750" y="734377"/>
                  </a:cubicBezTo>
                  <a:cubicBezTo>
                    <a:pt x="4499610" y="761047"/>
                    <a:pt x="4537710" y="773430"/>
                    <a:pt x="4556760" y="802957"/>
                  </a:cubicBezTo>
                  <a:moveTo>
                    <a:pt x="6057900" y="1371600"/>
                  </a:moveTo>
                  <a:cubicBezTo>
                    <a:pt x="5941695" y="1388745"/>
                    <a:pt x="5822632" y="1371600"/>
                    <a:pt x="5704522" y="1371600"/>
                  </a:cubicBezTo>
                  <a:cubicBezTo>
                    <a:pt x="5574029" y="1371600"/>
                    <a:pt x="5443537" y="1366837"/>
                    <a:pt x="5312092" y="1371600"/>
                  </a:cubicBezTo>
                  <a:cubicBezTo>
                    <a:pt x="5174932" y="1376362"/>
                    <a:pt x="5036820" y="1385887"/>
                    <a:pt x="4899660" y="1371600"/>
                  </a:cubicBezTo>
                  <a:cubicBezTo>
                    <a:pt x="4784407" y="1359217"/>
                    <a:pt x="4668202" y="1373505"/>
                    <a:pt x="4551997" y="1371600"/>
                  </a:cubicBezTo>
                  <a:cubicBezTo>
                    <a:pt x="4430077" y="1369695"/>
                    <a:pt x="4308157" y="1363027"/>
                    <a:pt x="4186237" y="1371600"/>
                  </a:cubicBezTo>
                  <a:cubicBezTo>
                    <a:pt x="4057650" y="1381125"/>
                    <a:pt x="3928110" y="1367790"/>
                    <a:pt x="3798570" y="1371600"/>
                  </a:cubicBezTo>
                  <a:cubicBezTo>
                    <a:pt x="3669982" y="1375409"/>
                    <a:pt x="3540442" y="1364932"/>
                    <a:pt x="3411855" y="1371600"/>
                  </a:cubicBezTo>
                  <a:cubicBezTo>
                    <a:pt x="3274695" y="1379220"/>
                    <a:pt x="3136582" y="1365884"/>
                    <a:pt x="2999422" y="1371600"/>
                  </a:cubicBezTo>
                  <a:cubicBezTo>
                    <a:pt x="2884169" y="1376362"/>
                    <a:pt x="2768917" y="1359217"/>
                    <a:pt x="2654617" y="1371600"/>
                  </a:cubicBezTo>
                  <a:cubicBezTo>
                    <a:pt x="2530792" y="1384934"/>
                    <a:pt x="2406015" y="1373505"/>
                    <a:pt x="2281237" y="1371600"/>
                  </a:cubicBezTo>
                  <a:cubicBezTo>
                    <a:pt x="2146935" y="1369695"/>
                    <a:pt x="2011680" y="1369695"/>
                    <a:pt x="1876425" y="1371600"/>
                  </a:cubicBezTo>
                  <a:cubicBezTo>
                    <a:pt x="1738312" y="1373505"/>
                    <a:pt x="1600200" y="1376362"/>
                    <a:pt x="1462087" y="1371600"/>
                  </a:cubicBezTo>
                  <a:cubicBezTo>
                    <a:pt x="1342072" y="1367790"/>
                    <a:pt x="1222057" y="1375409"/>
                    <a:pt x="1102042" y="1371600"/>
                  </a:cubicBezTo>
                  <a:cubicBezTo>
                    <a:pt x="981075" y="1367790"/>
                    <a:pt x="859155" y="1368742"/>
                    <a:pt x="738187" y="1371600"/>
                  </a:cubicBezTo>
                  <a:cubicBezTo>
                    <a:pt x="612457" y="1374457"/>
                    <a:pt x="486727" y="1374457"/>
                    <a:pt x="360997" y="1371600"/>
                  </a:cubicBezTo>
                  <a:cubicBezTo>
                    <a:pt x="240982" y="1369695"/>
                    <a:pt x="120015" y="1361122"/>
                    <a:pt x="0" y="1371600"/>
                  </a:cubicBezTo>
                  <a:moveTo>
                    <a:pt x="5943600" y="1371600"/>
                  </a:moveTo>
                  <a:cubicBezTo>
                    <a:pt x="5931217" y="1315402"/>
                    <a:pt x="5938837" y="1257300"/>
                    <a:pt x="5943600" y="1200150"/>
                  </a:cubicBezTo>
                  <a:moveTo>
                    <a:pt x="5600700" y="876300"/>
                  </a:moveTo>
                  <a:cubicBezTo>
                    <a:pt x="5613082" y="1041082"/>
                    <a:pt x="5608320" y="1206817"/>
                    <a:pt x="5600700" y="1371600"/>
                  </a:cubicBezTo>
                  <a:moveTo>
                    <a:pt x="5257800" y="1371600"/>
                  </a:moveTo>
                  <a:cubicBezTo>
                    <a:pt x="5239702" y="1105852"/>
                    <a:pt x="5259705" y="838200"/>
                    <a:pt x="5257800" y="571500"/>
                  </a:cubicBezTo>
                  <a:moveTo>
                    <a:pt x="1371600" y="571500"/>
                  </a:moveTo>
                  <a:cubicBezTo>
                    <a:pt x="1375410" y="838200"/>
                    <a:pt x="1371600" y="1104900"/>
                    <a:pt x="1371600" y="1371600"/>
                  </a:cubicBezTo>
                  <a:moveTo>
                    <a:pt x="800100" y="1371600"/>
                  </a:moveTo>
                  <a:cubicBezTo>
                    <a:pt x="785812" y="1104900"/>
                    <a:pt x="808672" y="838200"/>
                    <a:pt x="800100" y="571500"/>
                  </a:cubicBezTo>
                  <a:moveTo>
                    <a:pt x="456247" y="914400"/>
                  </a:moveTo>
                  <a:cubicBezTo>
                    <a:pt x="474345" y="1065847"/>
                    <a:pt x="469582" y="1220152"/>
                    <a:pt x="456247" y="1371600"/>
                  </a:cubicBezTo>
                  <a:moveTo>
                    <a:pt x="5029200" y="1200150"/>
                  </a:moveTo>
                  <a:cubicBezTo>
                    <a:pt x="5040630" y="1256347"/>
                    <a:pt x="5027295" y="1314450"/>
                    <a:pt x="5029200" y="1371600"/>
                  </a:cubicBezTo>
                  <a:moveTo>
                    <a:pt x="3086100" y="1371600"/>
                  </a:moveTo>
                  <a:cubicBezTo>
                    <a:pt x="3082290" y="1314450"/>
                    <a:pt x="3079432" y="1257300"/>
                    <a:pt x="3086100" y="1200150"/>
                  </a:cubicBezTo>
                  <a:moveTo>
                    <a:pt x="2857500" y="1371600"/>
                  </a:moveTo>
                  <a:cubicBezTo>
                    <a:pt x="2860357" y="1314450"/>
                    <a:pt x="2853690" y="1257300"/>
                    <a:pt x="2857500" y="1200150"/>
                  </a:cubicBezTo>
                  <a:moveTo>
                    <a:pt x="2628900" y="1371600"/>
                  </a:moveTo>
                  <a:cubicBezTo>
                    <a:pt x="2624137" y="1314450"/>
                    <a:pt x="2626042" y="1257300"/>
                    <a:pt x="2628900" y="1200150"/>
                  </a:cubicBezTo>
                  <a:moveTo>
                    <a:pt x="1028700" y="1200150"/>
                  </a:moveTo>
                  <a:cubicBezTo>
                    <a:pt x="1028700" y="1257300"/>
                    <a:pt x="1031557" y="1314450"/>
                    <a:pt x="1028700" y="1371600"/>
                  </a:cubicBezTo>
                  <a:moveTo>
                    <a:pt x="114300" y="1200150"/>
                  </a:moveTo>
                  <a:cubicBezTo>
                    <a:pt x="115252" y="1257300"/>
                    <a:pt x="123825" y="1315402"/>
                    <a:pt x="114300" y="1371600"/>
                  </a:cubicBezTo>
                  <a:moveTo>
                    <a:pt x="3714750" y="685800"/>
                  </a:moveTo>
                  <a:cubicBezTo>
                    <a:pt x="3720465" y="711517"/>
                    <a:pt x="3711892" y="738187"/>
                    <a:pt x="3714750" y="763904"/>
                  </a:cubicBezTo>
                  <a:moveTo>
                    <a:pt x="4515802" y="171450"/>
                  </a:moveTo>
                  <a:cubicBezTo>
                    <a:pt x="4457700" y="166687"/>
                    <a:pt x="4399597" y="180975"/>
                    <a:pt x="4343400" y="171450"/>
                  </a:cubicBezTo>
                  <a:cubicBezTo>
                    <a:pt x="4335780" y="134302"/>
                    <a:pt x="4334827" y="94297"/>
                    <a:pt x="4343400" y="57150"/>
                  </a:cubicBezTo>
                  <a:cubicBezTo>
                    <a:pt x="4400550" y="54292"/>
                    <a:pt x="4458652" y="66675"/>
                    <a:pt x="4515802" y="57150"/>
                  </a:cubicBezTo>
                  <a:cubicBezTo>
                    <a:pt x="4512945" y="78104"/>
                    <a:pt x="4494847" y="94297"/>
                    <a:pt x="4487227" y="114300"/>
                  </a:cubicBezTo>
                  <a:cubicBezTo>
                    <a:pt x="4495800" y="133350"/>
                    <a:pt x="4501515" y="155257"/>
                    <a:pt x="4515802" y="171450"/>
                  </a:cubicBezTo>
                  <a:moveTo>
                    <a:pt x="4343400" y="392429"/>
                  </a:moveTo>
                  <a:cubicBezTo>
                    <a:pt x="4342447" y="260984"/>
                    <a:pt x="4339590" y="130492"/>
                    <a:pt x="4343400" y="0"/>
                  </a:cubicBezTo>
                  <a:moveTo>
                    <a:pt x="2714625" y="485775"/>
                  </a:moveTo>
                  <a:cubicBezTo>
                    <a:pt x="2694622" y="490537"/>
                    <a:pt x="2680335" y="468629"/>
                    <a:pt x="2676525" y="447675"/>
                  </a:cubicBezTo>
                  <a:cubicBezTo>
                    <a:pt x="2672715" y="426720"/>
                    <a:pt x="2693670" y="407670"/>
                    <a:pt x="2714625" y="409575"/>
                  </a:cubicBezTo>
                  <a:cubicBezTo>
                    <a:pt x="2735580" y="411479"/>
                    <a:pt x="2758440" y="427672"/>
                    <a:pt x="2752725" y="447675"/>
                  </a:cubicBezTo>
                  <a:cubicBezTo>
                    <a:pt x="2747010" y="467677"/>
                    <a:pt x="2735580" y="485775"/>
                    <a:pt x="2714625" y="485775"/>
                  </a:cubicBezTo>
                  <a:moveTo>
                    <a:pt x="2755582" y="549592"/>
                  </a:moveTo>
                  <a:cubicBezTo>
                    <a:pt x="2738437" y="561975"/>
                    <a:pt x="2721292" y="573404"/>
                    <a:pt x="2707957" y="589597"/>
                  </a:cubicBezTo>
                  <a:cubicBezTo>
                    <a:pt x="2707957" y="590550"/>
                    <a:pt x="2706052" y="590550"/>
                    <a:pt x="2704147" y="591502"/>
                  </a:cubicBezTo>
                  <a:cubicBezTo>
                    <a:pt x="2703195" y="592454"/>
                    <a:pt x="2701290" y="591502"/>
                    <a:pt x="2699385" y="590549"/>
                  </a:cubicBezTo>
                  <a:cubicBezTo>
                    <a:pt x="2698432" y="590549"/>
                    <a:pt x="2697480" y="588644"/>
                    <a:pt x="2696527" y="587692"/>
                  </a:cubicBezTo>
                  <a:cubicBezTo>
                    <a:pt x="2695575" y="586739"/>
                    <a:pt x="2694622" y="584834"/>
                    <a:pt x="2694622" y="582929"/>
                  </a:cubicBezTo>
                  <a:cubicBezTo>
                    <a:pt x="2702242" y="562927"/>
                    <a:pt x="2693670" y="540067"/>
                    <a:pt x="2694622" y="518159"/>
                  </a:cubicBezTo>
                  <a:moveTo>
                    <a:pt x="2662237" y="621029"/>
                  </a:moveTo>
                  <a:cubicBezTo>
                    <a:pt x="2663190" y="629602"/>
                    <a:pt x="2663190" y="637222"/>
                    <a:pt x="2662237" y="645795"/>
                  </a:cubicBezTo>
                  <a:cubicBezTo>
                    <a:pt x="2662237" y="649604"/>
                    <a:pt x="2663190" y="652462"/>
                    <a:pt x="2665095" y="655320"/>
                  </a:cubicBezTo>
                  <a:cubicBezTo>
                    <a:pt x="2666047" y="658177"/>
                    <a:pt x="2668905" y="661035"/>
                    <a:pt x="2671762" y="661987"/>
                  </a:cubicBezTo>
                  <a:cubicBezTo>
                    <a:pt x="2698432" y="665797"/>
                    <a:pt x="2743200" y="717232"/>
                    <a:pt x="2767012" y="826770"/>
                  </a:cubicBezTo>
                  <a:moveTo>
                    <a:pt x="2656522" y="510540"/>
                  </a:moveTo>
                  <a:cubicBezTo>
                    <a:pt x="2645092" y="547687"/>
                    <a:pt x="2619375" y="581977"/>
                    <a:pt x="2622232" y="621030"/>
                  </a:cubicBezTo>
                  <a:cubicBezTo>
                    <a:pt x="2622232" y="623887"/>
                    <a:pt x="2621279" y="625792"/>
                    <a:pt x="2619374" y="628650"/>
                  </a:cubicBezTo>
                  <a:cubicBezTo>
                    <a:pt x="2618422" y="631507"/>
                    <a:pt x="2616517" y="632460"/>
                    <a:pt x="2614612" y="634365"/>
                  </a:cubicBezTo>
                  <a:cubicBezTo>
                    <a:pt x="2612707" y="636270"/>
                    <a:pt x="2609849" y="638175"/>
                    <a:pt x="2606992" y="637222"/>
                  </a:cubicBezTo>
                  <a:cubicBezTo>
                    <a:pt x="2604134" y="637222"/>
                    <a:pt x="2601277" y="637222"/>
                    <a:pt x="2598419" y="636270"/>
                  </a:cubicBezTo>
                  <a:cubicBezTo>
                    <a:pt x="2588894" y="633412"/>
                    <a:pt x="2581274" y="627697"/>
                    <a:pt x="2572702" y="621982"/>
                  </a:cubicBezTo>
                  <a:cubicBezTo>
                    <a:pt x="2566987" y="615315"/>
                    <a:pt x="2560319" y="608647"/>
                    <a:pt x="2559367" y="600075"/>
                  </a:cubicBezTo>
                  <a:cubicBezTo>
                    <a:pt x="2559367" y="591502"/>
                    <a:pt x="2556510" y="581977"/>
                    <a:pt x="2562225" y="575310"/>
                  </a:cubicBezTo>
                  <a:cubicBezTo>
                    <a:pt x="2579370" y="552450"/>
                    <a:pt x="2590800" y="501967"/>
                    <a:pt x="2624137" y="481965"/>
                  </a:cubicBezTo>
                  <a:cubicBezTo>
                    <a:pt x="2626042" y="481012"/>
                    <a:pt x="2628900" y="480060"/>
                    <a:pt x="2631757" y="479107"/>
                  </a:cubicBezTo>
                  <a:cubicBezTo>
                    <a:pt x="2634615" y="478154"/>
                    <a:pt x="2638425" y="480060"/>
                    <a:pt x="2640330" y="481965"/>
                  </a:cubicBezTo>
                  <a:cubicBezTo>
                    <a:pt x="2644139" y="486727"/>
                    <a:pt x="2648902" y="490537"/>
                    <a:pt x="2653664" y="494347"/>
                  </a:cubicBezTo>
                  <a:cubicBezTo>
                    <a:pt x="2656522" y="496252"/>
                    <a:pt x="2657474" y="498157"/>
                    <a:pt x="2658427" y="501967"/>
                  </a:cubicBezTo>
                  <a:cubicBezTo>
                    <a:pt x="2658427" y="504825"/>
                    <a:pt x="2658427" y="507682"/>
                    <a:pt x="2656522" y="510540"/>
                  </a:cubicBezTo>
                  <a:moveTo>
                    <a:pt x="2662237" y="703897"/>
                  </a:moveTo>
                  <a:cubicBezTo>
                    <a:pt x="2651760" y="743902"/>
                    <a:pt x="2618422" y="774382"/>
                    <a:pt x="2592705" y="80676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2900" y="2857500"/>
              <a:ext cx="6057900" cy="1371607"/>
            </a:xfrm>
            <a:custGeom>
              <a:avLst/>
              <a:gdLst/>
              <a:ahLst/>
              <a:cxnLst/>
              <a:rect l="0" t="0" r="0" b="0"/>
              <a:pathLst>
                <a:path w="6057900" h="1371607">
                  <a:moveTo>
                    <a:pt x="6010275" y="1228725"/>
                  </a:moveTo>
                  <a:lnTo>
                    <a:pt x="5943600" y="1304925"/>
                  </a:lnTo>
                  <a:lnTo>
                    <a:pt x="5876925" y="1228725"/>
                  </a:lnTo>
                  <a:moveTo>
                    <a:pt x="5876925" y="1228725"/>
                  </a:moveTo>
                  <a:lnTo>
                    <a:pt x="5943600" y="1304925"/>
                  </a:lnTo>
                  <a:lnTo>
                    <a:pt x="6010275" y="1228725"/>
                  </a:lnTo>
                  <a:moveTo>
                    <a:pt x="5534025" y="1019175"/>
                  </a:moveTo>
                  <a:lnTo>
                    <a:pt x="5600700" y="942975"/>
                  </a:lnTo>
                  <a:lnTo>
                    <a:pt x="5667375" y="1019175"/>
                  </a:lnTo>
                  <a:moveTo>
                    <a:pt x="5667375" y="1019175"/>
                  </a:moveTo>
                  <a:lnTo>
                    <a:pt x="5600700" y="942975"/>
                  </a:lnTo>
                  <a:lnTo>
                    <a:pt x="5534025" y="1019175"/>
                  </a:lnTo>
                  <a:moveTo>
                    <a:pt x="5534025" y="1133475"/>
                  </a:moveTo>
                  <a:lnTo>
                    <a:pt x="5600700" y="1057275"/>
                  </a:lnTo>
                  <a:lnTo>
                    <a:pt x="5667375" y="1133475"/>
                  </a:lnTo>
                  <a:moveTo>
                    <a:pt x="5667375" y="1133475"/>
                  </a:moveTo>
                  <a:lnTo>
                    <a:pt x="5600700" y="1057275"/>
                  </a:lnTo>
                  <a:lnTo>
                    <a:pt x="5534025" y="1133475"/>
                  </a:lnTo>
                  <a:moveTo>
                    <a:pt x="5534025" y="1247775"/>
                  </a:moveTo>
                  <a:lnTo>
                    <a:pt x="5600700" y="1171575"/>
                  </a:lnTo>
                  <a:lnTo>
                    <a:pt x="5667375" y="1247775"/>
                  </a:lnTo>
                  <a:moveTo>
                    <a:pt x="5667375" y="1247775"/>
                  </a:moveTo>
                  <a:lnTo>
                    <a:pt x="5600700" y="1171575"/>
                  </a:lnTo>
                  <a:lnTo>
                    <a:pt x="5534025" y="1247775"/>
                  </a:lnTo>
                  <a:moveTo>
                    <a:pt x="5105400" y="802296"/>
                  </a:moveTo>
                  <a:lnTo>
                    <a:pt x="5257800" y="679233"/>
                  </a:lnTo>
                  <a:lnTo>
                    <a:pt x="5410200" y="802296"/>
                  </a:lnTo>
                  <a:moveTo>
                    <a:pt x="5410200" y="802296"/>
                  </a:moveTo>
                  <a:lnTo>
                    <a:pt x="5257800" y="679233"/>
                  </a:lnTo>
                  <a:lnTo>
                    <a:pt x="5105400" y="802296"/>
                  </a:lnTo>
                  <a:moveTo>
                    <a:pt x="5105400" y="986974"/>
                  </a:moveTo>
                  <a:lnTo>
                    <a:pt x="5257800" y="863817"/>
                  </a:lnTo>
                  <a:lnTo>
                    <a:pt x="5410200" y="986974"/>
                  </a:lnTo>
                  <a:moveTo>
                    <a:pt x="5410200" y="986974"/>
                  </a:moveTo>
                  <a:lnTo>
                    <a:pt x="5257800" y="863817"/>
                  </a:lnTo>
                  <a:lnTo>
                    <a:pt x="5105400" y="986974"/>
                  </a:lnTo>
                  <a:moveTo>
                    <a:pt x="5105400" y="1171575"/>
                  </a:moveTo>
                  <a:lnTo>
                    <a:pt x="5257800" y="1048512"/>
                  </a:lnTo>
                  <a:lnTo>
                    <a:pt x="5410200" y="1171575"/>
                  </a:lnTo>
                  <a:moveTo>
                    <a:pt x="5410200" y="1171575"/>
                  </a:moveTo>
                  <a:lnTo>
                    <a:pt x="5257800" y="1048512"/>
                  </a:lnTo>
                  <a:lnTo>
                    <a:pt x="5105400" y="1171575"/>
                  </a:lnTo>
                  <a:moveTo>
                    <a:pt x="1219200" y="802296"/>
                  </a:moveTo>
                  <a:lnTo>
                    <a:pt x="1371600" y="679233"/>
                  </a:lnTo>
                  <a:lnTo>
                    <a:pt x="1524000" y="802296"/>
                  </a:lnTo>
                  <a:moveTo>
                    <a:pt x="1524000" y="802296"/>
                  </a:moveTo>
                  <a:lnTo>
                    <a:pt x="1371600" y="679233"/>
                  </a:lnTo>
                  <a:lnTo>
                    <a:pt x="1219200" y="802296"/>
                  </a:lnTo>
                  <a:moveTo>
                    <a:pt x="1219200" y="986974"/>
                  </a:moveTo>
                  <a:lnTo>
                    <a:pt x="1371600" y="863817"/>
                  </a:lnTo>
                  <a:lnTo>
                    <a:pt x="1524000" y="986974"/>
                  </a:lnTo>
                  <a:moveTo>
                    <a:pt x="1524000" y="986974"/>
                  </a:moveTo>
                  <a:lnTo>
                    <a:pt x="1371600" y="863817"/>
                  </a:lnTo>
                  <a:lnTo>
                    <a:pt x="1219200" y="986974"/>
                  </a:lnTo>
                  <a:moveTo>
                    <a:pt x="1219200" y="1171575"/>
                  </a:moveTo>
                  <a:lnTo>
                    <a:pt x="1371600" y="1048512"/>
                  </a:lnTo>
                  <a:lnTo>
                    <a:pt x="1524000" y="1171575"/>
                  </a:lnTo>
                  <a:moveTo>
                    <a:pt x="1524000" y="1171575"/>
                  </a:moveTo>
                  <a:lnTo>
                    <a:pt x="1371600" y="1048512"/>
                  </a:lnTo>
                  <a:lnTo>
                    <a:pt x="1219200" y="1171575"/>
                  </a:lnTo>
                  <a:moveTo>
                    <a:pt x="647700" y="802296"/>
                  </a:moveTo>
                  <a:lnTo>
                    <a:pt x="800100" y="679233"/>
                  </a:lnTo>
                  <a:lnTo>
                    <a:pt x="952500" y="802296"/>
                  </a:lnTo>
                  <a:moveTo>
                    <a:pt x="952500" y="802296"/>
                  </a:moveTo>
                  <a:lnTo>
                    <a:pt x="800100" y="679233"/>
                  </a:lnTo>
                  <a:lnTo>
                    <a:pt x="647700" y="802296"/>
                  </a:lnTo>
                  <a:moveTo>
                    <a:pt x="647700" y="986974"/>
                  </a:moveTo>
                  <a:lnTo>
                    <a:pt x="800100" y="863817"/>
                  </a:lnTo>
                  <a:lnTo>
                    <a:pt x="952500" y="986974"/>
                  </a:lnTo>
                  <a:moveTo>
                    <a:pt x="952500" y="986974"/>
                  </a:moveTo>
                  <a:lnTo>
                    <a:pt x="800100" y="863817"/>
                  </a:lnTo>
                  <a:lnTo>
                    <a:pt x="647700" y="986974"/>
                  </a:lnTo>
                  <a:moveTo>
                    <a:pt x="647700" y="1171575"/>
                  </a:moveTo>
                  <a:lnTo>
                    <a:pt x="800100" y="1048512"/>
                  </a:lnTo>
                  <a:lnTo>
                    <a:pt x="952500" y="1171575"/>
                  </a:lnTo>
                  <a:moveTo>
                    <a:pt x="952500" y="1171575"/>
                  </a:moveTo>
                  <a:lnTo>
                    <a:pt x="800100" y="1048512"/>
                  </a:lnTo>
                  <a:lnTo>
                    <a:pt x="647700" y="1171575"/>
                  </a:lnTo>
                  <a:moveTo>
                    <a:pt x="368712" y="1046330"/>
                  </a:moveTo>
                  <a:lnTo>
                    <a:pt x="455866" y="975940"/>
                  </a:lnTo>
                  <a:lnTo>
                    <a:pt x="542925" y="1046330"/>
                  </a:lnTo>
                  <a:moveTo>
                    <a:pt x="542925" y="1046330"/>
                  </a:moveTo>
                  <a:lnTo>
                    <a:pt x="455866" y="975940"/>
                  </a:lnTo>
                  <a:lnTo>
                    <a:pt x="368712" y="1046330"/>
                  </a:lnTo>
                  <a:moveTo>
                    <a:pt x="368712" y="1151754"/>
                  </a:moveTo>
                  <a:lnTo>
                    <a:pt x="455866" y="1081459"/>
                  </a:lnTo>
                  <a:lnTo>
                    <a:pt x="542925" y="1151754"/>
                  </a:lnTo>
                  <a:moveTo>
                    <a:pt x="542925" y="1151754"/>
                  </a:moveTo>
                  <a:lnTo>
                    <a:pt x="455866" y="1081459"/>
                  </a:lnTo>
                  <a:lnTo>
                    <a:pt x="368712" y="1151754"/>
                  </a:lnTo>
                  <a:moveTo>
                    <a:pt x="368712" y="1257291"/>
                  </a:moveTo>
                  <a:lnTo>
                    <a:pt x="455866" y="1186996"/>
                  </a:lnTo>
                  <a:lnTo>
                    <a:pt x="542925" y="1257291"/>
                  </a:lnTo>
                  <a:moveTo>
                    <a:pt x="542925" y="1257291"/>
                  </a:moveTo>
                  <a:lnTo>
                    <a:pt x="455866" y="1186996"/>
                  </a:lnTo>
                  <a:lnTo>
                    <a:pt x="368712" y="1257291"/>
                  </a:lnTo>
                  <a:moveTo>
                    <a:pt x="5095875" y="1228725"/>
                  </a:moveTo>
                  <a:lnTo>
                    <a:pt x="5029200" y="1304925"/>
                  </a:lnTo>
                  <a:lnTo>
                    <a:pt x="4962525" y="1228725"/>
                  </a:lnTo>
                  <a:moveTo>
                    <a:pt x="4962525" y="1228725"/>
                  </a:moveTo>
                  <a:lnTo>
                    <a:pt x="5029200" y="1304925"/>
                  </a:lnTo>
                  <a:lnTo>
                    <a:pt x="5095875" y="1228725"/>
                  </a:lnTo>
                  <a:moveTo>
                    <a:pt x="3152775" y="1228725"/>
                  </a:moveTo>
                  <a:lnTo>
                    <a:pt x="3086100" y="1304925"/>
                  </a:lnTo>
                  <a:lnTo>
                    <a:pt x="3019425" y="1228725"/>
                  </a:lnTo>
                  <a:moveTo>
                    <a:pt x="3019425" y="1228725"/>
                  </a:moveTo>
                  <a:lnTo>
                    <a:pt x="3086100" y="1304925"/>
                  </a:lnTo>
                  <a:lnTo>
                    <a:pt x="3152775" y="1228725"/>
                  </a:lnTo>
                  <a:moveTo>
                    <a:pt x="2924175" y="1228725"/>
                  </a:moveTo>
                  <a:lnTo>
                    <a:pt x="2857500" y="1304925"/>
                  </a:lnTo>
                  <a:lnTo>
                    <a:pt x="2790825" y="1228725"/>
                  </a:lnTo>
                  <a:moveTo>
                    <a:pt x="2790825" y="1228725"/>
                  </a:moveTo>
                  <a:lnTo>
                    <a:pt x="2857500" y="1304925"/>
                  </a:lnTo>
                  <a:lnTo>
                    <a:pt x="2924175" y="1228725"/>
                  </a:lnTo>
                  <a:moveTo>
                    <a:pt x="2695575" y="1228725"/>
                  </a:moveTo>
                  <a:lnTo>
                    <a:pt x="2628900" y="1304925"/>
                  </a:lnTo>
                  <a:lnTo>
                    <a:pt x="2562225" y="1228725"/>
                  </a:lnTo>
                  <a:moveTo>
                    <a:pt x="2562225" y="1228725"/>
                  </a:moveTo>
                  <a:lnTo>
                    <a:pt x="2628900" y="1304925"/>
                  </a:lnTo>
                  <a:lnTo>
                    <a:pt x="2695575" y="1228725"/>
                  </a:lnTo>
                  <a:moveTo>
                    <a:pt x="1095375" y="1228725"/>
                  </a:moveTo>
                  <a:lnTo>
                    <a:pt x="1028700" y="1304925"/>
                  </a:lnTo>
                  <a:lnTo>
                    <a:pt x="962025" y="1228725"/>
                  </a:lnTo>
                  <a:moveTo>
                    <a:pt x="962025" y="1228725"/>
                  </a:moveTo>
                  <a:lnTo>
                    <a:pt x="1028700" y="1304925"/>
                  </a:lnTo>
                  <a:lnTo>
                    <a:pt x="1095375" y="1228725"/>
                  </a:lnTo>
                  <a:moveTo>
                    <a:pt x="180975" y="1228725"/>
                  </a:moveTo>
                  <a:lnTo>
                    <a:pt x="114300" y="1304925"/>
                  </a:lnTo>
                  <a:lnTo>
                    <a:pt x="47625" y="1228725"/>
                  </a:lnTo>
                  <a:moveTo>
                    <a:pt x="47625" y="1228725"/>
                  </a:moveTo>
                  <a:lnTo>
                    <a:pt x="114300" y="1304925"/>
                  </a:lnTo>
                  <a:lnTo>
                    <a:pt x="180975" y="1228725"/>
                  </a:lnTo>
                  <a:moveTo>
                    <a:pt x="1519144" y="877633"/>
                  </a:moveTo>
                  <a:lnTo>
                    <a:pt x="1538860" y="882015"/>
                  </a:lnTo>
                  <a:cubicBezTo>
                    <a:pt x="1562579" y="887155"/>
                    <a:pt x="1587100" y="887372"/>
                    <a:pt x="1610905" y="882654"/>
                  </a:cubicBezTo>
                  <a:cubicBezTo>
                    <a:pt x="1634710" y="877935"/>
                    <a:pt x="1657294" y="868381"/>
                    <a:pt x="1677259" y="854583"/>
                  </a:cubicBezTo>
                  <a:lnTo>
                    <a:pt x="1784415" y="780573"/>
                  </a:lnTo>
                  <a:cubicBezTo>
                    <a:pt x="1800652" y="769327"/>
                    <a:pt x="1819226" y="761907"/>
                    <a:pt x="1838743" y="758871"/>
                  </a:cubicBezTo>
                  <a:cubicBezTo>
                    <a:pt x="1858259" y="755836"/>
                    <a:pt x="1878210" y="757264"/>
                    <a:pt x="1897096" y="763047"/>
                  </a:cubicBezTo>
                  <a:cubicBezTo>
                    <a:pt x="1914918" y="768492"/>
                    <a:pt x="1933696" y="770068"/>
                    <a:pt x="1952177" y="767670"/>
                  </a:cubicBezTo>
                  <a:cubicBezTo>
                    <a:pt x="1970656" y="765271"/>
                    <a:pt x="1988411" y="758954"/>
                    <a:pt x="2004252" y="749142"/>
                  </a:cubicBezTo>
                  <a:lnTo>
                    <a:pt x="2085024" y="699039"/>
                  </a:lnTo>
                  <a:cubicBezTo>
                    <a:pt x="2099817" y="689853"/>
                    <a:pt x="2117402" y="686245"/>
                    <a:pt x="2134618" y="688864"/>
                  </a:cubicBezTo>
                  <a:cubicBezTo>
                    <a:pt x="2151832" y="691483"/>
                    <a:pt x="2167549" y="700157"/>
                    <a:pt x="2178940" y="713327"/>
                  </a:cubicBezTo>
                  <a:lnTo>
                    <a:pt x="2376584" y="941260"/>
                  </a:lnTo>
                  <a:cubicBezTo>
                    <a:pt x="2423551" y="995379"/>
                    <a:pt x="2479052" y="1041453"/>
                    <a:pt x="2540891" y="1077658"/>
                  </a:cubicBezTo>
                  <a:lnTo>
                    <a:pt x="2733676" y="1190625"/>
                  </a:lnTo>
                  <a:moveTo>
                    <a:pt x="2320669" y="876774"/>
                  </a:moveTo>
                  <a:cubicBezTo>
                    <a:pt x="2297295" y="859964"/>
                    <a:pt x="2271635" y="846589"/>
                    <a:pt x="2244469" y="837055"/>
                  </a:cubicBezTo>
                  <a:cubicBezTo>
                    <a:pt x="2234691" y="833467"/>
                    <a:pt x="2224242" y="832085"/>
                    <a:pt x="2213869" y="833007"/>
                  </a:cubicBezTo>
                  <a:cubicBezTo>
                    <a:pt x="2203494" y="833929"/>
                    <a:pt x="2193453" y="837133"/>
                    <a:pt x="2184461" y="842389"/>
                  </a:cubicBezTo>
                  <a:lnTo>
                    <a:pt x="2112833" y="884108"/>
                  </a:lnTo>
                  <a:moveTo>
                    <a:pt x="2232849" y="771525"/>
                  </a:moveTo>
                  <a:lnTo>
                    <a:pt x="2261424" y="776001"/>
                  </a:lnTo>
                  <a:moveTo>
                    <a:pt x="3686175" y="766667"/>
                  </a:moveTo>
                  <a:lnTo>
                    <a:pt x="3714750" y="762000"/>
                  </a:lnTo>
                  <a:moveTo>
                    <a:pt x="2232849" y="771525"/>
                  </a:moveTo>
                  <a:lnTo>
                    <a:pt x="2228850" y="770763"/>
                  </a:lnTo>
                  <a:lnTo>
                    <a:pt x="2228850" y="685800"/>
                  </a:lnTo>
                  <a:moveTo>
                    <a:pt x="1989008" y="1182633"/>
                  </a:moveTo>
                  <a:lnTo>
                    <a:pt x="2052730" y="1104146"/>
                  </a:lnTo>
                  <a:cubicBezTo>
                    <a:pt x="2057487" y="1098322"/>
                    <a:pt x="2063998" y="1094193"/>
                    <a:pt x="2071294" y="1092374"/>
                  </a:cubicBezTo>
                  <a:cubicBezTo>
                    <a:pt x="2078590" y="1090554"/>
                    <a:pt x="2086277" y="1091143"/>
                    <a:pt x="2093212" y="1094050"/>
                  </a:cubicBezTo>
                  <a:cubicBezTo>
                    <a:pt x="2115558" y="1102967"/>
                    <a:pt x="2138631" y="1109946"/>
                    <a:pt x="2162173" y="1114909"/>
                  </a:cubicBezTo>
                  <a:cubicBezTo>
                    <a:pt x="2170772" y="1116776"/>
                    <a:pt x="2178354" y="1121808"/>
                    <a:pt x="2183413" y="1129007"/>
                  </a:cubicBezTo>
                  <a:lnTo>
                    <a:pt x="2288188" y="1278644"/>
                  </a:lnTo>
                  <a:moveTo>
                    <a:pt x="1815846" y="1172043"/>
                  </a:moveTo>
                  <a:lnTo>
                    <a:pt x="1902429" y="1095843"/>
                  </a:lnTo>
                  <a:cubicBezTo>
                    <a:pt x="1910355" y="1088825"/>
                    <a:pt x="1920261" y="1084434"/>
                    <a:pt x="1930786" y="1083275"/>
                  </a:cubicBezTo>
                  <a:cubicBezTo>
                    <a:pt x="1941309" y="1082115"/>
                    <a:pt x="1951933" y="1084243"/>
                    <a:pt x="1961198" y="1089366"/>
                  </a:cubicBezTo>
                  <a:lnTo>
                    <a:pt x="2032731" y="1128609"/>
                  </a:lnTo>
                  <a:moveTo>
                    <a:pt x="3295650" y="1257307"/>
                  </a:moveTo>
                  <a:lnTo>
                    <a:pt x="3316700" y="1212160"/>
                  </a:lnTo>
                  <a:cubicBezTo>
                    <a:pt x="3337928" y="1167991"/>
                    <a:pt x="3362611" y="1125568"/>
                    <a:pt x="3390519" y="1085286"/>
                  </a:cubicBezTo>
                  <a:cubicBezTo>
                    <a:pt x="3415646" y="1049085"/>
                    <a:pt x="3443307" y="1014709"/>
                    <a:pt x="3473291" y="982417"/>
                  </a:cubicBezTo>
                  <a:lnTo>
                    <a:pt x="3528345" y="923170"/>
                  </a:lnTo>
                  <a:cubicBezTo>
                    <a:pt x="3531642" y="919624"/>
                    <a:pt x="3535717" y="916890"/>
                    <a:pt x="3540248" y="915183"/>
                  </a:cubicBezTo>
                  <a:cubicBezTo>
                    <a:pt x="3544779" y="913477"/>
                    <a:pt x="3549643" y="912843"/>
                    <a:pt x="3554461" y="913332"/>
                  </a:cubicBezTo>
                  <a:cubicBezTo>
                    <a:pt x="3559278" y="913821"/>
                    <a:pt x="3563916" y="915420"/>
                    <a:pt x="3568012" y="918003"/>
                  </a:cubicBezTo>
                  <a:cubicBezTo>
                    <a:pt x="3572108" y="920586"/>
                    <a:pt x="3575549" y="924083"/>
                    <a:pt x="3578066" y="928219"/>
                  </a:cubicBezTo>
                  <a:lnTo>
                    <a:pt x="3635216" y="1021468"/>
                  </a:lnTo>
                  <a:cubicBezTo>
                    <a:pt x="3653713" y="1051795"/>
                    <a:pt x="3680936" y="1075831"/>
                    <a:pt x="3713321" y="1090429"/>
                  </a:cubicBezTo>
                  <a:lnTo>
                    <a:pt x="3778186" y="1119861"/>
                  </a:lnTo>
                  <a:cubicBezTo>
                    <a:pt x="3811910" y="1135122"/>
                    <a:pt x="3839640" y="1161110"/>
                    <a:pt x="3857053" y="1193776"/>
                  </a:cubicBezTo>
                  <a:lnTo>
                    <a:pt x="3952303" y="1371607"/>
                  </a:lnTo>
                  <a:moveTo>
                    <a:pt x="3828575" y="1154533"/>
                  </a:moveTo>
                  <a:cubicBezTo>
                    <a:pt x="3784570" y="1166344"/>
                    <a:pt x="3728563" y="1221208"/>
                    <a:pt x="3728563" y="1221208"/>
                  </a:cubicBezTo>
                  <a:moveTo>
                    <a:pt x="4213096" y="1015653"/>
                  </a:moveTo>
                  <a:lnTo>
                    <a:pt x="4330063" y="917069"/>
                  </a:lnTo>
                  <a:cubicBezTo>
                    <a:pt x="4343628" y="905613"/>
                    <a:pt x="4360316" y="898481"/>
                    <a:pt x="4377971" y="896597"/>
                  </a:cubicBezTo>
                  <a:cubicBezTo>
                    <a:pt x="4395628" y="894712"/>
                    <a:pt x="4413444" y="898160"/>
                    <a:pt x="4429123" y="906497"/>
                  </a:cubicBezTo>
                  <a:lnTo>
                    <a:pt x="4501227" y="944597"/>
                  </a:lnTo>
                  <a:cubicBezTo>
                    <a:pt x="4532806" y="961459"/>
                    <a:pt x="4569028" y="967545"/>
                    <a:pt x="4604383" y="961932"/>
                  </a:cubicBezTo>
                  <a:lnTo>
                    <a:pt x="4626957" y="958408"/>
                  </a:lnTo>
                  <a:cubicBezTo>
                    <a:pt x="4676178" y="950794"/>
                    <a:pt x="4723864" y="935358"/>
                    <a:pt x="4768213" y="912688"/>
                  </a:cubicBezTo>
                  <a:lnTo>
                    <a:pt x="4921470" y="834011"/>
                  </a:lnTo>
                  <a:cubicBezTo>
                    <a:pt x="4928320" y="830476"/>
                    <a:pt x="4936116" y="829207"/>
                    <a:pt x="4943735" y="830388"/>
                  </a:cubicBezTo>
                  <a:cubicBezTo>
                    <a:pt x="4951353" y="831569"/>
                    <a:pt x="4958398" y="835139"/>
                    <a:pt x="4963856" y="840584"/>
                  </a:cubicBezTo>
                  <a:lnTo>
                    <a:pt x="5008338" y="885065"/>
                  </a:lnTo>
                  <a:moveTo>
                    <a:pt x="3585972" y="940110"/>
                  </a:moveTo>
                  <a:lnTo>
                    <a:pt x="3714750" y="764088"/>
                  </a:lnTo>
                  <a:lnTo>
                    <a:pt x="3838575" y="594353"/>
                  </a:lnTo>
                  <a:cubicBezTo>
                    <a:pt x="3849344" y="579634"/>
                    <a:pt x="3863857" y="568064"/>
                    <a:pt x="3880605" y="560846"/>
                  </a:cubicBezTo>
                  <a:cubicBezTo>
                    <a:pt x="3897354" y="553627"/>
                    <a:pt x="3915729" y="551022"/>
                    <a:pt x="3933825" y="553300"/>
                  </a:cubicBezTo>
                  <a:lnTo>
                    <a:pt x="4057650" y="568826"/>
                  </a:lnTo>
                  <a:cubicBezTo>
                    <a:pt x="4074226" y="570898"/>
                    <a:pt x="4091056" y="569310"/>
                    <a:pt x="4106952" y="564176"/>
                  </a:cubicBezTo>
                  <a:cubicBezTo>
                    <a:pt x="4122849" y="559041"/>
                    <a:pt x="4137427" y="550484"/>
                    <a:pt x="4149661" y="539108"/>
                  </a:cubicBezTo>
                  <a:lnTo>
                    <a:pt x="4206811" y="486054"/>
                  </a:lnTo>
                  <a:cubicBezTo>
                    <a:pt x="4243123" y="452217"/>
                    <a:pt x="4283655" y="423211"/>
                    <a:pt x="4327398" y="399757"/>
                  </a:cubicBezTo>
                  <a:lnTo>
                    <a:pt x="4333113" y="396709"/>
                  </a:lnTo>
                  <a:cubicBezTo>
                    <a:pt x="4348847" y="388296"/>
                    <a:pt x="4366397" y="383847"/>
                    <a:pt x="4384239" y="383747"/>
                  </a:cubicBezTo>
                  <a:cubicBezTo>
                    <a:pt x="4402081" y="383647"/>
                    <a:pt x="4419679" y="387900"/>
                    <a:pt x="4435506" y="396138"/>
                  </a:cubicBezTo>
                  <a:lnTo>
                    <a:pt x="4470273" y="414235"/>
                  </a:lnTo>
                  <a:cubicBezTo>
                    <a:pt x="4487922" y="423394"/>
                    <a:pt x="4507729" y="427586"/>
                    <a:pt x="4527576" y="426361"/>
                  </a:cubicBezTo>
                  <a:cubicBezTo>
                    <a:pt x="4547422" y="425136"/>
                    <a:pt x="4566565" y="418541"/>
                    <a:pt x="4582953" y="407282"/>
                  </a:cubicBezTo>
                  <a:lnTo>
                    <a:pt x="4700778" y="326319"/>
                  </a:lnTo>
                  <a:cubicBezTo>
                    <a:pt x="4720870" y="312496"/>
                    <a:pt x="4744683" y="305090"/>
                    <a:pt x="4769072" y="305079"/>
                  </a:cubicBezTo>
                  <a:lnTo>
                    <a:pt x="4913947" y="305079"/>
                  </a:lnTo>
                  <a:cubicBezTo>
                    <a:pt x="4941711" y="305107"/>
                    <a:pt x="4968619" y="314693"/>
                    <a:pt x="4990147" y="332225"/>
                  </a:cubicBezTo>
                  <a:lnTo>
                    <a:pt x="5143500" y="457193"/>
                  </a:lnTo>
                  <a:moveTo>
                    <a:pt x="4990241" y="332240"/>
                  </a:moveTo>
                  <a:lnTo>
                    <a:pt x="4892515" y="409774"/>
                  </a:lnTo>
                  <a:cubicBezTo>
                    <a:pt x="4867765" y="429365"/>
                    <a:pt x="4848314" y="454840"/>
                    <a:pt x="4835936" y="483877"/>
                  </a:cubicBezTo>
                  <a:lnTo>
                    <a:pt x="4808790" y="547219"/>
                  </a:lnTo>
                  <a:moveTo>
                    <a:pt x="4058222" y="568839"/>
                  </a:moveTo>
                  <a:lnTo>
                    <a:pt x="4174807" y="705999"/>
                  </a:lnTo>
                  <a:cubicBezTo>
                    <a:pt x="4188895" y="722569"/>
                    <a:pt x="4207596" y="734569"/>
                    <a:pt x="4228529" y="740472"/>
                  </a:cubicBezTo>
                  <a:cubicBezTo>
                    <a:pt x="4249461" y="746376"/>
                    <a:pt x="4271677" y="745914"/>
                    <a:pt x="4292346" y="739146"/>
                  </a:cubicBezTo>
                  <a:lnTo>
                    <a:pt x="4371213" y="713333"/>
                  </a:lnTo>
                  <a:cubicBezTo>
                    <a:pt x="4389120" y="707441"/>
                    <a:pt x="4408245" y="706274"/>
                    <a:pt x="4426735" y="709945"/>
                  </a:cubicBezTo>
                  <a:cubicBezTo>
                    <a:pt x="4445225" y="713617"/>
                    <a:pt x="4462452" y="722002"/>
                    <a:pt x="4476750" y="734288"/>
                  </a:cubicBezTo>
                  <a:lnTo>
                    <a:pt x="4556570" y="803059"/>
                  </a:lnTo>
                  <a:moveTo>
                    <a:pt x="0" y="1371600"/>
                  </a:moveTo>
                  <a:lnTo>
                    <a:pt x="6057900" y="1371600"/>
                  </a:lnTo>
                  <a:moveTo>
                    <a:pt x="5943600" y="1200150"/>
                  </a:moveTo>
                  <a:lnTo>
                    <a:pt x="5943600" y="1371600"/>
                  </a:lnTo>
                  <a:moveTo>
                    <a:pt x="5600700" y="876300"/>
                  </a:moveTo>
                  <a:lnTo>
                    <a:pt x="5600700" y="1371600"/>
                  </a:lnTo>
                  <a:moveTo>
                    <a:pt x="5257800" y="571500"/>
                  </a:moveTo>
                  <a:lnTo>
                    <a:pt x="5257800" y="1371600"/>
                  </a:lnTo>
                  <a:moveTo>
                    <a:pt x="1371600" y="571500"/>
                  </a:moveTo>
                  <a:lnTo>
                    <a:pt x="1371600" y="1371600"/>
                  </a:lnTo>
                  <a:moveTo>
                    <a:pt x="800100" y="1371600"/>
                  </a:moveTo>
                  <a:lnTo>
                    <a:pt x="800100" y="571500"/>
                  </a:lnTo>
                  <a:moveTo>
                    <a:pt x="455865" y="914400"/>
                  </a:moveTo>
                  <a:lnTo>
                    <a:pt x="455865" y="1371600"/>
                  </a:lnTo>
                  <a:moveTo>
                    <a:pt x="5029200" y="1371600"/>
                  </a:moveTo>
                  <a:lnTo>
                    <a:pt x="5029200" y="1200150"/>
                  </a:lnTo>
                  <a:moveTo>
                    <a:pt x="3086100" y="1200150"/>
                  </a:moveTo>
                  <a:lnTo>
                    <a:pt x="3086100" y="1371600"/>
                  </a:lnTo>
                  <a:moveTo>
                    <a:pt x="2857500" y="1200150"/>
                  </a:moveTo>
                  <a:lnTo>
                    <a:pt x="2857500" y="1371600"/>
                  </a:lnTo>
                  <a:moveTo>
                    <a:pt x="2628900" y="1200150"/>
                  </a:moveTo>
                  <a:lnTo>
                    <a:pt x="2628900" y="1371600"/>
                  </a:lnTo>
                  <a:moveTo>
                    <a:pt x="1028700" y="1371600"/>
                  </a:moveTo>
                  <a:lnTo>
                    <a:pt x="1028700" y="1200150"/>
                  </a:lnTo>
                  <a:moveTo>
                    <a:pt x="114300" y="1200150"/>
                  </a:moveTo>
                  <a:lnTo>
                    <a:pt x="114300" y="1371600"/>
                  </a:lnTo>
                  <a:moveTo>
                    <a:pt x="3714750" y="685800"/>
                  </a:moveTo>
                  <a:lnTo>
                    <a:pt x="3714750" y="764190"/>
                  </a:lnTo>
                  <a:moveTo>
                    <a:pt x="4515326" y="171164"/>
                  </a:moveTo>
                  <a:lnTo>
                    <a:pt x="4343400" y="171164"/>
                  </a:lnTo>
                  <a:lnTo>
                    <a:pt x="4343400" y="57150"/>
                  </a:lnTo>
                  <a:lnTo>
                    <a:pt x="4515326" y="57150"/>
                  </a:lnTo>
                  <a:lnTo>
                    <a:pt x="4486751" y="114204"/>
                  </a:lnTo>
                  <a:close/>
                  <a:moveTo>
                    <a:pt x="4343400" y="391953"/>
                  </a:moveTo>
                  <a:lnTo>
                    <a:pt x="4343400" y="0"/>
                  </a:lnTo>
                  <a:moveTo>
                    <a:pt x="2676524" y="447675"/>
                  </a:moveTo>
                  <a:cubicBezTo>
                    <a:pt x="2676524" y="426633"/>
                    <a:pt x="2693583" y="409575"/>
                    <a:pt x="2714624" y="409575"/>
                  </a:cubicBezTo>
                  <a:cubicBezTo>
                    <a:pt x="2735667" y="409575"/>
                    <a:pt x="2752724" y="426633"/>
                    <a:pt x="2752724" y="447675"/>
                  </a:cubicBezTo>
                  <a:cubicBezTo>
                    <a:pt x="2752724" y="468716"/>
                    <a:pt x="2735667" y="485775"/>
                    <a:pt x="2714624" y="485775"/>
                  </a:cubicBezTo>
                  <a:cubicBezTo>
                    <a:pt x="2693583" y="485775"/>
                    <a:pt x="2676524" y="468716"/>
                    <a:pt x="2676524" y="447675"/>
                  </a:cubicBezTo>
                  <a:close/>
                  <a:moveTo>
                    <a:pt x="2755201" y="549682"/>
                  </a:moveTo>
                  <a:lnTo>
                    <a:pt x="2708433" y="589496"/>
                  </a:lnTo>
                  <a:cubicBezTo>
                    <a:pt x="2707257" y="590527"/>
                    <a:pt x="2705806" y="591194"/>
                    <a:pt x="2704258" y="591418"/>
                  </a:cubicBezTo>
                  <a:cubicBezTo>
                    <a:pt x="2702710" y="591643"/>
                    <a:pt x="2701130" y="591413"/>
                    <a:pt x="2699709" y="590758"/>
                  </a:cubicBezTo>
                  <a:cubicBezTo>
                    <a:pt x="2698288" y="590104"/>
                    <a:pt x="2697088" y="589051"/>
                    <a:pt x="2696253" y="587728"/>
                  </a:cubicBezTo>
                  <a:cubicBezTo>
                    <a:pt x="2695417" y="586405"/>
                    <a:pt x="2694984" y="584869"/>
                    <a:pt x="2695003" y="583305"/>
                  </a:cubicBezTo>
                  <a:lnTo>
                    <a:pt x="2695003" y="517773"/>
                  </a:lnTo>
                  <a:moveTo>
                    <a:pt x="2662428" y="621133"/>
                  </a:moveTo>
                  <a:lnTo>
                    <a:pt x="2662428" y="645994"/>
                  </a:lnTo>
                  <a:cubicBezTo>
                    <a:pt x="2662403" y="649264"/>
                    <a:pt x="2663278" y="652478"/>
                    <a:pt x="2664958" y="655284"/>
                  </a:cubicBezTo>
                  <a:cubicBezTo>
                    <a:pt x="2666638" y="658089"/>
                    <a:pt x="2669059" y="660379"/>
                    <a:pt x="2671953" y="661900"/>
                  </a:cubicBezTo>
                  <a:cubicBezTo>
                    <a:pt x="2695671" y="674092"/>
                    <a:pt x="2755678" y="715526"/>
                    <a:pt x="2767203" y="826683"/>
                  </a:cubicBezTo>
                  <a:moveTo>
                    <a:pt x="2656616" y="510152"/>
                  </a:moveTo>
                  <a:cubicBezTo>
                    <a:pt x="2635944" y="543546"/>
                    <a:pt x="2624020" y="581612"/>
                    <a:pt x="2621945" y="620832"/>
                  </a:cubicBezTo>
                  <a:cubicBezTo>
                    <a:pt x="2621843" y="623556"/>
                    <a:pt x="2621103" y="626220"/>
                    <a:pt x="2619786" y="628606"/>
                  </a:cubicBezTo>
                  <a:cubicBezTo>
                    <a:pt x="2618469" y="630993"/>
                    <a:pt x="2616609" y="633037"/>
                    <a:pt x="2614359" y="634574"/>
                  </a:cubicBezTo>
                  <a:cubicBezTo>
                    <a:pt x="2612108" y="636111"/>
                    <a:pt x="2609527" y="637100"/>
                    <a:pt x="2606825" y="637459"/>
                  </a:cubicBezTo>
                  <a:cubicBezTo>
                    <a:pt x="2604123" y="637819"/>
                    <a:pt x="2601374" y="637540"/>
                    <a:pt x="2598799" y="636645"/>
                  </a:cubicBezTo>
                  <a:cubicBezTo>
                    <a:pt x="2589222" y="633428"/>
                    <a:pt x="2580312" y="628489"/>
                    <a:pt x="2572510" y="622071"/>
                  </a:cubicBezTo>
                  <a:cubicBezTo>
                    <a:pt x="2565984" y="616406"/>
                    <a:pt x="2561432" y="608810"/>
                    <a:pt x="2559514" y="600384"/>
                  </a:cubicBezTo>
                  <a:cubicBezTo>
                    <a:pt x="2557595" y="591957"/>
                    <a:pt x="2558411" y="583139"/>
                    <a:pt x="2561842" y="575208"/>
                  </a:cubicBezTo>
                  <a:cubicBezTo>
                    <a:pt x="2572891" y="549300"/>
                    <a:pt x="2594227" y="506723"/>
                    <a:pt x="2623850" y="482148"/>
                  </a:cubicBezTo>
                  <a:cubicBezTo>
                    <a:pt x="2626117" y="480283"/>
                    <a:pt x="2628962" y="479263"/>
                    <a:pt x="2631899" y="479263"/>
                  </a:cubicBezTo>
                  <a:cubicBezTo>
                    <a:pt x="2634834" y="479263"/>
                    <a:pt x="2637680" y="480283"/>
                    <a:pt x="2639947" y="482148"/>
                  </a:cubicBezTo>
                  <a:lnTo>
                    <a:pt x="2654044" y="494055"/>
                  </a:lnTo>
                  <a:cubicBezTo>
                    <a:pt x="2656332" y="495983"/>
                    <a:pt x="2657850" y="498670"/>
                    <a:pt x="2658322" y="501625"/>
                  </a:cubicBezTo>
                  <a:cubicBezTo>
                    <a:pt x="2658795" y="504580"/>
                    <a:pt x="2658189" y="507607"/>
                    <a:pt x="2656616" y="510152"/>
                  </a:cubicBezTo>
                  <a:close/>
                  <a:moveTo>
                    <a:pt x="2662429" y="704180"/>
                  </a:moveTo>
                  <a:lnTo>
                    <a:pt x="2593087" y="806859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57625" y="4391501"/>
            <a:ext cx="1343025" cy="239755"/>
            <a:chOff x="2657475" y="3629025"/>
            <a:chExt cx="1343025" cy="239755"/>
          </a:xfrm>
        </p:grpSpPr>
        <p:sp>
          <p:nvSpPr>
            <p:cNvPr id="17" name="Rounded Rectangle 16"/>
            <p:cNvSpPr/>
            <p:nvPr/>
          </p:nvSpPr>
          <p:spPr>
            <a:xfrm>
              <a:off x="2657475" y="3629025"/>
              <a:ext cx="1343025" cy="143827"/>
            </a:xfrm>
            <a:custGeom>
              <a:avLst/>
              <a:gdLst/>
              <a:ahLst/>
              <a:cxnLst/>
              <a:rect l="0" t="0" r="0" b="0"/>
              <a:pathLst>
                <a:path w="1343025" h="143827">
                  <a:moveTo>
                    <a:pt x="1343025" y="0"/>
                  </a:moveTo>
                  <a:cubicBezTo>
                    <a:pt x="1054417" y="117157"/>
                    <a:pt x="770572" y="143827"/>
                    <a:pt x="538162" y="120015"/>
                  </a:cubicBezTo>
                  <a:cubicBezTo>
                    <a:pt x="279082" y="92392"/>
                    <a:pt x="81915" y="33337"/>
                    <a:pt x="0" y="1333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57475" y="3629025"/>
              <a:ext cx="1343025" cy="239755"/>
            </a:xfrm>
            <a:custGeom>
              <a:avLst/>
              <a:gdLst/>
              <a:ahLst/>
              <a:cxnLst/>
              <a:rect l="0" t="0" r="0" b="0"/>
              <a:pathLst>
                <a:path w="1343025" h="239755">
                  <a:moveTo>
                    <a:pt x="1343025" y="0"/>
                  </a:moveTo>
                  <a:cubicBezTo>
                    <a:pt x="729535" y="239755"/>
                    <a:pt x="150354" y="66915"/>
                    <a:pt x="0" y="13756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97151" y="1385411"/>
            <a:ext cx="24093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Contribution Journey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565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Newbie
Contributor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57625" y="2547461"/>
            <a:ext cx="12287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Documentation
&amp; Bug Fixes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141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Confident
Contributor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6255" y="3061811"/>
            <a:ext cx="16144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Lacking experience,
skills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9070" y="3061811"/>
            <a:ext cx="14001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Learning Git, PRs,
issue handling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25953" y="3061811"/>
            <a:ext cx="15001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Collaborative
workflow mastered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6DFF5D-76AC-4299-1F37-202FB4B7B2DB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oss-contribution.png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886D2-56A5-285A-55A9-AC2CE4793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803C079-CA32-56AC-87FF-566496C36288}"/>
              </a:ext>
            </a:extLst>
          </p:cNvPr>
          <p:cNvSpPr/>
          <p:nvPr/>
        </p:nvSpPr>
        <p:spPr>
          <a:xfrm>
            <a:off x="-678426" y="3015231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F042BC-2DD7-E8BB-0C80-C2389DE4B6D0}"/>
              </a:ext>
            </a:extLst>
          </p:cNvPr>
          <p:cNvGrpSpPr/>
          <p:nvPr/>
        </p:nvGrpSpPr>
        <p:grpSpPr>
          <a:xfrm>
            <a:off x="1850707" y="2005488"/>
            <a:ext cx="1768792" cy="3462337"/>
            <a:chOff x="650557" y="1243012"/>
            <a:chExt cx="1768792" cy="346233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8D7B834-6A99-8BBD-AD2B-06D21B0435B2}"/>
                </a:ext>
              </a:extLst>
            </p:cNvPr>
            <p:cNvSpPr/>
            <p:nvPr/>
          </p:nvSpPr>
          <p:spPr>
            <a:xfrm>
              <a:off x="650557" y="1243012"/>
              <a:ext cx="1768792" cy="3462337"/>
            </a:xfrm>
            <a:custGeom>
              <a:avLst/>
              <a:gdLst/>
              <a:ahLst/>
              <a:cxnLst/>
              <a:rect l="0" t="0" r="0" b="0"/>
              <a:pathLst>
                <a:path w="1768792" h="3462337">
                  <a:moveTo>
                    <a:pt x="35242" y="357187"/>
                  </a:moveTo>
                  <a:cubicBezTo>
                    <a:pt x="30480" y="319087"/>
                    <a:pt x="37147" y="280987"/>
                    <a:pt x="35242" y="242887"/>
                  </a:cubicBezTo>
                  <a:cubicBezTo>
                    <a:pt x="32385" y="181927"/>
                    <a:pt x="52387" y="116204"/>
                    <a:pt x="101917" y="80962"/>
                  </a:cubicBezTo>
                  <a:cubicBezTo>
                    <a:pt x="152400" y="46672"/>
                    <a:pt x="202882" y="11429"/>
                    <a:pt x="263842" y="14287"/>
                  </a:cubicBezTo>
                  <a:cubicBezTo>
                    <a:pt x="401002" y="20002"/>
                    <a:pt x="539115" y="20954"/>
                    <a:pt x="676275" y="14287"/>
                  </a:cubicBezTo>
                  <a:cubicBezTo>
                    <a:pt x="822960" y="6667"/>
                    <a:pt x="970597" y="19050"/>
                    <a:pt x="1117282" y="14287"/>
                  </a:cubicBezTo>
                  <a:cubicBezTo>
                    <a:pt x="1251585" y="9525"/>
                    <a:pt x="1389697" y="44767"/>
                    <a:pt x="1521142" y="14287"/>
                  </a:cubicBezTo>
                  <a:cubicBezTo>
                    <a:pt x="1580197" y="0"/>
                    <a:pt x="1644967" y="34289"/>
                    <a:pt x="1683067" y="80962"/>
                  </a:cubicBezTo>
                  <a:cubicBezTo>
                    <a:pt x="1721167" y="128587"/>
                    <a:pt x="1744980" y="182879"/>
                    <a:pt x="1749742" y="242887"/>
                  </a:cubicBezTo>
                  <a:cubicBezTo>
                    <a:pt x="1752600" y="280987"/>
                    <a:pt x="1745932" y="319087"/>
                    <a:pt x="1749742" y="357187"/>
                  </a:cubicBezTo>
                  <a:moveTo>
                    <a:pt x="1749742" y="1957387"/>
                  </a:moveTo>
                  <a:cubicBezTo>
                    <a:pt x="1753552" y="1773555"/>
                    <a:pt x="1757362" y="1589722"/>
                    <a:pt x="1749742" y="1405890"/>
                  </a:cubicBezTo>
                  <a:cubicBezTo>
                    <a:pt x="1742122" y="1238250"/>
                    <a:pt x="1759267" y="1069657"/>
                    <a:pt x="1749742" y="902017"/>
                  </a:cubicBezTo>
                  <a:cubicBezTo>
                    <a:pt x="1739265" y="721042"/>
                    <a:pt x="1744027" y="539115"/>
                    <a:pt x="1749742" y="357187"/>
                  </a:cubicBezTo>
                  <a:moveTo>
                    <a:pt x="35242" y="1957387"/>
                  </a:moveTo>
                  <a:cubicBezTo>
                    <a:pt x="36194" y="1780222"/>
                    <a:pt x="54292" y="1603057"/>
                    <a:pt x="35242" y="1427797"/>
                  </a:cubicBezTo>
                  <a:cubicBezTo>
                    <a:pt x="16192" y="1254442"/>
                    <a:pt x="22860" y="1079182"/>
                    <a:pt x="35242" y="905827"/>
                  </a:cubicBezTo>
                  <a:cubicBezTo>
                    <a:pt x="48577" y="723899"/>
                    <a:pt x="32385" y="540067"/>
                    <a:pt x="35242" y="357187"/>
                  </a:cubicBezTo>
                  <a:moveTo>
                    <a:pt x="1749742" y="1957387"/>
                  </a:moveTo>
                  <a:cubicBezTo>
                    <a:pt x="1735455" y="2182177"/>
                    <a:pt x="1768792" y="2407920"/>
                    <a:pt x="1749742" y="2631757"/>
                  </a:cubicBezTo>
                  <a:cubicBezTo>
                    <a:pt x="1733550" y="2830830"/>
                    <a:pt x="1744027" y="3031807"/>
                    <a:pt x="1749742" y="3230880"/>
                  </a:cubicBezTo>
                  <a:cubicBezTo>
                    <a:pt x="1751647" y="3287077"/>
                    <a:pt x="1717357" y="3333750"/>
                    <a:pt x="1683067" y="3381375"/>
                  </a:cubicBezTo>
                  <a:cubicBezTo>
                    <a:pt x="1647825" y="3428047"/>
                    <a:pt x="1582102" y="3446145"/>
                    <a:pt x="1521142" y="3443287"/>
                  </a:cubicBezTo>
                  <a:cubicBezTo>
                    <a:pt x="1377315" y="3436620"/>
                    <a:pt x="1232534" y="3429952"/>
                    <a:pt x="1088707" y="3443287"/>
                  </a:cubicBezTo>
                  <a:cubicBezTo>
                    <a:pt x="957262" y="3455670"/>
                    <a:pt x="823912" y="3425190"/>
                    <a:pt x="693420" y="3443287"/>
                  </a:cubicBezTo>
                  <a:cubicBezTo>
                    <a:pt x="551497" y="3462337"/>
                    <a:pt x="405764" y="3426142"/>
                    <a:pt x="263842" y="3443287"/>
                  </a:cubicBezTo>
                  <a:cubicBezTo>
                    <a:pt x="203835" y="3450907"/>
                    <a:pt x="143827" y="3422332"/>
                    <a:pt x="101917" y="3381375"/>
                  </a:cubicBezTo>
                  <a:cubicBezTo>
                    <a:pt x="60007" y="3340417"/>
                    <a:pt x="44767" y="3286125"/>
                    <a:pt x="35242" y="3230880"/>
                  </a:cubicBezTo>
                  <a:cubicBezTo>
                    <a:pt x="0" y="3032760"/>
                    <a:pt x="52387" y="2827020"/>
                    <a:pt x="35242" y="2626995"/>
                  </a:cubicBezTo>
                  <a:cubicBezTo>
                    <a:pt x="16192" y="2404110"/>
                    <a:pt x="33337" y="2180272"/>
                    <a:pt x="35242" y="195738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B741F2E-CA1E-4EB2-0EE6-51700B78331F}"/>
                </a:ext>
              </a:extLst>
            </p:cNvPr>
            <p:cNvSpPr/>
            <p:nvPr/>
          </p:nvSpPr>
          <p:spPr>
            <a:xfrm>
              <a:off x="6858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E78C4F-1E30-1779-2857-B0662082F72F}"/>
              </a:ext>
            </a:extLst>
          </p:cNvPr>
          <p:cNvGrpSpPr/>
          <p:nvPr/>
        </p:nvGrpSpPr>
        <p:grpSpPr>
          <a:xfrm>
            <a:off x="3642360" y="2004536"/>
            <a:ext cx="1804035" cy="3468052"/>
            <a:chOff x="2442210" y="1242060"/>
            <a:chExt cx="1804035" cy="346805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0C097A8-C96B-B85B-A050-A23466BE3A52}"/>
                </a:ext>
              </a:extLst>
            </p:cNvPr>
            <p:cNvSpPr/>
            <p:nvPr/>
          </p:nvSpPr>
          <p:spPr>
            <a:xfrm>
              <a:off x="2442210" y="1242060"/>
              <a:ext cx="1804035" cy="3468052"/>
            </a:xfrm>
            <a:custGeom>
              <a:avLst/>
              <a:gdLst/>
              <a:ahLst/>
              <a:cxnLst/>
              <a:rect l="0" t="0" r="0" b="0"/>
              <a:pathLst>
                <a:path w="1804035" h="3468052">
                  <a:moveTo>
                    <a:pt x="1786890" y="358139"/>
                  </a:moveTo>
                  <a:cubicBezTo>
                    <a:pt x="1771650" y="619125"/>
                    <a:pt x="1790700" y="881062"/>
                    <a:pt x="1786890" y="1142047"/>
                  </a:cubicBezTo>
                  <a:cubicBezTo>
                    <a:pt x="1783080" y="1414462"/>
                    <a:pt x="1804035" y="1686877"/>
                    <a:pt x="1786890" y="1958340"/>
                  </a:cubicBezTo>
                  <a:moveTo>
                    <a:pt x="72390" y="358139"/>
                  </a:moveTo>
                  <a:cubicBezTo>
                    <a:pt x="81915" y="551497"/>
                    <a:pt x="87630" y="746760"/>
                    <a:pt x="72390" y="940117"/>
                  </a:cubicBezTo>
                  <a:cubicBezTo>
                    <a:pt x="58102" y="1124902"/>
                    <a:pt x="78105" y="1310640"/>
                    <a:pt x="72390" y="1496377"/>
                  </a:cubicBezTo>
                  <a:cubicBezTo>
                    <a:pt x="67627" y="1650682"/>
                    <a:pt x="58102" y="1804987"/>
                    <a:pt x="72390" y="1958340"/>
                  </a:cubicBezTo>
                  <a:moveTo>
                    <a:pt x="1786890" y="1958340"/>
                  </a:moveTo>
                  <a:cubicBezTo>
                    <a:pt x="1783080" y="2161222"/>
                    <a:pt x="1801177" y="2364105"/>
                    <a:pt x="1786890" y="2566035"/>
                  </a:cubicBezTo>
                  <a:cubicBezTo>
                    <a:pt x="1771650" y="2787015"/>
                    <a:pt x="1779270" y="3009900"/>
                    <a:pt x="1786890" y="3231832"/>
                  </a:cubicBezTo>
                  <a:cubicBezTo>
                    <a:pt x="1788795" y="3288030"/>
                    <a:pt x="1769745" y="3351847"/>
                    <a:pt x="1720215" y="3382327"/>
                  </a:cubicBezTo>
                  <a:cubicBezTo>
                    <a:pt x="1669732" y="3412807"/>
                    <a:pt x="1618297" y="3433762"/>
                    <a:pt x="1558290" y="3444240"/>
                  </a:cubicBezTo>
                  <a:cubicBezTo>
                    <a:pt x="1420177" y="3468052"/>
                    <a:pt x="1278255" y="3459480"/>
                    <a:pt x="1139190" y="3444240"/>
                  </a:cubicBezTo>
                  <a:cubicBezTo>
                    <a:pt x="995362" y="3428047"/>
                    <a:pt x="850582" y="3449955"/>
                    <a:pt x="706755" y="3444240"/>
                  </a:cubicBezTo>
                  <a:cubicBezTo>
                    <a:pt x="571500" y="3439477"/>
                    <a:pt x="436245" y="3451860"/>
                    <a:pt x="300990" y="3444240"/>
                  </a:cubicBezTo>
                  <a:cubicBezTo>
                    <a:pt x="240030" y="3440430"/>
                    <a:pt x="182880" y="3420427"/>
                    <a:pt x="139065" y="3382327"/>
                  </a:cubicBezTo>
                  <a:cubicBezTo>
                    <a:pt x="95250" y="3343275"/>
                    <a:pt x="90487" y="3285172"/>
                    <a:pt x="72390" y="3231832"/>
                  </a:cubicBezTo>
                  <a:cubicBezTo>
                    <a:pt x="0" y="3015615"/>
                    <a:pt x="68580" y="2775585"/>
                    <a:pt x="72390" y="2547937"/>
                  </a:cubicBezTo>
                  <a:cubicBezTo>
                    <a:pt x="75247" y="2351722"/>
                    <a:pt x="58102" y="2154555"/>
                    <a:pt x="72390" y="1958340"/>
                  </a:cubicBezTo>
                  <a:moveTo>
                    <a:pt x="72390" y="358139"/>
                  </a:moveTo>
                  <a:cubicBezTo>
                    <a:pt x="72390" y="320039"/>
                    <a:pt x="74295" y="281939"/>
                    <a:pt x="72390" y="243839"/>
                  </a:cubicBezTo>
                  <a:cubicBezTo>
                    <a:pt x="68580" y="183832"/>
                    <a:pt x="100012" y="128587"/>
                    <a:pt x="139065" y="81914"/>
                  </a:cubicBezTo>
                  <a:cubicBezTo>
                    <a:pt x="179070" y="36194"/>
                    <a:pt x="240982" y="22860"/>
                    <a:pt x="300990" y="15239"/>
                  </a:cubicBezTo>
                  <a:cubicBezTo>
                    <a:pt x="426720" y="0"/>
                    <a:pt x="555307" y="23812"/>
                    <a:pt x="681990" y="15239"/>
                  </a:cubicBezTo>
                  <a:cubicBezTo>
                    <a:pt x="833437" y="4762"/>
                    <a:pt x="985837" y="2857"/>
                    <a:pt x="1137285" y="15239"/>
                  </a:cubicBezTo>
                  <a:cubicBezTo>
                    <a:pt x="1277302" y="26669"/>
                    <a:pt x="1419225" y="952"/>
                    <a:pt x="1558290" y="15239"/>
                  </a:cubicBezTo>
                  <a:cubicBezTo>
                    <a:pt x="1618297" y="21907"/>
                    <a:pt x="1678305" y="38100"/>
                    <a:pt x="1720215" y="81914"/>
                  </a:cubicBezTo>
                  <a:cubicBezTo>
                    <a:pt x="1762125" y="125729"/>
                    <a:pt x="1781175" y="183832"/>
                    <a:pt x="1786890" y="243839"/>
                  </a:cubicBezTo>
                  <a:cubicBezTo>
                    <a:pt x="1790700" y="281939"/>
                    <a:pt x="1787842" y="320039"/>
                    <a:pt x="1786890" y="35813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26DD72-2DC3-18E0-1075-D4ACB03FD207}"/>
                </a:ext>
              </a:extLst>
            </p:cNvPr>
            <p:cNvSpPr/>
            <p:nvPr/>
          </p:nvSpPr>
          <p:spPr>
            <a:xfrm>
              <a:off x="25146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1C5B6-0AA3-6E18-3E93-AB1B23EE1F38}"/>
              </a:ext>
            </a:extLst>
          </p:cNvPr>
          <p:cNvGrpSpPr/>
          <p:nvPr/>
        </p:nvGrpSpPr>
        <p:grpSpPr>
          <a:xfrm>
            <a:off x="5528310" y="1985486"/>
            <a:ext cx="1746884" cy="3480435"/>
            <a:chOff x="4328160" y="1223010"/>
            <a:chExt cx="1746884" cy="348043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F70077-E972-9C7E-8CF8-49BE65C6BF73}"/>
                </a:ext>
              </a:extLst>
            </p:cNvPr>
            <p:cNvSpPr/>
            <p:nvPr/>
          </p:nvSpPr>
          <p:spPr>
            <a:xfrm>
              <a:off x="4328160" y="1223010"/>
              <a:ext cx="1746884" cy="3480435"/>
            </a:xfrm>
            <a:custGeom>
              <a:avLst/>
              <a:gdLst/>
              <a:ahLst/>
              <a:cxnLst/>
              <a:rect l="0" t="0" r="0" b="0"/>
              <a:pathLst>
                <a:path w="1746884" h="3480435">
                  <a:moveTo>
                    <a:pt x="15240" y="377189"/>
                  </a:moveTo>
                  <a:cubicBezTo>
                    <a:pt x="10477" y="339089"/>
                    <a:pt x="17145" y="300989"/>
                    <a:pt x="15240" y="262889"/>
                  </a:cubicBezTo>
                  <a:cubicBezTo>
                    <a:pt x="12382" y="201929"/>
                    <a:pt x="38100" y="142875"/>
                    <a:pt x="81915" y="100964"/>
                  </a:cubicBezTo>
                  <a:cubicBezTo>
                    <a:pt x="126682" y="60007"/>
                    <a:pt x="183832" y="29527"/>
                    <a:pt x="243840" y="34289"/>
                  </a:cubicBezTo>
                  <a:cubicBezTo>
                    <a:pt x="449580" y="49529"/>
                    <a:pt x="656272" y="32385"/>
                    <a:pt x="862965" y="34289"/>
                  </a:cubicBezTo>
                  <a:cubicBezTo>
                    <a:pt x="1075372" y="36194"/>
                    <a:pt x="1291590" y="0"/>
                    <a:pt x="1501140" y="34289"/>
                  </a:cubicBezTo>
                  <a:cubicBezTo>
                    <a:pt x="1561147" y="43814"/>
                    <a:pt x="1611630" y="68579"/>
                    <a:pt x="1663065" y="100964"/>
                  </a:cubicBezTo>
                  <a:cubicBezTo>
                    <a:pt x="1713547" y="134302"/>
                    <a:pt x="1720215" y="202882"/>
                    <a:pt x="1729740" y="262889"/>
                  </a:cubicBezTo>
                  <a:cubicBezTo>
                    <a:pt x="1735455" y="300989"/>
                    <a:pt x="1728787" y="339089"/>
                    <a:pt x="1729740" y="377189"/>
                  </a:cubicBezTo>
                  <a:moveTo>
                    <a:pt x="1729740" y="1977390"/>
                  </a:moveTo>
                  <a:cubicBezTo>
                    <a:pt x="1722120" y="1798319"/>
                    <a:pt x="1731645" y="1618297"/>
                    <a:pt x="1729740" y="1439227"/>
                  </a:cubicBezTo>
                  <a:cubicBezTo>
                    <a:pt x="1727834" y="1258252"/>
                    <a:pt x="1739265" y="1078230"/>
                    <a:pt x="1729740" y="897254"/>
                  </a:cubicBezTo>
                  <a:cubicBezTo>
                    <a:pt x="1720215" y="724852"/>
                    <a:pt x="1716405" y="550544"/>
                    <a:pt x="1729740" y="377189"/>
                  </a:cubicBezTo>
                  <a:moveTo>
                    <a:pt x="15240" y="377189"/>
                  </a:moveTo>
                  <a:cubicBezTo>
                    <a:pt x="30480" y="621029"/>
                    <a:pt x="22860" y="866775"/>
                    <a:pt x="15240" y="1110615"/>
                  </a:cubicBezTo>
                  <a:cubicBezTo>
                    <a:pt x="5715" y="1399222"/>
                    <a:pt x="8572" y="1688782"/>
                    <a:pt x="15240" y="1977390"/>
                  </a:cubicBezTo>
                  <a:moveTo>
                    <a:pt x="1729740" y="1977390"/>
                  </a:moveTo>
                  <a:cubicBezTo>
                    <a:pt x="1731645" y="2173605"/>
                    <a:pt x="1715452" y="2369820"/>
                    <a:pt x="1729740" y="2565082"/>
                  </a:cubicBezTo>
                  <a:cubicBezTo>
                    <a:pt x="1746884" y="2792729"/>
                    <a:pt x="1719262" y="3022282"/>
                    <a:pt x="1729740" y="3250882"/>
                  </a:cubicBezTo>
                  <a:cubicBezTo>
                    <a:pt x="1732597" y="3307079"/>
                    <a:pt x="1707832" y="3364229"/>
                    <a:pt x="1663065" y="3401377"/>
                  </a:cubicBezTo>
                  <a:cubicBezTo>
                    <a:pt x="1617345" y="3437572"/>
                    <a:pt x="1561147" y="3458527"/>
                    <a:pt x="1501140" y="3463290"/>
                  </a:cubicBezTo>
                  <a:cubicBezTo>
                    <a:pt x="1375409" y="3473767"/>
                    <a:pt x="1247775" y="3471862"/>
                    <a:pt x="1121092" y="3463290"/>
                  </a:cubicBezTo>
                  <a:cubicBezTo>
                    <a:pt x="984885" y="3453765"/>
                    <a:pt x="847725" y="3455669"/>
                    <a:pt x="711517" y="3463290"/>
                  </a:cubicBezTo>
                  <a:cubicBezTo>
                    <a:pt x="555307" y="3471862"/>
                    <a:pt x="399097" y="3480435"/>
                    <a:pt x="243840" y="3463290"/>
                  </a:cubicBezTo>
                  <a:cubicBezTo>
                    <a:pt x="183832" y="3456622"/>
                    <a:pt x="128587" y="3437572"/>
                    <a:pt x="81915" y="3401377"/>
                  </a:cubicBezTo>
                  <a:cubicBezTo>
                    <a:pt x="36195" y="3365182"/>
                    <a:pt x="8572" y="3307080"/>
                    <a:pt x="15240" y="3250882"/>
                  </a:cubicBezTo>
                  <a:cubicBezTo>
                    <a:pt x="30480" y="3119437"/>
                    <a:pt x="0" y="2986087"/>
                    <a:pt x="15240" y="2854642"/>
                  </a:cubicBezTo>
                  <a:cubicBezTo>
                    <a:pt x="31432" y="2718435"/>
                    <a:pt x="19050" y="2579369"/>
                    <a:pt x="15240" y="2442210"/>
                  </a:cubicBezTo>
                  <a:cubicBezTo>
                    <a:pt x="10477" y="2287904"/>
                    <a:pt x="9525" y="2132647"/>
                    <a:pt x="15240" y="197738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40BBBBE-03FA-EA5B-FB69-EB3B9F603E87}"/>
                </a:ext>
              </a:extLst>
            </p:cNvPr>
            <p:cNvSpPr/>
            <p:nvPr/>
          </p:nvSpPr>
          <p:spPr>
            <a:xfrm>
              <a:off x="43434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72CC00-0FCC-F177-914C-3CA3A9070CA3}"/>
              </a:ext>
            </a:extLst>
          </p:cNvPr>
          <p:cNvGrpSpPr/>
          <p:nvPr/>
        </p:nvGrpSpPr>
        <p:grpSpPr>
          <a:xfrm>
            <a:off x="1543049" y="3619976"/>
            <a:ext cx="6057901" cy="1388745"/>
            <a:chOff x="342899" y="2857500"/>
            <a:chExt cx="6057901" cy="138874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E272CF4-DD88-4296-9BD4-22EFA08355EC}"/>
                </a:ext>
              </a:extLst>
            </p:cNvPr>
            <p:cNvSpPr/>
            <p:nvPr/>
          </p:nvSpPr>
          <p:spPr>
            <a:xfrm>
              <a:off x="342899" y="2857500"/>
              <a:ext cx="6057900" cy="1388745"/>
            </a:xfrm>
            <a:custGeom>
              <a:avLst/>
              <a:gdLst/>
              <a:ahLst/>
              <a:cxnLst/>
              <a:rect l="0" t="0" r="0" b="0"/>
              <a:pathLst>
                <a:path w="6057900" h="1388745">
                  <a:moveTo>
                    <a:pt x="5876925" y="1228725"/>
                  </a:moveTo>
                  <a:cubicBezTo>
                    <a:pt x="5898832" y="1254442"/>
                    <a:pt x="5916930" y="1284922"/>
                    <a:pt x="5943600" y="1304925"/>
                  </a:cubicBezTo>
                  <a:cubicBezTo>
                    <a:pt x="5963602" y="1277302"/>
                    <a:pt x="5984557" y="1250632"/>
                    <a:pt x="6010275" y="1228725"/>
                  </a:cubicBezTo>
                  <a:moveTo>
                    <a:pt x="6010275" y="1228725"/>
                  </a:moveTo>
                  <a:cubicBezTo>
                    <a:pt x="5993130" y="1258252"/>
                    <a:pt x="5969317" y="1283970"/>
                    <a:pt x="5943600" y="1304925"/>
                  </a:cubicBezTo>
                  <a:cubicBezTo>
                    <a:pt x="5920740" y="1280159"/>
                    <a:pt x="5902642" y="1250632"/>
                    <a:pt x="5876925" y="1228725"/>
                  </a:cubicBezTo>
                  <a:moveTo>
                    <a:pt x="5534025" y="1019175"/>
                  </a:moveTo>
                  <a:cubicBezTo>
                    <a:pt x="5551170" y="990600"/>
                    <a:pt x="5579745" y="968692"/>
                    <a:pt x="5600700" y="942975"/>
                  </a:cubicBezTo>
                  <a:cubicBezTo>
                    <a:pt x="5616892" y="972502"/>
                    <a:pt x="5645467" y="993457"/>
                    <a:pt x="5667375" y="1019175"/>
                  </a:cubicBezTo>
                  <a:moveTo>
                    <a:pt x="5667375" y="1019175"/>
                  </a:moveTo>
                  <a:cubicBezTo>
                    <a:pt x="5640705" y="998220"/>
                    <a:pt x="5624512" y="966787"/>
                    <a:pt x="5600700" y="942975"/>
                  </a:cubicBezTo>
                  <a:cubicBezTo>
                    <a:pt x="5574982" y="964882"/>
                    <a:pt x="5562600" y="1001077"/>
                    <a:pt x="5534025" y="1019175"/>
                  </a:cubicBezTo>
                  <a:moveTo>
                    <a:pt x="5534025" y="1133475"/>
                  </a:moveTo>
                  <a:cubicBezTo>
                    <a:pt x="5545455" y="1102042"/>
                    <a:pt x="5577840" y="1082040"/>
                    <a:pt x="5600700" y="1057275"/>
                  </a:cubicBezTo>
                  <a:cubicBezTo>
                    <a:pt x="5627370" y="1078230"/>
                    <a:pt x="5646420" y="1106805"/>
                    <a:pt x="5667375" y="1133475"/>
                  </a:cubicBezTo>
                  <a:moveTo>
                    <a:pt x="5667375" y="1133475"/>
                  </a:moveTo>
                  <a:cubicBezTo>
                    <a:pt x="5648325" y="1105852"/>
                    <a:pt x="5624512" y="1082040"/>
                    <a:pt x="5600700" y="1057275"/>
                  </a:cubicBezTo>
                  <a:cubicBezTo>
                    <a:pt x="5577840" y="1082040"/>
                    <a:pt x="5551170" y="1104900"/>
                    <a:pt x="5534025" y="1133475"/>
                  </a:cubicBezTo>
                  <a:moveTo>
                    <a:pt x="5534025" y="1247775"/>
                  </a:moveTo>
                  <a:cubicBezTo>
                    <a:pt x="5555932" y="1223009"/>
                    <a:pt x="5577840" y="1196340"/>
                    <a:pt x="5600700" y="1171575"/>
                  </a:cubicBezTo>
                  <a:cubicBezTo>
                    <a:pt x="5628322" y="1190625"/>
                    <a:pt x="5651182" y="1218247"/>
                    <a:pt x="5667375" y="1247775"/>
                  </a:cubicBezTo>
                  <a:moveTo>
                    <a:pt x="5667375" y="1247775"/>
                  </a:moveTo>
                  <a:cubicBezTo>
                    <a:pt x="5636895" y="1232534"/>
                    <a:pt x="5622607" y="1197292"/>
                    <a:pt x="5600700" y="1171575"/>
                  </a:cubicBezTo>
                  <a:cubicBezTo>
                    <a:pt x="5581650" y="1200150"/>
                    <a:pt x="5553075" y="1220152"/>
                    <a:pt x="5534025" y="1247775"/>
                  </a:cubicBezTo>
                  <a:moveTo>
                    <a:pt x="5410200" y="802004"/>
                  </a:moveTo>
                  <a:cubicBezTo>
                    <a:pt x="5369242" y="751522"/>
                    <a:pt x="5311140" y="717232"/>
                    <a:pt x="5257800" y="679132"/>
                  </a:cubicBezTo>
                  <a:cubicBezTo>
                    <a:pt x="5217795" y="730567"/>
                    <a:pt x="5161597" y="768667"/>
                    <a:pt x="5105400" y="802004"/>
                  </a:cubicBezTo>
                  <a:moveTo>
                    <a:pt x="5105400" y="802004"/>
                  </a:moveTo>
                  <a:cubicBezTo>
                    <a:pt x="5159692" y="764857"/>
                    <a:pt x="5198745" y="706754"/>
                    <a:pt x="5257800" y="679132"/>
                  </a:cubicBezTo>
                  <a:cubicBezTo>
                    <a:pt x="5302567" y="726757"/>
                    <a:pt x="5357812" y="763904"/>
                    <a:pt x="5410200" y="802004"/>
                  </a:cubicBezTo>
                  <a:moveTo>
                    <a:pt x="5410200" y="986790"/>
                  </a:moveTo>
                  <a:cubicBezTo>
                    <a:pt x="5361622" y="942975"/>
                    <a:pt x="5302567" y="911542"/>
                    <a:pt x="5257800" y="863917"/>
                  </a:cubicBezTo>
                  <a:cubicBezTo>
                    <a:pt x="5219700" y="917257"/>
                    <a:pt x="5158740" y="948690"/>
                    <a:pt x="5105400" y="986790"/>
                  </a:cubicBezTo>
                  <a:moveTo>
                    <a:pt x="5105400" y="986790"/>
                  </a:moveTo>
                  <a:cubicBezTo>
                    <a:pt x="5157787" y="947737"/>
                    <a:pt x="5211127" y="909637"/>
                    <a:pt x="5257800" y="863917"/>
                  </a:cubicBezTo>
                  <a:cubicBezTo>
                    <a:pt x="5297805" y="915352"/>
                    <a:pt x="5360670" y="944880"/>
                    <a:pt x="5410200" y="986790"/>
                  </a:cubicBezTo>
                  <a:moveTo>
                    <a:pt x="5105400" y="1171575"/>
                  </a:moveTo>
                  <a:cubicBezTo>
                    <a:pt x="5153025" y="1126807"/>
                    <a:pt x="5203507" y="1084897"/>
                    <a:pt x="5257800" y="1048702"/>
                  </a:cubicBezTo>
                  <a:cubicBezTo>
                    <a:pt x="5301615" y="1097280"/>
                    <a:pt x="5363527" y="1125855"/>
                    <a:pt x="5410200" y="1171575"/>
                  </a:cubicBezTo>
                  <a:moveTo>
                    <a:pt x="5410200" y="1171575"/>
                  </a:moveTo>
                  <a:cubicBezTo>
                    <a:pt x="5360670" y="1128712"/>
                    <a:pt x="5300662" y="1098232"/>
                    <a:pt x="5257800" y="1048702"/>
                  </a:cubicBezTo>
                  <a:cubicBezTo>
                    <a:pt x="5213985" y="1097280"/>
                    <a:pt x="5161597" y="1139190"/>
                    <a:pt x="5105400" y="1171575"/>
                  </a:cubicBezTo>
                  <a:moveTo>
                    <a:pt x="1524000" y="802004"/>
                  </a:moveTo>
                  <a:cubicBezTo>
                    <a:pt x="1475422" y="758189"/>
                    <a:pt x="1424940" y="717232"/>
                    <a:pt x="1371600" y="679132"/>
                  </a:cubicBezTo>
                  <a:cubicBezTo>
                    <a:pt x="1324927" y="724852"/>
                    <a:pt x="1271587" y="762952"/>
                    <a:pt x="1219200" y="802004"/>
                  </a:cubicBezTo>
                  <a:moveTo>
                    <a:pt x="1219200" y="802004"/>
                  </a:moveTo>
                  <a:cubicBezTo>
                    <a:pt x="1270635" y="762000"/>
                    <a:pt x="1319212" y="717232"/>
                    <a:pt x="1371600" y="679132"/>
                  </a:cubicBezTo>
                  <a:cubicBezTo>
                    <a:pt x="1424940" y="716279"/>
                    <a:pt x="1468755" y="767715"/>
                    <a:pt x="1524000" y="802004"/>
                  </a:cubicBezTo>
                  <a:moveTo>
                    <a:pt x="1524000" y="986790"/>
                  </a:moveTo>
                  <a:cubicBezTo>
                    <a:pt x="1467802" y="954405"/>
                    <a:pt x="1424940" y="902017"/>
                    <a:pt x="1371600" y="863917"/>
                  </a:cubicBezTo>
                  <a:cubicBezTo>
                    <a:pt x="1319212" y="902970"/>
                    <a:pt x="1265872" y="941070"/>
                    <a:pt x="1219200" y="986790"/>
                  </a:cubicBezTo>
                  <a:moveTo>
                    <a:pt x="1219200" y="986790"/>
                  </a:moveTo>
                  <a:cubicBezTo>
                    <a:pt x="1267777" y="942975"/>
                    <a:pt x="1319212" y="902970"/>
                    <a:pt x="1371600" y="863917"/>
                  </a:cubicBezTo>
                  <a:cubicBezTo>
                    <a:pt x="1429702" y="893445"/>
                    <a:pt x="1481137" y="938212"/>
                    <a:pt x="1524000" y="986790"/>
                  </a:cubicBezTo>
                  <a:moveTo>
                    <a:pt x="1219200" y="1171575"/>
                  </a:moveTo>
                  <a:cubicBezTo>
                    <a:pt x="1259205" y="1120140"/>
                    <a:pt x="1312545" y="1077277"/>
                    <a:pt x="1371600" y="1048702"/>
                  </a:cubicBezTo>
                  <a:cubicBezTo>
                    <a:pt x="1423035" y="1088707"/>
                    <a:pt x="1480185" y="1122997"/>
                    <a:pt x="1524000" y="1171575"/>
                  </a:cubicBezTo>
                  <a:moveTo>
                    <a:pt x="1524000" y="1171575"/>
                  </a:moveTo>
                  <a:cubicBezTo>
                    <a:pt x="1464945" y="1143000"/>
                    <a:pt x="1421130" y="1090612"/>
                    <a:pt x="1371600" y="1048702"/>
                  </a:cubicBezTo>
                  <a:cubicBezTo>
                    <a:pt x="1324927" y="1094422"/>
                    <a:pt x="1268730" y="1129665"/>
                    <a:pt x="1219200" y="1171575"/>
                  </a:cubicBezTo>
                  <a:moveTo>
                    <a:pt x="647700" y="802004"/>
                  </a:moveTo>
                  <a:cubicBezTo>
                    <a:pt x="696277" y="758189"/>
                    <a:pt x="749617" y="721042"/>
                    <a:pt x="800100" y="679132"/>
                  </a:cubicBezTo>
                  <a:cubicBezTo>
                    <a:pt x="859155" y="707707"/>
                    <a:pt x="897255" y="766762"/>
                    <a:pt x="952500" y="802004"/>
                  </a:cubicBezTo>
                  <a:moveTo>
                    <a:pt x="952500" y="802004"/>
                  </a:moveTo>
                  <a:cubicBezTo>
                    <a:pt x="906780" y="756284"/>
                    <a:pt x="850582" y="721042"/>
                    <a:pt x="800100" y="679132"/>
                  </a:cubicBezTo>
                  <a:cubicBezTo>
                    <a:pt x="760095" y="730567"/>
                    <a:pt x="698182" y="761047"/>
                    <a:pt x="647700" y="802004"/>
                  </a:cubicBezTo>
                  <a:moveTo>
                    <a:pt x="952500" y="986790"/>
                  </a:moveTo>
                  <a:cubicBezTo>
                    <a:pt x="897255" y="951547"/>
                    <a:pt x="851535" y="903922"/>
                    <a:pt x="800100" y="863917"/>
                  </a:cubicBezTo>
                  <a:cubicBezTo>
                    <a:pt x="757237" y="912495"/>
                    <a:pt x="704850" y="956310"/>
                    <a:pt x="647700" y="986790"/>
                  </a:cubicBezTo>
                  <a:moveTo>
                    <a:pt x="647700" y="986790"/>
                  </a:moveTo>
                  <a:cubicBezTo>
                    <a:pt x="700087" y="948690"/>
                    <a:pt x="748665" y="904875"/>
                    <a:pt x="800100" y="863917"/>
                  </a:cubicBezTo>
                  <a:cubicBezTo>
                    <a:pt x="847725" y="908685"/>
                    <a:pt x="899160" y="949642"/>
                    <a:pt x="952500" y="986790"/>
                  </a:cubicBezTo>
                  <a:moveTo>
                    <a:pt x="647700" y="1171575"/>
                  </a:moveTo>
                  <a:cubicBezTo>
                    <a:pt x="686752" y="1119187"/>
                    <a:pt x="744855" y="1082992"/>
                    <a:pt x="800100" y="1048702"/>
                  </a:cubicBezTo>
                  <a:cubicBezTo>
                    <a:pt x="848677" y="1091565"/>
                    <a:pt x="905827" y="1125855"/>
                    <a:pt x="952500" y="1171575"/>
                  </a:cubicBezTo>
                  <a:moveTo>
                    <a:pt x="952500" y="1171575"/>
                  </a:moveTo>
                  <a:cubicBezTo>
                    <a:pt x="900112" y="1132522"/>
                    <a:pt x="852487" y="1087755"/>
                    <a:pt x="800100" y="1048702"/>
                  </a:cubicBezTo>
                  <a:cubicBezTo>
                    <a:pt x="752475" y="1093470"/>
                    <a:pt x="692467" y="1123950"/>
                    <a:pt x="647700" y="1171575"/>
                  </a:cubicBezTo>
                  <a:moveTo>
                    <a:pt x="368617" y="1046797"/>
                  </a:moveTo>
                  <a:cubicBezTo>
                    <a:pt x="392430" y="1017269"/>
                    <a:pt x="424815" y="996314"/>
                    <a:pt x="456247" y="976312"/>
                  </a:cubicBezTo>
                  <a:cubicBezTo>
                    <a:pt x="490537" y="989647"/>
                    <a:pt x="521970" y="1015365"/>
                    <a:pt x="542925" y="1046797"/>
                  </a:cubicBezTo>
                  <a:moveTo>
                    <a:pt x="542925" y="1046797"/>
                  </a:moveTo>
                  <a:cubicBezTo>
                    <a:pt x="511492" y="1025842"/>
                    <a:pt x="488632" y="993457"/>
                    <a:pt x="456247" y="976312"/>
                  </a:cubicBezTo>
                  <a:cubicBezTo>
                    <a:pt x="423862" y="996315"/>
                    <a:pt x="401955" y="1028700"/>
                    <a:pt x="368617" y="1046797"/>
                  </a:cubicBezTo>
                  <a:moveTo>
                    <a:pt x="368617" y="1151572"/>
                  </a:moveTo>
                  <a:cubicBezTo>
                    <a:pt x="398145" y="1128712"/>
                    <a:pt x="423862" y="1100137"/>
                    <a:pt x="456247" y="1081087"/>
                  </a:cubicBezTo>
                  <a:cubicBezTo>
                    <a:pt x="485775" y="1102995"/>
                    <a:pt x="517207" y="1124902"/>
                    <a:pt x="542925" y="1151572"/>
                  </a:cubicBezTo>
                  <a:moveTo>
                    <a:pt x="542925" y="1151572"/>
                  </a:moveTo>
                  <a:cubicBezTo>
                    <a:pt x="513397" y="1128712"/>
                    <a:pt x="479107" y="1110614"/>
                    <a:pt x="456247" y="1081087"/>
                  </a:cubicBezTo>
                  <a:cubicBezTo>
                    <a:pt x="422910" y="1099184"/>
                    <a:pt x="402907" y="1136332"/>
                    <a:pt x="368617" y="1151572"/>
                  </a:cubicBezTo>
                  <a:moveTo>
                    <a:pt x="368617" y="1257300"/>
                  </a:moveTo>
                  <a:cubicBezTo>
                    <a:pt x="390525" y="1226820"/>
                    <a:pt x="427672" y="1211580"/>
                    <a:pt x="456247" y="1186815"/>
                  </a:cubicBezTo>
                  <a:cubicBezTo>
                    <a:pt x="485775" y="1209675"/>
                    <a:pt x="512445" y="1236345"/>
                    <a:pt x="542925" y="1257300"/>
                  </a:cubicBezTo>
                  <a:moveTo>
                    <a:pt x="542925" y="1257300"/>
                  </a:moveTo>
                  <a:cubicBezTo>
                    <a:pt x="512445" y="1235392"/>
                    <a:pt x="486727" y="1208722"/>
                    <a:pt x="456247" y="1186815"/>
                  </a:cubicBezTo>
                  <a:cubicBezTo>
                    <a:pt x="434340" y="1217295"/>
                    <a:pt x="398145" y="1234440"/>
                    <a:pt x="368617" y="1257300"/>
                  </a:cubicBezTo>
                  <a:moveTo>
                    <a:pt x="4962525" y="1228725"/>
                  </a:moveTo>
                  <a:cubicBezTo>
                    <a:pt x="4976812" y="1259205"/>
                    <a:pt x="5006340" y="1280159"/>
                    <a:pt x="5029200" y="1304925"/>
                  </a:cubicBezTo>
                  <a:cubicBezTo>
                    <a:pt x="5053965" y="1282065"/>
                    <a:pt x="5075872" y="1255395"/>
                    <a:pt x="5095875" y="1228725"/>
                  </a:cubicBezTo>
                  <a:moveTo>
                    <a:pt x="5095875" y="1228725"/>
                  </a:moveTo>
                  <a:cubicBezTo>
                    <a:pt x="5080635" y="1259205"/>
                    <a:pt x="5053012" y="1281112"/>
                    <a:pt x="5029200" y="1304925"/>
                  </a:cubicBezTo>
                  <a:cubicBezTo>
                    <a:pt x="5001577" y="1284922"/>
                    <a:pt x="4981575" y="1256347"/>
                    <a:pt x="4962525" y="1228725"/>
                  </a:cubicBezTo>
                  <a:moveTo>
                    <a:pt x="3019425" y="1228725"/>
                  </a:moveTo>
                  <a:cubicBezTo>
                    <a:pt x="3039427" y="1256347"/>
                    <a:pt x="3061335" y="1282065"/>
                    <a:pt x="3086100" y="1304925"/>
                  </a:cubicBezTo>
                  <a:cubicBezTo>
                    <a:pt x="3100387" y="1274445"/>
                    <a:pt x="3130867" y="1254442"/>
                    <a:pt x="3152775" y="1228725"/>
                  </a:cubicBezTo>
                  <a:moveTo>
                    <a:pt x="3152775" y="1228725"/>
                  </a:moveTo>
                  <a:cubicBezTo>
                    <a:pt x="3132772" y="1256347"/>
                    <a:pt x="3099435" y="1274445"/>
                    <a:pt x="3086100" y="1304925"/>
                  </a:cubicBezTo>
                  <a:cubicBezTo>
                    <a:pt x="3064192" y="1279207"/>
                    <a:pt x="3033712" y="1259205"/>
                    <a:pt x="3019425" y="1228725"/>
                  </a:cubicBezTo>
                  <a:moveTo>
                    <a:pt x="2924175" y="1228725"/>
                  </a:moveTo>
                  <a:cubicBezTo>
                    <a:pt x="2898457" y="1250632"/>
                    <a:pt x="2885122" y="1284922"/>
                    <a:pt x="2857500" y="1304925"/>
                  </a:cubicBezTo>
                  <a:cubicBezTo>
                    <a:pt x="2829877" y="1284922"/>
                    <a:pt x="2811780" y="1255395"/>
                    <a:pt x="2790825" y="1228725"/>
                  </a:cubicBezTo>
                  <a:moveTo>
                    <a:pt x="2790825" y="1228725"/>
                  </a:moveTo>
                  <a:cubicBezTo>
                    <a:pt x="2811780" y="1255395"/>
                    <a:pt x="2833687" y="1281112"/>
                    <a:pt x="2857500" y="1304925"/>
                  </a:cubicBezTo>
                  <a:cubicBezTo>
                    <a:pt x="2875597" y="1276350"/>
                    <a:pt x="2907982" y="1258252"/>
                    <a:pt x="2924175" y="1228725"/>
                  </a:cubicBezTo>
                  <a:moveTo>
                    <a:pt x="2562225" y="1228725"/>
                  </a:moveTo>
                  <a:cubicBezTo>
                    <a:pt x="2586037" y="1252537"/>
                    <a:pt x="2604135" y="1282065"/>
                    <a:pt x="2628900" y="1304925"/>
                  </a:cubicBezTo>
                  <a:cubicBezTo>
                    <a:pt x="2653665" y="1282065"/>
                    <a:pt x="2669857" y="1250632"/>
                    <a:pt x="2695575" y="1228725"/>
                  </a:cubicBezTo>
                  <a:moveTo>
                    <a:pt x="2695575" y="1228725"/>
                  </a:moveTo>
                  <a:cubicBezTo>
                    <a:pt x="2671762" y="1252537"/>
                    <a:pt x="2650807" y="1279207"/>
                    <a:pt x="2628900" y="1304925"/>
                  </a:cubicBezTo>
                  <a:cubicBezTo>
                    <a:pt x="2600325" y="1286827"/>
                    <a:pt x="2584132" y="1254442"/>
                    <a:pt x="2562225" y="1228725"/>
                  </a:cubicBezTo>
                  <a:moveTo>
                    <a:pt x="1095375" y="1228725"/>
                  </a:moveTo>
                  <a:cubicBezTo>
                    <a:pt x="1066800" y="1246822"/>
                    <a:pt x="1050607" y="1279207"/>
                    <a:pt x="1028700" y="1304925"/>
                  </a:cubicBezTo>
                  <a:cubicBezTo>
                    <a:pt x="1009650" y="1277302"/>
                    <a:pt x="975360" y="1260157"/>
                    <a:pt x="962025" y="1228725"/>
                  </a:cubicBezTo>
                  <a:moveTo>
                    <a:pt x="962025" y="1228725"/>
                  </a:moveTo>
                  <a:cubicBezTo>
                    <a:pt x="988695" y="1249680"/>
                    <a:pt x="1017270" y="1273492"/>
                    <a:pt x="1028700" y="1304925"/>
                  </a:cubicBezTo>
                  <a:cubicBezTo>
                    <a:pt x="1050607" y="1279207"/>
                    <a:pt x="1071562" y="1253490"/>
                    <a:pt x="1095375" y="1228725"/>
                  </a:cubicBezTo>
                  <a:moveTo>
                    <a:pt x="180975" y="1228725"/>
                  </a:moveTo>
                  <a:cubicBezTo>
                    <a:pt x="166687" y="1259205"/>
                    <a:pt x="142875" y="1287780"/>
                    <a:pt x="114300" y="1304925"/>
                  </a:cubicBezTo>
                  <a:cubicBezTo>
                    <a:pt x="86677" y="1284922"/>
                    <a:pt x="74295" y="1249680"/>
                    <a:pt x="47625" y="1228725"/>
                  </a:cubicBezTo>
                  <a:moveTo>
                    <a:pt x="47625" y="1228725"/>
                  </a:moveTo>
                  <a:cubicBezTo>
                    <a:pt x="66675" y="1256347"/>
                    <a:pt x="100012" y="1274445"/>
                    <a:pt x="114300" y="1304925"/>
                  </a:cubicBezTo>
                  <a:cubicBezTo>
                    <a:pt x="134302" y="1277302"/>
                    <a:pt x="158115" y="1253490"/>
                    <a:pt x="180975" y="1228725"/>
                  </a:cubicBezTo>
                  <a:moveTo>
                    <a:pt x="1519237" y="877252"/>
                  </a:moveTo>
                  <a:cubicBezTo>
                    <a:pt x="1524952" y="880110"/>
                    <a:pt x="1532572" y="881062"/>
                    <a:pt x="1539240" y="882015"/>
                  </a:cubicBezTo>
                  <a:cubicBezTo>
                    <a:pt x="1563052" y="885825"/>
                    <a:pt x="1588770" y="892492"/>
                    <a:pt x="1610677" y="882967"/>
                  </a:cubicBezTo>
                  <a:cubicBezTo>
                    <a:pt x="1632585" y="872490"/>
                    <a:pt x="1656397" y="867727"/>
                    <a:pt x="1677352" y="854392"/>
                  </a:cubicBezTo>
                  <a:cubicBezTo>
                    <a:pt x="1714500" y="831532"/>
                    <a:pt x="1752600" y="810577"/>
                    <a:pt x="1784032" y="780097"/>
                  </a:cubicBezTo>
                  <a:cubicBezTo>
                    <a:pt x="1799272" y="766762"/>
                    <a:pt x="1819275" y="758190"/>
                    <a:pt x="1838325" y="759142"/>
                  </a:cubicBezTo>
                  <a:cubicBezTo>
                    <a:pt x="1858327" y="759142"/>
                    <a:pt x="1880235" y="752475"/>
                    <a:pt x="1897380" y="762952"/>
                  </a:cubicBezTo>
                  <a:cubicBezTo>
                    <a:pt x="1912619" y="772477"/>
                    <a:pt x="1934527" y="773430"/>
                    <a:pt x="1952625" y="767715"/>
                  </a:cubicBezTo>
                  <a:cubicBezTo>
                    <a:pt x="1969770" y="762000"/>
                    <a:pt x="1989772" y="761047"/>
                    <a:pt x="2004060" y="749617"/>
                  </a:cubicBezTo>
                  <a:cubicBezTo>
                    <a:pt x="2028825" y="728662"/>
                    <a:pt x="2061210" y="720090"/>
                    <a:pt x="2085022" y="699135"/>
                  </a:cubicBezTo>
                  <a:cubicBezTo>
                    <a:pt x="2098357" y="687705"/>
                    <a:pt x="2117407" y="687705"/>
                    <a:pt x="2134552" y="688657"/>
                  </a:cubicBezTo>
                  <a:cubicBezTo>
                    <a:pt x="2151697" y="689610"/>
                    <a:pt x="2165985" y="701992"/>
                    <a:pt x="2179320" y="713422"/>
                  </a:cubicBezTo>
                  <a:cubicBezTo>
                    <a:pt x="2255520" y="779145"/>
                    <a:pt x="2302192" y="873442"/>
                    <a:pt x="2376487" y="941070"/>
                  </a:cubicBezTo>
                  <a:cubicBezTo>
                    <a:pt x="2429827" y="989647"/>
                    <a:pt x="2480309" y="1039177"/>
                    <a:pt x="2541269" y="1077277"/>
                  </a:cubicBezTo>
                  <a:cubicBezTo>
                    <a:pt x="2604135" y="1117282"/>
                    <a:pt x="2668904" y="1154430"/>
                    <a:pt x="2733674" y="1190625"/>
                  </a:cubicBezTo>
                  <a:moveTo>
                    <a:pt x="2320290" y="876300"/>
                  </a:moveTo>
                  <a:cubicBezTo>
                    <a:pt x="2297430" y="859154"/>
                    <a:pt x="2273617" y="838200"/>
                    <a:pt x="2244090" y="837247"/>
                  </a:cubicBezTo>
                  <a:cubicBezTo>
                    <a:pt x="2234565" y="835342"/>
                    <a:pt x="2224087" y="835342"/>
                    <a:pt x="2213610" y="833437"/>
                  </a:cubicBezTo>
                  <a:cubicBezTo>
                    <a:pt x="2204085" y="830579"/>
                    <a:pt x="2194560" y="839152"/>
                    <a:pt x="2184082" y="842009"/>
                  </a:cubicBezTo>
                  <a:cubicBezTo>
                    <a:pt x="2158365" y="850582"/>
                    <a:pt x="2135505" y="868679"/>
                    <a:pt x="2112645" y="883919"/>
                  </a:cubicBezTo>
                  <a:moveTo>
                    <a:pt x="2232660" y="771525"/>
                  </a:moveTo>
                  <a:cubicBezTo>
                    <a:pt x="2242185" y="769620"/>
                    <a:pt x="2252662" y="771525"/>
                    <a:pt x="2261235" y="776287"/>
                  </a:cubicBezTo>
                  <a:moveTo>
                    <a:pt x="3686175" y="766762"/>
                  </a:moveTo>
                  <a:cubicBezTo>
                    <a:pt x="3695700" y="765809"/>
                    <a:pt x="3705225" y="762952"/>
                    <a:pt x="3714750" y="762000"/>
                  </a:cubicBezTo>
                  <a:moveTo>
                    <a:pt x="2232660" y="771525"/>
                  </a:moveTo>
                  <a:cubicBezTo>
                    <a:pt x="2231707" y="771525"/>
                    <a:pt x="2229802" y="771525"/>
                    <a:pt x="2228850" y="770572"/>
                  </a:cubicBezTo>
                  <a:cubicBezTo>
                    <a:pt x="2218372" y="744854"/>
                    <a:pt x="2226945" y="714375"/>
                    <a:pt x="2228850" y="685800"/>
                  </a:cubicBezTo>
                  <a:moveTo>
                    <a:pt x="1988820" y="1183005"/>
                  </a:moveTo>
                  <a:cubicBezTo>
                    <a:pt x="2007870" y="1154430"/>
                    <a:pt x="2030730" y="1129664"/>
                    <a:pt x="2052637" y="1103947"/>
                  </a:cubicBezTo>
                  <a:cubicBezTo>
                    <a:pt x="2057400" y="1098232"/>
                    <a:pt x="2064067" y="1094422"/>
                    <a:pt x="2071687" y="1092517"/>
                  </a:cubicBezTo>
                  <a:cubicBezTo>
                    <a:pt x="2078355" y="1090612"/>
                    <a:pt x="2085975" y="1092517"/>
                    <a:pt x="2093595" y="1094422"/>
                  </a:cubicBezTo>
                  <a:cubicBezTo>
                    <a:pt x="2116455" y="1101089"/>
                    <a:pt x="2138362" y="1110614"/>
                    <a:pt x="2162175" y="1115377"/>
                  </a:cubicBezTo>
                  <a:cubicBezTo>
                    <a:pt x="2170747" y="1116330"/>
                    <a:pt x="2176462" y="1122997"/>
                    <a:pt x="2183130" y="1128712"/>
                  </a:cubicBezTo>
                  <a:cubicBezTo>
                    <a:pt x="2228850" y="1169669"/>
                    <a:pt x="2258377" y="1225867"/>
                    <a:pt x="2287905" y="1278254"/>
                  </a:cubicBezTo>
                  <a:moveTo>
                    <a:pt x="1815465" y="1171575"/>
                  </a:moveTo>
                  <a:cubicBezTo>
                    <a:pt x="1851660" y="1159192"/>
                    <a:pt x="1874520" y="1122045"/>
                    <a:pt x="1902142" y="1095375"/>
                  </a:cubicBezTo>
                  <a:cubicBezTo>
                    <a:pt x="1910715" y="1088707"/>
                    <a:pt x="1920240" y="1082040"/>
                    <a:pt x="1930717" y="1082992"/>
                  </a:cubicBezTo>
                  <a:cubicBezTo>
                    <a:pt x="1941195" y="1084897"/>
                    <a:pt x="1952625" y="1082992"/>
                    <a:pt x="1961197" y="1089659"/>
                  </a:cubicBezTo>
                  <a:cubicBezTo>
                    <a:pt x="1983105" y="1104900"/>
                    <a:pt x="2008822" y="1115377"/>
                    <a:pt x="2032635" y="1128712"/>
                  </a:cubicBezTo>
                  <a:moveTo>
                    <a:pt x="3295650" y="1257300"/>
                  </a:moveTo>
                  <a:cubicBezTo>
                    <a:pt x="3304222" y="1243012"/>
                    <a:pt x="3307080" y="1225867"/>
                    <a:pt x="3316605" y="1212532"/>
                  </a:cubicBezTo>
                  <a:cubicBezTo>
                    <a:pt x="3337560" y="1167765"/>
                    <a:pt x="3366135" y="1127760"/>
                    <a:pt x="3390900" y="1084897"/>
                  </a:cubicBezTo>
                  <a:cubicBezTo>
                    <a:pt x="3412807" y="1046797"/>
                    <a:pt x="3438525" y="1009650"/>
                    <a:pt x="3473767" y="982027"/>
                  </a:cubicBezTo>
                  <a:cubicBezTo>
                    <a:pt x="3494722" y="965835"/>
                    <a:pt x="3509010" y="942022"/>
                    <a:pt x="3528060" y="922972"/>
                  </a:cubicBezTo>
                  <a:cubicBezTo>
                    <a:pt x="3531869" y="920115"/>
                    <a:pt x="3535680" y="916305"/>
                    <a:pt x="3540442" y="915352"/>
                  </a:cubicBezTo>
                  <a:cubicBezTo>
                    <a:pt x="3545205" y="914400"/>
                    <a:pt x="3549967" y="913447"/>
                    <a:pt x="3554730" y="913447"/>
                  </a:cubicBezTo>
                  <a:cubicBezTo>
                    <a:pt x="3559492" y="913447"/>
                    <a:pt x="3563302" y="916305"/>
                    <a:pt x="3568064" y="918210"/>
                  </a:cubicBezTo>
                  <a:cubicBezTo>
                    <a:pt x="3572827" y="920115"/>
                    <a:pt x="3576637" y="923925"/>
                    <a:pt x="3578542" y="928687"/>
                  </a:cubicBezTo>
                  <a:cubicBezTo>
                    <a:pt x="3591877" y="962025"/>
                    <a:pt x="3622357" y="987742"/>
                    <a:pt x="3635692" y="1021080"/>
                  </a:cubicBezTo>
                  <a:cubicBezTo>
                    <a:pt x="3648075" y="1054417"/>
                    <a:pt x="3684270" y="1070610"/>
                    <a:pt x="3713797" y="1090612"/>
                  </a:cubicBezTo>
                  <a:cubicBezTo>
                    <a:pt x="3732847" y="1103947"/>
                    <a:pt x="3760469" y="1103947"/>
                    <a:pt x="3778567" y="1120140"/>
                  </a:cubicBezTo>
                  <a:cubicBezTo>
                    <a:pt x="3806189" y="1143952"/>
                    <a:pt x="3831907" y="1166812"/>
                    <a:pt x="3856672" y="1193482"/>
                  </a:cubicBezTo>
                  <a:cubicBezTo>
                    <a:pt x="3903344" y="1243012"/>
                    <a:pt x="3923347" y="1310640"/>
                    <a:pt x="3951922" y="1371600"/>
                  </a:cubicBezTo>
                  <a:moveTo>
                    <a:pt x="3829050" y="1154430"/>
                  </a:moveTo>
                  <a:cubicBezTo>
                    <a:pt x="3784282" y="1165859"/>
                    <a:pt x="3729037" y="1221105"/>
                    <a:pt x="3729037" y="1221105"/>
                  </a:cubicBezTo>
                  <a:moveTo>
                    <a:pt x="4212907" y="1015365"/>
                  </a:moveTo>
                  <a:cubicBezTo>
                    <a:pt x="4255770" y="987742"/>
                    <a:pt x="4301490" y="959167"/>
                    <a:pt x="4330065" y="917257"/>
                  </a:cubicBezTo>
                  <a:cubicBezTo>
                    <a:pt x="4340542" y="902017"/>
                    <a:pt x="4360545" y="893445"/>
                    <a:pt x="4377690" y="896302"/>
                  </a:cubicBezTo>
                  <a:cubicBezTo>
                    <a:pt x="4395787" y="899160"/>
                    <a:pt x="4411027" y="903922"/>
                    <a:pt x="4429125" y="906780"/>
                  </a:cubicBezTo>
                  <a:cubicBezTo>
                    <a:pt x="4455795" y="909637"/>
                    <a:pt x="4475797" y="934402"/>
                    <a:pt x="4501515" y="944880"/>
                  </a:cubicBezTo>
                  <a:cubicBezTo>
                    <a:pt x="4533900" y="958215"/>
                    <a:pt x="4570095" y="972502"/>
                    <a:pt x="4604385" y="962025"/>
                  </a:cubicBezTo>
                  <a:cubicBezTo>
                    <a:pt x="4612004" y="960120"/>
                    <a:pt x="4619625" y="961072"/>
                    <a:pt x="4627245" y="958215"/>
                  </a:cubicBezTo>
                  <a:cubicBezTo>
                    <a:pt x="4672964" y="940117"/>
                    <a:pt x="4732020" y="946785"/>
                    <a:pt x="4768214" y="912495"/>
                  </a:cubicBezTo>
                  <a:cubicBezTo>
                    <a:pt x="4810124" y="873442"/>
                    <a:pt x="4868227" y="856297"/>
                    <a:pt x="4921567" y="834390"/>
                  </a:cubicBezTo>
                  <a:cubicBezTo>
                    <a:pt x="4928235" y="831532"/>
                    <a:pt x="4936807" y="827722"/>
                    <a:pt x="4943474" y="830580"/>
                  </a:cubicBezTo>
                  <a:cubicBezTo>
                    <a:pt x="4951094" y="833437"/>
                    <a:pt x="4959667" y="834390"/>
                    <a:pt x="4963477" y="841057"/>
                  </a:cubicBezTo>
                  <a:cubicBezTo>
                    <a:pt x="4975859" y="858202"/>
                    <a:pt x="4989195" y="876300"/>
                    <a:pt x="5008245" y="884872"/>
                  </a:cubicBezTo>
                  <a:moveTo>
                    <a:pt x="3586162" y="940117"/>
                  </a:moveTo>
                  <a:cubicBezTo>
                    <a:pt x="3632835" y="884872"/>
                    <a:pt x="3661410" y="813434"/>
                    <a:pt x="3714750" y="763904"/>
                  </a:cubicBezTo>
                  <a:cubicBezTo>
                    <a:pt x="3766185" y="716279"/>
                    <a:pt x="3784282" y="638175"/>
                    <a:pt x="3838575" y="594359"/>
                  </a:cubicBezTo>
                  <a:cubicBezTo>
                    <a:pt x="3852862" y="582929"/>
                    <a:pt x="3865245" y="569594"/>
                    <a:pt x="3880485" y="561022"/>
                  </a:cubicBezTo>
                  <a:cubicBezTo>
                    <a:pt x="3896677" y="551497"/>
                    <a:pt x="3917632" y="543877"/>
                    <a:pt x="3933825" y="553402"/>
                  </a:cubicBezTo>
                  <a:cubicBezTo>
                    <a:pt x="3970020" y="574357"/>
                    <a:pt x="4016692" y="561022"/>
                    <a:pt x="4057650" y="568642"/>
                  </a:cubicBezTo>
                  <a:cubicBezTo>
                    <a:pt x="4073842" y="572452"/>
                    <a:pt x="4090987" y="569595"/>
                    <a:pt x="4107180" y="563879"/>
                  </a:cubicBezTo>
                  <a:cubicBezTo>
                    <a:pt x="4122420" y="559117"/>
                    <a:pt x="4138612" y="551497"/>
                    <a:pt x="4150042" y="539114"/>
                  </a:cubicBezTo>
                  <a:cubicBezTo>
                    <a:pt x="4167187" y="520064"/>
                    <a:pt x="4194810" y="509587"/>
                    <a:pt x="4207192" y="485774"/>
                  </a:cubicBezTo>
                  <a:cubicBezTo>
                    <a:pt x="4229100" y="441959"/>
                    <a:pt x="4282440" y="420052"/>
                    <a:pt x="4327207" y="400049"/>
                  </a:cubicBezTo>
                  <a:cubicBezTo>
                    <a:pt x="4329112" y="399097"/>
                    <a:pt x="4331017" y="398144"/>
                    <a:pt x="4332922" y="396239"/>
                  </a:cubicBezTo>
                  <a:cubicBezTo>
                    <a:pt x="4348162" y="386714"/>
                    <a:pt x="4366260" y="385762"/>
                    <a:pt x="4384357" y="383857"/>
                  </a:cubicBezTo>
                  <a:cubicBezTo>
                    <a:pt x="4401502" y="381952"/>
                    <a:pt x="4419600" y="387667"/>
                    <a:pt x="4435792" y="396239"/>
                  </a:cubicBezTo>
                  <a:cubicBezTo>
                    <a:pt x="4447222" y="401954"/>
                    <a:pt x="4457700" y="410527"/>
                    <a:pt x="4470082" y="414337"/>
                  </a:cubicBezTo>
                  <a:cubicBezTo>
                    <a:pt x="4489132" y="420052"/>
                    <a:pt x="4508182" y="431482"/>
                    <a:pt x="4527232" y="426719"/>
                  </a:cubicBezTo>
                  <a:cubicBezTo>
                    <a:pt x="4547235" y="421957"/>
                    <a:pt x="4563427" y="412432"/>
                    <a:pt x="4583430" y="407669"/>
                  </a:cubicBezTo>
                  <a:cubicBezTo>
                    <a:pt x="4629150" y="396239"/>
                    <a:pt x="4662487" y="355282"/>
                    <a:pt x="4700587" y="326707"/>
                  </a:cubicBezTo>
                  <a:cubicBezTo>
                    <a:pt x="4720590" y="311467"/>
                    <a:pt x="4744402" y="307657"/>
                    <a:pt x="4769167" y="304799"/>
                  </a:cubicBezTo>
                  <a:cubicBezTo>
                    <a:pt x="4816792" y="300989"/>
                    <a:pt x="4865370" y="304799"/>
                    <a:pt x="4913947" y="304799"/>
                  </a:cubicBezTo>
                  <a:cubicBezTo>
                    <a:pt x="4941570" y="304799"/>
                    <a:pt x="4971097" y="311467"/>
                    <a:pt x="4990147" y="332422"/>
                  </a:cubicBezTo>
                  <a:cubicBezTo>
                    <a:pt x="5034915" y="380999"/>
                    <a:pt x="5087302" y="422909"/>
                    <a:pt x="5143500" y="457199"/>
                  </a:cubicBezTo>
                  <a:moveTo>
                    <a:pt x="4990147" y="332422"/>
                  </a:moveTo>
                  <a:cubicBezTo>
                    <a:pt x="4963477" y="363854"/>
                    <a:pt x="4922520" y="381000"/>
                    <a:pt x="4892040" y="409575"/>
                  </a:cubicBezTo>
                  <a:cubicBezTo>
                    <a:pt x="4870132" y="431482"/>
                    <a:pt x="4853940" y="458152"/>
                    <a:pt x="4835842" y="483870"/>
                  </a:cubicBezTo>
                  <a:cubicBezTo>
                    <a:pt x="4823460" y="502920"/>
                    <a:pt x="4813935" y="524827"/>
                    <a:pt x="4809172" y="547687"/>
                  </a:cubicBezTo>
                  <a:moveTo>
                    <a:pt x="4058602" y="568642"/>
                  </a:moveTo>
                  <a:cubicBezTo>
                    <a:pt x="4095750" y="615314"/>
                    <a:pt x="4129087" y="667702"/>
                    <a:pt x="4174807" y="705802"/>
                  </a:cubicBezTo>
                  <a:cubicBezTo>
                    <a:pt x="4191000" y="720089"/>
                    <a:pt x="4207192" y="741997"/>
                    <a:pt x="4228147" y="740092"/>
                  </a:cubicBezTo>
                  <a:cubicBezTo>
                    <a:pt x="4250055" y="739139"/>
                    <a:pt x="4271010" y="740092"/>
                    <a:pt x="4291965" y="739139"/>
                  </a:cubicBezTo>
                  <a:cubicBezTo>
                    <a:pt x="4319587" y="737234"/>
                    <a:pt x="4344352" y="720089"/>
                    <a:pt x="4371022" y="713422"/>
                  </a:cubicBezTo>
                  <a:cubicBezTo>
                    <a:pt x="4389120" y="708659"/>
                    <a:pt x="4408170" y="705802"/>
                    <a:pt x="4426267" y="709612"/>
                  </a:cubicBezTo>
                  <a:cubicBezTo>
                    <a:pt x="4445317" y="714375"/>
                    <a:pt x="4464367" y="720090"/>
                    <a:pt x="4476750" y="734377"/>
                  </a:cubicBezTo>
                  <a:cubicBezTo>
                    <a:pt x="4499610" y="761047"/>
                    <a:pt x="4537710" y="773430"/>
                    <a:pt x="4556760" y="802957"/>
                  </a:cubicBezTo>
                  <a:moveTo>
                    <a:pt x="6057900" y="1371600"/>
                  </a:moveTo>
                  <a:cubicBezTo>
                    <a:pt x="5941695" y="1388745"/>
                    <a:pt x="5822632" y="1371600"/>
                    <a:pt x="5704522" y="1371600"/>
                  </a:cubicBezTo>
                  <a:cubicBezTo>
                    <a:pt x="5574029" y="1371600"/>
                    <a:pt x="5443537" y="1366837"/>
                    <a:pt x="5312092" y="1371600"/>
                  </a:cubicBezTo>
                  <a:cubicBezTo>
                    <a:pt x="5174932" y="1376362"/>
                    <a:pt x="5036820" y="1385887"/>
                    <a:pt x="4899660" y="1371600"/>
                  </a:cubicBezTo>
                  <a:cubicBezTo>
                    <a:pt x="4784407" y="1359217"/>
                    <a:pt x="4668202" y="1373505"/>
                    <a:pt x="4551997" y="1371600"/>
                  </a:cubicBezTo>
                  <a:cubicBezTo>
                    <a:pt x="4430077" y="1369695"/>
                    <a:pt x="4308157" y="1363027"/>
                    <a:pt x="4186237" y="1371600"/>
                  </a:cubicBezTo>
                  <a:cubicBezTo>
                    <a:pt x="4057650" y="1381125"/>
                    <a:pt x="3928110" y="1367790"/>
                    <a:pt x="3798570" y="1371600"/>
                  </a:cubicBezTo>
                  <a:cubicBezTo>
                    <a:pt x="3669982" y="1375409"/>
                    <a:pt x="3540442" y="1364932"/>
                    <a:pt x="3411855" y="1371600"/>
                  </a:cubicBezTo>
                  <a:cubicBezTo>
                    <a:pt x="3274695" y="1379220"/>
                    <a:pt x="3136582" y="1365884"/>
                    <a:pt x="2999422" y="1371600"/>
                  </a:cubicBezTo>
                  <a:cubicBezTo>
                    <a:pt x="2884169" y="1376362"/>
                    <a:pt x="2768917" y="1359217"/>
                    <a:pt x="2654617" y="1371600"/>
                  </a:cubicBezTo>
                  <a:cubicBezTo>
                    <a:pt x="2530792" y="1384934"/>
                    <a:pt x="2406015" y="1373505"/>
                    <a:pt x="2281237" y="1371600"/>
                  </a:cubicBezTo>
                  <a:cubicBezTo>
                    <a:pt x="2146935" y="1369695"/>
                    <a:pt x="2011680" y="1369695"/>
                    <a:pt x="1876425" y="1371600"/>
                  </a:cubicBezTo>
                  <a:cubicBezTo>
                    <a:pt x="1738312" y="1373505"/>
                    <a:pt x="1600200" y="1376362"/>
                    <a:pt x="1462087" y="1371600"/>
                  </a:cubicBezTo>
                  <a:cubicBezTo>
                    <a:pt x="1342072" y="1367790"/>
                    <a:pt x="1222057" y="1375409"/>
                    <a:pt x="1102042" y="1371600"/>
                  </a:cubicBezTo>
                  <a:cubicBezTo>
                    <a:pt x="981075" y="1367790"/>
                    <a:pt x="859155" y="1368742"/>
                    <a:pt x="738187" y="1371600"/>
                  </a:cubicBezTo>
                  <a:cubicBezTo>
                    <a:pt x="612457" y="1374457"/>
                    <a:pt x="486727" y="1374457"/>
                    <a:pt x="360997" y="1371600"/>
                  </a:cubicBezTo>
                  <a:cubicBezTo>
                    <a:pt x="240982" y="1369695"/>
                    <a:pt x="120015" y="1361122"/>
                    <a:pt x="0" y="1371600"/>
                  </a:cubicBezTo>
                  <a:moveTo>
                    <a:pt x="5943600" y="1371600"/>
                  </a:moveTo>
                  <a:cubicBezTo>
                    <a:pt x="5931217" y="1315402"/>
                    <a:pt x="5938837" y="1257300"/>
                    <a:pt x="5943600" y="1200150"/>
                  </a:cubicBezTo>
                  <a:moveTo>
                    <a:pt x="5600700" y="876300"/>
                  </a:moveTo>
                  <a:cubicBezTo>
                    <a:pt x="5613082" y="1041082"/>
                    <a:pt x="5608320" y="1206817"/>
                    <a:pt x="5600700" y="1371600"/>
                  </a:cubicBezTo>
                  <a:moveTo>
                    <a:pt x="5257800" y="1371600"/>
                  </a:moveTo>
                  <a:cubicBezTo>
                    <a:pt x="5239702" y="1105852"/>
                    <a:pt x="5259705" y="838200"/>
                    <a:pt x="5257800" y="571500"/>
                  </a:cubicBezTo>
                  <a:moveTo>
                    <a:pt x="1371600" y="571500"/>
                  </a:moveTo>
                  <a:cubicBezTo>
                    <a:pt x="1375410" y="838200"/>
                    <a:pt x="1371600" y="1104900"/>
                    <a:pt x="1371600" y="1371600"/>
                  </a:cubicBezTo>
                  <a:moveTo>
                    <a:pt x="800100" y="1371600"/>
                  </a:moveTo>
                  <a:cubicBezTo>
                    <a:pt x="785812" y="1104900"/>
                    <a:pt x="808672" y="838200"/>
                    <a:pt x="800100" y="571500"/>
                  </a:cubicBezTo>
                  <a:moveTo>
                    <a:pt x="456247" y="914400"/>
                  </a:moveTo>
                  <a:cubicBezTo>
                    <a:pt x="474345" y="1065847"/>
                    <a:pt x="469582" y="1220152"/>
                    <a:pt x="456247" y="1371600"/>
                  </a:cubicBezTo>
                  <a:moveTo>
                    <a:pt x="5029200" y="1200150"/>
                  </a:moveTo>
                  <a:cubicBezTo>
                    <a:pt x="5040630" y="1256347"/>
                    <a:pt x="5027295" y="1314450"/>
                    <a:pt x="5029200" y="1371600"/>
                  </a:cubicBezTo>
                  <a:moveTo>
                    <a:pt x="3086100" y="1371600"/>
                  </a:moveTo>
                  <a:cubicBezTo>
                    <a:pt x="3082290" y="1314450"/>
                    <a:pt x="3079432" y="1257300"/>
                    <a:pt x="3086100" y="1200150"/>
                  </a:cubicBezTo>
                  <a:moveTo>
                    <a:pt x="2857500" y="1371600"/>
                  </a:moveTo>
                  <a:cubicBezTo>
                    <a:pt x="2860357" y="1314450"/>
                    <a:pt x="2853690" y="1257300"/>
                    <a:pt x="2857500" y="1200150"/>
                  </a:cubicBezTo>
                  <a:moveTo>
                    <a:pt x="2628900" y="1371600"/>
                  </a:moveTo>
                  <a:cubicBezTo>
                    <a:pt x="2624137" y="1314450"/>
                    <a:pt x="2626042" y="1257300"/>
                    <a:pt x="2628900" y="1200150"/>
                  </a:cubicBezTo>
                  <a:moveTo>
                    <a:pt x="1028700" y="1200150"/>
                  </a:moveTo>
                  <a:cubicBezTo>
                    <a:pt x="1028700" y="1257300"/>
                    <a:pt x="1031557" y="1314450"/>
                    <a:pt x="1028700" y="1371600"/>
                  </a:cubicBezTo>
                  <a:moveTo>
                    <a:pt x="114300" y="1200150"/>
                  </a:moveTo>
                  <a:cubicBezTo>
                    <a:pt x="115252" y="1257300"/>
                    <a:pt x="123825" y="1315402"/>
                    <a:pt x="114300" y="1371600"/>
                  </a:cubicBezTo>
                  <a:moveTo>
                    <a:pt x="3714750" y="685800"/>
                  </a:moveTo>
                  <a:cubicBezTo>
                    <a:pt x="3720465" y="711517"/>
                    <a:pt x="3711892" y="738187"/>
                    <a:pt x="3714750" y="763904"/>
                  </a:cubicBezTo>
                  <a:moveTo>
                    <a:pt x="4515802" y="171450"/>
                  </a:moveTo>
                  <a:cubicBezTo>
                    <a:pt x="4457700" y="166687"/>
                    <a:pt x="4399597" y="180975"/>
                    <a:pt x="4343400" y="171450"/>
                  </a:cubicBezTo>
                  <a:cubicBezTo>
                    <a:pt x="4335780" y="134302"/>
                    <a:pt x="4334827" y="94297"/>
                    <a:pt x="4343400" y="57150"/>
                  </a:cubicBezTo>
                  <a:cubicBezTo>
                    <a:pt x="4400550" y="54292"/>
                    <a:pt x="4458652" y="66675"/>
                    <a:pt x="4515802" y="57150"/>
                  </a:cubicBezTo>
                  <a:cubicBezTo>
                    <a:pt x="4512945" y="78104"/>
                    <a:pt x="4494847" y="94297"/>
                    <a:pt x="4487227" y="114300"/>
                  </a:cubicBezTo>
                  <a:cubicBezTo>
                    <a:pt x="4495800" y="133350"/>
                    <a:pt x="4501515" y="155257"/>
                    <a:pt x="4515802" y="171450"/>
                  </a:cubicBezTo>
                  <a:moveTo>
                    <a:pt x="4343400" y="392429"/>
                  </a:moveTo>
                  <a:cubicBezTo>
                    <a:pt x="4342447" y="260984"/>
                    <a:pt x="4339590" y="130492"/>
                    <a:pt x="4343400" y="0"/>
                  </a:cubicBezTo>
                  <a:moveTo>
                    <a:pt x="2714625" y="485775"/>
                  </a:moveTo>
                  <a:cubicBezTo>
                    <a:pt x="2694622" y="490537"/>
                    <a:pt x="2680335" y="468629"/>
                    <a:pt x="2676525" y="447675"/>
                  </a:cubicBezTo>
                  <a:cubicBezTo>
                    <a:pt x="2672715" y="426720"/>
                    <a:pt x="2693670" y="407670"/>
                    <a:pt x="2714625" y="409575"/>
                  </a:cubicBezTo>
                  <a:cubicBezTo>
                    <a:pt x="2735580" y="411479"/>
                    <a:pt x="2758440" y="427672"/>
                    <a:pt x="2752725" y="447675"/>
                  </a:cubicBezTo>
                  <a:cubicBezTo>
                    <a:pt x="2747010" y="467677"/>
                    <a:pt x="2735580" y="485775"/>
                    <a:pt x="2714625" y="485775"/>
                  </a:cubicBezTo>
                  <a:moveTo>
                    <a:pt x="2755582" y="549592"/>
                  </a:moveTo>
                  <a:cubicBezTo>
                    <a:pt x="2738437" y="561975"/>
                    <a:pt x="2721292" y="573404"/>
                    <a:pt x="2707957" y="589597"/>
                  </a:cubicBezTo>
                  <a:cubicBezTo>
                    <a:pt x="2707957" y="590550"/>
                    <a:pt x="2706052" y="590550"/>
                    <a:pt x="2704147" y="591502"/>
                  </a:cubicBezTo>
                  <a:cubicBezTo>
                    <a:pt x="2703195" y="592454"/>
                    <a:pt x="2701290" y="591502"/>
                    <a:pt x="2699385" y="590549"/>
                  </a:cubicBezTo>
                  <a:cubicBezTo>
                    <a:pt x="2698432" y="590549"/>
                    <a:pt x="2697480" y="588644"/>
                    <a:pt x="2696527" y="587692"/>
                  </a:cubicBezTo>
                  <a:cubicBezTo>
                    <a:pt x="2695575" y="586739"/>
                    <a:pt x="2694622" y="584834"/>
                    <a:pt x="2694622" y="582929"/>
                  </a:cubicBezTo>
                  <a:cubicBezTo>
                    <a:pt x="2702242" y="562927"/>
                    <a:pt x="2693670" y="540067"/>
                    <a:pt x="2694622" y="518159"/>
                  </a:cubicBezTo>
                  <a:moveTo>
                    <a:pt x="2662237" y="621029"/>
                  </a:moveTo>
                  <a:cubicBezTo>
                    <a:pt x="2663190" y="629602"/>
                    <a:pt x="2663190" y="637222"/>
                    <a:pt x="2662237" y="645795"/>
                  </a:cubicBezTo>
                  <a:cubicBezTo>
                    <a:pt x="2662237" y="649604"/>
                    <a:pt x="2663190" y="652462"/>
                    <a:pt x="2665095" y="655320"/>
                  </a:cubicBezTo>
                  <a:cubicBezTo>
                    <a:pt x="2666047" y="658177"/>
                    <a:pt x="2668905" y="661035"/>
                    <a:pt x="2671762" y="661987"/>
                  </a:cubicBezTo>
                  <a:cubicBezTo>
                    <a:pt x="2698432" y="665797"/>
                    <a:pt x="2743200" y="717232"/>
                    <a:pt x="2767012" y="826770"/>
                  </a:cubicBezTo>
                  <a:moveTo>
                    <a:pt x="2656522" y="510540"/>
                  </a:moveTo>
                  <a:cubicBezTo>
                    <a:pt x="2645092" y="547687"/>
                    <a:pt x="2619375" y="581977"/>
                    <a:pt x="2622232" y="621030"/>
                  </a:cubicBezTo>
                  <a:cubicBezTo>
                    <a:pt x="2622232" y="623887"/>
                    <a:pt x="2621279" y="625792"/>
                    <a:pt x="2619374" y="628650"/>
                  </a:cubicBezTo>
                  <a:cubicBezTo>
                    <a:pt x="2618422" y="631507"/>
                    <a:pt x="2616517" y="632460"/>
                    <a:pt x="2614612" y="634365"/>
                  </a:cubicBezTo>
                  <a:cubicBezTo>
                    <a:pt x="2612707" y="636270"/>
                    <a:pt x="2609849" y="638175"/>
                    <a:pt x="2606992" y="637222"/>
                  </a:cubicBezTo>
                  <a:cubicBezTo>
                    <a:pt x="2604134" y="637222"/>
                    <a:pt x="2601277" y="637222"/>
                    <a:pt x="2598419" y="636270"/>
                  </a:cubicBezTo>
                  <a:cubicBezTo>
                    <a:pt x="2588894" y="633412"/>
                    <a:pt x="2581274" y="627697"/>
                    <a:pt x="2572702" y="621982"/>
                  </a:cubicBezTo>
                  <a:cubicBezTo>
                    <a:pt x="2566987" y="615315"/>
                    <a:pt x="2560319" y="608647"/>
                    <a:pt x="2559367" y="600075"/>
                  </a:cubicBezTo>
                  <a:cubicBezTo>
                    <a:pt x="2559367" y="591502"/>
                    <a:pt x="2556510" y="581977"/>
                    <a:pt x="2562225" y="575310"/>
                  </a:cubicBezTo>
                  <a:cubicBezTo>
                    <a:pt x="2579370" y="552450"/>
                    <a:pt x="2590800" y="501967"/>
                    <a:pt x="2624137" y="481965"/>
                  </a:cubicBezTo>
                  <a:cubicBezTo>
                    <a:pt x="2626042" y="481012"/>
                    <a:pt x="2628900" y="480060"/>
                    <a:pt x="2631757" y="479107"/>
                  </a:cubicBezTo>
                  <a:cubicBezTo>
                    <a:pt x="2634615" y="478154"/>
                    <a:pt x="2638425" y="480060"/>
                    <a:pt x="2640330" y="481965"/>
                  </a:cubicBezTo>
                  <a:cubicBezTo>
                    <a:pt x="2644139" y="486727"/>
                    <a:pt x="2648902" y="490537"/>
                    <a:pt x="2653664" y="494347"/>
                  </a:cubicBezTo>
                  <a:cubicBezTo>
                    <a:pt x="2656522" y="496252"/>
                    <a:pt x="2657474" y="498157"/>
                    <a:pt x="2658427" y="501967"/>
                  </a:cubicBezTo>
                  <a:cubicBezTo>
                    <a:pt x="2658427" y="504825"/>
                    <a:pt x="2658427" y="507682"/>
                    <a:pt x="2656522" y="510540"/>
                  </a:cubicBezTo>
                  <a:moveTo>
                    <a:pt x="2662237" y="703897"/>
                  </a:moveTo>
                  <a:cubicBezTo>
                    <a:pt x="2651760" y="743902"/>
                    <a:pt x="2618422" y="774382"/>
                    <a:pt x="2592705" y="80676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D29EBEA-A095-72C9-AA0C-D678BFD925D1}"/>
                </a:ext>
              </a:extLst>
            </p:cNvPr>
            <p:cNvSpPr/>
            <p:nvPr/>
          </p:nvSpPr>
          <p:spPr>
            <a:xfrm>
              <a:off x="342900" y="2857500"/>
              <a:ext cx="6057900" cy="1371607"/>
            </a:xfrm>
            <a:custGeom>
              <a:avLst/>
              <a:gdLst/>
              <a:ahLst/>
              <a:cxnLst/>
              <a:rect l="0" t="0" r="0" b="0"/>
              <a:pathLst>
                <a:path w="6057900" h="1371607">
                  <a:moveTo>
                    <a:pt x="6010275" y="1228725"/>
                  </a:moveTo>
                  <a:lnTo>
                    <a:pt x="5943600" y="1304925"/>
                  </a:lnTo>
                  <a:lnTo>
                    <a:pt x="5876925" y="1228725"/>
                  </a:lnTo>
                  <a:moveTo>
                    <a:pt x="5876925" y="1228725"/>
                  </a:moveTo>
                  <a:lnTo>
                    <a:pt x="5943600" y="1304925"/>
                  </a:lnTo>
                  <a:lnTo>
                    <a:pt x="6010275" y="1228725"/>
                  </a:lnTo>
                  <a:moveTo>
                    <a:pt x="5534025" y="1019175"/>
                  </a:moveTo>
                  <a:lnTo>
                    <a:pt x="5600700" y="942975"/>
                  </a:lnTo>
                  <a:lnTo>
                    <a:pt x="5667375" y="1019175"/>
                  </a:lnTo>
                  <a:moveTo>
                    <a:pt x="5667375" y="1019175"/>
                  </a:moveTo>
                  <a:lnTo>
                    <a:pt x="5600700" y="942975"/>
                  </a:lnTo>
                  <a:lnTo>
                    <a:pt x="5534025" y="1019175"/>
                  </a:lnTo>
                  <a:moveTo>
                    <a:pt x="5534025" y="1133475"/>
                  </a:moveTo>
                  <a:lnTo>
                    <a:pt x="5600700" y="1057275"/>
                  </a:lnTo>
                  <a:lnTo>
                    <a:pt x="5667375" y="1133475"/>
                  </a:lnTo>
                  <a:moveTo>
                    <a:pt x="5667375" y="1133475"/>
                  </a:moveTo>
                  <a:lnTo>
                    <a:pt x="5600700" y="1057275"/>
                  </a:lnTo>
                  <a:lnTo>
                    <a:pt x="5534025" y="1133475"/>
                  </a:lnTo>
                  <a:moveTo>
                    <a:pt x="5534025" y="1247775"/>
                  </a:moveTo>
                  <a:lnTo>
                    <a:pt x="5600700" y="1171575"/>
                  </a:lnTo>
                  <a:lnTo>
                    <a:pt x="5667375" y="1247775"/>
                  </a:lnTo>
                  <a:moveTo>
                    <a:pt x="5667375" y="1247775"/>
                  </a:moveTo>
                  <a:lnTo>
                    <a:pt x="5600700" y="1171575"/>
                  </a:lnTo>
                  <a:lnTo>
                    <a:pt x="5534025" y="1247775"/>
                  </a:lnTo>
                  <a:moveTo>
                    <a:pt x="5105400" y="802296"/>
                  </a:moveTo>
                  <a:lnTo>
                    <a:pt x="5257800" y="679233"/>
                  </a:lnTo>
                  <a:lnTo>
                    <a:pt x="5410200" y="802296"/>
                  </a:lnTo>
                  <a:moveTo>
                    <a:pt x="5410200" y="802296"/>
                  </a:moveTo>
                  <a:lnTo>
                    <a:pt x="5257800" y="679233"/>
                  </a:lnTo>
                  <a:lnTo>
                    <a:pt x="5105400" y="802296"/>
                  </a:lnTo>
                  <a:moveTo>
                    <a:pt x="5105400" y="986974"/>
                  </a:moveTo>
                  <a:lnTo>
                    <a:pt x="5257800" y="863817"/>
                  </a:lnTo>
                  <a:lnTo>
                    <a:pt x="5410200" y="986974"/>
                  </a:lnTo>
                  <a:moveTo>
                    <a:pt x="5410200" y="986974"/>
                  </a:moveTo>
                  <a:lnTo>
                    <a:pt x="5257800" y="863817"/>
                  </a:lnTo>
                  <a:lnTo>
                    <a:pt x="5105400" y="986974"/>
                  </a:lnTo>
                  <a:moveTo>
                    <a:pt x="5105400" y="1171575"/>
                  </a:moveTo>
                  <a:lnTo>
                    <a:pt x="5257800" y="1048512"/>
                  </a:lnTo>
                  <a:lnTo>
                    <a:pt x="5410200" y="1171575"/>
                  </a:lnTo>
                  <a:moveTo>
                    <a:pt x="5410200" y="1171575"/>
                  </a:moveTo>
                  <a:lnTo>
                    <a:pt x="5257800" y="1048512"/>
                  </a:lnTo>
                  <a:lnTo>
                    <a:pt x="5105400" y="1171575"/>
                  </a:lnTo>
                  <a:moveTo>
                    <a:pt x="1219200" y="802296"/>
                  </a:moveTo>
                  <a:lnTo>
                    <a:pt x="1371600" y="679233"/>
                  </a:lnTo>
                  <a:lnTo>
                    <a:pt x="1524000" y="802296"/>
                  </a:lnTo>
                  <a:moveTo>
                    <a:pt x="1524000" y="802296"/>
                  </a:moveTo>
                  <a:lnTo>
                    <a:pt x="1371600" y="679233"/>
                  </a:lnTo>
                  <a:lnTo>
                    <a:pt x="1219200" y="802296"/>
                  </a:lnTo>
                  <a:moveTo>
                    <a:pt x="1219200" y="986974"/>
                  </a:moveTo>
                  <a:lnTo>
                    <a:pt x="1371600" y="863817"/>
                  </a:lnTo>
                  <a:lnTo>
                    <a:pt x="1524000" y="986974"/>
                  </a:lnTo>
                  <a:moveTo>
                    <a:pt x="1524000" y="986974"/>
                  </a:moveTo>
                  <a:lnTo>
                    <a:pt x="1371600" y="863817"/>
                  </a:lnTo>
                  <a:lnTo>
                    <a:pt x="1219200" y="986974"/>
                  </a:lnTo>
                  <a:moveTo>
                    <a:pt x="1219200" y="1171575"/>
                  </a:moveTo>
                  <a:lnTo>
                    <a:pt x="1371600" y="1048512"/>
                  </a:lnTo>
                  <a:lnTo>
                    <a:pt x="1524000" y="1171575"/>
                  </a:lnTo>
                  <a:moveTo>
                    <a:pt x="1524000" y="1171575"/>
                  </a:moveTo>
                  <a:lnTo>
                    <a:pt x="1371600" y="1048512"/>
                  </a:lnTo>
                  <a:lnTo>
                    <a:pt x="1219200" y="1171575"/>
                  </a:lnTo>
                  <a:moveTo>
                    <a:pt x="647700" y="802296"/>
                  </a:moveTo>
                  <a:lnTo>
                    <a:pt x="800100" y="679233"/>
                  </a:lnTo>
                  <a:lnTo>
                    <a:pt x="952500" y="802296"/>
                  </a:lnTo>
                  <a:moveTo>
                    <a:pt x="952500" y="802296"/>
                  </a:moveTo>
                  <a:lnTo>
                    <a:pt x="800100" y="679233"/>
                  </a:lnTo>
                  <a:lnTo>
                    <a:pt x="647700" y="802296"/>
                  </a:lnTo>
                  <a:moveTo>
                    <a:pt x="647700" y="986974"/>
                  </a:moveTo>
                  <a:lnTo>
                    <a:pt x="800100" y="863817"/>
                  </a:lnTo>
                  <a:lnTo>
                    <a:pt x="952500" y="986974"/>
                  </a:lnTo>
                  <a:moveTo>
                    <a:pt x="952500" y="986974"/>
                  </a:moveTo>
                  <a:lnTo>
                    <a:pt x="800100" y="863817"/>
                  </a:lnTo>
                  <a:lnTo>
                    <a:pt x="647700" y="986974"/>
                  </a:lnTo>
                  <a:moveTo>
                    <a:pt x="647700" y="1171575"/>
                  </a:moveTo>
                  <a:lnTo>
                    <a:pt x="800100" y="1048512"/>
                  </a:lnTo>
                  <a:lnTo>
                    <a:pt x="952500" y="1171575"/>
                  </a:lnTo>
                  <a:moveTo>
                    <a:pt x="952500" y="1171575"/>
                  </a:moveTo>
                  <a:lnTo>
                    <a:pt x="800100" y="1048512"/>
                  </a:lnTo>
                  <a:lnTo>
                    <a:pt x="647700" y="1171575"/>
                  </a:lnTo>
                  <a:moveTo>
                    <a:pt x="368712" y="1046330"/>
                  </a:moveTo>
                  <a:lnTo>
                    <a:pt x="455866" y="975940"/>
                  </a:lnTo>
                  <a:lnTo>
                    <a:pt x="542925" y="1046330"/>
                  </a:lnTo>
                  <a:moveTo>
                    <a:pt x="542925" y="1046330"/>
                  </a:moveTo>
                  <a:lnTo>
                    <a:pt x="455866" y="975940"/>
                  </a:lnTo>
                  <a:lnTo>
                    <a:pt x="368712" y="1046330"/>
                  </a:lnTo>
                  <a:moveTo>
                    <a:pt x="368712" y="1151754"/>
                  </a:moveTo>
                  <a:lnTo>
                    <a:pt x="455866" y="1081459"/>
                  </a:lnTo>
                  <a:lnTo>
                    <a:pt x="542925" y="1151754"/>
                  </a:lnTo>
                  <a:moveTo>
                    <a:pt x="542925" y="1151754"/>
                  </a:moveTo>
                  <a:lnTo>
                    <a:pt x="455866" y="1081459"/>
                  </a:lnTo>
                  <a:lnTo>
                    <a:pt x="368712" y="1151754"/>
                  </a:lnTo>
                  <a:moveTo>
                    <a:pt x="368712" y="1257291"/>
                  </a:moveTo>
                  <a:lnTo>
                    <a:pt x="455866" y="1186996"/>
                  </a:lnTo>
                  <a:lnTo>
                    <a:pt x="542925" y="1257291"/>
                  </a:lnTo>
                  <a:moveTo>
                    <a:pt x="542925" y="1257291"/>
                  </a:moveTo>
                  <a:lnTo>
                    <a:pt x="455866" y="1186996"/>
                  </a:lnTo>
                  <a:lnTo>
                    <a:pt x="368712" y="1257291"/>
                  </a:lnTo>
                  <a:moveTo>
                    <a:pt x="5095875" y="1228725"/>
                  </a:moveTo>
                  <a:lnTo>
                    <a:pt x="5029200" y="1304925"/>
                  </a:lnTo>
                  <a:lnTo>
                    <a:pt x="4962525" y="1228725"/>
                  </a:lnTo>
                  <a:moveTo>
                    <a:pt x="4962525" y="1228725"/>
                  </a:moveTo>
                  <a:lnTo>
                    <a:pt x="5029200" y="1304925"/>
                  </a:lnTo>
                  <a:lnTo>
                    <a:pt x="5095875" y="1228725"/>
                  </a:lnTo>
                  <a:moveTo>
                    <a:pt x="3152775" y="1228725"/>
                  </a:moveTo>
                  <a:lnTo>
                    <a:pt x="3086100" y="1304925"/>
                  </a:lnTo>
                  <a:lnTo>
                    <a:pt x="3019425" y="1228725"/>
                  </a:lnTo>
                  <a:moveTo>
                    <a:pt x="3019425" y="1228725"/>
                  </a:moveTo>
                  <a:lnTo>
                    <a:pt x="3086100" y="1304925"/>
                  </a:lnTo>
                  <a:lnTo>
                    <a:pt x="3152775" y="1228725"/>
                  </a:lnTo>
                  <a:moveTo>
                    <a:pt x="2924175" y="1228725"/>
                  </a:moveTo>
                  <a:lnTo>
                    <a:pt x="2857500" y="1304925"/>
                  </a:lnTo>
                  <a:lnTo>
                    <a:pt x="2790825" y="1228725"/>
                  </a:lnTo>
                  <a:moveTo>
                    <a:pt x="2790825" y="1228725"/>
                  </a:moveTo>
                  <a:lnTo>
                    <a:pt x="2857500" y="1304925"/>
                  </a:lnTo>
                  <a:lnTo>
                    <a:pt x="2924175" y="1228725"/>
                  </a:lnTo>
                  <a:moveTo>
                    <a:pt x="2695575" y="1228725"/>
                  </a:moveTo>
                  <a:lnTo>
                    <a:pt x="2628900" y="1304925"/>
                  </a:lnTo>
                  <a:lnTo>
                    <a:pt x="2562225" y="1228725"/>
                  </a:lnTo>
                  <a:moveTo>
                    <a:pt x="2562225" y="1228725"/>
                  </a:moveTo>
                  <a:lnTo>
                    <a:pt x="2628900" y="1304925"/>
                  </a:lnTo>
                  <a:lnTo>
                    <a:pt x="2695575" y="1228725"/>
                  </a:lnTo>
                  <a:moveTo>
                    <a:pt x="1095375" y="1228725"/>
                  </a:moveTo>
                  <a:lnTo>
                    <a:pt x="1028700" y="1304925"/>
                  </a:lnTo>
                  <a:lnTo>
                    <a:pt x="962025" y="1228725"/>
                  </a:lnTo>
                  <a:moveTo>
                    <a:pt x="962025" y="1228725"/>
                  </a:moveTo>
                  <a:lnTo>
                    <a:pt x="1028700" y="1304925"/>
                  </a:lnTo>
                  <a:lnTo>
                    <a:pt x="1095375" y="1228725"/>
                  </a:lnTo>
                  <a:moveTo>
                    <a:pt x="180975" y="1228725"/>
                  </a:moveTo>
                  <a:lnTo>
                    <a:pt x="114300" y="1304925"/>
                  </a:lnTo>
                  <a:lnTo>
                    <a:pt x="47625" y="1228725"/>
                  </a:lnTo>
                  <a:moveTo>
                    <a:pt x="47625" y="1228725"/>
                  </a:moveTo>
                  <a:lnTo>
                    <a:pt x="114300" y="1304925"/>
                  </a:lnTo>
                  <a:lnTo>
                    <a:pt x="180975" y="1228725"/>
                  </a:lnTo>
                  <a:moveTo>
                    <a:pt x="1519144" y="877633"/>
                  </a:moveTo>
                  <a:lnTo>
                    <a:pt x="1538860" y="882015"/>
                  </a:lnTo>
                  <a:cubicBezTo>
                    <a:pt x="1562579" y="887155"/>
                    <a:pt x="1587100" y="887372"/>
                    <a:pt x="1610905" y="882654"/>
                  </a:cubicBezTo>
                  <a:cubicBezTo>
                    <a:pt x="1634710" y="877935"/>
                    <a:pt x="1657294" y="868381"/>
                    <a:pt x="1677259" y="854583"/>
                  </a:cubicBezTo>
                  <a:lnTo>
                    <a:pt x="1784415" y="780573"/>
                  </a:lnTo>
                  <a:cubicBezTo>
                    <a:pt x="1800652" y="769327"/>
                    <a:pt x="1819226" y="761907"/>
                    <a:pt x="1838743" y="758871"/>
                  </a:cubicBezTo>
                  <a:cubicBezTo>
                    <a:pt x="1858259" y="755836"/>
                    <a:pt x="1878210" y="757264"/>
                    <a:pt x="1897096" y="763047"/>
                  </a:cubicBezTo>
                  <a:cubicBezTo>
                    <a:pt x="1914918" y="768492"/>
                    <a:pt x="1933696" y="770068"/>
                    <a:pt x="1952177" y="767670"/>
                  </a:cubicBezTo>
                  <a:cubicBezTo>
                    <a:pt x="1970656" y="765271"/>
                    <a:pt x="1988411" y="758954"/>
                    <a:pt x="2004252" y="749142"/>
                  </a:cubicBezTo>
                  <a:lnTo>
                    <a:pt x="2085024" y="699039"/>
                  </a:lnTo>
                  <a:cubicBezTo>
                    <a:pt x="2099817" y="689853"/>
                    <a:pt x="2117402" y="686245"/>
                    <a:pt x="2134618" y="688864"/>
                  </a:cubicBezTo>
                  <a:cubicBezTo>
                    <a:pt x="2151832" y="691483"/>
                    <a:pt x="2167549" y="700157"/>
                    <a:pt x="2178940" y="713327"/>
                  </a:cubicBezTo>
                  <a:lnTo>
                    <a:pt x="2376584" y="941260"/>
                  </a:lnTo>
                  <a:cubicBezTo>
                    <a:pt x="2423551" y="995379"/>
                    <a:pt x="2479052" y="1041453"/>
                    <a:pt x="2540891" y="1077658"/>
                  </a:cubicBezTo>
                  <a:lnTo>
                    <a:pt x="2733676" y="1190625"/>
                  </a:lnTo>
                  <a:moveTo>
                    <a:pt x="2320669" y="876774"/>
                  </a:moveTo>
                  <a:cubicBezTo>
                    <a:pt x="2297295" y="859964"/>
                    <a:pt x="2271635" y="846589"/>
                    <a:pt x="2244469" y="837055"/>
                  </a:cubicBezTo>
                  <a:cubicBezTo>
                    <a:pt x="2234691" y="833467"/>
                    <a:pt x="2224242" y="832085"/>
                    <a:pt x="2213869" y="833007"/>
                  </a:cubicBezTo>
                  <a:cubicBezTo>
                    <a:pt x="2203494" y="833929"/>
                    <a:pt x="2193453" y="837133"/>
                    <a:pt x="2184461" y="842389"/>
                  </a:cubicBezTo>
                  <a:lnTo>
                    <a:pt x="2112833" y="884108"/>
                  </a:lnTo>
                  <a:moveTo>
                    <a:pt x="2232849" y="771525"/>
                  </a:moveTo>
                  <a:lnTo>
                    <a:pt x="2261424" y="776001"/>
                  </a:lnTo>
                  <a:moveTo>
                    <a:pt x="3686175" y="766667"/>
                  </a:moveTo>
                  <a:lnTo>
                    <a:pt x="3714750" y="762000"/>
                  </a:lnTo>
                  <a:moveTo>
                    <a:pt x="2232849" y="771525"/>
                  </a:moveTo>
                  <a:lnTo>
                    <a:pt x="2228850" y="770763"/>
                  </a:lnTo>
                  <a:lnTo>
                    <a:pt x="2228850" y="685800"/>
                  </a:lnTo>
                  <a:moveTo>
                    <a:pt x="1989008" y="1182633"/>
                  </a:moveTo>
                  <a:lnTo>
                    <a:pt x="2052730" y="1104146"/>
                  </a:lnTo>
                  <a:cubicBezTo>
                    <a:pt x="2057487" y="1098322"/>
                    <a:pt x="2063998" y="1094193"/>
                    <a:pt x="2071294" y="1092374"/>
                  </a:cubicBezTo>
                  <a:cubicBezTo>
                    <a:pt x="2078590" y="1090554"/>
                    <a:pt x="2086277" y="1091143"/>
                    <a:pt x="2093212" y="1094050"/>
                  </a:cubicBezTo>
                  <a:cubicBezTo>
                    <a:pt x="2115558" y="1102967"/>
                    <a:pt x="2138631" y="1109946"/>
                    <a:pt x="2162173" y="1114909"/>
                  </a:cubicBezTo>
                  <a:cubicBezTo>
                    <a:pt x="2170772" y="1116776"/>
                    <a:pt x="2178354" y="1121808"/>
                    <a:pt x="2183413" y="1129007"/>
                  </a:cubicBezTo>
                  <a:lnTo>
                    <a:pt x="2288188" y="1278644"/>
                  </a:lnTo>
                  <a:moveTo>
                    <a:pt x="1815846" y="1172043"/>
                  </a:moveTo>
                  <a:lnTo>
                    <a:pt x="1902429" y="1095843"/>
                  </a:lnTo>
                  <a:cubicBezTo>
                    <a:pt x="1910355" y="1088825"/>
                    <a:pt x="1920261" y="1084434"/>
                    <a:pt x="1930786" y="1083275"/>
                  </a:cubicBezTo>
                  <a:cubicBezTo>
                    <a:pt x="1941309" y="1082115"/>
                    <a:pt x="1951933" y="1084243"/>
                    <a:pt x="1961198" y="1089366"/>
                  </a:cubicBezTo>
                  <a:lnTo>
                    <a:pt x="2032731" y="1128609"/>
                  </a:lnTo>
                  <a:moveTo>
                    <a:pt x="3295650" y="1257307"/>
                  </a:moveTo>
                  <a:lnTo>
                    <a:pt x="3316700" y="1212160"/>
                  </a:lnTo>
                  <a:cubicBezTo>
                    <a:pt x="3337928" y="1167991"/>
                    <a:pt x="3362611" y="1125568"/>
                    <a:pt x="3390519" y="1085286"/>
                  </a:cubicBezTo>
                  <a:cubicBezTo>
                    <a:pt x="3415646" y="1049085"/>
                    <a:pt x="3443307" y="1014709"/>
                    <a:pt x="3473291" y="982417"/>
                  </a:cubicBezTo>
                  <a:lnTo>
                    <a:pt x="3528345" y="923170"/>
                  </a:lnTo>
                  <a:cubicBezTo>
                    <a:pt x="3531642" y="919624"/>
                    <a:pt x="3535717" y="916890"/>
                    <a:pt x="3540248" y="915183"/>
                  </a:cubicBezTo>
                  <a:cubicBezTo>
                    <a:pt x="3544779" y="913477"/>
                    <a:pt x="3549643" y="912843"/>
                    <a:pt x="3554461" y="913332"/>
                  </a:cubicBezTo>
                  <a:cubicBezTo>
                    <a:pt x="3559278" y="913821"/>
                    <a:pt x="3563916" y="915420"/>
                    <a:pt x="3568012" y="918003"/>
                  </a:cubicBezTo>
                  <a:cubicBezTo>
                    <a:pt x="3572108" y="920586"/>
                    <a:pt x="3575549" y="924083"/>
                    <a:pt x="3578066" y="928219"/>
                  </a:cubicBezTo>
                  <a:lnTo>
                    <a:pt x="3635216" y="1021468"/>
                  </a:lnTo>
                  <a:cubicBezTo>
                    <a:pt x="3653713" y="1051795"/>
                    <a:pt x="3680936" y="1075831"/>
                    <a:pt x="3713321" y="1090429"/>
                  </a:cubicBezTo>
                  <a:lnTo>
                    <a:pt x="3778186" y="1119861"/>
                  </a:lnTo>
                  <a:cubicBezTo>
                    <a:pt x="3811910" y="1135122"/>
                    <a:pt x="3839640" y="1161110"/>
                    <a:pt x="3857053" y="1193776"/>
                  </a:cubicBezTo>
                  <a:lnTo>
                    <a:pt x="3952303" y="1371607"/>
                  </a:lnTo>
                  <a:moveTo>
                    <a:pt x="3828575" y="1154533"/>
                  </a:moveTo>
                  <a:cubicBezTo>
                    <a:pt x="3784570" y="1166344"/>
                    <a:pt x="3728563" y="1221208"/>
                    <a:pt x="3728563" y="1221208"/>
                  </a:cubicBezTo>
                  <a:moveTo>
                    <a:pt x="4213096" y="1015653"/>
                  </a:moveTo>
                  <a:lnTo>
                    <a:pt x="4330063" y="917069"/>
                  </a:lnTo>
                  <a:cubicBezTo>
                    <a:pt x="4343628" y="905613"/>
                    <a:pt x="4360316" y="898481"/>
                    <a:pt x="4377971" y="896597"/>
                  </a:cubicBezTo>
                  <a:cubicBezTo>
                    <a:pt x="4395628" y="894712"/>
                    <a:pt x="4413444" y="898160"/>
                    <a:pt x="4429123" y="906497"/>
                  </a:cubicBezTo>
                  <a:lnTo>
                    <a:pt x="4501227" y="944597"/>
                  </a:lnTo>
                  <a:cubicBezTo>
                    <a:pt x="4532806" y="961459"/>
                    <a:pt x="4569028" y="967545"/>
                    <a:pt x="4604383" y="961932"/>
                  </a:cubicBezTo>
                  <a:lnTo>
                    <a:pt x="4626957" y="958408"/>
                  </a:lnTo>
                  <a:cubicBezTo>
                    <a:pt x="4676178" y="950794"/>
                    <a:pt x="4723864" y="935358"/>
                    <a:pt x="4768213" y="912688"/>
                  </a:cubicBezTo>
                  <a:lnTo>
                    <a:pt x="4921470" y="834011"/>
                  </a:lnTo>
                  <a:cubicBezTo>
                    <a:pt x="4928320" y="830476"/>
                    <a:pt x="4936116" y="829207"/>
                    <a:pt x="4943735" y="830388"/>
                  </a:cubicBezTo>
                  <a:cubicBezTo>
                    <a:pt x="4951353" y="831569"/>
                    <a:pt x="4958398" y="835139"/>
                    <a:pt x="4963856" y="840584"/>
                  </a:cubicBezTo>
                  <a:lnTo>
                    <a:pt x="5008338" y="885065"/>
                  </a:lnTo>
                  <a:moveTo>
                    <a:pt x="3585972" y="940110"/>
                  </a:moveTo>
                  <a:lnTo>
                    <a:pt x="3714750" y="764088"/>
                  </a:lnTo>
                  <a:lnTo>
                    <a:pt x="3838575" y="594353"/>
                  </a:lnTo>
                  <a:cubicBezTo>
                    <a:pt x="3849344" y="579634"/>
                    <a:pt x="3863857" y="568064"/>
                    <a:pt x="3880605" y="560846"/>
                  </a:cubicBezTo>
                  <a:cubicBezTo>
                    <a:pt x="3897354" y="553627"/>
                    <a:pt x="3915729" y="551022"/>
                    <a:pt x="3933825" y="553300"/>
                  </a:cubicBezTo>
                  <a:lnTo>
                    <a:pt x="4057650" y="568826"/>
                  </a:lnTo>
                  <a:cubicBezTo>
                    <a:pt x="4074226" y="570898"/>
                    <a:pt x="4091056" y="569310"/>
                    <a:pt x="4106952" y="564176"/>
                  </a:cubicBezTo>
                  <a:cubicBezTo>
                    <a:pt x="4122849" y="559041"/>
                    <a:pt x="4137427" y="550484"/>
                    <a:pt x="4149661" y="539108"/>
                  </a:cubicBezTo>
                  <a:lnTo>
                    <a:pt x="4206811" y="486054"/>
                  </a:lnTo>
                  <a:cubicBezTo>
                    <a:pt x="4243123" y="452217"/>
                    <a:pt x="4283655" y="423211"/>
                    <a:pt x="4327398" y="399757"/>
                  </a:cubicBezTo>
                  <a:lnTo>
                    <a:pt x="4333113" y="396709"/>
                  </a:lnTo>
                  <a:cubicBezTo>
                    <a:pt x="4348847" y="388296"/>
                    <a:pt x="4366397" y="383847"/>
                    <a:pt x="4384239" y="383747"/>
                  </a:cubicBezTo>
                  <a:cubicBezTo>
                    <a:pt x="4402081" y="383647"/>
                    <a:pt x="4419679" y="387900"/>
                    <a:pt x="4435506" y="396138"/>
                  </a:cubicBezTo>
                  <a:lnTo>
                    <a:pt x="4470273" y="414235"/>
                  </a:lnTo>
                  <a:cubicBezTo>
                    <a:pt x="4487922" y="423394"/>
                    <a:pt x="4507729" y="427586"/>
                    <a:pt x="4527576" y="426361"/>
                  </a:cubicBezTo>
                  <a:cubicBezTo>
                    <a:pt x="4547422" y="425136"/>
                    <a:pt x="4566565" y="418541"/>
                    <a:pt x="4582953" y="407282"/>
                  </a:cubicBezTo>
                  <a:lnTo>
                    <a:pt x="4700778" y="326319"/>
                  </a:lnTo>
                  <a:cubicBezTo>
                    <a:pt x="4720870" y="312496"/>
                    <a:pt x="4744683" y="305090"/>
                    <a:pt x="4769072" y="305079"/>
                  </a:cubicBezTo>
                  <a:lnTo>
                    <a:pt x="4913947" y="305079"/>
                  </a:lnTo>
                  <a:cubicBezTo>
                    <a:pt x="4941711" y="305107"/>
                    <a:pt x="4968619" y="314693"/>
                    <a:pt x="4990147" y="332225"/>
                  </a:cubicBezTo>
                  <a:lnTo>
                    <a:pt x="5143500" y="457193"/>
                  </a:lnTo>
                  <a:moveTo>
                    <a:pt x="4990241" y="332240"/>
                  </a:moveTo>
                  <a:lnTo>
                    <a:pt x="4892515" y="409774"/>
                  </a:lnTo>
                  <a:cubicBezTo>
                    <a:pt x="4867765" y="429365"/>
                    <a:pt x="4848314" y="454840"/>
                    <a:pt x="4835936" y="483877"/>
                  </a:cubicBezTo>
                  <a:lnTo>
                    <a:pt x="4808790" y="547219"/>
                  </a:lnTo>
                  <a:moveTo>
                    <a:pt x="4058222" y="568839"/>
                  </a:moveTo>
                  <a:lnTo>
                    <a:pt x="4174807" y="705999"/>
                  </a:lnTo>
                  <a:cubicBezTo>
                    <a:pt x="4188895" y="722569"/>
                    <a:pt x="4207596" y="734569"/>
                    <a:pt x="4228529" y="740472"/>
                  </a:cubicBezTo>
                  <a:cubicBezTo>
                    <a:pt x="4249461" y="746376"/>
                    <a:pt x="4271677" y="745914"/>
                    <a:pt x="4292346" y="739146"/>
                  </a:cubicBezTo>
                  <a:lnTo>
                    <a:pt x="4371213" y="713333"/>
                  </a:lnTo>
                  <a:cubicBezTo>
                    <a:pt x="4389120" y="707441"/>
                    <a:pt x="4408245" y="706274"/>
                    <a:pt x="4426735" y="709945"/>
                  </a:cubicBezTo>
                  <a:cubicBezTo>
                    <a:pt x="4445225" y="713617"/>
                    <a:pt x="4462452" y="722002"/>
                    <a:pt x="4476750" y="734288"/>
                  </a:cubicBezTo>
                  <a:lnTo>
                    <a:pt x="4556570" y="803059"/>
                  </a:lnTo>
                  <a:moveTo>
                    <a:pt x="0" y="1371600"/>
                  </a:moveTo>
                  <a:lnTo>
                    <a:pt x="6057900" y="1371600"/>
                  </a:lnTo>
                  <a:moveTo>
                    <a:pt x="5943600" y="1200150"/>
                  </a:moveTo>
                  <a:lnTo>
                    <a:pt x="5943600" y="1371600"/>
                  </a:lnTo>
                  <a:moveTo>
                    <a:pt x="5600700" y="876300"/>
                  </a:moveTo>
                  <a:lnTo>
                    <a:pt x="5600700" y="1371600"/>
                  </a:lnTo>
                  <a:moveTo>
                    <a:pt x="5257800" y="571500"/>
                  </a:moveTo>
                  <a:lnTo>
                    <a:pt x="5257800" y="1371600"/>
                  </a:lnTo>
                  <a:moveTo>
                    <a:pt x="1371600" y="571500"/>
                  </a:moveTo>
                  <a:lnTo>
                    <a:pt x="1371600" y="1371600"/>
                  </a:lnTo>
                  <a:moveTo>
                    <a:pt x="800100" y="1371600"/>
                  </a:moveTo>
                  <a:lnTo>
                    <a:pt x="800100" y="571500"/>
                  </a:lnTo>
                  <a:moveTo>
                    <a:pt x="455865" y="914400"/>
                  </a:moveTo>
                  <a:lnTo>
                    <a:pt x="455865" y="1371600"/>
                  </a:lnTo>
                  <a:moveTo>
                    <a:pt x="5029200" y="1371600"/>
                  </a:moveTo>
                  <a:lnTo>
                    <a:pt x="5029200" y="1200150"/>
                  </a:lnTo>
                  <a:moveTo>
                    <a:pt x="3086100" y="1200150"/>
                  </a:moveTo>
                  <a:lnTo>
                    <a:pt x="3086100" y="1371600"/>
                  </a:lnTo>
                  <a:moveTo>
                    <a:pt x="2857500" y="1200150"/>
                  </a:moveTo>
                  <a:lnTo>
                    <a:pt x="2857500" y="1371600"/>
                  </a:lnTo>
                  <a:moveTo>
                    <a:pt x="2628900" y="1200150"/>
                  </a:moveTo>
                  <a:lnTo>
                    <a:pt x="2628900" y="1371600"/>
                  </a:lnTo>
                  <a:moveTo>
                    <a:pt x="1028700" y="1371600"/>
                  </a:moveTo>
                  <a:lnTo>
                    <a:pt x="1028700" y="1200150"/>
                  </a:lnTo>
                  <a:moveTo>
                    <a:pt x="114300" y="1200150"/>
                  </a:moveTo>
                  <a:lnTo>
                    <a:pt x="114300" y="1371600"/>
                  </a:lnTo>
                  <a:moveTo>
                    <a:pt x="3714750" y="685800"/>
                  </a:moveTo>
                  <a:lnTo>
                    <a:pt x="3714750" y="764190"/>
                  </a:lnTo>
                  <a:moveTo>
                    <a:pt x="4515326" y="171164"/>
                  </a:moveTo>
                  <a:lnTo>
                    <a:pt x="4343400" y="171164"/>
                  </a:lnTo>
                  <a:lnTo>
                    <a:pt x="4343400" y="57150"/>
                  </a:lnTo>
                  <a:lnTo>
                    <a:pt x="4515326" y="57150"/>
                  </a:lnTo>
                  <a:lnTo>
                    <a:pt x="4486751" y="114204"/>
                  </a:lnTo>
                  <a:close/>
                  <a:moveTo>
                    <a:pt x="4343400" y="391953"/>
                  </a:moveTo>
                  <a:lnTo>
                    <a:pt x="4343400" y="0"/>
                  </a:lnTo>
                  <a:moveTo>
                    <a:pt x="2676524" y="447675"/>
                  </a:moveTo>
                  <a:cubicBezTo>
                    <a:pt x="2676524" y="426633"/>
                    <a:pt x="2693583" y="409575"/>
                    <a:pt x="2714624" y="409575"/>
                  </a:cubicBezTo>
                  <a:cubicBezTo>
                    <a:pt x="2735667" y="409575"/>
                    <a:pt x="2752724" y="426633"/>
                    <a:pt x="2752724" y="447675"/>
                  </a:cubicBezTo>
                  <a:cubicBezTo>
                    <a:pt x="2752724" y="468716"/>
                    <a:pt x="2735667" y="485775"/>
                    <a:pt x="2714624" y="485775"/>
                  </a:cubicBezTo>
                  <a:cubicBezTo>
                    <a:pt x="2693583" y="485775"/>
                    <a:pt x="2676524" y="468716"/>
                    <a:pt x="2676524" y="447675"/>
                  </a:cubicBezTo>
                  <a:close/>
                  <a:moveTo>
                    <a:pt x="2755201" y="549682"/>
                  </a:moveTo>
                  <a:lnTo>
                    <a:pt x="2708433" y="589496"/>
                  </a:lnTo>
                  <a:cubicBezTo>
                    <a:pt x="2707257" y="590527"/>
                    <a:pt x="2705806" y="591194"/>
                    <a:pt x="2704258" y="591418"/>
                  </a:cubicBezTo>
                  <a:cubicBezTo>
                    <a:pt x="2702710" y="591643"/>
                    <a:pt x="2701130" y="591413"/>
                    <a:pt x="2699709" y="590758"/>
                  </a:cubicBezTo>
                  <a:cubicBezTo>
                    <a:pt x="2698288" y="590104"/>
                    <a:pt x="2697088" y="589051"/>
                    <a:pt x="2696253" y="587728"/>
                  </a:cubicBezTo>
                  <a:cubicBezTo>
                    <a:pt x="2695417" y="586405"/>
                    <a:pt x="2694984" y="584869"/>
                    <a:pt x="2695003" y="583305"/>
                  </a:cubicBezTo>
                  <a:lnTo>
                    <a:pt x="2695003" y="517773"/>
                  </a:lnTo>
                  <a:moveTo>
                    <a:pt x="2662428" y="621133"/>
                  </a:moveTo>
                  <a:lnTo>
                    <a:pt x="2662428" y="645994"/>
                  </a:lnTo>
                  <a:cubicBezTo>
                    <a:pt x="2662403" y="649264"/>
                    <a:pt x="2663278" y="652478"/>
                    <a:pt x="2664958" y="655284"/>
                  </a:cubicBezTo>
                  <a:cubicBezTo>
                    <a:pt x="2666638" y="658089"/>
                    <a:pt x="2669059" y="660379"/>
                    <a:pt x="2671953" y="661900"/>
                  </a:cubicBezTo>
                  <a:cubicBezTo>
                    <a:pt x="2695671" y="674092"/>
                    <a:pt x="2755678" y="715526"/>
                    <a:pt x="2767203" y="826683"/>
                  </a:cubicBezTo>
                  <a:moveTo>
                    <a:pt x="2656616" y="510152"/>
                  </a:moveTo>
                  <a:cubicBezTo>
                    <a:pt x="2635944" y="543546"/>
                    <a:pt x="2624020" y="581612"/>
                    <a:pt x="2621945" y="620832"/>
                  </a:cubicBezTo>
                  <a:cubicBezTo>
                    <a:pt x="2621843" y="623556"/>
                    <a:pt x="2621103" y="626220"/>
                    <a:pt x="2619786" y="628606"/>
                  </a:cubicBezTo>
                  <a:cubicBezTo>
                    <a:pt x="2618469" y="630993"/>
                    <a:pt x="2616609" y="633037"/>
                    <a:pt x="2614359" y="634574"/>
                  </a:cubicBezTo>
                  <a:cubicBezTo>
                    <a:pt x="2612108" y="636111"/>
                    <a:pt x="2609527" y="637100"/>
                    <a:pt x="2606825" y="637459"/>
                  </a:cubicBezTo>
                  <a:cubicBezTo>
                    <a:pt x="2604123" y="637819"/>
                    <a:pt x="2601374" y="637540"/>
                    <a:pt x="2598799" y="636645"/>
                  </a:cubicBezTo>
                  <a:cubicBezTo>
                    <a:pt x="2589222" y="633428"/>
                    <a:pt x="2580312" y="628489"/>
                    <a:pt x="2572510" y="622071"/>
                  </a:cubicBezTo>
                  <a:cubicBezTo>
                    <a:pt x="2565984" y="616406"/>
                    <a:pt x="2561432" y="608810"/>
                    <a:pt x="2559514" y="600384"/>
                  </a:cubicBezTo>
                  <a:cubicBezTo>
                    <a:pt x="2557595" y="591957"/>
                    <a:pt x="2558411" y="583139"/>
                    <a:pt x="2561842" y="575208"/>
                  </a:cubicBezTo>
                  <a:cubicBezTo>
                    <a:pt x="2572891" y="549300"/>
                    <a:pt x="2594227" y="506723"/>
                    <a:pt x="2623850" y="482148"/>
                  </a:cubicBezTo>
                  <a:cubicBezTo>
                    <a:pt x="2626117" y="480283"/>
                    <a:pt x="2628962" y="479263"/>
                    <a:pt x="2631899" y="479263"/>
                  </a:cubicBezTo>
                  <a:cubicBezTo>
                    <a:pt x="2634834" y="479263"/>
                    <a:pt x="2637680" y="480283"/>
                    <a:pt x="2639947" y="482148"/>
                  </a:cubicBezTo>
                  <a:lnTo>
                    <a:pt x="2654044" y="494055"/>
                  </a:lnTo>
                  <a:cubicBezTo>
                    <a:pt x="2656332" y="495983"/>
                    <a:pt x="2657850" y="498670"/>
                    <a:pt x="2658322" y="501625"/>
                  </a:cubicBezTo>
                  <a:cubicBezTo>
                    <a:pt x="2658795" y="504580"/>
                    <a:pt x="2658189" y="507607"/>
                    <a:pt x="2656616" y="510152"/>
                  </a:cubicBezTo>
                  <a:close/>
                  <a:moveTo>
                    <a:pt x="2662429" y="704180"/>
                  </a:moveTo>
                  <a:lnTo>
                    <a:pt x="2593087" y="806859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6A2D6D-EF3B-B1BB-4FD1-37E4A4C445E0}"/>
              </a:ext>
            </a:extLst>
          </p:cNvPr>
          <p:cNvGrpSpPr/>
          <p:nvPr/>
        </p:nvGrpSpPr>
        <p:grpSpPr>
          <a:xfrm>
            <a:off x="3857625" y="4391501"/>
            <a:ext cx="1343025" cy="239755"/>
            <a:chOff x="2657475" y="3629025"/>
            <a:chExt cx="1343025" cy="239755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60133C-AEC1-BFB2-2917-9F2621AC00C3}"/>
                </a:ext>
              </a:extLst>
            </p:cNvPr>
            <p:cNvSpPr/>
            <p:nvPr/>
          </p:nvSpPr>
          <p:spPr>
            <a:xfrm>
              <a:off x="2657475" y="3629025"/>
              <a:ext cx="1343025" cy="143827"/>
            </a:xfrm>
            <a:custGeom>
              <a:avLst/>
              <a:gdLst/>
              <a:ahLst/>
              <a:cxnLst/>
              <a:rect l="0" t="0" r="0" b="0"/>
              <a:pathLst>
                <a:path w="1343025" h="143827">
                  <a:moveTo>
                    <a:pt x="1343025" y="0"/>
                  </a:moveTo>
                  <a:cubicBezTo>
                    <a:pt x="1054417" y="117157"/>
                    <a:pt x="770572" y="143827"/>
                    <a:pt x="538162" y="120015"/>
                  </a:cubicBezTo>
                  <a:cubicBezTo>
                    <a:pt x="279082" y="92392"/>
                    <a:pt x="81915" y="33337"/>
                    <a:pt x="0" y="1333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EC44BE7-9F67-9440-D22E-C7DB165C3E43}"/>
                </a:ext>
              </a:extLst>
            </p:cNvPr>
            <p:cNvSpPr/>
            <p:nvPr/>
          </p:nvSpPr>
          <p:spPr>
            <a:xfrm>
              <a:off x="2657475" y="3629025"/>
              <a:ext cx="1343025" cy="239755"/>
            </a:xfrm>
            <a:custGeom>
              <a:avLst/>
              <a:gdLst/>
              <a:ahLst/>
              <a:cxnLst/>
              <a:rect l="0" t="0" r="0" b="0"/>
              <a:pathLst>
                <a:path w="1343025" h="239755">
                  <a:moveTo>
                    <a:pt x="1343025" y="0"/>
                  </a:moveTo>
                  <a:cubicBezTo>
                    <a:pt x="729535" y="239755"/>
                    <a:pt x="150354" y="66915"/>
                    <a:pt x="0" y="13756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DB65A5-DB88-0AEA-1318-A7C7103A46DB}"/>
              </a:ext>
            </a:extLst>
          </p:cNvPr>
          <p:cNvSpPr txBox="1"/>
          <p:nvPr/>
        </p:nvSpPr>
        <p:spPr>
          <a:xfrm>
            <a:off x="2597151" y="1385411"/>
            <a:ext cx="24093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Contribution Journey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3A81B-86AC-75A5-800C-50753DE5A6F0}"/>
              </a:ext>
            </a:extLst>
          </p:cNvPr>
          <p:cNvSpPr txBox="1"/>
          <p:nvPr/>
        </p:nvSpPr>
        <p:spPr>
          <a:xfrm>
            <a:off x="21565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Newbie
Contributor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5A73A-6F3C-C641-ADCD-FF41515E6AEE}"/>
              </a:ext>
            </a:extLst>
          </p:cNvPr>
          <p:cNvSpPr txBox="1"/>
          <p:nvPr/>
        </p:nvSpPr>
        <p:spPr>
          <a:xfrm>
            <a:off x="3857625" y="2547461"/>
            <a:ext cx="12287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Documentation
&amp; Bug Fixes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6B599E-5F75-C191-E57D-3F7256427899}"/>
              </a:ext>
            </a:extLst>
          </p:cNvPr>
          <p:cNvSpPr txBox="1"/>
          <p:nvPr/>
        </p:nvSpPr>
        <p:spPr>
          <a:xfrm>
            <a:off x="58141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Confident
Contributor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D88F1E-4B64-C149-B077-50FBFF0E62ED}"/>
              </a:ext>
            </a:extLst>
          </p:cNvPr>
          <p:cNvSpPr txBox="1"/>
          <p:nvPr/>
        </p:nvSpPr>
        <p:spPr>
          <a:xfrm>
            <a:off x="2046255" y="3061811"/>
            <a:ext cx="16144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Lacking experience,
skills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08ACBD-D213-AC57-6C17-A610A5E1C8F6}"/>
              </a:ext>
            </a:extLst>
          </p:cNvPr>
          <p:cNvSpPr txBox="1"/>
          <p:nvPr/>
        </p:nvSpPr>
        <p:spPr>
          <a:xfrm>
            <a:off x="3989070" y="3061811"/>
            <a:ext cx="14001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Learning Git, PRs,
issue handling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AA3108-912A-0288-DD97-83AB8755B0E4}"/>
              </a:ext>
            </a:extLst>
          </p:cNvPr>
          <p:cNvSpPr txBox="1"/>
          <p:nvPr/>
        </p:nvSpPr>
        <p:spPr>
          <a:xfrm>
            <a:off x="5725953" y="3061811"/>
            <a:ext cx="15001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Collaborative
workflow mastered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5F0C37-FF5E-94B4-38ED-643374463E9D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oss-contribution.png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9900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F2AF668-D357-379D-9372-C0588EF52D31}"/>
              </a:ext>
            </a:extLst>
          </p:cNvPr>
          <p:cNvSpPr/>
          <p:nvPr/>
        </p:nvSpPr>
        <p:spPr>
          <a:xfrm>
            <a:off x="-678426" y="3015231"/>
            <a:ext cx="10805652" cy="47915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8FD6505-A7F2-CED6-0E8B-64C5E8788CB8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-my-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niche.png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34589" y="3532257"/>
            <a:ext cx="621223" cy="612828"/>
            <a:chOff x="1398592" y="3122068"/>
            <a:chExt cx="621223" cy="612828"/>
          </a:xfrm>
        </p:grpSpPr>
        <p:sp>
          <p:nvSpPr>
            <p:cNvPr id="2" name="Rounded Rectangle 1"/>
            <p:cNvSpPr/>
            <p:nvPr/>
          </p:nvSpPr>
          <p:spPr>
            <a:xfrm>
              <a:off x="1410345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398592" y="3122068"/>
              <a:ext cx="621223" cy="612828"/>
            </a:xfrm>
            <a:custGeom>
              <a:avLst/>
              <a:gdLst/>
              <a:ahLst/>
              <a:cxnLst/>
              <a:rect l="0" t="0" r="0" b="0"/>
              <a:pathLst>
                <a:path w="621223" h="612828">
                  <a:moveTo>
                    <a:pt x="11752" y="303056"/>
                  </a:moveTo>
                  <a:cubicBezTo>
                    <a:pt x="0" y="136837"/>
                    <a:pt x="146911" y="0"/>
                    <a:pt x="313969" y="839"/>
                  </a:cubicBezTo>
                  <a:cubicBezTo>
                    <a:pt x="393721" y="1678"/>
                    <a:pt x="470115" y="28542"/>
                    <a:pt x="520484" y="82270"/>
                  </a:cubicBezTo>
                  <a:cubicBezTo>
                    <a:pt x="575891" y="141034"/>
                    <a:pt x="621223" y="216588"/>
                    <a:pt x="616186" y="303056"/>
                  </a:cubicBezTo>
                  <a:cubicBezTo>
                    <a:pt x="606952" y="469275"/>
                    <a:pt x="481028" y="597717"/>
                    <a:pt x="313969" y="605273"/>
                  </a:cubicBezTo>
                  <a:cubicBezTo>
                    <a:pt x="146911" y="612828"/>
                    <a:pt x="9234" y="470115"/>
                    <a:pt x="11752" y="30305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10345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18237" y="4347656"/>
            <a:ext cx="654971" cy="615346"/>
            <a:chOff x="1782240" y="3937467"/>
            <a:chExt cx="654971" cy="615346"/>
          </a:xfrm>
        </p:grpSpPr>
        <p:sp>
          <p:nvSpPr>
            <p:cNvPr id="6" name="Rounded Rectangle 5"/>
            <p:cNvSpPr/>
            <p:nvPr/>
          </p:nvSpPr>
          <p:spPr>
            <a:xfrm>
              <a:off x="1809104" y="3941664"/>
              <a:ext cx="627939" cy="611149"/>
            </a:xfrm>
            <a:custGeom>
              <a:avLst/>
              <a:gdLst/>
              <a:ahLst/>
              <a:cxnLst/>
              <a:rect l="0" t="0" r="0" b="0"/>
              <a:pathLst>
                <a:path w="627939" h="611149">
                  <a:moveTo>
                    <a:pt x="627939" y="611149"/>
                  </a:moveTo>
                  <a:cubicBezTo>
                    <a:pt x="351746" y="489423"/>
                    <a:pt x="115010" y="277871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809104" y="3941664"/>
              <a:ext cx="628107" cy="610981"/>
            </a:xfrm>
            <a:custGeom>
              <a:avLst/>
              <a:gdLst/>
              <a:ahLst/>
              <a:cxnLst/>
              <a:rect l="0" t="0" r="0" b="0"/>
              <a:pathLst>
                <a:path w="628107" h="610981">
                  <a:moveTo>
                    <a:pt x="628107" y="610981"/>
                  </a:moveTo>
                  <a:cubicBezTo>
                    <a:pt x="351075" y="491438"/>
                    <a:pt x="126931" y="272918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82240" y="3937467"/>
              <a:ext cx="99059" cy="73875"/>
            </a:xfrm>
            <a:custGeom>
              <a:avLst/>
              <a:gdLst/>
              <a:ahLst/>
              <a:cxnLst/>
              <a:rect l="0" t="0" r="0" b="0"/>
              <a:pathLst>
                <a:path w="99059" h="73875">
                  <a:moveTo>
                    <a:pt x="839" y="73875"/>
                  </a:moveTo>
                  <a:cubicBezTo>
                    <a:pt x="0" y="47851"/>
                    <a:pt x="18468" y="25184"/>
                    <a:pt x="26024" y="0"/>
                  </a:cubicBezTo>
                  <a:cubicBezTo>
                    <a:pt x="49530" y="10073"/>
                    <a:pt x="76393" y="11752"/>
                    <a:pt x="99059" y="2434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83079" y="3937467"/>
              <a:ext cx="98220" cy="73875"/>
            </a:xfrm>
            <a:custGeom>
              <a:avLst/>
              <a:gdLst/>
              <a:ahLst/>
              <a:cxnLst/>
              <a:rect l="0" t="0" r="0" b="0"/>
              <a:pathLst>
                <a:path w="98220" h="73875">
                  <a:moveTo>
                    <a:pt x="0" y="73875"/>
                  </a:moveTo>
                  <a:lnTo>
                    <a:pt x="25184" y="0"/>
                  </a:lnTo>
                  <a:lnTo>
                    <a:pt x="98220" y="24345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55210" y="4726854"/>
            <a:ext cx="610310" cy="624581"/>
            <a:chOff x="2619213" y="4316665"/>
            <a:chExt cx="610310" cy="624581"/>
          </a:xfrm>
        </p:grpSpPr>
        <p:sp>
          <p:nvSpPr>
            <p:cNvPr id="11" name="Rounded Rectangle 10"/>
            <p:cNvSpPr/>
            <p:nvPr/>
          </p:nvSpPr>
          <p:spPr>
            <a:xfrm>
              <a:off x="2619213" y="43317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619213" y="4316665"/>
              <a:ext cx="610310" cy="624581"/>
            </a:xfrm>
            <a:custGeom>
              <a:avLst/>
              <a:gdLst/>
              <a:ahLst/>
              <a:cxnLst/>
              <a:rect l="0" t="0" r="0" b="0"/>
              <a:pathLst>
                <a:path w="610310" h="624581">
                  <a:moveTo>
                    <a:pt x="0" y="317327"/>
                  </a:moveTo>
                  <a:cubicBezTo>
                    <a:pt x="14271" y="151108"/>
                    <a:pt x="135997" y="0"/>
                    <a:pt x="302216" y="15110"/>
                  </a:cubicBezTo>
                  <a:cubicBezTo>
                    <a:pt x="468436" y="30221"/>
                    <a:pt x="598557" y="150268"/>
                    <a:pt x="604433" y="317327"/>
                  </a:cubicBezTo>
                  <a:cubicBezTo>
                    <a:pt x="610310" y="484386"/>
                    <a:pt x="469275" y="614507"/>
                    <a:pt x="302216" y="619544"/>
                  </a:cubicBezTo>
                  <a:cubicBezTo>
                    <a:pt x="135158" y="624581"/>
                    <a:pt x="8394" y="483547"/>
                    <a:pt x="0" y="31732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19213" y="43317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68257" y="4315587"/>
            <a:ext cx="621392" cy="661518"/>
            <a:chOff x="3432260" y="3905398"/>
            <a:chExt cx="621392" cy="661518"/>
          </a:xfrm>
        </p:grpSpPr>
        <p:sp>
          <p:nvSpPr>
            <p:cNvPr id="15" name="Rounded Rectangle 14"/>
            <p:cNvSpPr/>
            <p:nvPr/>
          </p:nvSpPr>
          <p:spPr>
            <a:xfrm>
              <a:off x="3436458" y="3905398"/>
              <a:ext cx="617026" cy="635495"/>
            </a:xfrm>
            <a:custGeom>
              <a:avLst/>
              <a:gdLst/>
              <a:ahLst/>
              <a:cxnLst/>
              <a:rect l="0" t="0" r="0" b="0"/>
              <a:pathLst>
                <a:path w="617026" h="635495">
                  <a:moveTo>
                    <a:pt x="617026" y="0"/>
                  </a:moveTo>
                  <a:cubicBezTo>
                    <a:pt x="584286" y="105775"/>
                    <a:pt x="520484" y="200638"/>
                    <a:pt x="449127" y="282908"/>
                  </a:cubicBezTo>
                  <a:cubicBezTo>
                    <a:pt x="387845" y="352586"/>
                    <a:pt x="323204" y="419745"/>
                    <a:pt x="251847" y="479349"/>
                  </a:cubicBezTo>
                  <a:cubicBezTo>
                    <a:pt x="177132" y="543151"/>
                    <a:pt x="92344" y="596878"/>
                    <a:pt x="0" y="63549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36458" y="3905398"/>
              <a:ext cx="617194" cy="635327"/>
            </a:xfrm>
            <a:custGeom>
              <a:avLst/>
              <a:gdLst/>
              <a:ahLst/>
              <a:cxnLst/>
              <a:rect l="0" t="0" r="0" b="0"/>
              <a:pathLst>
                <a:path w="617194" h="635327">
                  <a:moveTo>
                    <a:pt x="617194" y="0"/>
                  </a:moveTo>
                  <a:cubicBezTo>
                    <a:pt x="497650" y="280809"/>
                    <a:pt x="276528" y="507976"/>
                    <a:pt x="0" y="635327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cubicBezTo>
                    <a:pt x="48690" y="88986"/>
                    <a:pt x="25184" y="77233"/>
                    <a:pt x="0" y="73035"/>
                  </a:cubicBezTo>
                  <a:cubicBezTo>
                    <a:pt x="7555" y="48690"/>
                    <a:pt x="15950" y="24345"/>
                    <a:pt x="25184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lnTo>
                    <a:pt x="0" y="73035"/>
                  </a:lnTo>
                  <a:lnTo>
                    <a:pt x="25184" y="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53038" y="3517147"/>
            <a:ext cx="623742" cy="631297"/>
            <a:chOff x="3817041" y="3106958"/>
            <a:chExt cx="623742" cy="631297"/>
          </a:xfrm>
        </p:grpSpPr>
        <p:sp>
          <p:nvSpPr>
            <p:cNvPr id="20" name="Rounded Rectangle 19"/>
            <p:cNvSpPr/>
            <p:nvPr/>
          </p:nvSpPr>
          <p:spPr>
            <a:xfrm>
              <a:off x="3824597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817041" y="3106958"/>
              <a:ext cx="623742" cy="631297"/>
            </a:xfrm>
            <a:custGeom>
              <a:avLst/>
              <a:gdLst/>
              <a:ahLst/>
              <a:cxnLst/>
              <a:rect l="0" t="0" r="0" b="0"/>
              <a:pathLst>
                <a:path w="623742" h="631297">
                  <a:moveTo>
                    <a:pt x="7555" y="318167"/>
                  </a:moveTo>
                  <a:cubicBezTo>
                    <a:pt x="7555" y="151108"/>
                    <a:pt x="143553" y="31900"/>
                    <a:pt x="309772" y="15950"/>
                  </a:cubicBezTo>
                  <a:cubicBezTo>
                    <a:pt x="475991" y="0"/>
                    <a:pt x="623742" y="151947"/>
                    <a:pt x="611989" y="318167"/>
                  </a:cubicBezTo>
                  <a:cubicBezTo>
                    <a:pt x="600236" y="484386"/>
                    <a:pt x="475991" y="609470"/>
                    <a:pt x="309772" y="620384"/>
                  </a:cubicBezTo>
                  <a:cubicBezTo>
                    <a:pt x="143553" y="631297"/>
                    <a:pt x="0" y="485226"/>
                    <a:pt x="7555" y="31816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824597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5937" y="2703009"/>
            <a:ext cx="662359" cy="615346"/>
            <a:chOff x="3399940" y="2292820"/>
            <a:chExt cx="662359" cy="615346"/>
          </a:xfrm>
        </p:grpSpPr>
        <p:sp>
          <p:nvSpPr>
            <p:cNvPr id="24" name="Rounded Rectangle 23"/>
            <p:cNvSpPr/>
            <p:nvPr/>
          </p:nvSpPr>
          <p:spPr>
            <a:xfrm>
              <a:off x="3399940" y="2292820"/>
              <a:ext cx="635495" cy="611149"/>
            </a:xfrm>
            <a:custGeom>
              <a:avLst/>
              <a:gdLst/>
              <a:ahLst/>
              <a:cxnLst/>
              <a:rect l="0" t="0" r="0" b="0"/>
              <a:pathLst>
                <a:path w="635495" h="611149">
                  <a:moveTo>
                    <a:pt x="0" y="0"/>
                  </a:moveTo>
                  <a:cubicBezTo>
                    <a:pt x="134318" y="43653"/>
                    <a:pt x="256044" y="125084"/>
                    <a:pt x="352586" y="225823"/>
                  </a:cubicBezTo>
                  <a:cubicBezTo>
                    <a:pt x="462559" y="342512"/>
                    <a:pt x="567496" y="464238"/>
                    <a:pt x="635495" y="611149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399940" y="2292820"/>
              <a:ext cx="635746" cy="611233"/>
            </a:xfrm>
            <a:custGeom>
              <a:avLst/>
              <a:gdLst/>
              <a:ahLst/>
              <a:cxnLst/>
              <a:rect l="0" t="0" r="0" b="0"/>
              <a:pathLst>
                <a:path w="635746" h="611233">
                  <a:moveTo>
                    <a:pt x="0" y="0"/>
                  </a:moveTo>
                  <a:cubicBezTo>
                    <a:pt x="280054" y="118032"/>
                    <a:pt x="507136" y="336971"/>
                    <a:pt x="635746" y="611233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964079" y="2835131"/>
              <a:ext cx="98220" cy="73035"/>
            </a:xfrm>
            <a:custGeom>
              <a:avLst/>
              <a:gdLst/>
              <a:ahLst/>
              <a:cxnLst/>
              <a:rect l="0" t="0" r="0" b="0"/>
              <a:pathLst>
                <a:path w="98220" h="73035">
                  <a:moveTo>
                    <a:pt x="97381" y="0"/>
                  </a:moveTo>
                  <a:cubicBezTo>
                    <a:pt x="98220" y="26024"/>
                    <a:pt x="75554" y="47851"/>
                    <a:pt x="73035" y="73035"/>
                  </a:cubicBezTo>
                  <a:cubicBezTo>
                    <a:pt x="51208" y="59603"/>
                    <a:pt x="24345" y="57085"/>
                    <a:pt x="0" y="4869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964079" y="2835131"/>
              <a:ext cx="97381" cy="73035"/>
            </a:xfrm>
            <a:custGeom>
              <a:avLst/>
              <a:gdLst/>
              <a:ahLst/>
              <a:cxnLst/>
              <a:rect l="0" t="0" r="0" b="0"/>
              <a:pathLst>
                <a:path w="97381" h="73035">
                  <a:moveTo>
                    <a:pt x="97381" y="0"/>
                  </a:moveTo>
                  <a:lnTo>
                    <a:pt x="73035" y="73035"/>
                  </a:lnTo>
                  <a:lnTo>
                    <a:pt x="0" y="4869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45976" y="2323390"/>
            <a:ext cx="627939" cy="615347"/>
            <a:chOff x="2609979" y="1913201"/>
            <a:chExt cx="627939" cy="615347"/>
          </a:xfrm>
        </p:grpSpPr>
        <p:sp>
          <p:nvSpPr>
            <p:cNvPr id="29" name="Rounded Rectangle 28"/>
            <p:cNvSpPr/>
            <p:nvPr/>
          </p:nvSpPr>
          <p:spPr>
            <a:xfrm>
              <a:off x="2619213" y="1914040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609979" y="1913201"/>
              <a:ext cx="627939" cy="615347"/>
            </a:xfrm>
            <a:custGeom>
              <a:avLst/>
              <a:gdLst/>
              <a:ahLst/>
              <a:cxnLst/>
              <a:rect l="0" t="0" r="0" b="0"/>
              <a:pathLst>
                <a:path w="627939" h="615347">
                  <a:moveTo>
                    <a:pt x="9234" y="303056"/>
                  </a:moveTo>
                  <a:cubicBezTo>
                    <a:pt x="0" y="135997"/>
                    <a:pt x="144392" y="2518"/>
                    <a:pt x="311451" y="839"/>
                  </a:cubicBezTo>
                  <a:cubicBezTo>
                    <a:pt x="401276" y="0"/>
                    <a:pt x="480189" y="41135"/>
                    <a:pt x="537274" y="102417"/>
                  </a:cubicBezTo>
                  <a:cubicBezTo>
                    <a:pt x="585965" y="154466"/>
                    <a:pt x="606952" y="225823"/>
                    <a:pt x="613668" y="303056"/>
                  </a:cubicBezTo>
                  <a:cubicBezTo>
                    <a:pt x="627939" y="469275"/>
                    <a:pt x="477670" y="595199"/>
                    <a:pt x="311451" y="605273"/>
                  </a:cubicBezTo>
                  <a:cubicBezTo>
                    <a:pt x="144392" y="615347"/>
                    <a:pt x="10073" y="470115"/>
                    <a:pt x="9234" y="30305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19213" y="1914040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29318" y="2697299"/>
            <a:ext cx="614507" cy="656481"/>
            <a:chOff x="1793321" y="2287110"/>
            <a:chExt cx="614507" cy="656481"/>
          </a:xfrm>
        </p:grpSpPr>
        <p:sp>
          <p:nvSpPr>
            <p:cNvPr id="33" name="Rounded Rectangle 32"/>
            <p:cNvSpPr/>
            <p:nvPr/>
          </p:nvSpPr>
          <p:spPr>
            <a:xfrm>
              <a:off x="1793321" y="2312294"/>
              <a:ext cx="609470" cy="631297"/>
            </a:xfrm>
            <a:custGeom>
              <a:avLst/>
              <a:gdLst/>
              <a:ahLst/>
              <a:cxnLst/>
              <a:rect l="0" t="0" r="0" b="0"/>
              <a:pathLst>
                <a:path w="609470" h="631297">
                  <a:moveTo>
                    <a:pt x="0" y="631297"/>
                  </a:moveTo>
                  <a:cubicBezTo>
                    <a:pt x="104096" y="347549"/>
                    <a:pt x="332438" y="118368"/>
                    <a:pt x="60947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793321" y="2312294"/>
              <a:ext cx="609386" cy="631045"/>
            </a:xfrm>
            <a:custGeom>
              <a:avLst/>
              <a:gdLst/>
              <a:ahLst/>
              <a:cxnLst/>
              <a:rect l="0" t="0" r="0" b="0"/>
              <a:pathLst>
                <a:path w="609386" h="631045">
                  <a:moveTo>
                    <a:pt x="0" y="631045"/>
                  </a:moveTo>
                  <a:cubicBezTo>
                    <a:pt x="118620" y="353174"/>
                    <a:pt x="336636" y="127938"/>
                    <a:pt x="609386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33114" y="2287110"/>
              <a:ext cx="74714" cy="97381"/>
            </a:xfrm>
            <a:custGeom>
              <a:avLst/>
              <a:gdLst/>
              <a:ahLst/>
              <a:cxnLst/>
              <a:rect l="0" t="0" r="0" b="0"/>
              <a:pathLst>
                <a:path w="74714" h="97381">
                  <a:moveTo>
                    <a:pt x="0" y="0"/>
                  </a:moveTo>
                  <a:cubicBezTo>
                    <a:pt x="25184" y="7555"/>
                    <a:pt x="52887" y="9234"/>
                    <a:pt x="73875" y="24345"/>
                  </a:cubicBezTo>
                  <a:cubicBezTo>
                    <a:pt x="74714" y="50369"/>
                    <a:pt x="58764" y="73035"/>
                    <a:pt x="49530" y="97381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33114" y="2287110"/>
              <a:ext cx="73875" cy="97381"/>
            </a:xfrm>
            <a:custGeom>
              <a:avLst/>
              <a:gdLst/>
              <a:ahLst/>
              <a:cxnLst/>
              <a:rect l="0" t="0" r="0" b="0"/>
              <a:pathLst>
                <a:path w="73875" h="97381">
                  <a:moveTo>
                    <a:pt x="0" y="0"/>
                  </a:moveTo>
                  <a:lnTo>
                    <a:pt x="73875" y="24345"/>
                  </a:lnTo>
                  <a:lnTo>
                    <a:pt x="49530" y="97381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52254" y="3129302"/>
            <a:ext cx="1418740" cy="1427135"/>
            <a:chOff x="2216257" y="2719113"/>
            <a:chExt cx="1418740" cy="1427135"/>
          </a:xfrm>
        </p:grpSpPr>
        <p:sp>
          <p:nvSpPr>
            <p:cNvPr id="38" name="Rounded Rectangle 37"/>
            <p:cNvSpPr/>
            <p:nvPr/>
          </p:nvSpPr>
          <p:spPr>
            <a:xfrm>
              <a:off x="2216257" y="2719952"/>
              <a:ext cx="1410345" cy="1410345"/>
            </a:xfrm>
            <a:custGeom>
              <a:avLst/>
              <a:gdLst/>
              <a:ahLst/>
              <a:cxnLst/>
              <a:rect l="0" t="0" r="0" b="0"/>
              <a:pathLst>
                <a:path w="1410345" h="1410345">
                  <a:moveTo>
                    <a:pt x="0" y="705172"/>
                  </a:moveTo>
                  <a:cubicBezTo>
                    <a:pt x="0" y="315716"/>
                    <a:pt x="315716" y="0"/>
                    <a:pt x="705172" y="0"/>
                  </a:cubicBezTo>
                  <a:cubicBezTo>
                    <a:pt x="1094629" y="0"/>
                    <a:pt x="1410345" y="315716"/>
                    <a:pt x="1410345" y="705172"/>
                  </a:cubicBezTo>
                  <a:cubicBezTo>
                    <a:pt x="1410345" y="1094629"/>
                    <a:pt x="1094629" y="1410345"/>
                    <a:pt x="705172" y="1410345"/>
                  </a:cubicBezTo>
                  <a:cubicBezTo>
                    <a:pt x="315716" y="1410345"/>
                    <a:pt x="0" y="1094629"/>
                    <a:pt x="0" y="705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216257" y="2719113"/>
              <a:ext cx="1418740" cy="1427135"/>
            </a:xfrm>
            <a:custGeom>
              <a:avLst/>
              <a:gdLst/>
              <a:ahLst/>
              <a:cxnLst/>
              <a:rect l="0" t="0" r="0" b="0"/>
              <a:pathLst>
                <a:path w="1418740" h="1427135">
                  <a:moveTo>
                    <a:pt x="0" y="706012"/>
                  </a:moveTo>
                  <a:cubicBezTo>
                    <a:pt x="5036" y="494460"/>
                    <a:pt x="97381" y="308932"/>
                    <a:pt x="240934" y="175453"/>
                  </a:cubicBezTo>
                  <a:cubicBezTo>
                    <a:pt x="361820" y="62961"/>
                    <a:pt x="527200" y="1678"/>
                    <a:pt x="705172" y="839"/>
                  </a:cubicBezTo>
                  <a:cubicBezTo>
                    <a:pt x="918403" y="0"/>
                    <a:pt x="1101412" y="101578"/>
                    <a:pt x="1238250" y="244292"/>
                  </a:cubicBezTo>
                  <a:cubicBezTo>
                    <a:pt x="1351581" y="362660"/>
                    <a:pt x="1399432" y="529719"/>
                    <a:pt x="1410345" y="706012"/>
                  </a:cubicBezTo>
                  <a:cubicBezTo>
                    <a:pt x="1418740" y="836133"/>
                    <a:pt x="1376766" y="959538"/>
                    <a:pt x="1313804" y="1062796"/>
                  </a:cubicBezTo>
                  <a:cubicBezTo>
                    <a:pt x="1250842" y="1164374"/>
                    <a:pt x="1159337" y="1239928"/>
                    <a:pt x="1064475" y="1312964"/>
                  </a:cubicBezTo>
                  <a:cubicBezTo>
                    <a:pt x="967094" y="1387679"/>
                    <a:pt x="835294" y="1395234"/>
                    <a:pt x="705172" y="1411185"/>
                  </a:cubicBezTo>
                  <a:cubicBezTo>
                    <a:pt x="580928" y="1427135"/>
                    <a:pt x="462559" y="1376766"/>
                    <a:pt x="359302" y="1320520"/>
                  </a:cubicBezTo>
                  <a:cubicBezTo>
                    <a:pt x="248489" y="1260076"/>
                    <a:pt x="159503" y="1166893"/>
                    <a:pt x="94862" y="1058598"/>
                  </a:cubicBezTo>
                  <a:cubicBezTo>
                    <a:pt x="32740" y="956180"/>
                    <a:pt x="8394" y="834454"/>
                    <a:pt x="0" y="70601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216257" y="2719952"/>
              <a:ext cx="1410345" cy="1410345"/>
            </a:xfrm>
            <a:custGeom>
              <a:avLst/>
              <a:gdLst/>
              <a:ahLst/>
              <a:cxnLst/>
              <a:rect l="0" t="0" r="0" b="0"/>
              <a:pathLst>
                <a:path w="1410345" h="1410345">
                  <a:moveTo>
                    <a:pt x="0" y="705172"/>
                  </a:moveTo>
                  <a:cubicBezTo>
                    <a:pt x="0" y="315716"/>
                    <a:pt x="315716" y="0"/>
                    <a:pt x="705172" y="0"/>
                  </a:cubicBezTo>
                  <a:cubicBezTo>
                    <a:pt x="1094629" y="0"/>
                    <a:pt x="1410345" y="315716"/>
                    <a:pt x="1410345" y="705172"/>
                  </a:cubicBezTo>
                  <a:cubicBezTo>
                    <a:pt x="1410345" y="1094629"/>
                    <a:pt x="1094629" y="1410345"/>
                    <a:pt x="705172" y="1410345"/>
                  </a:cubicBezTo>
                  <a:cubicBezTo>
                    <a:pt x="315716" y="1410345"/>
                    <a:pt x="0" y="1094629"/>
                    <a:pt x="0" y="70517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834674" y="1160694"/>
            <a:ext cx="1334791" cy="1880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1">
                <a:solidFill>
                  <a:srgbClr val="484848"/>
                </a:solidFill>
                <a:latin typeface="Roboto"/>
              </a:rPr>
              <a:t>Finding Your Niche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27759" y="1882657"/>
            <a:ext cx="516287" cy="376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Roboto"/>
              </a:rPr>
              <a:t>Explore
GitHub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29080" y="3796697"/>
            <a:ext cx="957020" cy="1880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b="0">
                <a:solidFill>
                  <a:srgbClr val="484848"/>
                </a:solidFill>
                <a:latin typeface="Roboto"/>
              </a:rPr>
              <a:t>Provide Value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86041" y="3695958"/>
            <a:ext cx="528879" cy="376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Roboto"/>
              </a:rPr>
              <a:t>Identify
Affinity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79244" y="3998257"/>
            <a:ext cx="604433" cy="376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Roboto"/>
              </a:rPr>
              <a:t>Personal
Growth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29555" y="5509260"/>
            <a:ext cx="894058" cy="1880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Roboto"/>
              </a:rPr>
              <a:t>Focus Efforts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662665" y="2430005"/>
            <a:ext cx="388499" cy="389775"/>
            <a:chOff x="2726668" y="2019816"/>
            <a:chExt cx="388499" cy="389775"/>
          </a:xfrm>
        </p:grpSpPr>
        <p:sp>
          <p:nvSpPr>
            <p:cNvPr id="48" name="Rounded Rectangle 47"/>
            <p:cNvSpPr/>
            <p:nvPr/>
          </p:nvSpPr>
          <p:spPr>
            <a:xfrm>
              <a:off x="2726668" y="2019816"/>
              <a:ext cx="387845" cy="389524"/>
            </a:xfrm>
            <a:custGeom>
              <a:avLst/>
              <a:gdLst/>
              <a:ahLst/>
              <a:cxnLst/>
              <a:rect l="0" t="0" r="0" b="0"/>
              <a:pathLst>
                <a:path w="387845" h="389524">
                  <a:moveTo>
                    <a:pt x="387845" y="389524"/>
                  </a:moveTo>
                  <a:cubicBezTo>
                    <a:pt x="350907" y="362660"/>
                    <a:pt x="315648" y="327401"/>
                    <a:pt x="288785" y="290464"/>
                  </a:cubicBezTo>
                  <a:moveTo>
                    <a:pt x="1678" y="171256"/>
                  </a:moveTo>
                  <a:cubicBezTo>
                    <a:pt x="18468" y="80591"/>
                    <a:pt x="77233" y="6715"/>
                    <a:pt x="169577" y="3357"/>
                  </a:cubicBezTo>
                  <a:cubicBezTo>
                    <a:pt x="261921" y="0"/>
                    <a:pt x="349228" y="78912"/>
                    <a:pt x="337475" y="171256"/>
                  </a:cubicBezTo>
                  <a:cubicBezTo>
                    <a:pt x="325722" y="263600"/>
                    <a:pt x="261921" y="337475"/>
                    <a:pt x="169577" y="339154"/>
                  </a:cubicBezTo>
                  <a:cubicBezTo>
                    <a:pt x="77233" y="340833"/>
                    <a:pt x="0" y="263600"/>
                    <a:pt x="1678" y="171256"/>
                  </a:cubicBezTo>
                  <a:moveTo>
                    <a:pt x="219946" y="221625"/>
                  </a:moveTo>
                  <a:cubicBezTo>
                    <a:pt x="211551" y="194762"/>
                    <a:pt x="228341" y="164540"/>
                    <a:pt x="219946" y="137676"/>
                  </a:cubicBezTo>
                  <a:cubicBezTo>
                    <a:pt x="188046" y="146071"/>
                    <a:pt x="152787" y="130960"/>
                    <a:pt x="119207" y="137676"/>
                  </a:cubicBezTo>
                  <a:cubicBezTo>
                    <a:pt x="125923" y="164540"/>
                    <a:pt x="115849" y="194762"/>
                    <a:pt x="119207" y="221625"/>
                  </a:cubicBezTo>
                  <a:cubicBezTo>
                    <a:pt x="124244" y="248489"/>
                    <a:pt x="142713" y="278711"/>
                    <a:pt x="169577" y="271995"/>
                  </a:cubicBezTo>
                  <a:cubicBezTo>
                    <a:pt x="196441" y="265279"/>
                    <a:pt x="213230" y="248489"/>
                    <a:pt x="219946" y="221625"/>
                  </a:cubicBezTo>
                  <a:moveTo>
                    <a:pt x="219946" y="137676"/>
                  </a:moveTo>
                  <a:cubicBezTo>
                    <a:pt x="231699" y="112491"/>
                    <a:pt x="198119" y="82270"/>
                    <a:pt x="169577" y="87307"/>
                  </a:cubicBezTo>
                  <a:cubicBezTo>
                    <a:pt x="142713" y="94023"/>
                    <a:pt x="124244" y="110812"/>
                    <a:pt x="119207" y="137676"/>
                  </a:cubicBezTo>
                  <a:cubicBezTo>
                    <a:pt x="152787" y="146071"/>
                    <a:pt x="186367" y="137676"/>
                    <a:pt x="219946" y="137676"/>
                  </a:cubicBezTo>
                  <a:moveTo>
                    <a:pt x="261921" y="146071"/>
                  </a:moveTo>
                  <a:cubicBezTo>
                    <a:pt x="240094" y="146071"/>
                    <a:pt x="221625" y="164540"/>
                    <a:pt x="219946" y="188046"/>
                  </a:cubicBezTo>
                  <a:cubicBezTo>
                    <a:pt x="219946" y="211551"/>
                    <a:pt x="240094" y="233378"/>
                    <a:pt x="261921" y="230020"/>
                  </a:cubicBezTo>
                  <a:moveTo>
                    <a:pt x="219946" y="188046"/>
                  </a:moveTo>
                  <a:cubicBezTo>
                    <a:pt x="233378" y="184688"/>
                    <a:pt x="248489" y="184688"/>
                    <a:pt x="261921" y="188046"/>
                  </a:cubicBezTo>
                  <a:moveTo>
                    <a:pt x="77233" y="230020"/>
                  </a:moveTo>
                  <a:cubicBezTo>
                    <a:pt x="99060" y="238415"/>
                    <a:pt x="117528" y="211551"/>
                    <a:pt x="119207" y="188046"/>
                  </a:cubicBezTo>
                  <a:cubicBezTo>
                    <a:pt x="122565" y="164540"/>
                    <a:pt x="99060" y="154466"/>
                    <a:pt x="77233" y="146071"/>
                  </a:cubicBezTo>
                  <a:moveTo>
                    <a:pt x="119207" y="188046"/>
                  </a:moveTo>
                  <a:cubicBezTo>
                    <a:pt x="107454" y="193083"/>
                    <a:pt x="92344" y="186367"/>
                    <a:pt x="77233" y="188046"/>
                  </a:cubicBezTo>
                  <a:moveTo>
                    <a:pt x="203156" y="100738"/>
                  </a:moveTo>
                  <a:cubicBezTo>
                    <a:pt x="214909" y="90665"/>
                    <a:pt x="218267" y="77233"/>
                    <a:pt x="219946" y="62122"/>
                  </a:cubicBezTo>
                  <a:moveTo>
                    <a:pt x="119207" y="62122"/>
                  </a:moveTo>
                  <a:cubicBezTo>
                    <a:pt x="122565" y="77233"/>
                    <a:pt x="124244" y="92344"/>
                    <a:pt x="137676" y="10073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728347" y="2023174"/>
              <a:ext cx="386820" cy="386417"/>
            </a:xfrm>
            <a:custGeom>
              <a:avLst/>
              <a:gdLst/>
              <a:ahLst/>
              <a:cxnLst/>
              <a:rect l="0" t="0" r="0" b="0"/>
              <a:pathLst>
                <a:path w="386820" h="386417">
                  <a:moveTo>
                    <a:pt x="386820" y="386417"/>
                  </a:moveTo>
                  <a:lnTo>
                    <a:pt x="286820" y="286417"/>
                  </a:lnTo>
                  <a:moveTo>
                    <a:pt x="167898" y="0"/>
                  </a:moveTo>
                  <a:cubicBezTo>
                    <a:pt x="260626" y="0"/>
                    <a:pt x="335796" y="75170"/>
                    <a:pt x="335796" y="167898"/>
                  </a:cubicBezTo>
                  <a:cubicBezTo>
                    <a:pt x="335796" y="260626"/>
                    <a:pt x="260626" y="335796"/>
                    <a:pt x="167898" y="335796"/>
                  </a:cubicBezTo>
                  <a:cubicBezTo>
                    <a:pt x="75170" y="335796"/>
                    <a:pt x="0" y="260626"/>
                    <a:pt x="0" y="167898"/>
                  </a:cubicBezTo>
                  <a:cubicBezTo>
                    <a:pt x="0" y="75170"/>
                    <a:pt x="75170" y="0"/>
                    <a:pt x="167898" y="0"/>
                  </a:cubicBezTo>
                  <a:close/>
                  <a:moveTo>
                    <a:pt x="218922" y="134570"/>
                  </a:moveTo>
                  <a:lnTo>
                    <a:pt x="118183" y="134570"/>
                  </a:lnTo>
                  <a:lnTo>
                    <a:pt x="118183" y="218519"/>
                  </a:lnTo>
                  <a:cubicBezTo>
                    <a:pt x="118183" y="246337"/>
                    <a:pt x="140734" y="268889"/>
                    <a:pt x="168553" y="268889"/>
                  </a:cubicBezTo>
                  <a:cubicBezTo>
                    <a:pt x="196371" y="268889"/>
                    <a:pt x="218922" y="246337"/>
                    <a:pt x="218922" y="218519"/>
                  </a:cubicBezTo>
                  <a:close/>
                  <a:moveTo>
                    <a:pt x="218922" y="134570"/>
                  </a:moveTo>
                  <a:cubicBezTo>
                    <a:pt x="218922" y="106752"/>
                    <a:pt x="196371" y="84200"/>
                    <a:pt x="168553" y="84200"/>
                  </a:cubicBezTo>
                  <a:cubicBezTo>
                    <a:pt x="140734" y="84200"/>
                    <a:pt x="118183" y="106752"/>
                    <a:pt x="118183" y="134570"/>
                  </a:cubicBezTo>
                  <a:close/>
                  <a:moveTo>
                    <a:pt x="260897" y="142965"/>
                  </a:moveTo>
                  <a:cubicBezTo>
                    <a:pt x="237715" y="142965"/>
                    <a:pt x="218922" y="161758"/>
                    <a:pt x="218922" y="184939"/>
                  </a:cubicBezTo>
                  <a:cubicBezTo>
                    <a:pt x="218922" y="208121"/>
                    <a:pt x="237715" y="226914"/>
                    <a:pt x="260897" y="226914"/>
                  </a:cubicBezTo>
                  <a:moveTo>
                    <a:pt x="260897" y="184939"/>
                  </a:moveTo>
                  <a:lnTo>
                    <a:pt x="218922" y="184939"/>
                  </a:lnTo>
                  <a:moveTo>
                    <a:pt x="76209" y="226914"/>
                  </a:moveTo>
                  <a:cubicBezTo>
                    <a:pt x="99391" y="226914"/>
                    <a:pt x="118183" y="208121"/>
                    <a:pt x="118183" y="184939"/>
                  </a:cubicBezTo>
                  <a:cubicBezTo>
                    <a:pt x="118183" y="161758"/>
                    <a:pt x="99391" y="142965"/>
                    <a:pt x="76209" y="142965"/>
                  </a:cubicBezTo>
                  <a:moveTo>
                    <a:pt x="118183" y="184939"/>
                  </a:moveTo>
                  <a:lnTo>
                    <a:pt x="76209" y="184939"/>
                  </a:lnTo>
                  <a:moveTo>
                    <a:pt x="201864" y="96793"/>
                  </a:moveTo>
                  <a:cubicBezTo>
                    <a:pt x="212720" y="87241"/>
                    <a:pt x="218936" y="73476"/>
                    <a:pt x="218922" y="59016"/>
                  </a:cubicBezTo>
                  <a:moveTo>
                    <a:pt x="118183" y="59016"/>
                  </a:moveTo>
                  <a:cubicBezTo>
                    <a:pt x="118165" y="73477"/>
                    <a:pt x="124381" y="87244"/>
                    <a:pt x="135242" y="96793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93726" y="3342113"/>
            <a:ext cx="323204" cy="482707"/>
            <a:chOff x="2757729" y="2931924"/>
            <a:chExt cx="323204" cy="482707"/>
          </a:xfrm>
        </p:grpSpPr>
        <p:sp>
          <p:nvSpPr>
            <p:cNvPr id="51" name="Rounded Rectangle 50"/>
            <p:cNvSpPr/>
            <p:nvPr/>
          </p:nvSpPr>
          <p:spPr>
            <a:xfrm>
              <a:off x="2757729" y="2931924"/>
              <a:ext cx="323204" cy="482707"/>
            </a:xfrm>
            <a:custGeom>
              <a:avLst/>
              <a:gdLst/>
              <a:ahLst/>
              <a:cxnLst/>
              <a:rect l="0" t="0" r="0" b="0"/>
              <a:pathLst>
                <a:path w="323204" h="482707">
                  <a:moveTo>
                    <a:pt x="163700" y="209872"/>
                  </a:moveTo>
                  <a:cubicBezTo>
                    <a:pt x="153207" y="300118"/>
                    <a:pt x="144812" y="394561"/>
                    <a:pt x="163700" y="482707"/>
                  </a:cubicBezTo>
                  <a:moveTo>
                    <a:pt x="289624" y="209872"/>
                  </a:moveTo>
                  <a:cubicBezTo>
                    <a:pt x="323204" y="262341"/>
                    <a:pt x="291723" y="327401"/>
                    <a:pt x="247650" y="369376"/>
                  </a:cubicBezTo>
                  <a:cubicBezTo>
                    <a:pt x="203576" y="413449"/>
                    <a:pt x="140614" y="388264"/>
                    <a:pt x="79751" y="369376"/>
                  </a:cubicBezTo>
                  <a:cubicBezTo>
                    <a:pt x="20987" y="352586"/>
                    <a:pt x="0" y="258143"/>
                    <a:pt x="37777" y="209872"/>
                  </a:cubicBezTo>
                  <a:cubicBezTo>
                    <a:pt x="37777" y="209872"/>
                    <a:pt x="140614" y="25184"/>
                    <a:pt x="142713" y="18888"/>
                  </a:cubicBezTo>
                  <a:cubicBezTo>
                    <a:pt x="144812" y="10493"/>
                    <a:pt x="155305" y="0"/>
                    <a:pt x="163700" y="0"/>
                  </a:cubicBezTo>
                  <a:cubicBezTo>
                    <a:pt x="172095" y="0"/>
                    <a:pt x="184688" y="10493"/>
                    <a:pt x="184688" y="18888"/>
                  </a:cubicBezTo>
                  <a:cubicBezTo>
                    <a:pt x="186786" y="29382"/>
                    <a:pt x="289624" y="209872"/>
                    <a:pt x="289624" y="209872"/>
                  </a:cubicBezTo>
                  <a:moveTo>
                    <a:pt x="163700" y="346290"/>
                  </a:moveTo>
                  <a:cubicBezTo>
                    <a:pt x="209872" y="344191"/>
                    <a:pt x="247650" y="308513"/>
                    <a:pt x="247650" y="262341"/>
                  </a:cubicBezTo>
                  <a:moveTo>
                    <a:pt x="100738" y="220366"/>
                  </a:moveTo>
                  <a:cubicBezTo>
                    <a:pt x="100738" y="253946"/>
                    <a:pt x="130121" y="270736"/>
                    <a:pt x="163700" y="28332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771732" y="2932155"/>
              <a:ext cx="299396" cy="482245"/>
            </a:xfrm>
            <a:custGeom>
              <a:avLst/>
              <a:gdLst/>
              <a:ahLst/>
              <a:cxnLst/>
              <a:rect l="0" t="0" r="0" b="0"/>
              <a:pathLst>
                <a:path w="299396" h="482245">
                  <a:moveTo>
                    <a:pt x="149698" y="482245"/>
                  </a:moveTo>
                  <a:lnTo>
                    <a:pt x="149698" y="209411"/>
                  </a:lnTo>
                  <a:moveTo>
                    <a:pt x="275622" y="209348"/>
                  </a:moveTo>
                  <a:cubicBezTo>
                    <a:pt x="299396" y="266407"/>
                    <a:pt x="281833" y="332321"/>
                    <a:pt x="232819" y="369985"/>
                  </a:cubicBezTo>
                  <a:cubicBezTo>
                    <a:pt x="183805" y="407649"/>
                    <a:pt x="115591" y="407649"/>
                    <a:pt x="66577" y="369985"/>
                  </a:cubicBezTo>
                  <a:cubicBezTo>
                    <a:pt x="17563" y="332321"/>
                    <a:pt x="0" y="266407"/>
                    <a:pt x="23774" y="209348"/>
                  </a:cubicBezTo>
                  <a:cubicBezTo>
                    <a:pt x="23774" y="209348"/>
                    <a:pt x="124156" y="25037"/>
                    <a:pt x="128375" y="18363"/>
                  </a:cubicBezTo>
                  <a:cubicBezTo>
                    <a:pt x="132593" y="11689"/>
                    <a:pt x="141450" y="0"/>
                    <a:pt x="149698" y="0"/>
                  </a:cubicBezTo>
                  <a:cubicBezTo>
                    <a:pt x="157946" y="0"/>
                    <a:pt x="167180" y="11501"/>
                    <a:pt x="170685" y="18091"/>
                  </a:cubicBezTo>
                  <a:cubicBezTo>
                    <a:pt x="175932" y="27724"/>
                    <a:pt x="275622" y="209348"/>
                    <a:pt x="275622" y="209348"/>
                  </a:cubicBezTo>
                  <a:close/>
                  <a:moveTo>
                    <a:pt x="149698" y="345828"/>
                  </a:moveTo>
                  <a:cubicBezTo>
                    <a:pt x="196062" y="345828"/>
                    <a:pt x="233647" y="308243"/>
                    <a:pt x="233647" y="261879"/>
                  </a:cubicBezTo>
                  <a:moveTo>
                    <a:pt x="86736" y="219904"/>
                  </a:moveTo>
                  <a:cubicBezTo>
                    <a:pt x="86736" y="254677"/>
                    <a:pt x="114925" y="282866"/>
                    <a:pt x="149698" y="282866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454555" y="3638873"/>
            <a:ext cx="388766" cy="394561"/>
            <a:chOff x="1518558" y="3228684"/>
            <a:chExt cx="388766" cy="394561"/>
          </a:xfrm>
        </p:grpSpPr>
        <p:sp>
          <p:nvSpPr>
            <p:cNvPr id="54" name="Rounded Rectangle 53"/>
            <p:cNvSpPr/>
            <p:nvPr/>
          </p:nvSpPr>
          <p:spPr>
            <a:xfrm>
              <a:off x="1519479" y="3228684"/>
              <a:ext cx="387845" cy="394561"/>
            </a:xfrm>
            <a:custGeom>
              <a:avLst/>
              <a:gdLst/>
              <a:ahLst/>
              <a:cxnLst/>
              <a:rect l="0" t="0" r="0" b="0"/>
              <a:pathLst>
                <a:path w="387845" h="394561">
                  <a:moveTo>
                    <a:pt x="189725" y="204835"/>
                  </a:moveTo>
                  <a:cubicBezTo>
                    <a:pt x="166219" y="164540"/>
                    <a:pt x="119207" y="139355"/>
                    <a:pt x="90665" y="102417"/>
                  </a:cubicBezTo>
                  <a:cubicBezTo>
                    <a:pt x="72196" y="85628"/>
                    <a:pt x="75554" y="60443"/>
                    <a:pt x="80591" y="35258"/>
                  </a:cubicBezTo>
                  <a:cubicBezTo>
                    <a:pt x="82270" y="16789"/>
                    <a:pt x="104096" y="8394"/>
                    <a:pt x="122565" y="3357"/>
                  </a:cubicBezTo>
                  <a:cubicBezTo>
                    <a:pt x="141034" y="0"/>
                    <a:pt x="161182" y="6715"/>
                    <a:pt x="172935" y="20147"/>
                  </a:cubicBezTo>
                  <a:cubicBezTo>
                    <a:pt x="177972" y="25184"/>
                    <a:pt x="183009" y="31900"/>
                    <a:pt x="189725" y="36937"/>
                  </a:cubicBezTo>
                  <a:cubicBezTo>
                    <a:pt x="193083" y="30221"/>
                    <a:pt x="199798" y="26863"/>
                    <a:pt x="204835" y="20147"/>
                  </a:cubicBezTo>
                  <a:cubicBezTo>
                    <a:pt x="216588" y="6715"/>
                    <a:pt x="236736" y="6715"/>
                    <a:pt x="255205" y="3357"/>
                  </a:cubicBezTo>
                  <a:cubicBezTo>
                    <a:pt x="273674" y="1678"/>
                    <a:pt x="295501" y="16789"/>
                    <a:pt x="298858" y="35258"/>
                  </a:cubicBezTo>
                  <a:cubicBezTo>
                    <a:pt x="300537" y="60443"/>
                    <a:pt x="305574" y="83949"/>
                    <a:pt x="287106" y="102417"/>
                  </a:cubicBezTo>
                  <a:cubicBezTo>
                    <a:pt x="245131" y="122565"/>
                    <a:pt x="224983" y="174614"/>
                    <a:pt x="189725" y="204835"/>
                  </a:cubicBezTo>
                  <a:moveTo>
                    <a:pt x="193083" y="238415"/>
                  </a:moveTo>
                  <a:cubicBezTo>
                    <a:pt x="196441" y="268637"/>
                    <a:pt x="201477" y="302216"/>
                    <a:pt x="193083" y="330759"/>
                  </a:cubicBezTo>
                  <a:cubicBezTo>
                    <a:pt x="188046" y="345870"/>
                    <a:pt x="183009" y="359302"/>
                    <a:pt x="176293" y="372734"/>
                  </a:cubicBezTo>
                  <a:cubicBezTo>
                    <a:pt x="169577" y="386166"/>
                    <a:pt x="149429" y="394561"/>
                    <a:pt x="134318" y="389524"/>
                  </a:cubicBezTo>
                  <a:cubicBezTo>
                    <a:pt x="124244" y="386166"/>
                    <a:pt x="112491" y="392882"/>
                    <a:pt x="100738" y="389524"/>
                  </a:cubicBezTo>
                  <a:cubicBezTo>
                    <a:pt x="80591" y="381129"/>
                    <a:pt x="60443" y="376092"/>
                    <a:pt x="45332" y="359302"/>
                  </a:cubicBezTo>
                  <a:cubicBezTo>
                    <a:pt x="28542" y="340833"/>
                    <a:pt x="11752" y="320685"/>
                    <a:pt x="3357" y="297179"/>
                  </a:cubicBezTo>
                  <a:cubicBezTo>
                    <a:pt x="0" y="290464"/>
                    <a:pt x="0" y="283748"/>
                    <a:pt x="3357" y="277032"/>
                  </a:cubicBezTo>
                  <a:cubicBezTo>
                    <a:pt x="5036" y="273674"/>
                    <a:pt x="10073" y="270316"/>
                    <a:pt x="15110" y="270316"/>
                  </a:cubicBezTo>
                  <a:cubicBezTo>
                    <a:pt x="20147" y="268637"/>
                    <a:pt x="25184" y="270316"/>
                    <a:pt x="28542" y="273674"/>
                  </a:cubicBezTo>
                  <a:cubicBezTo>
                    <a:pt x="38616" y="280390"/>
                    <a:pt x="50369" y="285427"/>
                    <a:pt x="57085" y="295501"/>
                  </a:cubicBezTo>
                  <a:cubicBezTo>
                    <a:pt x="67159" y="260242"/>
                    <a:pt x="53727" y="221625"/>
                    <a:pt x="57085" y="184688"/>
                  </a:cubicBezTo>
                  <a:cubicBezTo>
                    <a:pt x="57085" y="174614"/>
                    <a:pt x="63801" y="167898"/>
                    <a:pt x="73875" y="167898"/>
                  </a:cubicBezTo>
                  <a:cubicBezTo>
                    <a:pt x="82270" y="167898"/>
                    <a:pt x="94023" y="176293"/>
                    <a:pt x="90665" y="184688"/>
                  </a:cubicBezTo>
                  <a:cubicBezTo>
                    <a:pt x="83949" y="201477"/>
                    <a:pt x="85628" y="219946"/>
                    <a:pt x="90665" y="236736"/>
                  </a:cubicBezTo>
                  <a:moveTo>
                    <a:pt x="90665" y="230020"/>
                  </a:moveTo>
                  <a:cubicBezTo>
                    <a:pt x="95702" y="209872"/>
                    <a:pt x="88986" y="189725"/>
                    <a:pt x="90665" y="171256"/>
                  </a:cubicBezTo>
                  <a:cubicBezTo>
                    <a:pt x="90665" y="164540"/>
                    <a:pt x="94023" y="157824"/>
                    <a:pt x="100738" y="156145"/>
                  </a:cubicBezTo>
                  <a:moveTo>
                    <a:pt x="124244" y="188046"/>
                  </a:moveTo>
                  <a:cubicBezTo>
                    <a:pt x="124244" y="203156"/>
                    <a:pt x="127602" y="219946"/>
                    <a:pt x="124244" y="236736"/>
                  </a:cubicBezTo>
                  <a:moveTo>
                    <a:pt x="157824" y="230020"/>
                  </a:moveTo>
                  <a:cubicBezTo>
                    <a:pt x="157824" y="231699"/>
                    <a:pt x="157824" y="233378"/>
                    <a:pt x="157824" y="236736"/>
                  </a:cubicBezTo>
                  <a:moveTo>
                    <a:pt x="295501" y="236736"/>
                  </a:moveTo>
                  <a:cubicBezTo>
                    <a:pt x="302216" y="219946"/>
                    <a:pt x="293822" y="201477"/>
                    <a:pt x="295501" y="184688"/>
                  </a:cubicBezTo>
                  <a:cubicBezTo>
                    <a:pt x="297179" y="174614"/>
                    <a:pt x="303895" y="167898"/>
                    <a:pt x="312290" y="167898"/>
                  </a:cubicBezTo>
                  <a:cubicBezTo>
                    <a:pt x="322364" y="167898"/>
                    <a:pt x="327401" y="174614"/>
                    <a:pt x="329080" y="184688"/>
                  </a:cubicBezTo>
                  <a:cubicBezTo>
                    <a:pt x="339154" y="219946"/>
                    <a:pt x="334117" y="258563"/>
                    <a:pt x="329080" y="295501"/>
                  </a:cubicBezTo>
                  <a:cubicBezTo>
                    <a:pt x="339154" y="288785"/>
                    <a:pt x="349228" y="282069"/>
                    <a:pt x="357623" y="273674"/>
                  </a:cubicBezTo>
                  <a:cubicBezTo>
                    <a:pt x="360981" y="270316"/>
                    <a:pt x="367697" y="266958"/>
                    <a:pt x="371055" y="270316"/>
                  </a:cubicBezTo>
                  <a:cubicBezTo>
                    <a:pt x="376092" y="271995"/>
                    <a:pt x="379450" y="273674"/>
                    <a:pt x="382808" y="277032"/>
                  </a:cubicBezTo>
                  <a:cubicBezTo>
                    <a:pt x="387845" y="282069"/>
                    <a:pt x="387845" y="292143"/>
                    <a:pt x="382808" y="297179"/>
                  </a:cubicBezTo>
                  <a:cubicBezTo>
                    <a:pt x="366018" y="315648"/>
                    <a:pt x="360981" y="342512"/>
                    <a:pt x="340833" y="359302"/>
                  </a:cubicBezTo>
                  <a:cubicBezTo>
                    <a:pt x="324043" y="374413"/>
                    <a:pt x="305574" y="381129"/>
                    <a:pt x="285427" y="389524"/>
                  </a:cubicBezTo>
                  <a:cubicBezTo>
                    <a:pt x="273674" y="392882"/>
                    <a:pt x="261921" y="392882"/>
                    <a:pt x="251847" y="389524"/>
                  </a:cubicBezTo>
                  <a:cubicBezTo>
                    <a:pt x="236736" y="384487"/>
                    <a:pt x="219946" y="384487"/>
                    <a:pt x="209872" y="372734"/>
                  </a:cubicBezTo>
                  <a:cubicBezTo>
                    <a:pt x="201477" y="360981"/>
                    <a:pt x="196441" y="345870"/>
                    <a:pt x="193083" y="330759"/>
                  </a:cubicBezTo>
                  <a:cubicBezTo>
                    <a:pt x="186367" y="300537"/>
                    <a:pt x="191404" y="268637"/>
                    <a:pt x="193083" y="238415"/>
                  </a:cubicBezTo>
                  <a:moveTo>
                    <a:pt x="285427" y="156145"/>
                  </a:moveTo>
                  <a:cubicBezTo>
                    <a:pt x="292143" y="156145"/>
                    <a:pt x="295501" y="164540"/>
                    <a:pt x="295501" y="171256"/>
                  </a:cubicBezTo>
                  <a:cubicBezTo>
                    <a:pt x="295501" y="189725"/>
                    <a:pt x="298858" y="209872"/>
                    <a:pt x="295501" y="230020"/>
                  </a:cubicBezTo>
                  <a:moveTo>
                    <a:pt x="261921" y="188046"/>
                  </a:moveTo>
                  <a:cubicBezTo>
                    <a:pt x="260242" y="203156"/>
                    <a:pt x="263600" y="219946"/>
                    <a:pt x="261921" y="236736"/>
                  </a:cubicBezTo>
                  <a:moveTo>
                    <a:pt x="228341" y="236736"/>
                  </a:moveTo>
                  <a:cubicBezTo>
                    <a:pt x="228341" y="233378"/>
                    <a:pt x="226662" y="231699"/>
                    <a:pt x="228341" y="23002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518558" y="3229744"/>
              <a:ext cx="388009" cy="388465"/>
            </a:xfrm>
            <a:custGeom>
              <a:avLst/>
              <a:gdLst/>
              <a:ahLst/>
              <a:cxnLst/>
              <a:rect l="0" t="0" r="0" b="0"/>
              <a:pathLst>
                <a:path w="388009" h="388465">
                  <a:moveTo>
                    <a:pt x="189941" y="203775"/>
                  </a:moveTo>
                  <a:lnTo>
                    <a:pt x="91804" y="101357"/>
                  </a:lnTo>
                  <a:cubicBezTo>
                    <a:pt x="74142" y="83687"/>
                    <a:pt x="69760" y="56700"/>
                    <a:pt x="80925" y="34349"/>
                  </a:cubicBezTo>
                  <a:lnTo>
                    <a:pt x="80925" y="34349"/>
                  </a:lnTo>
                  <a:cubicBezTo>
                    <a:pt x="89267" y="17654"/>
                    <a:pt x="105126" y="5987"/>
                    <a:pt x="123548" y="2993"/>
                  </a:cubicBezTo>
                  <a:cubicBezTo>
                    <a:pt x="141969" y="0"/>
                    <a:pt x="160707" y="6044"/>
                    <a:pt x="173907" y="19238"/>
                  </a:cubicBezTo>
                  <a:lnTo>
                    <a:pt x="189941" y="35272"/>
                  </a:lnTo>
                  <a:lnTo>
                    <a:pt x="205958" y="19238"/>
                  </a:lnTo>
                  <a:cubicBezTo>
                    <a:pt x="219158" y="6044"/>
                    <a:pt x="237896" y="0"/>
                    <a:pt x="256317" y="2993"/>
                  </a:cubicBezTo>
                  <a:cubicBezTo>
                    <a:pt x="274739" y="5987"/>
                    <a:pt x="290598" y="17654"/>
                    <a:pt x="298941" y="34349"/>
                  </a:cubicBezTo>
                  <a:lnTo>
                    <a:pt x="298941" y="34349"/>
                  </a:lnTo>
                  <a:cubicBezTo>
                    <a:pt x="310096" y="56707"/>
                    <a:pt x="305701" y="83695"/>
                    <a:pt x="288027" y="101357"/>
                  </a:cubicBezTo>
                  <a:close/>
                  <a:moveTo>
                    <a:pt x="194004" y="237355"/>
                  </a:moveTo>
                  <a:lnTo>
                    <a:pt x="194004" y="330085"/>
                  </a:lnTo>
                  <a:cubicBezTo>
                    <a:pt x="194006" y="345569"/>
                    <a:pt x="187858" y="360420"/>
                    <a:pt x="176912" y="371371"/>
                  </a:cubicBezTo>
                  <a:lnTo>
                    <a:pt x="176912" y="371371"/>
                  </a:lnTo>
                  <a:cubicBezTo>
                    <a:pt x="165960" y="382317"/>
                    <a:pt x="151110" y="388465"/>
                    <a:pt x="135626" y="388463"/>
                  </a:cubicBezTo>
                  <a:lnTo>
                    <a:pt x="102365" y="388463"/>
                  </a:lnTo>
                  <a:cubicBezTo>
                    <a:pt x="79519" y="388437"/>
                    <a:pt x="58193" y="377012"/>
                    <a:pt x="45515" y="358007"/>
                  </a:cubicBezTo>
                  <a:lnTo>
                    <a:pt x="3910" y="295599"/>
                  </a:lnTo>
                  <a:cubicBezTo>
                    <a:pt x="0" y="289708"/>
                    <a:pt x="0" y="282047"/>
                    <a:pt x="3910" y="276156"/>
                  </a:cubicBezTo>
                  <a:lnTo>
                    <a:pt x="3910" y="276156"/>
                  </a:lnTo>
                  <a:cubicBezTo>
                    <a:pt x="6636" y="272064"/>
                    <a:pt x="10954" y="269304"/>
                    <a:pt x="15812" y="268548"/>
                  </a:cubicBezTo>
                  <a:cubicBezTo>
                    <a:pt x="20670" y="267791"/>
                    <a:pt x="25623" y="269108"/>
                    <a:pt x="29464" y="272177"/>
                  </a:cubicBezTo>
                  <a:lnTo>
                    <a:pt x="57217" y="294440"/>
                  </a:lnTo>
                  <a:lnTo>
                    <a:pt x="57217" y="183292"/>
                  </a:lnTo>
                  <a:cubicBezTo>
                    <a:pt x="57227" y="173849"/>
                    <a:pt x="64884" y="166200"/>
                    <a:pt x="74326" y="166200"/>
                  </a:cubicBezTo>
                  <a:lnTo>
                    <a:pt x="74326" y="166200"/>
                  </a:lnTo>
                  <a:cubicBezTo>
                    <a:pt x="83766" y="166200"/>
                    <a:pt x="91418" y="173852"/>
                    <a:pt x="91418" y="183292"/>
                  </a:cubicBezTo>
                  <a:lnTo>
                    <a:pt x="91418" y="235676"/>
                  </a:lnTo>
                  <a:moveTo>
                    <a:pt x="91418" y="228137"/>
                  </a:moveTo>
                  <a:lnTo>
                    <a:pt x="91418" y="169961"/>
                  </a:lnTo>
                  <a:cubicBezTo>
                    <a:pt x="91423" y="163276"/>
                    <a:pt x="95318" y="157205"/>
                    <a:pt x="101391" y="154413"/>
                  </a:cubicBezTo>
                  <a:moveTo>
                    <a:pt x="125619" y="186767"/>
                  </a:moveTo>
                  <a:lnTo>
                    <a:pt x="125619" y="234920"/>
                  </a:lnTo>
                  <a:moveTo>
                    <a:pt x="159199" y="234920"/>
                  </a:moveTo>
                  <a:lnTo>
                    <a:pt x="159199" y="228725"/>
                  </a:lnTo>
                  <a:moveTo>
                    <a:pt x="296590" y="235676"/>
                  </a:moveTo>
                  <a:lnTo>
                    <a:pt x="296590" y="183292"/>
                  </a:lnTo>
                  <a:cubicBezTo>
                    <a:pt x="296590" y="173852"/>
                    <a:pt x="304242" y="166200"/>
                    <a:pt x="313682" y="166200"/>
                  </a:cubicBezTo>
                  <a:lnTo>
                    <a:pt x="313682" y="166200"/>
                  </a:lnTo>
                  <a:cubicBezTo>
                    <a:pt x="323124" y="166200"/>
                    <a:pt x="330782" y="173849"/>
                    <a:pt x="330791" y="183292"/>
                  </a:cubicBezTo>
                  <a:lnTo>
                    <a:pt x="330791" y="294440"/>
                  </a:lnTo>
                  <a:lnTo>
                    <a:pt x="358544" y="272177"/>
                  </a:lnTo>
                  <a:cubicBezTo>
                    <a:pt x="362385" y="269108"/>
                    <a:pt x="367338" y="267791"/>
                    <a:pt x="372196" y="268548"/>
                  </a:cubicBezTo>
                  <a:cubicBezTo>
                    <a:pt x="377055" y="269304"/>
                    <a:pt x="381372" y="272064"/>
                    <a:pt x="384098" y="276156"/>
                  </a:cubicBezTo>
                  <a:lnTo>
                    <a:pt x="384098" y="276156"/>
                  </a:lnTo>
                  <a:cubicBezTo>
                    <a:pt x="388009" y="282047"/>
                    <a:pt x="388009" y="289708"/>
                    <a:pt x="384098" y="295599"/>
                  </a:cubicBezTo>
                  <a:lnTo>
                    <a:pt x="342493" y="358007"/>
                  </a:lnTo>
                  <a:cubicBezTo>
                    <a:pt x="329815" y="377012"/>
                    <a:pt x="308489" y="388437"/>
                    <a:pt x="285643" y="388463"/>
                  </a:cubicBezTo>
                  <a:lnTo>
                    <a:pt x="252382" y="388463"/>
                  </a:lnTo>
                  <a:cubicBezTo>
                    <a:pt x="236898" y="388465"/>
                    <a:pt x="222048" y="382317"/>
                    <a:pt x="211096" y="371371"/>
                  </a:cubicBezTo>
                  <a:lnTo>
                    <a:pt x="211096" y="371371"/>
                  </a:lnTo>
                  <a:cubicBezTo>
                    <a:pt x="200150" y="360420"/>
                    <a:pt x="194002" y="345569"/>
                    <a:pt x="194004" y="330085"/>
                  </a:cubicBezTo>
                  <a:lnTo>
                    <a:pt x="194004" y="237355"/>
                  </a:lnTo>
                  <a:moveTo>
                    <a:pt x="286617" y="154413"/>
                  </a:moveTo>
                  <a:cubicBezTo>
                    <a:pt x="292691" y="157205"/>
                    <a:pt x="296585" y="163276"/>
                    <a:pt x="296590" y="169961"/>
                  </a:cubicBezTo>
                  <a:lnTo>
                    <a:pt x="296590" y="228137"/>
                  </a:lnTo>
                  <a:moveTo>
                    <a:pt x="262389" y="234920"/>
                  </a:moveTo>
                  <a:lnTo>
                    <a:pt x="262389" y="186767"/>
                  </a:lnTo>
                  <a:moveTo>
                    <a:pt x="228809" y="228725"/>
                  </a:moveTo>
                  <a:lnTo>
                    <a:pt x="228809" y="234920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881607" y="3642231"/>
            <a:ext cx="369376" cy="386166"/>
            <a:chOff x="3945610" y="3232042"/>
            <a:chExt cx="369376" cy="386166"/>
          </a:xfrm>
        </p:grpSpPr>
        <p:sp>
          <p:nvSpPr>
            <p:cNvPr id="57" name="Rounded Rectangle 56"/>
            <p:cNvSpPr/>
            <p:nvPr/>
          </p:nvSpPr>
          <p:spPr>
            <a:xfrm>
              <a:off x="3945610" y="3232042"/>
              <a:ext cx="369376" cy="386166"/>
            </a:xfrm>
            <a:custGeom>
              <a:avLst/>
              <a:gdLst/>
              <a:ahLst/>
              <a:cxnLst/>
              <a:rect l="0" t="0" r="0" b="0"/>
              <a:pathLst>
                <a:path w="369376" h="386166">
                  <a:moveTo>
                    <a:pt x="235057" y="280390"/>
                  </a:moveTo>
                  <a:cubicBezTo>
                    <a:pt x="235057" y="295501"/>
                    <a:pt x="236736" y="310611"/>
                    <a:pt x="235057" y="327401"/>
                  </a:cubicBezTo>
                  <a:cubicBezTo>
                    <a:pt x="233378" y="350907"/>
                    <a:pt x="214909" y="364339"/>
                    <a:pt x="184688" y="360981"/>
                  </a:cubicBezTo>
                  <a:cubicBezTo>
                    <a:pt x="154466" y="355944"/>
                    <a:pt x="134318" y="350907"/>
                    <a:pt x="134318" y="327401"/>
                  </a:cubicBezTo>
                  <a:cubicBezTo>
                    <a:pt x="134318" y="310611"/>
                    <a:pt x="129281" y="295501"/>
                    <a:pt x="134318" y="280390"/>
                  </a:cubicBezTo>
                  <a:moveTo>
                    <a:pt x="201477" y="285427"/>
                  </a:moveTo>
                  <a:cubicBezTo>
                    <a:pt x="203156" y="251847"/>
                    <a:pt x="191404" y="216588"/>
                    <a:pt x="201477" y="184688"/>
                  </a:cubicBezTo>
                  <a:cubicBezTo>
                    <a:pt x="204835" y="174614"/>
                    <a:pt x="209872" y="166219"/>
                    <a:pt x="218267" y="167898"/>
                  </a:cubicBezTo>
                  <a:cubicBezTo>
                    <a:pt x="226662" y="169577"/>
                    <a:pt x="231699" y="174614"/>
                    <a:pt x="235057" y="184688"/>
                  </a:cubicBezTo>
                  <a:cubicBezTo>
                    <a:pt x="238415" y="193083"/>
                    <a:pt x="228341" y="201477"/>
                    <a:pt x="218267" y="201477"/>
                  </a:cubicBezTo>
                  <a:cubicBezTo>
                    <a:pt x="196441" y="199798"/>
                    <a:pt x="172935" y="198120"/>
                    <a:pt x="151108" y="201477"/>
                  </a:cubicBezTo>
                  <a:cubicBezTo>
                    <a:pt x="141034" y="201477"/>
                    <a:pt x="135997" y="193083"/>
                    <a:pt x="134318" y="184688"/>
                  </a:cubicBezTo>
                  <a:cubicBezTo>
                    <a:pt x="132639" y="174614"/>
                    <a:pt x="142713" y="169577"/>
                    <a:pt x="151108" y="167898"/>
                  </a:cubicBezTo>
                  <a:cubicBezTo>
                    <a:pt x="156145" y="166219"/>
                    <a:pt x="159503" y="169577"/>
                    <a:pt x="162861" y="171256"/>
                  </a:cubicBezTo>
                  <a:cubicBezTo>
                    <a:pt x="167898" y="172935"/>
                    <a:pt x="167898" y="179651"/>
                    <a:pt x="167898" y="184688"/>
                  </a:cubicBezTo>
                  <a:cubicBezTo>
                    <a:pt x="161182" y="216588"/>
                    <a:pt x="177972" y="251847"/>
                    <a:pt x="167898" y="285427"/>
                  </a:cubicBezTo>
                  <a:moveTo>
                    <a:pt x="226662" y="285427"/>
                  </a:moveTo>
                  <a:cubicBezTo>
                    <a:pt x="198120" y="282069"/>
                    <a:pt x="171256" y="282069"/>
                    <a:pt x="142713" y="285427"/>
                  </a:cubicBezTo>
                  <a:cubicBezTo>
                    <a:pt x="100738" y="270316"/>
                    <a:pt x="83949" y="226662"/>
                    <a:pt x="75554" y="184688"/>
                  </a:cubicBezTo>
                  <a:cubicBezTo>
                    <a:pt x="63801" y="125923"/>
                    <a:pt x="125923" y="67159"/>
                    <a:pt x="184688" y="75554"/>
                  </a:cubicBezTo>
                  <a:cubicBezTo>
                    <a:pt x="240094" y="97381"/>
                    <a:pt x="280390" y="125923"/>
                    <a:pt x="293822" y="184688"/>
                  </a:cubicBezTo>
                  <a:cubicBezTo>
                    <a:pt x="303895" y="226662"/>
                    <a:pt x="268637" y="268637"/>
                    <a:pt x="226662" y="285427"/>
                  </a:cubicBezTo>
                  <a:moveTo>
                    <a:pt x="235057" y="319006"/>
                  </a:moveTo>
                  <a:cubicBezTo>
                    <a:pt x="201477" y="319006"/>
                    <a:pt x="167898" y="317327"/>
                    <a:pt x="134318" y="319006"/>
                  </a:cubicBezTo>
                  <a:moveTo>
                    <a:pt x="184688" y="33579"/>
                  </a:moveTo>
                  <a:cubicBezTo>
                    <a:pt x="183009" y="21826"/>
                    <a:pt x="181330" y="10073"/>
                    <a:pt x="184688" y="0"/>
                  </a:cubicBezTo>
                  <a:moveTo>
                    <a:pt x="184688" y="386166"/>
                  </a:moveTo>
                  <a:cubicBezTo>
                    <a:pt x="181330" y="377771"/>
                    <a:pt x="183009" y="367697"/>
                    <a:pt x="184688" y="360981"/>
                  </a:cubicBezTo>
                  <a:moveTo>
                    <a:pt x="0" y="167898"/>
                  </a:moveTo>
                  <a:cubicBezTo>
                    <a:pt x="11752" y="171256"/>
                    <a:pt x="26863" y="162861"/>
                    <a:pt x="38616" y="167898"/>
                  </a:cubicBezTo>
                  <a:moveTo>
                    <a:pt x="43653" y="41974"/>
                  </a:moveTo>
                  <a:cubicBezTo>
                    <a:pt x="57085" y="50369"/>
                    <a:pt x="65480" y="63801"/>
                    <a:pt x="75554" y="75554"/>
                  </a:cubicBezTo>
                  <a:moveTo>
                    <a:pt x="369376" y="167898"/>
                  </a:moveTo>
                  <a:cubicBezTo>
                    <a:pt x="355944" y="169577"/>
                    <a:pt x="344191" y="167898"/>
                    <a:pt x="330759" y="167898"/>
                  </a:cubicBezTo>
                  <a:moveTo>
                    <a:pt x="293822" y="75554"/>
                  </a:moveTo>
                  <a:cubicBezTo>
                    <a:pt x="303895" y="63801"/>
                    <a:pt x="312290" y="50369"/>
                    <a:pt x="325722" y="41974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945610" y="3232797"/>
              <a:ext cx="369376" cy="384655"/>
            </a:xfrm>
            <a:custGeom>
              <a:avLst/>
              <a:gdLst/>
              <a:ahLst/>
              <a:cxnLst/>
              <a:rect l="0" t="0" r="0" b="0"/>
              <a:pathLst>
                <a:path w="369376" h="384655">
                  <a:moveTo>
                    <a:pt x="235057" y="280289"/>
                  </a:moveTo>
                  <a:lnTo>
                    <a:pt x="235057" y="325890"/>
                  </a:lnTo>
                  <a:cubicBezTo>
                    <a:pt x="235057" y="349832"/>
                    <a:pt x="214909" y="359470"/>
                    <a:pt x="184688" y="359470"/>
                  </a:cubicBezTo>
                  <a:cubicBezTo>
                    <a:pt x="154466" y="359470"/>
                    <a:pt x="134318" y="349832"/>
                    <a:pt x="134318" y="325890"/>
                  </a:cubicBezTo>
                  <a:lnTo>
                    <a:pt x="134318" y="280289"/>
                  </a:lnTo>
                  <a:moveTo>
                    <a:pt x="201477" y="283916"/>
                  </a:moveTo>
                  <a:lnTo>
                    <a:pt x="201477" y="183177"/>
                  </a:lnTo>
                  <a:cubicBezTo>
                    <a:pt x="201477" y="173904"/>
                    <a:pt x="208995" y="166387"/>
                    <a:pt x="218267" y="166387"/>
                  </a:cubicBezTo>
                  <a:cubicBezTo>
                    <a:pt x="227540" y="166387"/>
                    <a:pt x="235057" y="173904"/>
                    <a:pt x="235057" y="183177"/>
                  </a:cubicBezTo>
                  <a:cubicBezTo>
                    <a:pt x="235057" y="192449"/>
                    <a:pt x="227540" y="199966"/>
                    <a:pt x="218267" y="199966"/>
                  </a:cubicBezTo>
                  <a:lnTo>
                    <a:pt x="151108" y="199966"/>
                  </a:lnTo>
                  <a:cubicBezTo>
                    <a:pt x="141835" y="199966"/>
                    <a:pt x="134318" y="192449"/>
                    <a:pt x="134318" y="183177"/>
                  </a:cubicBezTo>
                  <a:cubicBezTo>
                    <a:pt x="134318" y="173904"/>
                    <a:pt x="141835" y="166387"/>
                    <a:pt x="151108" y="166387"/>
                  </a:cubicBezTo>
                  <a:cubicBezTo>
                    <a:pt x="155630" y="166147"/>
                    <a:pt x="160041" y="167839"/>
                    <a:pt x="163243" y="171041"/>
                  </a:cubicBezTo>
                  <a:cubicBezTo>
                    <a:pt x="166446" y="174243"/>
                    <a:pt x="168137" y="178654"/>
                    <a:pt x="167898" y="183177"/>
                  </a:cubicBezTo>
                  <a:lnTo>
                    <a:pt x="167898" y="283916"/>
                  </a:lnTo>
                  <a:moveTo>
                    <a:pt x="142713" y="283916"/>
                  </a:moveTo>
                  <a:cubicBezTo>
                    <a:pt x="101538" y="267592"/>
                    <a:pt x="74785" y="227463"/>
                    <a:pt x="75554" y="183177"/>
                  </a:cubicBezTo>
                  <a:cubicBezTo>
                    <a:pt x="76620" y="123351"/>
                    <a:pt x="124862" y="75109"/>
                    <a:pt x="184688" y="74043"/>
                  </a:cubicBezTo>
                  <a:cubicBezTo>
                    <a:pt x="244513" y="75109"/>
                    <a:pt x="292755" y="123351"/>
                    <a:pt x="293822" y="183177"/>
                  </a:cubicBezTo>
                  <a:cubicBezTo>
                    <a:pt x="294590" y="227463"/>
                    <a:pt x="267838" y="267592"/>
                    <a:pt x="226662" y="283916"/>
                  </a:cubicBezTo>
                  <a:close/>
                  <a:moveTo>
                    <a:pt x="235057" y="317495"/>
                  </a:moveTo>
                  <a:lnTo>
                    <a:pt x="134318" y="317495"/>
                  </a:lnTo>
                  <a:moveTo>
                    <a:pt x="184688" y="0"/>
                  </a:moveTo>
                  <a:lnTo>
                    <a:pt x="184688" y="32068"/>
                  </a:lnTo>
                  <a:moveTo>
                    <a:pt x="184688" y="359470"/>
                  </a:moveTo>
                  <a:lnTo>
                    <a:pt x="184688" y="384655"/>
                  </a:lnTo>
                  <a:moveTo>
                    <a:pt x="0" y="166387"/>
                  </a:moveTo>
                  <a:lnTo>
                    <a:pt x="38465" y="166387"/>
                  </a:lnTo>
                  <a:moveTo>
                    <a:pt x="43502" y="41974"/>
                  </a:moveTo>
                  <a:lnTo>
                    <a:pt x="75554" y="74043"/>
                  </a:lnTo>
                  <a:moveTo>
                    <a:pt x="330910" y="166387"/>
                  </a:moveTo>
                  <a:lnTo>
                    <a:pt x="369376" y="166387"/>
                  </a:lnTo>
                  <a:moveTo>
                    <a:pt x="325873" y="41974"/>
                  </a:moveTo>
                  <a:lnTo>
                    <a:pt x="293822" y="74043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81134" y="4849420"/>
            <a:ext cx="357623" cy="392882"/>
            <a:chOff x="2745137" y="4439231"/>
            <a:chExt cx="357623" cy="392882"/>
          </a:xfrm>
        </p:grpSpPr>
        <p:sp>
          <p:nvSpPr>
            <p:cNvPr id="60" name="Rounded Rectangle 59"/>
            <p:cNvSpPr/>
            <p:nvPr/>
          </p:nvSpPr>
          <p:spPr>
            <a:xfrm>
              <a:off x="2745137" y="4439231"/>
              <a:ext cx="357623" cy="392882"/>
            </a:xfrm>
            <a:custGeom>
              <a:avLst/>
              <a:gdLst/>
              <a:ahLst/>
              <a:cxnLst/>
              <a:rect l="0" t="0" r="0" b="0"/>
              <a:pathLst>
                <a:path w="357623" h="392882">
                  <a:moveTo>
                    <a:pt x="151108" y="362660"/>
                  </a:moveTo>
                  <a:cubicBezTo>
                    <a:pt x="152787" y="349228"/>
                    <a:pt x="162861" y="342512"/>
                    <a:pt x="176293" y="337475"/>
                  </a:cubicBezTo>
                  <a:cubicBezTo>
                    <a:pt x="189725" y="332438"/>
                    <a:pt x="203156" y="349228"/>
                    <a:pt x="201477" y="362660"/>
                  </a:cubicBezTo>
                  <a:cubicBezTo>
                    <a:pt x="199798" y="376092"/>
                    <a:pt x="189725" y="382808"/>
                    <a:pt x="176293" y="387845"/>
                  </a:cubicBezTo>
                  <a:cubicBezTo>
                    <a:pt x="162861" y="392882"/>
                    <a:pt x="152787" y="376092"/>
                    <a:pt x="151108" y="362660"/>
                  </a:cubicBezTo>
                  <a:moveTo>
                    <a:pt x="235057" y="295501"/>
                  </a:moveTo>
                  <a:cubicBezTo>
                    <a:pt x="240094" y="282069"/>
                    <a:pt x="246810" y="268637"/>
                    <a:pt x="260242" y="270316"/>
                  </a:cubicBezTo>
                  <a:cubicBezTo>
                    <a:pt x="273674" y="271995"/>
                    <a:pt x="285427" y="282069"/>
                    <a:pt x="285427" y="295501"/>
                  </a:cubicBezTo>
                  <a:cubicBezTo>
                    <a:pt x="285427" y="308932"/>
                    <a:pt x="273674" y="317327"/>
                    <a:pt x="260242" y="320685"/>
                  </a:cubicBezTo>
                  <a:cubicBezTo>
                    <a:pt x="246810" y="324043"/>
                    <a:pt x="236736" y="308932"/>
                    <a:pt x="235057" y="295501"/>
                  </a:cubicBezTo>
                  <a:moveTo>
                    <a:pt x="302216" y="228341"/>
                  </a:moveTo>
                  <a:cubicBezTo>
                    <a:pt x="305574" y="214909"/>
                    <a:pt x="313969" y="204835"/>
                    <a:pt x="327401" y="203156"/>
                  </a:cubicBezTo>
                  <a:cubicBezTo>
                    <a:pt x="340833" y="201477"/>
                    <a:pt x="349228" y="214909"/>
                    <a:pt x="352586" y="228341"/>
                  </a:cubicBezTo>
                  <a:cubicBezTo>
                    <a:pt x="357623" y="241773"/>
                    <a:pt x="340833" y="258563"/>
                    <a:pt x="327401" y="253526"/>
                  </a:cubicBezTo>
                  <a:cubicBezTo>
                    <a:pt x="313969" y="248489"/>
                    <a:pt x="298858" y="241773"/>
                    <a:pt x="302216" y="228341"/>
                  </a:cubicBezTo>
                  <a:moveTo>
                    <a:pt x="67159" y="295501"/>
                  </a:moveTo>
                  <a:cubicBezTo>
                    <a:pt x="68838" y="282069"/>
                    <a:pt x="78912" y="266958"/>
                    <a:pt x="92344" y="270316"/>
                  </a:cubicBezTo>
                  <a:cubicBezTo>
                    <a:pt x="105775" y="273674"/>
                    <a:pt x="117528" y="282069"/>
                    <a:pt x="117528" y="295501"/>
                  </a:cubicBezTo>
                  <a:cubicBezTo>
                    <a:pt x="117528" y="308932"/>
                    <a:pt x="105775" y="322364"/>
                    <a:pt x="92344" y="320685"/>
                  </a:cubicBezTo>
                  <a:cubicBezTo>
                    <a:pt x="78912" y="319006"/>
                    <a:pt x="65480" y="308932"/>
                    <a:pt x="67159" y="295501"/>
                  </a:cubicBezTo>
                  <a:moveTo>
                    <a:pt x="0" y="228341"/>
                  </a:moveTo>
                  <a:cubicBezTo>
                    <a:pt x="5036" y="214909"/>
                    <a:pt x="11752" y="206514"/>
                    <a:pt x="25184" y="203156"/>
                  </a:cubicBezTo>
                  <a:cubicBezTo>
                    <a:pt x="38616" y="199798"/>
                    <a:pt x="50369" y="214909"/>
                    <a:pt x="50369" y="228341"/>
                  </a:cubicBezTo>
                  <a:cubicBezTo>
                    <a:pt x="48690" y="241773"/>
                    <a:pt x="38616" y="253526"/>
                    <a:pt x="25184" y="253526"/>
                  </a:cubicBezTo>
                  <a:cubicBezTo>
                    <a:pt x="11752" y="251847"/>
                    <a:pt x="5036" y="241773"/>
                    <a:pt x="0" y="228341"/>
                  </a:cubicBezTo>
                  <a:moveTo>
                    <a:pt x="151108" y="26863"/>
                  </a:moveTo>
                  <a:cubicBezTo>
                    <a:pt x="146071" y="13431"/>
                    <a:pt x="162861" y="0"/>
                    <a:pt x="176293" y="1678"/>
                  </a:cubicBezTo>
                  <a:cubicBezTo>
                    <a:pt x="189725" y="3357"/>
                    <a:pt x="198120" y="13431"/>
                    <a:pt x="201477" y="26863"/>
                  </a:cubicBezTo>
                  <a:cubicBezTo>
                    <a:pt x="204835" y="40295"/>
                    <a:pt x="189725" y="53727"/>
                    <a:pt x="176293" y="52048"/>
                  </a:cubicBezTo>
                  <a:cubicBezTo>
                    <a:pt x="162861" y="50369"/>
                    <a:pt x="149429" y="40295"/>
                    <a:pt x="151108" y="26863"/>
                  </a:cubicBezTo>
                  <a:moveTo>
                    <a:pt x="151108" y="110812"/>
                  </a:moveTo>
                  <a:cubicBezTo>
                    <a:pt x="152787" y="97381"/>
                    <a:pt x="162861" y="83949"/>
                    <a:pt x="176293" y="85628"/>
                  </a:cubicBezTo>
                  <a:cubicBezTo>
                    <a:pt x="189725" y="87307"/>
                    <a:pt x="199798" y="97381"/>
                    <a:pt x="201477" y="110812"/>
                  </a:cubicBezTo>
                  <a:cubicBezTo>
                    <a:pt x="203156" y="124244"/>
                    <a:pt x="189725" y="135997"/>
                    <a:pt x="176293" y="135997"/>
                  </a:cubicBezTo>
                  <a:cubicBezTo>
                    <a:pt x="162861" y="135997"/>
                    <a:pt x="156145" y="124244"/>
                    <a:pt x="151108" y="110812"/>
                  </a:cubicBezTo>
                  <a:moveTo>
                    <a:pt x="151108" y="194762"/>
                  </a:moveTo>
                  <a:cubicBezTo>
                    <a:pt x="152787" y="181330"/>
                    <a:pt x="162861" y="171256"/>
                    <a:pt x="176293" y="169577"/>
                  </a:cubicBezTo>
                  <a:cubicBezTo>
                    <a:pt x="189725" y="167898"/>
                    <a:pt x="203156" y="181330"/>
                    <a:pt x="201477" y="194762"/>
                  </a:cubicBezTo>
                  <a:cubicBezTo>
                    <a:pt x="199798" y="208193"/>
                    <a:pt x="189725" y="219946"/>
                    <a:pt x="176293" y="219946"/>
                  </a:cubicBezTo>
                  <a:cubicBezTo>
                    <a:pt x="162861" y="219946"/>
                    <a:pt x="152787" y="208193"/>
                    <a:pt x="151108" y="194762"/>
                  </a:cubicBezTo>
                  <a:moveTo>
                    <a:pt x="151108" y="278711"/>
                  </a:moveTo>
                  <a:cubicBezTo>
                    <a:pt x="149429" y="265279"/>
                    <a:pt x="162861" y="250168"/>
                    <a:pt x="176293" y="253526"/>
                  </a:cubicBezTo>
                  <a:cubicBezTo>
                    <a:pt x="189725" y="258563"/>
                    <a:pt x="198120" y="265279"/>
                    <a:pt x="201477" y="278711"/>
                  </a:cubicBezTo>
                  <a:cubicBezTo>
                    <a:pt x="204835" y="292143"/>
                    <a:pt x="189725" y="308932"/>
                    <a:pt x="176293" y="303895"/>
                  </a:cubicBezTo>
                  <a:cubicBezTo>
                    <a:pt x="162861" y="298858"/>
                    <a:pt x="147750" y="292143"/>
                    <a:pt x="151108" y="278711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745137" y="4440910"/>
              <a:ext cx="352586" cy="386166"/>
            </a:xfrm>
            <a:custGeom>
              <a:avLst/>
              <a:gdLst/>
              <a:ahLst/>
              <a:cxnLst/>
              <a:rect l="0" t="0" r="0" b="0"/>
              <a:pathLst>
                <a:path w="352586" h="386166">
                  <a:moveTo>
                    <a:pt x="176293" y="335796"/>
                  </a:moveTo>
                  <a:cubicBezTo>
                    <a:pt x="190202" y="335796"/>
                    <a:pt x="201477" y="347072"/>
                    <a:pt x="201477" y="360981"/>
                  </a:cubicBezTo>
                  <a:cubicBezTo>
                    <a:pt x="201477" y="374890"/>
                    <a:pt x="190202" y="386166"/>
                    <a:pt x="176293" y="386166"/>
                  </a:cubicBezTo>
                  <a:cubicBezTo>
                    <a:pt x="162384" y="386166"/>
                    <a:pt x="151108" y="374890"/>
                    <a:pt x="151108" y="360981"/>
                  </a:cubicBezTo>
                  <a:cubicBezTo>
                    <a:pt x="151108" y="347072"/>
                    <a:pt x="162384" y="335796"/>
                    <a:pt x="176293" y="335796"/>
                  </a:cubicBezTo>
                  <a:close/>
                  <a:moveTo>
                    <a:pt x="260242" y="268637"/>
                  </a:moveTo>
                  <a:cubicBezTo>
                    <a:pt x="274151" y="268637"/>
                    <a:pt x="285427" y="279912"/>
                    <a:pt x="285427" y="293822"/>
                  </a:cubicBezTo>
                  <a:cubicBezTo>
                    <a:pt x="285427" y="307731"/>
                    <a:pt x="274151" y="319006"/>
                    <a:pt x="260242" y="319006"/>
                  </a:cubicBezTo>
                  <a:cubicBezTo>
                    <a:pt x="246333" y="319006"/>
                    <a:pt x="235057" y="307731"/>
                    <a:pt x="235057" y="293822"/>
                  </a:cubicBezTo>
                  <a:cubicBezTo>
                    <a:pt x="235057" y="279912"/>
                    <a:pt x="246333" y="268637"/>
                    <a:pt x="260242" y="268637"/>
                  </a:cubicBezTo>
                  <a:close/>
                  <a:moveTo>
                    <a:pt x="327401" y="201477"/>
                  </a:moveTo>
                  <a:cubicBezTo>
                    <a:pt x="341310" y="201477"/>
                    <a:pt x="352586" y="212753"/>
                    <a:pt x="352586" y="226662"/>
                  </a:cubicBezTo>
                  <a:cubicBezTo>
                    <a:pt x="352586" y="240571"/>
                    <a:pt x="341310" y="251847"/>
                    <a:pt x="327401" y="251847"/>
                  </a:cubicBezTo>
                  <a:cubicBezTo>
                    <a:pt x="313492" y="251847"/>
                    <a:pt x="302216" y="240571"/>
                    <a:pt x="302216" y="226662"/>
                  </a:cubicBezTo>
                  <a:cubicBezTo>
                    <a:pt x="302216" y="212753"/>
                    <a:pt x="313492" y="201477"/>
                    <a:pt x="327401" y="201477"/>
                  </a:cubicBezTo>
                  <a:close/>
                  <a:moveTo>
                    <a:pt x="92344" y="268637"/>
                  </a:moveTo>
                  <a:cubicBezTo>
                    <a:pt x="106253" y="268637"/>
                    <a:pt x="117528" y="279912"/>
                    <a:pt x="117528" y="293822"/>
                  </a:cubicBezTo>
                  <a:cubicBezTo>
                    <a:pt x="117528" y="307731"/>
                    <a:pt x="106253" y="319006"/>
                    <a:pt x="92344" y="319006"/>
                  </a:cubicBezTo>
                  <a:cubicBezTo>
                    <a:pt x="78434" y="319006"/>
                    <a:pt x="67159" y="307731"/>
                    <a:pt x="67159" y="293822"/>
                  </a:cubicBezTo>
                  <a:cubicBezTo>
                    <a:pt x="67159" y="279912"/>
                    <a:pt x="78434" y="268637"/>
                    <a:pt x="92344" y="268637"/>
                  </a:cubicBezTo>
                  <a:close/>
                  <a:moveTo>
                    <a:pt x="25184" y="201477"/>
                  </a:moveTo>
                  <a:cubicBezTo>
                    <a:pt x="39093" y="201477"/>
                    <a:pt x="50369" y="212753"/>
                    <a:pt x="50369" y="226662"/>
                  </a:cubicBezTo>
                  <a:cubicBezTo>
                    <a:pt x="50369" y="240571"/>
                    <a:pt x="39093" y="251847"/>
                    <a:pt x="25184" y="251847"/>
                  </a:cubicBezTo>
                  <a:cubicBezTo>
                    <a:pt x="11275" y="251847"/>
                    <a:pt x="0" y="240571"/>
                    <a:pt x="0" y="226662"/>
                  </a:cubicBezTo>
                  <a:cubicBezTo>
                    <a:pt x="0" y="212753"/>
                    <a:pt x="11275" y="201477"/>
                    <a:pt x="25184" y="201477"/>
                  </a:cubicBezTo>
                  <a:close/>
                  <a:moveTo>
                    <a:pt x="176293" y="0"/>
                  </a:moveTo>
                  <a:cubicBezTo>
                    <a:pt x="190202" y="0"/>
                    <a:pt x="201477" y="11275"/>
                    <a:pt x="201477" y="25184"/>
                  </a:cubicBezTo>
                  <a:cubicBezTo>
                    <a:pt x="201477" y="39093"/>
                    <a:pt x="190202" y="50369"/>
                    <a:pt x="176293" y="50369"/>
                  </a:cubicBezTo>
                  <a:cubicBezTo>
                    <a:pt x="162384" y="50369"/>
                    <a:pt x="151108" y="39093"/>
                    <a:pt x="151108" y="25184"/>
                  </a:cubicBezTo>
                  <a:cubicBezTo>
                    <a:pt x="151108" y="11275"/>
                    <a:pt x="162384" y="0"/>
                    <a:pt x="176293" y="0"/>
                  </a:cubicBezTo>
                  <a:close/>
                  <a:moveTo>
                    <a:pt x="176293" y="83949"/>
                  </a:moveTo>
                  <a:cubicBezTo>
                    <a:pt x="190202" y="83949"/>
                    <a:pt x="201477" y="95224"/>
                    <a:pt x="201477" y="109133"/>
                  </a:cubicBezTo>
                  <a:cubicBezTo>
                    <a:pt x="201477" y="123043"/>
                    <a:pt x="190202" y="134318"/>
                    <a:pt x="176293" y="134318"/>
                  </a:cubicBezTo>
                  <a:cubicBezTo>
                    <a:pt x="162384" y="134318"/>
                    <a:pt x="151108" y="123043"/>
                    <a:pt x="151108" y="109133"/>
                  </a:cubicBezTo>
                  <a:cubicBezTo>
                    <a:pt x="151108" y="95224"/>
                    <a:pt x="162384" y="83949"/>
                    <a:pt x="176293" y="83949"/>
                  </a:cubicBezTo>
                  <a:close/>
                  <a:moveTo>
                    <a:pt x="176293" y="167898"/>
                  </a:moveTo>
                  <a:cubicBezTo>
                    <a:pt x="190202" y="167898"/>
                    <a:pt x="201477" y="179173"/>
                    <a:pt x="201477" y="193083"/>
                  </a:cubicBezTo>
                  <a:cubicBezTo>
                    <a:pt x="201477" y="206992"/>
                    <a:pt x="190202" y="218267"/>
                    <a:pt x="176293" y="218267"/>
                  </a:cubicBezTo>
                  <a:cubicBezTo>
                    <a:pt x="162384" y="218267"/>
                    <a:pt x="151108" y="206992"/>
                    <a:pt x="151108" y="193083"/>
                  </a:cubicBezTo>
                  <a:cubicBezTo>
                    <a:pt x="151108" y="179173"/>
                    <a:pt x="162384" y="167898"/>
                    <a:pt x="176293" y="167898"/>
                  </a:cubicBezTo>
                  <a:close/>
                  <a:moveTo>
                    <a:pt x="176293" y="251847"/>
                  </a:moveTo>
                  <a:cubicBezTo>
                    <a:pt x="190202" y="251847"/>
                    <a:pt x="201477" y="263123"/>
                    <a:pt x="201477" y="277032"/>
                  </a:cubicBezTo>
                  <a:cubicBezTo>
                    <a:pt x="201477" y="290941"/>
                    <a:pt x="190202" y="302216"/>
                    <a:pt x="176293" y="302216"/>
                  </a:cubicBezTo>
                  <a:cubicBezTo>
                    <a:pt x="162384" y="302216"/>
                    <a:pt x="151108" y="290941"/>
                    <a:pt x="151108" y="277032"/>
                  </a:cubicBezTo>
                  <a:cubicBezTo>
                    <a:pt x="151108" y="263123"/>
                    <a:pt x="162384" y="251847"/>
                    <a:pt x="176293" y="251847"/>
                  </a:cubicBezTo>
                  <a:close/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665</Words>
  <Application>Microsoft Macintosh PowerPoint</Application>
  <PresentationFormat>On-screen Show (4:3)</PresentationFormat>
  <Paragraphs>143</Paragraphs>
  <Slides>16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Roboto</vt:lpstr>
      <vt:lpstr>Office Theme</vt:lpstr>
      <vt:lpstr>MY OPEN SOURCE JOURNEY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 FOR GEEKS JOURNEY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Juan Pablo Díaz</cp:lastModifiedBy>
  <cp:revision>11</cp:revision>
  <dcterms:created xsi:type="dcterms:W3CDTF">2013-01-27T09:14:16Z</dcterms:created>
  <dcterms:modified xsi:type="dcterms:W3CDTF">2025-05-07T02:41:12Z</dcterms:modified>
  <cp:category/>
</cp:coreProperties>
</file>