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FE8D-5A32-4B79-A852-E90550DE0A4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4113-CBBF-4568-8FA6-6EBF93422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2865" y="407323"/>
            <a:ext cx="2907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POO – </a:t>
            </a:r>
            <a:r>
              <a:rPr lang="es-AR" sz="3600" dirty="0" smtClean="0">
                <a:solidFill>
                  <a:srgbClr val="FF0000"/>
                </a:solidFill>
              </a:rPr>
              <a:t>H</a:t>
            </a:r>
            <a:r>
              <a:rPr lang="es-AR" sz="3600" dirty="0" smtClean="0"/>
              <a:t>.</a:t>
            </a:r>
            <a:r>
              <a:rPr lang="es-AR" sz="3600" dirty="0" smtClean="0">
                <a:solidFill>
                  <a:schemeClr val="accent1"/>
                </a:solidFill>
              </a:rPr>
              <a:t>E</a:t>
            </a:r>
            <a:r>
              <a:rPr lang="es-AR" sz="3600" dirty="0" smtClean="0"/>
              <a:t>.</a:t>
            </a:r>
            <a:r>
              <a:rPr lang="es-AR" sz="3600" dirty="0" smtClean="0">
                <a:solidFill>
                  <a:schemeClr val="accent4"/>
                </a:solidFill>
              </a:rPr>
              <a:t>P</a:t>
            </a:r>
            <a:r>
              <a:rPr lang="es-AR" sz="3600" dirty="0" smtClean="0"/>
              <a:t>.</a:t>
            </a:r>
            <a:r>
              <a:rPr lang="es-AR" sz="3600" dirty="0" smtClean="0">
                <a:solidFill>
                  <a:schemeClr val="accent6"/>
                </a:solidFill>
              </a:rPr>
              <a:t>A</a:t>
            </a:r>
            <a:r>
              <a:rPr lang="es-AR" sz="3600" dirty="0" smtClean="0"/>
              <a:t>.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536276" y="1521229"/>
            <a:ext cx="74815" cy="5170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24545" y="4084320"/>
            <a:ext cx="6373091" cy="22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7166" y="2014989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Herencia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7166" y="2523682"/>
            <a:ext cx="4289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Habilidad</a:t>
            </a:r>
          </a:p>
          <a:p>
            <a:r>
              <a:rPr lang="es-AR" dirty="0" smtClean="0"/>
              <a:t>Extender</a:t>
            </a:r>
          </a:p>
          <a:p>
            <a:r>
              <a:rPr lang="es-AR" dirty="0" smtClean="0"/>
              <a:t>Clase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5926" y="2029912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</a:rPr>
              <a:t>Encapsulamiento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2787" y="2399244"/>
            <a:ext cx="2775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Habilidad</a:t>
            </a:r>
          </a:p>
          <a:p>
            <a:r>
              <a:rPr lang="es-AR" dirty="0" smtClean="0"/>
              <a:t>Esconder</a:t>
            </a:r>
          </a:p>
          <a:p>
            <a:r>
              <a:rPr lang="es-AR" dirty="0" smtClean="0"/>
              <a:t>Comportamientos y estado</a:t>
            </a:r>
          </a:p>
          <a:p>
            <a:r>
              <a:rPr lang="es-AR" dirty="0" smtClean="0"/>
              <a:t>Programa </a:t>
            </a:r>
          </a:p>
          <a:p>
            <a:r>
              <a:rPr lang="es-AR" dirty="0" smtClean="0"/>
              <a:t>Exponer interfaz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97166" y="4367230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6"/>
                </a:solidFill>
              </a:rPr>
              <a:t>Abstracción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7166" y="4953322"/>
            <a:ext cx="2812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Modelo  </a:t>
            </a:r>
          </a:p>
          <a:p>
            <a:r>
              <a:rPr lang="es-AR" dirty="0" smtClean="0"/>
              <a:t>Comportamientos y estados</a:t>
            </a:r>
          </a:p>
          <a:p>
            <a:r>
              <a:rPr lang="es-AR" dirty="0" smtClean="0"/>
              <a:t>Contexto determinado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7289" y="4374463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accent4"/>
                </a:solidFill>
              </a:rPr>
              <a:t>Polimorfismo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5926" y="4829745"/>
            <a:ext cx="3473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Capacidad</a:t>
            </a:r>
          </a:p>
          <a:p>
            <a:r>
              <a:rPr lang="es-AR" dirty="0" smtClean="0"/>
              <a:t>Detectar clase de objeto</a:t>
            </a:r>
          </a:p>
          <a:p>
            <a:r>
              <a:rPr lang="es-AR" dirty="0" smtClean="0"/>
              <a:t>Llamar implementación</a:t>
            </a:r>
          </a:p>
          <a:p>
            <a:r>
              <a:rPr lang="es-AR" dirty="0" smtClean="0"/>
              <a:t>Sin explicitación en contexto actual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7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Frers Campos</dc:creator>
  <cp:lastModifiedBy>Juan Pablo Frers Campos</cp:lastModifiedBy>
  <cp:revision>2</cp:revision>
  <dcterms:created xsi:type="dcterms:W3CDTF">2023-07-09T19:15:07Z</dcterms:created>
  <dcterms:modified xsi:type="dcterms:W3CDTF">2023-07-09T19:17:57Z</dcterms:modified>
</cp:coreProperties>
</file>