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73660"/>
            <a:ext cx="11986260" cy="6773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" y="29845"/>
            <a:ext cx="1199896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85090"/>
            <a:ext cx="1190942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60" y="40640"/>
            <a:ext cx="12046585" cy="682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Laura</cp:lastModifiedBy>
  <cp:revision>1</cp:revision>
  <dcterms:created xsi:type="dcterms:W3CDTF">2019-05-22T19:43:36Z</dcterms:created>
  <dcterms:modified xsi:type="dcterms:W3CDTF">2019-05-22T19:43:36Z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3082-11.2.0.8339</vt:lpwstr>
  </property>
</Properties>
</file>