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175" y="2358390"/>
            <a:ext cx="10515600" cy="1325563"/>
          </a:xfrm>
        </p:spPr>
        <p:txBody>
          <a:bodyPr/>
          <a:p>
            <a:pPr algn="ctr"/>
            <a:r>
              <a:rPr lang="es-ES" altLang="en-US" b="1"/>
              <a:t>Mockup SAGES</a:t>
            </a:r>
            <a:endParaRPr lang="es-ES" altLang="en-US" b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4879975"/>
            <a:ext cx="10515600" cy="1453515"/>
          </a:xfrm>
        </p:spPr>
        <p:txBody>
          <a:bodyPr/>
          <a:p>
            <a:pPr marL="0" indent="0">
              <a:buNone/>
            </a:pPr>
            <a:r>
              <a:rPr lang="es-ES" altLang="en-US" sz="2000"/>
              <a:t>Alumnos: 		Victoria Fernandez - Juan Pablo Marín - Laura Péndola</a:t>
            </a:r>
            <a:endParaRPr lang="es-ES" altLang="en-US" sz="2000"/>
          </a:p>
          <a:p>
            <a:pPr marL="0" indent="0">
              <a:buNone/>
            </a:pPr>
            <a:r>
              <a:rPr lang="es-ES" altLang="en-US" sz="2000"/>
              <a:t>Docente: 		Victoria Paz Valdés.</a:t>
            </a:r>
            <a:endParaRPr lang="es-ES" altLang="en-US" sz="2000"/>
          </a:p>
          <a:p>
            <a:pPr marL="0" indent="0">
              <a:buNone/>
            </a:pPr>
            <a:r>
              <a:rPr lang="es-ES" altLang="en-US" sz="2000"/>
              <a:t>Fecha:			22/05/2019</a:t>
            </a:r>
            <a:endParaRPr lang="es-E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a 4"/>
          <p:cNvGraphicFramePr/>
          <p:nvPr/>
        </p:nvGraphicFramePr>
        <p:xfrm>
          <a:off x="708025" y="2381885"/>
          <a:ext cx="10937875" cy="3584575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2187575"/>
                <a:gridCol w="2680970"/>
                <a:gridCol w="3855720"/>
                <a:gridCol w="1276985"/>
                <a:gridCol w="93662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Nombre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Cargo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Organización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Fecha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Versión</a:t>
                      </a:r>
                      <a:endParaRPr lang="es-ES" altLang="en-US"/>
                    </a:p>
                  </a:txBody>
                  <a:tcPr/>
                </a:tc>
              </a:tr>
              <a:tr h="940435"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Victoria Paz Valdes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Docente Taller de Desarrollo de Software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victoria.valdes@inacapmail.cl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22-05-2019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1.0</a:t>
                      </a:r>
                      <a:endParaRPr lang="es-ES" altLang="en-US"/>
                    </a:p>
                  </a:txBody>
                  <a:tcPr/>
                </a:tc>
              </a:tr>
              <a:tr h="937260"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Victoria Fernandez Rojas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Estudiante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victoria.fernandez04@inacapmail.cl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22-05-2019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1.0</a:t>
                      </a:r>
                      <a:endParaRPr lang="es-ES" altLang="en-US"/>
                    </a:p>
                  </a:txBody>
                  <a:tcPr/>
                </a:tc>
              </a:tr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Laura Péndola Gambetta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Estudiante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laura.pendola@inacapmail.cl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22-05-2019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1.0</a:t>
                      </a:r>
                      <a:endParaRPr lang="es-ES" altLang="en-US"/>
                    </a:p>
                  </a:txBody>
                  <a:tcPr/>
                </a:tc>
              </a:tr>
              <a:tr h="657860"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Juan Pablo Marín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Estudiante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juan.marin17@inacapmail.cl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22-05-2019</a:t>
                      </a: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/>
                        <a:t>1.0</a:t>
                      </a:r>
                      <a:endParaRPr lang="es-E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 de texto 5"/>
          <p:cNvSpPr txBox="1"/>
          <p:nvPr/>
        </p:nvSpPr>
        <p:spPr>
          <a:xfrm>
            <a:off x="708025" y="843915"/>
            <a:ext cx="5546725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 sz="2800" b="1"/>
              <a:t>Lista de distribución del documento</a:t>
            </a:r>
            <a:endParaRPr lang="es-ES" altLang="en-US" sz="2800"/>
          </a:p>
          <a:p>
            <a:r>
              <a:rPr lang="es-ES" altLang="en-US"/>
              <a:t>Este documento ha sido distribuido a:</a:t>
            </a:r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52145"/>
            <a:ext cx="10515600" cy="5525135"/>
          </a:xfrm>
        </p:spPr>
        <p:txBody>
          <a:bodyPr/>
          <a:p>
            <a:pPr marL="0" indent="0">
              <a:buNone/>
            </a:pPr>
            <a:r>
              <a:rPr lang="es-ES" altLang="en-US" b="1"/>
              <a:t>Este documento incluye:</a:t>
            </a:r>
            <a:endParaRPr lang="es-ES" altLang="en-US"/>
          </a:p>
          <a:p>
            <a:pPr marL="0" indent="0">
              <a:buNone/>
            </a:pPr>
            <a:endParaRPr lang="es-ES" altLang="en-US"/>
          </a:p>
          <a:p>
            <a:pPr marL="0" indent="0">
              <a:buNone/>
            </a:pPr>
            <a:endParaRPr lang="es-ES" altLang="en-US"/>
          </a:p>
          <a:p>
            <a:r>
              <a:rPr lang="es-ES" altLang="en-US" sz="2000"/>
              <a:t>Mockup login: Generico para cualquier tipo de usuario.</a:t>
            </a:r>
            <a:endParaRPr lang="es-ES" altLang="en-US" sz="2000"/>
          </a:p>
          <a:p>
            <a:pPr marL="0" indent="0">
              <a:buNone/>
            </a:pPr>
            <a:endParaRPr lang="es-ES" altLang="en-US" sz="2000"/>
          </a:p>
          <a:p>
            <a:r>
              <a:rPr lang="es-ES" altLang="en-US" sz="2000"/>
              <a:t>Mockup página principal usuario: Contiene las opciones para los usuarios/docentes.</a:t>
            </a:r>
            <a:endParaRPr lang="es-ES" altLang="en-US" sz="2000"/>
          </a:p>
          <a:p>
            <a:pPr marL="0" indent="0">
              <a:buNone/>
            </a:pPr>
            <a:endParaRPr lang="es-ES" altLang="en-US" sz="2000"/>
          </a:p>
          <a:p>
            <a:r>
              <a:rPr lang="es-ES" altLang="en-US" sz="2000"/>
              <a:t>Mockup cambio de contraseña: Contiene formulario para realizar cambio de contraseña de usuario.</a:t>
            </a:r>
            <a:endParaRPr lang="es-ES" altLang="en-US" sz="2000"/>
          </a:p>
          <a:p>
            <a:pPr marL="0" indent="0">
              <a:buNone/>
            </a:pPr>
            <a:endParaRPr lang="es-ES" altLang="en-US" sz="2000"/>
          </a:p>
          <a:p>
            <a:r>
              <a:rPr lang="es-ES" altLang="en-US" sz="2000"/>
              <a:t>Mockup pagina principal administradro: Contiene las opciones para los usuarios administradores.</a:t>
            </a:r>
            <a:endParaRPr lang="es-E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73660"/>
            <a:ext cx="11986260" cy="6773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80" y="29845"/>
            <a:ext cx="11998960" cy="6811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" y="85090"/>
            <a:ext cx="1190942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660" y="40640"/>
            <a:ext cx="12046585" cy="6828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Presentation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Laura</cp:lastModifiedBy>
  <cp:revision>2</cp:revision>
  <dcterms:created xsi:type="dcterms:W3CDTF">2019-05-22T19:43:00Z</dcterms:created>
  <dcterms:modified xsi:type="dcterms:W3CDTF">2019-05-22T21:39:31Z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3082-11.2.0.8339</vt:lpwstr>
  </property>
</Properties>
</file>