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4617D-BC60-BA38-FED1-9241FBB1A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F7B521-43AF-D25A-92D0-9CCBA28CC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F1500-0866-59E0-BD78-9469E8FF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78FC6-6ECF-F7D6-37CE-F31ECEE0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76B21-496B-6BAC-4164-4E6E8250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83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BB4C-C9B1-A3B6-1215-CC1D0305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D266E9-D22C-B701-D585-3A85B058F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D9D28-9E0B-B91A-7A50-48BFDA39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FDE91-58CF-2841-2239-DCB993C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10BA97-8C6E-63A4-69E4-5F9F22B8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36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900C98-D2DB-BF54-0758-1DE5D3FD3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5AE3D7-15E7-B902-BCED-D15DEF98C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E3A03-F8A9-D472-E86F-019BD917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CE3F9-E8BA-5620-2526-4763BE9F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74DCF-29D0-5855-7A9A-D99CC01A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28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301EB-A99D-96C6-BA96-EA3E08F1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74323-E9D5-200F-AA48-686E3F87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788AE-4F0D-A586-BBF0-105D300B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34A3A1-6AFF-FAF9-837F-89E98360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E5234-5096-A1C1-3524-FC2F0C46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0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3EF37-9C91-73D8-D8AB-45BD404A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3F5168-EC1C-79CE-566B-B26CAB23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F7884-9FBC-7508-40C5-3B1A4067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FA39C-4860-B424-E78B-66378557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D4087-5376-B78B-FE5B-DC00175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94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93F23-5A37-665F-012B-F90A1825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506DB-814D-176C-6E5B-1940B0D65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788908-0E9E-CE77-3F37-C9D8E03F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A0AAE-1EE2-7256-3F4B-65C2C613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86258-6196-D8DC-D9DE-0E7D0853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94C80-75BA-6408-23B9-FB9EBB0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80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D329E-0EA5-EC8F-771D-936B6127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39A0-7E57-784C-D03F-D61559AE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CD7DF-583B-53C3-F207-B8FE81A1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40CBA3-3091-9E9F-1861-8A80B32E8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45FCE6-80EB-CC36-AD54-BB07516A8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855D77-A7C7-E7E3-BB24-8752890E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D8E2CA-91C8-C959-B53E-70946DEE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77A55A-367C-0A49-A026-48571252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71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2968C-8436-3399-0314-2D8D5A97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042CB-585C-BCE4-2265-09E3F59E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2EC009-C832-94AE-A92A-36B56A38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F03CD5-7FC1-B8A1-C28F-89FCE613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70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8ED25D-11DD-8C71-05CC-42BA49CC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BF63CE-2630-B667-838B-B9FA7412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2880C-C180-67CD-95B6-FE4649E3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19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E29A7-8059-EF32-A45E-CA91644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A6A5C-D4BB-5FFC-8617-2A2CC4B4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C72863-01ED-2B54-C99A-C52178A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F8D162-8915-4541-46EE-C8DB2D97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BBC2F1-A5C8-3741-098B-E488CC83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C1B6B-B1E6-8115-FA4B-06B53E83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6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D5D68-4794-B76C-C2AC-200F2A94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1F0D46-748B-52FB-11CC-7864C2D1A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A7F6D-C2C9-793A-3A56-8FEC41663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50C91-47C9-13C0-01E7-5802EC1B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CC672-AEC3-8A42-AD3B-D37B601A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D43456-894F-36B8-C4D1-B7DC79E2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1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1018C-CF34-B2EB-CD6F-382DCF84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EB0BD1-C8C3-85A2-3887-753BAD25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CE9B2-EAEF-6D26-62C3-1E439B698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97B4-2A14-4F76-AB2B-6743CA70C7C3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6E0F76-2E24-E647-3330-D7CB60DFB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7E8BF-23B8-1A34-00DF-C210EB05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7A28-C8F1-4616-9CFD-04AF3AE0C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23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151ED90-5D4C-2A63-C8E4-3902BA61974C}"/>
              </a:ext>
            </a:extLst>
          </p:cNvPr>
          <p:cNvGrpSpPr/>
          <p:nvPr/>
        </p:nvGrpSpPr>
        <p:grpSpPr>
          <a:xfrm>
            <a:off x="3657600" y="1243584"/>
            <a:ext cx="4876800" cy="4267832"/>
            <a:chOff x="3657600" y="1243584"/>
            <a:chExt cx="4876800" cy="426783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FAB429E-B064-DD5A-73F5-8699234B7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88" b="7563"/>
            <a:stretch/>
          </p:blipFill>
          <p:spPr>
            <a:xfrm>
              <a:off x="3657600" y="1243584"/>
              <a:ext cx="4876800" cy="4255008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95E8CE4-8787-D9E9-73F7-4418FEF86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37711" y="2370711"/>
              <a:ext cx="2116577" cy="2116577"/>
            </a:xfrm>
            <a:prstGeom prst="rect">
              <a:avLst/>
            </a:prstGeom>
            <a:effectLst>
              <a:glow rad="228600">
                <a:schemeClr val="bg1">
                  <a:alpha val="79000"/>
                </a:schemeClr>
              </a:glow>
            </a:effectLst>
          </p:spPr>
        </p:pic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764A5D1-78C2-8CF0-1158-1063833DC8EB}"/>
                </a:ext>
              </a:extLst>
            </p:cNvPr>
            <p:cNvSpPr/>
            <p:nvPr/>
          </p:nvSpPr>
          <p:spPr>
            <a:xfrm>
              <a:off x="3657600" y="4803530"/>
              <a:ext cx="216828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b="1" cap="none" spc="50" dirty="0" err="1">
                  <a:ln w="0"/>
                  <a:solidFill>
                    <a:srgbClr val="F19CC8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InfoPsico</a:t>
              </a:r>
              <a:endParaRPr lang="es-ES" sz="4000" b="1" cap="none" spc="50" dirty="0">
                <a:ln w="0"/>
                <a:solidFill>
                  <a:srgbClr val="F19CC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2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Nardone</dc:creator>
  <cp:lastModifiedBy>Juan Pablo Nardone</cp:lastModifiedBy>
  <cp:revision>1</cp:revision>
  <dcterms:created xsi:type="dcterms:W3CDTF">2024-10-24T21:26:38Z</dcterms:created>
  <dcterms:modified xsi:type="dcterms:W3CDTF">2024-10-24T21:27:02Z</dcterms:modified>
</cp:coreProperties>
</file>