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2898" y="7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97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84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34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16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5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46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2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0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24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92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50C3-6DF5-48A2-B2C7-48F61D30A86D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9F3C-12BA-45F1-AEF2-ECADAA1BC5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8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00B35A36-1769-4ABF-06C0-A89878246F4C}"/>
              </a:ext>
            </a:extLst>
          </p:cNvPr>
          <p:cNvGrpSpPr/>
          <p:nvPr/>
        </p:nvGrpSpPr>
        <p:grpSpPr>
          <a:xfrm>
            <a:off x="571500" y="1333500"/>
            <a:ext cx="5715000" cy="9525000"/>
            <a:chOff x="571500" y="1333500"/>
            <a:chExt cx="5715000" cy="9525000"/>
          </a:xfrm>
        </p:grpSpPr>
        <p:pic>
          <p:nvPicPr>
            <p:cNvPr id="1026" name="Picture 2" descr="Becas Compensar | UCompensar">
              <a:extLst>
                <a:ext uri="{FF2B5EF4-FFF2-40B4-BE49-F238E27FC236}">
                  <a16:creationId xmlns:a16="http://schemas.microsoft.com/office/drawing/2014/main" id="{F37AF365-B56F-3881-7E7E-20381D2E9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1333500"/>
              <a:ext cx="5715000" cy="952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BBA1A57-72BE-7AF8-49D9-EEABD486BCF1}"/>
                </a:ext>
              </a:extLst>
            </p:cNvPr>
            <p:cNvSpPr/>
            <p:nvPr/>
          </p:nvSpPr>
          <p:spPr>
            <a:xfrm>
              <a:off x="571500" y="8709201"/>
              <a:ext cx="5715000" cy="212365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DESCUBRIENDO EL COMPORTAMIENTO HUMANO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B2C03DB-E059-C27F-03F1-AFDE6D58E2B6}"/>
                </a:ext>
              </a:extLst>
            </p:cNvPr>
            <p:cNvSpPr/>
            <p:nvPr/>
          </p:nvSpPr>
          <p:spPr>
            <a:xfrm>
              <a:off x="571500" y="1333500"/>
              <a:ext cx="5715000" cy="830997"/>
            </a:xfrm>
            <a:prstGeom prst="rect">
              <a:avLst/>
            </a:prstGeom>
            <a:solidFill>
              <a:schemeClr val="tx1">
                <a:alpha val="50196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4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Miguel Fernández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72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CDDADA47-D2B5-4FFB-415C-F05096E98EB5}"/>
              </a:ext>
            </a:extLst>
          </p:cNvPr>
          <p:cNvGrpSpPr/>
          <p:nvPr/>
        </p:nvGrpSpPr>
        <p:grpSpPr>
          <a:xfrm>
            <a:off x="357809" y="1133061"/>
            <a:ext cx="6082748" cy="10018643"/>
            <a:chOff x="357809" y="1133061"/>
            <a:chExt cx="6082748" cy="10018643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0AE675F-9E96-1CAB-4F55-FF3AEC5FF8FD}"/>
                </a:ext>
              </a:extLst>
            </p:cNvPr>
            <p:cNvSpPr/>
            <p:nvPr/>
          </p:nvSpPr>
          <p:spPr>
            <a:xfrm>
              <a:off x="357809" y="1133061"/>
              <a:ext cx="6082748" cy="100186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BBA1A57-72BE-7AF8-49D9-EEABD486BCF1}"/>
                </a:ext>
              </a:extLst>
            </p:cNvPr>
            <p:cNvSpPr/>
            <p:nvPr/>
          </p:nvSpPr>
          <p:spPr>
            <a:xfrm>
              <a:off x="571500" y="9058007"/>
              <a:ext cx="5715000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6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Schoolbook" panose="02040604050505020304" pitchFamily="18" charset="0"/>
                </a:rPr>
                <a:t>LA MENTE EN FOCO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B2C03DB-E059-C27F-03F1-AFDE6D58E2B6}"/>
                </a:ext>
              </a:extLst>
            </p:cNvPr>
            <p:cNvSpPr/>
            <p:nvPr/>
          </p:nvSpPr>
          <p:spPr>
            <a:xfrm>
              <a:off x="571500" y="1333500"/>
              <a:ext cx="571500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600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Laura Pérez</a:t>
              </a:r>
            </a:p>
          </p:txBody>
        </p:sp>
        <p:pic>
          <p:nvPicPr>
            <p:cNvPr id="11" name="Gráfico 10" descr="Bombilla con relleno sólido">
              <a:extLst>
                <a:ext uri="{FF2B5EF4-FFF2-40B4-BE49-F238E27FC236}">
                  <a16:creationId xmlns:a16="http://schemas.microsoft.com/office/drawing/2014/main" id="{F70B4580-C225-7BC8-9C6A-716F46A62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078" y="3132663"/>
              <a:ext cx="5141844" cy="5141844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3" name="Gráfico 12" descr="Cerebro en la cabeza con relleno sólido">
              <a:extLst>
                <a:ext uri="{FF2B5EF4-FFF2-40B4-BE49-F238E27FC236}">
                  <a16:creationId xmlns:a16="http://schemas.microsoft.com/office/drawing/2014/main" id="{9022884A-EA20-A1D9-7248-1FCD1EC16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2881" y="4049263"/>
              <a:ext cx="1752238" cy="1752238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40581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390</TotalTime>
  <Words>12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Nardone</dc:creator>
  <cp:lastModifiedBy>Juan Pablo Nardone</cp:lastModifiedBy>
  <cp:revision>2</cp:revision>
  <dcterms:created xsi:type="dcterms:W3CDTF">2024-12-09T10:44:06Z</dcterms:created>
  <dcterms:modified xsi:type="dcterms:W3CDTF">2024-12-09T17:14:41Z</dcterms:modified>
</cp:coreProperties>
</file>