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9" r:id="rId3"/>
    <p:sldId id="268" r:id="rId4"/>
    <p:sldId id="264" r:id="rId5"/>
    <p:sldId id="263" r:id="rId6"/>
    <p:sldId id="266" r:id="rId7"/>
    <p:sldId id="267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854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402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7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75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000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0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99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52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93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2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66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60E9EC-E470-45E9-8E62-D2A077AEDB89}" type="datetimeFigureOut">
              <a:rPr lang="es-CO" smtClean="0"/>
              <a:t>29/11/2020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4D8C9D-81E7-4B02-965E-1A8C224F2D8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84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7C067-C09D-4300-810D-697201CD9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461" y="1330774"/>
            <a:ext cx="8361229" cy="2098226"/>
          </a:xfrm>
        </p:spPr>
        <p:txBody>
          <a:bodyPr/>
          <a:lstStyle/>
          <a:p>
            <a:r>
              <a:rPr lang="es-MX" dirty="0" err="1"/>
              <a:t>Organized</a:t>
            </a:r>
            <a:r>
              <a:rPr lang="es-MX" dirty="0"/>
              <a:t> </a:t>
            </a:r>
            <a:r>
              <a:rPr lang="es-MX" dirty="0" err="1"/>
              <a:t>Diary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E287D5-EB9C-4265-8DCC-48F1F0565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768271"/>
            <a:ext cx="8637072" cy="1915439"/>
          </a:xfrm>
        </p:spPr>
        <p:txBody>
          <a:bodyPr>
            <a:normAutofit/>
          </a:bodyPr>
          <a:lstStyle/>
          <a:p>
            <a:r>
              <a:rPr lang="es-MX" dirty="0"/>
              <a:t>Montoya Pérez Daniel</a:t>
            </a:r>
          </a:p>
          <a:p>
            <a:r>
              <a:rPr lang="es-MX" dirty="0"/>
              <a:t>Salazar Vásquez Juan Pablo</a:t>
            </a:r>
          </a:p>
          <a:p>
            <a:r>
              <a:rPr lang="es-MX" dirty="0"/>
              <a:t>Vallejo Giraldo Miguel </a:t>
            </a:r>
            <a:r>
              <a:rPr lang="es-MX" u="sng" dirty="0"/>
              <a:t>Ángel</a:t>
            </a:r>
          </a:p>
          <a:p>
            <a:r>
              <a:rPr lang="es-MX" dirty="0"/>
              <a:t>Velasquez Cardona Samuel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2098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935E4-9F91-4A13-A625-5A0E62A3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Arquitectura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82C96-1A7A-4B15-8935-B3B6594E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Nuestro proyecto fue desarrollado usando principalmente tres lenguajes, los cuales son: HTML5 y </a:t>
            </a:r>
            <a:r>
              <a:rPr lang="es-ES" dirty="0" err="1"/>
              <a:t>React</a:t>
            </a:r>
            <a:r>
              <a:rPr lang="es-ES" dirty="0"/>
              <a:t>, una librería de </a:t>
            </a:r>
            <a:r>
              <a:rPr lang="es-ES" dirty="0" err="1"/>
              <a:t>Javascript</a:t>
            </a:r>
            <a:r>
              <a:rPr lang="es-ES" dirty="0"/>
              <a:t> para hacer el </a:t>
            </a:r>
            <a:r>
              <a:rPr lang="es-ES" dirty="0" err="1"/>
              <a:t>frontend</a:t>
            </a:r>
            <a:r>
              <a:rPr lang="es-ES" dirty="0"/>
              <a:t>. Por su parte, el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fué</a:t>
            </a:r>
            <a:r>
              <a:rPr lang="es-ES" dirty="0"/>
              <a:t> desarrollado en MySQL.</a:t>
            </a:r>
          </a:p>
        </p:txBody>
      </p:sp>
    </p:spTree>
    <p:extLst>
      <p:ext uri="{BB962C8B-B14F-4D97-AF65-F5344CB8AC3E}">
        <p14:creationId xmlns:p14="http://schemas.microsoft.com/office/powerpoint/2010/main" val="1297519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E7A51-AA94-42D7-9C52-CD4EE82E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D89AB84-1212-46EA-A4B7-2293B259A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97" y="3615266"/>
            <a:ext cx="6019801" cy="3242734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2DCABA1-BD23-416E-ADEC-D74B5285E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97" y="186266"/>
            <a:ext cx="6019801" cy="32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84CC1-D4F7-4C02-8AD1-5BB7A180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 de la Base de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A0ED6-B1D4-47D4-9B98-F9923457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CO" dirty="0"/>
          </a:p>
        </p:txBody>
      </p:sp>
      <p:pic>
        <p:nvPicPr>
          <p:cNvPr id="6" name="Imagen 5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A0C707B2-5A30-445B-B8F5-6C33A4E8E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66681"/>
            <a:ext cx="10611556" cy="4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03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2C14C-4DF7-4CB3-896B-ED937ACE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846" y="0"/>
            <a:ext cx="9603275" cy="1049235"/>
          </a:xfrm>
        </p:spPr>
        <p:txBody>
          <a:bodyPr/>
          <a:lstStyle/>
          <a:p>
            <a:r>
              <a:rPr lang="es-ES" dirty="0"/>
              <a:t>Construcción de la Base de Datos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CDEC3D-EC2F-40ED-BA07-722C816C9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1049235"/>
            <a:ext cx="6683021" cy="5511614"/>
          </a:xfrm>
        </p:spPr>
      </p:pic>
    </p:spTree>
    <p:extLst>
      <p:ext uri="{BB962C8B-B14F-4D97-AF65-F5344CB8AC3E}">
        <p14:creationId xmlns:p14="http://schemas.microsoft.com/office/powerpoint/2010/main" val="417519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2751B7-119F-40F6-BCA0-604DAA5BE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1" y="444407"/>
            <a:ext cx="6739467" cy="5969186"/>
          </a:xfrm>
        </p:spPr>
      </p:pic>
    </p:spTree>
    <p:extLst>
      <p:ext uri="{BB962C8B-B14F-4D97-AF65-F5344CB8AC3E}">
        <p14:creationId xmlns:p14="http://schemas.microsoft.com/office/powerpoint/2010/main" val="5793819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B84D09-D280-475F-BE90-808890871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78" y="381705"/>
            <a:ext cx="6739466" cy="6094589"/>
          </a:xfrm>
        </p:spPr>
      </p:pic>
    </p:spTree>
    <p:extLst>
      <p:ext uri="{BB962C8B-B14F-4D97-AF65-F5344CB8AC3E}">
        <p14:creationId xmlns:p14="http://schemas.microsoft.com/office/powerpoint/2010/main" val="19851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7C067-C09D-4300-810D-697201CD9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Muchas gracias</a:t>
            </a:r>
            <a:endParaRPr lang="es-CO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5C2315-F800-40AC-8C82-62AF379AD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69" y="4129516"/>
            <a:ext cx="8637072" cy="1915439"/>
          </a:xfrm>
        </p:spPr>
        <p:txBody>
          <a:bodyPr>
            <a:normAutofit/>
          </a:bodyPr>
          <a:lstStyle/>
          <a:p>
            <a:r>
              <a:rPr lang="es-MX" dirty="0"/>
              <a:t>Continuamos con el prototipo funcional.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930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239</TotalTime>
  <Words>74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Franklin Gothic Book</vt:lpstr>
      <vt:lpstr>Recorte</vt:lpstr>
      <vt:lpstr>Organized Diary</vt:lpstr>
      <vt:lpstr>Arquitectura</vt:lpstr>
      <vt:lpstr>Presentación de PowerPoint</vt:lpstr>
      <vt:lpstr>Diseño de la Base de Datos</vt:lpstr>
      <vt:lpstr>Construcción de la Base de Datos</vt:lpstr>
      <vt:lpstr>Presentación de PowerPoint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Organized Diary</dc:title>
  <dc:creator>Juan Pablo Salazar</dc:creator>
  <cp:lastModifiedBy>Ana Maria Velasquez Cardona</cp:lastModifiedBy>
  <cp:revision>13</cp:revision>
  <dcterms:created xsi:type="dcterms:W3CDTF">2020-08-24T14:30:01Z</dcterms:created>
  <dcterms:modified xsi:type="dcterms:W3CDTF">2020-11-29T20:28:07Z</dcterms:modified>
</cp:coreProperties>
</file>