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9" r:id="rId3"/>
    <p:sldId id="265" r:id="rId4"/>
    <p:sldId id="264" r:id="rId5"/>
    <p:sldId id="263"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760E9EC-E470-45E9-8E62-D2A077AEDB89}" type="datetimeFigureOut">
              <a:rPr lang="es-CO" smtClean="0"/>
              <a:t>24/08/2020</a:t>
            </a:fld>
            <a:endParaRPr lang="es-CO"/>
          </a:p>
        </p:txBody>
      </p:sp>
      <p:sp>
        <p:nvSpPr>
          <p:cNvPr id="5" name="Footer Placeholder 4"/>
          <p:cNvSpPr>
            <a:spLocks noGrp="1"/>
          </p:cNvSpPr>
          <p:nvPr>
            <p:ph type="ftr" sz="quarter" idx="11"/>
          </p:nvPr>
        </p:nvSpPr>
        <p:spPr>
          <a:xfrm>
            <a:off x="2416500" y="329307"/>
            <a:ext cx="4973915" cy="309201"/>
          </a:xfrm>
        </p:spPr>
        <p:txBody>
          <a:bodyPr/>
          <a:lstStyle/>
          <a:p>
            <a:endParaRPr lang="es-CO"/>
          </a:p>
        </p:txBody>
      </p:sp>
      <p:sp>
        <p:nvSpPr>
          <p:cNvPr id="6" name="Slide Number Placeholder 5"/>
          <p:cNvSpPr>
            <a:spLocks noGrp="1"/>
          </p:cNvSpPr>
          <p:nvPr>
            <p:ph type="sldNum" sz="quarter" idx="12"/>
          </p:nvPr>
        </p:nvSpPr>
        <p:spPr>
          <a:xfrm>
            <a:off x="1437664" y="798973"/>
            <a:ext cx="811019" cy="503578"/>
          </a:xfrm>
        </p:spPr>
        <p:txBody>
          <a:bodyPr/>
          <a:lstStyle/>
          <a:p>
            <a:fld id="{964D8C9D-81E7-4B02-965E-1A8C224F2D89}" type="slidenum">
              <a:rPr lang="es-CO" smtClean="0"/>
              <a:t>‹Nº›</a:t>
            </a:fld>
            <a:endParaRPr lang="es-CO"/>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0599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760E9EC-E470-45E9-8E62-D2A077AEDB89}" type="datetimeFigureOut">
              <a:rPr lang="es-CO" smtClean="0"/>
              <a:t>24/08/2020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64D8C9D-81E7-4B02-965E-1A8C224F2D89}" type="slidenum">
              <a:rPr lang="es-CO" smtClean="0"/>
              <a:t>‹Nº›</a:t>
            </a:fld>
            <a:endParaRPr lang="es-CO"/>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9284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760E9EC-E470-45E9-8E62-D2A077AEDB89}" type="datetimeFigureOut">
              <a:rPr lang="es-CO" smtClean="0"/>
              <a:t>24/08/2020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64D8C9D-81E7-4B02-965E-1A8C224F2D89}" type="slidenum">
              <a:rPr lang="es-CO" smtClean="0"/>
              <a:t>‹Nº›</a:t>
            </a:fld>
            <a:endParaRPr lang="es-CO"/>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354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760E9EC-E470-45E9-8E62-D2A077AEDB89}" type="datetimeFigureOut">
              <a:rPr lang="es-CO" smtClean="0"/>
              <a:t>24/08/2020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64D8C9D-81E7-4B02-965E-1A8C224F2D89}" type="slidenum">
              <a:rPr lang="es-CO" smtClean="0"/>
              <a:t>‹Nº›</a:t>
            </a:fld>
            <a:endParaRPr lang="es-CO"/>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00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760E9EC-E470-45E9-8E62-D2A077AEDB89}" type="datetimeFigureOut">
              <a:rPr lang="es-CO" smtClean="0"/>
              <a:t>24/08/2020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64D8C9D-81E7-4B02-965E-1A8C224F2D89}" type="slidenum">
              <a:rPr lang="es-CO" smtClean="0"/>
              <a:t>‹Nº›</a:t>
            </a:fld>
            <a:endParaRPr lang="es-CO"/>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0548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60E9EC-E470-45E9-8E62-D2A077AEDB89}" type="datetimeFigureOut">
              <a:rPr lang="es-CO" smtClean="0"/>
              <a:t>24/08/2020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64D8C9D-81E7-4B02-965E-1A8C224F2D89}" type="slidenum">
              <a:rPr lang="es-CO" smtClean="0"/>
              <a:t>‹Nº›</a:t>
            </a:fld>
            <a:endParaRPr lang="es-CO"/>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73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760E9EC-E470-45E9-8E62-D2A077AEDB89}" type="datetimeFigureOut">
              <a:rPr lang="es-CO" smtClean="0"/>
              <a:t>24/08/2020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964D8C9D-81E7-4B02-965E-1A8C224F2D89}" type="slidenum">
              <a:rPr lang="es-CO" smtClean="0"/>
              <a:t>‹Nº›</a:t>
            </a:fld>
            <a:endParaRPr lang="es-CO"/>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51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760E9EC-E470-45E9-8E62-D2A077AEDB89}" type="datetimeFigureOut">
              <a:rPr lang="es-CO" smtClean="0"/>
              <a:t>24/08/2020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64D8C9D-81E7-4B02-965E-1A8C224F2D89}" type="slidenum">
              <a:rPr lang="es-CO" smtClean="0"/>
              <a:t>‹Nº›</a:t>
            </a:fld>
            <a:endParaRPr lang="es-CO"/>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207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0E9EC-E470-45E9-8E62-D2A077AEDB89}" type="datetimeFigureOut">
              <a:rPr lang="es-CO" smtClean="0"/>
              <a:t>24/08/2020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964D8C9D-81E7-4B02-965E-1A8C224F2D89}" type="slidenum">
              <a:rPr lang="es-CO" smtClean="0"/>
              <a:t>‹Nº›</a:t>
            </a:fld>
            <a:endParaRPr lang="es-CO"/>
          </a:p>
        </p:txBody>
      </p:sp>
    </p:spTree>
    <p:extLst>
      <p:ext uri="{BB962C8B-B14F-4D97-AF65-F5344CB8AC3E}">
        <p14:creationId xmlns:p14="http://schemas.microsoft.com/office/powerpoint/2010/main" val="256265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760E9EC-E470-45E9-8E62-D2A077AEDB89}" type="datetimeFigureOut">
              <a:rPr lang="es-CO" smtClean="0"/>
              <a:t>24/08/2020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64D8C9D-81E7-4B02-965E-1A8C224F2D89}" type="slidenum">
              <a:rPr lang="es-CO" smtClean="0"/>
              <a:t>‹Nº›</a:t>
            </a:fld>
            <a:endParaRPr lang="es-CO"/>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1258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760E9EC-E470-45E9-8E62-D2A077AEDB89}" type="datetimeFigureOut">
              <a:rPr lang="es-CO" smtClean="0"/>
              <a:t>24/08/2020</a:t>
            </a:fld>
            <a:endParaRPr lang="es-CO"/>
          </a:p>
        </p:txBody>
      </p:sp>
      <p:sp>
        <p:nvSpPr>
          <p:cNvPr id="6" name="Footer Placeholder 5"/>
          <p:cNvSpPr>
            <a:spLocks noGrp="1"/>
          </p:cNvSpPr>
          <p:nvPr>
            <p:ph type="ftr" sz="quarter" idx="11"/>
          </p:nvPr>
        </p:nvSpPr>
        <p:spPr>
          <a:xfrm>
            <a:off x="1447382" y="318640"/>
            <a:ext cx="5541004" cy="320931"/>
          </a:xfrm>
        </p:spPr>
        <p:txBody>
          <a:bodyPr/>
          <a:lstStyle/>
          <a:p>
            <a:endParaRPr lang="es-CO"/>
          </a:p>
        </p:txBody>
      </p:sp>
      <p:sp>
        <p:nvSpPr>
          <p:cNvPr id="7" name="Slide Number Placeholder 6"/>
          <p:cNvSpPr>
            <a:spLocks noGrp="1"/>
          </p:cNvSpPr>
          <p:nvPr>
            <p:ph type="sldNum" sz="quarter" idx="12"/>
          </p:nvPr>
        </p:nvSpPr>
        <p:spPr/>
        <p:txBody>
          <a:bodyPr/>
          <a:lstStyle/>
          <a:p>
            <a:fld id="{964D8C9D-81E7-4B02-965E-1A8C224F2D89}" type="slidenum">
              <a:rPr lang="es-CO" smtClean="0"/>
              <a:t>‹Nº›</a:t>
            </a:fld>
            <a:endParaRPr lang="es-CO"/>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758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760E9EC-E470-45E9-8E62-D2A077AEDB89}" type="datetimeFigureOut">
              <a:rPr lang="es-CO" smtClean="0"/>
              <a:t>24/08/2020</a:t>
            </a:fld>
            <a:endParaRPr lang="es-CO"/>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64D8C9D-81E7-4B02-965E-1A8C224F2D89}" type="slidenum">
              <a:rPr lang="es-CO" smtClean="0"/>
              <a:t>‹Nº›</a:t>
            </a:fld>
            <a:endParaRPr lang="es-CO"/>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46961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7C067-C09D-4300-810D-697201CD99D6}"/>
              </a:ext>
            </a:extLst>
          </p:cNvPr>
          <p:cNvSpPr>
            <a:spLocks noGrp="1"/>
          </p:cNvSpPr>
          <p:nvPr>
            <p:ph type="ctrTitle"/>
          </p:nvPr>
        </p:nvSpPr>
        <p:spPr/>
        <p:txBody>
          <a:bodyPr/>
          <a:lstStyle/>
          <a:p>
            <a:r>
              <a:rPr lang="es-MX" dirty="0" err="1"/>
              <a:t>Organized</a:t>
            </a:r>
            <a:r>
              <a:rPr lang="es-MX" dirty="0"/>
              <a:t> </a:t>
            </a:r>
            <a:r>
              <a:rPr lang="es-MX" dirty="0" err="1"/>
              <a:t>Diary</a:t>
            </a:r>
            <a:endParaRPr lang="es-CO" dirty="0"/>
          </a:p>
        </p:txBody>
      </p:sp>
      <p:sp>
        <p:nvSpPr>
          <p:cNvPr id="3" name="Subtítulo 2">
            <a:extLst>
              <a:ext uri="{FF2B5EF4-FFF2-40B4-BE49-F238E27FC236}">
                <a16:creationId xmlns:a16="http://schemas.microsoft.com/office/drawing/2014/main" id="{63E287D5-EB9C-4265-8DCC-48F1F0565A01}"/>
              </a:ext>
            </a:extLst>
          </p:cNvPr>
          <p:cNvSpPr>
            <a:spLocks noGrp="1"/>
          </p:cNvSpPr>
          <p:nvPr>
            <p:ph type="subTitle" idx="1"/>
          </p:nvPr>
        </p:nvSpPr>
        <p:spPr>
          <a:xfrm>
            <a:off x="2417780" y="3531204"/>
            <a:ext cx="8637072" cy="1915439"/>
          </a:xfrm>
        </p:spPr>
        <p:txBody>
          <a:bodyPr>
            <a:normAutofit/>
          </a:bodyPr>
          <a:lstStyle/>
          <a:p>
            <a:r>
              <a:rPr lang="es-MX" dirty="0"/>
              <a:t>Montoya Pérez Daniel</a:t>
            </a:r>
          </a:p>
          <a:p>
            <a:r>
              <a:rPr lang="es-MX" dirty="0"/>
              <a:t>Salazar Vásquez Juan Pablo</a:t>
            </a:r>
          </a:p>
          <a:p>
            <a:r>
              <a:rPr lang="es-MX" dirty="0"/>
              <a:t>Vallejo Giraldo Miguel </a:t>
            </a:r>
            <a:r>
              <a:rPr lang="es-MX" dirty="0" err="1"/>
              <a:t>Angel</a:t>
            </a:r>
            <a:endParaRPr lang="es-MX" dirty="0"/>
          </a:p>
          <a:p>
            <a:r>
              <a:rPr lang="es-MX" dirty="0"/>
              <a:t>Velásquez Cardona Samuel</a:t>
            </a:r>
            <a:endParaRPr lang="es-CO" dirty="0"/>
          </a:p>
        </p:txBody>
      </p:sp>
    </p:spTree>
    <p:extLst>
      <p:ext uri="{BB962C8B-B14F-4D97-AF65-F5344CB8AC3E}">
        <p14:creationId xmlns:p14="http://schemas.microsoft.com/office/powerpoint/2010/main" val="14720982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F935E4-9F91-4A13-A625-5A0E62A3A227}"/>
              </a:ext>
            </a:extLst>
          </p:cNvPr>
          <p:cNvSpPr>
            <a:spLocks noGrp="1"/>
          </p:cNvSpPr>
          <p:nvPr>
            <p:ph type="title"/>
          </p:nvPr>
        </p:nvSpPr>
        <p:spPr/>
        <p:txBody>
          <a:bodyPr/>
          <a:lstStyle/>
          <a:p>
            <a:r>
              <a:rPr lang="es-MX" dirty="0"/>
              <a:t>Antecedentes</a:t>
            </a:r>
            <a:endParaRPr lang="es-CO" dirty="0"/>
          </a:p>
        </p:txBody>
      </p:sp>
      <p:sp>
        <p:nvSpPr>
          <p:cNvPr id="3" name="Marcador de contenido 2">
            <a:extLst>
              <a:ext uri="{FF2B5EF4-FFF2-40B4-BE49-F238E27FC236}">
                <a16:creationId xmlns:a16="http://schemas.microsoft.com/office/drawing/2014/main" id="{58782C96-1A7A-4B15-8935-B3B6594E15E2}"/>
              </a:ext>
            </a:extLst>
          </p:cNvPr>
          <p:cNvSpPr>
            <a:spLocks noGrp="1"/>
          </p:cNvSpPr>
          <p:nvPr>
            <p:ph idx="1"/>
          </p:nvPr>
        </p:nvSpPr>
        <p:spPr/>
        <p:txBody>
          <a:bodyPr>
            <a:normAutofit/>
          </a:bodyPr>
          <a:lstStyle/>
          <a:p>
            <a:r>
              <a:rPr lang="es-ES" dirty="0"/>
              <a:t>Aprender a organizar el tiempo es tedioso, en especial para la gente olvidadiza. ¿Quién no ha dejado acumular tareas y no las ha terminado a tiempo? A veces son simples descuidos, otras veces no sabes cuanto vas a tardar haciéndolas, pero cualquiera que sea el caso, siempre resulta molesto no cumplir las cosas a tiempo.</a:t>
            </a:r>
          </a:p>
        </p:txBody>
      </p:sp>
    </p:spTree>
    <p:extLst>
      <p:ext uri="{BB962C8B-B14F-4D97-AF65-F5344CB8AC3E}">
        <p14:creationId xmlns:p14="http://schemas.microsoft.com/office/powerpoint/2010/main" val="12975199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EB2AF-4111-4EE4-84E1-B4BA06C6104E}"/>
              </a:ext>
            </a:extLst>
          </p:cNvPr>
          <p:cNvSpPr>
            <a:spLocks noGrp="1"/>
          </p:cNvSpPr>
          <p:nvPr>
            <p:ph type="title"/>
          </p:nvPr>
        </p:nvSpPr>
        <p:spPr/>
        <p:txBody>
          <a:bodyPr/>
          <a:lstStyle/>
          <a:p>
            <a:r>
              <a:rPr lang="es-MX" dirty="0"/>
              <a:t>Problema</a:t>
            </a:r>
            <a:endParaRPr lang="es-CO" dirty="0"/>
          </a:p>
        </p:txBody>
      </p:sp>
      <p:sp>
        <p:nvSpPr>
          <p:cNvPr id="3" name="Marcador de contenido 2">
            <a:extLst>
              <a:ext uri="{FF2B5EF4-FFF2-40B4-BE49-F238E27FC236}">
                <a16:creationId xmlns:a16="http://schemas.microsoft.com/office/drawing/2014/main" id="{E6DFB16E-6D59-487E-92F4-65E0EF905C9F}"/>
              </a:ext>
            </a:extLst>
          </p:cNvPr>
          <p:cNvSpPr>
            <a:spLocks noGrp="1"/>
          </p:cNvSpPr>
          <p:nvPr>
            <p:ph idx="1"/>
          </p:nvPr>
        </p:nvSpPr>
        <p:spPr/>
        <p:txBody>
          <a:bodyPr>
            <a:normAutofit/>
          </a:bodyPr>
          <a:lstStyle/>
          <a:p>
            <a:r>
              <a:rPr lang="es-CO" dirty="0"/>
              <a:t>Por lo general, la falta de orden es un factor importante que dificulta realizar las actividades pendientes, en especial entre estudiantes, pues suelen tener varias actividades con fechas límite distintas. Esto logra que a veces se olvide realizar o incluso entregar trabajos</a:t>
            </a:r>
          </a:p>
        </p:txBody>
      </p:sp>
    </p:spTree>
    <p:extLst>
      <p:ext uri="{BB962C8B-B14F-4D97-AF65-F5344CB8AC3E}">
        <p14:creationId xmlns:p14="http://schemas.microsoft.com/office/powerpoint/2010/main" val="37902823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984CC1-D4F7-4C02-8AD1-5BB7A180991F}"/>
              </a:ext>
            </a:extLst>
          </p:cNvPr>
          <p:cNvSpPr>
            <a:spLocks noGrp="1"/>
          </p:cNvSpPr>
          <p:nvPr>
            <p:ph type="title"/>
          </p:nvPr>
        </p:nvSpPr>
        <p:spPr/>
        <p:txBody>
          <a:bodyPr/>
          <a:lstStyle/>
          <a:p>
            <a:r>
              <a:rPr lang="es-MX" dirty="0"/>
              <a:t>Objetivo</a:t>
            </a:r>
            <a:endParaRPr lang="es-CO" dirty="0"/>
          </a:p>
        </p:txBody>
      </p:sp>
      <p:sp>
        <p:nvSpPr>
          <p:cNvPr id="3" name="Marcador de contenido 2">
            <a:extLst>
              <a:ext uri="{FF2B5EF4-FFF2-40B4-BE49-F238E27FC236}">
                <a16:creationId xmlns:a16="http://schemas.microsoft.com/office/drawing/2014/main" id="{F21A0ED6-B1D4-47D4-9B98-F992345785D6}"/>
              </a:ext>
            </a:extLst>
          </p:cNvPr>
          <p:cNvSpPr>
            <a:spLocks noGrp="1"/>
          </p:cNvSpPr>
          <p:nvPr>
            <p:ph idx="1"/>
          </p:nvPr>
        </p:nvSpPr>
        <p:spPr/>
        <p:txBody>
          <a:bodyPr/>
          <a:lstStyle/>
          <a:p>
            <a:r>
              <a:rPr lang="es-ES" dirty="0"/>
              <a:t>Nuestro objetivo es ayudar a cualquiera que necesite organizar su tiempo (principalmente estudiantes) a mejorar su organización del tiempo, usando una aplicación que les recuerde lo que deben hacer.</a:t>
            </a:r>
          </a:p>
          <a:p>
            <a:endParaRPr lang="es-ES" dirty="0"/>
          </a:p>
          <a:p>
            <a:endParaRPr lang="es-CO" dirty="0"/>
          </a:p>
        </p:txBody>
      </p:sp>
    </p:spTree>
    <p:extLst>
      <p:ext uri="{BB962C8B-B14F-4D97-AF65-F5344CB8AC3E}">
        <p14:creationId xmlns:p14="http://schemas.microsoft.com/office/powerpoint/2010/main" val="21403034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F2C14C-4DF7-4CB3-896B-ED937ACE8FE0}"/>
              </a:ext>
            </a:extLst>
          </p:cNvPr>
          <p:cNvSpPr>
            <a:spLocks noGrp="1"/>
          </p:cNvSpPr>
          <p:nvPr>
            <p:ph type="title"/>
          </p:nvPr>
        </p:nvSpPr>
        <p:spPr/>
        <p:txBody>
          <a:bodyPr/>
          <a:lstStyle/>
          <a:p>
            <a:r>
              <a:rPr lang="es-MX" dirty="0"/>
              <a:t>Solución propuesta</a:t>
            </a:r>
            <a:endParaRPr lang="es-CO" dirty="0"/>
          </a:p>
        </p:txBody>
      </p:sp>
      <p:sp>
        <p:nvSpPr>
          <p:cNvPr id="3" name="Marcador de contenido 2">
            <a:extLst>
              <a:ext uri="{FF2B5EF4-FFF2-40B4-BE49-F238E27FC236}">
                <a16:creationId xmlns:a16="http://schemas.microsoft.com/office/drawing/2014/main" id="{EE9C4D1E-120E-4C63-A0D6-C636334C3889}"/>
              </a:ext>
            </a:extLst>
          </p:cNvPr>
          <p:cNvSpPr>
            <a:spLocks noGrp="1"/>
          </p:cNvSpPr>
          <p:nvPr>
            <p:ph idx="1"/>
          </p:nvPr>
        </p:nvSpPr>
        <p:spPr/>
        <p:txBody>
          <a:bodyPr>
            <a:normAutofit/>
          </a:bodyPr>
          <a:lstStyle/>
          <a:p>
            <a:r>
              <a:rPr lang="es-CO" dirty="0"/>
              <a:t>Para lograr nuestro objetivo, nos valdremos de una app intuitiva, sencilla de manejar y que permita encontrar fácilmente lo que se viene a buscar, ya sea entrando a la aplicación o basándose en los recordatorios programables por el usuario. Todo esto para lograr la mayor comodidad y manejabilidad posible.</a:t>
            </a:r>
          </a:p>
        </p:txBody>
      </p:sp>
    </p:spTree>
    <p:extLst>
      <p:ext uri="{BB962C8B-B14F-4D97-AF65-F5344CB8AC3E}">
        <p14:creationId xmlns:p14="http://schemas.microsoft.com/office/powerpoint/2010/main" val="4175190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7C067-C09D-4300-810D-697201CD99D6}"/>
              </a:ext>
            </a:extLst>
          </p:cNvPr>
          <p:cNvSpPr>
            <a:spLocks noGrp="1"/>
          </p:cNvSpPr>
          <p:nvPr>
            <p:ph type="ctrTitle"/>
          </p:nvPr>
        </p:nvSpPr>
        <p:spPr/>
        <p:txBody>
          <a:bodyPr/>
          <a:lstStyle/>
          <a:p>
            <a:r>
              <a:rPr lang="es-MX" dirty="0"/>
              <a:t>Muchas gracias</a:t>
            </a:r>
            <a:endParaRPr lang="es-CO" dirty="0"/>
          </a:p>
        </p:txBody>
      </p:sp>
      <p:sp>
        <p:nvSpPr>
          <p:cNvPr id="4" name="Subtítulo 2">
            <a:extLst>
              <a:ext uri="{FF2B5EF4-FFF2-40B4-BE49-F238E27FC236}">
                <a16:creationId xmlns:a16="http://schemas.microsoft.com/office/drawing/2014/main" id="{B15C2315-F800-40AC-8C82-62AF379ADFD6}"/>
              </a:ext>
            </a:extLst>
          </p:cNvPr>
          <p:cNvSpPr>
            <a:spLocks noGrp="1"/>
          </p:cNvSpPr>
          <p:nvPr>
            <p:ph type="subTitle" idx="1"/>
          </p:nvPr>
        </p:nvSpPr>
        <p:spPr>
          <a:xfrm>
            <a:off x="2417780" y="3531204"/>
            <a:ext cx="8637072" cy="1915439"/>
          </a:xfrm>
        </p:spPr>
        <p:txBody>
          <a:bodyPr>
            <a:normAutofit/>
          </a:bodyPr>
          <a:lstStyle/>
          <a:p>
            <a:r>
              <a:rPr lang="es-MX" dirty="0"/>
              <a:t>Continuamos con el prototipo funcional.</a:t>
            </a:r>
            <a:endParaRPr lang="es-CO" dirty="0"/>
          </a:p>
        </p:txBody>
      </p:sp>
    </p:spTree>
    <p:extLst>
      <p:ext uri="{BB962C8B-B14F-4D97-AF65-F5344CB8AC3E}">
        <p14:creationId xmlns:p14="http://schemas.microsoft.com/office/powerpoint/2010/main" val="8279308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144</TotalTime>
  <Words>225</Words>
  <Application>Microsoft Office PowerPoint</Application>
  <PresentationFormat>Panorámica</PresentationFormat>
  <Paragraphs>15</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Gill Sans MT</vt:lpstr>
      <vt:lpstr>Galería</vt:lpstr>
      <vt:lpstr>Organized Diary</vt:lpstr>
      <vt:lpstr>Antecedentes</vt:lpstr>
      <vt:lpstr>Problema</vt:lpstr>
      <vt:lpstr>Objetivo</vt:lpstr>
      <vt:lpstr>Solución propuesta</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Organized Diary</dc:title>
  <dc:creator>Juan Pablo Salazar</dc:creator>
  <cp:lastModifiedBy>Juan Pablo Salazar</cp:lastModifiedBy>
  <cp:revision>7</cp:revision>
  <dcterms:created xsi:type="dcterms:W3CDTF">2020-08-24T14:30:01Z</dcterms:created>
  <dcterms:modified xsi:type="dcterms:W3CDTF">2020-08-24T16:54:11Z</dcterms:modified>
</cp:coreProperties>
</file>