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5112-6ABE-4741-BFEA-F65C6B25B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3EC92-9A3E-495B-AC00-6090F6424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70745-AE6A-4242-8412-CEA3D20A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0210-9883-4355-82C9-36099AA262A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B335-7321-47B8-9270-CC7E5303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8D531-D1EF-428C-831B-08012975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2E90-4227-474D-ADCB-4DC1709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DA15-0E37-4193-A197-0677093E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19AA8-5DA8-4987-BF28-844452C9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E1AAB-53D0-46A6-A1BE-B6363A8A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0210-9883-4355-82C9-36099AA262A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DC43-8AAD-4D1B-BDFC-060B62E9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A22E4-74A6-4DE3-A35E-0C1004DA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2E90-4227-474D-ADCB-4DC1709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9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86C49-67B2-4C7E-99A0-8B9DCC7B1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219F4-2D9D-47AD-9EC2-6C6B495CC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11F27-F8A7-4AAA-98A6-076DC309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0210-9883-4355-82C9-36099AA262A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9067E-1B6F-46D5-8553-90E7BBD2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5C037-B4D6-4A3D-9EDF-DA3CEF93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2E90-4227-474D-ADCB-4DC1709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FF80-0DC4-42DC-B407-F42CB91C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8A8-81FD-45BE-B9D1-2A007948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DB406-E6B3-4BDD-937E-4DAAF884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0210-9883-4355-82C9-36099AA262A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2BF40-6EE1-4A4A-BCCE-EBEE4999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1F93-FB56-41EE-8A9F-9A43FEBF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2E90-4227-474D-ADCB-4DC1709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3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71F7-B7C3-4223-8460-445E08A2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53FEC-7101-4B42-92F4-4FB332D3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F89B-223D-4BCD-B578-73F7F576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0210-9883-4355-82C9-36099AA262A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ADAF8-5348-42E0-A459-0B352F56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E7D2-6B6E-4104-A604-AE7CA4C2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2E90-4227-474D-ADCB-4DC1709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5B14-CC2B-4263-946D-8321F83B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866F-0B97-4ED0-A5E1-17DB3F1AE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8D1C-909B-4D8F-A901-67D94C79A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E7820-8E32-4B89-9810-DEF8D030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0210-9883-4355-82C9-36099AA262A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323A9-8521-40E5-BED7-DADA71D5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0FC74-E7D5-4E9D-B3A6-7178CD7C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2E90-4227-474D-ADCB-4DC1709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8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B93C-1696-4876-8814-56A8AB1D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9D12-9935-4530-802F-81494E135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2EF16-0508-43B9-83EC-C11AE959F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A298D-CF7A-47FF-8220-9DA28FF03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7ECBC-80F3-4C4F-8C47-EE004B763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C72E7-00F5-4510-A527-93FAC2A8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0210-9883-4355-82C9-36099AA262A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77A26-78E5-4299-96B3-6BCD7A85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03BB7-3269-47E9-8959-9C53B4AE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2E90-4227-474D-ADCB-4DC1709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1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CB91-F56B-4AFB-AE78-8499BB02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F5CBA-4E34-4354-AA10-20AC556B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0210-9883-4355-82C9-36099AA262A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C8DA0-7740-45FF-B6AA-E175FCCA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00F83-4C31-49D4-BFE0-D18907CE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2E90-4227-474D-ADCB-4DC1709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9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9B021-B520-4348-A998-C8E858DE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0210-9883-4355-82C9-36099AA262A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25ABF-1264-43C3-900F-D2926BDC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48CB8-D499-46C3-8FAF-85B4A4A1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2E90-4227-474D-ADCB-4DC1709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9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48B7-DB7E-4091-8D08-2B2EBA82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1896-BE9A-48DC-824A-30BE76D51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D4C87-11FD-4974-8CCD-9F7DFCA09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92B01-B502-4194-BCB8-3F9EB4BD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0210-9883-4355-82C9-36099AA262A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9BC6F-478F-4161-837B-93B39B20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17590-3080-425D-BE74-08672DF0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2E90-4227-474D-ADCB-4DC1709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FA99-FF57-408D-A3CC-A337433C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6AC05-D337-4C83-9415-1ED747177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394A0-57B8-4E1D-BD83-25A578AB3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0663A-C805-48B3-AA6C-A48E4382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0210-9883-4355-82C9-36099AA262A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3D677-F1DC-4F9A-8FEC-90A18FDA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4838F-4227-4BA3-B587-E8784B0E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2E90-4227-474D-ADCB-4DC1709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B9830-4A3D-472C-BDB6-60CB2BF0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D7A5F-20EC-445A-B725-43106AFE4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1A72-E3B9-454C-B8D1-A358565CC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60210-9883-4355-82C9-36099AA262A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A20F1-89F8-4909-83E4-C296152AC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99A14-4336-4A53-BEED-571AA32A2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2E90-4227-474D-ADCB-4DC1709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1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0758-6FEF-4183-B1B8-FD5BC4221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98DF6-11A6-486C-99E6-C046DA635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8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54E3C09-DFDD-4746-81FC-0E1DA3AC7D72}"/>
              </a:ext>
            </a:extLst>
          </p:cNvPr>
          <p:cNvGrpSpPr/>
          <p:nvPr/>
        </p:nvGrpSpPr>
        <p:grpSpPr>
          <a:xfrm>
            <a:off x="368300" y="1532390"/>
            <a:ext cx="9614346" cy="4677298"/>
            <a:chOff x="0" y="1071046"/>
            <a:chExt cx="11543926" cy="561602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BBFA2C-507E-4C25-A4CF-EF770F17033D}"/>
                </a:ext>
              </a:extLst>
            </p:cNvPr>
            <p:cNvSpPr/>
            <p:nvPr/>
          </p:nvSpPr>
          <p:spPr>
            <a:xfrm>
              <a:off x="2825205" y="3647241"/>
              <a:ext cx="1427294" cy="118690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Kraken Search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CC932223-B9DA-43E0-B65C-0E77B4DD5D97}"/>
                </a:ext>
              </a:extLst>
            </p:cNvPr>
            <p:cNvSpPr/>
            <p:nvPr/>
          </p:nvSpPr>
          <p:spPr>
            <a:xfrm>
              <a:off x="673133" y="3972836"/>
              <a:ext cx="2152072" cy="535709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Download user file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EF37C379-580D-4785-B4D0-4B0EE3939CF5}"/>
                </a:ext>
              </a:extLst>
            </p:cNvPr>
            <p:cNvSpPr/>
            <p:nvPr/>
          </p:nvSpPr>
          <p:spPr>
            <a:xfrm rot="16200000">
              <a:off x="3241402" y="2881184"/>
              <a:ext cx="996405" cy="535709"/>
            </a:xfrm>
            <a:prstGeom prst="rightArrow">
              <a:avLst>
                <a:gd name="adj1" fmla="val 29311"/>
                <a:gd name="adj2" fmla="val 44828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ADA8E3-90E7-4814-A539-FE457F022378}"/>
                </a:ext>
              </a:extLst>
            </p:cNvPr>
            <p:cNvSpPr/>
            <p:nvPr/>
          </p:nvSpPr>
          <p:spPr>
            <a:xfrm>
              <a:off x="2825205" y="1446560"/>
              <a:ext cx="1427294" cy="118690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NCBI Database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5CA1D4D-B67D-485D-811B-28B3402D4E66}"/>
                </a:ext>
              </a:extLst>
            </p:cNvPr>
            <p:cNvSpPr/>
            <p:nvPr/>
          </p:nvSpPr>
          <p:spPr>
            <a:xfrm>
              <a:off x="0" y="1347304"/>
              <a:ext cx="1427294" cy="118690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Database Updater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979D440-0D6F-4AE7-A671-D93320080C07}"/>
                </a:ext>
              </a:extLst>
            </p:cNvPr>
            <p:cNvSpPr/>
            <p:nvPr/>
          </p:nvSpPr>
          <p:spPr>
            <a:xfrm>
              <a:off x="1828800" y="1746766"/>
              <a:ext cx="996405" cy="535709"/>
            </a:xfrm>
            <a:prstGeom prst="rightArrow">
              <a:avLst>
                <a:gd name="adj1" fmla="val 25862"/>
                <a:gd name="adj2" fmla="val 32758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D23C7C8-03F3-483B-A41A-D2920B7FD390}"/>
                </a:ext>
              </a:extLst>
            </p:cNvPr>
            <p:cNvSpPr/>
            <p:nvPr/>
          </p:nvSpPr>
          <p:spPr>
            <a:xfrm>
              <a:off x="4253663" y="3950971"/>
              <a:ext cx="996405" cy="535709"/>
            </a:xfrm>
            <a:prstGeom prst="rightArrow">
              <a:avLst>
                <a:gd name="adj1" fmla="val 32759"/>
                <a:gd name="adj2" fmla="val 41379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FBF543-41A9-4BB4-A3EF-6B1DB9B0028F}"/>
                </a:ext>
              </a:extLst>
            </p:cNvPr>
            <p:cNvSpPr/>
            <p:nvPr/>
          </p:nvSpPr>
          <p:spPr>
            <a:xfrm>
              <a:off x="5250068" y="3678473"/>
              <a:ext cx="1427294" cy="118690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 Processor</a:t>
              </a: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4039A2F4-3714-4B76-818F-8ED1DA1CE144}"/>
                </a:ext>
              </a:extLst>
            </p:cNvPr>
            <p:cNvSpPr/>
            <p:nvPr/>
          </p:nvSpPr>
          <p:spPr>
            <a:xfrm>
              <a:off x="6696527" y="3919739"/>
              <a:ext cx="996405" cy="535709"/>
            </a:xfrm>
            <a:prstGeom prst="rightArrow">
              <a:avLst>
                <a:gd name="adj1" fmla="val 32759"/>
                <a:gd name="adj2" fmla="val 41379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271386-3D7D-42CA-8BF9-99C05178F23E}"/>
                </a:ext>
              </a:extLst>
            </p:cNvPr>
            <p:cNvSpPr/>
            <p:nvPr/>
          </p:nvSpPr>
          <p:spPr>
            <a:xfrm>
              <a:off x="7692933" y="3647241"/>
              <a:ext cx="1427294" cy="118690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Graphical User Interface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0689DD2-5128-4A27-907D-D47BB5E3AF39}"/>
                </a:ext>
              </a:extLst>
            </p:cNvPr>
            <p:cNvSpPr/>
            <p:nvPr/>
          </p:nvSpPr>
          <p:spPr>
            <a:xfrm rot="5400000">
              <a:off x="7103002" y="2080711"/>
              <a:ext cx="2555039" cy="535709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Filter Parameters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6E075EA6-469F-48CC-B453-B9C33C3A817A}"/>
                </a:ext>
              </a:extLst>
            </p:cNvPr>
            <p:cNvSpPr/>
            <p:nvPr/>
          </p:nvSpPr>
          <p:spPr>
            <a:xfrm>
              <a:off x="9120226" y="3919738"/>
              <a:ext cx="996405" cy="535709"/>
            </a:xfrm>
            <a:prstGeom prst="rightArrow">
              <a:avLst>
                <a:gd name="adj1" fmla="val 32759"/>
                <a:gd name="adj2" fmla="val 41379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82D12E-4BE6-4E12-A1C3-C3D77D120012}"/>
                </a:ext>
              </a:extLst>
            </p:cNvPr>
            <p:cNvSpPr/>
            <p:nvPr/>
          </p:nvSpPr>
          <p:spPr>
            <a:xfrm>
              <a:off x="10116632" y="3647241"/>
              <a:ext cx="1427294" cy="118690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Post Process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70CBBE1B-CCF8-4DBB-A103-FFC0B91BAA35}"/>
                </a:ext>
              </a:extLst>
            </p:cNvPr>
            <p:cNvSpPr/>
            <p:nvPr/>
          </p:nvSpPr>
          <p:spPr>
            <a:xfrm rot="5400000">
              <a:off x="10104567" y="5492751"/>
              <a:ext cx="1852926" cy="535709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Filtered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95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Edo Dotan</dc:creator>
  <cp:lastModifiedBy>Edo Dotan</cp:lastModifiedBy>
  <cp:revision>3</cp:revision>
  <dcterms:created xsi:type="dcterms:W3CDTF">2021-12-21T13:25:18Z</dcterms:created>
  <dcterms:modified xsi:type="dcterms:W3CDTF">2021-12-21T14:16:31Z</dcterms:modified>
</cp:coreProperties>
</file>