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0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2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7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1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6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6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0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1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4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 descr="Digital pattern of letters and numbers">
            <a:extLst>
              <a:ext uri="{FF2B5EF4-FFF2-40B4-BE49-F238E27FC236}">
                <a16:creationId xmlns:a16="http://schemas.microsoft.com/office/drawing/2014/main" id="{9C138F3D-F013-4529-A62F-4021B7806F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572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FE278C-0BDC-48EC-A518-DF79B2A59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b="1">
                <a:solidFill>
                  <a:srgbClr val="FFFFFF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GenomeFltr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2BA09-1C01-4A10-86CB-DC2E94925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85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BDEB-21A3-4A2C-B701-B008E636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 Implementation</a:t>
            </a:r>
          </a:p>
        </p:txBody>
      </p:sp>
      <p:pic>
        <p:nvPicPr>
          <p:cNvPr id="38" name="Content Placeholder 37" descr="Graphical user interface, Teams&#10;&#10;Description automatically generated">
            <a:extLst>
              <a:ext uri="{FF2B5EF4-FFF2-40B4-BE49-F238E27FC236}">
                <a16:creationId xmlns:a16="http://schemas.microsoft.com/office/drawing/2014/main" id="{08F0C57B-143B-45FE-8834-E55A94565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751" y="1997075"/>
            <a:ext cx="4423298" cy="4195763"/>
          </a:xfrm>
        </p:spPr>
      </p:pic>
    </p:spTree>
    <p:extLst>
      <p:ext uri="{BB962C8B-B14F-4D97-AF65-F5344CB8AC3E}">
        <p14:creationId xmlns:p14="http://schemas.microsoft.com/office/powerpoint/2010/main" val="200882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BDEB-21A3-4A2C-B701-B008E636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 Implementation: 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</p:txBody>
      </p:sp>
      <p:pic>
        <p:nvPicPr>
          <p:cNvPr id="38" name="Content Placeholder 37" descr="Graphical user interface, Teams&#10;&#10;Description automatically generated">
            <a:extLst>
              <a:ext uri="{FF2B5EF4-FFF2-40B4-BE49-F238E27FC236}">
                <a16:creationId xmlns:a16="http://schemas.microsoft.com/office/drawing/2014/main" id="{08F0C57B-143B-45FE-8834-E55A94565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51" y="1817129"/>
            <a:ext cx="3726124" cy="3534452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0E8874-2231-4CD7-BFCC-E2C42BBBDE9F}"/>
              </a:ext>
            </a:extLst>
          </p:cNvPr>
          <p:cNvSpPr txBox="1">
            <a:spLocks/>
          </p:cNvSpPr>
          <p:nvPr/>
        </p:nvSpPr>
        <p:spPr>
          <a:xfrm>
            <a:off x="5943600" y="1949449"/>
            <a:ext cx="5733516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Route API requests to backend</a:t>
            </a:r>
          </a:p>
          <a:p>
            <a:r>
              <a:rPr lang="en-US" dirty="0"/>
              <a:t>Verify </a:t>
            </a:r>
          </a:p>
        </p:txBody>
      </p:sp>
    </p:spTree>
    <p:extLst>
      <p:ext uri="{BB962C8B-B14F-4D97-AF65-F5344CB8AC3E}">
        <p14:creationId xmlns:p14="http://schemas.microsoft.com/office/powerpoint/2010/main" val="415723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9A03-2603-4DA4-A393-5BB69B62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1EB9-925E-45C0-A76D-47924BB7C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our projects are data analysis</a:t>
            </a:r>
          </a:p>
          <a:p>
            <a:r>
              <a:rPr lang="en-US" dirty="0"/>
              <a:t>Research include other types of projects:</a:t>
            </a:r>
          </a:p>
          <a:p>
            <a:pPr lvl="1"/>
            <a:r>
              <a:rPr lang="en-US" dirty="0"/>
              <a:t>Development of new methods</a:t>
            </a:r>
          </a:p>
          <a:p>
            <a:pPr lvl="1"/>
            <a:r>
              <a:rPr lang="en-US" dirty="0"/>
              <a:t>Data gathering</a:t>
            </a:r>
          </a:p>
          <a:p>
            <a:pPr lvl="1"/>
            <a:r>
              <a:rPr lang="en-US" dirty="0"/>
              <a:t>Development of servers and packages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1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CF2F-EBFC-4913-A47D-12CAB6E9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</a:t>
            </a:r>
          </a:p>
        </p:txBody>
      </p:sp>
      <p:pic>
        <p:nvPicPr>
          <p:cNvPr id="1026" name="Picture 2" descr="This map shows how undersea cables move internet traffic around the world |  World Economic Forum">
            <a:extLst>
              <a:ext uri="{FF2B5EF4-FFF2-40B4-BE49-F238E27FC236}">
                <a16:creationId xmlns:a16="http://schemas.microsoft.com/office/drawing/2014/main" id="{6DEF5101-2FFE-41B7-B293-1659C09350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011" y="1691323"/>
            <a:ext cx="8044553" cy="472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71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D070-D0BC-441D-83FD-49D2928D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Architecture</a:t>
            </a:r>
          </a:p>
        </p:txBody>
      </p:sp>
      <p:pic>
        <p:nvPicPr>
          <p:cNvPr id="2050" name="Picture 2" descr="Ultimate Guide To Backend Web Development: Details and Required Skill Set |  Temok Hosting Blog">
            <a:extLst>
              <a:ext uri="{FF2B5EF4-FFF2-40B4-BE49-F238E27FC236}">
                <a16:creationId xmlns:a16="http://schemas.microsoft.com/office/drawing/2014/main" id="{F266E7D5-5C61-4D74-92E8-7EA5EDC0DF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178" y="1949450"/>
            <a:ext cx="6293644" cy="419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1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D070-D0BC-441D-83FD-49D2928D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Architecture</a:t>
            </a:r>
          </a:p>
        </p:txBody>
      </p:sp>
      <p:pic>
        <p:nvPicPr>
          <p:cNvPr id="3074" name="Picture 2" descr="Introduction to client-server architecture (frontend backend)">
            <a:extLst>
              <a:ext uri="{FF2B5EF4-FFF2-40B4-BE49-F238E27FC236}">
                <a16:creationId xmlns:a16="http://schemas.microsoft.com/office/drawing/2014/main" id="{B9C17EAD-693B-43DF-8714-3C13E4040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589" y="2148754"/>
            <a:ext cx="401955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troduction to client-server architecture (frontend backend)">
            <a:extLst>
              <a:ext uri="{FF2B5EF4-FFF2-40B4-BE49-F238E27FC236}">
                <a16:creationId xmlns:a16="http://schemas.microsoft.com/office/drawing/2014/main" id="{D07A1D7E-1590-47F1-A16E-7DE9E720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506" y="2148754"/>
            <a:ext cx="4335030" cy="423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03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D070-D0BC-441D-83FD-49D2928D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4098" name="Picture 2" descr="How contamination occurs and how Conterminator detects it. a, DNA... |  Download Scientific Diagram">
            <a:extLst>
              <a:ext uri="{FF2B5EF4-FFF2-40B4-BE49-F238E27FC236}">
                <a16:creationId xmlns:a16="http://schemas.microsoft.com/office/drawing/2014/main" id="{9491470B-C450-4672-88D5-D6B3673C9B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50" b="57153"/>
          <a:stretch/>
        </p:blipFill>
        <p:spPr bwMode="auto">
          <a:xfrm>
            <a:off x="1129778" y="2034844"/>
            <a:ext cx="9932443" cy="278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74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D070-D0BC-441D-83FD-49D2928D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pic>
        <p:nvPicPr>
          <p:cNvPr id="4098" name="Picture 2" descr="How contamination occurs and how Conterminator detects it. a, DNA... |  Download Scientific Diagram">
            <a:extLst>
              <a:ext uri="{FF2B5EF4-FFF2-40B4-BE49-F238E27FC236}">
                <a16:creationId xmlns:a16="http://schemas.microsoft.com/office/drawing/2014/main" id="{9491470B-C450-4672-88D5-D6B3673C9B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50" b="57153"/>
          <a:stretch/>
        </p:blipFill>
        <p:spPr bwMode="auto">
          <a:xfrm>
            <a:off x="1129778" y="2034844"/>
            <a:ext cx="9932443" cy="278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577C34-A867-44A1-A4B8-CA14C3625D31}"/>
              </a:ext>
            </a:extLst>
          </p:cNvPr>
          <p:cNvCxnSpPr>
            <a:cxnSpLocks/>
          </p:cNvCxnSpPr>
          <p:nvPr/>
        </p:nvCxnSpPr>
        <p:spPr>
          <a:xfrm>
            <a:off x="8146473" y="3980873"/>
            <a:ext cx="0" cy="12406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4E7BE4-79DC-451F-91AD-922F77CC5F61}"/>
              </a:ext>
            </a:extLst>
          </p:cNvPr>
          <p:cNvSpPr txBox="1"/>
          <p:nvPr/>
        </p:nvSpPr>
        <p:spPr>
          <a:xfrm>
            <a:off x="5979350" y="5221480"/>
            <a:ext cx="4721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filter the contamination reads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12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BDEB-21A3-4A2C-B701-B008E636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53A26-9A53-4558-A9A4-318E03B6D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5733516" cy="4195763"/>
          </a:xfrm>
        </p:spPr>
        <p:txBody>
          <a:bodyPr/>
          <a:lstStyle/>
          <a:p>
            <a:r>
              <a:rPr lang="en-US" dirty="0"/>
              <a:t>A simple webserver:</a:t>
            </a:r>
          </a:p>
          <a:p>
            <a:pPr lvl="1"/>
            <a:r>
              <a:rPr lang="en-US" dirty="0"/>
              <a:t>No downloading</a:t>
            </a:r>
          </a:p>
          <a:p>
            <a:pPr lvl="1"/>
            <a:r>
              <a:rPr lang="en-US" dirty="0"/>
              <a:t>No hardware requirements</a:t>
            </a:r>
          </a:p>
          <a:p>
            <a:pPr lvl="1"/>
            <a:r>
              <a:rPr lang="en-US" dirty="0"/>
              <a:t>No special skills</a:t>
            </a:r>
          </a:p>
          <a:p>
            <a:pPr lvl="1"/>
            <a:r>
              <a:rPr lang="en-US" dirty="0"/>
              <a:t>No DB updating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53AB30-17C0-45D6-91B9-AAC1CACD438E}"/>
              </a:ext>
            </a:extLst>
          </p:cNvPr>
          <p:cNvSpPr txBox="1">
            <a:spLocks/>
          </p:cNvSpPr>
          <p:nvPr/>
        </p:nvSpPr>
        <p:spPr>
          <a:xfrm>
            <a:off x="5943600" y="1949449"/>
            <a:ext cx="5733516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pipeline:</a:t>
            </a:r>
          </a:p>
          <a:p>
            <a:pPr lvl="1"/>
            <a:r>
              <a:rPr lang="en-US" dirty="0"/>
              <a:t>Upload file</a:t>
            </a:r>
          </a:p>
          <a:p>
            <a:pPr lvl="1"/>
            <a:r>
              <a:rPr lang="en-US" dirty="0"/>
              <a:t>Analysis results</a:t>
            </a:r>
          </a:p>
          <a:p>
            <a:pPr lvl="1"/>
            <a:r>
              <a:rPr lang="en-US" dirty="0"/>
              <a:t>Download uncontaminated reads</a:t>
            </a:r>
          </a:p>
        </p:txBody>
      </p:sp>
    </p:spTree>
    <p:extLst>
      <p:ext uri="{BB962C8B-B14F-4D97-AF65-F5344CB8AC3E}">
        <p14:creationId xmlns:p14="http://schemas.microsoft.com/office/powerpoint/2010/main" val="10896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BDEB-21A3-4A2C-B701-B008E636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 Implementation</a:t>
            </a:r>
          </a:p>
        </p:txBody>
      </p:sp>
      <p:pic>
        <p:nvPicPr>
          <p:cNvPr id="7" name="Picture 2" descr="Introduction to client-server architecture (frontend backend)">
            <a:extLst>
              <a:ext uri="{FF2B5EF4-FFF2-40B4-BE49-F238E27FC236}">
                <a16:creationId xmlns:a16="http://schemas.microsoft.com/office/drawing/2014/main" id="{446FC171-B507-4D0D-99C7-1540F44B65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1323"/>
            <a:ext cx="2457450" cy="227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02A45D-2D5C-4503-A7D4-0EA089E8A521}"/>
              </a:ext>
            </a:extLst>
          </p:cNvPr>
          <p:cNvSpPr/>
          <p:nvPr/>
        </p:nvSpPr>
        <p:spPr>
          <a:xfrm>
            <a:off x="5429250" y="2190750"/>
            <a:ext cx="4562475" cy="10191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(client)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4FC42D-8D87-4E9B-8363-626F591D8BB8}"/>
              </a:ext>
            </a:extLst>
          </p:cNvPr>
          <p:cNvSpPr/>
          <p:nvPr/>
        </p:nvSpPr>
        <p:spPr>
          <a:xfrm>
            <a:off x="5429249" y="4084256"/>
            <a:ext cx="4562475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5CBFA2-E743-4D0C-9157-8FA453003EB9}"/>
              </a:ext>
            </a:extLst>
          </p:cNvPr>
          <p:cNvSpPr/>
          <p:nvPr/>
        </p:nvSpPr>
        <p:spPr>
          <a:xfrm>
            <a:off x="5429249" y="5473065"/>
            <a:ext cx="4562475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F1C598-9AA5-4DF5-BBD3-93D20BF8D5E7}"/>
              </a:ext>
            </a:extLst>
          </p:cNvPr>
          <p:cNvCxnSpPr/>
          <p:nvPr/>
        </p:nvCxnSpPr>
        <p:spPr>
          <a:xfrm flipV="1">
            <a:off x="6766560" y="3209925"/>
            <a:ext cx="0" cy="874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BA866B-EFF7-4A91-B8CA-A28448E3491A}"/>
              </a:ext>
            </a:extLst>
          </p:cNvPr>
          <p:cNvCxnSpPr>
            <a:cxnSpLocks/>
          </p:cNvCxnSpPr>
          <p:nvPr/>
        </p:nvCxnSpPr>
        <p:spPr>
          <a:xfrm>
            <a:off x="8641080" y="3217703"/>
            <a:ext cx="0" cy="874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5D7CFD-A326-4326-B5F9-69297FE58914}"/>
              </a:ext>
            </a:extLst>
          </p:cNvPr>
          <p:cNvSpPr txBox="1"/>
          <p:nvPr/>
        </p:nvSpPr>
        <p:spPr>
          <a:xfrm>
            <a:off x="7433554" y="348305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FF5FDB-4AE0-4EB1-B06A-32064060F9C4}"/>
              </a:ext>
            </a:extLst>
          </p:cNvPr>
          <p:cNvCxnSpPr>
            <a:cxnSpLocks/>
          </p:cNvCxnSpPr>
          <p:nvPr/>
        </p:nvCxnSpPr>
        <p:spPr>
          <a:xfrm>
            <a:off x="8656320" y="5103431"/>
            <a:ext cx="0" cy="3696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B562F3-8CD7-406A-A497-02BA174D42CB}"/>
              </a:ext>
            </a:extLst>
          </p:cNvPr>
          <p:cNvCxnSpPr>
            <a:cxnSpLocks/>
          </p:cNvCxnSpPr>
          <p:nvPr/>
        </p:nvCxnSpPr>
        <p:spPr>
          <a:xfrm flipV="1">
            <a:off x="6766560" y="5112512"/>
            <a:ext cx="0" cy="3605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F921B73-1171-4440-8F78-E715106CFFD7}"/>
              </a:ext>
            </a:extLst>
          </p:cNvPr>
          <p:cNvSpPr/>
          <p:nvPr/>
        </p:nvSpPr>
        <p:spPr>
          <a:xfrm>
            <a:off x="4087368" y="2465736"/>
            <a:ext cx="1042416" cy="469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Elya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E05A1D-8D84-46B6-9561-05D762101ADE}"/>
              </a:ext>
            </a:extLst>
          </p:cNvPr>
          <p:cNvSpPr/>
          <p:nvPr/>
        </p:nvSpPr>
        <p:spPr>
          <a:xfrm>
            <a:off x="4087368" y="4359242"/>
            <a:ext cx="1042416" cy="469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CE4C6A-4EB2-4E24-8B6D-FE35A4BBAB66}"/>
              </a:ext>
            </a:extLst>
          </p:cNvPr>
          <p:cNvSpPr/>
          <p:nvPr/>
        </p:nvSpPr>
        <p:spPr>
          <a:xfrm>
            <a:off x="4087368" y="5748051"/>
            <a:ext cx="1042416" cy="469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Michael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C1A040-2469-4ACA-ADB7-B03492199E8E}"/>
              </a:ext>
            </a:extLst>
          </p:cNvPr>
          <p:cNvSpPr txBox="1"/>
          <p:nvPr/>
        </p:nvSpPr>
        <p:spPr>
          <a:xfrm>
            <a:off x="5493220" y="3450129"/>
            <a:ext cx="120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0E33BA-05E5-4D6D-A5A8-219F83FE10BD}"/>
              </a:ext>
            </a:extLst>
          </p:cNvPr>
          <p:cNvSpPr txBox="1"/>
          <p:nvPr/>
        </p:nvSpPr>
        <p:spPr>
          <a:xfrm>
            <a:off x="8711717" y="3462424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CC178B-BC0B-4634-8014-E223F3DBF073}"/>
              </a:ext>
            </a:extLst>
          </p:cNvPr>
          <p:cNvSpPr txBox="1"/>
          <p:nvPr/>
        </p:nvSpPr>
        <p:spPr>
          <a:xfrm>
            <a:off x="5578179" y="509465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Listener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080B8C-C99D-436E-9D1C-21CF0FE08656}"/>
              </a:ext>
            </a:extLst>
          </p:cNvPr>
          <p:cNvSpPr txBox="1"/>
          <p:nvPr/>
        </p:nvSpPr>
        <p:spPr>
          <a:xfrm>
            <a:off x="8723130" y="5103431"/>
            <a:ext cx="14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Jobs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61DE2D-D5E9-4075-8439-DF3A7CB38CD0}"/>
              </a:ext>
            </a:extLst>
          </p:cNvPr>
          <p:cNvSpPr/>
          <p:nvPr/>
        </p:nvSpPr>
        <p:spPr>
          <a:xfrm>
            <a:off x="10291191" y="2342005"/>
            <a:ext cx="1567434" cy="617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HTML, JavaScript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0D0CE2-D822-4980-AF1E-4EFEA552406A}"/>
              </a:ext>
            </a:extLst>
          </p:cNvPr>
          <p:cNvSpPr/>
          <p:nvPr/>
        </p:nvSpPr>
        <p:spPr>
          <a:xfrm>
            <a:off x="10291191" y="4285232"/>
            <a:ext cx="1567434" cy="617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97C861-6F01-4430-A56F-C6577A7D8879}"/>
              </a:ext>
            </a:extLst>
          </p:cNvPr>
          <p:cNvSpPr/>
          <p:nvPr/>
        </p:nvSpPr>
        <p:spPr>
          <a:xfrm>
            <a:off x="10291191" y="5600032"/>
            <a:ext cx="1567434" cy="617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Python, Bash</a:t>
            </a:r>
          </a:p>
        </p:txBody>
      </p:sp>
    </p:spTree>
    <p:extLst>
      <p:ext uri="{BB962C8B-B14F-4D97-AF65-F5344CB8AC3E}">
        <p14:creationId xmlns:p14="http://schemas.microsoft.com/office/powerpoint/2010/main" val="274109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9" grpId="0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  <p:bldP spid="21" grpId="0" animBg="1"/>
      <p:bldP spid="22" grpId="0" animBg="1"/>
      <p:bldP spid="24" grpId="0" animBg="1"/>
    </p:bldLst>
  </p:timing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413124"/>
      </a:dk2>
      <a:lt2>
        <a:srgbClr val="E8E2E7"/>
      </a:lt2>
      <a:accent1>
        <a:srgbClr val="48B753"/>
      </a:accent1>
      <a:accent2>
        <a:srgbClr val="61B13B"/>
      </a:accent2>
      <a:accent3>
        <a:srgbClr val="90AB43"/>
      </a:accent3>
      <a:accent4>
        <a:srgbClr val="B19F3B"/>
      </a:accent4>
      <a:accent5>
        <a:srgbClr val="C3804D"/>
      </a:accent5>
      <a:accent6>
        <a:srgbClr val="B13C3B"/>
      </a:accent6>
      <a:hlink>
        <a:srgbClr val="A47836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106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AvenirNext LT Pro Medium</vt:lpstr>
      <vt:lpstr>Miriam Fixed</vt:lpstr>
      <vt:lpstr>BlockprintVTI</vt:lpstr>
      <vt:lpstr>GenomeFltr Server</vt:lpstr>
      <vt:lpstr>Background</vt:lpstr>
      <vt:lpstr>Internet</vt:lpstr>
      <vt:lpstr>Server Architecture</vt:lpstr>
      <vt:lpstr>Server Architecture</vt:lpstr>
      <vt:lpstr>The Problem</vt:lpstr>
      <vt:lpstr>The Solution</vt:lpstr>
      <vt:lpstr>The Solution</vt:lpstr>
      <vt:lpstr>Webserver Implementation</vt:lpstr>
      <vt:lpstr>Webserver Implementation</vt:lpstr>
      <vt:lpstr>Webserver Implementation: __init__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GenomeFltr Server</dc:title>
  <dc:creator>Edo Dotan</dc:creator>
  <cp:lastModifiedBy>Edo Dotan</cp:lastModifiedBy>
  <cp:revision>10</cp:revision>
  <dcterms:created xsi:type="dcterms:W3CDTF">2021-12-14T11:34:17Z</dcterms:created>
  <dcterms:modified xsi:type="dcterms:W3CDTF">2021-12-15T11:20:35Z</dcterms:modified>
</cp:coreProperties>
</file>