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88694"/>
  </p:normalViewPr>
  <p:slideViewPr>
    <p:cSldViewPr snapToGrid="0" snapToObjects="1">
      <p:cViewPr varScale="1">
        <p:scale>
          <a:sx n="81" d="100"/>
          <a:sy n="81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74DF7-7DB3-764A-9717-55C6E08442C2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9A79-09F5-D543-AAFD-6FEA88BC9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&lt;div&gt;Icons made by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/authors/</a:t>
            </a:r>
            <a:r>
              <a:rPr lang="en-US" dirty="0" err="1" smtClean="0"/>
              <a:t>eucalyp</a:t>
            </a:r>
            <a:r>
              <a:rPr lang="en-US" dirty="0" smtClean="0"/>
              <a:t>" title="</a:t>
            </a:r>
            <a:r>
              <a:rPr lang="en-US" dirty="0" err="1" smtClean="0"/>
              <a:t>Eucalyp</a:t>
            </a:r>
            <a:r>
              <a:rPr lang="en-US" dirty="0" smtClean="0"/>
              <a:t>"&gt;</a:t>
            </a:r>
            <a:r>
              <a:rPr lang="en-US" dirty="0" err="1" smtClean="0"/>
              <a:t>Eucalyp</a:t>
            </a:r>
            <a:r>
              <a:rPr lang="en-US" dirty="0" smtClean="0"/>
              <a:t>&lt;/a&gt; from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/" title="</a:t>
            </a:r>
            <a:r>
              <a:rPr lang="en-US" dirty="0" err="1" smtClean="0"/>
              <a:t>Flaticon</a:t>
            </a:r>
            <a:r>
              <a:rPr lang="en-US" dirty="0" smtClean="0"/>
              <a:t>"&gt;</a:t>
            </a:r>
            <a:r>
              <a:rPr lang="en-US" dirty="0" err="1" smtClean="0"/>
              <a:t>www.flaticon.com</a:t>
            </a:r>
            <a:r>
              <a:rPr lang="en-US" dirty="0" smtClean="0"/>
              <a:t>&lt;/a&gt; is licensed by &lt;a </a:t>
            </a:r>
            <a:r>
              <a:rPr lang="en-US" dirty="0" err="1" smtClean="0"/>
              <a:t>href</a:t>
            </a:r>
            <a:r>
              <a:rPr lang="en-US" dirty="0" smtClean="0"/>
              <a:t>="http://</a:t>
            </a:r>
            <a:r>
              <a:rPr lang="en-US" dirty="0" err="1" smtClean="0"/>
              <a:t>creativecommons.org</a:t>
            </a:r>
            <a:r>
              <a:rPr lang="en-US" dirty="0" smtClean="0"/>
              <a:t>/licenses/by/3.0/" title="Creative Commons BY 3.0" target="_blank"&gt;CC 3.0 BY&lt;/a&gt;&lt;/div&gt;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&lt;div&gt;Icons made by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/authors/</a:t>
            </a:r>
            <a:r>
              <a:rPr lang="en-US" dirty="0" err="1" smtClean="0"/>
              <a:t>eucalyp</a:t>
            </a:r>
            <a:r>
              <a:rPr lang="en-US" dirty="0" smtClean="0"/>
              <a:t>" title="</a:t>
            </a:r>
            <a:r>
              <a:rPr lang="en-US" dirty="0" err="1" smtClean="0"/>
              <a:t>Eucalyp</a:t>
            </a:r>
            <a:r>
              <a:rPr lang="en-US" dirty="0" smtClean="0"/>
              <a:t>"&gt;</a:t>
            </a:r>
            <a:r>
              <a:rPr lang="en-US" dirty="0" err="1" smtClean="0"/>
              <a:t>Eucalyp</a:t>
            </a:r>
            <a:r>
              <a:rPr lang="en-US" dirty="0" smtClean="0"/>
              <a:t>&lt;/a&gt; from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/" title="</a:t>
            </a:r>
            <a:r>
              <a:rPr lang="en-US" dirty="0" err="1" smtClean="0"/>
              <a:t>Flaticon</a:t>
            </a:r>
            <a:r>
              <a:rPr lang="en-US" dirty="0" smtClean="0"/>
              <a:t>"&gt;</a:t>
            </a:r>
            <a:r>
              <a:rPr lang="en-US" dirty="0" err="1" smtClean="0"/>
              <a:t>www.flaticon.com</a:t>
            </a:r>
            <a:r>
              <a:rPr lang="en-US" dirty="0" smtClean="0"/>
              <a:t>&lt;/a&gt; is licensed by &lt;a </a:t>
            </a:r>
            <a:r>
              <a:rPr lang="en-US" dirty="0" err="1" smtClean="0"/>
              <a:t>href</a:t>
            </a:r>
            <a:r>
              <a:rPr lang="en-US" dirty="0" smtClean="0"/>
              <a:t>="http://</a:t>
            </a:r>
            <a:r>
              <a:rPr lang="en-US" dirty="0" err="1" smtClean="0"/>
              <a:t>creativecommons.org</a:t>
            </a:r>
            <a:r>
              <a:rPr lang="en-US" dirty="0" smtClean="0"/>
              <a:t>/licenses/by/3.0/" title="Creative Commons BY 3.0" target="_blank"&gt;CC 3.0 BY&lt;/a&gt;&lt;/div&gt;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&lt;div&gt;Icons made by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/authors/</a:t>
            </a:r>
            <a:r>
              <a:rPr lang="en-US" dirty="0" err="1" smtClean="0"/>
              <a:t>eucalyp</a:t>
            </a:r>
            <a:r>
              <a:rPr lang="en-US" dirty="0" smtClean="0"/>
              <a:t>" title="</a:t>
            </a:r>
            <a:r>
              <a:rPr lang="en-US" dirty="0" err="1" smtClean="0"/>
              <a:t>Eucalyp</a:t>
            </a:r>
            <a:r>
              <a:rPr lang="en-US" dirty="0" smtClean="0"/>
              <a:t>"&gt;</a:t>
            </a:r>
            <a:r>
              <a:rPr lang="en-US" dirty="0" err="1" smtClean="0"/>
              <a:t>Eucalyp</a:t>
            </a:r>
            <a:r>
              <a:rPr lang="en-US" dirty="0" smtClean="0"/>
              <a:t>&lt;/a&gt; from &lt;a </a:t>
            </a:r>
            <a:r>
              <a:rPr lang="en-US" dirty="0" err="1" smtClean="0"/>
              <a:t>href</a:t>
            </a:r>
            <a:r>
              <a:rPr lang="en-US" dirty="0" smtClean="0"/>
              <a:t>="https://</a:t>
            </a:r>
            <a:r>
              <a:rPr lang="en-US" dirty="0" err="1" smtClean="0"/>
              <a:t>www.flaticon.com</a:t>
            </a:r>
            <a:r>
              <a:rPr lang="en-US" dirty="0" smtClean="0"/>
              <a:t>/" title="</a:t>
            </a:r>
            <a:r>
              <a:rPr lang="en-US" dirty="0" err="1" smtClean="0"/>
              <a:t>Flaticon</a:t>
            </a:r>
            <a:r>
              <a:rPr lang="en-US" dirty="0" smtClean="0"/>
              <a:t>"&gt;</a:t>
            </a:r>
            <a:r>
              <a:rPr lang="en-US" dirty="0" err="1" smtClean="0"/>
              <a:t>www.flaticon.com</a:t>
            </a:r>
            <a:r>
              <a:rPr lang="en-US" dirty="0" smtClean="0"/>
              <a:t>&lt;/a&gt; is licensed by &lt;a </a:t>
            </a:r>
            <a:r>
              <a:rPr lang="en-US" dirty="0" err="1" smtClean="0"/>
              <a:t>href</a:t>
            </a:r>
            <a:r>
              <a:rPr lang="en-US" dirty="0" smtClean="0"/>
              <a:t>="http://</a:t>
            </a:r>
            <a:r>
              <a:rPr lang="en-US" dirty="0" err="1" smtClean="0"/>
              <a:t>creativecommons.org</a:t>
            </a:r>
            <a:r>
              <a:rPr lang="en-US" dirty="0" smtClean="0"/>
              <a:t>/licenses/by/3.0/" title="Creative Commons BY 3.0" target="_blank"&gt;CC 3.0 BY&lt;/a&gt;&lt;/div&gt;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884C-2927-D047-AE78-F641CA15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91" name="Oval 90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486713" y="1087821"/>
            <a:ext cx="10037545" cy="5475741"/>
            <a:chOff x="486713" y="216201"/>
            <a:chExt cx="10661327" cy="6347361"/>
          </a:xfrm>
        </p:grpSpPr>
        <p:sp>
          <p:nvSpPr>
            <p:cNvPr id="4" name="Snip and Round Single Corner Rectangle 3"/>
            <p:cNvSpPr/>
            <p:nvPr/>
          </p:nvSpPr>
          <p:spPr>
            <a:xfrm>
              <a:off x="486713" y="216201"/>
              <a:ext cx="10652166" cy="6347361"/>
            </a:xfrm>
            <a:prstGeom prst="snipRoundRect">
              <a:avLst>
                <a:gd name="adj1" fmla="val 3320"/>
                <a:gd name="adj2" fmla="val 58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48663" y="216201"/>
              <a:ext cx="309937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3607" y="216201"/>
              <a:ext cx="362808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33" y="1180700"/>
              <a:ext cx="915512" cy="9155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997" y="4918052"/>
              <a:ext cx="540000" cy="540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61" y="777633"/>
              <a:ext cx="540000" cy="54000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677799" y="1278634"/>
              <a:ext cx="686905" cy="692268"/>
              <a:chOff x="4627756" y="1549054"/>
              <a:chExt cx="686905" cy="69226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00" y="2070898"/>
              <a:ext cx="540000" cy="54000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7179883" y="2018197"/>
              <a:ext cx="543678" cy="539868"/>
              <a:chOff x="4627756" y="1549054"/>
              <a:chExt cx="686905" cy="692268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7182639" y="725579"/>
              <a:ext cx="543678" cy="539868"/>
              <a:chOff x="4627756" y="1549054"/>
              <a:chExt cx="686905" cy="69226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41294" y="1293658"/>
              <a:ext cx="833718" cy="914400"/>
              <a:chOff x="941294" y="1721224"/>
              <a:chExt cx="833718" cy="914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41294" y="3112123"/>
              <a:ext cx="833718" cy="914400"/>
              <a:chOff x="941294" y="1721224"/>
              <a:chExt cx="833718" cy="914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41294" y="4930589"/>
              <a:ext cx="833718" cy="914400"/>
              <a:chOff x="941294" y="1721224"/>
              <a:chExt cx="833718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984" y="788336"/>
              <a:ext cx="540000" cy="54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03" y="3577541"/>
              <a:ext cx="540000" cy="540000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2851951" y="2070898"/>
              <a:ext cx="833810" cy="933996"/>
              <a:chOff x="2851951" y="2070898"/>
              <a:chExt cx="833810" cy="9339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51951" y="2070898"/>
                <a:ext cx="833810" cy="93399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51" y="2111999"/>
                <a:ext cx="833810" cy="83381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Elbow Connector 48"/>
            <p:cNvCxnSpPr>
              <a:stCxn id="12" idx="3"/>
              <a:endCxn id="20" idx="1"/>
            </p:cNvCxnSpPr>
            <p:nvPr/>
          </p:nvCxnSpPr>
          <p:spPr>
            <a:xfrm flipV="1">
              <a:off x="1775012" y="2528904"/>
              <a:ext cx="1076939" cy="2858885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flipV="1">
              <a:off x="1775012" y="2528904"/>
              <a:ext cx="1074147" cy="985573"/>
            </a:xfrm>
            <a:prstGeom prst="bentConnector3">
              <a:avLst>
                <a:gd name="adj1" fmla="val 33855"/>
              </a:avLst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</p:cNvCxnSpPr>
            <p:nvPr/>
          </p:nvCxnSpPr>
          <p:spPr>
            <a:xfrm>
              <a:off x="1775012" y="1750858"/>
              <a:ext cx="1074147" cy="778046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0" idx="3"/>
              <a:endCxn id="15" idx="1"/>
            </p:cNvCxnSpPr>
            <p:nvPr/>
          </p:nvCxnSpPr>
          <p:spPr>
            <a:xfrm flipV="1">
              <a:off x="3685761" y="1548634"/>
              <a:ext cx="992038" cy="980270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5380470" y="1606303"/>
              <a:ext cx="400029" cy="2661"/>
            </a:xfrm>
            <a:prstGeom prst="bentConnector3">
              <a:avLst/>
            </a:prstGeom>
            <a:ln w="38100">
              <a:prstDash val="lgDashDot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3"/>
              <a:endCxn id="23" idx="1"/>
            </p:cNvCxnSpPr>
            <p:nvPr/>
          </p:nvCxnSpPr>
          <p:spPr>
            <a:xfrm flipV="1">
              <a:off x="7726317" y="1047633"/>
              <a:ext cx="1378144" cy="7254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36" idx="3"/>
              <a:endCxn id="33" idx="1"/>
            </p:cNvCxnSpPr>
            <p:nvPr/>
          </p:nvCxnSpPr>
          <p:spPr>
            <a:xfrm flipV="1">
              <a:off x="7723561" y="2340898"/>
              <a:ext cx="1380839" cy="6607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680245" y="1146700"/>
              <a:ext cx="499638" cy="459603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676850" y="1758704"/>
              <a:ext cx="442015" cy="371508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16200000" flipV="1">
              <a:off x="2868289" y="1711431"/>
              <a:ext cx="786070" cy="15065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22" idx="0"/>
            </p:cNvCxnSpPr>
            <p:nvPr/>
          </p:nvCxnSpPr>
          <p:spPr>
            <a:xfrm rot="5400000">
              <a:off x="3000114" y="3287083"/>
              <a:ext cx="572647" cy="8268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832645" y="1299100"/>
              <a:ext cx="499638" cy="4596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Our Model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56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86713" y="1087200"/>
            <a:ext cx="10036800" cy="5475600"/>
            <a:chOff x="486713" y="216201"/>
            <a:chExt cx="10661327" cy="6347361"/>
          </a:xfrm>
        </p:grpSpPr>
        <p:sp>
          <p:nvSpPr>
            <p:cNvPr id="4" name="Snip and Round Single Corner Rectangle 3"/>
            <p:cNvSpPr/>
            <p:nvPr/>
          </p:nvSpPr>
          <p:spPr>
            <a:xfrm>
              <a:off x="486713" y="216201"/>
              <a:ext cx="10652166" cy="6347361"/>
            </a:xfrm>
            <a:prstGeom prst="snipRoundRect">
              <a:avLst>
                <a:gd name="adj1" fmla="val 3320"/>
                <a:gd name="adj2" fmla="val 58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48663" y="216201"/>
              <a:ext cx="309937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3607" y="216201"/>
              <a:ext cx="362808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33" y="1180700"/>
              <a:ext cx="915512" cy="9155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997" y="5059944"/>
              <a:ext cx="540000" cy="540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61" y="777633"/>
              <a:ext cx="540000" cy="54000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677799" y="1278634"/>
              <a:ext cx="686905" cy="692268"/>
              <a:chOff x="4627756" y="1549054"/>
              <a:chExt cx="686905" cy="69226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7182639" y="725579"/>
              <a:ext cx="543678" cy="539868"/>
              <a:chOff x="4627756" y="1549054"/>
              <a:chExt cx="686905" cy="69226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41294" y="1293658"/>
              <a:ext cx="833718" cy="914400"/>
              <a:chOff x="941294" y="1721224"/>
              <a:chExt cx="833718" cy="914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41294" y="3112123"/>
              <a:ext cx="833718" cy="914400"/>
              <a:chOff x="941294" y="1721224"/>
              <a:chExt cx="833718" cy="914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41294" y="4930589"/>
              <a:ext cx="833718" cy="914400"/>
              <a:chOff x="941294" y="1721224"/>
              <a:chExt cx="833718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984" y="788336"/>
              <a:ext cx="540000" cy="54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03" y="3577541"/>
              <a:ext cx="540000" cy="540000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2851951" y="2070898"/>
              <a:ext cx="833810" cy="933996"/>
              <a:chOff x="2851951" y="2070898"/>
              <a:chExt cx="833810" cy="9339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51951" y="2070898"/>
                <a:ext cx="833810" cy="93399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51" y="2111999"/>
                <a:ext cx="833810" cy="83381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Elbow Connector 48"/>
            <p:cNvCxnSpPr>
              <a:stCxn id="12" idx="3"/>
              <a:endCxn id="20" idx="1"/>
            </p:cNvCxnSpPr>
            <p:nvPr/>
          </p:nvCxnSpPr>
          <p:spPr>
            <a:xfrm flipV="1">
              <a:off x="1775012" y="2528904"/>
              <a:ext cx="1076939" cy="2858885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flipV="1">
              <a:off x="1775012" y="2528904"/>
              <a:ext cx="1074147" cy="985573"/>
            </a:xfrm>
            <a:prstGeom prst="bentConnector3">
              <a:avLst>
                <a:gd name="adj1" fmla="val 33855"/>
              </a:avLst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</p:cNvCxnSpPr>
            <p:nvPr/>
          </p:nvCxnSpPr>
          <p:spPr>
            <a:xfrm>
              <a:off x="1775012" y="1750858"/>
              <a:ext cx="1074147" cy="778046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0" idx="3"/>
              <a:endCxn id="15" idx="1"/>
            </p:cNvCxnSpPr>
            <p:nvPr/>
          </p:nvCxnSpPr>
          <p:spPr>
            <a:xfrm flipV="1">
              <a:off x="3685761" y="1548634"/>
              <a:ext cx="992038" cy="980270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5380470" y="1606303"/>
              <a:ext cx="400029" cy="2661"/>
            </a:xfrm>
            <a:prstGeom prst="bentConnector3">
              <a:avLst/>
            </a:prstGeom>
            <a:ln w="38100">
              <a:prstDash val="lgDashDot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3"/>
              <a:endCxn id="23" idx="1"/>
            </p:cNvCxnSpPr>
            <p:nvPr/>
          </p:nvCxnSpPr>
          <p:spPr>
            <a:xfrm flipV="1">
              <a:off x="7726317" y="1047633"/>
              <a:ext cx="1378144" cy="7254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680245" y="1146700"/>
              <a:ext cx="499638" cy="459603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16200000" flipV="1">
              <a:off x="2868289" y="1711431"/>
              <a:ext cx="786070" cy="15065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22" idx="0"/>
            </p:cNvCxnSpPr>
            <p:nvPr/>
          </p:nvCxnSpPr>
          <p:spPr>
            <a:xfrm rot="5400000">
              <a:off x="3000114" y="3287083"/>
              <a:ext cx="572647" cy="8268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 rot="16200000" flipH="1">
              <a:off x="7726605" y="2879214"/>
              <a:ext cx="3180228" cy="519069"/>
            </a:xfrm>
            <a:prstGeom prst="rightArrow">
              <a:avLst/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 flipH="1">
              <a:off x="2204577" y="5123174"/>
              <a:ext cx="6529519" cy="5190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  <a:alpha val="8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Our Model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13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1" name="Oval 50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86713" y="1087200"/>
            <a:ext cx="10036800" cy="5475600"/>
            <a:chOff x="486713" y="216201"/>
            <a:chExt cx="10661327" cy="6347361"/>
          </a:xfrm>
        </p:grpSpPr>
        <p:sp>
          <p:nvSpPr>
            <p:cNvPr id="4" name="Snip and Round Single Corner Rectangle 3"/>
            <p:cNvSpPr/>
            <p:nvPr/>
          </p:nvSpPr>
          <p:spPr>
            <a:xfrm>
              <a:off x="486713" y="216201"/>
              <a:ext cx="10652166" cy="6347361"/>
            </a:xfrm>
            <a:prstGeom prst="snipRoundRect">
              <a:avLst>
                <a:gd name="adj1" fmla="val 3320"/>
                <a:gd name="adj2" fmla="val 58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48663" y="216201"/>
              <a:ext cx="309937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13607" y="216201"/>
              <a:ext cx="3628087" cy="6347361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733" y="1180700"/>
              <a:ext cx="915512" cy="9155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3997" y="5059944"/>
              <a:ext cx="540000" cy="540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4461" y="777633"/>
              <a:ext cx="540000" cy="54000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677799" y="1278634"/>
              <a:ext cx="686905" cy="692268"/>
              <a:chOff x="4627756" y="1549054"/>
              <a:chExt cx="686905" cy="69226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7182639" y="725579"/>
              <a:ext cx="543678" cy="539868"/>
              <a:chOff x="4627756" y="1549054"/>
              <a:chExt cx="686905" cy="69226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41294" y="1293658"/>
              <a:ext cx="833718" cy="914400"/>
              <a:chOff x="941294" y="1721224"/>
              <a:chExt cx="833718" cy="914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41294" y="3112123"/>
              <a:ext cx="833718" cy="914400"/>
              <a:chOff x="941294" y="1721224"/>
              <a:chExt cx="833718" cy="914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41294" y="4930589"/>
              <a:ext cx="833718" cy="914400"/>
              <a:chOff x="941294" y="1721224"/>
              <a:chExt cx="833718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9984" y="788336"/>
              <a:ext cx="540000" cy="54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303" y="3577541"/>
              <a:ext cx="540000" cy="540000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2851951" y="2070898"/>
              <a:ext cx="833810" cy="933996"/>
              <a:chOff x="2851951" y="2070898"/>
              <a:chExt cx="833810" cy="9339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51951" y="2070898"/>
                <a:ext cx="833810" cy="93399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51" y="2111999"/>
                <a:ext cx="833810" cy="83381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Elbow Connector 48"/>
            <p:cNvCxnSpPr>
              <a:stCxn id="12" idx="3"/>
              <a:endCxn id="20" idx="1"/>
            </p:cNvCxnSpPr>
            <p:nvPr/>
          </p:nvCxnSpPr>
          <p:spPr>
            <a:xfrm flipV="1">
              <a:off x="1775012" y="2528904"/>
              <a:ext cx="1076939" cy="2858885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flipV="1">
              <a:off x="1775012" y="2528904"/>
              <a:ext cx="1074147" cy="985573"/>
            </a:xfrm>
            <a:prstGeom prst="bentConnector3">
              <a:avLst>
                <a:gd name="adj1" fmla="val 33855"/>
              </a:avLst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</p:cNvCxnSpPr>
            <p:nvPr/>
          </p:nvCxnSpPr>
          <p:spPr>
            <a:xfrm>
              <a:off x="1775012" y="1750858"/>
              <a:ext cx="1074147" cy="778046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0" idx="3"/>
              <a:endCxn id="15" idx="1"/>
            </p:cNvCxnSpPr>
            <p:nvPr/>
          </p:nvCxnSpPr>
          <p:spPr>
            <a:xfrm flipV="1">
              <a:off x="3685761" y="1548634"/>
              <a:ext cx="992038" cy="980270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5380470" y="1606303"/>
              <a:ext cx="400029" cy="2661"/>
            </a:xfrm>
            <a:prstGeom prst="bentConnector3">
              <a:avLst/>
            </a:prstGeom>
            <a:ln w="38100">
              <a:prstDash val="lgDashDot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3"/>
              <a:endCxn id="23" idx="1"/>
            </p:cNvCxnSpPr>
            <p:nvPr/>
          </p:nvCxnSpPr>
          <p:spPr>
            <a:xfrm flipV="1">
              <a:off x="7726317" y="1047633"/>
              <a:ext cx="1378144" cy="7254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680245" y="1146700"/>
              <a:ext cx="499638" cy="459603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16200000" flipV="1">
              <a:off x="2868289" y="1711431"/>
              <a:ext cx="786070" cy="15065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22" idx="0"/>
            </p:cNvCxnSpPr>
            <p:nvPr/>
          </p:nvCxnSpPr>
          <p:spPr>
            <a:xfrm rot="5400000">
              <a:off x="3000114" y="3287083"/>
              <a:ext cx="572647" cy="8268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 rot="16200000" flipH="1">
              <a:off x="7726605" y="2879214"/>
              <a:ext cx="3180228" cy="519069"/>
            </a:xfrm>
            <a:prstGeom prst="rightArrow">
              <a:avLst/>
            </a:prstGeom>
            <a:solidFill>
              <a:schemeClr val="bg1">
                <a:lumMod val="95000"/>
                <a:alpha val="59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 flipH="1">
              <a:off x="2204577" y="5123174"/>
              <a:ext cx="6529519" cy="5190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  <a:alpha val="8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692403" y="3876391"/>
              <a:ext cx="5091087" cy="24460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Incentivize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Award Bonuses based on Quality and Timeliness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Our Model</a:t>
            </a:r>
            <a:endParaRPr lang="en-US" sz="4000"/>
          </a:p>
        </p:txBody>
      </p:sp>
      <p:sp>
        <p:nvSpPr>
          <p:cNvPr id="47" name="TextBox 46"/>
          <p:cNvSpPr txBox="1"/>
          <p:nvPr/>
        </p:nvSpPr>
        <p:spPr>
          <a:xfrm>
            <a:off x="4285848" y="3541039"/>
            <a:ext cx="3230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Further Uses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298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231</Words>
  <Application>Microsoft Macintosh PowerPoint</Application>
  <PresentationFormat>Widescreen</PresentationFormat>
  <Paragraphs>15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Danel Ramirez</dc:creator>
  <cp:lastModifiedBy>Danel Ramirez</cp:lastModifiedBy>
  <cp:revision>9</cp:revision>
  <dcterms:created xsi:type="dcterms:W3CDTF">2018-02-03T16:59:01Z</dcterms:created>
  <dcterms:modified xsi:type="dcterms:W3CDTF">2018-02-03T19:11:08Z</dcterms:modified>
</cp:coreProperties>
</file>