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4" r:id="rId5"/>
    <p:sldId id="265" r:id="rId6"/>
    <p:sldId id="260" r:id="rId7"/>
    <p:sldId id="261" r:id="rId8"/>
    <p:sldId id="262" r:id="rId9"/>
    <p:sldId id="267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1"/>
    <p:restoredTop sz="94693"/>
  </p:normalViewPr>
  <p:slideViewPr>
    <p:cSldViewPr snapToGrid="0" snapToObjects="1" showGuides="1">
      <p:cViewPr>
        <p:scale>
          <a:sx n="118" d="100"/>
          <a:sy n="118" d="100"/>
        </p:scale>
        <p:origin x="600" y="1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1" d="100"/>
          <a:sy n="131" d="100"/>
        </p:scale>
        <p:origin x="486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299AD-772B-BE4A-AEC5-0C69EA39184B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C59AB-89C2-A74C-A2D1-467A58FA29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0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Tokenization</a:t>
            </a:r>
            <a:r>
              <a:rPr lang="de-DE" dirty="0"/>
              <a:t>: Create private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59AB-89C2-A74C-A2D1-467A58FA29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7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D970-9E76-3C49-ABE3-192139B6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8ECBF8-FEC6-EF4F-BCE7-3BC0BF7F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513C4-7BD9-0148-B456-2903BCE2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3271C-FEC8-F143-8177-CC57D23A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74E67-21D5-FC4E-BAE4-E239AF6D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99F87-3172-7C4C-B649-0877EB3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468CE4-53C7-7747-9AB7-AB03D32F8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7698A-53E4-9C40-A384-C25E2019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78A12-6199-0047-9392-DB6E22B6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C54F0-F9A7-F242-A92E-605DD44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780363-D83F-9345-8C29-1DA1175B9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BD10A-9E44-FA48-BB3C-46485DBF6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E64C8-8B1B-C343-84A2-EA3663A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DBD41-FDAB-4442-B9A5-77A2D9A7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138EA-A8BA-1345-95D4-E782365F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34703-8DD0-FA46-9112-B0016C6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1E9EA-7457-774C-8A62-0B85771D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583D8-0478-9A47-8080-7B82AA9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D31A8-68D6-D744-B9AB-68547F9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8BB1B-4328-464A-BD4E-AFA4D1E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31E10-A572-3244-BDD3-85D5EBD1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E6CEC-2AAC-1C43-B247-0DBAA20B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B3413-63EF-9A4E-89E2-51774DD6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54F71-5788-6B4D-B02A-491CD8AE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CCE5B-0256-654E-A8DA-5BC6B30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D57C0-ED30-3B48-99EB-67222629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BF8EA-6C6F-4547-8441-38FCFA4D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CAE6F-50FB-0C45-80DC-27A4A5E0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528AF-001C-F248-B4C8-1BACCB80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61E24-6A12-B349-B15E-250A06C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B4F12-D954-3D44-9C65-4D5207E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C40A0-803B-9248-8158-388D8843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7A1BC-EDDD-B143-A878-B5A4652B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319CF4-C08B-1F4A-BA61-12BDF9A4D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F817B6-B11B-2E4F-BE4F-B00D9199B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70F5B9-9BE7-D342-B632-9754AA34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5D615F-6F01-9245-AED8-1BC638A0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84F0D1-814A-3D4E-B3C8-56228762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3240DD-9F85-234B-B136-AFBA27C2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F54A1-DDEB-7142-BFFC-AE019C04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D8AC31-1D42-2C40-8074-7E5C63B8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487503-CE8A-A14D-A071-86B0549C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997F2-F675-674A-AFC1-ED09F5D8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8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2206D5-4242-8340-8F67-3BE58C10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70976D-E016-3C44-B1A3-CEE3C35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F487B-37FD-8740-AFCD-6FBA99C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1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2FB69-C3FA-BB4B-BEA6-196787B3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29ED5-DC1F-4D42-9AD4-CCD3F2A4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618E0C-0DFC-F94F-A542-D435E0A5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D760F-84F5-4A44-BDAD-E05048F4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5249D-F722-2649-BBC2-6C850D4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6B01-5D8F-174F-9018-F95068EB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2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A70C6-4734-494D-8F6F-36395C5E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6145DB-31BE-0F46-9C10-8A970C990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51C492-BFC1-6C4E-AE29-E37AC939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3531C-A3E5-A84B-9CBF-0DD63D7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10A25-40C0-0D4C-88CC-61FEFEAE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929BB-6071-5A41-BB15-0CA6F854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3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3588F6-FDF0-9649-8417-91BFD63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1B321-EA21-EE46-AE3D-B24EEA4C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BD1F4-E8C2-194C-9776-5CFD7F28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58BD8-14C1-944B-BEAC-24190E8B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F575C-DC8E-BB45-8301-8A37965A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6DA58C0-3206-274D-ABA6-5D2566C6C783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1BF7B4-1A9F-CF4B-91F3-A72B510ED5FE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483DCC-5B3C-844B-8E71-8D750B006C63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668466A-C2CD-3E4D-83AF-1AB6672D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ChainReaction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DAE036-9DE0-6947-85F0-C735800F6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412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4C486-7694-F44D-87FB-57205132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FEB7C-EA76-1847-8909-C129047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ECFB22C-2287-5043-85EB-C8398B19A24C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D22578-0F9E-CE42-8A98-E06B6F4B6F93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212676-A461-CD49-A0E9-E9ADEC01077B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2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CC9F5D4-C1EB-BC40-954A-145F543EDA2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2B8FCD-54D0-324F-BBB7-3575EEF937D2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55B2D0-A2C6-DE4C-B95C-667C94771E6D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DBB68CE-8396-4543-9DC1-122A146C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45A26-98EC-0449-9EAA-4803AF57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  <a:p>
            <a:r>
              <a:rPr lang="de-DE" dirty="0"/>
              <a:t>Solution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?</a:t>
            </a:r>
          </a:p>
          <a:p>
            <a:r>
              <a:rPr lang="de-DE" dirty="0"/>
              <a:t>Show </a:t>
            </a:r>
            <a:r>
              <a:rPr lang="de-DE" dirty="0" err="1"/>
              <a:t>screencast</a:t>
            </a: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143765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CC9F5D4-C1EB-BC40-954A-145F543EDA2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2B8FCD-54D0-324F-BBB7-3575EEF937D2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55B2D0-A2C6-DE4C-B95C-667C94771E6D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43">
            <a:extLst>
              <a:ext uri="{FF2B5EF4-FFF2-40B4-BE49-F238E27FC236}">
                <a16:creationId xmlns:a16="http://schemas.microsoft.com/office/drawing/2014/main" id="{3956578C-8D26-EA41-B3E7-41F33E099F74}"/>
              </a:ext>
            </a:extLst>
          </p:cNvPr>
          <p:cNvSpPr/>
          <p:nvPr/>
        </p:nvSpPr>
        <p:spPr>
          <a:xfrm>
            <a:off x="5726483" y="1087200"/>
            <a:ext cx="479703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901A5742-0FCC-BF4D-9E6A-E834C21C671A}"/>
              </a:ext>
            </a:extLst>
          </p:cNvPr>
          <p:cNvSpPr/>
          <p:nvPr/>
        </p:nvSpPr>
        <p:spPr>
          <a:xfrm>
            <a:off x="478089" y="1087200"/>
            <a:ext cx="5248394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51">
            <a:extLst>
              <a:ext uri="{FF2B5EF4-FFF2-40B4-BE49-F238E27FC236}">
                <a16:creationId xmlns:a16="http://schemas.microsoft.com/office/drawing/2014/main" id="{67A670D3-20D7-294B-825E-7C44DFF0184A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1826629" y="3584272"/>
            <a:ext cx="1993201" cy="960159"/>
          </a:xfrm>
          <a:prstGeom prst="bentConnector2">
            <a:avLst/>
          </a:prstGeom>
          <a:ln w="539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90D6EC0-1765-F047-9B63-13DDB1F8F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907" y="2914451"/>
            <a:ext cx="910086" cy="910086"/>
          </a:xfrm>
        </p:spPr>
      </p:pic>
      <p:pic>
        <p:nvPicPr>
          <p:cNvPr id="21" name="Picture 17">
            <a:extLst>
              <a:ext uri="{FF2B5EF4-FFF2-40B4-BE49-F238E27FC236}">
                <a16:creationId xmlns:a16="http://schemas.microsoft.com/office/drawing/2014/main" id="{05693A9D-1FD1-1740-88AF-091BE8A3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09" y="2653501"/>
            <a:ext cx="828498" cy="828498"/>
          </a:xfrm>
          <a:prstGeom prst="rect">
            <a:avLst/>
          </a:prstGeom>
        </p:spPr>
      </p:pic>
      <p:grpSp>
        <p:nvGrpSpPr>
          <p:cNvPr id="36" name="Group 6">
            <a:extLst>
              <a:ext uri="{FF2B5EF4-FFF2-40B4-BE49-F238E27FC236}">
                <a16:creationId xmlns:a16="http://schemas.microsoft.com/office/drawing/2014/main" id="{9803440A-C58F-194B-B4B5-60B3435506C2}"/>
              </a:ext>
            </a:extLst>
          </p:cNvPr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37" name="Rounded Rectangle 5">
              <a:extLst>
                <a:ext uri="{FF2B5EF4-FFF2-40B4-BE49-F238E27FC236}">
                  <a16:creationId xmlns:a16="http://schemas.microsoft.com/office/drawing/2014/main" id="{123190D5-6C70-164E-8FA5-408F117CC91B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C1D414ED-5344-0A49-9BFE-751717AC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" name="Group 7">
            <a:extLst>
              <a:ext uri="{FF2B5EF4-FFF2-40B4-BE49-F238E27FC236}">
                <a16:creationId xmlns:a16="http://schemas.microsoft.com/office/drawing/2014/main" id="{79921C9C-FAB7-E24C-BEEC-96198EB217E1}"/>
              </a:ext>
            </a:extLst>
          </p:cNvPr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40" name="Rounded Rectangle 8">
              <a:extLst>
                <a:ext uri="{FF2B5EF4-FFF2-40B4-BE49-F238E27FC236}">
                  <a16:creationId xmlns:a16="http://schemas.microsoft.com/office/drawing/2014/main" id="{60A11483-C316-DB4E-A082-6B0DE5346B6C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9">
              <a:extLst>
                <a:ext uri="{FF2B5EF4-FFF2-40B4-BE49-F238E27FC236}">
                  <a16:creationId xmlns:a16="http://schemas.microsoft.com/office/drawing/2014/main" id="{7DE545C1-5F79-1E41-A9BA-F4A75AC4A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" name="Group 10">
            <a:extLst>
              <a:ext uri="{FF2B5EF4-FFF2-40B4-BE49-F238E27FC236}">
                <a16:creationId xmlns:a16="http://schemas.microsoft.com/office/drawing/2014/main" id="{378533D1-6F28-F546-B2DD-6FA2A6D57B3A}"/>
              </a:ext>
            </a:extLst>
          </p:cNvPr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09A3403A-B963-B847-9D78-5B9876BDCAE5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FB2C2A3D-C206-204A-BBB2-F86B6A71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1B77D1F-C8F2-0C49-8887-DDECFA04D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597" y="4287805"/>
            <a:ext cx="1473872" cy="147387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4541856C-9159-2743-8668-2650592BF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197" y="3771529"/>
            <a:ext cx="1408694" cy="1289422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61C6603A-BD27-4445-8267-10B0BC988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281" y="3330702"/>
            <a:ext cx="1408694" cy="1289422"/>
          </a:xfrm>
          <a:prstGeom prst="rect">
            <a:avLst/>
          </a:prstGeom>
        </p:spPr>
      </p:pic>
      <p:cxnSp>
        <p:nvCxnSpPr>
          <p:cNvPr id="51" name="Elbow Connector 51">
            <a:extLst>
              <a:ext uri="{FF2B5EF4-FFF2-40B4-BE49-F238E27FC236}">
                <a16:creationId xmlns:a16="http://schemas.microsoft.com/office/drawing/2014/main" id="{343C7623-B137-3640-A4E4-23B7B24C08EC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973993" y="3369494"/>
            <a:ext cx="2403680" cy="500720"/>
          </a:xfrm>
          <a:prstGeom prst="bentConnector3">
            <a:avLst>
              <a:gd name="adj1" fmla="val 50000"/>
            </a:avLst>
          </a:prstGeom>
          <a:ln w="539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34FFF386-C141-2E46-A79E-3C50B8278228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093454" y="1930313"/>
            <a:ext cx="1384626" cy="6146855"/>
          </a:xfrm>
          <a:prstGeom prst="bentConnector2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5A1F756-F2B2-7F4F-A37B-5561A0021637}"/>
              </a:ext>
            </a:extLst>
          </p:cNvPr>
          <p:cNvGrpSpPr/>
          <p:nvPr/>
        </p:nvGrpSpPr>
        <p:grpSpPr>
          <a:xfrm>
            <a:off x="7377673" y="3429000"/>
            <a:ext cx="1326477" cy="1228344"/>
            <a:chOff x="8600189" y="2687831"/>
            <a:chExt cx="700268" cy="648462"/>
          </a:xfrm>
        </p:grpSpPr>
        <p:pic>
          <p:nvPicPr>
            <p:cNvPr id="19" name="Picture 32">
              <a:extLst>
                <a:ext uri="{FF2B5EF4-FFF2-40B4-BE49-F238E27FC236}">
                  <a16:creationId xmlns:a16="http://schemas.microsoft.com/office/drawing/2014/main" id="{343A83F6-A37C-A547-B6C2-2FACDE171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300FD2E4-67E8-434E-A04B-17E4F4E94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sp>
        <p:nvSpPr>
          <p:cNvPr id="64" name="TextBox 52">
            <a:extLst>
              <a:ext uri="{FF2B5EF4-FFF2-40B4-BE49-F238E27FC236}">
                <a16:creationId xmlns:a16="http://schemas.microsoft.com/office/drawing/2014/main" id="{44575BF3-5F7E-0C43-8BB8-A37132B489F5}"/>
              </a:ext>
            </a:extLst>
          </p:cNvPr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State of the art today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95E1B35-FE51-0245-A00A-B11C8AB6609B}"/>
              </a:ext>
            </a:extLst>
          </p:cNvPr>
          <p:cNvGrpSpPr/>
          <p:nvPr/>
        </p:nvGrpSpPr>
        <p:grpSpPr>
          <a:xfrm>
            <a:off x="3866099" y="2311356"/>
            <a:ext cx="688667" cy="633172"/>
            <a:chOff x="4080413" y="2468519"/>
            <a:chExt cx="688667" cy="633172"/>
          </a:xfrm>
        </p:grpSpPr>
        <p:pic>
          <p:nvPicPr>
            <p:cNvPr id="65" name="Picture 26">
              <a:extLst>
                <a:ext uri="{FF2B5EF4-FFF2-40B4-BE49-F238E27FC236}">
                  <a16:creationId xmlns:a16="http://schemas.microsoft.com/office/drawing/2014/main" id="{9A172E4B-20C5-6C49-B6B2-460FCBB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0413" y="2468519"/>
              <a:ext cx="508368" cy="465835"/>
            </a:xfrm>
            <a:prstGeom prst="rect">
              <a:avLst/>
            </a:prstGeom>
          </p:spPr>
        </p:pic>
        <p:pic>
          <p:nvPicPr>
            <p:cNvPr id="66" name="Picture 26">
              <a:extLst>
                <a:ext uri="{FF2B5EF4-FFF2-40B4-BE49-F238E27FC236}">
                  <a16:creationId xmlns:a16="http://schemas.microsoft.com/office/drawing/2014/main" id="{E6CB4EBC-EB7B-1C49-93CC-0FD289EBE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712" y="2635856"/>
              <a:ext cx="508368" cy="465835"/>
            </a:xfrm>
            <a:prstGeom prst="rect">
              <a:avLst/>
            </a:prstGeom>
          </p:spPr>
        </p:pic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2999951C-1149-BC45-BFF0-D6E387A07FC8}"/>
              </a:ext>
            </a:extLst>
          </p:cNvPr>
          <p:cNvSpPr txBox="1"/>
          <p:nvPr/>
        </p:nvSpPr>
        <p:spPr>
          <a:xfrm>
            <a:off x="469464" y="6177626"/>
            <a:ext cx="525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0829E9D-7DEC-7149-A204-D038FF3D6352}"/>
              </a:ext>
            </a:extLst>
          </p:cNvPr>
          <p:cNvSpPr txBox="1"/>
          <p:nvPr/>
        </p:nvSpPr>
        <p:spPr>
          <a:xfrm>
            <a:off x="5726483" y="6177626"/>
            <a:ext cx="479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5725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143 0.27708 L -0.50495 0.28472 " pathEditMode="fixed" rAng="0" ptsTypes="AAA">
                                      <p:cBhvr>
                                        <p:cTn id="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7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2 -0.01204 L 0.25977 0.10255 " pathEditMode="relative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Our Concept</a:t>
            </a:r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4372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4372C3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663668A-1BC0-3F40-A4CB-EB91160FC28B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EB596A1-CA17-A044-B85C-9C38A933CB48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pic>
        <p:nvPicPr>
          <p:cNvPr id="68" name="Picture 32">
            <a:extLst>
              <a:ext uri="{FF2B5EF4-FFF2-40B4-BE49-F238E27FC236}">
                <a16:creationId xmlns:a16="http://schemas.microsoft.com/office/drawing/2014/main" id="{CE1CBAAC-4996-494A-9EDC-737320F7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45" y="2687831"/>
            <a:ext cx="508405" cy="465847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16217DAC-0BF1-D740-B48A-A1B8FB455293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BCBC0A0-DBAB-784E-8CFC-E8DAD0DE88B8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36F8BD-A03E-9A42-B6BB-30DE640C8B46}"/>
              </a:ext>
            </a:extLst>
          </p:cNvPr>
          <p:cNvSpPr txBox="1"/>
          <p:nvPr/>
        </p:nvSpPr>
        <p:spPr>
          <a:xfrm>
            <a:off x="4301126" y="1683084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Wallet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6373CCE-5F00-594A-B97C-6395BD794DA9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1074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Our Concept</a:t>
            </a:r>
          </a:p>
        </p:txBody>
      </p:sp>
      <p:sp>
        <p:nvSpPr>
          <p:cNvPr id="69" name="Rounded Rectangle 43">
            <a:extLst>
              <a:ext uri="{FF2B5EF4-FFF2-40B4-BE49-F238E27FC236}">
                <a16:creationId xmlns:a16="http://schemas.microsoft.com/office/drawing/2014/main" id="{238E1532-F279-454E-806B-27C9A5C38293}"/>
              </a:ext>
            </a:extLst>
          </p:cNvPr>
          <p:cNvSpPr/>
          <p:nvPr/>
        </p:nvSpPr>
        <p:spPr>
          <a:xfrm>
            <a:off x="7601310" y="1284790"/>
            <a:ext cx="2642512" cy="46829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and Round Single Corner Rectangle 3">
            <a:extLst>
              <a:ext uri="{FF2B5EF4-FFF2-40B4-BE49-F238E27FC236}">
                <a16:creationId xmlns:a16="http://schemas.microsoft.com/office/drawing/2014/main" id="{637F68FE-4B58-D74D-B76B-63DD98350840}"/>
              </a:ext>
            </a:extLst>
          </p:cNvPr>
          <p:cNvSpPr/>
          <p:nvPr/>
        </p:nvSpPr>
        <p:spPr>
          <a:xfrm>
            <a:off x="4847944" y="1087200"/>
            <a:ext cx="2753803" cy="5475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5BAD49F-209F-134D-A8E8-ABC782FF77AC}"/>
              </a:ext>
            </a:extLst>
          </p:cNvPr>
          <p:cNvGrpSpPr/>
          <p:nvPr/>
        </p:nvGrpSpPr>
        <p:grpSpPr>
          <a:xfrm>
            <a:off x="8606245" y="2687831"/>
            <a:ext cx="700268" cy="648462"/>
            <a:chOff x="8600189" y="2687831"/>
            <a:chExt cx="700268" cy="648462"/>
          </a:xfrm>
        </p:grpSpPr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66" name="Picture 18">
              <a:extLst>
                <a:ext uri="{FF2B5EF4-FFF2-40B4-BE49-F238E27FC236}">
                  <a16:creationId xmlns:a16="http://schemas.microsoft.com/office/drawing/2014/main" id="{FAC64FA6-AC13-5749-98D5-FCB7A833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74596D-D975-8445-A5BC-48898ABAC517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6CDC6B9-9D57-B049-862C-E809EF7E6B07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81888591-2538-1441-BD81-D35A23E24FBF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341F6B9-549E-5741-B08F-D6E2B12D0BE1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FFE79F8-3A02-7B40-93C1-378159EBD25B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4CB4861-ECE4-DF42-9208-D551AC306CC1}"/>
              </a:ext>
            </a:extLst>
          </p:cNvPr>
          <p:cNvSpPr txBox="1"/>
          <p:nvPr/>
        </p:nvSpPr>
        <p:spPr>
          <a:xfrm>
            <a:off x="4301126" y="1693970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33347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359 L -0.00013 0.39436 L -0.60716 0.40455 " pathEditMode="fixed" rAng="0" ptsTypes="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43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186B4A-5222-8442-8BCD-27A5D6F29D2D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4D6C6B-3468-5743-A010-82EF12365371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F56FF9-F710-B141-A99B-3902D7570627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DE1AD5E-6DCD-7C44-834C-5A33C67B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Git</a:t>
            </a:r>
            <a:r>
              <a:rPr lang="de-DE" dirty="0"/>
              <a:t> Repository (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r>
              <a:rPr lang="de-DE" dirty="0"/>
              <a:t>Implementation</a:t>
            </a:r>
          </a:p>
          <a:p>
            <a:pPr lvl="1"/>
            <a:r>
              <a:rPr lang="de-DE" dirty="0"/>
              <a:t>Python</a:t>
            </a:r>
          </a:p>
          <a:p>
            <a:pPr lvl="2"/>
            <a:r>
              <a:rPr lang="de-DE" dirty="0"/>
              <a:t>Wallet</a:t>
            </a:r>
          </a:p>
          <a:p>
            <a:pPr lvl="2"/>
            <a:r>
              <a:rPr lang="de-DE" dirty="0"/>
              <a:t>Controller // Management Unit</a:t>
            </a:r>
          </a:p>
          <a:p>
            <a:pPr lvl="1"/>
            <a:r>
              <a:rPr lang="de-DE" dirty="0" err="1"/>
              <a:t>Jquery</a:t>
            </a:r>
            <a:r>
              <a:rPr lang="de-DE" dirty="0"/>
              <a:t>/JS: Web UI</a:t>
            </a:r>
          </a:p>
          <a:p>
            <a:pPr lvl="1"/>
            <a:r>
              <a:rPr lang="de-DE" dirty="0" err="1"/>
              <a:t>Solidity</a:t>
            </a:r>
            <a:r>
              <a:rPr lang="de-DE" dirty="0"/>
              <a:t>: Smart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/>
              <a:t>REST APIs</a:t>
            </a:r>
          </a:p>
          <a:p>
            <a:r>
              <a:rPr lang="de-DE" dirty="0" err="1"/>
              <a:t>Blockchain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Ganache2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5C6BC-203D-A640-B734-55F38F12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Technologies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E21850-3288-F743-8E46-8F12ED57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52" y="1429241"/>
            <a:ext cx="1758279" cy="17582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2F4E7F3-1178-FC45-AAE9-884F5977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1" y="2734693"/>
            <a:ext cx="1595718" cy="15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D30219A-DCFC-5440-9F29-5DD7A1E3ED9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C92A8D-59AD-4340-BF55-12DAA138D291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8BF9B9-3029-A549-9FFB-4FBBDF56D05E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B04CB9-04DF-9E49-A69B-D4221A2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5AEE6-FBC7-1F41-A33E-FCC64608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Provides</a:t>
            </a:r>
            <a:r>
              <a:rPr lang="de-DE" dirty="0"/>
              <a:t> smart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/>
              <a:t>Computer </a:t>
            </a:r>
            <a:r>
              <a:rPr lang="de-DE" dirty="0" err="1"/>
              <a:t>protocol</a:t>
            </a:r>
            <a:endParaRPr lang="de-DE" dirty="0"/>
          </a:p>
          <a:p>
            <a:pPr lvl="1"/>
            <a:r>
              <a:rPr lang="de-DE" dirty="0" err="1"/>
              <a:t>Digitally</a:t>
            </a:r>
            <a:r>
              <a:rPr lang="de-DE" dirty="0"/>
              <a:t> </a:t>
            </a:r>
            <a:r>
              <a:rPr lang="de-DE" dirty="0" err="1"/>
              <a:t>verifies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enforces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negotiation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contract</a:t>
            </a:r>
            <a:endParaRPr lang="de-DE" dirty="0"/>
          </a:p>
          <a:p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Tokenization</a:t>
            </a:r>
            <a:endParaRPr lang="de-DE" dirty="0"/>
          </a:p>
          <a:p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56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E880250-9627-EB4A-8A63-EDC57054C299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8CAB21-C834-824E-AE74-8A1369A1E03B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242FD5-5A57-D84B-A4C8-597DC41D3FBA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936E4C9-799A-5045-B917-4A2BA604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962BF-4A51-364B-AC87-F34E8BFA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41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Further Use Cases</a:t>
            </a:r>
          </a:p>
        </p:txBody>
      </p:sp>
      <p:sp>
        <p:nvSpPr>
          <p:cNvPr id="69" name="Rounded Rectangle 43">
            <a:extLst>
              <a:ext uri="{FF2B5EF4-FFF2-40B4-BE49-F238E27FC236}">
                <a16:creationId xmlns:a16="http://schemas.microsoft.com/office/drawing/2014/main" id="{238E1532-F279-454E-806B-27C9A5C38293}"/>
              </a:ext>
            </a:extLst>
          </p:cNvPr>
          <p:cNvSpPr/>
          <p:nvPr/>
        </p:nvSpPr>
        <p:spPr>
          <a:xfrm>
            <a:off x="7601310" y="1284790"/>
            <a:ext cx="2642512" cy="46829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and Round Single Corner Rectangle 3">
            <a:extLst>
              <a:ext uri="{FF2B5EF4-FFF2-40B4-BE49-F238E27FC236}">
                <a16:creationId xmlns:a16="http://schemas.microsoft.com/office/drawing/2014/main" id="{637F68FE-4B58-D74D-B76B-63DD98350840}"/>
              </a:ext>
            </a:extLst>
          </p:cNvPr>
          <p:cNvSpPr/>
          <p:nvPr/>
        </p:nvSpPr>
        <p:spPr>
          <a:xfrm>
            <a:off x="4847944" y="1087200"/>
            <a:ext cx="2753803" cy="5475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5BAD49F-209F-134D-A8E8-ABC782FF77AC}"/>
              </a:ext>
            </a:extLst>
          </p:cNvPr>
          <p:cNvGrpSpPr/>
          <p:nvPr/>
        </p:nvGrpSpPr>
        <p:grpSpPr>
          <a:xfrm>
            <a:off x="8606245" y="2687831"/>
            <a:ext cx="700268" cy="648462"/>
            <a:chOff x="8600189" y="2687831"/>
            <a:chExt cx="700268" cy="648462"/>
          </a:xfrm>
        </p:grpSpPr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66" name="Picture 18">
              <a:extLst>
                <a:ext uri="{FF2B5EF4-FFF2-40B4-BE49-F238E27FC236}">
                  <a16:creationId xmlns:a16="http://schemas.microsoft.com/office/drawing/2014/main" id="{FAC64FA6-AC13-5749-98D5-FCB7A833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917F957-E6C8-C64F-9699-314C63F30D9F}"/>
              </a:ext>
            </a:extLst>
          </p:cNvPr>
          <p:cNvGrpSpPr/>
          <p:nvPr/>
        </p:nvGrpSpPr>
        <p:grpSpPr>
          <a:xfrm>
            <a:off x="3504618" y="3470703"/>
            <a:ext cx="4792858" cy="2652963"/>
            <a:chOff x="3504618" y="3701807"/>
            <a:chExt cx="4792858" cy="2652963"/>
          </a:xfrm>
        </p:grpSpPr>
        <p:sp>
          <p:nvSpPr>
            <p:cNvPr id="73" name="Rounded Rectangle 44">
              <a:extLst>
                <a:ext uri="{FF2B5EF4-FFF2-40B4-BE49-F238E27FC236}">
                  <a16:creationId xmlns:a16="http://schemas.microsoft.com/office/drawing/2014/main" id="{D0D7FCFA-8129-6A43-919D-302BDB68BFE3}"/>
                </a:ext>
              </a:extLst>
            </p:cNvPr>
            <p:cNvSpPr/>
            <p:nvPr/>
          </p:nvSpPr>
          <p:spPr>
            <a:xfrm>
              <a:off x="3504618" y="4244691"/>
              <a:ext cx="4792858" cy="21100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Stock &amp; Procurement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Incentive competition between providers at whole SCM Level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Award bonuses based on quality and timeliness </a:t>
              </a:r>
            </a:p>
          </p:txBody>
        </p:sp>
        <p:sp>
          <p:nvSpPr>
            <p:cNvPr id="74" name="TextBox 46">
              <a:extLst>
                <a:ext uri="{FF2B5EF4-FFF2-40B4-BE49-F238E27FC236}">
                  <a16:creationId xmlns:a16="http://schemas.microsoft.com/office/drawing/2014/main" id="{925CD37D-AFC4-7B4F-B4F4-BEC06B94A164}"/>
                </a:ext>
              </a:extLst>
            </p:cNvPr>
            <p:cNvSpPr txBox="1"/>
            <p:nvPr/>
          </p:nvSpPr>
          <p:spPr>
            <a:xfrm>
              <a:off x="3931538" y="3701807"/>
              <a:ext cx="36611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/>
                <a:t>Further Use Cases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74596D-D975-8445-A5BC-48898ABAC517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6CDC6B9-9D57-B049-862C-E809EF7E6B07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81888591-2538-1441-BD81-D35A23E24FBF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341F6B9-549E-5741-B08F-D6E2B12D0BE1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FFE79F8-3A02-7B40-93C1-378159EBD25B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404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345113-5729-9E46-871D-73B9D6BB2E5E}">
  <we:reference id="wa104178141" version="3.1.7.1" store="de-DE" storeType="OMEX"/>
  <we:alternateReferences>
    <we:reference id="WA104178141" version="3.1.7.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Macintosh PowerPoint</Application>
  <PresentationFormat>Breitbild</PresentationFormat>
  <Paragraphs>64</Paragraphs>
  <Slides>10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ChainReaction</vt:lpstr>
      <vt:lpstr>Agenda</vt:lpstr>
      <vt:lpstr>PowerPoint-Präsentation</vt:lpstr>
      <vt:lpstr>PowerPoint-Präsentation</vt:lpstr>
      <vt:lpstr>PowerPoint-Präsentation</vt:lpstr>
      <vt:lpstr>Used Technologies</vt:lpstr>
      <vt:lpstr>Why blockchain?</vt:lpstr>
      <vt:lpstr>Demo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ChainReaction</dc:title>
  <dc:creator>Ein Microsoft Office-Anwender</dc:creator>
  <cp:lastModifiedBy>Ein Microsoft Office-Anwender</cp:lastModifiedBy>
  <cp:revision>57</cp:revision>
  <dcterms:created xsi:type="dcterms:W3CDTF">2018-02-03T16:04:29Z</dcterms:created>
  <dcterms:modified xsi:type="dcterms:W3CDTF">2018-02-03T22:29:20Z</dcterms:modified>
</cp:coreProperties>
</file>