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7"/>
    <p:restoredTop sz="88688"/>
  </p:normalViewPr>
  <p:slideViewPr>
    <p:cSldViewPr snapToGrid="0" snapToObjects="1">
      <p:cViewPr>
        <p:scale>
          <a:sx n="115" d="100"/>
          <a:sy n="115" d="100"/>
        </p:scale>
        <p:origin x="79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74DF7-7DB3-764A-9717-55C6E08442C2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69A79-09F5-D543-AAFD-6FEA88BC99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/authors/</a:t>
            </a:r>
            <a:r>
              <a:rPr lang="en-US" dirty="0" err="1"/>
              <a:t>eucalyp</a:t>
            </a:r>
            <a:r>
              <a:rPr lang="en-US" dirty="0"/>
              <a:t>" title="</a:t>
            </a:r>
            <a:r>
              <a:rPr lang="en-US" dirty="0" err="1"/>
              <a:t>Eucalyp</a:t>
            </a:r>
            <a:r>
              <a:rPr lang="en-US" dirty="0"/>
              <a:t>"&gt;</a:t>
            </a:r>
            <a:r>
              <a:rPr lang="en-US" dirty="0" err="1"/>
              <a:t>Eucalyp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/" title="</a:t>
            </a:r>
            <a:r>
              <a:rPr lang="en-US" dirty="0" err="1"/>
              <a:t>Flaticon</a:t>
            </a:r>
            <a:r>
              <a:rPr lang="en-US" dirty="0"/>
              <a:t>"&gt;</a:t>
            </a:r>
            <a:r>
              <a:rPr lang="en-US" dirty="0" err="1"/>
              <a:t>www.flaticon.com</a:t>
            </a:r>
            <a:r>
              <a:rPr lang="en-US" dirty="0"/>
              <a:t>&lt;/a&gt; is licensed by 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creativecommons.org</a:t>
            </a:r>
            <a:r>
              <a:rPr lang="en-US" dirty="0"/>
              <a:t>/licenses/by/3.0/" title="Creative Commons BY 3.0" target="_blank"&gt;CC 3.0 BY&lt;/a&gt;&lt;/div&gt;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9A79-09F5-D543-AAFD-6FEA88BC99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2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&lt;div&gt;Icons made by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/authors/</a:t>
            </a:r>
            <a:r>
              <a:rPr lang="en-US" dirty="0" err="1"/>
              <a:t>eucalyp</a:t>
            </a:r>
            <a:r>
              <a:rPr lang="en-US" dirty="0"/>
              <a:t>" title="</a:t>
            </a:r>
            <a:r>
              <a:rPr lang="en-US" dirty="0" err="1"/>
              <a:t>Eucalyp</a:t>
            </a:r>
            <a:r>
              <a:rPr lang="en-US" dirty="0"/>
              <a:t>"&gt;</a:t>
            </a:r>
            <a:r>
              <a:rPr lang="en-US" dirty="0" err="1"/>
              <a:t>Eucalyp</a:t>
            </a:r>
            <a:r>
              <a:rPr lang="en-US" dirty="0"/>
              <a:t>&lt;/a&gt; from &lt;a </a:t>
            </a:r>
            <a:r>
              <a:rPr lang="en-US" dirty="0" err="1"/>
              <a:t>href</a:t>
            </a:r>
            <a:r>
              <a:rPr lang="en-US" dirty="0"/>
              <a:t>="https://</a:t>
            </a:r>
            <a:r>
              <a:rPr lang="en-US" dirty="0" err="1"/>
              <a:t>www.flaticon.com</a:t>
            </a:r>
            <a:r>
              <a:rPr lang="en-US" dirty="0"/>
              <a:t>/" title="</a:t>
            </a:r>
            <a:r>
              <a:rPr lang="en-US" dirty="0" err="1"/>
              <a:t>Flaticon</a:t>
            </a:r>
            <a:r>
              <a:rPr lang="en-US" dirty="0"/>
              <a:t>"&gt;</a:t>
            </a:r>
            <a:r>
              <a:rPr lang="en-US" dirty="0" err="1"/>
              <a:t>www.flaticon.com</a:t>
            </a:r>
            <a:r>
              <a:rPr lang="en-US" dirty="0"/>
              <a:t>&lt;/a&gt; is licensed by 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err="1"/>
              <a:t>creativecommons.org</a:t>
            </a:r>
            <a:r>
              <a:rPr lang="en-US" dirty="0"/>
              <a:t>/licenses/by/3.0/" title="Creative Commons BY 3.0" target="_blank"&gt;CC 3.0 BY&lt;/a&gt;&lt;/div&gt;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69A79-09F5-D543-AAFD-6FEA88BC99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5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5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6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6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7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8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9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884C-2927-D047-AE78-F641CA152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C98F-0DC2-1C4B-B5E4-1BE8C1F5875D}" type="datetimeFigureOut">
              <a:rPr lang="en-US" smtClean="0"/>
              <a:t>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884C-2927-D047-AE78-F641CA152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8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7" name="Oval 56"/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58" y="-1062743"/>
            <a:ext cx="540000" cy="54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58" y="-835857"/>
            <a:ext cx="540000" cy="54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268" y="-565857"/>
            <a:ext cx="540000" cy="54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188862"/>
            <a:ext cx="540000" cy="54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363" y="1866944"/>
            <a:ext cx="540000" cy="5400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Our Model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4037047-10DE-5645-BBFF-F8C49B3324FF}"/>
              </a:ext>
            </a:extLst>
          </p:cNvPr>
          <p:cNvGrpSpPr/>
          <p:nvPr/>
        </p:nvGrpSpPr>
        <p:grpSpPr>
          <a:xfrm>
            <a:off x="478089" y="1087200"/>
            <a:ext cx="10045424" cy="5475600"/>
            <a:chOff x="478089" y="1087200"/>
            <a:chExt cx="10045424" cy="5475600"/>
          </a:xfrm>
        </p:grpSpPr>
        <p:sp>
          <p:nvSpPr>
            <p:cNvPr id="4" name="Snip and Round Single Corner Rectangle 3"/>
            <p:cNvSpPr/>
            <p:nvPr/>
          </p:nvSpPr>
          <p:spPr>
            <a:xfrm>
              <a:off x="486713" y="1087200"/>
              <a:ext cx="10028176" cy="5475600"/>
            </a:xfrm>
            <a:prstGeom prst="snipRoundRect">
              <a:avLst>
                <a:gd name="adj1" fmla="val 3320"/>
                <a:gd name="adj2" fmla="val 58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605694" y="1087200"/>
              <a:ext cx="2917819" cy="54756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78089" y="1087200"/>
              <a:ext cx="3449501" cy="54756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9644" y="1571524"/>
              <a:ext cx="508367" cy="465835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6790400" y="1526619"/>
              <a:ext cx="511830" cy="465721"/>
              <a:chOff x="4627756" y="1549054"/>
              <a:chExt cx="686905" cy="692268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7756" y="154905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4661" y="1701322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914665" y="2016677"/>
              <a:ext cx="784880" cy="788814"/>
              <a:chOff x="941294" y="1721224"/>
              <a:chExt cx="833718" cy="9144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941294" y="1721224"/>
                <a:ext cx="833718" cy="914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541" y="1848224"/>
                <a:ext cx="650240" cy="6502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914665" y="3585389"/>
              <a:ext cx="784880" cy="788814"/>
              <a:chOff x="941294" y="1721224"/>
              <a:chExt cx="833718" cy="91440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941294" y="1721224"/>
                <a:ext cx="833718" cy="914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541" y="1848224"/>
                <a:ext cx="650240" cy="6502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914665" y="5154103"/>
              <a:ext cx="784880" cy="788814"/>
              <a:chOff x="941294" y="1721224"/>
              <a:chExt cx="833718" cy="9144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941294" y="1721224"/>
                <a:ext cx="833718" cy="914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541" y="1848224"/>
                <a:ext cx="650240" cy="650240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174" y="1580757"/>
              <a:ext cx="508367" cy="46583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357" y="3986886"/>
              <a:ext cx="508367" cy="46583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2713398" y="2687169"/>
              <a:ext cx="784966" cy="805719"/>
              <a:chOff x="2851951" y="2070898"/>
              <a:chExt cx="833810" cy="933996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2851951" y="2070898"/>
                <a:ext cx="833810" cy="93399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1951" y="2111999"/>
                <a:ext cx="833810" cy="833810"/>
              </a:xfrm>
              <a:prstGeom prst="rect">
                <a:avLst/>
              </a:prstGeom>
              <a:ln>
                <a:noFill/>
              </a:ln>
            </p:spPr>
          </p:pic>
        </p:grpSp>
        <p:cxnSp>
          <p:nvCxnSpPr>
            <p:cNvPr id="49" name="Elbow Connector 48"/>
            <p:cNvCxnSpPr>
              <a:stCxn id="12" idx="3"/>
              <a:endCxn id="20" idx="1"/>
            </p:cNvCxnSpPr>
            <p:nvPr/>
          </p:nvCxnSpPr>
          <p:spPr>
            <a:xfrm flipV="1">
              <a:off x="1699545" y="3082271"/>
              <a:ext cx="1013853" cy="2466239"/>
            </a:xfrm>
            <a:prstGeom prst="bentConnector3">
              <a:avLst/>
            </a:prstGeom>
            <a:ln w="53975">
              <a:solidFill>
                <a:schemeClr val="bg1">
                  <a:lumMod val="9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/>
            <p:nvPr/>
          </p:nvCxnSpPr>
          <p:spPr>
            <a:xfrm flipV="1">
              <a:off x="1699545" y="3082271"/>
              <a:ext cx="1011225" cy="850212"/>
            </a:xfrm>
            <a:prstGeom prst="bentConnector3">
              <a:avLst>
                <a:gd name="adj1" fmla="val 33855"/>
              </a:avLst>
            </a:prstGeom>
            <a:ln w="53975">
              <a:solidFill>
                <a:schemeClr val="bg1">
                  <a:lumMod val="9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6" idx="3"/>
            </p:cNvCxnSpPr>
            <p:nvPr/>
          </p:nvCxnSpPr>
          <p:spPr>
            <a:xfrm>
              <a:off x="1699545" y="2411084"/>
              <a:ext cx="1011225" cy="671187"/>
            </a:xfrm>
            <a:prstGeom prst="bentConnector3">
              <a:avLst/>
            </a:prstGeom>
            <a:ln w="53975">
              <a:solidFill>
                <a:schemeClr val="bg1">
                  <a:lumMod val="9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39" idx="3"/>
              <a:endCxn id="23" idx="1"/>
            </p:cNvCxnSpPr>
            <p:nvPr/>
          </p:nvCxnSpPr>
          <p:spPr>
            <a:xfrm flipV="1">
              <a:off x="7302230" y="1804441"/>
              <a:ext cx="1297414" cy="6258"/>
            </a:xfrm>
            <a:prstGeom prst="bentConnector3">
              <a:avLst/>
            </a:prstGeom>
            <a:ln w="50800" cmpd="tri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6317436" y="1889902"/>
              <a:ext cx="470370" cy="39648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/>
            <p:nvPr/>
          </p:nvCxnSpPr>
          <p:spPr>
            <a:xfrm rot="16200000" flipV="1">
              <a:off x="2759736" y="2376478"/>
              <a:ext cx="678109" cy="14183"/>
            </a:xfrm>
            <a:prstGeom prst="bentConnector3">
              <a:avLst/>
            </a:prstGeom>
            <a:ln w="53975">
              <a:solidFill>
                <a:schemeClr val="bg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endCxn id="22" idx="0"/>
            </p:cNvCxnSpPr>
            <p:nvPr/>
          </p:nvCxnSpPr>
          <p:spPr>
            <a:xfrm rot="5400000">
              <a:off x="2875434" y="3735994"/>
              <a:ext cx="493998" cy="7784"/>
            </a:xfrm>
            <a:prstGeom prst="bentConnector3">
              <a:avLst/>
            </a:prstGeom>
            <a:ln w="53975">
              <a:solidFill>
                <a:schemeClr val="bg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32">
              <a:extLst>
                <a:ext uri="{FF2B5EF4-FFF2-40B4-BE49-F238E27FC236}">
                  <a16:creationId xmlns:a16="http://schemas.microsoft.com/office/drawing/2014/main" id="{D2904F57-BE8C-F54A-9D6A-6CE428AC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0189" y="2687831"/>
              <a:ext cx="508405" cy="465847"/>
            </a:xfrm>
            <a:prstGeom prst="rect">
              <a:avLst/>
            </a:prstGeom>
          </p:spPr>
        </p:pic>
        <p:cxnSp>
          <p:nvCxnSpPr>
            <p:cNvPr id="65" name="Elbow Connector 64"/>
            <p:cNvCxnSpPr>
              <a:stCxn id="20" idx="3"/>
              <a:endCxn id="15" idx="1"/>
            </p:cNvCxnSpPr>
            <p:nvPr/>
          </p:nvCxnSpPr>
          <p:spPr>
            <a:xfrm flipV="1">
              <a:off x="3498365" y="2236634"/>
              <a:ext cx="933926" cy="845637"/>
            </a:xfrm>
            <a:prstGeom prst="bentConnector3">
              <a:avLst/>
            </a:prstGeom>
            <a:ln w="50800" cmpd="tri">
              <a:solidFill>
                <a:schemeClr val="accent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553" y="1919233"/>
              <a:ext cx="861882" cy="789773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4432291" y="2003716"/>
              <a:ext cx="646667" cy="597190"/>
              <a:chOff x="4627756" y="1549054"/>
              <a:chExt cx="686905" cy="69226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7756" y="154905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4661" y="1701322"/>
                <a:ext cx="540000" cy="540000"/>
              </a:xfrm>
              <a:prstGeom prst="rect">
                <a:avLst/>
              </a:prstGeom>
            </p:spPr>
          </p:pic>
        </p:grpSp>
        <p:cxnSp>
          <p:nvCxnSpPr>
            <p:cNvPr id="67" name="Elbow Connector 66"/>
            <p:cNvCxnSpPr/>
            <p:nvPr/>
          </p:nvCxnSpPr>
          <p:spPr>
            <a:xfrm>
              <a:off x="5093800" y="2286382"/>
              <a:ext cx="376596" cy="2296"/>
            </a:xfrm>
            <a:prstGeom prst="bentConnector3">
              <a:avLst/>
            </a:prstGeom>
            <a:ln w="38100">
              <a:prstDash val="lgDashDot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33">
              <a:extLst>
                <a:ext uri="{FF2B5EF4-FFF2-40B4-BE49-F238E27FC236}">
                  <a16:creationId xmlns:a16="http://schemas.microsoft.com/office/drawing/2014/main" id="{6476BBE5-AAFC-754B-BD26-B89EEE92F750}"/>
                </a:ext>
              </a:extLst>
            </p:cNvPr>
            <p:cNvGrpSpPr/>
            <p:nvPr/>
          </p:nvGrpSpPr>
          <p:grpSpPr>
            <a:xfrm>
              <a:off x="6788273" y="2642367"/>
              <a:ext cx="511868" cy="465733"/>
              <a:chOff x="4627756" y="1549054"/>
              <a:chExt cx="686905" cy="692268"/>
            </a:xfrm>
          </p:grpSpPr>
          <p:pic>
            <p:nvPicPr>
              <p:cNvPr id="61" name="Picture 34">
                <a:extLst>
                  <a:ext uri="{FF2B5EF4-FFF2-40B4-BE49-F238E27FC236}">
                    <a16:creationId xmlns:a16="http://schemas.microsoft.com/office/drawing/2014/main" id="{294BD75E-A61E-024D-8955-8D536B036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7756" y="154905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62" name="Picture 35">
                <a:extLst>
                  <a:ext uri="{FF2B5EF4-FFF2-40B4-BE49-F238E27FC236}">
                    <a16:creationId xmlns:a16="http://schemas.microsoft.com/office/drawing/2014/main" id="{7101FF9E-5CE9-FC44-AEA3-E45AFE1AC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4661" y="1701322"/>
                <a:ext cx="540000" cy="540000"/>
              </a:xfrm>
              <a:prstGeom prst="rect">
                <a:avLst/>
              </a:prstGeom>
            </p:spPr>
          </p:pic>
        </p:grpSp>
        <p:cxnSp>
          <p:nvCxnSpPr>
            <p:cNvPr id="64" name="Straight Arrow Connector 79">
              <a:extLst>
                <a:ext uri="{FF2B5EF4-FFF2-40B4-BE49-F238E27FC236}">
                  <a16:creationId xmlns:a16="http://schemas.microsoft.com/office/drawing/2014/main" id="{4BB935E5-E512-2448-B482-9D3C31C4AA82}"/>
                </a:ext>
              </a:extLst>
            </p:cNvPr>
            <p:cNvCxnSpPr/>
            <p:nvPr/>
          </p:nvCxnSpPr>
          <p:spPr>
            <a:xfrm>
              <a:off x="6314672" y="2418507"/>
              <a:ext cx="416153" cy="320492"/>
            </a:xfrm>
            <a:prstGeom prst="straightConnector1">
              <a:avLst/>
            </a:prstGeom>
            <a:ln w="31750">
              <a:solidFill>
                <a:srgbClr val="5B9BD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71">
              <a:extLst>
                <a:ext uri="{FF2B5EF4-FFF2-40B4-BE49-F238E27FC236}">
                  <a16:creationId xmlns:a16="http://schemas.microsoft.com/office/drawing/2014/main" id="{78125056-3577-D74D-8CD9-EC8BC44FEA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0141" y="2920754"/>
              <a:ext cx="1300048" cy="5700"/>
            </a:xfrm>
            <a:prstGeom prst="bentConnector3">
              <a:avLst/>
            </a:prstGeom>
            <a:ln w="50800" cmpd="tri">
              <a:solidFill>
                <a:srgbClr val="5B9BD6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33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800124" y="-2379541"/>
            <a:ext cx="12035705" cy="12240232"/>
            <a:chOff x="2800124" y="-2379541"/>
            <a:chExt cx="12035705" cy="12240232"/>
          </a:xfrm>
        </p:grpSpPr>
        <p:sp>
          <p:nvSpPr>
            <p:cNvPr id="57" name="Oval 56"/>
            <p:cNvSpPr/>
            <p:nvPr/>
          </p:nvSpPr>
          <p:spPr>
            <a:xfrm>
              <a:off x="2800124" y="-2379541"/>
              <a:ext cx="12035705" cy="1224023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817974" y="-601255"/>
              <a:ext cx="7952568" cy="808770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58" y="-1062743"/>
            <a:ext cx="540000" cy="540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58" y="-835857"/>
            <a:ext cx="540000" cy="54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268" y="-565857"/>
            <a:ext cx="540000" cy="540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4188862"/>
            <a:ext cx="540000" cy="54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363" y="1866944"/>
            <a:ext cx="540000" cy="540000"/>
          </a:xfrm>
          <a:prstGeom prst="rect">
            <a:avLst/>
          </a:prstGeom>
        </p:spPr>
      </p:pic>
      <p:sp>
        <p:nvSpPr>
          <p:cNvPr id="4" name="Snip and Round Single Corner Rectangle 3"/>
          <p:cNvSpPr/>
          <p:nvPr/>
        </p:nvSpPr>
        <p:spPr>
          <a:xfrm>
            <a:off x="486713" y="1087200"/>
            <a:ext cx="10028176" cy="5475600"/>
          </a:xfrm>
          <a:prstGeom prst="snipRoundRect">
            <a:avLst>
              <a:gd name="adj1" fmla="val 3320"/>
              <a:gd name="adj2" fmla="val 58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7605694" y="1087200"/>
            <a:ext cx="2917819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78089" y="1087200"/>
            <a:ext cx="3449501" cy="5475600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44" y="1571524"/>
            <a:ext cx="508367" cy="46583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790400" y="1526619"/>
            <a:ext cx="511830" cy="465721"/>
            <a:chOff x="4627756" y="1549054"/>
            <a:chExt cx="686905" cy="692268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914665" y="2016677"/>
            <a:ext cx="784880" cy="788814"/>
            <a:chOff x="941294" y="1721224"/>
            <a:chExt cx="833718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914665" y="3585389"/>
            <a:ext cx="784880" cy="788814"/>
            <a:chOff x="941294" y="1721224"/>
            <a:chExt cx="833718" cy="914400"/>
          </a:xfrm>
        </p:grpSpPr>
        <p:sp>
          <p:nvSpPr>
            <p:cNvPr id="9" name="Rounded Rectangle 8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174" y="1580757"/>
            <a:ext cx="508367" cy="46583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57" y="3986886"/>
            <a:ext cx="508367" cy="465835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2713398" y="2687169"/>
            <a:ext cx="784966" cy="805719"/>
            <a:chOff x="2851951" y="2070898"/>
            <a:chExt cx="833810" cy="933996"/>
          </a:xfrm>
        </p:grpSpPr>
        <p:sp>
          <p:nvSpPr>
            <p:cNvPr id="40" name="Rounded Rectangle 39"/>
            <p:cNvSpPr/>
            <p:nvPr/>
          </p:nvSpPr>
          <p:spPr>
            <a:xfrm>
              <a:off x="2851951" y="2070898"/>
              <a:ext cx="833810" cy="93399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951" y="2111999"/>
              <a:ext cx="833810" cy="83381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49" name="Elbow Connector 48"/>
          <p:cNvCxnSpPr>
            <a:stCxn id="12" idx="3"/>
            <a:endCxn id="20" idx="1"/>
          </p:cNvCxnSpPr>
          <p:nvPr/>
        </p:nvCxnSpPr>
        <p:spPr>
          <a:xfrm flipV="1">
            <a:off x="1699545" y="3082271"/>
            <a:ext cx="1013853" cy="2466239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1699545" y="3082271"/>
            <a:ext cx="1011225" cy="850212"/>
          </a:xfrm>
          <a:prstGeom prst="bentConnector3">
            <a:avLst>
              <a:gd name="adj1" fmla="val 33855"/>
            </a:avLst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3"/>
          </p:cNvCxnSpPr>
          <p:nvPr/>
        </p:nvCxnSpPr>
        <p:spPr>
          <a:xfrm>
            <a:off x="1699545" y="2411084"/>
            <a:ext cx="1011225" cy="671187"/>
          </a:xfrm>
          <a:prstGeom prst="bentConnector3">
            <a:avLst/>
          </a:prstGeom>
          <a:ln w="53975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39" idx="3"/>
            <a:endCxn id="23" idx="1"/>
          </p:cNvCxnSpPr>
          <p:nvPr/>
        </p:nvCxnSpPr>
        <p:spPr>
          <a:xfrm flipV="1">
            <a:off x="7302230" y="1804441"/>
            <a:ext cx="1297414" cy="6258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317436" y="1889902"/>
            <a:ext cx="470370" cy="39648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V="1">
            <a:off x="2759736" y="2376478"/>
            <a:ext cx="678109" cy="14183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22" idx="0"/>
          </p:cNvCxnSpPr>
          <p:nvPr/>
        </p:nvCxnSpPr>
        <p:spPr>
          <a:xfrm rot="5400000">
            <a:off x="2875434" y="3735994"/>
            <a:ext cx="493998" cy="7784"/>
          </a:xfrm>
          <a:prstGeom prst="bentConnector3">
            <a:avLst/>
          </a:prstGeom>
          <a:ln w="53975">
            <a:solidFill>
              <a:schemeClr val="bg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2033" y="252248"/>
            <a:ext cx="872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Our Model</a:t>
            </a:r>
          </a:p>
        </p:txBody>
      </p:sp>
      <p:sp>
        <p:nvSpPr>
          <p:cNvPr id="69" name="Rounded Rectangle 43">
            <a:extLst>
              <a:ext uri="{FF2B5EF4-FFF2-40B4-BE49-F238E27FC236}">
                <a16:creationId xmlns:a16="http://schemas.microsoft.com/office/drawing/2014/main" id="{238E1532-F279-454E-806B-27C9A5C38293}"/>
              </a:ext>
            </a:extLst>
          </p:cNvPr>
          <p:cNvSpPr/>
          <p:nvPr/>
        </p:nvSpPr>
        <p:spPr>
          <a:xfrm>
            <a:off x="7601310" y="1284790"/>
            <a:ext cx="2642512" cy="4682994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71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nip and Round Single Corner Rectangle 3">
            <a:extLst>
              <a:ext uri="{FF2B5EF4-FFF2-40B4-BE49-F238E27FC236}">
                <a16:creationId xmlns:a16="http://schemas.microsoft.com/office/drawing/2014/main" id="{637F68FE-4B58-D74D-B76B-63DD98350840}"/>
              </a:ext>
            </a:extLst>
          </p:cNvPr>
          <p:cNvSpPr/>
          <p:nvPr/>
        </p:nvSpPr>
        <p:spPr>
          <a:xfrm>
            <a:off x="4847944" y="1087200"/>
            <a:ext cx="2753803" cy="5475600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accent2">
              <a:lumMod val="40000"/>
              <a:lumOff val="6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Elbow Connector 64"/>
          <p:cNvCxnSpPr>
            <a:stCxn id="20" idx="3"/>
            <a:endCxn id="15" idx="1"/>
          </p:cNvCxnSpPr>
          <p:nvPr/>
        </p:nvCxnSpPr>
        <p:spPr>
          <a:xfrm flipV="1">
            <a:off x="3498365" y="2236634"/>
            <a:ext cx="933926" cy="845637"/>
          </a:xfrm>
          <a:prstGeom prst="bentConnector3">
            <a:avLst/>
          </a:prstGeom>
          <a:ln w="50800" cmpd="tri">
            <a:solidFill>
              <a:schemeClr val="accent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53" y="1919233"/>
            <a:ext cx="861882" cy="78977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4432291" y="2003716"/>
            <a:ext cx="646667" cy="597190"/>
            <a:chOff x="4627756" y="1549054"/>
            <a:chExt cx="686905" cy="69226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7" name="Elbow Connector 66"/>
          <p:cNvCxnSpPr/>
          <p:nvPr/>
        </p:nvCxnSpPr>
        <p:spPr>
          <a:xfrm>
            <a:off x="5093800" y="2286382"/>
            <a:ext cx="376596" cy="2296"/>
          </a:xfrm>
          <a:prstGeom prst="bentConnector3">
            <a:avLst/>
          </a:prstGeom>
          <a:ln w="38100"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33">
            <a:extLst>
              <a:ext uri="{FF2B5EF4-FFF2-40B4-BE49-F238E27FC236}">
                <a16:creationId xmlns:a16="http://schemas.microsoft.com/office/drawing/2014/main" id="{6476BBE5-AAFC-754B-BD26-B89EEE92F750}"/>
              </a:ext>
            </a:extLst>
          </p:cNvPr>
          <p:cNvGrpSpPr/>
          <p:nvPr/>
        </p:nvGrpSpPr>
        <p:grpSpPr>
          <a:xfrm>
            <a:off x="6788273" y="2642367"/>
            <a:ext cx="511868" cy="465733"/>
            <a:chOff x="4627756" y="1549054"/>
            <a:chExt cx="686905" cy="692268"/>
          </a:xfrm>
        </p:grpSpPr>
        <p:pic>
          <p:nvPicPr>
            <p:cNvPr id="61" name="Picture 34">
              <a:extLst>
                <a:ext uri="{FF2B5EF4-FFF2-40B4-BE49-F238E27FC236}">
                  <a16:creationId xmlns:a16="http://schemas.microsoft.com/office/drawing/2014/main" id="{294BD75E-A61E-024D-8955-8D536B036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7756" y="1549054"/>
              <a:ext cx="540000" cy="540000"/>
            </a:xfrm>
            <a:prstGeom prst="rect">
              <a:avLst/>
            </a:prstGeom>
          </p:spPr>
        </p:pic>
        <p:pic>
          <p:nvPicPr>
            <p:cNvPr id="62" name="Picture 35">
              <a:extLst>
                <a:ext uri="{FF2B5EF4-FFF2-40B4-BE49-F238E27FC236}">
                  <a16:creationId xmlns:a16="http://schemas.microsoft.com/office/drawing/2014/main" id="{7101FF9E-5CE9-FC44-AEA3-E45AFE1AC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61" y="1701322"/>
              <a:ext cx="540000" cy="540000"/>
            </a:xfrm>
            <a:prstGeom prst="rect">
              <a:avLst/>
            </a:prstGeom>
          </p:spPr>
        </p:pic>
      </p:grpSp>
      <p:cxnSp>
        <p:nvCxnSpPr>
          <p:cNvPr id="64" name="Straight Arrow Connector 79">
            <a:extLst>
              <a:ext uri="{FF2B5EF4-FFF2-40B4-BE49-F238E27FC236}">
                <a16:creationId xmlns:a16="http://schemas.microsoft.com/office/drawing/2014/main" id="{4BB935E5-E512-2448-B482-9D3C31C4AA82}"/>
              </a:ext>
            </a:extLst>
          </p:cNvPr>
          <p:cNvCxnSpPr/>
          <p:nvPr/>
        </p:nvCxnSpPr>
        <p:spPr>
          <a:xfrm>
            <a:off x="6314672" y="2418507"/>
            <a:ext cx="416153" cy="320492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71">
            <a:extLst>
              <a:ext uri="{FF2B5EF4-FFF2-40B4-BE49-F238E27FC236}">
                <a16:creationId xmlns:a16="http://schemas.microsoft.com/office/drawing/2014/main" id="{78125056-3577-D74D-8CD9-EC8BC44FEACC}"/>
              </a:ext>
            </a:extLst>
          </p:cNvPr>
          <p:cNvCxnSpPr>
            <a:cxnSpLocks/>
          </p:cNvCxnSpPr>
          <p:nvPr/>
        </p:nvCxnSpPr>
        <p:spPr>
          <a:xfrm flipV="1">
            <a:off x="7300141" y="2920754"/>
            <a:ext cx="1300048" cy="5700"/>
          </a:xfrm>
          <a:prstGeom prst="bentConnector3">
            <a:avLst/>
          </a:prstGeom>
          <a:ln w="50800" cmpd="tri">
            <a:solidFill>
              <a:srgbClr val="00B05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">
            <a:extLst>
              <a:ext uri="{FF2B5EF4-FFF2-40B4-BE49-F238E27FC236}">
                <a16:creationId xmlns:a16="http://schemas.microsoft.com/office/drawing/2014/main" id="{E039EDB4-2FBB-AE42-9071-9FE5AC8B2E65}"/>
              </a:ext>
            </a:extLst>
          </p:cNvPr>
          <p:cNvCxnSpPr>
            <a:cxnSpLocks/>
            <a:stCxn id="51" idx="2"/>
          </p:cNvCxnSpPr>
          <p:nvPr/>
        </p:nvCxnSpPr>
        <p:spPr>
          <a:xfrm rot="5400000">
            <a:off x="3979091" y="854669"/>
            <a:ext cx="2582349" cy="7180367"/>
          </a:xfrm>
          <a:prstGeom prst="bentConnector2">
            <a:avLst/>
          </a:prstGeom>
          <a:ln w="104775">
            <a:solidFill>
              <a:schemeClr val="accent1">
                <a:lumMod val="75000"/>
                <a:alpha val="5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14665" y="5154103"/>
            <a:ext cx="784880" cy="788814"/>
            <a:chOff x="941294" y="1721224"/>
            <a:chExt cx="833718" cy="914400"/>
          </a:xfrm>
        </p:grpSpPr>
        <p:sp>
          <p:nvSpPr>
            <p:cNvPr id="12" name="Rounded Rectangle 11"/>
            <p:cNvSpPr/>
            <p:nvPr/>
          </p:nvSpPr>
          <p:spPr>
            <a:xfrm>
              <a:off x="941294" y="1721224"/>
              <a:ext cx="833718" cy="914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541" y="1848224"/>
              <a:ext cx="650240" cy="6502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5BAD49F-209F-134D-A8E8-ABC782FF77AC}"/>
              </a:ext>
            </a:extLst>
          </p:cNvPr>
          <p:cNvGrpSpPr/>
          <p:nvPr/>
        </p:nvGrpSpPr>
        <p:grpSpPr>
          <a:xfrm>
            <a:off x="8606245" y="2687831"/>
            <a:ext cx="700268" cy="648462"/>
            <a:chOff x="8600189" y="2687831"/>
            <a:chExt cx="700268" cy="648462"/>
          </a:xfrm>
        </p:grpSpPr>
        <p:pic>
          <p:nvPicPr>
            <p:cNvPr id="51" name="Picture 32">
              <a:extLst>
                <a:ext uri="{FF2B5EF4-FFF2-40B4-BE49-F238E27FC236}">
                  <a16:creationId xmlns:a16="http://schemas.microsoft.com/office/drawing/2014/main" id="{D2904F57-BE8C-F54A-9D6A-6CE428AC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0189" y="2687831"/>
              <a:ext cx="508405" cy="465847"/>
            </a:xfrm>
            <a:prstGeom prst="rect">
              <a:avLst/>
            </a:prstGeom>
          </p:spPr>
        </p:pic>
        <p:pic>
          <p:nvPicPr>
            <p:cNvPr id="66" name="Picture 18">
              <a:extLst>
                <a:ext uri="{FF2B5EF4-FFF2-40B4-BE49-F238E27FC236}">
                  <a16:creationId xmlns:a16="http://schemas.microsoft.com/office/drawing/2014/main" id="{FAC64FA6-AC13-5749-98D5-FCB7A833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7076" y="3021641"/>
              <a:ext cx="343381" cy="314652"/>
            </a:xfrm>
            <a:prstGeom prst="rect">
              <a:avLst/>
            </a:prstGeom>
          </p:spPr>
        </p:pic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B917F957-E6C8-C64F-9699-314C63F30D9F}"/>
              </a:ext>
            </a:extLst>
          </p:cNvPr>
          <p:cNvGrpSpPr/>
          <p:nvPr/>
        </p:nvGrpSpPr>
        <p:grpSpPr>
          <a:xfrm>
            <a:off x="3504618" y="3541039"/>
            <a:ext cx="4792858" cy="2813731"/>
            <a:chOff x="3504618" y="3541039"/>
            <a:chExt cx="4792858" cy="2813731"/>
          </a:xfrm>
        </p:grpSpPr>
        <p:sp>
          <p:nvSpPr>
            <p:cNvPr id="73" name="Rounded Rectangle 44">
              <a:extLst>
                <a:ext uri="{FF2B5EF4-FFF2-40B4-BE49-F238E27FC236}">
                  <a16:creationId xmlns:a16="http://schemas.microsoft.com/office/drawing/2014/main" id="{D0D7FCFA-8129-6A43-919D-302BDB68BFE3}"/>
                </a:ext>
              </a:extLst>
            </p:cNvPr>
            <p:cNvSpPr/>
            <p:nvPr/>
          </p:nvSpPr>
          <p:spPr>
            <a:xfrm>
              <a:off x="3504618" y="4244691"/>
              <a:ext cx="4792858" cy="211007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Manage Stock &amp; Procurement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Incentive competition between providers at whole SCM Level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Award bonuses based on quality and timeliness </a:t>
              </a:r>
            </a:p>
          </p:txBody>
        </p:sp>
        <p:sp>
          <p:nvSpPr>
            <p:cNvPr id="74" name="TextBox 46">
              <a:extLst>
                <a:ext uri="{FF2B5EF4-FFF2-40B4-BE49-F238E27FC236}">
                  <a16:creationId xmlns:a16="http://schemas.microsoft.com/office/drawing/2014/main" id="{925CD37D-AFC4-7B4F-B4F4-BEC06B94A164}"/>
                </a:ext>
              </a:extLst>
            </p:cNvPr>
            <p:cNvSpPr txBox="1"/>
            <p:nvPr/>
          </p:nvSpPr>
          <p:spPr>
            <a:xfrm>
              <a:off x="3931538" y="3541039"/>
              <a:ext cx="366114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/>
                <a:t>Further Use Cases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24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1359 L -0.00013 0.39436 L -0.60716 0.40455 " pathEditMode="fixed" rAng="0" ptsTypes="AAA">
                                      <p:cBhvr>
                                        <p:cTn id="6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43" y="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Macintosh PowerPoint</Application>
  <PresentationFormat>Breitbild</PresentationFormat>
  <Paragraphs>12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Danel Ramirez</dc:creator>
  <cp:lastModifiedBy>Ein Microsoft Office-Anwender</cp:lastModifiedBy>
  <cp:revision>28</cp:revision>
  <dcterms:created xsi:type="dcterms:W3CDTF">2018-02-03T16:59:01Z</dcterms:created>
  <dcterms:modified xsi:type="dcterms:W3CDTF">2018-02-03T19:57:41Z</dcterms:modified>
</cp:coreProperties>
</file>