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/>
    <p:restoredTop sz="94694"/>
  </p:normalViewPr>
  <p:slideViewPr>
    <p:cSldViewPr snapToGrid="0" snapToObjects="1" showGuides="1">
      <p:cViewPr varScale="1">
        <p:scale>
          <a:sx n="119" d="100"/>
          <a:sy n="119" d="100"/>
        </p:scale>
        <p:origin x="232" y="10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1" d="100"/>
          <a:sy n="131" d="100"/>
        </p:scale>
        <p:origin x="486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299AD-772B-BE4A-AEC5-0C69EA39184B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C59AB-89C2-A74C-A2D1-467A58FA29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0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Tokenization</a:t>
            </a:r>
            <a:r>
              <a:rPr lang="de-DE" dirty="0"/>
              <a:t>: Create private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59AB-89C2-A74C-A2D1-467A58FA29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7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D970-9E76-3C49-ABE3-192139B6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8ECBF8-FEC6-EF4F-BCE7-3BC0BF7F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513C4-7BD9-0148-B456-2903BCE2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3271C-FEC8-F143-8177-CC57D23A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74E67-21D5-FC4E-BAE4-E239AF6D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99F87-3172-7C4C-B649-0877EB3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468CE4-53C7-7747-9AB7-AB03D32F8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7698A-53E4-9C40-A384-C25E2019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78A12-6199-0047-9392-DB6E22B6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C54F0-F9A7-F242-A92E-605DD44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780363-D83F-9345-8C29-1DA1175B9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BD10A-9E44-FA48-BB3C-46485DBF6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E64C8-8B1B-C343-84A2-EA3663A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DBD41-FDAB-4442-B9A5-77A2D9A7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138EA-A8BA-1345-95D4-E782365F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34703-8DD0-FA46-9112-B0016C6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1E9EA-7457-774C-8A62-0B85771D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583D8-0478-9A47-8080-7B82AA9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D31A8-68D6-D744-B9AB-68547F9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8BB1B-4328-464A-BD4E-AFA4D1E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31E10-A572-3244-BDD3-85D5EBD1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E6CEC-2AAC-1C43-B247-0DBAA20B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B3413-63EF-9A4E-89E2-51774DD6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54F71-5788-6B4D-B02A-491CD8AE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CCE5B-0256-654E-A8DA-5BC6B30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D57C0-ED30-3B48-99EB-67222629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BF8EA-6C6F-4547-8441-38FCFA4D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CAE6F-50FB-0C45-80DC-27A4A5E0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528AF-001C-F248-B4C8-1BACCB80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61E24-6A12-B349-B15E-250A06C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B4F12-D954-3D44-9C65-4D5207E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C40A0-803B-9248-8158-388D8843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7A1BC-EDDD-B143-A878-B5A4652B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319CF4-C08B-1F4A-BA61-12BDF9A4D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F817B6-B11B-2E4F-BE4F-B00D9199B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70F5B9-9BE7-D342-B632-9754AA34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5D615F-6F01-9245-AED8-1BC638A0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84F0D1-814A-3D4E-B3C8-56228762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3240DD-9F85-234B-B136-AFBA27C2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F54A1-DDEB-7142-BFFC-AE019C04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D8AC31-1D42-2C40-8074-7E5C63B8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487503-CE8A-A14D-A071-86B0549C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997F2-F675-674A-AFC1-ED09F5D8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8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2206D5-4242-8340-8F67-3BE58C10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70976D-E016-3C44-B1A3-CEE3C35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F487B-37FD-8740-AFCD-6FBA99C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1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2FB69-C3FA-BB4B-BEA6-196787B3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29ED5-DC1F-4D42-9AD4-CCD3F2A4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618E0C-0DFC-F94F-A542-D435E0A5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D760F-84F5-4A44-BDAD-E05048F4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5249D-F722-2649-BBC2-6C850D4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6B01-5D8F-174F-9018-F95068EB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2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A70C6-4734-494D-8F6F-36395C5E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6145DB-31BE-0F46-9C10-8A970C990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51C492-BFC1-6C4E-AE29-E37AC939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3531C-A3E5-A84B-9CBF-0DD63D7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10A25-40C0-0D4C-88CC-61FEFEAE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929BB-6071-5A41-BB15-0CA6F854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3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3588F6-FDF0-9649-8417-91BFD63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1B321-EA21-EE46-AE3D-B24EEA4C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BD1F4-E8C2-194C-9776-5CFD7F28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58BD8-14C1-944B-BEAC-24190E8B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F575C-DC8E-BB45-8301-8A37965A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8466A-C2CD-3E4D-83AF-1AB6672D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ChainReaction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DAE036-9DE0-6947-85F0-C735800F6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12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B68CE-8396-4543-9DC1-122A146C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45A26-98EC-0449-9EAA-4803AF57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  <a:p>
            <a:r>
              <a:rPr lang="de-DE" dirty="0"/>
              <a:t>Solution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?</a:t>
            </a:r>
          </a:p>
          <a:p>
            <a:r>
              <a:rPr lang="de-DE" dirty="0"/>
              <a:t>Show </a:t>
            </a:r>
            <a:r>
              <a:rPr lang="de-DE" dirty="0" err="1"/>
              <a:t>screencast</a:t>
            </a: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143765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58" y="-1062743"/>
            <a:ext cx="540000" cy="5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58" y="-835857"/>
            <a:ext cx="540000" cy="5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68" y="-565857"/>
            <a:ext cx="540000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8862"/>
            <a:ext cx="540000" cy="54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63" y="1866944"/>
            <a:ext cx="540000" cy="54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Our Model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4037047-10DE-5645-BBFF-F8C49B3324FF}"/>
              </a:ext>
            </a:extLst>
          </p:cNvPr>
          <p:cNvGrpSpPr/>
          <p:nvPr/>
        </p:nvGrpSpPr>
        <p:grpSpPr>
          <a:xfrm>
            <a:off x="478089" y="1087200"/>
            <a:ext cx="10045424" cy="5475600"/>
            <a:chOff x="478089" y="1087200"/>
            <a:chExt cx="10045424" cy="5475600"/>
          </a:xfrm>
        </p:grpSpPr>
        <p:sp>
          <p:nvSpPr>
            <p:cNvPr id="4" name="Snip and Round Single Corner Rectangle 3"/>
            <p:cNvSpPr/>
            <p:nvPr/>
          </p:nvSpPr>
          <p:spPr>
            <a:xfrm>
              <a:off x="486713" y="1087200"/>
              <a:ext cx="10028176" cy="5475600"/>
            </a:xfrm>
            <a:prstGeom prst="snipRoundRect">
              <a:avLst>
                <a:gd name="adj1" fmla="val 3320"/>
                <a:gd name="adj2" fmla="val 58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605694" y="1087200"/>
              <a:ext cx="2917819" cy="54756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78089" y="1087200"/>
              <a:ext cx="3449501" cy="54756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644" y="1571524"/>
              <a:ext cx="508367" cy="465835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6790400" y="1526619"/>
              <a:ext cx="511830" cy="465721"/>
              <a:chOff x="4627756" y="1549054"/>
              <a:chExt cx="686905" cy="69226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914665" y="2016677"/>
              <a:ext cx="784880" cy="788814"/>
              <a:chOff x="941294" y="1721224"/>
              <a:chExt cx="833718" cy="914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914665" y="3585389"/>
              <a:ext cx="784880" cy="788814"/>
              <a:chOff x="941294" y="1721224"/>
              <a:chExt cx="833718" cy="914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914665" y="5154103"/>
              <a:ext cx="784880" cy="788814"/>
              <a:chOff x="941294" y="1721224"/>
              <a:chExt cx="833718" cy="914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74" y="1580757"/>
              <a:ext cx="508367" cy="46583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357" y="3986886"/>
              <a:ext cx="508367" cy="46583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2713398" y="2687169"/>
              <a:ext cx="784966" cy="805719"/>
              <a:chOff x="2851951" y="2070898"/>
              <a:chExt cx="833810" cy="93399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851951" y="2070898"/>
                <a:ext cx="833810" cy="93399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1951" y="2111999"/>
                <a:ext cx="833810" cy="83381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49" name="Elbow Connector 48"/>
            <p:cNvCxnSpPr>
              <a:stCxn id="12" idx="3"/>
              <a:endCxn id="20" idx="1"/>
            </p:cNvCxnSpPr>
            <p:nvPr/>
          </p:nvCxnSpPr>
          <p:spPr>
            <a:xfrm flipV="1">
              <a:off x="1699545" y="3082271"/>
              <a:ext cx="1013853" cy="2466239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flipV="1">
              <a:off x="1699545" y="3082271"/>
              <a:ext cx="1011225" cy="850212"/>
            </a:xfrm>
            <a:prstGeom prst="bentConnector3">
              <a:avLst>
                <a:gd name="adj1" fmla="val 33855"/>
              </a:avLst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6" idx="3"/>
            </p:cNvCxnSpPr>
            <p:nvPr/>
          </p:nvCxnSpPr>
          <p:spPr>
            <a:xfrm>
              <a:off x="1699545" y="2411084"/>
              <a:ext cx="1011225" cy="671187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39" idx="3"/>
              <a:endCxn id="23" idx="1"/>
            </p:cNvCxnSpPr>
            <p:nvPr/>
          </p:nvCxnSpPr>
          <p:spPr>
            <a:xfrm flipV="1">
              <a:off x="7302230" y="1804441"/>
              <a:ext cx="1297414" cy="6258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317436" y="1889902"/>
              <a:ext cx="470370" cy="39648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rot="16200000" flipV="1">
              <a:off x="2759736" y="2376478"/>
              <a:ext cx="678109" cy="14183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22" idx="0"/>
            </p:cNvCxnSpPr>
            <p:nvPr/>
          </p:nvCxnSpPr>
          <p:spPr>
            <a:xfrm rot="5400000">
              <a:off x="2875434" y="3735994"/>
              <a:ext cx="493998" cy="7784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cxnSp>
          <p:nvCxnSpPr>
            <p:cNvPr id="65" name="Elbow Connector 64"/>
            <p:cNvCxnSpPr>
              <a:stCxn id="20" idx="3"/>
              <a:endCxn id="15" idx="1"/>
            </p:cNvCxnSpPr>
            <p:nvPr/>
          </p:nvCxnSpPr>
          <p:spPr>
            <a:xfrm flipV="1">
              <a:off x="3498365" y="2236634"/>
              <a:ext cx="933926" cy="845637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432291" y="2003716"/>
              <a:ext cx="646667" cy="597190"/>
              <a:chOff x="4627756" y="1549054"/>
              <a:chExt cx="686905" cy="69226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cxnSp>
          <p:nvCxnSpPr>
            <p:cNvPr id="67" name="Elbow Connector 66"/>
            <p:cNvCxnSpPr/>
            <p:nvPr/>
          </p:nvCxnSpPr>
          <p:spPr>
            <a:xfrm>
              <a:off x="5093800" y="2286382"/>
              <a:ext cx="376596" cy="2296"/>
            </a:xfrm>
            <a:prstGeom prst="bentConnector3">
              <a:avLst/>
            </a:prstGeom>
            <a:ln w="38100">
              <a:prstDash val="lgDashDot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33">
              <a:extLst>
                <a:ext uri="{FF2B5EF4-FFF2-40B4-BE49-F238E27FC236}">
                  <a16:creationId xmlns:a16="http://schemas.microsoft.com/office/drawing/2014/main" id="{6476BBE5-AAFC-754B-BD26-B89EEE92F750}"/>
                </a:ext>
              </a:extLst>
            </p:cNvPr>
            <p:cNvGrpSpPr/>
            <p:nvPr/>
          </p:nvGrpSpPr>
          <p:grpSpPr>
            <a:xfrm>
              <a:off x="6788273" y="2642367"/>
              <a:ext cx="511868" cy="465733"/>
              <a:chOff x="4627756" y="1549054"/>
              <a:chExt cx="686905" cy="692268"/>
            </a:xfrm>
          </p:grpSpPr>
          <p:pic>
            <p:nvPicPr>
              <p:cNvPr id="61" name="Picture 34">
                <a:extLst>
                  <a:ext uri="{FF2B5EF4-FFF2-40B4-BE49-F238E27FC236}">
                    <a16:creationId xmlns:a16="http://schemas.microsoft.com/office/drawing/2014/main" id="{294BD75E-A61E-024D-8955-8D536B036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62" name="Picture 35">
                <a:extLst>
                  <a:ext uri="{FF2B5EF4-FFF2-40B4-BE49-F238E27FC236}">
                    <a16:creationId xmlns:a16="http://schemas.microsoft.com/office/drawing/2014/main" id="{7101FF9E-5CE9-FC44-AEA3-E45AFE1AC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cxnSp>
          <p:nvCxnSpPr>
            <p:cNvPr id="64" name="Straight Arrow Connector 79">
              <a:extLst>
                <a:ext uri="{FF2B5EF4-FFF2-40B4-BE49-F238E27FC236}">
                  <a16:creationId xmlns:a16="http://schemas.microsoft.com/office/drawing/2014/main" id="{4BB935E5-E512-2448-B482-9D3C31C4AA82}"/>
                </a:ext>
              </a:extLst>
            </p:cNvPr>
            <p:cNvCxnSpPr/>
            <p:nvPr/>
          </p:nvCxnSpPr>
          <p:spPr>
            <a:xfrm>
              <a:off x="6314672" y="2418507"/>
              <a:ext cx="416153" cy="320492"/>
            </a:xfrm>
            <a:prstGeom prst="straightConnector1">
              <a:avLst/>
            </a:prstGeom>
            <a:ln w="31750">
              <a:solidFill>
                <a:srgbClr val="5B9BD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71">
              <a:extLst>
                <a:ext uri="{FF2B5EF4-FFF2-40B4-BE49-F238E27FC236}">
                  <a16:creationId xmlns:a16="http://schemas.microsoft.com/office/drawing/2014/main" id="{78125056-3577-D74D-8CD9-EC8BC44FE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141" y="2920754"/>
              <a:ext cx="1300048" cy="5700"/>
            </a:xfrm>
            <a:prstGeom prst="bentConnector3">
              <a:avLst/>
            </a:prstGeom>
            <a:ln w="50800" cmpd="tri">
              <a:solidFill>
                <a:srgbClr val="5B9BD6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7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58" y="-1062743"/>
            <a:ext cx="540000" cy="5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58" y="-835857"/>
            <a:ext cx="540000" cy="5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68" y="-565857"/>
            <a:ext cx="540000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8862"/>
            <a:ext cx="540000" cy="54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63" y="1866944"/>
            <a:ext cx="540000" cy="540000"/>
          </a:xfrm>
          <a:prstGeom prst="rect">
            <a:avLst/>
          </a:prstGeom>
        </p:spPr>
      </p:pic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Our Model</a:t>
            </a:r>
          </a:p>
        </p:txBody>
      </p:sp>
      <p:sp>
        <p:nvSpPr>
          <p:cNvPr id="69" name="Rounded Rectangle 43">
            <a:extLst>
              <a:ext uri="{FF2B5EF4-FFF2-40B4-BE49-F238E27FC236}">
                <a16:creationId xmlns:a16="http://schemas.microsoft.com/office/drawing/2014/main" id="{238E1532-F279-454E-806B-27C9A5C38293}"/>
              </a:ext>
            </a:extLst>
          </p:cNvPr>
          <p:cNvSpPr/>
          <p:nvPr/>
        </p:nvSpPr>
        <p:spPr>
          <a:xfrm>
            <a:off x="7601310" y="1284790"/>
            <a:ext cx="2642512" cy="46829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and Round Single Corner Rectangle 3">
            <a:extLst>
              <a:ext uri="{FF2B5EF4-FFF2-40B4-BE49-F238E27FC236}">
                <a16:creationId xmlns:a16="http://schemas.microsoft.com/office/drawing/2014/main" id="{637F68FE-4B58-D74D-B76B-63DD98350840}"/>
              </a:ext>
            </a:extLst>
          </p:cNvPr>
          <p:cNvSpPr/>
          <p:nvPr/>
        </p:nvSpPr>
        <p:spPr>
          <a:xfrm>
            <a:off x="4847944" y="1087200"/>
            <a:ext cx="2753803" cy="5475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53" y="1919233"/>
            <a:ext cx="861882" cy="78977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>
            <a:extLst>
              <a:ext uri="{FF2B5EF4-FFF2-40B4-BE49-F238E27FC236}">
                <a16:creationId xmlns:a16="http://schemas.microsoft.com/office/drawing/2014/main" id="{E039EDB4-2FBB-AE42-9071-9FE5AC8B2E65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3979091" y="854669"/>
            <a:ext cx="2582349" cy="7180367"/>
          </a:xfrm>
          <a:prstGeom prst="bentConnector2">
            <a:avLst/>
          </a:prstGeom>
          <a:ln w="104775">
            <a:solidFill>
              <a:schemeClr val="accent1">
                <a:lumMod val="75000"/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5BAD49F-209F-134D-A8E8-ABC782FF77AC}"/>
              </a:ext>
            </a:extLst>
          </p:cNvPr>
          <p:cNvGrpSpPr/>
          <p:nvPr/>
        </p:nvGrpSpPr>
        <p:grpSpPr>
          <a:xfrm>
            <a:off x="8606245" y="2687831"/>
            <a:ext cx="700268" cy="648462"/>
            <a:chOff x="8600189" y="2687831"/>
            <a:chExt cx="700268" cy="648462"/>
          </a:xfrm>
        </p:grpSpPr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66" name="Picture 18">
              <a:extLst>
                <a:ext uri="{FF2B5EF4-FFF2-40B4-BE49-F238E27FC236}">
                  <a16:creationId xmlns:a16="http://schemas.microsoft.com/office/drawing/2014/main" id="{FAC64FA6-AC13-5749-98D5-FCB7A833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917F957-E6C8-C64F-9699-314C63F30D9F}"/>
              </a:ext>
            </a:extLst>
          </p:cNvPr>
          <p:cNvGrpSpPr/>
          <p:nvPr/>
        </p:nvGrpSpPr>
        <p:grpSpPr>
          <a:xfrm>
            <a:off x="3504618" y="3541039"/>
            <a:ext cx="4792858" cy="2813731"/>
            <a:chOff x="3504618" y="3541039"/>
            <a:chExt cx="4792858" cy="2813731"/>
          </a:xfrm>
        </p:grpSpPr>
        <p:sp>
          <p:nvSpPr>
            <p:cNvPr id="73" name="Rounded Rectangle 44">
              <a:extLst>
                <a:ext uri="{FF2B5EF4-FFF2-40B4-BE49-F238E27FC236}">
                  <a16:creationId xmlns:a16="http://schemas.microsoft.com/office/drawing/2014/main" id="{D0D7FCFA-8129-6A43-919D-302BDB68BFE3}"/>
                </a:ext>
              </a:extLst>
            </p:cNvPr>
            <p:cNvSpPr/>
            <p:nvPr/>
          </p:nvSpPr>
          <p:spPr>
            <a:xfrm>
              <a:off x="3504618" y="4244691"/>
              <a:ext cx="4792858" cy="21100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Stock &amp; Procurement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Incentive competition between providers at whole SCM Level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Award bonuses based on quality and timeliness </a:t>
              </a:r>
            </a:p>
          </p:txBody>
        </p:sp>
        <p:sp>
          <p:nvSpPr>
            <p:cNvPr id="74" name="TextBox 46">
              <a:extLst>
                <a:ext uri="{FF2B5EF4-FFF2-40B4-BE49-F238E27FC236}">
                  <a16:creationId xmlns:a16="http://schemas.microsoft.com/office/drawing/2014/main" id="{925CD37D-AFC4-7B4F-B4F4-BEC06B94A164}"/>
                </a:ext>
              </a:extLst>
            </p:cNvPr>
            <p:cNvSpPr txBox="1"/>
            <p:nvPr/>
          </p:nvSpPr>
          <p:spPr>
            <a:xfrm>
              <a:off x="3931538" y="3541039"/>
              <a:ext cx="36611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/>
                <a:t>Further Use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7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359 L -0.00013 0.39436 L -0.60716 0.40455 " pathEditMode="fixed" rAng="0" ptsTypes="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43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4C486-7694-F44D-87FB-57205132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FEB7C-EA76-1847-8909-C129047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25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DE1AD5E-6DCD-7C44-834C-5A33C67B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Git</a:t>
            </a:r>
            <a:r>
              <a:rPr lang="de-DE" dirty="0"/>
              <a:t> Repository (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r>
              <a:rPr lang="de-DE" dirty="0"/>
              <a:t>Implementation</a:t>
            </a:r>
          </a:p>
          <a:p>
            <a:pPr lvl="1"/>
            <a:r>
              <a:rPr lang="de-DE" dirty="0"/>
              <a:t>Python</a:t>
            </a:r>
          </a:p>
          <a:p>
            <a:pPr lvl="2"/>
            <a:r>
              <a:rPr lang="de-DE" dirty="0"/>
              <a:t>Wallet</a:t>
            </a:r>
          </a:p>
          <a:p>
            <a:pPr lvl="2"/>
            <a:r>
              <a:rPr lang="de-DE" dirty="0"/>
              <a:t>Controller // Management Unit</a:t>
            </a:r>
          </a:p>
          <a:p>
            <a:pPr lvl="1"/>
            <a:r>
              <a:rPr lang="de-DE" dirty="0" err="1"/>
              <a:t>Jquery</a:t>
            </a:r>
            <a:r>
              <a:rPr lang="de-DE" dirty="0"/>
              <a:t> / JS: Web UI</a:t>
            </a:r>
          </a:p>
          <a:p>
            <a:pPr lvl="1"/>
            <a:r>
              <a:rPr lang="de-DE" dirty="0" err="1"/>
              <a:t>Solidity</a:t>
            </a:r>
            <a:r>
              <a:rPr lang="de-DE" dirty="0"/>
              <a:t> - Smart </a:t>
            </a:r>
            <a:r>
              <a:rPr lang="de-DE" dirty="0" err="1"/>
              <a:t>Contract</a:t>
            </a:r>
            <a:endParaRPr lang="de-DE" dirty="0"/>
          </a:p>
          <a:p>
            <a:pPr lvl="1"/>
            <a:r>
              <a:rPr lang="de-DE" dirty="0"/>
              <a:t>REST APIs // </a:t>
            </a:r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 err="1"/>
              <a:t>Blockchain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Ganache2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5C6BC-203D-A640-B734-55F38F12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Technologies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E21850-3288-F743-8E46-8F12ED57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060" y="1147978"/>
            <a:ext cx="1758279" cy="17582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2F4E7F3-1178-FC45-AAE9-884F5977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1" y="2623371"/>
            <a:ext cx="1595718" cy="15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04CB9-04DF-9E49-A69B-D4221A2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Ethereum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5AEE6-FBC7-1F41-A33E-FCC64608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Provides</a:t>
            </a:r>
            <a:r>
              <a:rPr lang="de-DE" dirty="0"/>
              <a:t> smart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/>
              <a:t>Computer </a:t>
            </a:r>
            <a:r>
              <a:rPr lang="de-DE" dirty="0" err="1"/>
              <a:t>protocol</a:t>
            </a:r>
            <a:endParaRPr lang="de-DE" dirty="0"/>
          </a:p>
          <a:p>
            <a:pPr lvl="1"/>
            <a:r>
              <a:rPr lang="de-DE" dirty="0" err="1"/>
              <a:t>Digitally</a:t>
            </a:r>
            <a:r>
              <a:rPr lang="de-DE" dirty="0"/>
              <a:t> </a:t>
            </a:r>
            <a:r>
              <a:rPr lang="de-DE" dirty="0" err="1"/>
              <a:t>verifies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enforces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negotiation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contract</a:t>
            </a:r>
            <a:endParaRPr lang="de-DE" dirty="0"/>
          </a:p>
          <a:p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Tokenization</a:t>
            </a:r>
            <a:endParaRPr lang="de-DE" dirty="0"/>
          </a:p>
          <a:p>
            <a:r>
              <a:rPr lang="de-DE" dirty="0"/>
              <a:t>Knowledge </a:t>
            </a:r>
            <a:r>
              <a:rPr lang="de-DE" dirty="0" err="1"/>
              <a:t>available</a:t>
            </a:r>
            <a:r>
              <a:rPr lang="de-DE" dirty="0"/>
              <a:t> @Team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56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6E4C9-799A-5045-B917-4A2BA604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962BF-4A51-364B-AC87-F34E8BFA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41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38C21-B782-254A-9992-67CCBC6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191A7-C298-2C45-880A-ECE92859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19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345113-5729-9E46-871D-73B9D6BB2E5E}">
  <we:reference id="wa104178141" version="3.1.7.1" store="de-DE" storeType="OMEX"/>
  <we:alternateReferences>
    <we:reference id="WA104178141" version="3.1.7.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Breitbild</PresentationFormat>
  <Paragraphs>40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ChainReaction</vt:lpstr>
      <vt:lpstr>Agenda</vt:lpstr>
      <vt:lpstr>PowerPoint-Präsentation</vt:lpstr>
      <vt:lpstr>PowerPoint-Präsentation</vt:lpstr>
      <vt:lpstr>PowerPoint-Präsentation</vt:lpstr>
      <vt:lpstr>Used Technologies</vt:lpstr>
      <vt:lpstr>Why use Ethereum blockchain?</vt:lpstr>
      <vt:lpstr>PowerPoint-Präsentation</vt:lpstr>
      <vt:lpstr>Further Use Cases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ChainReaction</dc:title>
  <dc:creator>Ein Microsoft Office-Anwender</dc:creator>
  <cp:lastModifiedBy>Ein Microsoft Office-Anwender</cp:lastModifiedBy>
  <cp:revision>25</cp:revision>
  <dcterms:created xsi:type="dcterms:W3CDTF">2018-02-03T16:04:29Z</dcterms:created>
  <dcterms:modified xsi:type="dcterms:W3CDTF">2018-02-03T19:58:09Z</dcterms:modified>
</cp:coreProperties>
</file>