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2" r:id="rId8"/>
    <p:sldId id="27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6" autoAdjust="0"/>
    <p:restoredTop sz="86377" autoAdjust="0"/>
  </p:normalViewPr>
  <p:slideViewPr>
    <p:cSldViewPr>
      <p:cViewPr varScale="1">
        <p:scale>
          <a:sx n="91" d="100"/>
          <a:sy n="91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Screenshot 2019-02-12 at 18.08.35.png"/>
          <p:cNvPicPr>
            <a:picLocks noChangeAspect="1"/>
          </p:cNvPicPr>
          <p:nvPr userDrawn="1"/>
        </p:nvPicPr>
        <p:blipFill>
          <a:blip r:embed="rId2" cstate="print"/>
          <a:srcRect r="1176"/>
          <a:stretch>
            <a:fillRect/>
          </a:stretch>
        </p:blipFill>
        <p:spPr>
          <a:xfrm>
            <a:off x="72008" y="3573016"/>
            <a:ext cx="9036496" cy="2946294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61304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Group 3</a:t>
            </a:r>
          </a:p>
          <a:p>
            <a:pPr>
              <a:defRPr/>
            </a:pP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Alexander Jaus, Juan Gutierrez, Max Schäufele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Max%20Sch&#228;ufele\Desktop\KIT\4.%20Semester\HBP%20Praktikum\hbpprak_2018_throwing\Presentation\GymEnvCar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rezamika/evostra/blob/master/evostra/algorithms/evolution_strategy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de-DE" sz="2600" b="1" smtClean="0">
                <a:solidFill>
                  <a:schemeClr val="tx2"/>
                </a:solidFill>
              </a:rPr>
              <a:t>Praktikum Virtual Neurorobotics im Human Brain Project</a:t>
            </a:r>
            <a:endParaRPr lang="en-GB" altLang="de-DE" sz="2600" b="1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de-DE" sz="1600" b="1" dirty="0" smtClean="0">
                <a:solidFill>
                  <a:srgbClr val="000000"/>
                </a:solidFill>
              </a:rPr>
              <a:t>Final Presentation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de-DE" sz="1600" b="1" dirty="0" smtClean="0">
                <a:solidFill>
                  <a:srgbClr val="000000"/>
                </a:solidFill>
              </a:rPr>
              <a:t>13. February 2019</a:t>
            </a:r>
            <a:endParaRPr lang="en-GB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Ideas</a:t>
            </a:r>
          </a:p>
          <a:p>
            <a:r>
              <a:rPr lang="en-GB" dirty="0" smtClean="0"/>
              <a:t>Evolutionary strategy</a:t>
            </a:r>
          </a:p>
          <a:p>
            <a:r>
              <a:rPr lang="en-GB" dirty="0" smtClean="0"/>
              <a:t>Results / Demo</a:t>
            </a:r>
          </a:p>
          <a:p>
            <a:r>
              <a:rPr lang="en-GB" dirty="0" smtClean="0"/>
              <a:t>Problems / Conclusions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pPr>
                <a:defRPr/>
              </a:pPr>
              <a:t>12.02.2019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Ideas</a:t>
            </a:r>
            <a:endParaRPr lang="en-GB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Reward-modulated STDP</a:t>
            </a: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Unsupervised, online learning algorithm based on </a:t>
            </a:r>
            <a:r>
              <a:rPr lang="en-GB" dirty="0" err="1" smtClean="0"/>
              <a:t>Hebbian</a:t>
            </a:r>
            <a:r>
              <a:rPr lang="en-GB" dirty="0" smtClean="0"/>
              <a:t> learning</a:t>
            </a:r>
          </a:p>
          <a:p>
            <a:r>
              <a:rPr lang="en-GB" dirty="0" smtClean="0"/>
              <a:t>Problem: no updates, if there is no reward.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mtClean="0"/>
              <a:t>Evolutonary Strategy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Heuristic search procedures inspired by natural evolution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pic>
        <p:nvPicPr>
          <p:cNvPr id="9" name="GymEnvCa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004048" y="3573015"/>
            <a:ext cx="3168352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Strategy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pic>
        <p:nvPicPr>
          <p:cNvPr id="6" name="Grafik 5" descr="WhatsApp Image 2019-02-12 at 15.46.1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08095"/>
            <a:ext cx="8208912" cy="2236929"/>
          </a:xfrm>
          <a:prstGeom prst="rect">
            <a:avLst/>
          </a:prstGeom>
        </p:spPr>
      </p:pic>
      <p:pic>
        <p:nvPicPr>
          <p:cNvPr id="7" name="Grafik 6" descr="ev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25658"/>
            <a:ext cx="8028384" cy="2167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Strategy  </a:t>
            </a:r>
            <a:r>
              <a:rPr lang="en-GB" dirty="0" smtClean="0">
                <a:latin typeface="Arial"/>
                <a:cs typeface="Arial"/>
              </a:rPr>
              <a:t>̶ 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Used </a:t>
            </a:r>
            <a:r>
              <a:rPr lang="en-GB" dirty="0" smtClean="0"/>
              <a:t>Implementation of Evolutionary Strategy from </a:t>
            </a:r>
            <a:r>
              <a:rPr lang="en-GB" dirty="0" smtClean="0">
                <a:hlinkClick r:id="rId2"/>
              </a:rPr>
              <a:t>https://github.com/alirezamika/evostra/blob/master/evostra/algorithms/evolution_strategy.py</a:t>
            </a:r>
            <a:endParaRPr lang="en-GB" dirty="0" smtClean="0"/>
          </a:p>
          <a:p>
            <a:pPr lvl="1"/>
            <a:r>
              <a:rPr lang="en-GB" dirty="0" smtClean="0"/>
              <a:t>Based on the paper:</a:t>
            </a:r>
            <a:r>
              <a:rPr lang="en-US" dirty="0" smtClean="0"/>
              <a:t> </a:t>
            </a:r>
            <a:r>
              <a:rPr lang="en-US" i="1" dirty="0" smtClean="0"/>
              <a:t>Evolution </a:t>
            </a:r>
            <a:r>
              <a:rPr lang="en-US" i="1" dirty="0" smtClean="0"/>
              <a:t>Strategies as a Scalable Alternative to Reinforcement Learning [1]</a:t>
            </a:r>
            <a:endParaRPr lang="en-US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Implemented 2 approaches:</a:t>
            </a:r>
          </a:p>
          <a:p>
            <a:pPr lvl="1"/>
            <a:r>
              <a:rPr lang="en-GB" dirty="0" smtClean="0"/>
              <a:t>Throw cylinder with hardcoded grasp</a:t>
            </a:r>
          </a:p>
          <a:p>
            <a:pPr lvl="1"/>
            <a:r>
              <a:rPr lang="en-GB" dirty="0" smtClean="0"/>
              <a:t>Slap cylinder</a:t>
            </a:r>
          </a:p>
          <a:p>
            <a:pPr lvl="1"/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1691680" y="578610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Salimans</a:t>
            </a:r>
            <a:r>
              <a:rPr lang="en-US" sz="1400" dirty="0" smtClean="0"/>
              <a:t>, et al. </a:t>
            </a:r>
            <a:r>
              <a:rPr lang="en-US" sz="1400" i="1" dirty="0" smtClean="0"/>
              <a:t>Evolution Strategies as a Scalable Alternative to Reinforcement Learning</a:t>
            </a:r>
            <a:r>
              <a:rPr lang="en-US" sz="1400" dirty="0" smtClean="0"/>
              <a:t>. American Physical Society, 7 Sept. 2017, arxiv.org/abs/1703.03864.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Strategy  </a:t>
            </a:r>
            <a:r>
              <a:rPr lang="en-GB" dirty="0" smtClean="0">
                <a:cs typeface="Arial"/>
              </a:rPr>
              <a:t>̶  Implementation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Feed-forward Neural Network </a:t>
            </a:r>
          </a:p>
          <a:p>
            <a:pPr lvl="1"/>
            <a:r>
              <a:rPr lang="en-GB" dirty="0" smtClean="0"/>
              <a:t>4 Layers 6,100,20,6</a:t>
            </a:r>
          </a:p>
          <a:p>
            <a:pPr lvl="1"/>
            <a:r>
              <a:rPr lang="en-GB" dirty="0" smtClean="0"/>
              <a:t>Population size: 50</a:t>
            </a:r>
          </a:p>
          <a:p>
            <a:pPr lvl="1"/>
            <a:r>
              <a:rPr lang="en-GB" dirty="0" smtClean="0"/>
              <a:t>Learning rate </a:t>
            </a:r>
            <a:r>
              <a:rPr lang="el-GR" dirty="0" smtClean="0">
                <a:cs typeface="Arial"/>
              </a:rPr>
              <a:t>α</a:t>
            </a:r>
            <a:r>
              <a:rPr lang="de-DE" dirty="0" smtClean="0">
                <a:cs typeface="Arial"/>
              </a:rPr>
              <a:t>:</a:t>
            </a:r>
            <a:r>
              <a:rPr lang="en-GB" dirty="0" smtClean="0"/>
              <a:t> 0,01</a:t>
            </a:r>
          </a:p>
          <a:p>
            <a:pPr lvl="1"/>
            <a:r>
              <a:rPr lang="en-GB" dirty="0" smtClean="0"/>
              <a:t>Standard deviation </a:t>
            </a:r>
            <a:r>
              <a:rPr lang="el-GR" dirty="0" smtClean="0">
                <a:cs typeface="Arial"/>
              </a:rPr>
              <a:t>σ</a:t>
            </a:r>
            <a:r>
              <a:rPr lang="en-GB" dirty="0" smtClean="0"/>
              <a:t>: 0,2</a:t>
            </a:r>
          </a:p>
          <a:p>
            <a:pPr lvl="1"/>
            <a:r>
              <a:rPr lang="en-GB" dirty="0" smtClean="0"/>
              <a:t>Simulation time: 10 sec</a:t>
            </a:r>
          </a:p>
          <a:p>
            <a:pPr lvl="1"/>
            <a:r>
              <a:rPr lang="en-GB" dirty="0" smtClean="0"/>
              <a:t>Weight initialisation: uniform distribution [-1, 1]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/ Demo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Average reward for slap approach</a:t>
            </a:r>
            <a:endParaRPr lang="en-GB" dirty="0"/>
          </a:p>
        </p:txBody>
      </p:sp>
      <p:pic>
        <p:nvPicPr>
          <p:cNvPr id="8" name="Grafik 7" descr="WhatsApp Image 2019-02-12 at 17.44.39.jpeg"/>
          <p:cNvPicPr>
            <a:picLocks noChangeAspect="1"/>
          </p:cNvPicPr>
          <p:nvPr/>
        </p:nvPicPr>
        <p:blipFill>
          <a:blip r:embed="rId2" cstate="print"/>
          <a:srcRect r="6688"/>
          <a:stretch>
            <a:fillRect/>
          </a:stretch>
        </p:blipFill>
        <p:spPr>
          <a:xfrm>
            <a:off x="288032" y="2150521"/>
            <a:ext cx="8532440" cy="3006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/ Conclusions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en-GB" smtClean="0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NRP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Simulation crashes after few </a:t>
            </a:r>
            <a:r>
              <a:rPr lang="en-GB" dirty="0" smtClean="0"/>
              <a:t>iterations</a:t>
            </a:r>
          </a:p>
          <a:p>
            <a:pPr lvl="1"/>
            <a:r>
              <a:rPr lang="en-GB" dirty="0" smtClean="0"/>
              <a:t>Exploding hand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Same weights lead to different results</a:t>
            </a:r>
          </a:p>
          <a:p>
            <a:endParaRPr lang="en-GB" dirty="0" smtClean="0"/>
          </a:p>
          <a:p>
            <a:r>
              <a:rPr lang="en-GB" dirty="0" smtClean="0"/>
              <a:t>No penalty for slapping cylinder backwards</a:t>
            </a:r>
          </a:p>
          <a:p>
            <a:pPr lvl="1"/>
            <a:r>
              <a:rPr lang="en-GB" dirty="0" smtClean="0"/>
              <a:t>Only tested one </a:t>
            </a:r>
            <a:r>
              <a:rPr lang="en-GB" dirty="0" smtClean="0"/>
              <a:t>reward function</a:t>
            </a:r>
          </a:p>
          <a:p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smtClean="0"/>
              <a:t>hyper-parameter tuning</a:t>
            </a:r>
          </a:p>
          <a:p>
            <a:endParaRPr lang="en-GB" dirty="0" smtClean="0"/>
          </a:p>
          <a:p>
            <a:r>
              <a:rPr lang="en-GB" dirty="0" smtClean="0"/>
              <a:t>Not enough training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Q_Praesentation_Vorlage_4_3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äsentation2" id="{AD03C116-51C3-4C70-8AF8-398EEDB14CFF}" vid="{CCCF8C8F-B3C7-41CC-B9A9-3A67BFA4C29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SDQ_Praesentation_Vorlage_4_3</Template>
  <TotalTime>0</TotalTime>
  <Words>217</Words>
  <Application>Microsoft Office PowerPoint</Application>
  <PresentationFormat>Bildschirmpräsentation (4:3)</PresentationFormat>
  <Paragraphs>56</Paragraphs>
  <Slides>8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SDQ_Praesentation_Vorlage_4_3</vt:lpstr>
      <vt:lpstr>Folie 1</vt:lpstr>
      <vt:lpstr>Agenda</vt:lpstr>
      <vt:lpstr>Ideas</vt:lpstr>
      <vt:lpstr>Evolutionary Strategy</vt:lpstr>
      <vt:lpstr>Evolutionary Strategy  ̶  Implementation</vt:lpstr>
      <vt:lpstr>Evolutionary Strategy  ̶  Implementation</vt:lpstr>
      <vt:lpstr>Results / Demo</vt:lpstr>
      <vt:lpstr>Problems /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Max Schäufele</dc:creator>
  <cp:lastModifiedBy>Max Schäufele</cp:lastModifiedBy>
  <cp:revision>40</cp:revision>
  <dcterms:created xsi:type="dcterms:W3CDTF">2019-01-11T13:14:57Z</dcterms:created>
  <dcterms:modified xsi:type="dcterms:W3CDTF">2019-02-12T17:43:24Z</dcterms:modified>
</cp:coreProperties>
</file>