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1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7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3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14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8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36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8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0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9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7C0C-CDA4-4BD5-8476-66E4DD930F4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8DFB-997D-4F65-937B-5DBF30115B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3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518713"/>
            <a:ext cx="10058400" cy="5657087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 rot="345854">
            <a:off x="4373705" y="-100846"/>
            <a:ext cx="10058400" cy="5657087"/>
            <a:chOff x="3667125" y="257174"/>
            <a:chExt cx="3930096" cy="5132244"/>
          </a:xfrm>
        </p:grpSpPr>
        <p:sp>
          <p:nvSpPr>
            <p:cNvPr id="26" name="Rayo 25"/>
            <p:cNvSpPr/>
            <p:nvPr/>
          </p:nvSpPr>
          <p:spPr>
            <a:xfrm>
              <a:off x="3667125" y="257174"/>
              <a:ext cx="3930096" cy="5132243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87" r="-26087"/>
            <a:stretch/>
          </p:blipFill>
          <p:spPr>
            <a:xfrm>
              <a:off x="3667125" y="257175"/>
              <a:ext cx="3930096" cy="5132243"/>
            </a:xfrm>
            <a:prstGeom prst="lightningBol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</dc:creator>
  <cp:lastModifiedBy>Alumnos</cp:lastModifiedBy>
  <cp:revision>12</cp:revision>
  <dcterms:created xsi:type="dcterms:W3CDTF">2022-04-10T11:09:12Z</dcterms:created>
  <dcterms:modified xsi:type="dcterms:W3CDTF">2022-04-10T13:10:05Z</dcterms:modified>
</cp:coreProperties>
</file>