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66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64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18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0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4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7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4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8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BF77-D42E-4A81-B24A-00887182BCFB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ADFF-2F97-4380-B37F-3DC419215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8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0" y="1317178"/>
            <a:ext cx="12201525" cy="4334480"/>
            <a:chOff x="0" y="1317178"/>
            <a:chExt cx="12201525" cy="433448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17178"/>
              <a:ext cx="9516803" cy="433448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71789"/>
            <a:stretch/>
          </p:blipFill>
          <p:spPr>
            <a:xfrm>
              <a:off x="9516804" y="1317178"/>
              <a:ext cx="2684721" cy="433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8811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</dc:creator>
  <cp:lastModifiedBy>Alumnos</cp:lastModifiedBy>
  <cp:revision>3</cp:revision>
  <dcterms:created xsi:type="dcterms:W3CDTF">2022-04-11T12:00:39Z</dcterms:created>
  <dcterms:modified xsi:type="dcterms:W3CDTF">2022-04-11T15:52:37Z</dcterms:modified>
</cp:coreProperties>
</file>