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3E814C-CB62-46CF-AA33-DBDC4AEFF4A7}" v="2718" dt="2023-11-05T13:44:32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11/5/2023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2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7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8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2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2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7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8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0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5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11/5/2023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640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7BAD70-CD02-A1EA-C33D-B7FB8E149B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8949" r="6" b="19567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  <a:cs typeface="Calibri Light"/>
              </a:rPr>
              <a:t>¿Por qué Alexis es tan Huevonazo?</a:t>
            </a:r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s-ES">
              <a:solidFill>
                <a:srgbClr val="FFFFFF"/>
              </a:solidFill>
            </a:endParaRPr>
          </a:p>
          <a:p>
            <a:r>
              <a:rPr lang="es-ES">
                <a:solidFill>
                  <a:srgbClr val="FFFFFF"/>
                </a:solidFill>
                <a:cs typeface="Calibri"/>
              </a:rPr>
              <a:t>Noviembre - 2023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1A63-7480-508B-7DA5-00B98526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ea typeface="+mj-lt"/>
                <a:cs typeface="+mj-lt"/>
              </a:rPr>
              <a:t>Evasión</a:t>
            </a:r>
            <a:r>
              <a:rPr lang="en-US" dirty="0">
                <a:ea typeface="+mj-lt"/>
                <a:cs typeface="+mj-lt"/>
              </a:rPr>
              <a:t> de </a:t>
            </a:r>
            <a:r>
              <a:rPr lang="en-US" dirty="0" err="1">
                <a:ea typeface="+mj-lt"/>
                <a:cs typeface="+mj-lt"/>
              </a:rPr>
              <a:t>responsabilidades</a:t>
            </a:r>
            <a:r>
              <a:rPr lang="en-US" dirty="0">
                <a:ea typeface="+mj-lt"/>
                <a:cs typeface="+mj-lt"/>
              </a:rPr>
              <a:t> de </a:t>
            </a:r>
            <a:r>
              <a:rPr lang="en-US" dirty="0" err="1">
                <a:ea typeface="+mj-lt"/>
                <a:cs typeface="+mj-lt"/>
              </a:rPr>
              <a:t>adultos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4BB27C-681E-E845-1AC8-295B5BCDACC2}"/>
              </a:ext>
            </a:extLst>
          </p:cNvPr>
          <p:cNvSpPr txBox="1"/>
          <p:nvPr/>
        </p:nvSpPr>
        <p:spPr>
          <a:xfrm>
            <a:off x="771265" y="2290473"/>
            <a:ext cx="9577556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dirty="0">
                <a:cs typeface="Calibri"/>
              </a:rPr>
              <a:t>No </a:t>
            </a:r>
            <a:r>
              <a:rPr lang="en-US" err="1">
                <a:cs typeface="Calibri"/>
              </a:rPr>
              <a:t>trabaja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ni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estudia</a:t>
            </a:r>
            <a:endParaRPr lang="en-US" dirty="0">
              <a:cs typeface="Calibri"/>
            </a:endParaRPr>
          </a:p>
          <a:p>
            <a:pPr marL="285750" indent="-285750">
              <a:buFont typeface="Wingdings"/>
              <a:buChar char="Ø"/>
            </a:pPr>
            <a:endParaRPr lang="en-US" dirty="0"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Calibri"/>
              </a:rPr>
              <a:t>Le </a:t>
            </a:r>
            <a:r>
              <a:rPr lang="en-US" dirty="0" err="1">
                <a:cs typeface="Calibri"/>
              </a:rPr>
              <a:t>gusta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tirar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jato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alguien</a:t>
            </a:r>
            <a:r>
              <a:rPr lang="en-US" dirty="0">
                <a:cs typeface="Calibri"/>
              </a:rPr>
              <a:t> para no </a:t>
            </a:r>
            <a:r>
              <a:rPr lang="en-US" dirty="0" err="1">
                <a:cs typeface="Calibri"/>
              </a:rPr>
              <a:t>gastar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telo</a:t>
            </a:r>
            <a:r>
              <a:rPr lang="en-US" dirty="0">
                <a:cs typeface="Calibri"/>
              </a:rPr>
              <a:t>.</a:t>
            </a:r>
          </a:p>
          <a:p>
            <a:pPr marL="285750" indent="-285750">
              <a:buFont typeface="Wingdings"/>
              <a:buChar char="Ø"/>
            </a:pPr>
            <a:endParaRPr lang="en-US" dirty="0"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Calibri"/>
              </a:rPr>
              <a:t>Le </a:t>
            </a:r>
            <a:r>
              <a:rPr lang="en-US" dirty="0" err="1">
                <a:cs typeface="Calibri"/>
              </a:rPr>
              <a:t>gusta</a:t>
            </a:r>
            <a:r>
              <a:rPr lang="en-US" dirty="0">
                <a:cs typeface="Calibri"/>
              </a:rPr>
              <a:t> ser la </a:t>
            </a:r>
            <a:r>
              <a:rPr lang="en-US" dirty="0" err="1">
                <a:cs typeface="Calibri"/>
              </a:rPr>
              <a:t>perra</a:t>
            </a:r>
            <a:r>
              <a:rPr lang="en-US" dirty="0">
                <a:cs typeface="Calibri"/>
              </a:rPr>
              <a:t> de Juan </a:t>
            </a:r>
            <a:r>
              <a:rPr lang="en-US" dirty="0" err="1">
                <a:cs typeface="Calibri"/>
              </a:rPr>
              <a:t>quien</a:t>
            </a:r>
            <a:r>
              <a:rPr lang="en-US" dirty="0">
                <a:cs typeface="Calibri"/>
              </a:rPr>
              <a:t> lo </a:t>
            </a:r>
            <a:r>
              <a:rPr lang="en-US" dirty="0" err="1">
                <a:cs typeface="Calibri"/>
              </a:rPr>
              <a:t>pecha</a:t>
            </a:r>
            <a:r>
              <a:rPr lang="en-US" dirty="0">
                <a:cs typeface="Calibri"/>
              </a:rPr>
              <a:t>}</a:t>
            </a:r>
          </a:p>
          <a:p>
            <a:pPr marL="285750" indent="-285750">
              <a:buFont typeface="Wingdings"/>
              <a:buChar char="Ø"/>
            </a:pPr>
            <a:endParaRPr lang="en-US" dirty="0"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Calibri"/>
              </a:rPr>
              <a:t>No lo dice </a:t>
            </a:r>
            <a:r>
              <a:rPr lang="en-US" dirty="0" err="1">
                <a:cs typeface="Calibri"/>
              </a:rPr>
              <a:t>pero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también</a:t>
            </a:r>
            <a:r>
              <a:rPr lang="en-US" dirty="0">
                <a:cs typeface="Calibri"/>
              </a:rPr>
              <a:t> le </a:t>
            </a:r>
            <a:r>
              <a:rPr lang="en-US" dirty="0" err="1">
                <a:cs typeface="Calibri"/>
              </a:rPr>
              <a:t>gustaría</a:t>
            </a:r>
            <a:r>
              <a:rPr lang="en-US" dirty="0">
                <a:cs typeface="Calibri"/>
              </a:rPr>
              <a:t> que Juan y </a:t>
            </a:r>
            <a:r>
              <a:rPr lang="en-US" dirty="0" err="1">
                <a:cs typeface="Calibri"/>
              </a:rPr>
              <a:t>yo</a:t>
            </a:r>
            <a:r>
              <a:rPr lang="en-US" dirty="0">
                <a:cs typeface="Calibri"/>
              </a:rPr>
              <a:t> le </a:t>
            </a:r>
            <a:r>
              <a:rPr lang="en-US" dirty="0" err="1">
                <a:cs typeface="Calibri"/>
              </a:rPr>
              <a:t>regalemos</a:t>
            </a:r>
            <a:r>
              <a:rPr lang="en-US" dirty="0">
                <a:cs typeface="Calibri"/>
              </a:rPr>
              <a:t> un sol de </a:t>
            </a:r>
            <a:r>
              <a:rPr lang="en-US" dirty="0" err="1">
                <a:cs typeface="Calibri"/>
              </a:rPr>
              <a:t>vez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cuando</a:t>
            </a:r>
            <a:r>
              <a:rPr lang="en-US" dirty="0">
                <a:cs typeface="Calibri"/>
              </a:rPr>
              <a:t>.</a:t>
            </a:r>
          </a:p>
          <a:p>
            <a:pPr marL="285750" indent="-285750">
              <a:buFont typeface="Wingdings"/>
              <a:buChar char="Ø"/>
            </a:pPr>
            <a:endParaRPr lang="en-US" dirty="0"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Calibri"/>
              </a:rPr>
              <a:t>En </a:t>
            </a:r>
            <a:r>
              <a:rPr lang="en-US" dirty="0" err="1">
                <a:cs typeface="Calibri"/>
              </a:rPr>
              <a:t>su</a:t>
            </a:r>
            <a:r>
              <a:rPr lang="en-US" dirty="0">
                <a:cs typeface="Calibri"/>
              </a:rPr>
              <a:t> casa, </a:t>
            </a:r>
            <a:r>
              <a:rPr lang="en-US" dirty="0" err="1">
                <a:cs typeface="Calibri"/>
              </a:rPr>
              <a:t>él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sigue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siendo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niño</a:t>
            </a:r>
            <a:r>
              <a:rPr lang="en-US" dirty="0">
                <a:cs typeface="Calibri"/>
              </a:rPr>
              <a:t> mayor.</a:t>
            </a:r>
          </a:p>
          <a:p>
            <a:pPr marL="285750" indent="-285750">
              <a:buFont typeface="Wingdings"/>
              <a:buChar char="Ø"/>
            </a:pPr>
            <a:endParaRPr lang="en-US" dirty="0"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Calibri"/>
              </a:rPr>
              <a:t>No se </a:t>
            </a:r>
            <a:r>
              <a:rPr lang="en-US" dirty="0" err="1">
                <a:cs typeface="Calibri"/>
              </a:rPr>
              <a:t>hizo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responsable</a:t>
            </a:r>
            <a:r>
              <a:rPr lang="en-US" dirty="0">
                <a:cs typeface="Calibri"/>
              </a:rPr>
              <a:t> del corte de </a:t>
            </a:r>
            <a:r>
              <a:rPr lang="en-US" dirty="0" err="1">
                <a:cs typeface="Calibri"/>
              </a:rPr>
              <a:t>muñeca</a:t>
            </a:r>
            <a:r>
              <a:rPr lang="en-US" dirty="0">
                <a:cs typeface="Calibri"/>
              </a:rPr>
              <a:t> que le </a:t>
            </a:r>
            <a:r>
              <a:rPr lang="en-US" dirty="0" err="1">
                <a:cs typeface="Calibri"/>
              </a:rPr>
              <a:t>provoqué</a:t>
            </a:r>
            <a:r>
              <a:rPr lang="en-US" dirty="0">
                <a:cs typeface="Calibri"/>
              </a:rPr>
              <a:t> a Juan.</a:t>
            </a:r>
          </a:p>
          <a:p>
            <a:pPr marL="285750" indent="-285750">
              <a:buFont typeface="Wingdings"/>
              <a:buChar char="Ø"/>
            </a:pPr>
            <a:endParaRPr lang="en-US" dirty="0"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Calibri"/>
              </a:rPr>
              <a:t>Le </a:t>
            </a:r>
            <a:r>
              <a:rPr lang="en-US" dirty="0" err="1">
                <a:cs typeface="Calibri"/>
              </a:rPr>
              <a:t>gusta</a:t>
            </a:r>
            <a:r>
              <a:rPr lang="en-US" dirty="0">
                <a:cs typeface="Calibri"/>
              </a:rPr>
              <a:t> la </a:t>
            </a:r>
            <a:r>
              <a:rPr lang="en-US" dirty="0" err="1">
                <a:cs typeface="Calibri"/>
              </a:rPr>
              <a:t>pinga</a:t>
            </a:r>
            <a:r>
              <a:rPr lang="en-US" dirty="0">
                <a:cs typeface="Calibri"/>
              </a:rPr>
              <a:t> (No </a:t>
            </a:r>
            <a:r>
              <a:rPr lang="en-US" dirty="0" err="1">
                <a:cs typeface="Calibri"/>
              </a:rPr>
              <a:t>tiene</a:t>
            </a:r>
            <a:r>
              <a:rPr lang="en-US" dirty="0">
                <a:cs typeface="Calibri"/>
              </a:rPr>
              <a:t> nada de </a:t>
            </a:r>
            <a:r>
              <a:rPr lang="en-US" dirty="0" err="1">
                <a:cs typeface="Calibri"/>
              </a:rPr>
              <a:t>malo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quería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aclararlo</a:t>
            </a:r>
            <a:r>
              <a:rPr lang="en-US" dirty="0"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6659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1A63-7480-508B-7DA5-00B98526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Fin.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4BB27C-681E-E845-1AC8-295B5BCDACC2}"/>
              </a:ext>
            </a:extLst>
          </p:cNvPr>
          <p:cNvSpPr txBox="1"/>
          <p:nvPr/>
        </p:nvSpPr>
        <p:spPr>
          <a:xfrm>
            <a:off x="771265" y="1514096"/>
            <a:ext cx="51349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cs typeface="Calibri"/>
              </a:rPr>
              <a:t>Carta que </a:t>
            </a:r>
            <a:r>
              <a:rPr lang="en-US" err="1">
                <a:cs typeface="Calibri"/>
              </a:rPr>
              <a:t>anula</a:t>
            </a:r>
            <a:r>
              <a:rPr lang="en-US" dirty="0">
                <a:cs typeface="Calibri"/>
              </a:rPr>
              <a:t> </a:t>
            </a:r>
            <a:r>
              <a:rPr lang="en-US" err="1">
                <a:cs typeface="Calibri"/>
              </a:rPr>
              <a:t>todas</a:t>
            </a:r>
            <a:r>
              <a:rPr lang="en-US" dirty="0">
                <a:cs typeface="Calibri"/>
              </a:rPr>
              <a:t> sus </a:t>
            </a:r>
            <a:r>
              <a:rPr lang="en-US">
                <a:cs typeface="Calibri"/>
              </a:rPr>
              <a:t>estupideces contra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mí</a:t>
            </a:r>
            <a:r>
              <a:rPr lang="en-US" dirty="0">
                <a:cs typeface="Calibri"/>
              </a:rPr>
              <a:t>.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567AC-82BD-F699-BCFC-09F807193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109" y="2061713"/>
            <a:ext cx="2619970" cy="411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72FF11-F19F-EDDD-A400-08ECDF0194FC}"/>
              </a:ext>
            </a:extLst>
          </p:cNvPr>
          <p:cNvSpPr txBox="1"/>
          <p:nvPr/>
        </p:nvSpPr>
        <p:spPr>
          <a:xfrm>
            <a:off x="6090249" y="1518249"/>
            <a:ext cx="556116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5400" dirty="0">
              <a:solidFill>
                <a:srgbClr val="1B2F2F"/>
              </a:solidFill>
              <a:latin typeface="Gill Sans Nova"/>
            </a:endParaRPr>
          </a:p>
        </p:txBody>
      </p:sp>
    </p:spTree>
    <p:extLst>
      <p:ext uri="{BB962C8B-B14F-4D97-AF65-F5344CB8AC3E}">
        <p14:creationId xmlns:p14="http://schemas.microsoft.com/office/powerpoint/2010/main" val="2334954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FD5705B-63E0-4364-B909-EC902FEAA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7E355D-DAEA-4421-B67A-FA13C0FBD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77239" y="1122363"/>
            <a:ext cx="5047488" cy="2387600"/>
          </a:xfrm>
        </p:spPr>
        <p:txBody>
          <a:bodyPr>
            <a:normAutofit/>
          </a:bodyPr>
          <a:lstStyle/>
          <a:p>
            <a:pPr algn="l"/>
            <a:r>
              <a:rPr lang="es-ES" dirty="0">
                <a:cs typeface="Calibri Light"/>
              </a:rPr>
              <a:t>Ante todo, Buenas Noches imbéciles.</a:t>
            </a:r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61D9147E-6246-4344-B99C-7E58532D8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9D06285-CD49-4308-BDD4-0AF48D39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D4A3886-A465-4577-99CE-251AA7B92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B4A1D21-7CBB-44D9-A528-DB74C3107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600DE0-90F9-4BD7-A084-ECB65A2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C243907-3995-49EB-94E9-35C68C13C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629A2DC-7066-4487-A307-68F210722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0508B2B-067E-421A-9C09-522CFF39F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89BA730-4DAE-4702-A5C5-013F9CEB0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47BAD70-CD02-A1EA-C33D-B7FB8E149B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5" r="4266" b="2"/>
          <a:stretch/>
        </p:blipFill>
        <p:spPr>
          <a:xfrm>
            <a:off x="6306574" y="552339"/>
            <a:ext cx="5728174" cy="5728174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D8A78F3D-4D36-DC5D-1689-7836EF12EA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5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C85D-7DDB-B6D5-4475-AFEB4EF7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3A2EE0-2438-8686-987C-E1BF556E1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289" t="16393" r="-124" b="-182"/>
          <a:stretch/>
        </p:blipFill>
        <p:spPr>
          <a:xfrm>
            <a:off x="4200" y="244117"/>
            <a:ext cx="12201328" cy="662144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0E941B-6279-8F12-595D-023C750EDF3E}"/>
              </a:ext>
            </a:extLst>
          </p:cNvPr>
          <p:cNvSpPr txBox="1"/>
          <p:nvPr/>
        </p:nvSpPr>
        <p:spPr>
          <a:xfrm>
            <a:off x="903110" y="931333"/>
            <a:ext cx="10329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D71C5AA-1CE6-2353-8307-6DBBCB13E07E}"/>
              </a:ext>
            </a:extLst>
          </p:cNvPr>
          <p:cNvSpPr txBox="1">
            <a:spLocks/>
          </p:cNvSpPr>
          <p:nvPr/>
        </p:nvSpPr>
        <p:spPr>
          <a:xfrm>
            <a:off x="777239" y="929"/>
            <a:ext cx="10525261" cy="222944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cs typeface="Calibri Light"/>
              </a:rPr>
              <a:t>Como segundo punto, pido disculpas por empezar a esta hora. Soy una persona ocupada cuyo tiempo sí vale algo.</a:t>
            </a:r>
          </a:p>
        </p:txBody>
      </p:sp>
      <p:pic>
        <p:nvPicPr>
          <p:cNvPr id="8" name="Picture 7" descr="Para quienes tienen a alguien especial, también hay memes para ello 😉😉😉  #memesenelespectro #valentinesday #DíaDelAmorYLaAmistad #SanValentín |  Instagram">
            <a:extLst>
              <a:ext uri="{FF2B5EF4-FFF2-40B4-BE49-F238E27FC236}">
                <a16:creationId xmlns:a16="http://schemas.microsoft.com/office/drawing/2014/main" id="{7C096AF4-E1C9-85D8-C74A-DF39173029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7" t="26764" r="337" b="243"/>
          <a:stretch/>
        </p:blipFill>
        <p:spPr>
          <a:xfrm>
            <a:off x="3189257" y="2337938"/>
            <a:ext cx="5331680" cy="359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8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20BA7-A341-4F66-9F3E-66C85CAFE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9"/>
            <a:ext cx="9144000" cy="2387600"/>
          </a:xfrm>
        </p:spPr>
        <p:txBody>
          <a:bodyPr/>
          <a:lstStyle/>
          <a:p>
            <a:r>
              <a:rPr lang="en-US" dirty="0" err="1"/>
              <a:t>Razones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las que Alexis es un </a:t>
            </a:r>
            <a:r>
              <a:rPr lang="en-US" dirty="0" err="1"/>
              <a:t>Huevonazo</a:t>
            </a:r>
            <a:r>
              <a:rPr lang="en-US" dirty="0"/>
              <a:t> con H de Hillary</a:t>
            </a:r>
          </a:p>
        </p:txBody>
      </p:sp>
      <p:pic>
        <p:nvPicPr>
          <p:cNvPr id="5" name="Picture 4" descr="Hillary Sotelo Aroni - Consultor de gestion - C.G. Real ...">
            <a:extLst>
              <a:ext uri="{FF2B5EF4-FFF2-40B4-BE49-F238E27FC236}">
                <a16:creationId xmlns:a16="http://schemas.microsoft.com/office/drawing/2014/main" id="{C569137B-62C8-2FBF-DDC9-EC0B828E6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388079"/>
            <a:ext cx="4281577" cy="429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3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1A63-7480-508B-7DA5-00B98526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Alto </a:t>
            </a:r>
            <a:r>
              <a:rPr lang="en-US" dirty="0" err="1"/>
              <a:t>consumo</a:t>
            </a:r>
            <a:r>
              <a:rPr lang="en-US" dirty="0"/>
              <a:t> de </a:t>
            </a:r>
            <a:r>
              <a:rPr lang="en-US" dirty="0" err="1"/>
              <a:t>sustancias</a:t>
            </a:r>
            <a:r>
              <a:rPr lang="en-US" dirty="0"/>
              <a:t> </a:t>
            </a:r>
            <a:r>
              <a:rPr lang="en-US" dirty="0" err="1"/>
              <a:t>Psicoactivas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1BBD90-E80E-D438-A6BA-4B7AC9109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761" y="1709273"/>
            <a:ext cx="6115050" cy="4181475"/>
          </a:xfrm>
        </p:spPr>
      </p:pic>
      <p:pic>
        <p:nvPicPr>
          <p:cNvPr id="5" name="Picture 4" descr="CEDRO">
            <a:extLst>
              <a:ext uri="{FF2B5EF4-FFF2-40B4-BE49-F238E27FC236}">
                <a16:creationId xmlns:a16="http://schemas.microsoft.com/office/drawing/2014/main" id="{646EF474-8122-C557-E5AF-26EB7AFAA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940" y="1373035"/>
            <a:ext cx="4556534" cy="520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9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1A63-7480-508B-7DA5-00B98526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Alto </a:t>
            </a:r>
            <a:r>
              <a:rPr lang="en-US" dirty="0" err="1"/>
              <a:t>consumo</a:t>
            </a:r>
            <a:r>
              <a:rPr lang="en-US" dirty="0"/>
              <a:t> de </a:t>
            </a:r>
            <a:r>
              <a:rPr lang="en-US" dirty="0" err="1"/>
              <a:t>sustancias</a:t>
            </a:r>
            <a:r>
              <a:rPr lang="en-US" dirty="0"/>
              <a:t> </a:t>
            </a:r>
            <a:r>
              <a:rPr lang="en-US" dirty="0" err="1"/>
              <a:t>Psicoactivas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1BBD90-E80E-D438-A6BA-4B7AC9109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761" y="1709273"/>
            <a:ext cx="6115050" cy="418147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4BB27C-681E-E845-1AC8-295B5BCDACC2}"/>
              </a:ext>
            </a:extLst>
          </p:cNvPr>
          <p:cNvSpPr txBox="1"/>
          <p:nvPr/>
        </p:nvSpPr>
        <p:spPr>
          <a:xfrm>
            <a:off x="6809756" y="2304850"/>
            <a:ext cx="506306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dirty="0">
                <a:cs typeface="Calibri"/>
              </a:rPr>
              <a:t>Eso </a:t>
            </a:r>
            <a:r>
              <a:rPr lang="en-US" dirty="0" err="1">
                <a:cs typeface="Calibri"/>
              </a:rPr>
              <a:t>explica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aún</a:t>
            </a:r>
            <a:r>
              <a:rPr lang="en-US" dirty="0">
                <a:cs typeface="Calibri"/>
              </a:rPr>
              <a:t> no </a:t>
            </a:r>
            <a:r>
              <a:rPr lang="en-US" dirty="0" err="1">
                <a:cs typeface="Calibri"/>
              </a:rPr>
              <a:t>puede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culminar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universidad</a:t>
            </a:r>
            <a:r>
              <a:rPr lang="en-US" dirty="0">
                <a:cs typeface="Calibri"/>
              </a:rPr>
              <a:t>.</a:t>
            </a:r>
            <a:endParaRPr lang="en-US" dirty="0"/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Calibri"/>
              </a:rPr>
              <a:t>Va a la Universidad solo para </a:t>
            </a:r>
            <a:r>
              <a:rPr lang="en-US" dirty="0" err="1">
                <a:cs typeface="Calibri"/>
              </a:rPr>
              <a:t>drogarse</a:t>
            </a:r>
            <a:endParaRPr lang="en-US" dirty="0"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 err="1">
                <a:cs typeface="Calibri"/>
              </a:rPr>
              <a:t>Hace</a:t>
            </a:r>
            <a:r>
              <a:rPr lang="en-US" dirty="0">
                <a:cs typeface="Calibri"/>
              </a:rPr>
              <a:t> 2 </a:t>
            </a:r>
            <a:r>
              <a:rPr lang="en-US" dirty="0" err="1">
                <a:cs typeface="Calibri"/>
              </a:rPr>
              <a:t>años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sigue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8vo Ciclo.</a:t>
            </a:r>
          </a:p>
          <a:p>
            <a:pPr marL="285750" indent="-285750">
              <a:buFont typeface="Wingdings"/>
              <a:buChar char="Ø"/>
            </a:pPr>
            <a:endParaRPr lang="en-US" dirty="0"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Calibri"/>
              </a:rPr>
              <a:t>Si no </a:t>
            </a:r>
            <a:r>
              <a:rPr lang="en-US" err="1">
                <a:cs typeface="Calibri"/>
              </a:rPr>
              <a:t>fuese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dependiente</a:t>
            </a:r>
            <a:r>
              <a:rPr lang="en-US" dirty="0">
                <a:cs typeface="Calibri"/>
              </a:rPr>
              <a:t>, no </a:t>
            </a:r>
            <a:r>
              <a:rPr lang="en-US" err="1">
                <a:cs typeface="Calibri"/>
              </a:rPr>
              <a:t>debería</a:t>
            </a:r>
            <a:r>
              <a:rPr lang="en-US" dirty="0">
                <a:cs typeface="Calibri"/>
              </a:rPr>
              <a:t> de </a:t>
            </a:r>
            <a:r>
              <a:rPr lang="en-US" err="1">
                <a:cs typeface="Calibri"/>
              </a:rPr>
              <a:t>tener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su</a:t>
            </a:r>
            <a:r>
              <a:rPr lang="en-US" dirty="0">
                <a:cs typeface="Calibri"/>
              </a:rPr>
              <a:t> pipa </a:t>
            </a:r>
            <a:r>
              <a:rPr lang="en-US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este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momento</a:t>
            </a:r>
            <a:endParaRPr lang="en-US" dirty="0" err="1"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Calibri"/>
              </a:rPr>
              <a:t>Le </a:t>
            </a:r>
            <a:r>
              <a:rPr lang="en-US" dirty="0" err="1">
                <a:cs typeface="Calibri"/>
              </a:rPr>
              <a:t>faltó</a:t>
            </a:r>
            <a:r>
              <a:rPr lang="en-US" dirty="0">
                <a:cs typeface="Calibri"/>
              </a:rPr>
              <a:t> hoja a </a:t>
            </a:r>
            <a:r>
              <a:rPr lang="en-US" dirty="0" err="1">
                <a:cs typeface="Calibri"/>
              </a:rPr>
              <a:t>su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psiquiatra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escribir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diagnóstico</a:t>
            </a:r>
            <a:r>
              <a:rPr lang="en-US" dirty="0">
                <a:cs typeface="Calibri"/>
              </a:rPr>
              <a:t>.</a:t>
            </a: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Calibri"/>
              </a:rPr>
              <a:t>Le das sus </a:t>
            </a:r>
            <a:r>
              <a:rPr lang="en-US" dirty="0" err="1">
                <a:cs typeface="Calibri"/>
              </a:rPr>
              <a:t>ataques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ansiedad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vez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cuando</a:t>
            </a:r>
            <a:r>
              <a:rPr lang="en-US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5163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DRO">
            <a:extLst>
              <a:ext uri="{FF2B5EF4-FFF2-40B4-BE49-F238E27FC236}">
                <a16:creationId xmlns:a16="http://schemas.microsoft.com/office/drawing/2014/main" id="{646EF474-8122-C557-E5AF-26EB7AFAA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431" y="-740437"/>
            <a:ext cx="6396835" cy="731808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5E557CB-06E7-8E76-D791-D9818F46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464622D-1D28-D982-9306-D0469102C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0636" y="2951"/>
            <a:ext cx="4771976" cy="6673969"/>
          </a:xfrm>
        </p:spPr>
      </p:pic>
    </p:spTree>
    <p:extLst>
      <p:ext uri="{BB962C8B-B14F-4D97-AF65-F5344CB8AC3E}">
        <p14:creationId xmlns:p14="http://schemas.microsoft.com/office/powerpoint/2010/main" val="1809492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1A63-7480-508B-7DA5-00B98526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ea typeface="+mj-lt"/>
                <a:cs typeface="+mj-lt"/>
              </a:rPr>
              <a:t>Daddy Issues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4BB27C-681E-E845-1AC8-295B5BCDACC2}"/>
              </a:ext>
            </a:extLst>
          </p:cNvPr>
          <p:cNvSpPr txBox="1"/>
          <p:nvPr/>
        </p:nvSpPr>
        <p:spPr>
          <a:xfrm>
            <a:off x="771265" y="2290473"/>
            <a:ext cx="957755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dirty="0">
                <a:cs typeface="Calibri"/>
              </a:rPr>
              <a:t>Debe </a:t>
            </a:r>
            <a:r>
              <a:rPr lang="en-US" dirty="0" err="1">
                <a:cs typeface="Calibri"/>
              </a:rPr>
              <a:t>tener</a:t>
            </a:r>
            <a:r>
              <a:rPr lang="en-US" dirty="0">
                <a:cs typeface="Calibri"/>
              </a:rPr>
              <a:t> sus traumas </a:t>
            </a:r>
            <a:r>
              <a:rPr lang="en-US" dirty="0" err="1">
                <a:cs typeface="Calibri"/>
              </a:rPr>
              <a:t>por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tiene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miedo</a:t>
            </a:r>
            <a:r>
              <a:rPr lang="en-US" dirty="0">
                <a:cs typeface="Calibri"/>
              </a:rPr>
              <a:t> a que lo </a:t>
            </a:r>
            <a:r>
              <a:rPr lang="en-US" dirty="0" err="1">
                <a:cs typeface="Calibri"/>
              </a:rPr>
              <a:t>abandonen</a:t>
            </a:r>
            <a:r>
              <a:rPr lang="en-US" dirty="0">
                <a:cs typeface="Calibri"/>
              </a:rPr>
              <a:t>... </a:t>
            </a:r>
            <a:r>
              <a:rPr lang="en-US" dirty="0" err="1">
                <a:cs typeface="Calibri"/>
              </a:rPr>
              <a:t>Así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lo </a:t>
            </a:r>
            <a:r>
              <a:rPr lang="en-US" dirty="0" err="1">
                <a:cs typeface="Calibri"/>
              </a:rPr>
              <a:t>abandonó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</a:t>
            </a:r>
            <a:r>
              <a:rPr lang="en-US" dirty="0">
                <a:cs typeface="Calibri"/>
              </a:rPr>
              <a:t> papa? </a:t>
            </a:r>
          </a:p>
          <a:p>
            <a:pPr marL="285750" indent="-285750">
              <a:buFont typeface="Wingdings"/>
              <a:buChar char="Ø"/>
            </a:pPr>
            <a:endParaRPr lang="en-US" dirty="0"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Calibri"/>
              </a:rPr>
              <a:t>Si Alexis no es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que </a:t>
            </a:r>
            <a:r>
              <a:rPr lang="en-US" dirty="0" err="1">
                <a:cs typeface="Calibri"/>
              </a:rPr>
              <a:t>quiere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más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relación</a:t>
            </a:r>
            <a:r>
              <a:rPr lang="en-US" dirty="0">
                <a:cs typeface="Calibri"/>
              </a:rPr>
              <a:t>, sus </a:t>
            </a:r>
            <a:r>
              <a:rPr lang="en-US" dirty="0" err="1">
                <a:cs typeface="Calibri"/>
              </a:rPr>
              <a:t>relaciones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sentimentales</a:t>
            </a:r>
            <a:r>
              <a:rPr lang="en-US" dirty="0">
                <a:cs typeface="Calibri"/>
              </a:rPr>
              <a:t> no </a:t>
            </a:r>
            <a:r>
              <a:rPr lang="en-US" dirty="0" err="1">
                <a:cs typeface="Calibri"/>
              </a:rPr>
              <a:t>perduran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tiempo</a:t>
            </a:r>
            <a:r>
              <a:rPr lang="en-US" dirty="0">
                <a:cs typeface="Calibri"/>
              </a:rPr>
              <a:t>.</a:t>
            </a:r>
          </a:p>
          <a:p>
            <a:pPr marL="285750" indent="-285750">
              <a:buFont typeface="Wingdings"/>
              <a:buChar char="Ø"/>
            </a:pPr>
            <a:endParaRPr lang="en-US" dirty="0"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Calibri"/>
              </a:rPr>
              <a:t>Le </a:t>
            </a:r>
            <a:r>
              <a:rPr lang="en-US" dirty="0" err="1">
                <a:cs typeface="Calibri"/>
              </a:rPr>
              <a:t>gusta</a:t>
            </a:r>
            <a:r>
              <a:rPr lang="en-US" dirty="0">
                <a:cs typeface="Calibri"/>
              </a:rPr>
              <a:t> que lo </a:t>
            </a:r>
            <a:r>
              <a:rPr lang="en-US" dirty="0" err="1">
                <a:cs typeface="Calibri"/>
              </a:rPr>
              <a:t>traten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basura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eso</a:t>
            </a:r>
            <a:r>
              <a:rPr lang="en-US" dirty="0">
                <a:cs typeface="Calibri"/>
              </a:rPr>
              <a:t> hasta </a:t>
            </a:r>
            <a:r>
              <a:rPr lang="en-US" dirty="0" err="1">
                <a:cs typeface="Calibri"/>
              </a:rPr>
              <a:t>ahora</a:t>
            </a:r>
            <a:r>
              <a:rPr lang="en-US" dirty="0">
                <a:cs typeface="Calibri"/>
              </a:rPr>
              <a:t> no </a:t>
            </a:r>
            <a:r>
              <a:rPr lang="en-US" dirty="0" err="1">
                <a:cs typeface="Calibri"/>
              </a:rPr>
              <a:t>olvida</a:t>
            </a:r>
            <a:r>
              <a:rPr lang="en-US" dirty="0">
                <a:cs typeface="Calibri"/>
              </a:rPr>
              <a:t> a Milagros y </a:t>
            </a:r>
            <a:r>
              <a:rPr lang="en-US" dirty="0" err="1">
                <a:cs typeface="Calibri"/>
              </a:rPr>
              <a:t>su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encantadora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mirada</a:t>
            </a:r>
            <a:r>
              <a:rPr lang="en-US" dirty="0">
                <a:cs typeface="Calibri"/>
              </a:rPr>
              <a:t>.  </a:t>
            </a:r>
          </a:p>
          <a:p>
            <a:pPr marL="285750" indent="-285750">
              <a:buFont typeface="Wingdings"/>
              <a:buChar char="Ø"/>
            </a:pPr>
            <a:endParaRPr lang="en-US" dirty="0"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 dirty="0">
                <a:cs typeface="Calibri"/>
              </a:rPr>
              <a:t>De </a:t>
            </a:r>
            <a:r>
              <a:rPr lang="en-US" dirty="0" err="1">
                <a:cs typeface="Calibri"/>
              </a:rPr>
              <a:t>chiquito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su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viejo</a:t>
            </a:r>
            <a:r>
              <a:rPr lang="en-US" dirty="0">
                <a:cs typeface="Calibri"/>
              </a:rPr>
              <a:t> le </a:t>
            </a:r>
            <a:r>
              <a:rPr lang="en-US" dirty="0" err="1">
                <a:cs typeface="Calibri"/>
              </a:rPr>
              <a:t>daba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lactar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por</a:t>
            </a:r>
            <a:r>
              <a:rPr lang="en-US" dirty="0">
                <a:cs typeface="Calibri"/>
              </a:rPr>
              <a:t> lo que </a:t>
            </a:r>
            <a:r>
              <a:rPr lang="en-US" dirty="0" err="1">
                <a:cs typeface="Calibri"/>
              </a:rPr>
              <a:t>creció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más</a:t>
            </a:r>
            <a:r>
              <a:rPr lang="en-US" dirty="0">
                <a:cs typeface="Calibri"/>
              </a:rPr>
              <a:t> de lo </a:t>
            </a:r>
            <a:r>
              <a:rPr lang="en-US" dirty="0" err="1">
                <a:cs typeface="Calibri"/>
              </a:rPr>
              <a:t>estándar</a:t>
            </a:r>
            <a:r>
              <a:rPr lang="en-US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156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1A63-7480-508B-7DA5-00B98526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Falta de </a:t>
            </a:r>
            <a:r>
              <a:rPr lang="en-US" dirty="0" err="1"/>
              <a:t>responsabilidades</a:t>
            </a:r>
            <a:r>
              <a:rPr lang="en-US" dirty="0"/>
              <a:t> de </a:t>
            </a:r>
            <a:r>
              <a:rPr lang="en-US" dirty="0" err="1"/>
              <a:t>adultos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AB9951-2D17-664E-6DBD-7D6669FEE2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1033" y="1825625"/>
            <a:ext cx="8991523" cy="4351338"/>
          </a:xfrm>
        </p:spPr>
      </p:pic>
    </p:spTree>
    <p:extLst>
      <p:ext uri="{BB962C8B-B14F-4D97-AF65-F5344CB8AC3E}">
        <p14:creationId xmlns:p14="http://schemas.microsoft.com/office/powerpoint/2010/main" val="2505058265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DarkSeedLeftStep">
      <a:dk1>
        <a:srgbClr val="000000"/>
      </a:dk1>
      <a:lt1>
        <a:srgbClr val="FFFFFF"/>
      </a:lt1>
      <a:dk2>
        <a:srgbClr val="1B2F2F"/>
      </a:dk2>
      <a:lt2>
        <a:srgbClr val="F3F3F0"/>
      </a:lt2>
      <a:accent1>
        <a:srgbClr val="5E34DE"/>
      </a:accent1>
      <a:accent2>
        <a:srgbClr val="203ECC"/>
      </a:accent2>
      <a:accent3>
        <a:srgbClr val="3297DE"/>
      </a:accent3>
      <a:accent4>
        <a:srgbClr val="1EC0BF"/>
      </a:accent4>
      <a:accent5>
        <a:srgbClr val="2CC283"/>
      </a:accent5>
      <a:accent6>
        <a:srgbClr val="1FC63A"/>
      </a:accent6>
      <a:hlink>
        <a:srgbClr val="349C82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ConfettiVTI</vt:lpstr>
      <vt:lpstr>¿Por qué Alexis es tan Huevonazo?</vt:lpstr>
      <vt:lpstr>Ante todo, Buenas Noches imbéciles.</vt:lpstr>
      <vt:lpstr>PowerPoint Presentation</vt:lpstr>
      <vt:lpstr>Razones por las que Alexis es un Huevonazo con H de Hillary</vt:lpstr>
      <vt:lpstr>Alto consumo de sustancias Psicoactivas</vt:lpstr>
      <vt:lpstr>Alto consumo de sustancias Psicoactivas</vt:lpstr>
      <vt:lpstr>PowerPoint Presentation</vt:lpstr>
      <vt:lpstr>Daddy Issues</vt:lpstr>
      <vt:lpstr>Falta de responsabilidades de adultos</vt:lpstr>
      <vt:lpstr>Evasión de responsabilidades de adultos</vt:lpstr>
      <vt:lpstr>Fin.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265</cp:revision>
  <dcterms:created xsi:type="dcterms:W3CDTF">2023-11-05T12:53:06Z</dcterms:created>
  <dcterms:modified xsi:type="dcterms:W3CDTF">2023-11-05T13:46:10Z</dcterms:modified>
</cp:coreProperties>
</file>