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47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82EA8-6822-416F-8C46-7B3FE4558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547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B2FC-0004-47AB-8961-6054D21C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s-MX" sz="4000" dirty="0"/>
              <a:t>Gestor de Ventas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BFE-782D-4AA7-9A55-10AC568D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s-MX" sz="2000" dirty="0"/>
              <a:t>Abigail Guadarrama Victoria y Juan Pablo Velazco Velásquez</a:t>
            </a:r>
          </a:p>
        </p:txBody>
      </p:sp>
    </p:spTree>
    <p:extLst>
      <p:ext uri="{BB962C8B-B14F-4D97-AF65-F5344CB8AC3E}">
        <p14:creationId xmlns:p14="http://schemas.microsoft.com/office/powerpoint/2010/main" val="41682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2936-A468-428D-B31D-B5F8227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estructura usada fue una </a:t>
            </a:r>
            <a:r>
              <a:rPr lang="es-MX" dirty="0" err="1"/>
              <a:t>HashTable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1AA2-FC3D-4BC3-AAD2-F4D6EA6AD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El objetivo es usar la implementación de una </a:t>
            </a:r>
            <a:r>
              <a:rPr lang="es-MX" dirty="0" err="1"/>
              <a:t>HashTable</a:t>
            </a:r>
            <a:r>
              <a:rPr lang="es-MX" dirty="0"/>
              <a:t> para facilitar la gestión de miles de datos de unas ventas realizadas anteriormente y también con la ayuda de </a:t>
            </a:r>
            <a:r>
              <a:rPr lang="es-MX" dirty="0" err="1"/>
              <a:t>LinkedList</a:t>
            </a:r>
            <a:r>
              <a:rPr lang="es-MX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CA726-6912-41E8-B850-2E4EA0F85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La problemática que resuelve es poder acceder de forma fácil y rápida a muchos datos de las ventas mediante filtros, añadiendo y eliminando datos.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BFFB61-8BF1-4916-B008-0D5B4F24529E}"/>
              </a:ext>
            </a:extLst>
          </p:cNvPr>
          <p:cNvSpPr/>
          <p:nvPr/>
        </p:nvSpPr>
        <p:spPr>
          <a:xfrm>
            <a:off x="689113" y="1935921"/>
            <a:ext cx="5208104" cy="3855279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402F66E-784F-41C4-92B3-2305F5902EAD}"/>
              </a:ext>
            </a:extLst>
          </p:cNvPr>
          <p:cNvSpPr/>
          <p:nvPr/>
        </p:nvSpPr>
        <p:spPr>
          <a:xfrm>
            <a:off x="119270" y="212035"/>
            <a:ext cx="1510747" cy="2756452"/>
          </a:xfrm>
          <a:prstGeom prst="halfFram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BDF1D4F-BEA4-40C6-A3CF-B0AC48DC76AD}"/>
              </a:ext>
            </a:extLst>
          </p:cNvPr>
          <p:cNvSpPr/>
          <p:nvPr/>
        </p:nvSpPr>
        <p:spPr>
          <a:xfrm rot="10800000">
            <a:off x="10614384" y="3900002"/>
            <a:ext cx="1458346" cy="2756452"/>
          </a:xfrm>
          <a:prstGeom prst="halfFram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861466-F96B-4318-B01B-64F66E3502F9}"/>
              </a:ext>
            </a:extLst>
          </p:cNvPr>
          <p:cNvSpPr/>
          <p:nvPr/>
        </p:nvSpPr>
        <p:spPr>
          <a:xfrm>
            <a:off x="6090675" y="1935920"/>
            <a:ext cx="5208104" cy="3855279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98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</TotalTime>
  <Words>73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Gestor de Ventas</vt:lpstr>
      <vt:lpstr>La estructura usada fue una HashTable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Guadarrama Victoria</dc:creator>
  <cp:lastModifiedBy>Abigail Guadarrama Victoria</cp:lastModifiedBy>
  <cp:revision>5</cp:revision>
  <dcterms:created xsi:type="dcterms:W3CDTF">2020-05-31T02:13:22Z</dcterms:created>
  <dcterms:modified xsi:type="dcterms:W3CDTF">2020-05-31T03:32:34Z</dcterms:modified>
</cp:coreProperties>
</file>