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6" r:id="rId5"/>
    <p:sldId id="265" r:id="rId6"/>
    <p:sldId id="264" r:id="rId7"/>
    <p:sldId id="270" r:id="rId8"/>
    <p:sldId id="268" r:id="rId9"/>
    <p:sldId id="269" r:id="rId10"/>
    <p:sldId id="261" r:id="rId11"/>
    <p:sldId id="263" r:id="rId12"/>
    <p:sldId id="272" r:id="rId13"/>
    <p:sldId id="267" r:id="rId14"/>
    <p:sldId id="271" r:id="rId15"/>
    <p:sldId id="273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7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6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0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9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DCA6-7F36-462F-9EAF-B349B14A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A7FB7-3AA4-4268-9CA9-1F9A58862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Test</vt:lpstr>
      <vt:lpstr>Test - 2</vt:lpstr>
      <vt:lpstr>Test - 3</vt:lpstr>
      <vt:lpstr>Test - 3</vt:lpstr>
      <vt:lpstr>Test - 3</vt:lpstr>
      <vt:lpstr>Test - 3</vt:lpstr>
      <vt:lpstr>Test - 3</vt:lpstr>
      <vt:lpstr>Test - 3</vt:lpstr>
      <vt:lpstr>Test - 3</vt:lpstr>
      <vt:lpstr>Test - 3</vt:lpstr>
      <vt:lpstr>Test - 3</vt:lpstr>
      <vt:lpstr>Test - 3</vt:lpstr>
      <vt:lpstr>Test - 3</vt:lpstr>
      <vt:lpstr>Test - 3</vt:lpstr>
      <vt:lpstr>Test - 3</vt:lpstr>
      <vt:lpstr>Test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Gonzalo Quiceno Garces</dc:creator>
  <cp:lastModifiedBy>Juan Gonzalo Quiceno Garces</cp:lastModifiedBy>
  <cp:revision>3</cp:revision>
  <dcterms:created xsi:type="dcterms:W3CDTF">2019-04-08T21:53:05Z</dcterms:created>
  <dcterms:modified xsi:type="dcterms:W3CDTF">2019-07-08T18:57:43Z</dcterms:modified>
</cp:coreProperties>
</file>