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351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8357A-391D-40D2-A81E-9175E7CDF967}" v="1" dt="2023-03-16T20:33:27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elia perez schmit" userId="3f1a57c94132686f" providerId="LiveId" clId="{0738357A-391D-40D2-A81E-9175E7CDF967}"/>
    <pc:docChg chg="custSel modSld">
      <pc:chgData name="maria celia perez schmit" userId="3f1a57c94132686f" providerId="LiveId" clId="{0738357A-391D-40D2-A81E-9175E7CDF967}" dt="2023-03-16T20:33:32.578" v="7" actId="1076"/>
      <pc:docMkLst>
        <pc:docMk/>
      </pc:docMkLst>
      <pc:sldChg chg="addSp delSp modSp mod">
        <pc:chgData name="maria celia perez schmit" userId="3f1a57c94132686f" providerId="LiveId" clId="{0738357A-391D-40D2-A81E-9175E7CDF967}" dt="2023-03-16T20:33:32.578" v="7" actId="1076"/>
        <pc:sldMkLst>
          <pc:docMk/>
          <pc:sldMk cId="2191889990" sldId="264"/>
        </pc:sldMkLst>
        <pc:spChg chg="del mod">
          <ac:chgData name="maria celia perez schmit" userId="3f1a57c94132686f" providerId="LiveId" clId="{0738357A-391D-40D2-A81E-9175E7CDF967}" dt="2023-03-16T20:32:53.951" v="2" actId="478"/>
          <ac:spMkLst>
            <pc:docMk/>
            <pc:sldMk cId="2191889990" sldId="264"/>
            <ac:spMk id="5" creationId="{473CF3D9-42F4-22F1-B606-6D550EB45444}"/>
          </ac:spMkLst>
        </pc:spChg>
        <pc:picChg chg="add mod">
          <ac:chgData name="maria celia perez schmit" userId="3f1a57c94132686f" providerId="LiveId" clId="{0738357A-391D-40D2-A81E-9175E7CDF967}" dt="2023-03-16T20:33:32.578" v="7" actId="1076"/>
          <ac:picMkLst>
            <pc:docMk/>
            <pc:sldMk cId="2191889990" sldId="264"/>
            <ac:picMk id="6" creationId="{983CC55C-59FC-C543-DEDC-DE79032B8B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© Copyright </a:t>
            </a:r>
            <a:r>
              <a:rPr lang="en-US" b="1"/>
              <a:t>PresentationGo.com</a:t>
            </a:r>
            <a:r>
              <a:rPr lang="en-US"/>
              <a:t> – The free PowerPoint template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2794a5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1e2794a5a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e2794a5a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1e2794a5a4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e2794a5a4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1e2794a5a4_0_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© Copyright </a:t>
            </a:r>
            <a:r>
              <a:rPr lang="en-GB" b="1"/>
              <a:t>PresentationGo.com</a:t>
            </a:r>
            <a:r>
              <a:rPr lang="en-GB"/>
              <a:t> – The free PowerPoint template library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e2794a5a4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e2794a5a4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e2794a5a4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e2794a5a4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e2794a5a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e2794a5a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e2794a5a4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e2794a5a4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00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  <a:defRPr sz="2700"/>
            </a:lvl1pPr>
            <a:lvl2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marL="1371600" lvl="2" indent="-3619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■"/>
              <a:defRPr sz="2100"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B3E6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900">
                <a:solidFill>
                  <a:srgbClr val="3FB3E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844" y="-181"/>
            <a:ext cx="9110156" cy="1347629"/>
          </a:xfrm>
          <a:custGeom>
            <a:avLst/>
            <a:gdLst/>
            <a:ahLst/>
            <a:cxnLst/>
            <a:rect l="l" t="t" r="r" b="b"/>
            <a:pathLst>
              <a:path w="12146874" h="1796838" extrusionOk="0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" y="45319"/>
            <a:ext cx="3296809" cy="1080082"/>
          </a:xfrm>
          <a:custGeom>
            <a:avLst/>
            <a:gdLst/>
            <a:ahLst/>
            <a:cxnLst/>
            <a:rect l="l" t="t" r="r" b="b"/>
            <a:pathLst>
              <a:path w="1468512" h="943303" extrusionOk="0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C080B99-07D2-4EFE-919F-8D441B19CB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9143996" cy="3119433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1994" h="4159244">
                <a:moveTo>
                  <a:pt x="0" y="0"/>
                </a:moveTo>
                <a:lnTo>
                  <a:pt x="12191994" y="0"/>
                </a:lnTo>
                <a:lnTo>
                  <a:pt x="12191994" y="2062010"/>
                </a:lnTo>
                <a:lnTo>
                  <a:pt x="12172138" y="2073270"/>
                </a:lnTo>
                <a:cubicBezTo>
                  <a:pt x="10126645" y="3159296"/>
                  <a:pt x="7398182" y="3912771"/>
                  <a:pt x="4335530" y="4157144"/>
                </a:cubicBezTo>
                <a:lnTo>
                  <a:pt x="4303869" y="4159244"/>
                </a:lnTo>
                <a:lnTo>
                  <a:pt x="4393550" y="4151137"/>
                </a:lnTo>
                <a:lnTo>
                  <a:pt x="4199670" y="4117929"/>
                </a:lnTo>
                <a:cubicBezTo>
                  <a:pt x="2842546" y="3866392"/>
                  <a:pt x="1594227" y="3500596"/>
                  <a:pt x="500184" y="3043554"/>
                </a:cubicBezTo>
                <a:lnTo>
                  <a:pt x="0" y="2813437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5A8ECF8-9EC0-4371-9073-B718C78D330B}"/>
              </a:ext>
            </a:extLst>
          </p:cNvPr>
          <p:cNvSpPr/>
          <p:nvPr userDrawn="1"/>
        </p:nvSpPr>
        <p:spPr>
          <a:xfrm>
            <a:off x="4490376" y="4516467"/>
            <a:ext cx="4653624" cy="627035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0A6D83-D876-44E9-844F-067A0C9D2F58}"/>
              </a:ext>
            </a:extLst>
          </p:cNvPr>
          <p:cNvSpPr/>
          <p:nvPr userDrawn="1"/>
        </p:nvSpPr>
        <p:spPr>
          <a:xfrm>
            <a:off x="0" y="1680415"/>
            <a:ext cx="9144000" cy="2896148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BCC98-1580-4C28-8EDC-0F8AF5CA9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98" y="2110978"/>
            <a:ext cx="6858000" cy="1790700"/>
          </a:xfrm>
        </p:spPr>
        <p:txBody>
          <a:bodyPr rIns="365760" anchor="b">
            <a:normAutofit/>
          </a:bodyPr>
          <a:lstStyle>
            <a:lvl1pPr algn="r">
              <a:defRPr sz="3000" b="1" cap="all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115-C742-440E-8A08-171CBD18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998" y="3901678"/>
            <a:ext cx="6858000" cy="674885"/>
          </a:xfrm>
        </p:spPr>
        <p:txBody>
          <a:bodyPr rIns="365760">
            <a:normAutofit/>
          </a:bodyPr>
          <a:lstStyle>
            <a:lvl1pPr marL="0" indent="0" algn="r">
              <a:buNone/>
              <a:defRPr sz="1500" cap="all" baseline="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0A06-6586-46C1-B5BF-0E56DC48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fld id="{18D9E8F6-4D81-4B3A-BC45-BBA4A1C9BD0F}" type="datetimeFigureOut">
              <a:rPr lang="en-US" smtClean="0"/>
              <a:pPr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DF8E-04ED-4796-A02C-D6887C62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3FB3E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07708-0653-4BFE-BDCB-7EDB4C08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05F7C3-4860-4DB0-A451-57EE24F2F70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1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290177" y="2296328"/>
            <a:ext cx="5673435" cy="1790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                                       </a:t>
            </a:r>
            <a:r>
              <a:rPr lang="en-US"/>
              <a:t>DEMO 2:</a:t>
            </a:r>
            <a:br>
              <a:rPr lang="en-US" dirty="0"/>
            </a:br>
            <a:r>
              <a:rPr lang="en-US" dirty="0"/>
              <a:t>Unidad de </a:t>
            </a:r>
            <a:r>
              <a:rPr lang="en-US" dirty="0" err="1"/>
              <a:t>cuidados</a:t>
            </a:r>
            <a:r>
              <a:rPr lang="en-US" dirty="0"/>
              <a:t> </a:t>
            </a:r>
            <a:r>
              <a:rPr lang="en-US" dirty="0" err="1"/>
              <a:t>intensivos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290176" y="3961151"/>
            <a:ext cx="5673435" cy="674885"/>
          </a:xfrm>
        </p:spPr>
        <p:txBody>
          <a:bodyPr/>
          <a:lstStyle/>
          <a:p>
            <a:pPr algn="ctr"/>
            <a:r>
              <a:rPr lang="en-US" dirty="0"/>
              <a:t>   </a:t>
            </a:r>
            <a:r>
              <a:rPr lang="en-US" dirty="0" err="1"/>
              <a:t>Consultora</a:t>
            </a:r>
            <a:r>
              <a:rPr lang="en-US" dirty="0"/>
              <a:t>:  COVENAR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ECEEFAB-8007-4E30-80A1-6265CA3AF86A}"/>
              </a:ext>
            </a:extLst>
          </p:cNvPr>
          <p:cNvSpPr/>
          <p:nvPr/>
        </p:nvSpPr>
        <p:spPr>
          <a:xfrm>
            <a:off x="1143002" y="2110979"/>
            <a:ext cx="2472713" cy="1065699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50"/>
            <a:endParaRPr lang="en-US" sz="1013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15F7ABD-3A92-4185-AD2C-3C6F31DB8E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5885"/>
          <a:stretch>
            <a:fillRect/>
          </a:stretch>
        </p:blipFill>
        <p:spPr/>
      </p:pic>
      <p:sp>
        <p:nvSpPr>
          <p:cNvPr id="2" name="Freeform: Shape 8">
            <a:extLst>
              <a:ext uri="{FF2B5EF4-FFF2-40B4-BE49-F238E27FC236}">
                <a16:creationId xmlns:a16="http://schemas.microsoft.com/office/drawing/2014/main" id="{D1C57754-1FEA-FA8F-DFA9-1F7B06BEB768}"/>
              </a:ext>
            </a:extLst>
          </p:cNvPr>
          <p:cNvSpPr/>
          <p:nvPr/>
        </p:nvSpPr>
        <p:spPr>
          <a:xfrm>
            <a:off x="0" y="1770746"/>
            <a:ext cx="3296950" cy="1420932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655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0B1A5D2-DF49-EFF4-C6E6-F802530D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PROCESO DE ETL</a:t>
            </a:r>
            <a:endParaRPr lang="es-A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90AA5EE-FCEF-1B89-7743-BF79B576D57D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83CC55C-59FC-C543-DEDC-DE79032B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6312"/>
            <a:ext cx="7620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89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0FF6243-FCFC-3AB8-67E7-F92CED0A8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A6A7951-02EC-2B1B-A5DF-61679EF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55D9405-FDEE-F326-EB79-EC02CA39A53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867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00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700"/>
              <a:buChar char="●"/>
            </a:pPr>
            <a:r>
              <a:rPr lang="en-GB" dirty="0">
                <a:solidFill>
                  <a:schemeClr val="accent1"/>
                </a:solidFill>
              </a:rPr>
              <a:t>26 </a:t>
            </a:r>
            <a:r>
              <a:rPr lang="en-GB" dirty="0" err="1">
                <a:solidFill>
                  <a:schemeClr val="accent1"/>
                </a:solidFill>
              </a:rPr>
              <a:t>Dataframes</a:t>
            </a:r>
            <a:r>
              <a:rPr lang="en-GB" dirty="0"/>
              <a:t> </a:t>
            </a:r>
            <a:r>
              <a:rPr lang="en-GB" dirty="0">
                <a:solidFill>
                  <a:schemeClr val="dk1"/>
                </a:solidFill>
              </a:rPr>
              <a:t>MIMIC-III “Medical Information Mart for Intensive Care”. MIMIC-III.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Estructura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accent5"/>
                </a:solidFill>
              </a:rPr>
              <a:t>Entidad-Relación</a:t>
            </a:r>
            <a:r>
              <a:rPr lang="en-GB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40005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GB" dirty="0" err="1">
                <a:solidFill>
                  <a:schemeClr val="dk1"/>
                </a:solidFill>
              </a:rPr>
              <a:t>Libreria</a:t>
            </a:r>
            <a:r>
              <a:rPr lang="en-GB" dirty="0">
                <a:solidFill>
                  <a:schemeClr val="dk1"/>
                </a:solidFill>
              </a:rPr>
              <a:t> </a:t>
            </a:r>
            <a:r>
              <a:rPr lang="en-GB" dirty="0" err="1">
                <a:solidFill>
                  <a:schemeClr val="dk1"/>
                </a:solidFill>
              </a:rPr>
              <a:t>Sweetviz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16/03/2023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Descripción del Dataframe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16/03/2023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29" y="2171250"/>
            <a:ext cx="7094592" cy="226506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1104425" y="1654875"/>
            <a:ext cx="261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MICROBIOLGYEVENTS.csv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40175" y="1654865"/>
            <a:ext cx="7886700" cy="29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/>
          </a:p>
          <a:p>
            <a:pPr marL="171450" lvl="0" indent="0" algn="just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700"/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6293675" y="486958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 i="1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365750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800"/>
              <a:buNone/>
            </a:pPr>
            <a:r>
              <a:rPr lang="en-GB"/>
              <a:t>Variable Numerica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16/03/2023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Consultora: COVENAR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104425" y="1654875"/>
            <a:ext cx="2616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MICROBIOLGYEVENTS.csv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‘dilution_value’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926" y="1372450"/>
            <a:ext cx="3871598" cy="332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075" y="2497975"/>
            <a:ext cx="36766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Variable Categorica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00" y="1746788"/>
            <a:ext cx="59721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585900" y="1300050"/>
            <a:ext cx="176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‘Expect_type_desc’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Transformaciones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‘charttime’ : Variable tipo texto 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725" y="1994125"/>
            <a:ext cx="4559625" cy="2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Valores Nulos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200" y="1471150"/>
            <a:ext cx="3346825" cy="36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684950" y="1572125"/>
            <a:ext cx="28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DATATIMEEVENTS.csv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28650" y="11969"/>
            <a:ext cx="8515500" cy="994200"/>
          </a:xfrm>
          <a:prstGeom prst="rect">
            <a:avLst/>
          </a:prstGeom>
        </p:spPr>
        <p:txBody>
          <a:bodyPr spcFirstLastPara="1" wrap="square" lIns="91425" tIns="45700" rIns="365750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EDA: </a:t>
            </a:r>
            <a:r>
              <a:rPr lang="en-GB" i="1"/>
              <a:t>Exploratory Data Analysis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ubTitle" idx="2"/>
          </p:nvPr>
        </p:nvSpPr>
        <p:spPr>
          <a:xfrm>
            <a:off x="2285998" y="763949"/>
            <a:ext cx="6858000" cy="536100"/>
          </a:xfrm>
          <a:prstGeom prst="rect">
            <a:avLst/>
          </a:prstGeom>
        </p:spPr>
        <p:txBody>
          <a:bodyPr spcFirstLastPara="1" wrap="square" lIns="91425" tIns="45700" rIns="365750" bIns="45700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750"/>
              </a:spcBef>
              <a:spcAft>
                <a:spcPts val="1200"/>
              </a:spcAft>
              <a:buNone/>
            </a:pPr>
            <a:r>
              <a:rPr lang="en-GB"/>
              <a:t>Correlaciones entre variables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1585900" y="1300050"/>
            <a:ext cx="25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700" y="1427149"/>
            <a:ext cx="4150598" cy="35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457475" y="2380925"/>
            <a:ext cx="339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Cuadrado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Categórica</a:t>
            </a:r>
            <a:r>
              <a:rPr lang="en-GB" dirty="0"/>
              <a:t>.</a:t>
            </a:r>
            <a:endParaRPr dirty="0"/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Círculo</a:t>
            </a:r>
            <a:r>
              <a:rPr lang="en-GB" dirty="0"/>
              <a:t>: </a:t>
            </a:r>
            <a:r>
              <a:rPr lang="en-GB" dirty="0" err="1"/>
              <a:t>Asociacion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</a:t>
            </a:r>
            <a:r>
              <a:rPr lang="en-GB" dirty="0" err="1"/>
              <a:t>Numérica</a:t>
            </a:r>
            <a:r>
              <a:rPr lang="en-GB" dirty="0"/>
              <a:t> (Pearson’s)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184</Words>
  <Application>Microsoft Office PowerPoint</Application>
  <PresentationFormat>Presentación en pantalla (16:9)</PresentationFormat>
  <Paragraphs>48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                                             DEMO 2: Unidad de cuidados intensivos</vt:lpstr>
      <vt:lpstr>INTRODUCCIÓN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EDA: Exploratory Data Analysis</vt:lpstr>
      <vt:lpstr>PROCESO DE ETL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2: Unidad de cuidados intensivos</dc:title>
  <dc:creator>maria celia perez schmit</dc:creator>
  <cp:lastModifiedBy>maria celia perez schmit</cp:lastModifiedBy>
  <cp:revision>2</cp:revision>
  <dcterms:modified xsi:type="dcterms:W3CDTF">2023-03-16T20:33:37Z</dcterms:modified>
</cp:coreProperties>
</file>