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351" r:id="rId2"/>
    <p:sldId id="263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352" r:id="rId12"/>
    <p:sldId id="353" r:id="rId13"/>
    <p:sldId id="35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8357A-391D-40D2-A81E-9175E7CDF967}" v="19" dt="2023-03-17T13:44:22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celia perez schmit" userId="3f1a57c94132686f" providerId="LiveId" clId="{0738357A-391D-40D2-A81E-9175E7CDF967}"/>
    <pc:docChg chg="undo custSel modSld">
      <pc:chgData name="maria celia perez schmit" userId="3f1a57c94132686f" providerId="LiveId" clId="{0738357A-391D-40D2-A81E-9175E7CDF967}" dt="2023-03-17T13:44:25.808" v="78" actId="1076"/>
      <pc:docMkLst>
        <pc:docMk/>
      </pc:docMkLst>
      <pc:sldChg chg="modSp mod">
        <pc:chgData name="maria celia perez schmit" userId="3f1a57c94132686f" providerId="LiveId" clId="{0738357A-391D-40D2-A81E-9175E7CDF967}" dt="2023-03-17T13:31:09.773" v="9" actId="20577"/>
        <pc:sldMkLst>
          <pc:docMk/>
          <pc:sldMk cId="0" sldId="256"/>
        </pc:sldMkLst>
        <pc:spChg chg="mod">
          <ac:chgData name="maria celia perez schmit" userId="3f1a57c94132686f" providerId="LiveId" clId="{0738357A-391D-40D2-A81E-9175E7CDF967}" dt="2023-03-17T13:31:09.773" v="9" actId="20577"/>
          <ac:spMkLst>
            <pc:docMk/>
            <pc:sldMk cId="0" sldId="256"/>
            <ac:spMk id="66" creationId="{00000000-0000-0000-0000-000000000000}"/>
          </ac:spMkLst>
        </pc:spChg>
      </pc:sldChg>
      <pc:sldChg chg="modSp mod">
        <pc:chgData name="maria celia perez schmit" userId="3f1a57c94132686f" providerId="LiveId" clId="{0738357A-391D-40D2-A81E-9175E7CDF967}" dt="2023-03-17T13:31:20.282" v="11" actId="20577"/>
        <pc:sldMkLst>
          <pc:docMk/>
          <pc:sldMk cId="0" sldId="257"/>
        </pc:sldMkLst>
        <pc:spChg chg="mod">
          <ac:chgData name="maria celia perez schmit" userId="3f1a57c94132686f" providerId="LiveId" clId="{0738357A-391D-40D2-A81E-9175E7CDF967}" dt="2023-03-17T13:31:20.282" v="11" actId="20577"/>
          <ac:spMkLst>
            <pc:docMk/>
            <pc:sldMk cId="0" sldId="257"/>
            <ac:spMk id="76" creationId="{00000000-0000-0000-0000-000000000000}"/>
          </ac:spMkLst>
        </pc:spChg>
      </pc:sldChg>
      <pc:sldChg chg="modSp mod">
        <pc:chgData name="maria celia perez schmit" userId="3f1a57c94132686f" providerId="LiveId" clId="{0738357A-391D-40D2-A81E-9175E7CDF967}" dt="2023-03-17T13:32:38.049" v="16" actId="20577"/>
        <pc:sldMkLst>
          <pc:docMk/>
          <pc:sldMk cId="0" sldId="258"/>
        </pc:sldMkLst>
        <pc:spChg chg="mod">
          <ac:chgData name="maria celia perez schmit" userId="3f1a57c94132686f" providerId="LiveId" clId="{0738357A-391D-40D2-A81E-9175E7CDF967}" dt="2023-03-17T13:32:38.049" v="16" actId="20577"/>
          <ac:spMkLst>
            <pc:docMk/>
            <pc:sldMk cId="0" sldId="258"/>
            <ac:spMk id="88" creationId="{00000000-0000-0000-0000-000000000000}"/>
          </ac:spMkLst>
        </pc:spChg>
      </pc:sldChg>
      <pc:sldChg chg="addSp modSp mod">
        <pc:chgData name="maria celia perez schmit" userId="3f1a57c94132686f" providerId="LiveId" clId="{0738357A-391D-40D2-A81E-9175E7CDF967}" dt="2023-03-17T13:33:12.845" v="21" actId="1076"/>
        <pc:sldMkLst>
          <pc:docMk/>
          <pc:sldMk cId="0" sldId="259"/>
        </pc:sldMkLst>
        <pc:spChg chg="add mod">
          <ac:chgData name="maria celia perez schmit" userId="3f1a57c94132686f" providerId="LiveId" clId="{0738357A-391D-40D2-A81E-9175E7CDF967}" dt="2023-03-17T13:32:42.352" v="17"/>
          <ac:spMkLst>
            <pc:docMk/>
            <pc:sldMk cId="0" sldId="259"/>
            <ac:spMk id="2" creationId="{4F29DDB2-199B-7FCD-AF03-550C449A69D1}"/>
          </ac:spMkLst>
        </pc:spChg>
        <pc:spChg chg="add mod">
          <ac:chgData name="maria celia perez schmit" userId="3f1a57c94132686f" providerId="LiveId" clId="{0738357A-391D-40D2-A81E-9175E7CDF967}" dt="2023-03-17T13:33:12.845" v="21" actId="1076"/>
          <ac:spMkLst>
            <pc:docMk/>
            <pc:sldMk cId="0" sldId="259"/>
            <ac:spMk id="3" creationId="{D1635DE6-DE0E-693E-4606-B3E687EC4A16}"/>
          </ac:spMkLst>
        </pc:spChg>
        <pc:spChg chg="add mod">
          <ac:chgData name="maria celia perez schmit" userId="3f1a57c94132686f" providerId="LiveId" clId="{0738357A-391D-40D2-A81E-9175E7CDF967}" dt="2023-03-17T13:32:56.837" v="19"/>
          <ac:spMkLst>
            <pc:docMk/>
            <pc:sldMk cId="0" sldId="259"/>
            <ac:spMk id="4" creationId="{389793CB-B7D2-8371-7F45-8BA534C2A4B7}"/>
          </ac:spMkLst>
        </pc:spChg>
      </pc:sldChg>
      <pc:sldChg chg="addSp modSp">
        <pc:chgData name="maria celia perez schmit" userId="3f1a57c94132686f" providerId="LiveId" clId="{0738357A-391D-40D2-A81E-9175E7CDF967}" dt="2023-03-17T13:33:24.837" v="23"/>
        <pc:sldMkLst>
          <pc:docMk/>
          <pc:sldMk cId="0" sldId="260"/>
        </pc:sldMkLst>
        <pc:spChg chg="add mod">
          <ac:chgData name="maria celia perez schmit" userId="3f1a57c94132686f" providerId="LiveId" clId="{0738357A-391D-40D2-A81E-9175E7CDF967}" dt="2023-03-17T13:33:08.318" v="20"/>
          <ac:spMkLst>
            <pc:docMk/>
            <pc:sldMk cId="0" sldId="260"/>
            <ac:spMk id="2" creationId="{B9C445E8-977B-E65B-3C85-BB04EAD475C8}"/>
          </ac:spMkLst>
        </pc:spChg>
        <pc:spChg chg="add mod">
          <ac:chgData name="maria celia perez schmit" userId="3f1a57c94132686f" providerId="LiveId" clId="{0738357A-391D-40D2-A81E-9175E7CDF967}" dt="2023-03-17T13:33:14.751" v="22"/>
          <ac:spMkLst>
            <pc:docMk/>
            <pc:sldMk cId="0" sldId="260"/>
            <ac:spMk id="3" creationId="{6CE0866E-A36B-AA92-EE8A-2D01EEA968B6}"/>
          </ac:spMkLst>
        </pc:spChg>
        <pc:spChg chg="add mod">
          <ac:chgData name="maria celia perez schmit" userId="3f1a57c94132686f" providerId="LiveId" clId="{0738357A-391D-40D2-A81E-9175E7CDF967}" dt="2023-03-17T13:33:24.837" v="23"/>
          <ac:spMkLst>
            <pc:docMk/>
            <pc:sldMk cId="0" sldId="260"/>
            <ac:spMk id="4" creationId="{C97F16B3-E05D-BC4E-5CFF-11DD3CF557F0}"/>
          </ac:spMkLst>
        </pc:spChg>
      </pc:sldChg>
      <pc:sldChg chg="addSp modSp">
        <pc:chgData name="maria celia perez schmit" userId="3f1a57c94132686f" providerId="LiveId" clId="{0738357A-391D-40D2-A81E-9175E7CDF967}" dt="2023-03-17T13:33:38.858" v="25"/>
        <pc:sldMkLst>
          <pc:docMk/>
          <pc:sldMk cId="0" sldId="261"/>
        </pc:sldMkLst>
        <pc:spChg chg="add mod">
          <ac:chgData name="maria celia perez schmit" userId="3f1a57c94132686f" providerId="LiveId" clId="{0738357A-391D-40D2-A81E-9175E7CDF967}" dt="2023-03-17T13:33:30.338" v="24"/>
          <ac:spMkLst>
            <pc:docMk/>
            <pc:sldMk cId="0" sldId="261"/>
            <ac:spMk id="2" creationId="{C171916C-D15D-52DD-12B2-6F87D064F1BC}"/>
          </ac:spMkLst>
        </pc:spChg>
        <pc:spChg chg="add mod">
          <ac:chgData name="maria celia perez schmit" userId="3f1a57c94132686f" providerId="LiveId" clId="{0738357A-391D-40D2-A81E-9175E7CDF967}" dt="2023-03-17T13:33:38.858" v="25"/>
          <ac:spMkLst>
            <pc:docMk/>
            <pc:sldMk cId="0" sldId="261"/>
            <ac:spMk id="3" creationId="{D630A868-D348-120B-11BB-99F69A47AA97}"/>
          </ac:spMkLst>
        </pc:spChg>
      </pc:sldChg>
      <pc:sldChg chg="addSp delSp modSp mod">
        <pc:chgData name="maria celia perez schmit" userId="3f1a57c94132686f" providerId="LiveId" clId="{0738357A-391D-40D2-A81E-9175E7CDF967}" dt="2023-03-17T13:37:15.400" v="34" actId="478"/>
        <pc:sldMkLst>
          <pc:docMk/>
          <pc:sldMk cId="0" sldId="262"/>
        </pc:sldMkLst>
        <pc:spChg chg="add del mod">
          <ac:chgData name="maria celia perez schmit" userId="3f1a57c94132686f" providerId="LiveId" clId="{0738357A-391D-40D2-A81E-9175E7CDF967}" dt="2023-03-17T13:37:10.382" v="33" actId="478"/>
          <ac:spMkLst>
            <pc:docMk/>
            <pc:sldMk cId="0" sldId="262"/>
            <ac:spMk id="2" creationId="{460FC3EB-F0F5-727D-7ED4-5A1A09C9AC63}"/>
          </ac:spMkLst>
        </pc:spChg>
        <pc:spChg chg="add mod">
          <ac:chgData name="maria celia perez schmit" userId="3f1a57c94132686f" providerId="LiveId" clId="{0738357A-391D-40D2-A81E-9175E7CDF967}" dt="2023-03-17T13:34:02.967" v="27"/>
          <ac:spMkLst>
            <pc:docMk/>
            <pc:sldMk cId="0" sldId="262"/>
            <ac:spMk id="3" creationId="{B785D451-77FA-1EA2-8DEA-858F08D782DC}"/>
          </ac:spMkLst>
        </pc:spChg>
        <pc:spChg chg="add del mod">
          <ac:chgData name="maria celia perez schmit" userId="3f1a57c94132686f" providerId="LiveId" clId="{0738357A-391D-40D2-A81E-9175E7CDF967}" dt="2023-03-17T13:37:15.400" v="34" actId="478"/>
          <ac:spMkLst>
            <pc:docMk/>
            <pc:sldMk cId="0" sldId="262"/>
            <ac:spMk id="4" creationId="{CF0E1B70-2C89-4CF4-F8EA-499D26DB1C0C}"/>
          </ac:spMkLst>
        </pc:spChg>
      </pc:sldChg>
      <pc:sldChg chg="addSp delSp modSp mod">
        <pc:chgData name="maria celia perez schmit" userId="3f1a57c94132686f" providerId="LiveId" clId="{0738357A-391D-40D2-A81E-9175E7CDF967}" dt="2023-03-17T13:44:25.808" v="78" actId="1076"/>
        <pc:sldMkLst>
          <pc:docMk/>
          <pc:sldMk cId="3908674368" sldId="263"/>
        </pc:sldMkLst>
        <pc:spChg chg="del">
          <ac:chgData name="maria celia perez schmit" userId="3f1a57c94132686f" providerId="LiveId" clId="{0738357A-391D-40D2-A81E-9175E7CDF967}" dt="2023-03-17T13:44:02.183" v="74" actId="478"/>
          <ac:spMkLst>
            <pc:docMk/>
            <pc:sldMk cId="3908674368" sldId="263"/>
            <ac:spMk id="2" creationId="{D0FF6243-FCFC-3AB8-67E7-F92CED0A8FD5}"/>
          </ac:spMkLst>
        </pc:spChg>
        <pc:spChg chg="add mod">
          <ac:chgData name="maria celia perez schmit" userId="3f1a57c94132686f" providerId="LiveId" clId="{0738357A-391D-40D2-A81E-9175E7CDF967}" dt="2023-03-17T13:31:34.779" v="12"/>
          <ac:spMkLst>
            <pc:docMk/>
            <pc:sldMk cId="3908674368" sldId="263"/>
            <ac:spMk id="5" creationId="{81FE8CCE-DA53-6248-41C4-880EE4CCF0E3}"/>
          </ac:spMkLst>
        </pc:spChg>
        <pc:spChg chg="add mod">
          <ac:chgData name="maria celia perez schmit" userId="3f1a57c94132686f" providerId="LiveId" clId="{0738357A-391D-40D2-A81E-9175E7CDF967}" dt="2023-03-17T13:31:44.272" v="13"/>
          <ac:spMkLst>
            <pc:docMk/>
            <pc:sldMk cId="3908674368" sldId="263"/>
            <ac:spMk id="6" creationId="{B31740CF-745A-D42F-79B7-BE063AA4F094}"/>
          </ac:spMkLst>
        </pc:spChg>
        <pc:spChg chg="add mod">
          <ac:chgData name="maria celia perez schmit" userId="3f1a57c94132686f" providerId="LiveId" clId="{0738357A-391D-40D2-A81E-9175E7CDF967}" dt="2023-03-17T13:31:52.186" v="14"/>
          <ac:spMkLst>
            <pc:docMk/>
            <pc:sldMk cId="3908674368" sldId="263"/>
            <ac:spMk id="7" creationId="{5CDE0914-3865-7742-6B84-A2B3A5FD7FA0}"/>
          </ac:spMkLst>
        </pc:spChg>
        <pc:picChg chg="add mod">
          <ac:chgData name="maria celia perez schmit" userId="3f1a57c94132686f" providerId="LiveId" clId="{0738357A-391D-40D2-A81E-9175E7CDF967}" dt="2023-03-17T13:44:25.808" v="78" actId="1076"/>
          <ac:picMkLst>
            <pc:docMk/>
            <pc:sldMk cId="3908674368" sldId="263"/>
            <ac:picMk id="9" creationId="{69EB70F6-E241-6857-2D1C-7366760BE375}"/>
          </ac:picMkLst>
        </pc:picChg>
      </pc:sldChg>
      <pc:sldChg chg="addSp delSp modSp mod">
        <pc:chgData name="maria celia perez schmit" userId="3f1a57c94132686f" providerId="LiveId" clId="{0738357A-391D-40D2-A81E-9175E7CDF967}" dt="2023-03-17T13:40:05.244" v="73" actId="114"/>
        <pc:sldMkLst>
          <pc:docMk/>
          <pc:sldMk cId="2191889990" sldId="264"/>
        </pc:sldMkLst>
        <pc:spChg chg="add mod">
          <ac:chgData name="maria celia perez schmit" userId="3f1a57c94132686f" providerId="LiveId" clId="{0738357A-391D-40D2-A81E-9175E7CDF967}" dt="2023-03-17T13:34:10.461" v="28"/>
          <ac:spMkLst>
            <pc:docMk/>
            <pc:sldMk cId="2191889990" sldId="264"/>
            <ac:spMk id="2" creationId="{8F15D2FB-A2CD-708E-58F3-AE860B50FDF6}"/>
          </ac:spMkLst>
        </pc:spChg>
        <pc:spChg chg="mod">
          <ac:chgData name="maria celia perez schmit" userId="3f1a57c94132686f" providerId="LiveId" clId="{0738357A-391D-40D2-A81E-9175E7CDF967}" dt="2023-03-17T13:40:05.244" v="73" actId="114"/>
          <ac:spMkLst>
            <pc:docMk/>
            <pc:sldMk cId="2191889990" sldId="264"/>
            <ac:spMk id="3" creationId="{70B1A5D2-DF49-EFF4-C6E6-F802530D18A4}"/>
          </ac:spMkLst>
        </pc:spChg>
        <pc:spChg chg="del mod">
          <ac:chgData name="maria celia perez schmit" userId="3f1a57c94132686f" providerId="LiveId" clId="{0738357A-391D-40D2-A81E-9175E7CDF967}" dt="2023-03-16T20:32:53.951" v="2" actId="478"/>
          <ac:spMkLst>
            <pc:docMk/>
            <pc:sldMk cId="2191889990" sldId="264"/>
            <ac:spMk id="5" creationId="{473CF3D9-42F4-22F1-B606-6D550EB45444}"/>
          </ac:spMkLst>
        </pc:spChg>
        <pc:spChg chg="add mod">
          <ac:chgData name="maria celia perez schmit" userId="3f1a57c94132686f" providerId="LiveId" clId="{0738357A-391D-40D2-A81E-9175E7CDF967}" dt="2023-03-17T13:37:00.078" v="29"/>
          <ac:spMkLst>
            <pc:docMk/>
            <pc:sldMk cId="2191889990" sldId="264"/>
            <ac:spMk id="5" creationId="{E3CDEE05-BA87-B59A-DE0B-70FC5F8D6EF5}"/>
          </ac:spMkLst>
        </pc:spChg>
        <pc:spChg chg="add mod">
          <ac:chgData name="maria celia perez schmit" userId="3f1a57c94132686f" providerId="LiveId" clId="{0738357A-391D-40D2-A81E-9175E7CDF967}" dt="2023-03-17T13:37:22.007" v="35"/>
          <ac:spMkLst>
            <pc:docMk/>
            <pc:sldMk cId="2191889990" sldId="264"/>
            <ac:spMk id="7" creationId="{0FA9EA65-FF14-5DE6-5DD5-C867263C4C99}"/>
          </ac:spMkLst>
        </pc:spChg>
        <pc:picChg chg="add mod">
          <ac:chgData name="maria celia perez schmit" userId="3f1a57c94132686f" providerId="LiveId" clId="{0738357A-391D-40D2-A81E-9175E7CDF967}" dt="2023-03-16T20:33:32.578" v="7" actId="1076"/>
          <ac:picMkLst>
            <pc:docMk/>
            <pc:sldMk cId="2191889990" sldId="264"/>
            <ac:picMk id="6" creationId="{983CC55C-59FC-C543-DEDC-DE79032B8B2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92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e2794a5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21e2794a5a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© Copyright </a:t>
            </a:r>
            <a:r>
              <a:rPr lang="en-GB" b="1"/>
              <a:t>PresentationGo.com</a:t>
            </a:r>
            <a:r>
              <a:rPr lang="en-GB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e2794a5a4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21e2794a5a4_0_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© Copyright </a:t>
            </a:r>
            <a:r>
              <a:rPr lang="en-GB" b="1"/>
              <a:t>PresentationGo.com</a:t>
            </a:r>
            <a:r>
              <a:rPr lang="en-GB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e2794a5a4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21e2794a5a4_0_1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© Copyright </a:t>
            </a:r>
            <a:r>
              <a:rPr lang="en-GB" b="1"/>
              <a:t>PresentationGo.com</a:t>
            </a:r>
            <a:r>
              <a:rPr lang="en-GB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e2794a5a4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e2794a5a4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e2794a5a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e2794a5a4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e2794a5a4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e2794a5a4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e2794a5a4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e2794a5a4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628650" y="1654865"/>
            <a:ext cx="7886700" cy="29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  <a:defRPr sz="2700"/>
            </a:lvl1pPr>
            <a:lvl2pPr marL="91440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marL="1371600" lvl="2" indent="-3619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  <a:defRPr sz="2100"/>
            </a:lvl3pPr>
            <a:lvl4pPr marL="182880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marL="228600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B3E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B3E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3844" y="-181"/>
            <a:ext cx="9110156" cy="1347629"/>
          </a:xfrm>
          <a:custGeom>
            <a:avLst/>
            <a:gdLst/>
            <a:ahLst/>
            <a:cxnLst/>
            <a:rect l="l" t="t" r="r" b="b"/>
            <a:pathLst>
              <a:path w="12146874" h="1796838" extrusionOk="0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3156A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" y="45319"/>
            <a:ext cx="3296809" cy="1080082"/>
          </a:xfrm>
          <a:custGeom>
            <a:avLst/>
            <a:gdLst/>
            <a:ahLst/>
            <a:cxnLst/>
            <a:rect l="l" t="t" r="r" b="b"/>
            <a:pathLst>
              <a:path w="1468512" h="943303" extrusionOk="0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3FB3E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628650" y="11969"/>
            <a:ext cx="851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rm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2"/>
          </p:nvPr>
        </p:nvSpPr>
        <p:spPr>
          <a:xfrm>
            <a:off x="2285998" y="763949"/>
            <a:ext cx="68580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t" anchorCtr="0">
            <a:normAutofit/>
          </a:bodyPr>
          <a:lstStyle>
            <a:lvl1pPr lvl="0" algn="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C080B99-07D2-4EFE-919F-8D441B19CB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9143996" cy="3119433"/>
          </a:xfrm>
          <a:custGeom>
            <a:avLst/>
            <a:gdLst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675237 w 12191994"/>
              <a:gd name="connsiteY3" fmla="*/ 4200953 h 4242819"/>
              <a:gd name="connsiteX4" fmla="*/ 3622991 w 12191994"/>
              <a:gd name="connsiteY4" fmla="*/ 4204420 h 4242819"/>
              <a:gd name="connsiteX5" fmla="*/ 3510832 w 12191994"/>
              <a:gd name="connsiteY5" fmla="*/ 4208872 h 4242819"/>
              <a:gd name="connsiteX6" fmla="*/ 0 w 12191994"/>
              <a:gd name="connsiteY6" fmla="*/ 4156678 h 4242819"/>
              <a:gd name="connsiteX7" fmla="*/ 61025 w 12191994"/>
              <a:gd name="connsiteY7" fmla="*/ 4162195 h 4242819"/>
              <a:gd name="connsiteX8" fmla="*/ 2166125 w 12191994"/>
              <a:gd name="connsiteY8" fmla="*/ 4242818 h 4242819"/>
              <a:gd name="connsiteX9" fmla="*/ 2166418 w 12191994"/>
              <a:gd name="connsiteY9" fmla="*/ 4242815 h 4242819"/>
              <a:gd name="connsiteX10" fmla="*/ 2166128 w 12191994"/>
              <a:gd name="connsiteY10" fmla="*/ 4242819 h 4242819"/>
              <a:gd name="connsiteX11" fmla="*/ 61028 w 12191994"/>
              <a:gd name="connsiteY11" fmla="*/ 4162196 h 4242819"/>
              <a:gd name="connsiteX12" fmla="*/ 0 w 12191994"/>
              <a:gd name="connsiteY12" fmla="*/ 4156679 h 4242819"/>
              <a:gd name="connsiteX13" fmla="*/ 0 w 12191994"/>
              <a:gd name="connsiteY13" fmla="*/ 0 h 4242819"/>
              <a:gd name="connsiteX14" fmla="*/ 12191994 w 12191994"/>
              <a:gd name="connsiteY14" fmla="*/ 0 h 4242819"/>
              <a:gd name="connsiteX15" fmla="*/ 12191994 w 12191994"/>
              <a:gd name="connsiteY15" fmla="*/ 2062010 h 4242819"/>
              <a:gd name="connsiteX16" fmla="*/ 12172138 w 12191994"/>
              <a:gd name="connsiteY16" fmla="*/ 2073270 h 4242819"/>
              <a:gd name="connsiteX17" fmla="*/ 4335530 w 12191994"/>
              <a:gd name="connsiteY17" fmla="*/ 4157144 h 4242819"/>
              <a:gd name="connsiteX18" fmla="*/ 4303869 w 12191994"/>
              <a:gd name="connsiteY18" fmla="*/ 4159244 h 4242819"/>
              <a:gd name="connsiteX19" fmla="*/ 4393550 w 12191994"/>
              <a:gd name="connsiteY19" fmla="*/ 4151137 h 4242819"/>
              <a:gd name="connsiteX20" fmla="*/ 4199670 w 12191994"/>
              <a:gd name="connsiteY20" fmla="*/ 4117929 h 4242819"/>
              <a:gd name="connsiteX21" fmla="*/ 500184 w 12191994"/>
              <a:gd name="connsiteY21" fmla="*/ 3043554 h 4242819"/>
              <a:gd name="connsiteX22" fmla="*/ 0 w 12191994"/>
              <a:gd name="connsiteY22" fmla="*/ 2813437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0 w 12191994"/>
              <a:gd name="connsiteY8" fmla="*/ 4156679 h 4242819"/>
              <a:gd name="connsiteX9" fmla="*/ 61025 w 12191994"/>
              <a:gd name="connsiteY9" fmla="*/ 4162195 h 4242819"/>
              <a:gd name="connsiteX10" fmla="*/ 2166125 w 12191994"/>
              <a:gd name="connsiteY10" fmla="*/ 4242818 h 4242819"/>
              <a:gd name="connsiteX11" fmla="*/ 2166418 w 12191994"/>
              <a:gd name="connsiteY11" fmla="*/ 4242815 h 4242819"/>
              <a:gd name="connsiteX12" fmla="*/ 2166128 w 12191994"/>
              <a:gd name="connsiteY12" fmla="*/ 4242819 h 4242819"/>
              <a:gd name="connsiteX13" fmla="*/ 61028 w 12191994"/>
              <a:gd name="connsiteY13" fmla="*/ 4162196 h 4242819"/>
              <a:gd name="connsiteX14" fmla="*/ 0 w 12191994"/>
              <a:gd name="connsiteY14" fmla="*/ 4156679 h 4242819"/>
              <a:gd name="connsiteX15" fmla="*/ 0 w 12191994"/>
              <a:gd name="connsiteY15" fmla="*/ 0 h 4242819"/>
              <a:gd name="connsiteX16" fmla="*/ 12191994 w 12191994"/>
              <a:gd name="connsiteY16" fmla="*/ 0 h 4242819"/>
              <a:gd name="connsiteX17" fmla="*/ 12191994 w 12191994"/>
              <a:gd name="connsiteY17" fmla="*/ 2062010 h 4242819"/>
              <a:gd name="connsiteX18" fmla="*/ 12172138 w 12191994"/>
              <a:gd name="connsiteY18" fmla="*/ 2073270 h 4242819"/>
              <a:gd name="connsiteX19" fmla="*/ 4335530 w 12191994"/>
              <a:gd name="connsiteY19" fmla="*/ 4157144 h 4242819"/>
              <a:gd name="connsiteX20" fmla="*/ 4303869 w 12191994"/>
              <a:gd name="connsiteY20" fmla="*/ 4159244 h 4242819"/>
              <a:gd name="connsiteX21" fmla="*/ 4393550 w 12191994"/>
              <a:gd name="connsiteY21" fmla="*/ 4151137 h 4242819"/>
              <a:gd name="connsiteX22" fmla="*/ 4199670 w 12191994"/>
              <a:gd name="connsiteY22" fmla="*/ 4117929 h 4242819"/>
              <a:gd name="connsiteX23" fmla="*/ 500184 w 12191994"/>
              <a:gd name="connsiteY23" fmla="*/ 3043554 h 4242819"/>
              <a:gd name="connsiteX24" fmla="*/ 0 w 12191994"/>
              <a:gd name="connsiteY24" fmla="*/ 2813437 h 4242819"/>
              <a:gd name="connsiteX25" fmla="*/ 0 w 12191994"/>
              <a:gd name="connsiteY25" fmla="*/ 0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0 w 12191994"/>
              <a:gd name="connsiteY8" fmla="*/ 4156679 h 4242819"/>
              <a:gd name="connsiteX9" fmla="*/ 61025 w 12191994"/>
              <a:gd name="connsiteY9" fmla="*/ 4162195 h 4242819"/>
              <a:gd name="connsiteX10" fmla="*/ 2166125 w 12191994"/>
              <a:gd name="connsiteY10" fmla="*/ 4242818 h 4242819"/>
              <a:gd name="connsiteX11" fmla="*/ 2166418 w 12191994"/>
              <a:gd name="connsiteY11" fmla="*/ 4242815 h 4242819"/>
              <a:gd name="connsiteX12" fmla="*/ 2166128 w 12191994"/>
              <a:gd name="connsiteY12" fmla="*/ 4242819 h 4242819"/>
              <a:gd name="connsiteX13" fmla="*/ 0 w 12191994"/>
              <a:gd name="connsiteY13" fmla="*/ 4156679 h 4242819"/>
              <a:gd name="connsiteX14" fmla="*/ 0 w 12191994"/>
              <a:gd name="connsiteY14" fmla="*/ 0 h 4242819"/>
              <a:gd name="connsiteX15" fmla="*/ 12191994 w 12191994"/>
              <a:gd name="connsiteY15" fmla="*/ 0 h 4242819"/>
              <a:gd name="connsiteX16" fmla="*/ 12191994 w 12191994"/>
              <a:gd name="connsiteY16" fmla="*/ 2062010 h 4242819"/>
              <a:gd name="connsiteX17" fmla="*/ 12172138 w 12191994"/>
              <a:gd name="connsiteY17" fmla="*/ 2073270 h 4242819"/>
              <a:gd name="connsiteX18" fmla="*/ 4335530 w 12191994"/>
              <a:gd name="connsiteY18" fmla="*/ 4157144 h 4242819"/>
              <a:gd name="connsiteX19" fmla="*/ 4303869 w 12191994"/>
              <a:gd name="connsiteY19" fmla="*/ 4159244 h 4242819"/>
              <a:gd name="connsiteX20" fmla="*/ 4393550 w 12191994"/>
              <a:gd name="connsiteY20" fmla="*/ 4151137 h 4242819"/>
              <a:gd name="connsiteX21" fmla="*/ 4199670 w 12191994"/>
              <a:gd name="connsiteY21" fmla="*/ 4117929 h 4242819"/>
              <a:gd name="connsiteX22" fmla="*/ 500184 w 12191994"/>
              <a:gd name="connsiteY22" fmla="*/ 3043554 h 4242819"/>
              <a:gd name="connsiteX23" fmla="*/ 0 w 12191994"/>
              <a:gd name="connsiteY23" fmla="*/ 2813437 h 4242819"/>
              <a:gd name="connsiteX24" fmla="*/ 0 w 12191994"/>
              <a:gd name="connsiteY24" fmla="*/ 0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0 w 12191994"/>
              <a:gd name="connsiteY8" fmla="*/ 4156679 h 4242819"/>
              <a:gd name="connsiteX9" fmla="*/ 2166125 w 12191994"/>
              <a:gd name="connsiteY9" fmla="*/ 4242818 h 4242819"/>
              <a:gd name="connsiteX10" fmla="*/ 2166418 w 12191994"/>
              <a:gd name="connsiteY10" fmla="*/ 4242815 h 4242819"/>
              <a:gd name="connsiteX11" fmla="*/ 2166128 w 12191994"/>
              <a:gd name="connsiteY11" fmla="*/ 4242819 h 4242819"/>
              <a:gd name="connsiteX12" fmla="*/ 0 w 12191994"/>
              <a:gd name="connsiteY12" fmla="*/ 4156679 h 4242819"/>
              <a:gd name="connsiteX13" fmla="*/ 0 w 12191994"/>
              <a:gd name="connsiteY13" fmla="*/ 0 h 4242819"/>
              <a:gd name="connsiteX14" fmla="*/ 12191994 w 12191994"/>
              <a:gd name="connsiteY14" fmla="*/ 0 h 4242819"/>
              <a:gd name="connsiteX15" fmla="*/ 12191994 w 12191994"/>
              <a:gd name="connsiteY15" fmla="*/ 2062010 h 4242819"/>
              <a:gd name="connsiteX16" fmla="*/ 12172138 w 12191994"/>
              <a:gd name="connsiteY16" fmla="*/ 2073270 h 4242819"/>
              <a:gd name="connsiteX17" fmla="*/ 4335530 w 12191994"/>
              <a:gd name="connsiteY17" fmla="*/ 4157144 h 4242819"/>
              <a:gd name="connsiteX18" fmla="*/ 4303869 w 12191994"/>
              <a:gd name="connsiteY18" fmla="*/ 4159244 h 4242819"/>
              <a:gd name="connsiteX19" fmla="*/ 4393550 w 12191994"/>
              <a:gd name="connsiteY19" fmla="*/ 4151137 h 4242819"/>
              <a:gd name="connsiteX20" fmla="*/ 4199670 w 12191994"/>
              <a:gd name="connsiteY20" fmla="*/ 4117929 h 4242819"/>
              <a:gd name="connsiteX21" fmla="*/ 500184 w 12191994"/>
              <a:gd name="connsiteY21" fmla="*/ 3043554 h 4242819"/>
              <a:gd name="connsiteX22" fmla="*/ 0 w 12191994"/>
              <a:gd name="connsiteY22" fmla="*/ 2813437 h 4242819"/>
              <a:gd name="connsiteX23" fmla="*/ 0 w 12191994"/>
              <a:gd name="connsiteY23" fmla="*/ 0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2166128 w 12191994"/>
              <a:gd name="connsiteY8" fmla="*/ 4242819 h 4242819"/>
              <a:gd name="connsiteX9" fmla="*/ 2166125 w 12191994"/>
              <a:gd name="connsiteY9" fmla="*/ 4242818 h 4242819"/>
              <a:gd name="connsiteX10" fmla="*/ 2166418 w 12191994"/>
              <a:gd name="connsiteY10" fmla="*/ 4242815 h 4242819"/>
              <a:gd name="connsiteX11" fmla="*/ 2166128 w 12191994"/>
              <a:gd name="connsiteY11" fmla="*/ 4242819 h 4242819"/>
              <a:gd name="connsiteX12" fmla="*/ 0 w 12191994"/>
              <a:gd name="connsiteY12" fmla="*/ 0 h 4242819"/>
              <a:gd name="connsiteX13" fmla="*/ 12191994 w 12191994"/>
              <a:gd name="connsiteY13" fmla="*/ 0 h 4242819"/>
              <a:gd name="connsiteX14" fmla="*/ 12191994 w 12191994"/>
              <a:gd name="connsiteY14" fmla="*/ 2062010 h 4242819"/>
              <a:gd name="connsiteX15" fmla="*/ 12172138 w 12191994"/>
              <a:gd name="connsiteY15" fmla="*/ 2073270 h 4242819"/>
              <a:gd name="connsiteX16" fmla="*/ 4335530 w 12191994"/>
              <a:gd name="connsiteY16" fmla="*/ 4157144 h 4242819"/>
              <a:gd name="connsiteX17" fmla="*/ 4303869 w 12191994"/>
              <a:gd name="connsiteY17" fmla="*/ 4159244 h 4242819"/>
              <a:gd name="connsiteX18" fmla="*/ 4393550 w 12191994"/>
              <a:gd name="connsiteY18" fmla="*/ 4151137 h 4242819"/>
              <a:gd name="connsiteX19" fmla="*/ 4199670 w 12191994"/>
              <a:gd name="connsiteY19" fmla="*/ 4117929 h 4242819"/>
              <a:gd name="connsiteX20" fmla="*/ 500184 w 12191994"/>
              <a:gd name="connsiteY20" fmla="*/ 3043554 h 4242819"/>
              <a:gd name="connsiteX21" fmla="*/ 0 w 12191994"/>
              <a:gd name="connsiteY21" fmla="*/ 2813437 h 4242819"/>
              <a:gd name="connsiteX22" fmla="*/ 0 w 12191994"/>
              <a:gd name="connsiteY22" fmla="*/ 0 h 4242819"/>
              <a:gd name="connsiteX0" fmla="*/ 3009998 w 12191994"/>
              <a:gd name="connsiteY0" fmla="*/ 4228754 h 4242818"/>
              <a:gd name="connsiteX1" fmla="*/ 2899539 w 12191994"/>
              <a:gd name="connsiteY1" fmla="*/ 4233139 h 4242818"/>
              <a:gd name="connsiteX2" fmla="*/ 2823072 w 12191994"/>
              <a:gd name="connsiteY2" fmla="*/ 4234148 h 4242818"/>
              <a:gd name="connsiteX3" fmla="*/ 3009998 w 12191994"/>
              <a:gd name="connsiteY3" fmla="*/ 4228754 h 4242818"/>
              <a:gd name="connsiteX4" fmla="*/ 3675237 w 12191994"/>
              <a:gd name="connsiteY4" fmla="*/ 4200953 h 4242818"/>
              <a:gd name="connsiteX5" fmla="*/ 3622991 w 12191994"/>
              <a:gd name="connsiteY5" fmla="*/ 4204420 h 4242818"/>
              <a:gd name="connsiteX6" fmla="*/ 3510832 w 12191994"/>
              <a:gd name="connsiteY6" fmla="*/ 4208872 h 4242818"/>
              <a:gd name="connsiteX7" fmla="*/ 3675237 w 12191994"/>
              <a:gd name="connsiteY7" fmla="*/ 4200953 h 4242818"/>
              <a:gd name="connsiteX8" fmla="*/ 2166418 w 12191994"/>
              <a:gd name="connsiteY8" fmla="*/ 4242815 h 4242818"/>
              <a:gd name="connsiteX9" fmla="*/ 2166125 w 12191994"/>
              <a:gd name="connsiteY9" fmla="*/ 4242818 h 4242818"/>
              <a:gd name="connsiteX10" fmla="*/ 2166418 w 12191994"/>
              <a:gd name="connsiteY10" fmla="*/ 4242815 h 4242818"/>
              <a:gd name="connsiteX11" fmla="*/ 0 w 12191994"/>
              <a:gd name="connsiteY11" fmla="*/ 0 h 4242818"/>
              <a:gd name="connsiteX12" fmla="*/ 12191994 w 12191994"/>
              <a:gd name="connsiteY12" fmla="*/ 0 h 4242818"/>
              <a:gd name="connsiteX13" fmla="*/ 12191994 w 12191994"/>
              <a:gd name="connsiteY13" fmla="*/ 2062010 h 4242818"/>
              <a:gd name="connsiteX14" fmla="*/ 12172138 w 12191994"/>
              <a:gd name="connsiteY14" fmla="*/ 2073270 h 4242818"/>
              <a:gd name="connsiteX15" fmla="*/ 4335530 w 12191994"/>
              <a:gd name="connsiteY15" fmla="*/ 4157144 h 4242818"/>
              <a:gd name="connsiteX16" fmla="*/ 4303869 w 12191994"/>
              <a:gd name="connsiteY16" fmla="*/ 4159244 h 4242818"/>
              <a:gd name="connsiteX17" fmla="*/ 4393550 w 12191994"/>
              <a:gd name="connsiteY17" fmla="*/ 4151137 h 4242818"/>
              <a:gd name="connsiteX18" fmla="*/ 4199670 w 12191994"/>
              <a:gd name="connsiteY18" fmla="*/ 4117929 h 4242818"/>
              <a:gd name="connsiteX19" fmla="*/ 500184 w 12191994"/>
              <a:gd name="connsiteY19" fmla="*/ 3043554 h 4242818"/>
              <a:gd name="connsiteX20" fmla="*/ 0 w 12191994"/>
              <a:gd name="connsiteY20" fmla="*/ 2813437 h 4242818"/>
              <a:gd name="connsiteX21" fmla="*/ 0 w 12191994"/>
              <a:gd name="connsiteY21" fmla="*/ 0 h 4242818"/>
              <a:gd name="connsiteX0" fmla="*/ 3009998 w 12191994"/>
              <a:gd name="connsiteY0" fmla="*/ 4228754 h 4234148"/>
              <a:gd name="connsiteX1" fmla="*/ 2899539 w 12191994"/>
              <a:gd name="connsiteY1" fmla="*/ 4233139 h 4234148"/>
              <a:gd name="connsiteX2" fmla="*/ 2823072 w 12191994"/>
              <a:gd name="connsiteY2" fmla="*/ 4234148 h 4234148"/>
              <a:gd name="connsiteX3" fmla="*/ 3009998 w 12191994"/>
              <a:gd name="connsiteY3" fmla="*/ 4228754 h 4234148"/>
              <a:gd name="connsiteX4" fmla="*/ 3675237 w 12191994"/>
              <a:gd name="connsiteY4" fmla="*/ 4200953 h 4234148"/>
              <a:gd name="connsiteX5" fmla="*/ 3622991 w 12191994"/>
              <a:gd name="connsiteY5" fmla="*/ 4204420 h 4234148"/>
              <a:gd name="connsiteX6" fmla="*/ 3510832 w 12191994"/>
              <a:gd name="connsiteY6" fmla="*/ 4208872 h 4234148"/>
              <a:gd name="connsiteX7" fmla="*/ 3675237 w 12191994"/>
              <a:gd name="connsiteY7" fmla="*/ 4200953 h 4234148"/>
              <a:gd name="connsiteX8" fmla="*/ 0 w 12191994"/>
              <a:gd name="connsiteY8" fmla="*/ 0 h 4234148"/>
              <a:gd name="connsiteX9" fmla="*/ 12191994 w 12191994"/>
              <a:gd name="connsiteY9" fmla="*/ 0 h 4234148"/>
              <a:gd name="connsiteX10" fmla="*/ 12191994 w 12191994"/>
              <a:gd name="connsiteY10" fmla="*/ 2062010 h 4234148"/>
              <a:gd name="connsiteX11" fmla="*/ 12172138 w 12191994"/>
              <a:gd name="connsiteY11" fmla="*/ 2073270 h 4234148"/>
              <a:gd name="connsiteX12" fmla="*/ 4335530 w 12191994"/>
              <a:gd name="connsiteY12" fmla="*/ 4157144 h 4234148"/>
              <a:gd name="connsiteX13" fmla="*/ 4303869 w 12191994"/>
              <a:gd name="connsiteY13" fmla="*/ 4159244 h 4234148"/>
              <a:gd name="connsiteX14" fmla="*/ 4393550 w 12191994"/>
              <a:gd name="connsiteY14" fmla="*/ 4151137 h 4234148"/>
              <a:gd name="connsiteX15" fmla="*/ 4199670 w 12191994"/>
              <a:gd name="connsiteY15" fmla="*/ 4117929 h 4234148"/>
              <a:gd name="connsiteX16" fmla="*/ 500184 w 12191994"/>
              <a:gd name="connsiteY16" fmla="*/ 3043554 h 4234148"/>
              <a:gd name="connsiteX17" fmla="*/ 0 w 12191994"/>
              <a:gd name="connsiteY17" fmla="*/ 2813437 h 4234148"/>
              <a:gd name="connsiteX18" fmla="*/ 0 w 12191994"/>
              <a:gd name="connsiteY18" fmla="*/ 0 h 4234148"/>
              <a:gd name="connsiteX0" fmla="*/ 3009998 w 12191994"/>
              <a:gd name="connsiteY0" fmla="*/ 4228754 h 4233139"/>
              <a:gd name="connsiteX1" fmla="*/ 2899539 w 12191994"/>
              <a:gd name="connsiteY1" fmla="*/ 4233139 h 4233139"/>
              <a:gd name="connsiteX2" fmla="*/ 3009998 w 12191994"/>
              <a:gd name="connsiteY2" fmla="*/ 4228754 h 4233139"/>
              <a:gd name="connsiteX3" fmla="*/ 3675237 w 12191994"/>
              <a:gd name="connsiteY3" fmla="*/ 4200953 h 4233139"/>
              <a:gd name="connsiteX4" fmla="*/ 3622991 w 12191994"/>
              <a:gd name="connsiteY4" fmla="*/ 4204420 h 4233139"/>
              <a:gd name="connsiteX5" fmla="*/ 3510832 w 12191994"/>
              <a:gd name="connsiteY5" fmla="*/ 4208872 h 4233139"/>
              <a:gd name="connsiteX6" fmla="*/ 3675237 w 12191994"/>
              <a:gd name="connsiteY6" fmla="*/ 4200953 h 4233139"/>
              <a:gd name="connsiteX7" fmla="*/ 0 w 12191994"/>
              <a:gd name="connsiteY7" fmla="*/ 0 h 4233139"/>
              <a:gd name="connsiteX8" fmla="*/ 12191994 w 12191994"/>
              <a:gd name="connsiteY8" fmla="*/ 0 h 4233139"/>
              <a:gd name="connsiteX9" fmla="*/ 12191994 w 12191994"/>
              <a:gd name="connsiteY9" fmla="*/ 2062010 h 4233139"/>
              <a:gd name="connsiteX10" fmla="*/ 12172138 w 12191994"/>
              <a:gd name="connsiteY10" fmla="*/ 2073270 h 4233139"/>
              <a:gd name="connsiteX11" fmla="*/ 4335530 w 12191994"/>
              <a:gd name="connsiteY11" fmla="*/ 4157144 h 4233139"/>
              <a:gd name="connsiteX12" fmla="*/ 4303869 w 12191994"/>
              <a:gd name="connsiteY12" fmla="*/ 4159244 h 4233139"/>
              <a:gd name="connsiteX13" fmla="*/ 4393550 w 12191994"/>
              <a:gd name="connsiteY13" fmla="*/ 4151137 h 4233139"/>
              <a:gd name="connsiteX14" fmla="*/ 4199670 w 12191994"/>
              <a:gd name="connsiteY14" fmla="*/ 4117929 h 4233139"/>
              <a:gd name="connsiteX15" fmla="*/ 500184 w 12191994"/>
              <a:gd name="connsiteY15" fmla="*/ 3043554 h 4233139"/>
              <a:gd name="connsiteX16" fmla="*/ 0 w 12191994"/>
              <a:gd name="connsiteY16" fmla="*/ 2813437 h 4233139"/>
              <a:gd name="connsiteX17" fmla="*/ 0 w 12191994"/>
              <a:gd name="connsiteY17" fmla="*/ 0 h 4233139"/>
              <a:gd name="connsiteX0" fmla="*/ 3675237 w 12191994"/>
              <a:gd name="connsiteY0" fmla="*/ 4200953 h 4208872"/>
              <a:gd name="connsiteX1" fmla="*/ 3622991 w 12191994"/>
              <a:gd name="connsiteY1" fmla="*/ 4204420 h 4208872"/>
              <a:gd name="connsiteX2" fmla="*/ 3510832 w 12191994"/>
              <a:gd name="connsiteY2" fmla="*/ 4208872 h 4208872"/>
              <a:gd name="connsiteX3" fmla="*/ 3675237 w 12191994"/>
              <a:gd name="connsiteY3" fmla="*/ 4200953 h 4208872"/>
              <a:gd name="connsiteX4" fmla="*/ 0 w 12191994"/>
              <a:gd name="connsiteY4" fmla="*/ 0 h 4208872"/>
              <a:gd name="connsiteX5" fmla="*/ 12191994 w 12191994"/>
              <a:gd name="connsiteY5" fmla="*/ 0 h 4208872"/>
              <a:gd name="connsiteX6" fmla="*/ 12191994 w 12191994"/>
              <a:gd name="connsiteY6" fmla="*/ 2062010 h 4208872"/>
              <a:gd name="connsiteX7" fmla="*/ 12172138 w 12191994"/>
              <a:gd name="connsiteY7" fmla="*/ 2073270 h 4208872"/>
              <a:gd name="connsiteX8" fmla="*/ 4335530 w 12191994"/>
              <a:gd name="connsiteY8" fmla="*/ 4157144 h 4208872"/>
              <a:gd name="connsiteX9" fmla="*/ 4303869 w 12191994"/>
              <a:gd name="connsiteY9" fmla="*/ 4159244 h 4208872"/>
              <a:gd name="connsiteX10" fmla="*/ 4393550 w 12191994"/>
              <a:gd name="connsiteY10" fmla="*/ 4151137 h 4208872"/>
              <a:gd name="connsiteX11" fmla="*/ 4199670 w 12191994"/>
              <a:gd name="connsiteY11" fmla="*/ 4117929 h 4208872"/>
              <a:gd name="connsiteX12" fmla="*/ 500184 w 12191994"/>
              <a:gd name="connsiteY12" fmla="*/ 3043554 h 4208872"/>
              <a:gd name="connsiteX13" fmla="*/ 0 w 12191994"/>
              <a:gd name="connsiteY13" fmla="*/ 2813437 h 4208872"/>
              <a:gd name="connsiteX14" fmla="*/ 0 w 12191994"/>
              <a:gd name="connsiteY14" fmla="*/ 0 h 4208872"/>
              <a:gd name="connsiteX0" fmla="*/ 3675237 w 12191994"/>
              <a:gd name="connsiteY0" fmla="*/ 4200953 h 4204420"/>
              <a:gd name="connsiteX1" fmla="*/ 3622991 w 12191994"/>
              <a:gd name="connsiteY1" fmla="*/ 4204420 h 4204420"/>
              <a:gd name="connsiteX2" fmla="*/ 3675237 w 12191994"/>
              <a:gd name="connsiteY2" fmla="*/ 4200953 h 4204420"/>
              <a:gd name="connsiteX3" fmla="*/ 0 w 12191994"/>
              <a:gd name="connsiteY3" fmla="*/ 0 h 4204420"/>
              <a:gd name="connsiteX4" fmla="*/ 12191994 w 12191994"/>
              <a:gd name="connsiteY4" fmla="*/ 0 h 4204420"/>
              <a:gd name="connsiteX5" fmla="*/ 12191994 w 12191994"/>
              <a:gd name="connsiteY5" fmla="*/ 2062010 h 4204420"/>
              <a:gd name="connsiteX6" fmla="*/ 12172138 w 12191994"/>
              <a:gd name="connsiteY6" fmla="*/ 2073270 h 4204420"/>
              <a:gd name="connsiteX7" fmla="*/ 4335530 w 12191994"/>
              <a:gd name="connsiteY7" fmla="*/ 4157144 h 4204420"/>
              <a:gd name="connsiteX8" fmla="*/ 4303869 w 12191994"/>
              <a:gd name="connsiteY8" fmla="*/ 4159244 h 4204420"/>
              <a:gd name="connsiteX9" fmla="*/ 4393550 w 12191994"/>
              <a:gd name="connsiteY9" fmla="*/ 4151137 h 4204420"/>
              <a:gd name="connsiteX10" fmla="*/ 4199670 w 12191994"/>
              <a:gd name="connsiteY10" fmla="*/ 4117929 h 4204420"/>
              <a:gd name="connsiteX11" fmla="*/ 500184 w 12191994"/>
              <a:gd name="connsiteY11" fmla="*/ 3043554 h 4204420"/>
              <a:gd name="connsiteX12" fmla="*/ 0 w 12191994"/>
              <a:gd name="connsiteY12" fmla="*/ 2813437 h 4204420"/>
              <a:gd name="connsiteX13" fmla="*/ 0 w 12191994"/>
              <a:gd name="connsiteY13" fmla="*/ 0 h 4204420"/>
              <a:gd name="connsiteX0" fmla="*/ 0 w 12191994"/>
              <a:gd name="connsiteY0" fmla="*/ 0 h 4159244"/>
              <a:gd name="connsiteX1" fmla="*/ 12191994 w 12191994"/>
              <a:gd name="connsiteY1" fmla="*/ 0 h 4159244"/>
              <a:gd name="connsiteX2" fmla="*/ 12191994 w 12191994"/>
              <a:gd name="connsiteY2" fmla="*/ 2062010 h 4159244"/>
              <a:gd name="connsiteX3" fmla="*/ 12172138 w 12191994"/>
              <a:gd name="connsiteY3" fmla="*/ 2073270 h 4159244"/>
              <a:gd name="connsiteX4" fmla="*/ 4335530 w 12191994"/>
              <a:gd name="connsiteY4" fmla="*/ 4157144 h 4159244"/>
              <a:gd name="connsiteX5" fmla="*/ 4303869 w 12191994"/>
              <a:gd name="connsiteY5" fmla="*/ 4159244 h 4159244"/>
              <a:gd name="connsiteX6" fmla="*/ 4393550 w 12191994"/>
              <a:gd name="connsiteY6" fmla="*/ 4151137 h 4159244"/>
              <a:gd name="connsiteX7" fmla="*/ 4199670 w 12191994"/>
              <a:gd name="connsiteY7" fmla="*/ 4117929 h 4159244"/>
              <a:gd name="connsiteX8" fmla="*/ 500184 w 12191994"/>
              <a:gd name="connsiteY8" fmla="*/ 3043554 h 4159244"/>
              <a:gd name="connsiteX9" fmla="*/ 0 w 12191994"/>
              <a:gd name="connsiteY9" fmla="*/ 2813437 h 4159244"/>
              <a:gd name="connsiteX10" fmla="*/ 0 w 12191994"/>
              <a:gd name="connsiteY10" fmla="*/ 0 h 41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4" h="4159244">
                <a:moveTo>
                  <a:pt x="0" y="0"/>
                </a:moveTo>
                <a:lnTo>
                  <a:pt x="12191994" y="0"/>
                </a:lnTo>
                <a:lnTo>
                  <a:pt x="12191994" y="2062010"/>
                </a:lnTo>
                <a:lnTo>
                  <a:pt x="12172138" y="2073270"/>
                </a:lnTo>
                <a:cubicBezTo>
                  <a:pt x="10126645" y="3159296"/>
                  <a:pt x="7398182" y="3912771"/>
                  <a:pt x="4335530" y="4157144"/>
                </a:cubicBezTo>
                <a:lnTo>
                  <a:pt x="4303869" y="4159244"/>
                </a:lnTo>
                <a:lnTo>
                  <a:pt x="4393550" y="4151137"/>
                </a:lnTo>
                <a:lnTo>
                  <a:pt x="4199670" y="4117929"/>
                </a:lnTo>
                <a:cubicBezTo>
                  <a:pt x="2842546" y="3866392"/>
                  <a:pt x="1594227" y="3500596"/>
                  <a:pt x="500184" y="3043554"/>
                </a:cubicBezTo>
                <a:lnTo>
                  <a:pt x="0" y="2813437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5A8ECF8-9EC0-4371-9073-B718C78D330B}"/>
              </a:ext>
            </a:extLst>
          </p:cNvPr>
          <p:cNvSpPr/>
          <p:nvPr userDrawn="1"/>
        </p:nvSpPr>
        <p:spPr>
          <a:xfrm>
            <a:off x="4490376" y="4516467"/>
            <a:ext cx="4653624" cy="627035"/>
          </a:xfrm>
          <a:custGeom>
            <a:avLst/>
            <a:gdLst>
              <a:gd name="connsiteX0" fmla="*/ 0 w 6204832"/>
              <a:gd name="connsiteY0" fmla="*/ 0 h 836047"/>
              <a:gd name="connsiteX1" fmla="*/ 304730 w 6204832"/>
              <a:gd name="connsiteY1" fmla="*/ 38149 h 836047"/>
              <a:gd name="connsiteX2" fmla="*/ 3397819 w 6204832"/>
              <a:gd name="connsiteY2" fmla="*/ 210757 h 836047"/>
              <a:gd name="connsiteX3" fmla="*/ 5889052 w 6204832"/>
              <a:gd name="connsiteY3" fmla="*/ 99488 h 836047"/>
              <a:gd name="connsiteX4" fmla="*/ 6204832 w 6204832"/>
              <a:gd name="connsiteY4" fmla="*/ 63660 h 836047"/>
              <a:gd name="connsiteX5" fmla="*/ 6204832 w 6204832"/>
              <a:gd name="connsiteY5" fmla="*/ 741992 h 836047"/>
              <a:gd name="connsiteX6" fmla="*/ 6204831 w 6204832"/>
              <a:gd name="connsiteY6" fmla="*/ 741992 h 836047"/>
              <a:gd name="connsiteX7" fmla="*/ 6204831 w 6204832"/>
              <a:gd name="connsiteY7" fmla="*/ 836047 h 836047"/>
              <a:gd name="connsiteX8" fmla="*/ 2954095 w 6204832"/>
              <a:gd name="connsiteY8" fmla="*/ 836047 h 836047"/>
              <a:gd name="connsiteX9" fmla="*/ 2930417 w 6204832"/>
              <a:gd name="connsiteY9" fmla="*/ 833175 h 836047"/>
              <a:gd name="connsiteX10" fmla="*/ 165022 w 6204832"/>
              <a:gd name="connsiteY10" fmla="*/ 73132 h 83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04832" h="836047">
                <a:moveTo>
                  <a:pt x="0" y="0"/>
                </a:moveTo>
                <a:lnTo>
                  <a:pt x="304730" y="38149"/>
                </a:lnTo>
                <a:cubicBezTo>
                  <a:pt x="1300024" y="151139"/>
                  <a:pt x="2335168" y="210757"/>
                  <a:pt x="3397819" y="210757"/>
                </a:cubicBezTo>
                <a:cubicBezTo>
                  <a:pt x="4247941" y="210757"/>
                  <a:pt x="5080458" y="172602"/>
                  <a:pt x="5889052" y="99488"/>
                </a:cubicBezTo>
                <a:lnTo>
                  <a:pt x="6204832" y="63660"/>
                </a:lnTo>
                <a:lnTo>
                  <a:pt x="6204832" y="741992"/>
                </a:lnTo>
                <a:lnTo>
                  <a:pt x="6204831" y="741992"/>
                </a:lnTo>
                <a:lnTo>
                  <a:pt x="6204831" y="836047"/>
                </a:lnTo>
                <a:lnTo>
                  <a:pt x="2954095" y="836047"/>
                </a:lnTo>
                <a:lnTo>
                  <a:pt x="2930417" y="833175"/>
                </a:lnTo>
                <a:cubicBezTo>
                  <a:pt x="1933531" y="687458"/>
                  <a:pt x="1000874" y="426847"/>
                  <a:pt x="165022" y="73132"/>
                </a:cubicBezTo>
                <a:close/>
              </a:path>
            </a:pathLst>
          </a:custGeom>
          <a:solidFill>
            <a:srgbClr val="048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0A6D83-D876-44E9-844F-067A0C9D2F58}"/>
              </a:ext>
            </a:extLst>
          </p:cNvPr>
          <p:cNvSpPr/>
          <p:nvPr userDrawn="1"/>
        </p:nvSpPr>
        <p:spPr>
          <a:xfrm>
            <a:off x="0" y="1680415"/>
            <a:ext cx="9144000" cy="2896148"/>
          </a:xfrm>
          <a:custGeom>
            <a:avLst/>
            <a:gdLst>
              <a:gd name="connsiteX0" fmla="*/ 4072878 w 4072878"/>
              <a:gd name="connsiteY0" fmla="*/ 0 h 2548371"/>
              <a:gd name="connsiteX1" fmla="*/ 4072878 w 4072878"/>
              <a:gd name="connsiteY1" fmla="*/ 2451296 h 2548371"/>
              <a:gd name="connsiteX2" fmla="*/ 3967388 w 4072878"/>
              <a:gd name="connsiteY2" fmla="*/ 2474940 h 2548371"/>
              <a:gd name="connsiteX3" fmla="*/ 3135163 w 4072878"/>
              <a:gd name="connsiteY3" fmla="*/ 2548371 h 2548371"/>
              <a:gd name="connsiteX4" fmla="*/ 144639 w 4072878"/>
              <a:gd name="connsiteY4" fmla="*/ 1474801 h 2548371"/>
              <a:gd name="connsiteX5" fmla="*/ 0 w 4072878"/>
              <a:gd name="connsiteY5" fmla="*/ 1349511 h 2548371"/>
              <a:gd name="connsiteX6" fmla="*/ 7645 w 4072878"/>
              <a:gd name="connsiteY6" fmla="*/ 1350876 h 2548371"/>
              <a:gd name="connsiteX7" fmla="*/ 723622 w 4072878"/>
              <a:gd name="connsiteY7" fmla="*/ 1405047 h 2548371"/>
              <a:gd name="connsiteX8" fmla="*/ 3884734 w 4072878"/>
              <a:gd name="connsiteY8" fmla="*/ 183710 h 254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2878" h="2548371">
                <a:moveTo>
                  <a:pt x="4072878" y="0"/>
                </a:moveTo>
                <a:lnTo>
                  <a:pt x="4072878" y="2451296"/>
                </a:lnTo>
                <a:lnTo>
                  <a:pt x="3967388" y="2474940"/>
                </a:lnTo>
                <a:cubicBezTo>
                  <a:pt x="3697268" y="2523191"/>
                  <a:pt x="3419156" y="2548371"/>
                  <a:pt x="3135163" y="2548371"/>
                </a:cubicBezTo>
                <a:cubicBezTo>
                  <a:pt x="1999192" y="2548371"/>
                  <a:pt x="957318" y="2145483"/>
                  <a:pt x="144639" y="1474801"/>
                </a:cubicBezTo>
                <a:lnTo>
                  <a:pt x="0" y="1349511"/>
                </a:lnTo>
                <a:lnTo>
                  <a:pt x="7645" y="1350876"/>
                </a:lnTo>
                <a:cubicBezTo>
                  <a:pt x="241098" y="1386547"/>
                  <a:pt x="480200" y="1405047"/>
                  <a:pt x="723622" y="1405047"/>
                </a:cubicBezTo>
                <a:cubicBezTo>
                  <a:pt x="1940736" y="1405047"/>
                  <a:pt x="3049826" y="942548"/>
                  <a:pt x="3884734" y="183710"/>
                </a:cubicBezTo>
                <a:close/>
              </a:path>
            </a:pathLst>
          </a:custGeom>
          <a:solidFill>
            <a:srgbClr val="315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BCC98-1580-4C28-8EDC-0F8AF5CA9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5998" y="2110978"/>
            <a:ext cx="6858000" cy="1790700"/>
          </a:xfrm>
        </p:spPr>
        <p:txBody>
          <a:bodyPr rIns="365760" anchor="b">
            <a:normAutofit/>
          </a:bodyPr>
          <a:lstStyle>
            <a:lvl1pPr algn="r">
              <a:defRPr sz="3000" b="1" cap="all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19115-C742-440E-8A08-171CBD18F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5998" y="3901678"/>
            <a:ext cx="6858000" cy="674885"/>
          </a:xfrm>
        </p:spPr>
        <p:txBody>
          <a:bodyPr rIns="365760">
            <a:normAutofit/>
          </a:bodyPr>
          <a:lstStyle>
            <a:lvl1pPr marL="0" indent="0" algn="r">
              <a:buNone/>
              <a:defRPr sz="1500" cap="all" baseline="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0A06-6586-46C1-B5BF-0E56DC48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3FB3E6"/>
                </a:solidFill>
              </a:defRPr>
            </a:lvl1pPr>
          </a:lstStyle>
          <a:p>
            <a:fld id="{18D9E8F6-4D81-4B3A-BC45-BBA4A1C9BD0F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BDF8E-04ED-4796-A02C-D6887C62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3FB3E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07708-0653-4BFE-BDCB-7EDB4C08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05F7C3-4860-4DB0-A451-57EE24F2F70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1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290177" y="2296328"/>
            <a:ext cx="5673435" cy="1790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                                            </a:t>
            </a:r>
            <a:r>
              <a:rPr lang="en-US"/>
              <a:t>DEMO 2:</a:t>
            </a:r>
            <a:br>
              <a:rPr lang="en-US" dirty="0"/>
            </a:br>
            <a:r>
              <a:rPr lang="en-US" dirty="0"/>
              <a:t>Unidad de </a:t>
            </a:r>
            <a:r>
              <a:rPr lang="en-US" dirty="0" err="1"/>
              <a:t>cuidados</a:t>
            </a:r>
            <a:r>
              <a:rPr lang="en-US" dirty="0"/>
              <a:t> </a:t>
            </a:r>
            <a:r>
              <a:rPr lang="en-US" dirty="0" err="1"/>
              <a:t>intensivos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290176" y="3961151"/>
            <a:ext cx="5673435" cy="674885"/>
          </a:xfrm>
        </p:spPr>
        <p:txBody>
          <a:bodyPr/>
          <a:lstStyle/>
          <a:p>
            <a:pPr algn="ctr"/>
            <a:r>
              <a:rPr lang="en-US" dirty="0"/>
              <a:t>   </a:t>
            </a:r>
            <a:r>
              <a:rPr lang="en-US" dirty="0" err="1"/>
              <a:t>Consultora</a:t>
            </a:r>
            <a:r>
              <a:rPr lang="en-US" dirty="0"/>
              <a:t>:  COVENAR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ECEEFAB-8007-4E30-80A1-6265CA3AF86A}"/>
              </a:ext>
            </a:extLst>
          </p:cNvPr>
          <p:cNvSpPr/>
          <p:nvPr/>
        </p:nvSpPr>
        <p:spPr>
          <a:xfrm>
            <a:off x="1143002" y="2110979"/>
            <a:ext cx="2472713" cy="1065699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3FB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350"/>
            <a:endParaRPr lang="en-US" sz="1013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15F7ABD-3A92-4185-AD2C-3C6F31DB8EF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5" b="15885"/>
          <a:stretch>
            <a:fillRect/>
          </a:stretch>
        </p:blipFill>
        <p:spPr/>
      </p:pic>
      <p:sp>
        <p:nvSpPr>
          <p:cNvPr id="2" name="Freeform: Shape 8">
            <a:extLst>
              <a:ext uri="{FF2B5EF4-FFF2-40B4-BE49-F238E27FC236}">
                <a16:creationId xmlns:a16="http://schemas.microsoft.com/office/drawing/2014/main" id="{D1C57754-1FEA-FA8F-DFA9-1F7B06BEB768}"/>
              </a:ext>
            </a:extLst>
          </p:cNvPr>
          <p:cNvSpPr/>
          <p:nvPr/>
        </p:nvSpPr>
        <p:spPr>
          <a:xfrm>
            <a:off x="0" y="1770746"/>
            <a:ext cx="3296950" cy="1420932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3FB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65539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0B1A5D2-DF49-EFF4-C6E6-F802530D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ETL: </a:t>
            </a:r>
            <a:r>
              <a:rPr lang="en-US" i="1" dirty="0"/>
              <a:t>Extract, Transform, Load</a:t>
            </a:r>
            <a:endParaRPr lang="es-AR" i="1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90AA5EE-FCEF-1B89-7743-BF79B576D57D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983CC55C-59FC-C543-DEDC-DE79032B8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26312"/>
            <a:ext cx="7620000" cy="3181350"/>
          </a:xfrm>
          <a:prstGeom prst="rect">
            <a:avLst/>
          </a:prstGeom>
        </p:spPr>
      </p:pic>
      <p:sp>
        <p:nvSpPr>
          <p:cNvPr id="2" name="Google Shape;85;p16">
            <a:extLst>
              <a:ext uri="{FF2B5EF4-FFF2-40B4-BE49-F238E27FC236}">
                <a16:creationId xmlns:a16="http://schemas.microsoft.com/office/drawing/2014/main" id="{8F15D2FB-A2CD-708E-58F3-AE860B50FDF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293675" y="486958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libri"/>
                <a:ea typeface="Calibri"/>
                <a:cs typeface="Calibri"/>
                <a:sym typeface="Calibri"/>
              </a:rPr>
              <a:t>10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9;p16">
            <a:extLst>
              <a:ext uri="{FF2B5EF4-FFF2-40B4-BE49-F238E27FC236}">
                <a16:creationId xmlns:a16="http://schemas.microsoft.com/office/drawing/2014/main" id="{E3CDEE05-BA87-B59A-DE0B-70FC5F8D6EF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Consultora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: COVENAR</a:t>
            </a:r>
            <a:endParaRPr dirty="0"/>
          </a:p>
        </p:txBody>
      </p:sp>
      <p:sp>
        <p:nvSpPr>
          <p:cNvPr id="7" name="Google Shape;88;p16">
            <a:extLst>
              <a:ext uri="{FF2B5EF4-FFF2-40B4-BE49-F238E27FC236}">
                <a16:creationId xmlns:a16="http://schemas.microsoft.com/office/drawing/2014/main" id="{0FA9EA65-FF14-5DE6-5DD5-C867263C4C9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28650" y="473263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17/03/2023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188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6EDCFFB-E466-E7FC-87C0-1606EFD7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BASES DE DATOS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B3FA91E6-CFE3-134D-09F6-FB4F584DDB1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s-ES" dirty="0"/>
              <a:t>UCI - COVENAR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1C4B7E9-816C-667A-9474-99CF0E633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33" y="1794644"/>
            <a:ext cx="1689473" cy="25078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0657A83-2156-31DB-2607-A9A9104B9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752" y="2052029"/>
            <a:ext cx="3543300" cy="1993107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1AC30EB6-5B2F-2347-D668-D71C7590942F}"/>
              </a:ext>
            </a:extLst>
          </p:cNvPr>
          <p:cNvSpPr/>
          <p:nvPr/>
        </p:nvSpPr>
        <p:spPr>
          <a:xfrm>
            <a:off x="3350670" y="2780532"/>
            <a:ext cx="1221330" cy="53610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Google Shape;88;p16">
            <a:extLst>
              <a:ext uri="{FF2B5EF4-FFF2-40B4-BE49-F238E27FC236}">
                <a16:creationId xmlns:a16="http://schemas.microsoft.com/office/drawing/2014/main" id="{79C44EBC-BE12-1FBA-3587-2788EE417B0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28650" y="473263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17/03/2023</a:t>
            </a:r>
            <a:endParaRPr dirty="0"/>
          </a:p>
        </p:txBody>
      </p:sp>
      <p:sp>
        <p:nvSpPr>
          <p:cNvPr id="5" name="Google Shape;89;p16">
            <a:extLst>
              <a:ext uri="{FF2B5EF4-FFF2-40B4-BE49-F238E27FC236}">
                <a16:creationId xmlns:a16="http://schemas.microsoft.com/office/drawing/2014/main" id="{3624C7AC-175C-B13D-1D30-A64A74CC1F7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Consultora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: COVENAR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9186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A1AE036-A871-5B34-B3D4-C7FF8F8E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ENTIDAD RELACION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ECEFC58-B85C-9513-E776-43A975558FF7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s-ES" dirty="0"/>
              <a:t>UCI - COVENAR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83BF042-A7E8-FCB7-B8C8-FC2CFA847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1" y="1419898"/>
            <a:ext cx="8881780" cy="3419807"/>
          </a:xfrm>
          <a:prstGeom prst="rect">
            <a:avLst/>
          </a:prstGeom>
        </p:spPr>
      </p:pic>
      <p:sp>
        <p:nvSpPr>
          <p:cNvPr id="2" name="Google Shape;88;p16">
            <a:extLst>
              <a:ext uri="{FF2B5EF4-FFF2-40B4-BE49-F238E27FC236}">
                <a16:creationId xmlns:a16="http://schemas.microsoft.com/office/drawing/2014/main" id="{1B1CAFF5-6338-E39F-28EE-63A93E0DA9C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28650" y="473263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17/03/2023</a:t>
            </a:r>
            <a:endParaRPr dirty="0"/>
          </a:p>
        </p:txBody>
      </p:sp>
      <p:sp>
        <p:nvSpPr>
          <p:cNvPr id="5" name="Google Shape;89;p16">
            <a:extLst>
              <a:ext uri="{FF2B5EF4-FFF2-40B4-BE49-F238E27FC236}">
                <a16:creationId xmlns:a16="http://schemas.microsoft.com/office/drawing/2014/main" id="{FA05B073-4457-1D83-BB14-57433FDC5DD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Consultora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: COVENAR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92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90FFE17-078D-C8D3-A530-4E21994ED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1845" y="2571750"/>
            <a:ext cx="5160309" cy="826117"/>
          </a:xfrm>
        </p:spPr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sz="4800" dirty="0" err="1">
                <a:solidFill>
                  <a:schemeClr val="tx1"/>
                </a:solidFill>
              </a:rPr>
              <a:t>Muchas</a:t>
            </a:r>
            <a:r>
              <a:rPr lang="en-US" sz="4800" dirty="0">
                <a:solidFill>
                  <a:schemeClr val="tx1"/>
                </a:solidFill>
              </a:rPr>
              <a:t> Gracias!!!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0BF8ED9-34E4-47B6-98E5-17D19737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UCI - COVENAR</a:t>
            </a:r>
          </a:p>
        </p:txBody>
      </p:sp>
      <p:sp>
        <p:nvSpPr>
          <p:cNvPr id="4" name="Google Shape;88;p16">
            <a:extLst>
              <a:ext uri="{FF2B5EF4-FFF2-40B4-BE49-F238E27FC236}">
                <a16:creationId xmlns:a16="http://schemas.microsoft.com/office/drawing/2014/main" id="{0FEF78AB-E2A9-2B25-B9A8-72739091F9B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28650" y="473263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17/03/2023</a:t>
            </a:r>
            <a:endParaRPr dirty="0"/>
          </a:p>
        </p:txBody>
      </p:sp>
      <p:sp>
        <p:nvSpPr>
          <p:cNvPr id="5" name="Google Shape;89;p16">
            <a:extLst>
              <a:ext uri="{FF2B5EF4-FFF2-40B4-BE49-F238E27FC236}">
                <a16:creationId xmlns:a16="http://schemas.microsoft.com/office/drawing/2014/main" id="{E90419C4-9E2C-0BD7-0675-61E90304A14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Consultora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: COVENAR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492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A6A7951-02EC-2B1B-A5DF-61679EFF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555D9405-FDEE-F326-EB79-EC02CA39A537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81FE8CCE-DA53-6248-41C4-880EE4CCF0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libri"/>
                <a:ea typeface="Calibri"/>
                <a:cs typeface="Calibri"/>
                <a:sym typeface="Calibri"/>
              </a:rPr>
              <a:t>2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B31740CF-745A-D42F-79B7-BE063AA4F09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Consultora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: COVENAR</a:t>
            </a:r>
            <a:endParaRPr dirty="0"/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5CDE0914-3865-7742-6B84-A2B3A5FD7FA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17/03/2023</a:t>
            </a:r>
            <a:endParaRPr dirty="0"/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69EB70F6-E241-6857-2D1C-7366760BE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0831"/>
            <a:ext cx="9144000" cy="273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7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628650" y="1654865"/>
            <a:ext cx="7886700" cy="29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005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700"/>
              <a:buChar char="●"/>
            </a:pPr>
            <a:r>
              <a:rPr lang="en-GB" dirty="0">
                <a:solidFill>
                  <a:schemeClr val="accent1"/>
                </a:solidFill>
              </a:rPr>
              <a:t>26 </a:t>
            </a:r>
            <a:r>
              <a:rPr lang="en-GB" dirty="0" err="1">
                <a:solidFill>
                  <a:schemeClr val="accent1"/>
                </a:solidFill>
              </a:rPr>
              <a:t>Dataframes</a:t>
            </a:r>
            <a:r>
              <a:rPr lang="en-GB" dirty="0"/>
              <a:t> </a:t>
            </a:r>
            <a:r>
              <a:rPr lang="en-GB" dirty="0">
                <a:solidFill>
                  <a:schemeClr val="dk1"/>
                </a:solidFill>
              </a:rPr>
              <a:t>MIMIC-III “Medical Information Mart for Intensive Care”. MIMIC-III.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40005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GB" dirty="0" err="1">
                <a:solidFill>
                  <a:schemeClr val="dk1"/>
                </a:solidFill>
              </a:rPr>
              <a:t>Estructura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accent5"/>
                </a:solidFill>
              </a:rPr>
              <a:t>Entidad-Relación</a:t>
            </a:r>
            <a:r>
              <a:rPr lang="en-GB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40005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GB" dirty="0" err="1">
                <a:solidFill>
                  <a:schemeClr val="dk1"/>
                </a:solidFill>
              </a:rPr>
              <a:t>Libreria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Sweetviz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libri"/>
                <a:ea typeface="Calibri"/>
                <a:cs typeface="Calibri"/>
                <a:sym typeface="Calibri"/>
              </a:rPr>
              <a:t>3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628650" y="11969"/>
            <a:ext cx="851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/>
              <a:t>EDA: </a:t>
            </a:r>
            <a:r>
              <a:rPr lang="en-GB" i="1"/>
              <a:t>Exploratory Data Analysis</a:t>
            </a:r>
            <a:endParaRPr i="1"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17/03/2023</a:t>
            </a:r>
            <a:endParaRPr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Consultora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: COVENAR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1654865"/>
            <a:ext cx="7886700" cy="29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/>
          </a:p>
          <a:p>
            <a:pPr marL="17145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/>
          </a:p>
          <a:p>
            <a:pPr marL="171450" lvl="0" indent="0" algn="just" rtl="0">
              <a:lnSpc>
                <a:spcPct val="90000"/>
              </a:lnSpc>
              <a:spcBef>
                <a:spcPts val="750"/>
              </a:spcBef>
              <a:spcAft>
                <a:spcPts val="1200"/>
              </a:spcAft>
              <a:buClr>
                <a:schemeClr val="dk1"/>
              </a:buClr>
              <a:buSzPts val="2700"/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libri"/>
                <a:ea typeface="Calibri"/>
                <a:cs typeface="Calibri"/>
                <a:sym typeface="Calibri"/>
              </a:rPr>
              <a:t>4</a:t>
            </a:fld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628650" y="11969"/>
            <a:ext cx="851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/>
              <a:t>EDA: </a:t>
            </a:r>
            <a:r>
              <a:rPr lang="en-GB" i="1"/>
              <a:t>Exploratory Data Analysis</a:t>
            </a:r>
            <a:endParaRPr i="1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2"/>
          </p:nvPr>
        </p:nvSpPr>
        <p:spPr>
          <a:xfrm>
            <a:off x="2285998" y="763949"/>
            <a:ext cx="68580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None/>
            </a:pPr>
            <a:r>
              <a:rPr lang="en-GB"/>
              <a:t>Descripción del Dataframe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17/03/2023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Consultora: COVENAR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429" y="2171250"/>
            <a:ext cx="7094592" cy="226506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1104425" y="1654875"/>
            <a:ext cx="261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MICROBIOLGYEVENTS.csv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540175" y="1654865"/>
            <a:ext cx="7886700" cy="29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/>
          </a:p>
          <a:p>
            <a:pPr marL="17145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/>
          </a:p>
          <a:p>
            <a:pPr marL="171450" lvl="0" indent="0" algn="just" rtl="0">
              <a:lnSpc>
                <a:spcPct val="90000"/>
              </a:lnSpc>
              <a:spcBef>
                <a:spcPts val="750"/>
              </a:spcBef>
              <a:spcAft>
                <a:spcPts val="1200"/>
              </a:spcAft>
              <a:buClr>
                <a:schemeClr val="dk1"/>
              </a:buClr>
              <a:buSzPts val="2700"/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6293675" y="486958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libri"/>
                <a:ea typeface="Calibri"/>
                <a:cs typeface="Calibri"/>
                <a:sym typeface="Calibri"/>
              </a:rPr>
              <a:t>5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628650" y="11969"/>
            <a:ext cx="851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/>
              <a:t>EDA: </a:t>
            </a:r>
            <a:r>
              <a:rPr lang="en-GB" i="1"/>
              <a:t>Exploratory Data Analysis</a:t>
            </a:r>
            <a:endParaRPr i="1"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2285998" y="763949"/>
            <a:ext cx="68580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None/>
            </a:pPr>
            <a:r>
              <a:rPr lang="en-GB"/>
              <a:t>Variable Numerica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17/03/2023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Consultora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: COVENAR</a:t>
            </a:r>
            <a:endParaRPr dirty="0"/>
          </a:p>
        </p:txBody>
      </p:sp>
      <p:sp>
        <p:nvSpPr>
          <p:cNvPr id="90" name="Google Shape;90;p16"/>
          <p:cNvSpPr txBox="1"/>
          <p:nvPr/>
        </p:nvSpPr>
        <p:spPr>
          <a:xfrm>
            <a:off x="1104425" y="1654875"/>
            <a:ext cx="2616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MICROBIOLGYEVENTS.csv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‘dilution_value’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926" y="1372450"/>
            <a:ext cx="3871598" cy="33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075" y="2497975"/>
            <a:ext cx="367665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628650" y="11969"/>
            <a:ext cx="8515500" cy="994200"/>
          </a:xfrm>
          <a:prstGeom prst="rect">
            <a:avLst/>
          </a:prstGeom>
        </p:spPr>
        <p:txBody>
          <a:bodyPr spcFirstLastPara="1" wrap="square" lIns="91425" tIns="45700" rIns="365750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/>
              <a:t>EDA: </a:t>
            </a:r>
            <a:r>
              <a:rPr lang="en-GB" i="1"/>
              <a:t>Exploratory Data Analysis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2"/>
          </p:nvPr>
        </p:nvSpPr>
        <p:spPr>
          <a:xfrm>
            <a:off x="2285998" y="763949"/>
            <a:ext cx="6858000" cy="536100"/>
          </a:xfrm>
          <a:prstGeom prst="rect">
            <a:avLst/>
          </a:prstGeom>
        </p:spPr>
        <p:txBody>
          <a:bodyPr spcFirstLastPara="1" wrap="square" lIns="91425" tIns="45700" rIns="365750" bIns="45700" anchor="t" anchorCtr="0">
            <a:normAutofit fontScale="92500" lnSpcReduction="20000"/>
          </a:bodyPr>
          <a:lstStyle/>
          <a:p>
            <a:pPr marL="0" lvl="0" indent="0" algn="r" rtl="0">
              <a:spcBef>
                <a:spcPts val="750"/>
              </a:spcBef>
              <a:spcAft>
                <a:spcPts val="1200"/>
              </a:spcAft>
              <a:buNone/>
            </a:pPr>
            <a:r>
              <a:rPr lang="en-GB"/>
              <a:t>Variable Categorica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900" y="1746788"/>
            <a:ext cx="597217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1585900" y="1300050"/>
            <a:ext cx="176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‘Expect_type_desc’</a:t>
            </a:r>
            <a:endParaRPr/>
          </a:p>
        </p:txBody>
      </p:sp>
      <p:sp>
        <p:nvSpPr>
          <p:cNvPr id="2" name="Google Shape;88;p16">
            <a:extLst>
              <a:ext uri="{FF2B5EF4-FFF2-40B4-BE49-F238E27FC236}">
                <a16:creationId xmlns:a16="http://schemas.microsoft.com/office/drawing/2014/main" id="{4F29DDB2-199B-7FCD-AF03-550C449A69D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17/03/2023</a:t>
            </a:r>
            <a:endParaRPr dirty="0"/>
          </a:p>
        </p:txBody>
      </p:sp>
      <p:sp>
        <p:nvSpPr>
          <p:cNvPr id="3" name="Google Shape;89;p16">
            <a:extLst>
              <a:ext uri="{FF2B5EF4-FFF2-40B4-BE49-F238E27FC236}">
                <a16:creationId xmlns:a16="http://schemas.microsoft.com/office/drawing/2014/main" id="{D1635DE6-DE0E-693E-4606-B3E687EC4A1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8755" y="4749481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Consultora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: COVENAR</a:t>
            </a:r>
            <a:endParaRPr dirty="0"/>
          </a:p>
        </p:txBody>
      </p:sp>
      <p:sp>
        <p:nvSpPr>
          <p:cNvPr id="4" name="Google Shape;85;p16">
            <a:extLst>
              <a:ext uri="{FF2B5EF4-FFF2-40B4-BE49-F238E27FC236}">
                <a16:creationId xmlns:a16="http://schemas.microsoft.com/office/drawing/2014/main" id="{389793CB-B7D2-8371-7F45-8BA534C2A4B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293675" y="486958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libri"/>
                <a:ea typeface="Calibri"/>
                <a:cs typeface="Calibri"/>
                <a:sym typeface="Calibri"/>
              </a:rPr>
              <a:t>6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628650" y="11969"/>
            <a:ext cx="8515500" cy="994200"/>
          </a:xfrm>
          <a:prstGeom prst="rect">
            <a:avLst/>
          </a:prstGeom>
        </p:spPr>
        <p:txBody>
          <a:bodyPr spcFirstLastPara="1" wrap="square" lIns="91425" tIns="45700" rIns="365750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/>
              <a:t>EDA: </a:t>
            </a:r>
            <a:r>
              <a:rPr lang="en-GB" i="1"/>
              <a:t>Exploratory Data Analysis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2"/>
          </p:nvPr>
        </p:nvSpPr>
        <p:spPr>
          <a:xfrm>
            <a:off x="2285998" y="763949"/>
            <a:ext cx="6858000" cy="536100"/>
          </a:xfrm>
          <a:prstGeom prst="rect">
            <a:avLst/>
          </a:prstGeom>
        </p:spPr>
        <p:txBody>
          <a:bodyPr spcFirstLastPara="1" wrap="square" lIns="91425" tIns="45700" rIns="365750" bIns="45700" anchor="t" anchorCtr="0">
            <a:normAutofit fontScale="92500" lnSpcReduction="20000"/>
          </a:bodyPr>
          <a:lstStyle/>
          <a:p>
            <a:pPr marL="0" lvl="0" indent="0" algn="r" rtl="0">
              <a:spcBef>
                <a:spcPts val="750"/>
              </a:spcBef>
              <a:spcAft>
                <a:spcPts val="1200"/>
              </a:spcAft>
              <a:buNone/>
            </a:pPr>
            <a:r>
              <a:rPr lang="en-GB"/>
              <a:t>Transformaciones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1585900" y="1300050"/>
            <a:ext cx="257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‘charttime’ : Variable tipo texto 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725" y="1994125"/>
            <a:ext cx="4559625" cy="24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6">
            <a:extLst>
              <a:ext uri="{FF2B5EF4-FFF2-40B4-BE49-F238E27FC236}">
                <a16:creationId xmlns:a16="http://schemas.microsoft.com/office/drawing/2014/main" id="{B9C445E8-977B-E65B-3C85-BB04EAD475C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17/03/2023</a:t>
            </a:r>
            <a:endParaRPr dirty="0"/>
          </a:p>
        </p:txBody>
      </p:sp>
      <p:sp>
        <p:nvSpPr>
          <p:cNvPr id="3" name="Google Shape;89;p16">
            <a:extLst>
              <a:ext uri="{FF2B5EF4-FFF2-40B4-BE49-F238E27FC236}">
                <a16:creationId xmlns:a16="http://schemas.microsoft.com/office/drawing/2014/main" id="{6CE0866E-A36B-AA92-EE8A-2D01EEA968B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Consultora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: COVENAR</a:t>
            </a:r>
            <a:endParaRPr dirty="0"/>
          </a:p>
        </p:txBody>
      </p:sp>
      <p:sp>
        <p:nvSpPr>
          <p:cNvPr id="4" name="Google Shape;85;p16">
            <a:extLst>
              <a:ext uri="{FF2B5EF4-FFF2-40B4-BE49-F238E27FC236}">
                <a16:creationId xmlns:a16="http://schemas.microsoft.com/office/drawing/2014/main" id="{C97F16B3-E05D-BC4E-5CFF-11DD3CF557F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293675" y="486958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libri"/>
                <a:ea typeface="Calibri"/>
                <a:cs typeface="Calibri"/>
                <a:sym typeface="Calibri"/>
              </a:rPr>
              <a:t>7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628650" y="11969"/>
            <a:ext cx="8515500" cy="994200"/>
          </a:xfrm>
          <a:prstGeom prst="rect">
            <a:avLst/>
          </a:prstGeom>
        </p:spPr>
        <p:txBody>
          <a:bodyPr spcFirstLastPara="1" wrap="square" lIns="91425" tIns="45700" rIns="365750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EDA: </a:t>
            </a:r>
            <a:r>
              <a:rPr lang="en-GB" i="1"/>
              <a:t>Exploratory Data Analysis</a:t>
            </a: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2"/>
          </p:nvPr>
        </p:nvSpPr>
        <p:spPr>
          <a:xfrm>
            <a:off x="2285998" y="763949"/>
            <a:ext cx="6858000" cy="536100"/>
          </a:xfrm>
          <a:prstGeom prst="rect">
            <a:avLst/>
          </a:prstGeom>
        </p:spPr>
        <p:txBody>
          <a:bodyPr spcFirstLastPara="1" wrap="square" lIns="91425" tIns="45700" rIns="365750" bIns="45700" anchor="t" anchorCtr="0">
            <a:normAutofit fontScale="92500" lnSpcReduction="20000"/>
          </a:bodyPr>
          <a:lstStyle/>
          <a:p>
            <a:pPr marL="0" lvl="0" indent="0" algn="r" rtl="0">
              <a:spcBef>
                <a:spcPts val="750"/>
              </a:spcBef>
              <a:spcAft>
                <a:spcPts val="1200"/>
              </a:spcAft>
              <a:buNone/>
            </a:pPr>
            <a:r>
              <a:rPr lang="en-GB"/>
              <a:t>Valores Nulos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1585900" y="1300050"/>
            <a:ext cx="257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200" y="1471150"/>
            <a:ext cx="3346825" cy="367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684950" y="1572125"/>
            <a:ext cx="289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DATATIMEEVENTS.csv</a:t>
            </a:r>
            <a:endParaRPr dirty="0"/>
          </a:p>
        </p:txBody>
      </p:sp>
      <p:sp>
        <p:nvSpPr>
          <p:cNvPr id="2" name="Google Shape;85;p16">
            <a:extLst>
              <a:ext uri="{FF2B5EF4-FFF2-40B4-BE49-F238E27FC236}">
                <a16:creationId xmlns:a16="http://schemas.microsoft.com/office/drawing/2014/main" id="{C171916C-D15D-52DD-12B2-6F87D064F1B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293675" y="486958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libri"/>
                <a:ea typeface="Calibri"/>
                <a:cs typeface="Calibri"/>
                <a:sym typeface="Calibri"/>
              </a:rPr>
              <a:t>8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8;p16">
            <a:extLst>
              <a:ext uri="{FF2B5EF4-FFF2-40B4-BE49-F238E27FC236}">
                <a16:creationId xmlns:a16="http://schemas.microsoft.com/office/drawing/2014/main" id="{D630A868-D348-120B-11BB-99F69A47AA9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17/03/2023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628650" y="11969"/>
            <a:ext cx="8515500" cy="994200"/>
          </a:xfrm>
          <a:prstGeom prst="rect">
            <a:avLst/>
          </a:prstGeom>
        </p:spPr>
        <p:txBody>
          <a:bodyPr spcFirstLastPara="1" wrap="square" lIns="91425" tIns="45700" rIns="365750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EDA: </a:t>
            </a:r>
            <a:r>
              <a:rPr lang="en-GB" i="1"/>
              <a:t>Exploratory Data Analysis</a:t>
            </a: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2"/>
          </p:nvPr>
        </p:nvSpPr>
        <p:spPr>
          <a:xfrm>
            <a:off x="2285998" y="763949"/>
            <a:ext cx="6858000" cy="536100"/>
          </a:xfrm>
          <a:prstGeom prst="rect">
            <a:avLst/>
          </a:prstGeom>
        </p:spPr>
        <p:txBody>
          <a:bodyPr spcFirstLastPara="1" wrap="square" lIns="91425" tIns="45700" rIns="365750" bIns="45700" anchor="t" anchorCtr="0">
            <a:normAutofit fontScale="92500" lnSpcReduction="20000"/>
          </a:bodyPr>
          <a:lstStyle/>
          <a:p>
            <a:pPr marL="0" lvl="0" indent="0" algn="r" rtl="0">
              <a:spcBef>
                <a:spcPts val="750"/>
              </a:spcBef>
              <a:spcAft>
                <a:spcPts val="1200"/>
              </a:spcAft>
              <a:buNone/>
            </a:pPr>
            <a:r>
              <a:rPr lang="en-GB"/>
              <a:t>Correlaciones entre variables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1585900" y="1300050"/>
            <a:ext cx="257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700" y="1427149"/>
            <a:ext cx="4150598" cy="3538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457475" y="2380925"/>
            <a:ext cx="3399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Cuadrado</a:t>
            </a:r>
            <a:r>
              <a:rPr lang="en-GB" dirty="0"/>
              <a:t>: </a:t>
            </a:r>
            <a:r>
              <a:rPr lang="en-GB" dirty="0" err="1"/>
              <a:t>Asociacion</a:t>
            </a:r>
            <a:r>
              <a:rPr lang="en-GB" dirty="0"/>
              <a:t> </a:t>
            </a:r>
            <a:r>
              <a:rPr lang="en-GB" dirty="0" err="1"/>
              <a:t>tipo</a:t>
            </a:r>
            <a:r>
              <a:rPr lang="en-GB" dirty="0"/>
              <a:t> </a:t>
            </a:r>
            <a:r>
              <a:rPr lang="en-GB" dirty="0" err="1"/>
              <a:t>Categórica</a:t>
            </a:r>
            <a:r>
              <a:rPr lang="en-GB" dirty="0"/>
              <a:t>.</a:t>
            </a:r>
            <a:endParaRPr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Círculo</a:t>
            </a:r>
            <a:r>
              <a:rPr lang="en-GB" dirty="0"/>
              <a:t>: </a:t>
            </a:r>
            <a:r>
              <a:rPr lang="en-GB" dirty="0" err="1"/>
              <a:t>Asociacion</a:t>
            </a:r>
            <a:r>
              <a:rPr lang="en-GB" dirty="0"/>
              <a:t> </a:t>
            </a:r>
            <a:r>
              <a:rPr lang="en-GB" dirty="0" err="1"/>
              <a:t>tipo</a:t>
            </a:r>
            <a:r>
              <a:rPr lang="en-GB" dirty="0"/>
              <a:t> </a:t>
            </a:r>
            <a:r>
              <a:rPr lang="en-GB" dirty="0" err="1"/>
              <a:t>Numérica</a:t>
            </a:r>
            <a:r>
              <a:rPr lang="en-GB" dirty="0"/>
              <a:t> (Pearson’s)</a:t>
            </a:r>
            <a:endParaRPr dirty="0"/>
          </a:p>
        </p:txBody>
      </p:sp>
      <p:sp>
        <p:nvSpPr>
          <p:cNvPr id="2" name="Google Shape;88;p16">
            <a:extLst>
              <a:ext uri="{FF2B5EF4-FFF2-40B4-BE49-F238E27FC236}">
                <a16:creationId xmlns:a16="http://schemas.microsoft.com/office/drawing/2014/main" id="{460FC3EB-F0F5-727D-7ED4-5A1A09C9AC6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28650" y="473263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17/03/2023</a:t>
            </a:r>
            <a:endParaRPr dirty="0"/>
          </a:p>
        </p:txBody>
      </p:sp>
      <p:sp>
        <p:nvSpPr>
          <p:cNvPr id="3" name="Google Shape;85;p16">
            <a:extLst>
              <a:ext uri="{FF2B5EF4-FFF2-40B4-BE49-F238E27FC236}">
                <a16:creationId xmlns:a16="http://schemas.microsoft.com/office/drawing/2014/main" id="{B785D451-77FA-1EA2-8DEA-858F08D782D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293675" y="486958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libri"/>
                <a:ea typeface="Calibri"/>
                <a:cs typeface="Calibri"/>
                <a:sym typeface="Calibri"/>
              </a:rPr>
              <a:t>9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242</Words>
  <Application>Microsoft Office PowerPoint</Application>
  <PresentationFormat>Presentación en pantalla (16:9)</PresentationFormat>
  <Paragraphs>76</Paragraphs>
  <Slides>13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Simple Light</vt:lpstr>
      <vt:lpstr>                                             DEMO 2: Unidad de cuidados intensivos</vt:lpstr>
      <vt:lpstr>INTRODUCCIÓN</vt:lpstr>
      <vt:lpstr>EDA: Exploratory Data Analysis</vt:lpstr>
      <vt:lpstr>EDA: Exploratory Data Analysis</vt:lpstr>
      <vt:lpstr>EDA: Exploratory Data Analysis</vt:lpstr>
      <vt:lpstr>EDA: Exploratory Data Analysis</vt:lpstr>
      <vt:lpstr>EDA: Exploratory Data Analysis</vt:lpstr>
      <vt:lpstr>EDA: Exploratory Data Analysis</vt:lpstr>
      <vt:lpstr>EDA: Exploratory Data Analysis</vt:lpstr>
      <vt:lpstr>ETL: Extract, Transform, Load</vt:lpstr>
      <vt:lpstr>BASES DE DATOS</vt:lpstr>
      <vt:lpstr>MODELO ENTIDAD RELACION</vt:lpstr>
      <vt:lpstr>UCI - COVENAR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2: Unidad de cuidados intensivos</dc:title>
  <dc:creator>maria celia perez schmit</dc:creator>
  <cp:lastModifiedBy>juan rodriguez</cp:lastModifiedBy>
  <cp:revision>4</cp:revision>
  <dcterms:modified xsi:type="dcterms:W3CDTF">2023-03-17T16:32:15Z</dcterms:modified>
</cp:coreProperties>
</file>