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3210" y="-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AE7-0017-42B6-B9E1-0B6E679EDCE3}" type="datetimeFigureOut">
              <a:rPr lang="es-CO" smtClean="0"/>
              <a:t>14/05/2017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C89-DEE6-457B-BD77-0CD1AEC96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6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AE7-0017-42B6-B9E1-0B6E679EDCE3}" type="datetimeFigureOut">
              <a:rPr lang="es-CO" smtClean="0"/>
              <a:t>14/05/2017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C89-DEE6-457B-BD77-0CD1AEC96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094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AE7-0017-42B6-B9E1-0B6E679EDCE3}" type="datetimeFigureOut">
              <a:rPr lang="es-CO" smtClean="0"/>
              <a:t>14/05/2017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C89-DEE6-457B-BD77-0CD1AEC96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082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AE7-0017-42B6-B9E1-0B6E679EDCE3}" type="datetimeFigureOut">
              <a:rPr lang="es-CO" smtClean="0"/>
              <a:t>14/05/2017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C89-DEE6-457B-BD77-0CD1AEC96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134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AE7-0017-42B6-B9E1-0B6E679EDCE3}" type="datetimeFigureOut">
              <a:rPr lang="es-CO" smtClean="0"/>
              <a:t>14/05/2017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C89-DEE6-457B-BD77-0CD1AEC96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78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AE7-0017-42B6-B9E1-0B6E679EDCE3}" type="datetimeFigureOut">
              <a:rPr lang="es-CO" smtClean="0"/>
              <a:t>14/05/2017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C89-DEE6-457B-BD77-0CD1AEC96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55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AE7-0017-42B6-B9E1-0B6E679EDCE3}" type="datetimeFigureOut">
              <a:rPr lang="es-CO" smtClean="0"/>
              <a:t>14/05/2017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C89-DEE6-457B-BD77-0CD1AEC96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266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AE7-0017-42B6-B9E1-0B6E679EDCE3}" type="datetimeFigureOut">
              <a:rPr lang="es-CO" smtClean="0"/>
              <a:t>14/05/2017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C89-DEE6-457B-BD77-0CD1AEC96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05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AE7-0017-42B6-B9E1-0B6E679EDCE3}" type="datetimeFigureOut">
              <a:rPr lang="es-CO" smtClean="0"/>
              <a:t>14/05/2017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C89-DEE6-457B-BD77-0CD1AEC96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420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AE7-0017-42B6-B9E1-0B6E679EDCE3}" type="datetimeFigureOut">
              <a:rPr lang="es-CO" smtClean="0"/>
              <a:t>14/05/2017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C89-DEE6-457B-BD77-0CD1AEC96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649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AE7-0017-42B6-B9E1-0B6E679EDCE3}" type="datetimeFigureOut">
              <a:rPr lang="es-CO" smtClean="0"/>
              <a:t>14/05/2017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C89-DEE6-457B-BD77-0CD1AEC96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123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DAE7-0017-42B6-B9E1-0B6E679EDCE3}" type="datetimeFigureOut">
              <a:rPr lang="es-CO" smtClean="0"/>
              <a:t>14/05/2017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7C89-DEE6-457B-BD77-0CD1AEC96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980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5" t="41546" r="26461" b="31953"/>
          <a:stretch/>
        </p:blipFill>
        <p:spPr>
          <a:xfrm>
            <a:off x="-3657600" y="2557670"/>
            <a:ext cx="4717774" cy="1696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" t="14621" r="43478" b="32987"/>
          <a:stretch/>
        </p:blipFill>
        <p:spPr>
          <a:xfrm>
            <a:off x="715616" y="980661"/>
            <a:ext cx="6400801" cy="35913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9" t="40321" r="22754" b="31729"/>
          <a:stretch/>
        </p:blipFill>
        <p:spPr>
          <a:xfrm>
            <a:off x="-530082" y="4572001"/>
            <a:ext cx="612802" cy="216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" t="19304" r="14796" b="31059"/>
          <a:stretch/>
        </p:blipFill>
        <p:spPr>
          <a:xfrm>
            <a:off x="2509283" y="5135526"/>
            <a:ext cx="715838" cy="252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298" y="4572001"/>
            <a:ext cx="1721301" cy="576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71" y="3244251"/>
            <a:ext cx="329213" cy="32311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4141" y1="48112" x2="44141" y2="48112"/>
                        <a14:foregroundMark x1="50781" y1="46853" x2="50781" y2="46853"/>
                        <a14:foregroundMark x1="61523" y1="49650" x2="61523" y2="49650"/>
                        <a14:foregroundMark x1="64648" y1="54545" x2="64648" y2="54545"/>
                        <a14:foregroundMark x1="62305" y1="55385" x2="62305" y2="55385"/>
                        <a14:foregroundMark x1="57031" y1="55944" x2="57031" y2="55944"/>
                        <a14:backgroundMark x1="53516" y1="40979" x2="53516" y2="40979"/>
                        <a14:backgroundMark x1="23047" y1="79441" x2="23047" y2="79441"/>
                        <a14:backgroundMark x1="21094" y1="73147" x2="21094" y2="73147"/>
                        <a14:backgroundMark x1="35742" y1="80420" x2="35742" y2="80420"/>
                        <a14:backgroundMark x1="17969" y1="84056" x2="17969" y2="84056"/>
                        <a14:backgroundMark x1="15625" y1="80140" x2="15625" y2="801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18" t="42815" r="23933" b="20362"/>
          <a:stretch/>
        </p:blipFill>
        <p:spPr>
          <a:xfrm>
            <a:off x="3888581" y="-73819"/>
            <a:ext cx="321014" cy="324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00" y="3808879"/>
            <a:ext cx="519429" cy="180000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03547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9</cp:revision>
  <dcterms:created xsi:type="dcterms:W3CDTF">2017-05-13T16:10:53Z</dcterms:created>
  <dcterms:modified xsi:type="dcterms:W3CDTF">2017-05-15T02:35:01Z</dcterms:modified>
</cp:coreProperties>
</file>