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68" r:id="rId6"/>
    <p:sldId id="260" r:id="rId7"/>
    <p:sldId id="265" r:id="rId8"/>
    <p:sldId id="263" r:id="rId9"/>
    <p:sldId id="266" r:id="rId10"/>
    <p:sldId id="26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6AD3D-87E9-4F3F-8E94-AA5285071CB2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E0351CC-06AD-4FCA-BDE5-C0B3CDE0F60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function.sprintf.php" TargetMode="External"/><Relationship Id="rId2" Type="http://schemas.openxmlformats.org/officeDocument/2006/relationships/hyperlink" Target="http://php.net/manual/es/language.pseudo-types.php#language.types.mixe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x2.php.net/manual/en/function.ord.ph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x2.php.net/manual/en/function.chr.ph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12341" y="2996952"/>
            <a:ext cx="51090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Funciones </a:t>
            </a:r>
            <a:r>
              <a:rPr lang="es-E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php</a:t>
            </a:r>
            <a:endParaRPr lang="es-E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s-E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Juan Manuel Rivera Prieto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1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20688"/>
            <a:ext cx="8712968" cy="57861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i="0" u="none" strike="noStrike" normalizeH="0" baseline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Fira Mono"/>
              </a:rPr>
              <a:t>PRINTF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printf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— Imprimir una cadena con formato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400" dirty="0"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Descripción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int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printf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(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string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$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format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[,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hlinkClick r:id="rId2"/>
              </a:rPr>
              <a:t>mixed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$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args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[,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hlinkClick r:id="rId2"/>
              </a:rPr>
              <a:t>mixed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$... ]]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Produce una salida de acuerdo con el </a:t>
            </a: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format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Parámetros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format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Vea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hlinkClick r:id="rId3"/>
              </a:rPr>
              <a:t>sprintf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hlinkClick r:id="rId3"/>
              </a:rPr>
              <a:t>()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para una descripción de </a:t>
            </a: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format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args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Valores devueltos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Devuelve la longitud de la cadena impresa.</a:t>
            </a:r>
          </a:p>
        </p:txBody>
      </p:sp>
    </p:spTree>
    <p:extLst>
      <p:ext uri="{BB962C8B-B14F-4D97-AF65-F5344CB8AC3E}">
        <p14:creationId xmlns:p14="http://schemas.microsoft.com/office/powerpoint/2010/main" val="33373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350902"/>
            <a:ext cx="8480292" cy="57554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4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CHR</a:t>
            </a:r>
            <a:endParaRPr lang="es-MX" altLang="es-MX" sz="4000" b="1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5400" b="1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err="1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chr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 -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 Devuelve un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caracter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 específico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Descripción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string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 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chr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 ( 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int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 $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ascii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 )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Devuelve una cadena de un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caracter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 que contiene el carácter especificado por </a:t>
            </a:r>
            <a:r>
              <a:rPr kumimoji="0" lang="es-MX" altLang="es-MX" sz="2000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cs typeface="Arial" pitchFamily="34" charset="0"/>
              </a:rPr>
              <a:t>ascii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Esta función complementa 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Sans"/>
                <a:cs typeface="Arial" pitchFamily="34" charset="0"/>
                <a:hlinkClick r:id="rId2"/>
              </a:rPr>
              <a:t>ord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  <a:hlinkClick r:id="rId2"/>
              </a:rPr>
              <a:t> ()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Parámetros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El código ASCII.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Valor de retorno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1" i="0" u="none" strike="noStrike" cap="none" normalizeH="0" baseline="0" dirty="0" smtClean="0">
              <a:ln>
                <a:noFill/>
              </a:ln>
              <a:effectLst/>
              <a:latin typeface="Fira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Sans"/>
                <a:cs typeface="Arial" pitchFamily="34" charset="0"/>
              </a:rPr>
              <a:t>Devuelve el carácter especificado.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0296" y="2780928"/>
            <a:ext cx="84802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? &lt;</a:t>
            </a:r>
            <a:r>
              <a:rPr lang="es-MX" sz="1600" dirty="0" err="1"/>
              <a:t>Php</a:t>
            </a:r>
            <a:r>
              <a:rPr lang="es-MX" sz="1600" dirty="0"/>
              <a:t> </a:t>
            </a:r>
            <a:br>
              <a:rPr lang="es-MX" sz="1600" dirty="0"/>
            </a:br>
            <a:r>
              <a:rPr lang="es-MX" sz="1600" dirty="0"/>
              <a:t>$ cadena  =  "La cadena termina en la fuga:" ; </a:t>
            </a:r>
            <a:br>
              <a:rPr lang="es-MX" sz="1600" dirty="0"/>
            </a:br>
            <a:r>
              <a:rPr lang="es-MX" sz="1600" dirty="0"/>
              <a:t>$ </a:t>
            </a:r>
            <a:r>
              <a:rPr lang="es-MX" sz="1600" dirty="0" err="1"/>
              <a:t>str</a:t>
            </a:r>
            <a:r>
              <a:rPr lang="es-MX" sz="1600" dirty="0"/>
              <a:t>  . =  </a:t>
            </a:r>
            <a:r>
              <a:rPr lang="es-MX" sz="1600" dirty="0" err="1"/>
              <a:t>chr</a:t>
            </a:r>
            <a:r>
              <a:rPr lang="es-MX" sz="1600" dirty="0"/>
              <a:t> ( 27 );  / * añadir un carácter de escape al final de $ cadena * / / * A veces esto es más útil * / </a:t>
            </a:r>
            <a:br>
              <a:rPr lang="es-MX" sz="1600" dirty="0"/>
            </a:b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$ </a:t>
            </a:r>
            <a:r>
              <a:rPr lang="es-MX" sz="1600" dirty="0" err="1"/>
              <a:t>str</a:t>
            </a:r>
            <a:r>
              <a:rPr lang="es-MX" sz="1600" dirty="0"/>
              <a:t>  =  </a:t>
            </a:r>
            <a:r>
              <a:rPr lang="es-MX" sz="1600" dirty="0" err="1"/>
              <a:t>sprintf</a:t>
            </a:r>
            <a:r>
              <a:rPr lang="es-MX" sz="1600" dirty="0"/>
              <a:t> ( "La cadena termina en la fuga:% c" ,  27 ); </a:t>
            </a:r>
            <a:br>
              <a:rPr lang="es-MX" sz="1600" dirty="0"/>
            </a:br>
            <a:r>
              <a:rPr lang="es-MX" sz="1600" dirty="0"/>
              <a:t>?&gt;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51667" y="548680"/>
            <a:ext cx="8480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 smtClean="0"/>
              <a:t>EJEMPLO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7377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8758" y="820742"/>
            <a:ext cx="8431714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i="0" u="none" strike="noStrike" normalizeH="0" baseline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ORD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80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4000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ord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- Devuelve el valor ASCII del carácter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Descripción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int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ord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( cadena $ cadena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Devuelve el valor ASCII del primer carácter de la 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cadena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Esta función complementa 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  <a:hlinkClick r:id="rId2"/>
              </a:rPr>
              <a:t>chr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  <a:hlinkClick r:id="rId2"/>
              </a:rPr>
              <a:t> ()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Parámetros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Cadena: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Un personaje.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Valor de retorno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Devuelve el valor ASCII como un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enter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</p:txBody>
      </p:sp>
    </p:spTree>
    <p:extLst>
      <p:ext uri="{BB962C8B-B14F-4D97-AF65-F5344CB8AC3E}">
        <p14:creationId xmlns:p14="http://schemas.microsoft.com/office/powerpoint/2010/main" val="4176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8758" y="2564904"/>
            <a:ext cx="8251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&lt;? </a:t>
            </a:r>
            <a:r>
              <a:rPr lang="es-MX" dirty="0" err="1"/>
              <a:t>Php</a:t>
            </a:r>
            <a:r>
              <a:rPr lang="es-MX" dirty="0"/>
              <a:t> </a:t>
            </a:r>
            <a:br>
              <a:rPr lang="es-MX" dirty="0"/>
            </a:br>
            <a:r>
              <a:rPr lang="es-MX" dirty="0"/>
              <a:t>$ cadena  =  "\ n" ; </a:t>
            </a:r>
            <a:br>
              <a:rPr lang="es-MX" dirty="0"/>
            </a:br>
            <a:r>
              <a:rPr lang="es-MX" dirty="0" err="1"/>
              <a:t>if</a:t>
            </a:r>
            <a:r>
              <a:rPr lang="es-MX" dirty="0"/>
              <a:t> ( </a:t>
            </a:r>
            <a:r>
              <a:rPr lang="es-MX" dirty="0" err="1"/>
              <a:t>ord</a:t>
            </a:r>
            <a:r>
              <a:rPr lang="es-MX" dirty="0"/>
              <a:t> ( $ cadena ) ==  10 ) { </a:t>
            </a:r>
            <a:br>
              <a:rPr lang="es-MX" dirty="0"/>
            </a:br>
            <a:r>
              <a:rPr lang="es-MX" dirty="0"/>
              <a:t>    echo  "El primer carácter de \ $ </a:t>
            </a:r>
            <a:r>
              <a:rPr lang="es-MX" dirty="0" err="1"/>
              <a:t>cad</a:t>
            </a:r>
            <a:r>
              <a:rPr lang="es-MX" dirty="0"/>
              <a:t> es un salto de línea \ n." ; </a:t>
            </a:r>
            <a:br>
              <a:rPr lang="es-MX" dirty="0"/>
            </a:br>
            <a:r>
              <a:rPr lang="es-MX" dirty="0"/>
              <a:t>} </a:t>
            </a:r>
            <a:br>
              <a:rPr lang="es-MX" dirty="0"/>
            </a:br>
            <a:r>
              <a:rPr lang="es-MX" dirty="0"/>
              <a:t>?&gt;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74205" y="548680"/>
            <a:ext cx="8480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 smtClean="0"/>
              <a:t>EJEMPLO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272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692696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 smtClean="0">
                <a:latin typeface="Fira Mono"/>
              </a:rPr>
              <a:t>str_word_count</a:t>
            </a:r>
            <a:r>
              <a:rPr lang="es-MX" sz="2400" b="1" dirty="0" smtClean="0">
                <a:latin typeface="Fira Mono"/>
              </a:rPr>
              <a:t>($</a:t>
            </a:r>
            <a:r>
              <a:rPr lang="es-MX" sz="2400" b="1" dirty="0" err="1" smtClean="0">
                <a:latin typeface="Fira Mono"/>
              </a:rPr>
              <a:t>texto,modo</a:t>
            </a:r>
            <a:r>
              <a:rPr lang="es-MX" sz="2400" b="1" dirty="0" smtClean="0">
                <a:latin typeface="Fira Mono"/>
              </a:rPr>
              <a:t>);</a:t>
            </a:r>
          </a:p>
          <a:p>
            <a:endParaRPr lang="es-MX" sz="2400" b="1" dirty="0" smtClean="0">
              <a:latin typeface="Fira Mono"/>
            </a:endParaRPr>
          </a:p>
          <a:p>
            <a:pPr algn="just"/>
            <a:r>
              <a:rPr lang="es-MX" sz="2400" dirty="0" smtClean="0">
                <a:latin typeface="Fira Mono"/>
              </a:rPr>
              <a:t>Esta función diferencia las palabras del texto y permite hacer varias operaciones según el modo. </a:t>
            </a:r>
          </a:p>
          <a:p>
            <a:pPr algn="just"/>
            <a:endParaRPr lang="es-MX" sz="2400" dirty="0">
              <a:latin typeface="Fira Mon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Fira Mono"/>
              </a:rPr>
              <a:t>Modo 0: </a:t>
            </a:r>
            <a:r>
              <a:rPr lang="es-MX" sz="2400" dirty="0" smtClean="0">
                <a:latin typeface="Fira Mono"/>
              </a:rPr>
              <a:t>Devuelve el número de palabras que contiene el $texto.</a:t>
            </a:r>
          </a:p>
          <a:p>
            <a:pPr algn="just"/>
            <a:endParaRPr lang="es-MX" sz="2400" dirty="0" smtClean="0">
              <a:latin typeface="Fira Mon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Fira Mono"/>
              </a:rPr>
              <a:t>Modo 1: </a:t>
            </a:r>
            <a:r>
              <a:rPr lang="es-MX" sz="2400" dirty="0" smtClean="0">
                <a:latin typeface="Fira Mono"/>
              </a:rPr>
              <a:t>Devuelve un </a:t>
            </a:r>
            <a:r>
              <a:rPr lang="es-MX" sz="2400" dirty="0" err="1" smtClean="0">
                <a:latin typeface="Fira Mono"/>
              </a:rPr>
              <a:t>array</a:t>
            </a:r>
            <a:r>
              <a:rPr lang="es-MX" sz="2400" dirty="0" smtClean="0">
                <a:latin typeface="Fira Mono"/>
              </a:rPr>
              <a:t> indexado con todas las palabras que contiene el $texto.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 smtClean="0">
              <a:latin typeface="Fira Mon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Fira Mono"/>
              </a:rPr>
              <a:t>Modo 2: </a:t>
            </a:r>
            <a:r>
              <a:rPr lang="es-MX" sz="2400" dirty="0" smtClean="0">
                <a:latin typeface="Fira Mono"/>
              </a:rPr>
              <a:t>Devuelve un </a:t>
            </a:r>
            <a:r>
              <a:rPr lang="es-MX" sz="2400" dirty="0" err="1" smtClean="0">
                <a:latin typeface="Fira Mono"/>
              </a:rPr>
              <a:t>array</a:t>
            </a:r>
            <a:r>
              <a:rPr lang="es-MX" sz="2400" dirty="0" smtClean="0">
                <a:latin typeface="Fira Mono"/>
              </a:rPr>
              <a:t> asociativo donde la clave indica en qué número de </a:t>
            </a:r>
            <a:r>
              <a:rPr lang="es-MX" sz="2400" dirty="0" err="1" smtClean="0">
                <a:latin typeface="Fira Mono"/>
              </a:rPr>
              <a:t>caracter</a:t>
            </a:r>
            <a:r>
              <a:rPr lang="es-MX" sz="2400" dirty="0" smtClean="0">
                <a:latin typeface="Fira Mono"/>
              </a:rPr>
              <a:t> de la cadena comienza la palabra (empieza a contar desde 0), y el valor es la palabra en sí.</a:t>
            </a:r>
            <a:endParaRPr lang="es-MX" sz="2400" dirty="0">
              <a:latin typeface="Fira Mono"/>
            </a:endParaRPr>
          </a:p>
        </p:txBody>
      </p:sp>
    </p:spTree>
    <p:extLst>
      <p:ext uri="{BB962C8B-B14F-4D97-AF65-F5344CB8AC3E}">
        <p14:creationId xmlns:p14="http://schemas.microsoft.com/office/powerpoint/2010/main" val="21870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9588" y="683404"/>
            <a:ext cx="7848872" cy="59093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i="0" u="none" strike="noStrike" normalizeH="0" baseline="0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Fira Sans"/>
                <a:cs typeface="Arial" pitchFamily="34" charset="0"/>
              </a:rPr>
              <a:t>SIMILAR_TEXT</a:t>
            </a:r>
            <a:endParaRPr kumimoji="0" lang="es-MX" altLang="es-MX" sz="2400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Sans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40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Sans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Fira Sans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similar_text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- Calcula la similitud entre dos cadenas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effectLst/>
              </a:rPr>
              <a:t>Descripción 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int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similar_text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(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string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$ primera ,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string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$ segunda [,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float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 &amp; $ ciento ])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Este calcula la similitud entre dos cadenas como se describe en las obras clásicas de programación: Implementación de mejores algoritmos de la Humanidad por Oliver (ISBN 0-131-00413-1). Tenga en cuenta que esta aplicación no utiliza una pila como en el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</a:rPr>
              <a:t>pseudo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-código de Oliver, sino llamadas recursivas que puede o no puede acelerar todo el proceso. Tenga en cuenta también que la complejidad de este algoritmo es O (N ** 3) donde N es la longitud de la cadena más larga.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/>
          </a:p>
          <a:p>
            <a:pPr lvl="0" algn="just" eaLnBrk="0" hangingPunct="0"/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effectLst/>
              </a:rPr>
              <a:t>Valor de retorno</a:t>
            </a:r>
          </a:p>
          <a:p>
            <a:pPr lvl="0" algn="just" eaLnBrk="0" hangingPunct="0"/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0" algn="just" eaLnBrk="0" hangingPunct="0"/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</a:rPr>
              <a:t>Devuelve el número de caracteres coincidentes en ambas cadenas.</a:t>
            </a:r>
          </a:p>
        </p:txBody>
      </p:sp>
    </p:spTree>
    <p:extLst>
      <p:ext uri="{BB962C8B-B14F-4D97-AF65-F5344CB8AC3E}">
        <p14:creationId xmlns:p14="http://schemas.microsoft.com/office/powerpoint/2010/main" val="10474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420" y="980728"/>
            <a:ext cx="7994020" cy="5170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i="0" u="none" strike="noStrike" normalizeH="0" baseline="0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Fira Mono"/>
              </a:rPr>
              <a:t>UCWORDS</a:t>
            </a:r>
            <a:endParaRPr kumimoji="0" lang="es-MX" altLang="es-MX" sz="2800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Mono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80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Mono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i="0" u="none" strike="noStrike" normalizeH="0" baseline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ucwords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— Convierte a mayúsculas el primer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caracter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 de cada palabra en una cadena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Descripción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string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ucwords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( 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string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$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Devuelve una cadena con la primera letra de cada palabra </a:t>
            </a: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 convertida a mayúsculas, si el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caracter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 es alfanumérico.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Parámetros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effectLst/>
                <a:latin typeface="Fira Mono"/>
              </a:rPr>
              <a:t>str</a:t>
            </a:r>
            <a:endParaRPr kumimoji="0" lang="es-MX" altLang="es-MX" b="0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La cadena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Valores devueltos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1" i="0" u="none" strike="noStrike" cap="none" normalizeH="0" baseline="0" dirty="0" smtClean="0">
              <a:ln>
                <a:noFill/>
              </a:ln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effectLst/>
                <a:latin typeface="Fira Mono"/>
              </a:rPr>
              <a:t>Devuelve la cadena modificada.</a:t>
            </a:r>
          </a:p>
        </p:txBody>
      </p:sp>
    </p:spTree>
    <p:extLst>
      <p:ext uri="{BB962C8B-B14F-4D97-AF65-F5344CB8AC3E}">
        <p14:creationId xmlns:p14="http://schemas.microsoft.com/office/powerpoint/2010/main" val="18775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8420" y="2276872"/>
            <a:ext cx="8210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$foo = 'hello world!';</a:t>
            </a:r>
            <a:br>
              <a:rPr lang="en-US" dirty="0"/>
            </a:br>
            <a:r>
              <a:rPr lang="en-US" dirty="0"/>
              <a:t>$foo = </a:t>
            </a:r>
            <a:r>
              <a:rPr lang="en-US" dirty="0" err="1"/>
              <a:t>ucwords</a:t>
            </a:r>
            <a:r>
              <a:rPr lang="en-US" dirty="0"/>
              <a:t>($foo);         // Hello World!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($</a:t>
            </a:r>
            <a:r>
              <a:rPr lang="en-US" dirty="0"/>
              <a:t>bar)); // Hello World!</a:t>
            </a:r>
            <a:br>
              <a:rPr lang="en-US" dirty="0"/>
            </a:br>
            <a:r>
              <a:rPr lang="en-US" dirty="0"/>
              <a:t>?&gt;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538420" y="404664"/>
            <a:ext cx="8210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 smtClean="0"/>
              <a:t>EJEMPLO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1248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</TotalTime>
  <Words>115</Words>
  <Application>Microsoft Office PowerPoint</Application>
  <PresentationFormat>Presentación en pantalla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Estefany</dc:creator>
  <cp:lastModifiedBy>Rivera</cp:lastModifiedBy>
  <cp:revision>16</cp:revision>
  <dcterms:created xsi:type="dcterms:W3CDTF">2014-07-15T01:58:24Z</dcterms:created>
  <dcterms:modified xsi:type="dcterms:W3CDTF">2014-07-15T12:50:38Z</dcterms:modified>
</cp:coreProperties>
</file>