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B6C23-94AD-4C5E-A12B-B8E61858C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D6C3F0-A5D8-43AF-9EFB-3241D9AE0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C6DBF2-1F12-45FB-9EDB-6F1519C0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BB25-70F2-417A-9C79-EC45FF2DD86D}" type="datetimeFigureOut">
              <a:rPr lang="es-CO" smtClean="0"/>
              <a:t>24/03/2022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67804B-8096-49B8-92E8-CCA922F4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0EA79-E1BB-4818-BDDC-7EDA82E3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6CDB-2CAA-4EF6-8012-A86BEAB22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063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13E6A-B70B-4A30-B496-C3B81706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97FC2E-FC80-40A1-B1C7-D2B1A3F9A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4C3F56-5216-4AC6-9FC0-4D71C7FE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BB25-70F2-417A-9C79-EC45FF2DD86D}" type="datetimeFigureOut">
              <a:rPr lang="es-CO" smtClean="0"/>
              <a:t>24/03/2022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53E57B-21B3-4A0A-9A79-6046A45C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36F094-5B47-4CB3-8D15-20BFFF2D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6CDB-2CAA-4EF6-8012-A86BEAB22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697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719C3-F40A-4089-8219-BFA4673F0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ED40D6-9B43-4BDA-81F4-E86AD31A3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096411-756F-4AC4-9CCA-C6B34936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BB25-70F2-417A-9C79-EC45FF2DD86D}" type="datetimeFigureOut">
              <a:rPr lang="es-CO" smtClean="0"/>
              <a:t>24/03/2022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B9A6C8-E877-4C95-BB17-7F194BA7C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D09E72-9085-4E35-84A9-4AF2FE34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6CDB-2CAA-4EF6-8012-A86BEAB22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781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056DF-5C52-4C21-8BEF-090610C4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B32610-A832-47C4-ABA2-A3E3CFCEC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AAE277-D7FD-421F-8DA5-20FE8A05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BB25-70F2-417A-9C79-EC45FF2DD86D}" type="datetimeFigureOut">
              <a:rPr lang="es-CO" smtClean="0"/>
              <a:t>24/03/2022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329078-64DE-443C-8F58-A4EF096B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CB3748-FD4C-4C96-A92B-D9E6A496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6CDB-2CAA-4EF6-8012-A86BEAB22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818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C2C60-81DA-4E6C-A2D3-3BBF0E1D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3D96FF-50F1-4FE9-A743-E6B558CE5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17F9CC-483B-45D7-9AD0-204C8212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BB25-70F2-417A-9C79-EC45FF2DD86D}" type="datetimeFigureOut">
              <a:rPr lang="es-CO" smtClean="0"/>
              <a:t>24/03/2022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154292-97D0-44B9-848A-1E387568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6BA8A5-3404-4473-A9CC-6A8B94C0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6CDB-2CAA-4EF6-8012-A86BEAB22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87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88D18-6D73-478C-B5E2-51E52639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308CCB-3127-467D-9976-41F15EA58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060905-C102-43D3-AE35-574C704DC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C4BFFC-C960-47F5-ABEC-FFB8944B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BB25-70F2-417A-9C79-EC45FF2DD86D}" type="datetimeFigureOut">
              <a:rPr lang="es-CO" smtClean="0"/>
              <a:t>24/03/2022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7F27BA-8475-485A-AF18-05EB7D18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FCB03C-22A0-4922-9BDA-D4B63CC9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6CDB-2CAA-4EF6-8012-A86BEAB22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236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E021F-33F2-445E-AAD9-D1A2E1CEE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F34DA3-681D-423C-BE22-B0340FC9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760FB4-529A-4982-89CB-43A338E52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6E0DFC-096B-42FA-AEA5-0149347D5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4D620C-82E5-4F56-A132-870CC9D86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2C8E0B-803C-48B7-A097-9B7490F9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BB25-70F2-417A-9C79-EC45FF2DD86D}" type="datetimeFigureOut">
              <a:rPr lang="es-CO" smtClean="0"/>
              <a:t>24/03/2022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983ACF-6228-4A1B-B5C0-9E357B64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960AADC-DCD6-4FAF-A03B-DEBEA98F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6CDB-2CAA-4EF6-8012-A86BEAB22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557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B581D-C6E6-4E13-BF32-98667D5D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C56A5C-FFA7-41D6-83E9-ED418AAA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BB25-70F2-417A-9C79-EC45FF2DD86D}" type="datetimeFigureOut">
              <a:rPr lang="es-CO" smtClean="0"/>
              <a:t>24/03/2022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F73C0A-B3FA-4D22-980E-55354D5A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5453C5-3355-46D3-A9BB-31783C48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6CDB-2CAA-4EF6-8012-A86BEAB22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376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8EDCBF0-40BB-4278-A44F-B4518386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BB25-70F2-417A-9C79-EC45FF2DD86D}" type="datetimeFigureOut">
              <a:rPr lang="es-CO" smtClean="0"/>
              <a:t>24/03/2022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B4D404-C6B1-43A1-9B2B-150D950D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B154D6-4FED-45AD-9A50-31CD53D5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6CDB-2CAA-4EF6-8012-A86BEAB22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444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AC836-1043-458F-92D4-4DB361C3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2A20AA-FDAD-48F7-AEF4-60C3AFB47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EC6A57-AFCB-4359-9D09-D14C18A8C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9F219E-268A-4653-A4F4-50569816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BB25-70F2-417A-9C79-EC45FF2DD86D}" type="datetimeFigureOut">
              <a:rPr lang="es-CO" smtClean="0"/>
              <a:t>24/03/2022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193644-388D-4B6B-B32E-99526011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C03C18-D46C-4117-AF44-961EF4EE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6CDB-2CAA-4EF6-8012-A86BEAB22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350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8F666-5F3C-4C66-B839-E66EEF73D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A8418F-A907-47CF-9528-8A4B72C9C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D77838-6AEE-4A86-88E7-1921E47BF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4C5A56-DEB6-4F91-A40B-E317DDEC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BB25-70F2-417A-9C79-EC45FF2DD86D}" type="datetimeFigureOut">
              <a:rPr lang="es-CO" smtClean="0"/>
              <a:t>24/03/2022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F2BEC6-B933-4EF8-96A3-C90CC684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B0C93E-8465-45E9-A3FE-ABFBAE53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6CDB-2CAA-4EF6-8012-A86BEAB22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033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37A027-A9F1-4E10-BF3A-EFB924419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F51DDC-1B59-4688-B659-6BD47BD07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76DC7B-0E1A-40C7-AE42-D3805F383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5BB25-70F2-417A-9C79-EC45FF2DD86D}" type="datetimeFigureOut">
              <a:rPr lang="es-CO" smtClean="0"/>
              <a:t>24/03/2022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0C4104-4EEC-4F86-B13A-8771CD3BF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D55B82-8D18-4D12-84F5-682E3CBA5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86CDB-2CAA-4EF6-8012-A86BEAB22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266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E42C893-3788-4D57-B005-5E68765E334F}"/>
              </a:ext>
            </a:extLst>
          </p:cNvPr>
          <p:cNvSpPr/>
          <p:nvPr/>
        </p:nvSpPr>
        <p:spPr>
          <a:xfrm>
            <a:off x="549322" y="1392072"/>
            <a:ext cx="11093355" cy="55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607C59E-0DBC-4205-B4B2-674E3B5900B7}"/>
              </a:ext>
            </a:extLst>
          </p:cNvPr>
          <p:cNvSpPr/>
          <p:nvPr/>
        </p:nvSpPr>
        <p:spPr>
          <a:xfrm>
            <a:off x="549323" y="2499814"/>
            <a:ext cx="5290782" cy="55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17643B9-AD4D-4A3B-B7B9-9920590683F6}"/>
              </a:ext>
            </a:extLst>
          </p:cNvPr>
          <p:cNvSpPr/>
          <p:nvPr/>
        </p:nvSpPr>
        <p:spPr>
          <a:xfrm>
            <a:off x="6351896" y="2499814"/>
            <a:ext cx="5290782" cy="55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CA3251A-D9DB-483C-AC43-0214B08DD89B}"/>
              </a:ext>
            </a:extLst>
          </p:cNvPr>
          <p:cNvSpPr/>
          <p:nvPr/>
        </p:nvSpPr>
        <p:spPr>
          <a:xfrm>
            <a:off x="549323" y="3675798"/>
            <a:ext cx="5290782" cy="55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7FADB98-2848-407F-BA2F-A1D05981EF9B}"/>
              </a:ext>
            </a:extLst>
          </p:cNvPr>
          <p:cNvSpPr/>
          <p:nvPr/>
        </p:nvSpPr>
        <p:spPr>
          <a:xfrm>
            <a:off x="6351896" y="3675798"/>
            <a:ext cx="5290782" cy="55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337685E-8A78-4DED-BCF4-274D699A3DFE}"/>
              </a:ext>
            </a:extLst>
          </p:cNvPr>
          <p:cNvSpPr/>
          <p:nvPr/>
        </p:nvSpPr>
        <p:spPr>
          <a:xfrm>
            <a:off x="549323" y="4865428"/>
            <a:ext cx="5290782" cy="55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0613753-3761-4D31-8287-5ED12FC1C445}"/>
              </a:ext>
            </a:extLst>
          </p:cNvPr>
          <p:cNvSpPr/>
          <p:nvPr/>
        </p:nvSpPr>
        <p:spPr>
          <a:xfrm>
            <a:off x="6351896" y="4851780"/>
            <a:ext cx="5290782" cy="55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A64FDA7-FB04-4F7F-8D6E-C82AA8B1E4EF}"/>
              </a:ext>
            </a:extLst>
          </p:cNvPr>
          <p:cNvSpPr txBox="1"/>
          <p:nvPr/>
        </p:nvSpPr>
        <p:spPr>
          <a:xfrm>
            <a:off x="549323" y="955344"/>
            <a:ext cx="562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Propietario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B02AA9C-79B5-40FC-930C-37C029BD909D}"/>
              </a:ext>
            </a:extLst>
          </p:cNvPr>
          <p:cNvSpPr txBox="1"/>
          <p:nvPr/>
        </p:nvSpPr>
        <p:spPr>
          <a:xfrm>
            <a:off x="549324" y="2075597"/>
            <a:ext cx="529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Tipo de Vehículo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84EED47-5C65-4245-B836-1780B8C580AB}"/>
              </a:ext>
            </a:extLst>
          </p:cNvPr>
          <p:cNvSpPr txBox="1"/>
          <p:nvPr/>
        </p:nvSpPr>
        <p:spPr>
          <a:xfrm>
            <a:off x="6351896" y="2041056"/>
            <a:ext cx="529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Numero de Placa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53022E7-4767-41B2-99FC-1C293514569F}"/>
              </a:ext>
            </a:extLst>
          </p:cNvPr>
          <p:cNvSpPr txBox="1"/>
          <p:nvPr/>
        </p:nvSpPr>
        <p:spPr>
          <a:xfrm>
            <a:off x="549322" y="3226135"/>
            <a:ext cx="529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Modelo</a:t>
            </a: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E890434-F4A2-433C-AAEA-9C37E6038B95}"/>
              </a:ext>
            </a:extLst>
          </p:cNvPr>
          <p:cNvSpPr txBox="1"/>
          <p:nvPr/>
        </p:nvSpPr>
        <p:spPr>
          <a:xfrm>
            <a:off x="6351896" y="3217039"/>
            <a:ext cx="529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Año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CCC60AA-73F5-46C2-A6B4-851BE24EF503}"/>
              </a:ext>
            </a:extLst>
          </p:cNvPr>
          <p:cNvSpPr txBox="1"/>
          <p:nvPr/>
        </p:nvSpPr>
        <p:spPr>
          <a:xfrm>
            <a:off x="549322" y="4392593"/>
            <a:ext cx="529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BE01C31-D867-4E6B-B793-E5BEF5DC5FBE}"/>
              </a:ext>
            </a:extLst>
          </p:cNvPr>
          <p:cNvSpPr txBox="1"/>
          <p:nvPr/>
        </p:nvSpPr>
        <p:spPr>
          <a:xfrm>
            <a:off x="549322" y="4444345"/>
            <a:ext cx="529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Marca</a:t>
            </a:r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1683962-64D3-45F2-8635-1007116FA9CF}"/>
              </a:ext>
            </a:extLst>
          </p:cNvPr>
          <p:cNvSpPr txBox="1"/>
          <p:nvPr/>
        </p:nvSpPr>
        <p:spPr>
          <a:xfrm>
            <a:off x="6351896" y="4390676"/>
            <a:ext cx="529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Color</a:t>
            </a:r>
            <a:endParaRPr lang="es-C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324EF48-06CD-4C04-9CB1-5F5BBDB733A5}"/>
              </a:ext>
            </a:extLst>
          </p:cNvPr>
          <p:cNvSpPr txBox="1"/>
          <p:nvPr/>
        </p:nvSpPr>
        <p:spPr>
          <a:xfrm>
            <a:off x="0" y="22249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Registro Vehículo </a:t>
            </a:r>
            <a:endParaRPr lang="es-CO" sz="3200" b="1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6A809346-4051-4DB1-9BDD-7605484E0945}"/>
              </a:ext>
            </a:extLst>
          </p:cNvPr>
          <p:cNvSpPr/>
          <p:nvPr/>
        </p:nvSpPr>
        <p:spPr>
          <a:xfrm>
            <a:off x="2729552" y="5827594"/>
            <a:ext cx="3110552" cy="55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Enviar</a:t>
            </a:r>
            <a:endParaRPr lang="es-CO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9D8DDC7E-B444-4C0D-A997-69263FDA25F9}"/>
              </a:ext>
            </a:extLst>
          </p:cNvPr>
          <p:cNvSpPr/>
          <p:nvPr/>
        </p:nvSpPr>
        <p:spPr>
          <a:xfrm>
            <a:off x="6351896" y="5827593"/>
            <a:ext cx="3110552" cy="5595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Limpiar</a:t>
            </a:r>
            <a:endParaRPr lang="es-CO" dirty="0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6D575822-8D34-4A57-9F0F-441B37D30FC2}"/>
              </a:ext>
            </a:extLst>
          </p:cNvPr>
          <p:cNvSpPr/>
          <p:nvPr/>
        </p:nvSpPr>
        <p:spPr>
          <a:xfrm rot="10800000">
            <a:off x="5431809" y="2663652"/>
            <a:ext cx="232012" cy="235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2284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E42C893-3788-4D57-B005-5E68765E334F}"/>
              </a:ext>
            </a:extLst>
          </p:cNvPr>
          <p:cNvSpPr/>
          <p:nvPr/>
        </p:nvSpPr>
        <p:spPr>
          <a:xfrm>
            <a:off x="549322" y="1392072"/>
            <a:ext cx="11093355" cy="55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607C59E-0DBC-4205-B4B2-674E3B5900B7}"/>
              </a:ext>
            </a:extLst>
          </p:cNvPr>
          <p:cNvSpPr/>
          <p:nvPr/>
        </p:nvSpPr>
        <p:spPr>
          <a:xfrm>
            <a:off x="549323" y="2499814"/>
            <a:ext cx="5290782" cy="55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17643B9-AD4D-4A3B-B7B9-9920590683F6}"/>
              </a:ext>
            </a:extLst>
          </p:cNvPr>
          <p:cNvSpPr/>
          <p:nvPr/>
        </p:nvSpPr>
        <p:spPr>
          <a:xfrm>
            <a:off x="6351896" y="2499814"/>
            <a:ext cx="5290782" cy="55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CA3251A-D9DB-483C-AC43-0214B08DD89B}"/>
              </a:ext>
            </a:extLst>
          </p:cNvPr>
          <p:cNvSpPr/>
          <p:nvPr/>
        </p:nvSpPr>
        <p:spPr>
          <a:xfrm>
            <a:off x="549323" y="3675798"/>
            <a:ext cx="11093354" cy="55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337685E-8A78-4DED-BCF4-274D699A3DFE}"/>
              </a:ext>
            </a:extLst>
          </p:cNvPr>
          <p:cNvSpPr/>
          <p:nvPr/>
        </p:nvSpPr>
        <p:spPr>
          <a:xfrm>
            <a:off x="549323" y="4865428"/>
            <a:ext cx="5290782" cy="55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0613753-3761-4D31-8287-5ED12FC1C445}"/>
              </a:ext>
            </a:extLst>
          </p:cNvPr>
          <p:cNvSpPr/>
          <p:nvPr/>
        </p:nvSpPr>
        <p:spPr>
          <a:xfrm>
            <a:off x="6351896" y="4851780"/>
            <a:ext cx="5290782" cy="55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A64FDA7-FB04-4F7F-8D6E-C82AA8B1E4EF}"/>
              </a:ext>
            </a:extLst>
          </p:cNvPr>
          <p:cNvSpPr txBox="1"/>
          <p:nvPr/>
        </p:nvSpPr>
        <p:spPr>
          <a:xfrm>
            <a:off x="549323" y="955344"/>
            <a:ext cx="562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Nombre del Usuario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B02AA9C-79B5-40FC-930C-37C029BD909D}"/>
              </a:ext>
            </a:extLst>
          </p:cNvPr>
          <p:cNvSpPr txBox="1"/>
          <p:nvPr/>
        </p:nvSpPr>
        <p:spPr>
          <a:xfrm>
            <a:off x="549324" y="2075597"/>
            <a:ext cx="529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Tipo de Documento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84EED47-5C65-4245-B836-1780B8C580AB}"/>
              </a:ext>
            </a:extLst>
          </p:cNvPr>
          <p:cNvSpPr txBox="1"/>
          <p:nvPr/>
        </p:nvSpPr>
        <p:spPr>
          <a:xfrm>
            <a:off x="6351896" y="2041056"/>
            <a:ext cx="529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Numero de Documento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53022E7-4767-41B2-99FC-1C293514569F}"/>
              </a:ext>
            </a:extLst>
          </p:cNvPr>
          <p:cNvSpPr txBox="1"/>
          <p:nvPr/>
        </p:nvSpPr>
        <p:spPr>
          <a:xfrm>
            <a:off x="549322" y="3226135"/>
            <a:ext cx="529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Correo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CCC60AA-73F5-46C2-A6B4-851BE24EF503}"/>
              </a:ext>
            </a:extLst>
          </p:cNvPr>
          <p:cNvSpPr txBox="1"/>
          <p:nvPr/>
        </p:nvSpPr>
        <p:spPr>
          <a:xfrm>
            <a:off x="549322" y="4392593"/>
            <a:ext cx="529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BE01C31-D867-4E6B-B793-E5BEF5DC5FBE}"/>
              </a:ext>
            </a:extLst>
          </p:cNvPr>
          <p:cNvSpPr txBox="1"/>
          <p:nvPr/>
        </p:nvSpPr>
        <p:spPr>
          <a:xfrm>
            <a:off x="549322" y="4444345"/>
            <a:ext cx="529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Contraseña</a:t>
            </a:r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1683962-64D3-45F2-8635-1007116FA9CF}"/>
              </a:ext>
            </a:extLst>
          </p:cNvPr>
          <p:cNvSpPr txBox="1"/>
          <p:nvPr/>
        </p:nvSpPr>
        <p:spPr>
          <a:xfrm>
            <a:off x="6351896" y="4390676"/>
            <a:ext cx="529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Repetir Contraseña</a:t>
            </a:r>
            <a:endParaRPr lang="es-C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324EF48-06CD-4C04-9CB1-5F5BBDB733A5}"/>
              </a:ext>
            </a:extLst>
          </p:cNvPr>
          <p:cNvSpPr txBox="1"/>
          <p:nvPr/>
        </p:nvSpPr>
        <p:spPr>
          <a:xfrm>
            <a:off x="0" y="22249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Registrar Información de Usuario</a:t>
            </a:r>
            <a:endParaRPr lang="es-CO" sz="3200" b="1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6A809346-4051-4DB1-9BDD-7605484E0945}"/>
              </a:ext>
            </a:extLst>
          </p:cNvPr>
          <p:cNvSpPr/>
          <p:nvPr/>
        </p:nvSpPr>
        <p:spPr>
          <a:xfrm>
            <a:off x="2729552" y="6057701"/>
            <a:ext cx="3110552" cy="55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Enviar</a:t>
            </a:r>
            <a:endParaRPr lang="es-CO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9D8DDC7E-B444-4C0D-A997-69263FDA25F9}"/>
              </a:ext>
            </a:extLst>
          </p:cNvPr>
          <p:cNvSpPr/>
          <p:nvPr/>
        </p:nvSpPr>
        <p:spPr>
          <a:xfrm>
            <a:off x="6278539" y="6091311"/>
            <a:ext cx="3110552" cy="5595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Limpiar</a:t>
            </a:r>
            <a:endParaRPr lang="es-CO" dirty="0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6D575822-8D34-4A57-9F0F-441B37D30FC2}"/>
              </a:ext>
            </a:extLst>
          </p:cNvPr>
          <p:cNvSpPr/>
          <p:nvPr/>
        </p:nvSpPr>
        <p:spPr>
          <a:xfrm rot="10800000">
            <a:off x="5431809" y="2663652"/>
            <a:ext cx="232012" cy="235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59932CC-7205-411B-8B44-DF04598AD30A}"/>
              </a:ext>
            </a:extLst>
          </p:cNvPr>
          <p:cNvSpPr/>
          <p:nvPr/>
        </p:nvSpPr>
        <p:spPr>
          <a:xfrm>
            <a:off x="5335990" y="5620718"/>
            <a:ext cx="191638" cy="177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14D33D0-0E71-4B72-9CFE-9D5E73B09FA4}"/>
              </a:ext>
            </a:extLst>
          </p:cNvPr>
          <p:cNvSpPr txBox="1"/>
          <p:nvPr/>
        </p:nvSpPr>
        <p:spPr>
          <a:xfrm>
            <a:off x="5579377" y="5524763"/>
            <a:ext cx="216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Mostrar contraseña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7806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E42C893-3788-4D57-B005-5E68765E334F}"/>
              </a:ext>
            </a:extLst>
          </p:cNvPr>
          <p:cNvSpPr/>
          <p:nvPr/>
        </p:nvSpPr>
        <p:spPr>
          <a:xfrm>
            <a:off x="2896738" y="1044474"/>
            <a:ext cx="8745940" cy="55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607C59E-0DBC-4205-B4B2-674E3B5900B7}"/>
              </a:ext>
            </a:extLst>
          </p:cNvPr>
          <p:cNvSpPr/>
          <p:nvPr/>
        </p:nvSpPr>
        <p:spPr>
          <a:xfrm>
            <a:off x="2896737" y="1940678"/>
            <a:ext cx="3637411" cy="55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17643B9-AD4D-4A3B-B7B9-9920590683F6}"/>
              </a:ext>
            </a:extLst>
          </p:cNvPr>
          <p:cNvSpPr/>
          <p:nvPr/>
        </p:nvSpPr>
        <p:spPr>
          <a:xfrm>
            <a:off x="8407021" y="1940678"/>
            <a:ext cx="3138985" cy="55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337685E-8A78-4DED-BCF4-274D699A3DFE}"/>
              </a:ext>
            </a:extLst>
          </p:cNvPr>
          <p:cNvSpPr/>
          <p:nvPr/>
        </p:nvSpPr>
        <p:spPr>
          <a:xfrm>
            <a:off x="2831909" y="3747153"/>
            <a:ext cx="8714097" cy="55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0613753-3761-4D31-8287-5ED12FC1C445}"/>
              </a:ext>
            </a:extLst>
          </p:cNvPr>
          <p:cNvSpPr/>
          <p:nvPr/>
        </p:nvSpPr>
        <p:spPr>
          <a:xfrm>
            <a:off x="2831909" y="4597494"/>
            <a:ext cx="3264091" cy="103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A64FDA7-FB04-4F7F-8D6E-C82AA8B1E4EF}"/>
              </a:ext>
            </a:extLst>
          </p:cNvPr>
          <p:cNvSpPr txBox="1"/>
          <p:nvPr/>
        </p:nvSpPr>
        <p:spPr>
          <a:xfrm>
            <a:off x="549322" y="1116573"/>
            <a:ext cx="234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Nombre del Usuario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B02AA9C-79B5-40FC-930C-37C029BD909D}"/>
              </a:ext>
            </a:extLst>
          </p:cNvPr>
          <p:cNvSpPr txBox="1"/>
          <p:nvPr/>
        </p:nvSpPr>
        <p:spPr>
          <a:xfrm>
            <a:off x="549322" y="2035792"/>
            <a:ext cx="190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Tipo De vehículo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84EED47-5C65-4245-B836-1780B8C580AB}"/>
              </a:ext>
            </a:extLst>
          </p:cNvPr>
          <p:cNvSpPr txBox="1"/>
          <p:nvPr/>
        </p:nvSpPr>
        <p:spPr>
          <a:xfrm>
            <a:off x="6534148" y="2085917"/>
            <a:ext cx="187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Placa del Vehículo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CCC60AA-73F5-46C2-A6B4-851BE24EF503}"/>
              </a:ext>
            </a:extLst>
          </p:cNvPr>
          <p:cNvSpPr txBox="1"/>
          <p:nvPr/>
        </p:nvSpPr>
        <p:spPr>
          <a:xfrm>
            <a:off x="549322" y="4392593"/>
            <a:ext cx="529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BE01C31-D867-4E6B-B793-E5BEF5DC5FBE}"/>
              </a:ext>
            </a:extLst>
          </p:cNvPr>
          <p:cNvSpPr txBox="1"/>
          <p:nvPr/>
        </p:nvSpPr>
        <p:spPr>
          <a:xfrm>
            <a:off x="549322" y="3856705"/>
            <a:ext cx="529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Nombre del Valet</a:t>
            </a:r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1683962-64D3-45F2-8635-1007116FA9CF}"/>
              </a:ext>
            </a:extLst>
          </p:cNvPr>
          <p:cNvSpPr txBox="1"/>
          <p:nvPr/>
        </p:nvSpPr>
        <p:spPr>
          <a:xfrm>
            <a:off x="549322" y="4788164"/>
            <a:ext cx="190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Imagen del valet</a:t>
            </a:r>
            <a:endParaRPr lang="es-C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324EF48-06CD-4C04-9CB1-5F5BBDB733A5}"/>
              </a:ext>
            </a:extLst>
          </p:cNvPr>
          <p:cNvSpPr txBox="1"/>
          <p:nvPr/>
        </p:nvSpPr>
        <p:spPr>
          <a:xfrm>
            <a:off x="0" y="22249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Asignación de Valet</a:t>
            </a:r>
            <a:endParaRPr lang="es-CO" sz="3200" b="1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6A809346-4051-4DB1-9BDD-7605484E0945}"/>
              </a:ext>
            </a:extLst>
          </p:cNvPr>
          <p:cNvSpPr/>
          <p:nvPr/>
        </p:nvSpPr>
        <p:spPr>
          <a:xfrm>
            <a:off x="2729552" y="6057701"/>
            <a:ext cx="3110552" cy="55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Reportar Error</a:t>
            </a:r>
            <a:endParaRPr lang="es-CO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9D8DDC7E-B444-4C0D-A997-69263FDA25F9}"/>
              </a:ext>
            </a:extLst>
          </p:cNvPr>
          <p:cNvSpPr/>
          <p:nvPr/>
        </p:nvSpPr>
        <p:spPr>
          <a:xfrm>
            <a:off x="6278539" y="6091311"/>
            <a:ext cx="3110552" cy="5595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Finalizar</a:t>
            </a:r>
            <a:endParaRPr lang="es-CO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92B2AC48-E820-4DDE-8D06-7B47D1703BFB}"/>
              </a:ext>
            </a:extLst>
          </p:cNvPr>
          <p:cNvSpPr/>
          <p:nvPr/>
        </p:nvSpPr>
        <p:spPr>
          <a:xfrm>
            <a:off x="2896737" y="2896812"/>
            <a:ext cx="3637411" cy="55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D5292114-9EB6-4DA7-A868-CDE9E6EDDD26}"/>
              </a:ext>
            </a:extLst>
          </p:cNvPr>
          <p:cNvSpPr/>
          <p:nvPr/>
        </p:nvSpPr>
        <p:spPr>
          <a:xfrm>
            <a:off x="8407021" y="2896812"/>
            <a:ext cx="3138985" cy="55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847323C-7CE0-44BA-B226-BEA35A8EEEF5}"/>
              </a:ext>
            </a:extLst>
          </p:cNvPr>
          <p:cNvSpPr txBox="1"/>
          <p:nvPr/>
        </p:nvSpPr>
        <p:spPr>
          <a:xfrm>
            <a:off x="549322" y="2991926"/>
            <a:ext cx="190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Modelo</a:t>
            </a:r>
            <a:endParaRPr lang="es-CO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EF8147F-3987-4D2F-A7F0-2AB819F9046B}"/>
              </a:ext>
            </a:extLst>
          </p:cNvPr>
          <p:cNvSpPr txBox="1"/>
          <p:nvPr/>
        </p:nvSpPr>
        <p:spPr>
          <a:xfrm>
            <a:off x="6608073" y="2977629"/>
            <a:ext cx="187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Marca</a:t>
            </a:r>
            <a:endParaRPr lang="es-CO" dirty="0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295AAA43-5DF6-47F9-8998-A80FFDFC0B05}"/>
              </a:ext>
            </a:extLst>
          </p:cNvPr>
          <p:cNvSpPr/>
          <p:nvPr/>
        </p:nvSpPr>
        <p:spPr>
          <a:xfrm>
            <a:off x="8304662" y="4738493"/>
            <a:ext cx="3138985" cy="55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856C13D-BA73-4A10-8F8D-9F4A049CA982}"/>
              </a:ext>
            </a:extLst>
          </p:cNvPr>
          <p:cNvSpPr txBox="1"/>
          <p:nvPr/>
        </p:nvSpPr>
        <p:spPr>
          <a:xfrm>
            <a:off x="6505714" y="4819310"/>
            <a:ext cx="187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Hora de llegada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920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E42C893-3788-4D57-B005-5E68765E334F}"/>
              </a:ext>
            </a:extLst>
          </p:cNvPr>
          <p:cNvSpPr/>
          <p:nvPr/>
        </p:nvSpPr>
        <p:spPr>
          <a:xfrm>
            <a:off x="2896738" y="1044474"/>
            <a:ext cx="8745940" cy="55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607C59E-0DBC-4205-B4B2-674E3B5900B7}"/>
              </a:ext>
            </a:extLst>
          </p:cNvPr>
          <p:cNvSpPr/>
          <p:nvPr/>
        </p:nvSpPr>
        <p:spPr>
          <a:xfrm>
            <a:off x="2896738" y="1940678"/>
            <a:ext cx="3381802" cy="55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17643B9-AD4D-4A3B-B7B9-9920590683F6}"/>
              </a:ext>
            </a:extLst>
          </p:cNvPr>
          <p:cNvSpPr/>
          <p:nvPr/>
        </p:nvSpPr>
        <p:spPr>
          <a:xfrm>
            <a:off x="8602067" y="1936773"/>
            <a:ext cx="2943940" cy="55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337685E-8A78-4DED-BCF4-274D699A3DFE}"/>
              </a:ext>
            </a:extLst>
          </p:cNvPr>
          <p:cNvSpPr/>
          <p:nvPr/>
        </p:nvSpPr>
        <p:spPr>
          <a:xfrm>
            <a:off x="2812578" y="4392592"/>
            <a:ext cx="8171597" cy="1082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0613753-3761-4D31-8287-5ED12FC1C445}"/>
              </a:ext>
            </a:extLst>
          </p:cNvPr>
          <p:cNvSpPr/>
          <p:nvPr/>
        </p:nvSpPr>
        <p:spPr>
          <a:xfrm>
            <a:off x="2812578" y="2965582"/>
            <a:ext cx="3550121" cy="103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A64FDA7-FB04-4F7F-8D6E-C82AA8B1E4EF}"/>
              </a:ext>
            </a:extLst>
          </p:cNvPr>
          <p:cNvSpPr txBox="1"/>
          <p:nvPr/>
        </p:nvSpPr>
        <p:spPr>
          <a:xfrm>
            <a:off x="549322" y="1116573"/>
            <a:ext cx="234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Nombre del Valet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B02AA9C-79B5-40FC-930C-37C029BD909D}"/>
              </a:ext>
            </a:extLst>
          </p:cNvPr>
          <p:cNvSpPr txBox="1"/>
          <p:nvPr/>
        </p:nvSpPr>
        <p:spPr>
          <a:xfrm>
            <a:off x="549322" y="2035792"/>
            <a:ext cx="218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Tipo De Documento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84EED47-5C65-4245-B836-1780B8C580AB}"/>
              </a:ext>
            </a:extLst>
          </p:cNvPr>
          <p:cNvSpPr txBox="1"/>
          <p:nvPr/>
        </p:nvSpPr>
        <p:spPr>
          <a:xfrm>
            <a:off x="6275551" y="2027002"/>
            <a:ext cx="253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Numero de Documento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CCC60AA-73F5-46C2-A6B4-851BE24EF503}"/>
              </a:ext>
            </a:extLst>
          </p:cNvPr>
          <p:cNvSpPr txBox="1"/>
          <p:nvPr/>
        </p:nvSpPr>
        <p:spPr>
          <a:xfrm>
            <a:off x="549322" y="4392593"/>
            <a:ext cx="529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BE01C31-D867-4E6B-B793-E5BEF5DC5FBE}"/>
              </a:ext>
            </a:extLst>
          </p:cNvPr>
          <p:cNvSpPr txBox="1"/>
          <p:nvPr/>
        </p:nvSpPr>
        <p:spPr>
          <a:xfrm>
            <a:off x="645994" y="4487706"/>
            <a:ext cx="529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Experiencia </a:t>
            </a:r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1683962-64D3-45F2-8635-1007116FA9CF}"/>
              </a:ext>
            </a:extLst>
          </p:cNvPr>
          <p:cNvSpPr txBox="1"/>
          <p:nvPr/>
        </p:nvSpPr>
        <p:spPr>
          <a:xfrm>
            <a:off x="645994" y="3176591"/>
            <a:ext cx="190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Imagen del valet</a:t>
            </a:r>
            <a:endParaRPr lang="es-C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324EF48-06CD-4C04-9CB1-5F5BBDB733A5}"/>
              </a:ext>
            </a:extLst>
          </p:cNvPr>
          <p:cNvSpPr txBox="1"/>
          <p:nvPr/>
        </p:nvSpPr>
        <p:spPr>
          <a:xfrm>
            <a:off x="0" y="22249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Información del Valet</a:t>
            </a:r>
            <a:endParaRPr lang="es-CO" sz="3200" b="1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9D8DDC7E-B444-4C0D-A997-69263FDA25F9}"/>
              </a:ext>
            </a:extLst>
          </p:cNvPr>
          <p:cNvSpPr/>
          <p:nvPr/>
        </p:nvSpPr>
        <p:spPr>
          <a:xfrm>
            <a:off x="5560896" y="5983331"/>
            <a:ext cx="3110552" cy="5595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Finalizar</a:t>
            </a:r>
            <a:endParaRPr lang="es-CO" dirty="0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D5292114-9EB6-4DA7-A868-CDE9E6EDDD26}"/>
              </a:ext>
            </a:extLst>
          </p:cNvPr>
          <p:cNvSpPr/>
          <p:nvPr/>
        </p:nvSpPr>
        <p:spPr>
          <a:xfrm>
            <a:off x="8226769" y="3125032"/>
            <a:ext cx="3138985" cy="55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EF8147F-3987-4D2F-A7F0-2AB819F9046B}"/>
              </a:ext>
            </a:extLst>
          </p:cNvPr>
          <p:cNvSpPr txBox="1"/>
          <p:nvPr/>
        </p:nvSpPr>
        <p:spPr>
          <a:xfrm>
            <a:off x="7116172" y="3214335"/>
            <a:ext cx="187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Edad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236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607C59E-0DBC-4205-B4B2-674E3B5900B7}"/>
              </a:ext>
            </a:extLst>
          </p:cNvPr>
          <p:cNvSpPr/>
          <p:nvPr/>
        </p:nvSpPr>
        <p:spPr>
          <a:xfrm>
            <a:off x="549323" y="2499814"/>
            <a:ext cx="5290782" cy="55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17643B9-AD4D-4A3B-B7B9-9920590683F6}"/>
              </a:ext>
            </a:extLst>
          </p:cNvPr>
          <p:cNvSpPr/>
          <p:nvPr/>
        </p:nvSpPr>
        <p:spPr>
          <a:xfrm>
            <a:off x="6351896" y="2499814"/>
            <a:ext cx="5290782" cy="55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CA3251A-D9DB-483C-AC43-0214B08DD89B}"/>
              </a:ext>
            </a:extLst>
          </p:cNvPr>
          <p:cNvSpPr/>
          <p:nvPr/>
        </p:nvSpPr>
        <p:spPr>
          <a:xfrm>
            <a:off x="549323" y="3675798"/>
            <a:ext cx="11093354" cy="55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B02AA9C-79B5-40FC-930C-37C029BD909D}"/>
              </a:ext>
            </a:extLst>
          </p:cNvPr>
          <p:cNvSpPr txBox="1"/>
          <p:nvPr/>
        </p:nvSpPr>
        <p:spPr>
          <a:xfrm>
            <a:off x="549324" y="2075597"/>
            <a:ext cx="529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Tipo de Documento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84EED47-5C65-4245-B836-1780B8C580AB}"/>
              </a:ext>
            </a:extLst>
          </p:cNvPr>
          <p:cNvSpPr txBox="1"/>
          <p:nvPr/>
        </p:nvSpPr>
        <p:spPr>
          <a:xfrm>
            <a:off x="6351896" y="2041056"/>
            <a:ext cx="529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Numero de Documento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53022E7-4767-41B2-99FC-1C293514569F}"/>
              </a:ext>
            </a:extLst>
          </p:cNvPr>
          <p:cNvSpPr txBox="1"/>
          <p:nvPr/>
        </p:nvSpPr>
        <p:spPr>
          <a:xfrm>
            <a:off x="549322" y="3226135"/>
            <a:ext cx="529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Correo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CCC60AA-73F5-46C2-A6B4-851BE24EF503}"/>
              </a:ext>
            </a:extLst>
          </p:cNvPr>
          <p:cNvSpPr txBox="1"/>
          <p:nvPr/>
        </p:nvSpPr>
        <p:spPr>
          <a:xfrm>
            <a:off x="549322" y="4392593"/>
            <a:ext cx="529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324EF48-06CD-4C04-9CB1-5F5BBDB733A5}"/>
              </a:ext>
            </a:extLst>
          </p:cNvPr>
          <p:cNvSpPr txBox="1"/>
          <p:nvPr/>
        </p:nvSpPr>
        <p:spPr>
          <a:xfrm>
            <a:off x="0" y="22249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Eliminar Usuario</a:t>
            </a:r>
            <a:endParaRPr lang="es-CO" sz="3200" b="1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6A809346-4051-4DB1-9BDD-7605484E0945}"/>
              </a:ext>
            </a:extLst>
          </p:cNvPr>
          <p:cNvSpPr/>
          <p:nvPr/>
        </p:nvSpPr>
        <p:spPr>
          <a:xfrm>
            <a:off x="2729552" y="5648121"/>
            <a:ext cx="3110552" cy="55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  <a:endParaRPr lang="es-CO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9D8DDC7E-B444-4C0D-A997-69263FDA25F9}"/>
              </a:ext>
            </a:extLst>
          </p:cNvPr>
          <p:cNvSpPr/>
          <p:nvPr/>
        </p:nvSpPr>
        <p:spPr>
          <a:xfrm>
            <a:off x="6351896" y="5673002"/>
            <a:ext cx="3110552" cy="5595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Eliminar </a:t>
            </a:r>
            <a:endParaRPr lang="es-CO" dirty="0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6D575822-8D34-4A57-9F0F-441B37D30FC2}"/>
              </a:ext>
            </a:extLst>
          </p:cNvPr>
          <p:cNvSpPr/>
          <p:nvPr/>
        </p:nvSpPr>
        <p:spPr>
          <a:xfrm rot="10800000">
            <a:off x="5431809" y="2663652"/>
            <a:ext cx="232012" cy="235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9736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9CCC60AA-73F5-46C2-A6B4-851BE24EF503}"/>
              </a:ext>
            </a:extLst>
          </p:cNvPr>
          <p:cNvSpPr txBox="1"/>
          <p:nvPr/>
        </p:nvSpPr>
        <p:spPr>
          <a:xfrm>
            <a:off x="549322" y="4392593"/>
            <a:ext cx="529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324EF48-06CD-4C04-9CB1-5F5BBDB733A5}"/>
              </a:ext>
            </a:extLst>
          </p:cNvPr>
          <p:cNvSpPr txBox="1"/>
          <p:nvPr/>
        </p:nvSpPr>
        <p:spPr>
          <a:xfrm>
            <a:off x="5513695" y="1253272"/>
            <a:ext cx="5486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/>
              <a:t>El usuario a ingresado correctamente</a:t>
            </a:r>
            <a:endParaRPr lang="es-CO" sz="6600" b="1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9D8DDC7E-B444-4C0D-A997-69263FDA25F9}"/>
              </a:ext>
            </a:extLst>
          </p:cNvPr>
          <p:cNvSpPr/>
          <p:nvPr/>
        </p:nvSpPr>
        <p:spPr>
          <a:xfrm>
            <a:off x="4540724" y="5440990"/>
            <a:ext cx="3110552" cy="5595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Continuar </a:t>
            </a:r>
            <a:endParaRPr lang="es-CO" dirty="0"/>
          </a:p>
        </p:txBody>
      </p:sp>
      <p:pic>
        <p:nvPicPr>
          <p:cNvPr id="3" name="Gráfico 2" descr="Completado con relleno sólido">
            <a:extLst>
              <a:ext uri="{FF2B5EF4-FFF2-40B4-BE49-F238E27FC236}">
                <a16:creationId xmlns:a16="http://schemas.microsoft.com/office/drawing/2014/main" id="{D2D3611B-CCF7-4DF0-B3DC-5AF5CD3C1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64" y="857451"/>
            <a:ext cx="3873690" cy="387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1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9CCC60AA-73F5-46C2-A6B4-851BE24EF503}"/>
              </a:ext>
            </a:extLst>
          </p:cNvPr>
          <p:cNvSpPr txBox="1"/>
          <p:nvPr/>
        </p:nvSpPr>
        <p:spPr>
          <a:xfrm>
            <a:off x="549322" y="4392593"/>
            <a:ext cx="529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324EF48-06CD-4C04-9CB1-5F5BBDB733A5}"/>
              </a:ext>
            </a:extLst>
          </p:cNvPr>
          <p:cNvSpPr txBox="1"/>
          <p:nvPr/>
        </p:nvSpPr>
        <p:spPr>
          <a:xfrm>
            <a:off x="0" y="268865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/>
              <a:t>Codigo de confirmación</a:t>
            </a:r>
            <a:endParaRPr lang="es-CO" sz="5400" b="1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9D8DDC7E-B444-4C0D-A997-69263FDA25F9}"/>
              </a:ext>
            </a:extLst>
          </p:cNvPr>
          <p:cNvSpPr/>
          <p:nvPr/>
        </p:nvSpPr>
        <p:spPr>
          <a:xfrm>
            <a:off x="4540723" y="5596938"/>
            <a:ext cx="3110552" cy="5595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Continuar </a:t>
            </a:r>
            <a:endParaRPr lang="es-CO" dirty="0"/>
          </a:p>
        </p:txBody>
      </p:sp>
      <p:pic>
        <p:nvPicPr>
          <p:cNvPr id="4" name="Gráfico 3" descr="Código QR con relleno sólido">
            <a:extLst>
              <a:ext uri="{FF2B5EF4-FFF2-40B4-BE49-F238E27FC236}">
                <a16:creationId xmlns:a16="http://schemas.microsoft.com/office/drawing/2014/main" id="{AD3DFD8B-6033-4182-A603-4B97E7F55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0769" y="857451"/>
            <a:ext cx="4710460" cy="471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057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101</Words>
  <Application>Microsoft Office PowerPoint</Application>
  <PresentationFormat>Panorámica</PresentationFormat>
  <Paragraphs>49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Robledo Garzon</dc:creator>
  <cp:lastModifiedBy>Juan David Robledo Garzon</cp:lastModifiedBy>
  <cp:revision>1</cp:revision>
  <dcterms:created xsi:type="dcterms:W3CDTF">2022-03-25T02:49:14Z</dcterms:created>
  <dcterms:modified xsi:type="dcterms:W3CDTF">2022-03-25T04:47:39Z</dcterms:modified>
</cp:coreProperties>
</file>