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6c75cf1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6c75cf1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6c75cf1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6c75cf1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6c75cf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6c75cf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70a8a6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70a8a65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6c75cf1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6c75cf1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b15238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b15238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70a8a65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70a8a65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b152381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b152381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A&amp;J’s Clockwork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/>
              <a:t>By Juan Rodriguez, Johnson Dinh, and Adrian Debraga</a:t>
            </a:r>
            <a:endParaRPr sz="1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Alarm System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6130-E0CC-4CEE-ADAD-7984C56C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3AB90-2553-4EB3-895A-D0A30AD15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https://github.com/JuanRodriguez19/CENG319-FinalAppProject</a:t>
            </a:r>
          </a:p>
        </p:txBody>
      </p:sp>
    </p:spTree>
    <p:extLst>
      <p:ext uri="{BB962C8B-B14F-4D97-AF65-F5344CB8AC3E}">
        <p14:creationId xmlns:p14="http://schemas.microsoft.com/office/powerpoint/2010/main" val="34765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and Design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Consists of alarm system, StopWatch, Timer, and Temperature Sensor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to give users ease of access to anything time related in a simple formfactor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Alarm systems Benefit those who have to deal with time constraints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Local temperature readings would operate through the use of hardware element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 Schedule 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652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75" y="1609864"/>
            <a:ext cx="4071925" cy="22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 l="1700" r="-1700"/>
          <a:stretch/>
        </p:blipFill>
        <p:spPr>
          <a:xfrm>
            <a:off x="4877725" y="1609875"/>
            <a:ext cx="4071925" cy="223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 UI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475" y="1567563"/>
            <a:ext cx="992700" cy="19090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950" y="1551338"/>
            <a:ext cx="992700" cy="1941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4425" y="1555063"/>
            <a:ext cx="992700" cy="193405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900" y="1551350"/>
            <a:ext cx="992700" cy="1934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375" y="1571463"/>
            <a:ext cx="992700" cy="19012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7130202" y="1551350"/>
            <a:ext cx="992700" cy="18933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1240950" y="1652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Functionality in working order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bugs prevalent 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with database operational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Ready for hardware inclusion next semester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Whether user Authentication works as intended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whether temperature can be displayed through app and communicate with database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app does not crash during operation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Pages for full functionality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if a sound or vibration would emit when alarm settings are met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code and design displayed through the use of Mobizen as it is connected to an android smartphone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00" y="2233000"/>
            <a:ext cx="1299626" cy="259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Future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the choice of adding multiple alarms at once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clock image that works in real time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Shared Preferences for Clock, Alarm, and Timer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language options (spanish, German etc.)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Customization of colors and fonts throughout app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hardware functionality</a:t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Towards Project</a:t>
            </a: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Rodriguez - Concept, SRS, PowerPoint,  Intent Functionality, Database Authentication,    Layout Designs, Settings Page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Johnson Dinh - Concept, Gantt Chart, App Icon, Launcher Screen, Login/Registration Page, Read/Write Temperature Readings to Database, Layout Designs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Adrian DeBraga - Mock UI design, Home Screen, Alarm Screen, Stopwatch/Timer Screen, Tab Fragments, Full Functionality for Clock, Alarm, and Timer</a:t>
            </a:r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25" y="230300"/>
            <a:ext cx="767100" cy="78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On-screen Show (16:9)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A&amp;J’s Clockwork  By Juan Rodriguez, Johnson Dinh, and Adrian Debraga</vt:lpstr>
      <vt:lpstr>Concept and Design</vt:lpstr>
      <vt:lpstr>Gantt Chart Schedule </vt:lpstr>
      <vt:lpstr>Mock UI</vt:lpstr>
      <vt:lpstr>Final Product</vt:lpstr>
      <vt:lpstr>Test Plan</vt:lpstr>
      <vt:lpstr>Demonstration</vt:lpstr>
      <vt:lpstr>Plans for Future</vt:lpstr>
      <vt:lpstr>Contribution Towards Project</vt:lpstr>
      <vt:lpstr>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A&amp;J’s Clockwork  By Juan Rodriguez, Johnson Dinh, and Adrian Debraga</dc:title>
  <cp:lastModifiedBy>Juan Rodriguez</cp:lastModifiedBy>
  <cp:revision>2</cp:revision>
  <dcterms:modified xsi:type="dcterms:W3CDTF">2018-12-12T20:16:27Z</dcterms:modified>
</cp:coreProperties>
</file>