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Knf-SJ7jXDtm_tQ0x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70" y="1659082"/>
            <a:ext cx="2162175" cy="3295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638300"/>
            <a:ext cx="2181225" cy="3314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477" y="1709737"/>
            <a:ext cx="1971675" cy="3190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804" y="1572057"/>
            <a:ext cx="2181225" cy="329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KxUx0nCLpQ9RCxrLs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Ky1tQhDdOSXY1lyMB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L4_TUR4fZBr3dKpbd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L5teZJQkSTj1Hvycp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/tmp/-LSLGus_mX8U27qz0f-F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895" y="1207943"/>
            <a:ext cx="4629869" cy="3905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8" y="1212273"/>
            <a:ext cx="4399831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-9525"/>
            <a:ext cx="9182100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LF9B7j-oAe3-9uQYj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3105150"/>
            <a:ext cx="5829300" cy="581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(16:9)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Đức T.M Nguyễn</cp:lastModifiedBy>
  <cp:revision>8</cp:revision>
  <dcterms:created xsi:type="dcterms:W3CDTF">2018-11-27T17:55:45Z</dcterms:created>
  <dcterms:modified xsi:type="dcterms:W3CDTF">2018-11-27T18:08:37Z</dcterms:modified>
</cp:coreProperties>
</file>