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3c6155e3_0_1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3c6155e3_0_1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83c6155e3_0_2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83c6155e3_0_2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83c6155e3_0_3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83c6155e3_0_3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83c6155e3_0_3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83c6155e3_0_3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83c6155e3_0_3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83c6155e3_0_3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83c6155e3_0_3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83c6155e3_0_3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83c6155e3_0_3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83c6155e3_0_3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83c515c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83c515c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gradFill>
          <a:gsLst>
            <a:gs pos="0">
              <a:srgbClr val="344055"/>
            </a:gs>
            <a:gs pos="100000">
              <a:srgbClr val="030304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jpg"/><Relationship Id="rId5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SensorEffector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Juan Rodriguez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Touch Sensor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CAP1188</a:t>
            </a:r>
            <a:r>
              <a:rPr lang="en"/>
              <a:t> Breakout 8-Key </a:t>
            </a:r>
            <a:r>
              <a:rPr lang="en"/>
              <a:t>Capacitive</a:t>
            </a:r>
            <a:r>
              <a:rPr lang="en"/>
              <a:t> touch sensor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5 different addresses (0x28, 0x29, 0x2A, 0x2B, 0x2C)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pins from L1 - L8 come into contact, corresponding lights </a:t>
            </a:r>
            <a:r>
              <a:rPr lang="en"/>
              <a:t>aluminate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change Address to 0x2A, connect 600k </a:t>
            </a:r>
            <a:r>
              <a:rPr lang="en"/>
              <a:t>resistor</a:t>
            </a:r>
            <a:r>
              <a:rPr lang="en"/>
              <a:t> to pin AD, then to ground on 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Purchased From </a:t>
            </a:r>
            <a:r>
              <a:rPr lang="en"/>
              <a:t>https://www.adafruit.com/product/1602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677594" y="2477219"/>
            <a:ext cx="1121400" cy="2378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458175" y="400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802" y="994550"/>
            <a:ext cx="3615600" cy="4057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475" y="991900"/>
            <a:ext cx="5697949" cy="38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Schedule 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75" y="1095250"/>
            <a:ext cx="4198276" cy="331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025" y="1095250"/>
            <a:ext cx="4237458" cy="33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Product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85400" y="1567550"/>
            <a:ext cx="8604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Circuit Board for Sensor                                                                                            Case for Pi and Sensor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00" y="2177000"/>
            <a:ext cx="2687100" cy="1692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6699" y="1974300"/>
            <a:ext cx="1950300" cy="2600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6100" y="1974589"/>
            <a:ext cx="1950300" cy="2600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973100" y="1567550"/>
            <a:ext cx="736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Address (0x2A)                                                                                                              Read/</a:t>
            </a:r>
            <a:r>
              <a:rPr lang="en"/>
              <a:t>Writing</a:t>
            </a:r>
            <a:r>
              <a:rPr lang="en"/>
              <a:t> to Sensor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00" y="1896350"/>
            <a:ext cx="3538800" cy="22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171" y="1896346"/>
            <a:ext cx="4474050" cy="12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4175" y="3320575"/>
            <a:ext cx="4474049" cy="1253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Knowledge Applied 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297500" y="1061925"/>
            <a:ext cx="7038900" cy="3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CENG 252 Embedded Systems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Working with Raspberry 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Ability to </a:t>
            </a:r>
            <a:r>
              <a:rPr lang="en"/>
              <a:t>retrieve</a:t>
            </a:r>
            <a:r>
              <a:rPr lang="en"/>
              <a:t> readings and write to sensors through applications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CENG 200 Unix Scripting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Traversing through unix systems (Use of commands)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Uploading and </a:t>
            </a:r>
            <a:r>
              <a:rPr lang="en"/>
              <a:t>modifying</a:t>
            </a:r>
            <a:r>
              <a:rPr lang="en"/>
              <a:t> files in Linx 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CENG 216  Intro to Software Engineering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of Gantt Chart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TECH 153 Technical C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Programming in C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code and build instructions acquired from Adafruit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https://learn.adafruit.com/adafruit-cap1188-breakout/python-circuitpython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