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8fd055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8fd055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48fd055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48fd055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48fd055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48fd055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48fd055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48fd055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48fd055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48fd055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48fd055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48fd055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43d6d4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43d6d4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CENG - 317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NFC Platform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Marko Javorac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81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Design an NFC reader/writer able of </a:t>
            </a:r>
            <a:r>
              <a:rPr lang="en-GB" sz="1800"/>
              <a:t>controlling</a:t>
            </a:r>
            <a:r>
              <a:rPr lang="en-GB" sz="1800"/>
              <a:t> security </a:t>
            </a:r>
            <a:r>
              <a:rPr lang="en-GB" sz="1800"/>
              <a:t>mechanisms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Adafruit PN532 NFC/RFID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Case/Housing unit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14264" l="11769" r="19643" t="46974"/>
          <a:stretch/>
        </p:blipFill>
        <p:spPr>
          <a:xfrm rot="-5400000">
            <a:off x="5171225" y="1574900"/>
            <a:ext cx="4700450" cy="19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Low 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Case, PCB, and header </a:t>
            </a:r>
            <a:r>
              <a:rPr lang="en-GB"/>
              <a:t>provided by Humber  Prototype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Did not </a:t>
            </a:r>
            <a:r>
              <a:rPr lang="en-GB"/>
              <a:t>exceed</a:t>
            </a:r>
            <a:r>
              <a:rPr lang="en-GB"/>
              <a:t> budget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50"/>
            <a:ext cx="7038899" cy="148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Did not stick to 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64523"/>
            <a:ext cx="7038899" cy="241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4680225" y="2969838"/>
            <a:ext cx="1495800" cy="60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Visuals - Hardware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50" y="1567538"/>
            <a:ext cx="2159650" cy="28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1567550"/>
            <a:ext cx="2159650" cy="287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200" y="1567550"/>
            <a:ext cx="2159650" cy="28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Visuals - Software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68501" l="0" r="37106" t="12125"/>
          <a:stretch/>
        </p:blipFill>
        <p:spPr>
          <a:xfrm>
            <a:off x="1297500" y="1261675"/>
            <a:ext cx="6178900" cy="142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46627" l="0" r="32582" t="33421"/>
          <a:stretch/>
        </p:blipFill>
        <p:spPr>
          <a:xfrm>
            <a:off x="1297500" y="2900650"/>
            <a:ext cx="6178900" cy="1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1706975" y="3671050"/>
            <a:ext cx="2152500" cy="2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426500" y="1791725"/>
            <a:ext cx="368700" cy="2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I learn?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Attach project schedule to life workflow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Allocate</a:t>
            </a:r>
            <a:r>
              <a:rPr lang="en-GB" sz="1400"/>
              <a:t> extra time for mistakes/errors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Documentation is everything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You!!!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