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87" r:id="rId5"/>
    <p:sldId id="288" r:id="rId6"/>
    <p:sldId id="283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F31"/>
    <a:srgbClr val="7A1C3B"/>
    <a:srgbClr val="B20F32"/>
    <a:srgbClr val="861F41"/>
    <a:srgbClr val="A81235"/>
    <a:srgbClr val="F1F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192C-84F5-4E94-9039-C54C9472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A44D6B-D612-43CC-849E-43C218B75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2EB72-9E5E-4763-B166-BE3C708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21D88-4C1D-4E2A-BA8E-228D9AD7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35B9A-8943-4FBA-85EC-DEE276A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7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2B751-1BB4-49EC-8876-9DEC2A7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EC0EBC-E88F-47A8-B539-BD92878B8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745FF-179A-4906-B832-9A4410F6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91D37-8E0F-4B00-8AC5-B6C479D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D6D14-D624-41AF-99E4-83D4FD3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265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0AF06D-B48B-497C-8119-E73641C3F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10FBB1-AFAD-482F-8125-2EFACFEA1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CC9E0-EAC0-4CAC-8AA1-802E3674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8C106-67D4-4539-A3E1-E8DDB25C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AA5DB-9232-46CF-92BA-4FED279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54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C7F83-57A2-4F42-A8F2-D483B727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6A3A6-0CB4-4426-8F52-2C6E5CBC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CA860-D51C-4185-A648-90AA547A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FCB39-61A8-4BAE-AA8F-3E3062EE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9C796-ECA8-4E91-8A9E-7109B8D6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5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09FB7-6280-40F7-A277-6C5AE5FF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C570D9-0BE4-466B-A58B-CC1CFBBE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DA161-97E7-489C-B1EB-1A020DC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94CCA-729A-4136-A7DC-A7A8A7CF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5017F-51CB-4599-BEE5-82DD8354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5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83B0D-4367-4873-814C-C54B5084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B68D5-A8A9-4E3C-B00A-DDEE74C13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564CBD-0898-44EC-9E1B-B18ADB64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566237-4479-4F70-86CC-BB2D80FB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5AE429-CE95-40BB-8B21-EF1BED6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4EAF8-5C3B-4D7D-8CFA-C25F39DC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50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78283-2480-480C-A5BF-6FDCBBD9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B7DA4-96CE-4BAD-ACFF-2EEA884D1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B81EF-9812-45B2-9C2D-060E81DD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28B83C-74F6-4254-AC76-4D354961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97EDDA-97AA-453F-BC29-572D07887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D685BF-C6E2-46F7-8B38-364ED97F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218A83-3FDE-4D82-A08E-A90A0CD1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2C48B5-FEC9-4814-9839-B2224E50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082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72F5-507D-4634-9096-9B903E61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867426-B8AC-4DBC-BA8C-39794631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788C97-01D2-4384-8213-AC5B21F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9FD56-2811-4E80-A35E-5DDF17CD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7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90A3F2-D50E-4B94-BCAE-04A2C61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5BE37B-4B08-45FE-BA84-CFCE9B40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72F8C-DA15-4BF1-B574-D5DC559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298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BAA2-4E48-4176-B6EF-7C9BAA1C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864E1-BEE0-435C-8723-83AABCC6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6A987-19A2-4F89-A223-EE5B2557A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07EE4-3CB0-49F3-91A9-C576AF72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7DEFCE-5836-47DC-8E5D-10967991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3FEE1C-13F4-4840-9206-519B259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9E105-7C3D-48B3-979F-11640B28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982D59-F944-409B-AD99-78AABA73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8CD4ED-664A-4CBA-9465-A1D7D3AA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5B6F7-2B45-4670-A1A7-2CBDB050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1E1D5D-79EA-4A67-9B41-5EA832D0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DE7E1-3292-4734-8271-BAA7C0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351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172987-C4A0-49DB-B6EA-50EC75E0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57996-7E29-43F4-BC8F-FF3D6C73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07020-2B5A-4717-BF5F-AF131054B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F8CB-4570-4BB7-A9E4-D37B1EB03FC5}" type="datetimeFigureOut">
              <a:rPr lang="es-PE" smtClean="0"/>
              <a:t>21/04/2021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9378E-8F65-479D-9751-349C7442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F9F30-2AF6-4250-B947-14EF12087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DE50-3EBF-462E-B4CA-92DDD4FD64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25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2-nVV9S7leM&amp;t=651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arioelectronicohoy.com/blog/motores-pap-unipolar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0F31"/>
            </a:gs>
            <a:gs pos="35000">
              <a:srgbClr val="B20F32"/>
            </a:gs>
            <a:gs pos="100000">
              <a:srgbClr val="7A1C3B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E3175D-BD7E-4104-8C92-580E651C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0" y="319594"/>
            <a:ext cx="3862294" cy="64371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D9ED4FDC-B708-4A84-8C07-06D6234D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4355" y="4699556"/>
            <a:ext cx="5483290" cy="1598608"/>
          </a:xfrm>
        </p:spPr>
        <p:txBody>
          <a:bodyPr>
            <a:noAutofit/>
          </a:bodyPr>
          <a:lstStyle/>
          <a:p>
            <a:r>
              <a:rPr lang="es-PE" sz="2000" b="1" dirty="0">
                <a:latin typeface="Arial" panose="020B0604020202020204" pitchFamily="34" charset="0"/>
                <a:cs typeface="Arial" panose="020B0604020202020204" pitchFamily="34" charset="0"/>
              </a:rPr>
              <a:t>Instructor: Juan David Rosadio Vega</a:t>
            </a:r>
          </a:p>
          <a:p>
            <a:r>
              <a:rPr lang="es-ES" sz="2000" b="1" i="0" dirty="0">
                <a:solidFill>
                  <a:srgbClr val="05050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Miembro IEEE RAS UNAC</a:t>
            </a:r>
          </a:p>
          <a:p>
            <a:r>
              <a:rPr lang="es-ES" sz="2000" b="1" dirty="0">
                <a:solidFill>
                  <a:srgbClr val="05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Contacto: +51933718584</a:t>
            </a:r>
          </a:p>
          <a:p>
            <a:r>
              <a:rPr lang="es-E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jrlte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98@gmail.com</a:t>
            </a:r>
            <a:endParaRPr lang="es-E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0" i="0" dirty="0">
              <a:solidFill>
                <a:srgbClr val="05050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0E5DD1-C147-4855-831A-FC69FEC5334D}"/>
              </a:ext>
            </a:extLst>
          </p:cNvPr>
          <p:cNvSpPr txBox="1"/>
          <p:nvPr/>
        </p:nvSpPr>
        <p:spPr>
          <a:xfrm>
            <a:off x="1224121" y="1908456"/>
            <a:ext cx="9743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MICROCONTROLADORES </a:t>
            </a:r>
          </a:p>
          <a:p>
            <a:pPr algn="ctr"/>
            <a:r>
              <a:rPr lang="es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DSPIC33FJ32MC202</a:t>
            </a:r>
            <a:endParaRPr lang="es-P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CLASE5</a:t>
            </a:r>
            <a:endParaRPr lang="es-MX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0E8CE0-B7FE-48E9-8FEF-E82A8BCBA43B}"/>
              </a:ext>
            </a:extLst>
          </p:cNvPr>
          <p:cNvSpPr/>
          <p:nvPr/>
        </p:nvSpPr>
        <p:spPr>
          <a:xfrm>
            <a:off x="-3143" y="1"/>
            <a:ext cx="12195143" cy="9265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764035-549A-40B5-8570-8B7B78398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14128" r="22531" b="22118"/>
          <a:stretch/>
        </p:blipFill>
        <p:spPr>
          <a:xfrm>
            <a:off x="11092561" y="-31943"/>
            <a:ext cx="890912" cy="1010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EB50CA-2418-4577-9372-2E90C9E73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7" y="151642"/>
            <a:ext cx="3862294" cy="6437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67254F-8D6E-4097-BC9C-91B6D0873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76" y="5642601"/>
            <a:ext cx="1295969" cy="8151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FD97FA-B402-4748-8E04-65D3A7FE3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00" y="5767725"/>
            <a:ext cx="1295968" cy="9943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758BB74-881E-4D2D-AB49-DBA08A1ED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503" y="2142754"/>
            <a:ext cx="4785766" cy="342165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0B36199-C0A6-417A-ACB8-1835018F7988}"/>
              </a:ext>
            </a:extLst>
          </p:cNvPr>
          <p:cNvSpPr txBox="1"/>
          <p:nvPr/>
        </p:nvSpPr>
        <p:spPr>
          <a:xfrm>
            <a:off x="461394" y="1050470"/>
            <a:ext cx="924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B20F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INTERRUPCION EXTERNA INT0</a:t>
            </a:r>
          </a:p>
          <a:p>
            <a:endParaRPr lang="es-MX" b="1" dirty="0">
              <a:solidFill>
                <a:srgbClr val="B20F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6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0E8CE0-B7FE-48E9-8FEF-E82A8BCBA43B}"/>
              </a:ext>
            </a:extLst>
          </p:cNvPr>
          <p:cNvSpPr/>
          <p:nvPr/>
        </p:nvSpPr>
        <p:spPr>
          <a:xfrm>
            <a:off x="-3143" y="1"/>
            <a:ext cx="12195143" cy="9265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764035-549A-40B5-8570-8B7B78398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14128" r="22531" b="22118"/>
          <a:stretch/>
        </p:blipFill>
        <p:spPr>
          <a:xfrm>
            <a:off x="11092561" y="-31943"/>
            <a:ext cx="890912" cy="1010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EB50CA-2418-4577-9372-2E90C9E73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7" y="151642"/>
            <a:ext cx="3862294" cy="6437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67254F-8D6E-4097-BC9C-91B6D0873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76" y="5642601"/>
            <a:ext cx="1295969" cy="8151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FD97FA-B402-4748-8E04-65D3A7FE3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00" y="5767725"/>
            <a:ext cx="1295968" cy="9943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C10EB6-C865-4955-8575-7734E448B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64" y="1104881"/>
            <a:ext cx="10177396" cy="423428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70C49BF-8BBE-484E-BC2A-44E099870FE8}"/>
              </a:ext>
            </a:extLst>
          </p:cNvPr>
          <p:cNvSpPr/>
          <p:nvPr/>
        </p:nvSpPr>
        <p:spPr>
          <a:xfrm>
            <a:off x="6659740" y="4772497"/>
            <a:ext cx="1798320" cy="259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3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0E8CE0-B7FE-48E9-8FEF-E82A8BCBA43B}"/>
              </a:ext>
            </a:extLst>
          </p:cNvPr>
          <p:cNvSpPr/>
          <p:nvPr/>
        </p:nvSpPr>
        <p:spPr>
          <a:xfrm>
            <a:off x="-3143" y="1"/>
            <a:ext cx="12195143" cy="9265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764035-549A-40B5-8570-8B7B78398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14128" r="22531" b="22118"/>
          <a:stretch/>
        </p:blipFill>
        <p:spPr>
          <a:xfrm>
            <a:off x="11092561" y="-31943"/>
            <a:ext cx="890912" cy="1010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EB50CA-2418-4577-9372-2E90C9E73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7" y="151642"/>
            <a:ext cx="3862294" cy="6437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67254F-8D6E-4097-BC9C-91B6D0873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76" y="5642601"/>
            <a:ext cx="1295969" cy="8151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FD97FA-B402-4748-8E04-65D3A7FE3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00" y="5767725"/>
            <a:ext cx="1295968" cy="99439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A2AE844-D113-4888-AB66-42465DDFACE9}"/>
              </a:ext>
            </a:extLst>
          </p:cNvPr>
          <p:cNvSpPr txBox="1"/>
          <p:nvPr/>
        </p:nvSpPr>
        <p:spPr>
          <a:xfrm>
            <a:off x="461394" y="1050470"/>
            <a:ext cx="924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B20F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-  Motor PAP UNIPOLAR con Interrupción</a:t>
            </a:r>
          </a:p>
          <a:p>
            <a:endParaRPr lang="es-MX" b="1" dirty="0">
              <a:solidFill>
                <a:srgbClr val="B20F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5B3F19-5B3A-4CDB-BA26-05C3BF8FF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557" y="2720872"/>
            <a:ext cx="2472745" cy="267598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0C3C328-5B13-4193-8D89-18393EAA40A1}"/>
              </a:ext>
            </a:extLst>
          </p:cNvPr>
          <p:cNvSpPr txBox="1"/>
          <p:nvPr/>
        </p:nvSpPr>
        <p:spPr>
          <a:xfrm>
            <a:off x="3825382" y="5227579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C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8CF4167-4F51-4EE7-A525-BACC61249B25}"/>
              </a:ext>
            </a:extLst>
          </p:cNvPr>
          <p:cNvSpPr txBox="1"/>
          <p:nvPr/>
        </p:nvSpPr>
        <p:spPr>
          <a:xfrm>
            <a:off x="1711354" y="3560495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A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C52E780-7421-4B4E-924D-1A6265735C87}"/>
              </a:ext>
            </a:extLst>
          </p:cNvPr>
          <p:cNvSpPr txBox="1"/>
          <p:nvPr/>
        </p:nvSpPr>
        <p:spPr>
          <a:xfrm>
            <a:off x="4317054" y="4457838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B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AE166C4-146B-4A61-8AC7-71F350AD5617}"/>
              </a:ext>
            </a:extLst>
          </p:cNvPr>
          <p:cNvSpPr txBox="1"/>
          <p:nvPr/>
        </p:nvSpPr>
        <p:spPr>
          <a:xfrm>
            <a:off x="4317054" y="2658649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D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3D361A-4224-4448-A6E7-914A58F1A972}"/>
              </a:ext>
            </a:extLst>
          </p:cNvPr>
          <p:cNvSpPr txBox="1"/>
          <p:nvPr/>
        </p:nvSpPr>
        <p:spPr>
          <a:xfrm>
            <a:off x="461394" y="1395791"/>
            <a:ext cx="1103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Hacer girar un motor PAP unipolar en sentido antihorario y que se detenga por 3 </a:t>
            </a:r>
            <a:r>
              <a:rPr lang="es-PE" sz="1600" dirty="0" err="1"/>
              <a:t>seg</a:t>
            </a:r>
            <a:r>
              <a:rPr lang="es-PE" sz="1600" dirty="0"/>
              <a:t>. cuando se detecte una interrupción por flanco de subida en el pin RB7.</a:t>
            </a:r>
          </a:p>
          <a:p>
            <a:r>
              <a:rPr lang="es-PE" sz="1600" dirty="0"/>
              <a:t>(</a:t>
            </a:r>
            <a:r>
              <a:rPr lang="es-PE" sz="1600" dirty="0" err="1"/>
              <a:t>tmin</a:t>
            </a:r>
            <a:r>
              <a:rPr lang="es-PE" sz="1600" dirty="0"/>
              <a:t> entre cada secuencia = 10ms 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625ECD-CE3B-40FD-94C2-76C17150D39E}"/>
              </a:ext>
            </a:extLst>
          </p:cNvPr>
          <p:cNvSpPr txBox="1"/>
          <p:nvPr/>
        </p:nvSpPr>
        <p:spPr>
          <a:xfrm>
            <a:off x="4404178" y="3555993"/>
            <a:ext cx="823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>
                <a:solidFill>
                  <a:srgbClr val="FF0000"/>
                </a:solidFill>
              </a:rPr>
              <a:t>Com</a:t>
            </a:r>
            <a:r>
              <a:rPr lang="es-MX" sz="1600" dirty="0">
                <a:solidFill>
                  <a:srgbClr val="FF0000"/>
                </a:solidFill>
              </a:rPr>
              <a:t>(-)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894F8FF-AD3B-443A-8906-4A161433D3BB}"/>
              </a:ext>
            </a:extLst>
          </p:cNvPr>
          <p:cNvSpPr txBox="1"/>
          <p:nvPr/>
        </p:nvSpPr>
        <p:spPr>
          <a:xfrm>
            <a:off x="2693415" y="5196801"/>
            <a:ext cx="652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 err="1">
                <a:solidFill>
                  <a:srgbClr val="FF0000"/>
                </a:solidFill>
              </a:rPr>
              <a:t>Com</a:t>
            </a:r>
            <a:r>
              <a:rPr lang="es-MX" sz="1800" dirty="0">
                <a:solidFill>
                  <a:srgbClr val="FF0000"/>
                </a:solidFill>
              </a:rPr>
              <a:t>(-)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4DB3B40-C8D5-41BF-81E2-1673C7CC1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415" y="2879708"/>
            <a:ext cx="4525006" cy="2686425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B2B755D6-20BD-4839-95FA-1C7893A0ACE1}"/>
              </a:ext>
            </a:extLst>
          </p:cNvPr>
          <p:cNvSpPr txBox="1"/>
          <p:nvPr/>
        </p:nvSpPr>
        <p:spPr>
          <a:xfrm>
            <a:off x="5637553" y="257643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ULN2003A</a:t>
            </a:r>
          </a:p>
        </p:txBody>
      </p:sp>
    </p:spTree>
    <p:extLst>
      <p:ext uri="{BB962C8B-B14F-4D97-AF65-F5344CB8AC3E}">
        <p14:creationId xmlns:p14="http://schemas.microsoft.com/office/powerpoint/2010/main" val="11636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389BF0B-0518-4AD6-80A3-9A160C807437}"/>
              </a:ext>
            </a:extLst>
          </p:cNvPr>
          <p:cNvSpPr/>
          <p:nvPr/>
        </p:nvSpPr>
        <p:spPr>
          <a:xfrm>
            <a:off x="-3143" y="1"/>
            <a:ext cx="12195143" cy="9265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FBFC02-B046-42E3-AA60-3C9D032B0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14128" r="22531" b="22118"/>
          <a:stretch/>
        </p:blipFill>
        <p:spPr>
          <a:xfrm>
            <a:off x="11092561" y="-31943"/>
            <a:ext cx="890912" cy="10108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FB7EA5-C25D-4334-9ED8-2B6CD259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7" y="151642"/>
            <a:ext cx="3862294" cy="6437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0A7CD7-FC49-4D0F-ACF9-5E1AF11E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76" y="5642601"/>
            <a:ext cx="1295969" cy="8151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619C05-D235-45B8-9D64-E8B981697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00" y="5767725"/>
            <a:ext cx="1295968" cy="9943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1EE0068-3E3C-421F-A1DB-708CD22EB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55" y="1035239"/>
            <a:ext cx="8197163" cy="56711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5DC6557-4308-45FA-ABD4-45A29C2F600E}"/>
              </a:ext>
            </a:extLst>
          </p:cNvPr>
          <p:cNvSpPr txBox="1"/>
          <p:nvPr/>
        </p:nvSpPr>
        <p:spPr>
          <a:xfrm>
            <a:off x="6555211" y="3468177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A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062CC1-B00C-478E-A987-5ADF793F0D6C}"/>
              </a:ext>
            </a:extLst>
          </p:cNvPr>
          <p:cNvSpPr txBox="1"/>
          <p:nvPr/>
        </p:nvSpPr>
        <p:spPr>
          <a:xfrm>
            <a:off x="6555212" y="3989363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4AAC09-74A8-4EFF-815B-BC9E42BAE66A}"/>
              </a:ext>
            </a:extLst>
          </p:cNvPr>
          <p:cNvSpPr txBox="1"/>
          <p:nvPr/>
        </p:nvSpPr>
        <p:spPr>
          <a:xfrm>
            <a:off x="7906216" y="3440913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D9F2FD-CBA4-410E-A1B8-7061222516E5}"/>
              </a:ext>
            </a:extLst>
          </p:cNvPr>
          <p:cNvSpPr txBox="1"/>
          <p:nvPr/>
        </p:nvSpPr>
        <p:spPr>
          <a:xfrm>
            <a:off x="7909478" y="3989363"/>
            <a:ext cx="34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C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AC8924-5028-4D20-B94A-C37F3F19FBE2}"/>
              </a:ext>
            </a:extLst>
          </p:cNvPr>
          <p:cNvSpPr txBox="1"/>
          <p:nvPr/>
        </p:nvSpPr>
        <p:spPr>
          <a:xfrm>
            <a:off x="7034980" y="3129623"/>
            <a:ext cx="87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+12v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39784D-70A3-4DD7-B399-A068A9505479}"/>
              </a:ext>
            </a:extLst>
          </p:cNvPr>
          <p:cNvSpPr txBox="1"/>
          <p:nvPr/>
        </p:nvSpPr>
        <p:spPr>
          <a:xfrm>
            <a:off x="3058311" y="1078205"/>
            <a:ext cx="68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+3.3v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C9DDC06-783E-41E1-A07C-FEC738266E2A}"/>
              </a:ext>
            </a:extLst>
          </p:cNvPr>
          <p:cNvSpPr txBox="1"/>
          <p:nvPr/>
        </p:nvSpPr>
        <p:spPr>
          <a:xfrm>
            <a:off x="2636975" y="3532244"/>
            <a:ext cx="68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+3.3v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389BF0B-0518-4AD6-80A3-9A160C807437}"/>
              </a:ext>
            </a:extLst>
          </p:cNvPr>
          <p:cNvSpPr/>
          <p:nvPr/>
        </p:nvSpPr>
        <p:spPr>
          <a:xfrm>
            <a:off x="-3143" y="1"/>
            <a:ext cx="12195143" cy="9265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FBFC02-B046-42E3-AA60-3C9D032B0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14128" r="22531" b="22118"/>
          <a:stretch/>
        </p:blipFill>
        <p:spPr>
          <a:xfrm>
            <a:off x="11092561" y="-31943"/>
            <a:ext cx="890912" cy="10108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FB7EA5-C25D-4334-9ED8-2B6CD259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7" y="151642"/>
            <a:ext cx="3862294" cy="6437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0A7CD7-FC49-4D0F-ACF9-5E1AF11E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76" y="5642601"/>
            <a:ext cx="1295969" cy="8151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619C05-D235-45B8-9D64-E8B981697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00" y="5767725"/>
            <a:ext cx="1295968" cy="9943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5AD99E-1C12-440C-8E98-B8B14EE6BEB0}"/>
              </a:ext>
            </a:extLst>
          </p:cNvPr>
          <p:cNvSpPr txBox="1"/>
          <p:nvPr/>
        </p:nvSpPr>
        <p:spPr>
          <a:xfrm>
            <a:off x="432032" y="1282774"/>
            <a:ext cx="50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B20F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B4C94E-13FC-48FF-9B65-3E3511C3951C}"/>
              </a:ext>
            </a:extLst>
          </p:cNvPr>
          <p:cNvSpPr txBox="1"/>
          <p:nvPr/>
        </p:nvSpPr>
        <p:spPr>
          <a:xfrm>
            <a:off x="432032" y="1778569"/>
            <a:ext cx="7668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hlinkClick r:id="rId6"/>
              </a:rPr>
              <a:t>https://www.diarioelectronicohoy.com/blog/motores-pap-unipolares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hlinkClick r:id="rId7"/>
              </a:rPr>
              <a:t>https://www.youtube.com/watch?v=2-nVV9S7leM&amp;t</a:t>
            </a:r>
            <a:r>
              <a:rPr lang="es-PE">
                <a:hlinkClick r:id="rId7"/>
              </a:rPr>
              <a:t>=651s</a:t>
            </a:r>
            <a:endParaRPr lang="es-P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92828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122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Rosadio Vega</dc:creator>
  <cp:lastModifiedBy>christiam quispe canchari</cp:lastModifiedBy>
  <cp:revision>48</cp:revision>
  <dcterms:created xsi:type="dcterms:W3CDTF">2021-03-04T02:39:43Z</dcterms:created>
  <dcterms:modified xsi:type="dcterms:W3CDTF">2021-04-21T19:08:58Z</dcterms:modified>
</cp:coreProperties>
</file>