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950"/>
            <a:ext cx="3675600" cy="2466265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Juan Luis Daniel Ruano Lam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21/01/2023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1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2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3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4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19089"/>
            <a:ext cx="2616908" cy="246692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O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O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30568" cy="217599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O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5295"/>
            <a:ext cx="2309881" cy="2459222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O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O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33415" y="4845830"/>
            <a:ext cx="4088388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A desarrollar pensamiento crítico, atención, responsabilidad y trabajo en equipo a nuestros problemas.</a:t>
            </a:r>
            <a:endParaRPr lang="es-GT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97401" y="4850299"/>
            <a:ext cx="3669552" cy="18617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Fue interesante como las clases tienden a completarse entre si.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32978" y="4869148"/>
            <a:ext cx="3963241" cy="184293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¿Qué programas aprenderemos a usar durante los cursos?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23A78C-9F32-CFF1-7AB4-524C151B61B6}"/>
              </a:ext>
            </a:extLst>
          </p:cNvPr>
          <p:cNvSpPr/>
          <p:nvPr/>
        </p:nvSpPr>
        <p:spPr>
          <a:xfrm>
            <a:off x="10449645" y="2797299"/>
            <a:ext cx="1464400" cy="1973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79BEB0-1FF5-4D32-EC76-D1347D452FBC}"/>
              </a:ext>
            </a:extLst>
          </p:cNvPr>
          <p:cNvSpPr txBox="1"/>
          <p:nvPr/>
        </p:nvSpPr>
        <p:spPr>
          <a:xfrm>
            <a:off x="9653461" y="3431764"/>
            <a:ext cx="10456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100" dirty="0"/>
              <a:t>Porque la mayoría de enunciados podrían acercarse de muchas formas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133</Words>
  <Application>Microsoft Office PowerPoint</Application>
  <PresentationFormat>Panorámica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JUAN LUIS DANIEL RUANO LAM</cp:lastModifiedBy>
  <cp:revision>2</cp:revision>
  <dcterms:created xsi:type="dcterms:W3CDTF">2022-06-15T21:33:47Z</dcterms:created>
  <dcterms:modified xsi:type="dcterms:W3CDTF">2023-01-21T17:57:50Z</dcterms:modified>
</cp:coreProperties>
</file>