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"/>
  </p:notesMasterIdLst>
  <p:sldIdLst>
    <p:sldId id="256" r:id="rId2"/>
    <p:sldId id="257" r:id="rId3"/>
  </p:sldIdLst>
  <p:sldSz cx="50161825" cy="28216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D35F"/>
    <a:srgbClr val="4BB994"/>
    <a:srgbClr val="F09E70"/>
    <a:srgbClr val="383838"/>
    <a:srgbClr val="0D3B4F"/>
    <a:srgbClr val="F1A57B"/>
    <a:srgbClr val="F1A077"/>
    <a:srgbClr val="EF986D"/>
    <a:srgbClr val="F2F2F2"/>
    <a:srgbClr val="FDDD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44D48E-DE52-4EA1-907A-573AEDB879F1}" v="22" dt="2024-06-18T20:20:50.6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238" autoAdjust="0"/>
  </p:normalViewPr>
  <p:slideViewPr>
    <p:cSldViewPr snapToGrid="0">
      <p:cViewPr varScale="1">
        <p:scale>
          <a:sx n="25" d="100"/>
          <a:sy n="25" d="100"/>
        </p:scale>
        <p:origin x="-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ín García" userId="8e54e1d0df1d0e71" providerId="LiveId" clId="{4F44D48E-DE52-4EA1-907A-573AEDB879F1}"/>
    <pc:docChg chg="undo custSel addSld modSld modMainMaster">
      <pc:chgData name="Martín García" userId="8e54e1d0df1d0e71" providerId="LiveId" clId="{4F44D48E-DE52-4EA1-907A-573AEDB879F1}" dt="2024-06-18T20:21:06.128" v="2163" actId="14100"/>
      <pc:docMkLst>
        <pc:docMk/>
      </pc:docMkLst>
      <pc:sldChg chg="addSp delSp modSp mod">
        <pc:chgData name="Martín García" userId="8e54e1d0df1d0e71" providerId="LiveId" clId="{4F44D48E-DE52-4EA1-907A-573AEDB879F1}" dt="2024-06-16T23:13:31.411" v="2147" actId="207"/>
        <pc:sldMkLst>
          <pc:docMk/>
          <pc:sldMk cId="540759846" sldId="256"/>
        </pc:sldMkLst>
        <pc:spChg chg="add del">
          <ac:chgData name="Martín García" userId="8e54e1d0df1d0e71" providerId="LiveId" clId="{4F44D48E-DE52-4EA1-907A-573AEDB879F1}" dt="2024-06-16T16:10:47.829" v="694" actId="478"/>
          <ac:spMkLst>
            <pc:docMk/>
            <pc:sldMk cId="540759846" sldId="256"/>
            <ac:spMk id="2" creationId="{E8F08AAE-EF61-0FEC-0DE2-05BCCB62B5EA}"/>
          </ac:spMkLst>
        </pc:spChg>
        <pc:spChg chg="add mod">
          <ac:chgData name="Martín García" userId="8e54e1d0df1d0e71" providerId="LiveId" clId="{4F44D48E-DE52-4EA1-907A-573AEDB879F1}" dt="2024-06-16T22:14:36.167" v="2063" actId="1076"/>
          <ac:spMkLst>
            <pc:docMk/>
            <pc:sldMk cId="540759846" sldId="256"/>
            <ac:spMk id="2" creationId="{EF715334-1BB0-F7D6-1806-585A7EC35091}"/>
          </ac:spMkLst>
        </pc:spChg>
        <pc:spChg chg="add mod">
          <ac:chgData name="Martín García" userId="8e54e1d0df1d0e71" providerId="LiveId" clId="{4F44D48E-DE52-4EA1-907A-573AEDB879F1}" dt="2024-06-16T22:14:58.876" v="2067" actId="1076"/>
          <ac:spMkLst>
            <pc:docMk/>
            <pc:sldMk cId="540759846" sldId="256"/>
            <ac:spMk id="4" creationId="{260BFB27-2030-E479-0677-D5E77FADB647}"/>
          </ac:spMkLst>
        </pc:spChg>
        <pc:spChg chg="add del mod">
          <ac:chgData name="Martín García" userId="8e54e1d0df1d0e71" providerId="LiveId" clId="{4F44D48E-DE52-4EA1-907A-573AEDB879F1}" dt="2024-06-16T16:13:44.679" v="1656" actId="478"/>
          <ac:spMkLst>
            <pc:docMk/>
            <pc:sldMk cId="540759846" sldId="256"/>
            <ac:spMk id="4" creationId="{940CBB6E-DBED-D06C-C234-5B15E0C9EDE7}"/>
          </ac:spMkLst>
        </pc:spChg>
        <pc:spChg chg="mod">
          <ac:chgData name="Martín García" userId="8e54e1d0df1d0e71" providerId="LiveId" clId="{4F44D48E-DE52-4EA1-907A-573AEDB879F1}" dt="2024-06-16T23:13:03.089" v="2140" actId="1076"/>
          <ac:spMkLst>
            <pc:docMk/>
            <pc:sldMk cId="540759846" sldId="256"/>
            <ac:spMk id="5" creationId="{4F5AEC0D-3E6A-5F68-FB7B-603D76DDA237}"/>
          </ac:spMkLst>
        </pc:spChg>
        <pc:spChg chg="add mod">
          <ac:chgData name="Martín García" userId="8e54e1d0df1d0e71" providerId="LiveId" clId="{4F44D48E-DE52-4EA1-907A-573AEDB879F1}" dt="2024-06-16T22:11:36.145" v="2043"/>
          <ac:spMkLst>
            <pc:docMk/>
            <pc:sldMk cId="540759846" sldId="256"/>
            <ac:spMk id="6" creationId="{BF4067E0-962F-E18F-B0EE-B2E0FBB98BC7}"/>
          </ac:spMkLst>
        </pc:spChg>
        <pc:spChg chg="add mod">
          <ac:chgData name="Martín García" userId="8e54e1d0df1d0e71" providerId="LiveId" clId="{4F44D48E-DE52-4EA1-907A-573AEDB879F1}" dt="2024-06-16T22:11:36.145" v="2043"/>
          <ac:spMkLst>
            <pc:docMk/>
            <pc:sldMk cId="540759846" sldId="256"/>
            <ac:spMk id="7" creationId="{75A777AA-25FB-F658-8E58-6D3098DE2CB0}"/>
          </ac:spMkLst>
        </pc:spChg>
        <pc:spChg chg="add mod">
          <ac:chgData name="Martín García" userId="8e54e1d0df1d0e71" providerId="LiveId" clId="{4F44D48E-DE52-4EA1-907A-573AEDB879F1}" dt="2024-06-16T22:11:36.145" v="2043"/>
          <ac:spMkLst>
            <pc:docMk/>
            <pc:sldMk cId="540759846" sldId="256"/>
            <ac:spMk id="8" creationId="{3DAA6DA3-F0D6-8351-04DE-72001460AB80}"/>
          </ac:spMkLst>
        </pc:spChg>
        <pc:spChg chg="add mod">
          <ac:chgData name="Martín García" userId="8e54e1d0df1d0e71" providerId="LiveId" clId="{4F44D48E-DE52-4EA1-907A-573AEDB879F1}" dt="2024-06-16T22:11:36.145" v="2043"/>
          <ac:spMkLst>
            <pc:docMk/>
            <pc:sldMk cId="540759846" sldId="256"/>
            <ac:spMk id="9" creationId="{071F8832-8532-9407-BF54-3DC0BB9AA6E9}"/>
          </ac:spMkLst>
        </pc:spChg>
        <pc:spChg chg="add mod">
          <ac:chgData name="Martín García" userId="8e54e1d0df1d0e71" providerId="LiveId" clId="{4F44D48E-DE52-4EA1-907A-573AEDB879F1}" dt="2024-06-16T22:15:16.634" v="2071" actId="1076"/>
          <ac:spMkLst>
            <pc:docMk/>
            <pc:sldMk cId="540759846" sldId="256"/>
            <ac:spMk id="10" creationId="{7D5A4DE1-B7DB-0E0D-4718-4E48E2CCB7BF}"/>
          </ac:spMkLst>
        </pc:spChg>
        <pc:spChg chg="add mod">
          <ac:chgData name="Martín García" userId="8e54e1d0df1d0e71" providerId="LiveId" clId="{4F44D48E-DE52-4EA1-907A-573AEDB879F1}" dt="2024-06-16T22:12:29.896" v="2048" actId="1076"/>
          <ac:spMkLst>
            <pc:docMk/>
            <pc:sldMk cId="540759846" sldId="256"/>
            <ac:spMk id="11" creationId="{136EE612-32B8-CA50-DA3F-15B1942AD225}"/>
          </ac:spMkLst>
        </pc:spChg>
        <pc:spChg chg="add mod">
          <ac:chgData name="Martín García" userId="8e54e1d0df1d0e71" providerId="LiveId" clId="{4F44D48E-DE52-4EA1-907A-573AEDB879F1}" dt="2024-06-16T22:15:12.467" v="2069" actId="1076"/>
          <ac:spMkLst>
            <pc:docMk/>
            <pc:sldMk cId="540759846" sldId="256"/>
            <ac:spMk id="12" creationId="{BE761EEA-4336-5A3C-4BD1-2018155B3765}"/>
          </ac:spMkLst>
        </pc:spChg>
        <pc:spChg chg="add mod">
          <ac:chgData name="Martín García" userId="8e54e1d0df1d0e71" providerId="LiveId" clId="{4F44D48E-DE52-4EA1-907A-573AEDB879F1}" dt="2024-06-16T22:15:23.640" v="2073" actId="1076"/>
          <ac:spMkLst>
            <pc:docMk/>
            <pc:sldMk cId="540759846" sldId="256"/>
            <ac:spMk id="13" creationId="{6F583ED4-9191-5F84-C163-3B33B3F76A4A}"/>
          </ac:spMkLst>
        </pc:spChg>
        <pc:picChg chg="add mod">
          <ac:chgData name="Martín García" userId="8e54e1d0df1d0e71" providerId="LiveId" clId="{4F44D48E-DE52-4EA1-907A-573AEDB879F1}" dt="2024-06-16T22:11:36.145" v="2043"/>
          <ac:picMkLst>
            <pc:docMk/>
            <pc:sldMk cId="540759846" sldId="256"/>
            <ac:picMk id="3" creationId="{A1DEC892-325E-7DE8-FA69-237F7BD32131}"/>
          </ac:picMkLst>
        </pc:picChg>
        <pc:picChg chg="add mod">
          <ac:chgData name="Martín García" userId="8e54e1d0df1d0e71" providerId="LiveId" clId="{4F44D48E-DE52-4EA1-907A-573AEDB879F1}" dt="2024-06-16T23:13:31.411" v="2147" actId="207"/>
          <ac:picMkLst>
            <pc:docMk/>
            <pc:sldMk cId="540759846" sldId="256"/>
            <ac:picMk id="15" creationId="{0A80C988-21FB-871A-7FAA-CC33C272609C}"/>
          </ac:picMkLst>
        </pc:picChg>
      </pc:sldChg>
      <pc:sldChg chg="delSp modSp add mod">
        <pc:chgData name="Martín García" userId="8e54e1d0df1d0e71" providerId="LiveId" clId="{4F44D48E-DE52-4EA1-907A-573AEDB879F1}" dt="2024-06-18T20:21:06.128" v="2163" actId="14100"/>
        <pc:sldMkLst>
          <pc:docMk/>
          <pc:sldMk cId="1845135492" sldId="257"/>
        </pc:sldMkLst>
        <pc:spChg chg="del">
          <ac:chgData name="Martín García" userId="8e54e1d0df1d0e71" providerId="LiveId" clId="{4F44D48E-DE52-4EA1-907A-573AEDB879F1}" dt="2024-06-18T20:20:52.234" v="2159" actId="478"/>
          <ac:spMkLst>
            <pc:docMk/>
            <pc:sldMk cId="1845135492" sldId="257"/>
            <ac:spMk id="2" creationId="{EF715334-1BB0-F7D6-1806-585A7EC35091}"/>
          </ac:spMkLst>
        </pc:spChg>
        <pc:spChg chg="del mod">
          <ac:chgData name="Martín García" userId="8e54e1d0df1d0e71" providerId="LiveId" clId="{4F44D48E-DE52-4EA1-907A-573AEDB879F1}" dt="2024-06-18T20:20:52.234" v="2159" actId="478"/>
          <ac:spMkLst>
            <pc:docMk/>
            <pc:sldMk cId="1845135492" sldId="257"/>
            <ac:spMk id="4" creationId="{260BFB27-2030-E479-0677-D5E77FADB647}"/>
          </ac:spMkLst>
        </pc:spChg>
        <pc:spChg chg="mod">
          <ac:chgData name="Martín García" userId="8e54e1d0df1d0e71" providerId="LiveId" clId="{4F44D48E-DE52-4EA1-907A-573AEDB879F1}" dt="2024-06-18T20:21:06.128" v="2163" actId="14100"/>
          <ac:spMkLst>
            <pc:docMk/>
            <pc:sldMk cId="1845135492" sldId="257"/>
            <ac:spMk id="5" creationId="{4F5AEC0D-3E6A-5F68-FB7B-603D76DDA237}"/>
          </ac:spMkLst>
        </pc:spChg>
        <pc:spChg chg="del">
          <ac:chgData name="Martín García" userId="8e54e1d0df1d0e71" providerId="LiveId" clId="{4F44D48E-DE52-4EA1-907A-573AEDB879F1}" dt="2024-06-18T20:20:56.867" v="2160" actId="478"/>
          <ac:spMkLst>
            <pc:docMk/>
            <pc:sldMk cId="1845135492" sldId="257"/>
            <ac:spMk id="6" creationId="{BF4067E0-962F-E18F-B0EE-B2E0FBB98BC7}"/>
          </ac:spMkLst>
        </pc:spChg>
        <pc:spChg chg="del">
          <ac:chgData name="Martín García" userId="8e54e1d0df1d0e71" providerId="LiveId" clId="{4F44D48E-DE52-4EA1-907A-573AEDB879F1}" dt="2024-06-18T20:20:56.867" v="2160" actId="478"/>
          <ac:spMkLst>
            <pc:docMk/>
            <pc:sldMk cId="1845135492" sldId="257"/>
            <ac:spMk id="7" creationId="{75A777AA-25FB-F658-8E58-6D3098DE2CB0}"/>
          </ac:spMkLst>
        </pc:spChg>
        <pc:spChg chg="del">
          <ac:chgData name="Martín García" userId="8e54e1d0df1d0e71" providerId="LiveId" clId="{4F44D48E-DE52-4EA1-907A-573AEDB879F1}" dt="2024-06-18T20:20:56.867" v="2160" actId="478"/>
          <ac:spMkLst>
            <pc:docMk/>
            <pc:sldMk cId="1845135492" sldId="257"/>
            <ac:spMk id="8" creationId="{3DAA6DA3-F0D6-8351-04DE-72001460AB80}"/>
          </ac:spMkLst>
        </pc:spChg>
        <pc:spChg chg="del">
          <ac:chgData name="Martín García" userId="8e54e1d0df1d0e71" providerId="LiveId" clId="{4F44D48E-DE52-4EA1-907A-573AEDB879F1}" dt="2024-06-18T20:20:36.192" v="2152" actId="478"/>
          <ac:spMkLst>
            <pc:docMk/>
            <pc:sldMk cId="1845135492" sldId="257"/>
            <ac:spMk id="9" creationId="{071F8832-8532-9407-BF54-3DC0BB9AA6E9}"/>
          </ac:spMkLst>
        </pc:spChg>
        <pc:spChg chg="del">
          <ac:chgData name="Martín García" userId="8e54e1d0df1d0e71" providerId="LiveId" clId="{4F44D48E-DE52-4EA1-907A-573AEDB879F1}" dt="2024-06-18T20:20:35.325" v="2151" actId="478"/>
          <ac:spMkLst>
            <pc:docMk/>
            <pc:sldMk cId="1845135492" sldId="257"/>
            <ac:spMk id="10" creationId="{7D5A4DE1-B7DB-0E0D-4718-4E48E2CCB7BF}"/>
          </ac:spMkLst>
        </pc:spChg>
        <pc:spChg chg="del">
          <ac:chgData name="Martín García" userId="8e54e1d0df1d0e71" providerId="LiveId" clId="{4F44D48E-DE52-4EA1-907A-573AEDB879F1}" dt="2024-06-18T20:20:56.867" v="2160" actId="478"/>
          <ac:spMkLst>
            <pc:docMk/>
            <pc:sldMk cId="1845135492" sldId="257"/>
            <ac:spMk id="11" creationId="{136EE612-32B8-CA50-DA3F-15B1942AD225}"/>
          </ac:spMkLst>
        </pc:spChg>
        <pc:spChg chg="del">
          <ac:chgData name="Martín García" userId="8e54e1d0df1d0e71" providerId="LiveId" clId="{4F44D48E-DE52-4EA1-907A-573AEDB879F1}" dt="2024-06-18T20:20:41.806" v="2155" actId="478"/>
          <ac:spMkLst>
            <pc:docMk/>
            <pc:sldMk cId="1845135492" sldId="257"/>
            <ac:spMk id="12" creationId="{BE761EEA-4336-5A3C-4BD1-2018155B3765}"/>
          </ac:spMkLst>
        </pc:spChg>
        <pc:spChg chg="del mod">
          <ac:chgData name="Martín García" userId="8e54e1d0df1d0e71" providerId="LiveId" clId="{4F44D48E-DE52-4EA1-907A-573AEDB879F1}" dt="2024-06-18T20:20:40.001" v="2154" actId="478"/>
          <ac:spMkLst>
            <pc:docMk/>
            <pc:sldMk cId="1845135492" sldId="257"/>
            <ac:spMk id="13" creationId="{6F583ED4-9191-5F84-C163-3B33B3F76A4A}"/>
          </ac:spMkLst>
        </pc:spChg>
        <pc:picChg chg="del">
          <ac:chgData name="Martín García" userId="8e54e1d0df1d0e71" providerId="LiveId" clId="{4F44D48E-DE52-4EA1-907A-573AEDB879F1}" dt="2024-06-18T20:20:56.867" v="2160" actId="478"/>
          <ac:picMkLst>
            <pc:docMk/>
            <pc:sldMk cId="1845135492" sldId="257"/>
            <ac:picMk id="3" creationId="{A1DEC892-325E-7DE8-FA69-237F7BD32131}"/>
          </ac:picMkLst>
        </pc:picChg>
        <pc:picChg chg="del">
          <ac:chgData name="Martín García" userId="8e54e1d0df1d0e71" providerId="LiveId" clId="{4F44D48E-DE52-4EA1-907A-573AEDB879F1}" dt="2024-06-18T20:20:20.093" v="2149" actId="478"/>
          <ac:picMkLst>
            <pc:docMk/>
            <pc:sldMk cId="1845135492" sldId="257"/>
            <ac:picMk id="15" creationId="{0A80C988-21FB-871A-7FAA-CC33C272609C}"/>
          </ac:picMkLst>
        </pc:picChg>
      </pc:sldChg>
      <pc:sldMasterChg chg="modSp modSldLayout">
        <pc:chgData name="Martín García" userId="8e54e1d0df1d0e71" providerId="LiveId" clId="{4F44D48E-DE52-4EA1-907A-573AEDB879F1}" dt="2024-06-16T22:11:36.145" v="2043"/>
        <pc:sldMasterMkLst>
          <pc:docMk/>
          <pc:sldMasterMk cId="4287186177" sldId="2147483672"/>
        </pc:sldMasterMkLst>
        <pc:spChg chg="mod">
          <ac:chgData name="Martín García" userId="8e54e1d0df1d0e71" providerId="LiveId" clId="{4F44D48E-DE52-4EA1-907A-573AEDB879F1}" dt="2024-06-16T22:11:36.145" v="2043"/>
          <ac:spMkLst>
            <pc:docMk/>
            <pc:sldMasterMk cId="4287186177" sldId="2147483672"/>
            <ac:spMk id="2" creationId="{00000000-0000-0000-0000-000000000000}"/>
          </ac:spMkLst>
        </pc:spChg>
        <pc:spChg chg="mod">
          <ac:chgData name="Martín García" userId="8e54e1d0df1d0e71" providerId="LiveId" clId="{4F44D48E-DE52-4EA1-907A-573AEDB879F1}" dt="2024-06-16T22:11:36.145" v="2043"/>
          <ac:spMkLst>
            <pc:docMk/>
            <pc:sldMasterMk cId="4287186177" sldId="2147483672"/>
            <ac:spMk id="3" creationId="{00000000-0000-0000-0000-000000000000}"/>
          </ac:spMkLst>
        </pc:spChg>
        <pc:spChg chg="mod">
          <ac:chgData name="Martín García" userId="8e54e1d0df1d0e71" providerId="LiveId" clId="{4F44D48E-DE52-4EA1-907A-573AEDB879F1}" dt="2024-06-16T22:11:36.145" v="2043"/>
          <ac:spMkLst>
            <pc:docMk/>
            <pc:sldMasterMk cId="4287186177" sldId="2147483672"/>
            <ac:spMk id="4" creationId="{00000000-0000-0000-0000-000000000000}"/>
          </ac:spMkLst>
        </pc:spChg>
        <pc:spChg chg="mod">
          <ac:chgData name="Martín García" userId="8e54e1d0df1d0e71" providerId="LiveId" clId="{4F44D48E-DE52-4EA1-907A-573AEDB879F1}" dt="2024-06-16T22:11:36.145" v="2043"/>
          <ac:spMkLst>
            <pc:docMk/>
            <pc:sldMasterMk cId="4287186177" sldId="2147483672"/>
            <ac:spMk id="5" creationId="{00000000-0000-0000-0000-000000000000}"/>
          </ac:spMkLst>
        </pc:spChg>
        <pc:spChg chg="mod">
          <ac:chgData name="Martín García" userId="8e54e1d0df1d0e71" providerId="LiveId" clId="{4F44D48E-DE52-4EA1-907A-573AEDB879F1}" dt="2024-06-16T22:11:36.145" v="2043"/>
          <ac:spMkLst>
            <pc:docMk/>
            <pc:sldMasterMk cId="4287186177" sldId="2147483672"/>
            <ac:spMk id="6" creationId="{00000000-0000-0000-0000-000000000000}"/>
          </ac:spMkLst>
        </pc:spChg>
        <pc:sldLayoutChg chg="modSp">
          <pc:chgData name="Martín García" userId="8e54e1d0df1d0e71" providerId="LiveId" clId="{4F44D48E-DE52-4EA1-907A-573AEDB879F1}" dt="2024-06-16T22:11:36.145" v="2043"/>
          <pc:sldLayoutMkLst>
            <pc:docMk/>
            <pc:sldMasterMk cId="4287186177" sldId="2147483672"/>
            <pc:sldLayoutMk cId="2941762374" sldId="2147483673"/>
          </pc:sldLayoutMkLst>
          <pc:spChg chg="mod">
            <ac:chgData name="Martín García" userId="8e54e1d0df1d0e71" providerId="LiveId" clId="{4F44D48E-DE52-4EA1-907A-573AEDB879F1}" dt="2024-06-16T22:11:36.145" v="2043"/>
            <ac:spMkLst>
              <pc:docMk/>
              <pc:sldMasterMk cId="4287186177" sldId="2147483672"/>
              <pc:sldLayoutMk cId="2941762374" sldId="2147483673"/>
              <ac:spMk id="2" creationId="{00000000-0000-0000-0000-000000000000}"/>
            </ac:spMkLst>
          </pc:spChg>
          <pc:spChg chg="mod">
            <ac:chgData name="Martín García" userId="8e54e1d0df1d0e71" providerId="LiveId" clId="{4F44D48E-DE52-4EA1-907A-573AEDB879F1}" dt="2024-06-16T22:11:36.145" v="2043"/>
            <ac:spMkLst>
              <pc:docMk/>
              <pc:sldMasterMk cId="4287186177" sldId="2147483672"/>
              <pc:sldLayoutMk cId="2941762374" sldId="2147483673"/>
              <ac:spMk id="3" creationId="{00000000-0000-0000-0000-000000000000}"/>
            </ac:spMkLst>
          </pc:spChg>
        </pc:sldLayoutChg>
        <pc:sldLayoutChg chg="modSp">
          <pc:chgData name="Martín García" userId="8e54e1d0df1d0e71" providerId="LiveId" clId="{4F44D48E-DE52-4EA1-907A-573AEDB879F1}" dt="2024-06-16T22:11:36.145" v="2043"/>
          <pc:sldLayoutMkLst>
            <pc:docMk/>
            <pc:sldMasterMk cId="4287186177" sldId="2147483672"/>
            <pc:sldLayoutMk cId="1830194014" sldId="2147483675"/>
          </pc:sldLayoutMkLst>
          <pc:spChg chg="mod">
            <ac:chgData name="Martín García" userId="8e54e1d0df1d0e71" providerId="LiveId" clId="{4F44D48E-DE52-4EA1-907A-573AEDB879F1}" dt="2024-06-16T22:11:36.145" v="2043"/>
            <ac:spMkLst>
              <pc:docMk/>
              <pc:sldMasterMk cId="4287186177" sldId="2147483672"/>
              <pc:sldLayoutMk cId="1830194014" sldId="2147483675"/>
              <ac:spMk id="2" creationId="{00000000-0000-0000-0000-000000000000}"/>
            </ac:spMkLst>
          </pc:spChg>
          <pc:spChg chg="mod">
            <ac:chgData name="Martín García" userId="8e54e1d0df1d0e71" providerId="LiveId" clId="{4F44D48E-DE52-4EA1-907A-573AEDB879F1}" dt="2024-06-16T22:11:36.145" v="2043"/>
            <ac:spMkLst>
              <pc:docMk/>
              <pc:sldMasterMk cId="4287186177" sldId="2147483672"/>
              <pc:sldLayoutMk cId="1830194014" sldId="2147483675"/>
              <ac:spMk id="3" creationId="{00000000-0000-0000-0000-000000000000}"/>
            </ac:spMkLst>
          </pc:spChg>
        </pc:sldLayoutChg>
        <pc:sldLayoutChg chg="modSp">
          <pc:chgData name="Martín García" userId="8e54e1d0df1d0e71" providerId="LiveId" clId="{4F44D48E-DE52-4EA1-907A-573AEDB879F1}" dt="2024-06-16T22:11:36.145" v="2043"/>
          <pc:sldLayoutMkLst>
            <pc:docMk/>
            <pc:sldMasterMk cId="4287186177" sldId="2147483672"/>
            <pc:sldLayoutMk cId="75408679" sldId="2147483676"/>
          </pc:sldLayoutMkLst>
          <pc:spChg chg="mod">
            <ac:chgData name="Martín García" userId="8e54e1d0df1d0e71" providerId="LiveId" clId="{4F44D48E-DE52-4EA1-907A-573AEDB879F1}" dt="2024-06-16T22:11:36.145" v="2043"/>
            <ac:spMkLst>
              <pc:docMk/>
              <pc:sldMasterMk cId="4287186177" sldId="2147483672"/>
              <pc:sldLayoutMk cId="75408679" sldId="2147483676"/>
              <ac:spMk id="3" creationId="{00000000-0000-0000-0000-000000000000}"/>
            </ac:spMkLst>
          </pc:spChg>
          <pc:spChg chg="mod">
            <ac:chgData name="Martín García" userId="8e54e1d0df1d0e71" providerId="LiveId" clId="{4F44D48E-DE52-4EA1-907A-573AEDB879F1}" dt="2024-06-16T22:11:36.145" v="2043"/>
            <ac:spMkLst>
              <pc:docMk/>
              <pc:sldMasterMk cId="4287186177" sldId="2147483672"/>
              <pc:sldLayoutMk cId="75408679" sldId="2147483676"/>
              <ac:spMk id="4" creationId="{00000000-0000-0000-0000-000000000000}"/>
            </ac:spMkLst>
          </pc:spChg>
        </pc:sldLayoutChg>
        <pc:sldLayoutChg chg="modSp">
          <pc:chgData name="Martín García" userId="8e54e1d0df1d0e71" providerId="LiveId" clId="{4F44D48E-DE52-4EA1-907A-573AEDB879F1}" dt="2024-06-16T22:11:36.145" v="2043"/>
          <pc:sldLayoutMkLst>
            <pc:docMk/>
            <pc:sldMasterMk cId="4287186177" sldId="2147483672"/>
            <pc:sldLayoutMk cId="875552620" sldId="2147483677"/>
          </pc:sldLayoutMkLst>
          <pc:spChg chg="mod">
            <ac:chgData name="Martín García" userId="8e54e1d0df1d0e71" providerId="LiveId" clId="{4F44D48E-DE52-4EA1-907A-573AEDB879F1}" dt="2024-06-16T22:11:36.145" v="2043"/>
            <ac:spMkLst>
              <pc:docMk/>
              <pc:sldMasterMk cId="4287186177" sldId="2147483672"/>
              <pc:sldLayoutMk cId="875552620" sldId="2147483677"/>
              <ac:spMk id="2" creationId="{00000000-0000-0000-0000-000000000000}"/>
            </ac:spMkLst>
          </pc:spChg>
          <pc:spChg chg="mod">
            <ac:chgData name="Martín García" userId="8e54e1d0df1d0e71" providerId="LiveId" clId="{4F44D48E-DE52-4EA1-907A-573AEDB879F1}" dt="2024-06-16T22:11:36.145" v="2043"/>
            <ac:spMkLst>
              <pc:docMk/>
              <pc:sldMasterMk cId="4287186177" sldId="2147483672"/>
              <pc:sldLayoutMk cId="875552620" sldId="2147483677"/>
              <ac:spMk id="3" creationId="{00000000-0000-0000-0000-000000000000}"/>
            </ac:spMkLst>
          </pc:spChg>
          <pc:spChg chg="mod">
            <ac:chgData name="Martín García" userId="8e54e1d0df1d0e71" providerId="LiveId" clId="{4F44D48E-DE52-4EA1-907A-573AEDB879F1}" dt="2024-06-16T22:11:36.145" v="2043"/>
            <ac:spMkLst>
              <pc:docMk/>
              <pc:sldMasterMk cId="4287186177" sldId="2147483672"/>
              <pc:sldLayoutMk cId="875552620" sldId="2147483677"/>
              <ac:spMk id="4" creationId="{00000000-0000-0000-0000-000000000000}"/>
            </ac:spMkLst>
          </pc:spChg>
          <pc:spChg chg="mod">
            <ac:chgData name="Martín García" userId="8e54e1d0df1d0e71" providerId="LiveId" clId="{4F44D48E-DE52-4EA1-907A-573AEDB879F1}" dt="2024-06-16T22:11:36.145" v="2043"/>
            <ac:spMkLst>
              <pc:docMk/>
              <pc:sldMasterMk cId="4287186177" sldId="2147483672"/>
              <pc:sldLayoutMk cId="875552620" sldId="2147483677"/>
              <ac:spMk id="5" creationId="{00000000-0000-0000-0000-000000000000}"/>
            </ac:spMkLst>
          </pc:spChg>
          <pc:spChg chg="mod">
            <ac:chgData name="Martín García" userId="8e54e1d0df1d0e71" providerId="LiveId" clId="{4F44D48E-DE52-4EA1-907A-573AEDB879F1}" dt="2024-06-16T22:11:36.145" v="2043"/>
            <ac:spMkLst>
              <pc:docMk/>
              <pc:sldMasterMk cId="4287186177" sldId="2147483672"/>
              <pc:sldLayoutMk cId="875552620" sldId="2147483677"/>
              <ac:spMk id="6" creationId="{00000000-0000-0000-0000-000000000000}"/>
            </ac:spMkLst>
          </pc:spChg>
        </pc:sldLayoutChg>
        <pc:sldLayoutChg chg="modSp">
          <pc:chgData name="Martín García" userId="8e54e1d0df1d0e71" providerId="LiveId" clId="{4F44D48E-DE52-4EA1-907A-573AEDB879F1}" dt="2024-06-16T22:11:36.145" v="2043"/>
          <pc:sldLayoutMkLst>
            <pc:docMk/>
            <pc:sldMasterMk cId="4287186177" sldId="2147483672"/>
            <pc:sldLayoutMk cId="1569887298" sldId="2147483680"/>
          </pc:sldLayoutMkLst>
          <pc:spChg chg="mod">
            <ac:chgData name="Martín García" userId="8e54e1d0df1d0e71" providerId="LiveId" clId="{4F44D48E-DE52-4EA1-907A-573AEDB879F1}" dt="2024-06-16T22:11:36.145" v="2043"/>
            <ac:spMkLst>
              <pc:docMk/>
              <pc:sldMasterMk cId="4287186177" sldId="2147483672"/>
              <pc:sldLayoutMk cId="1569887298" sldId="2147483680"/>
              <ac:spMk id="2" creationId="{00000000-0000-0000-0000-000000000000}"/>
            </ac:spMkLst>
          </pc:spChg>
          <pc:spChg chg="mod">
            <ac:chgData name="Martín García" userId="8e54e1d0df1d0e71" providerId="LiveId" clId="{4F44D48E-DE52-4EA1-907A-573AEDB879F1}" dt="2024-06-16T22:11:36.145" v="2043"/>
            <ac:spMkLst>
              <pc:docMk/>
              <pc:sldMasterMk cId="4287186177" sldId="2147483672"/>
              <pc:sldLayoutMk cId="1569887298" sldId="2147483680"/>
              <ac:spMk id="3" creationId="{00000000-0000-0000-0000-000000000000}"/>
            </ac:spMkLst>
          </pc:spChg>
          <pc:spChg chg="mod">
            <ac:chgData name="Martín García" userId="8e54e1d0df1d0e71" providerId="LiveId" clId="{4F44D48E-DE52-4EA1-907A-573AEDB879F1}" dt="2024-06-16T22:11:36.145" v="2043"/>
            <ac:spMkLst>
              <pc:docMk/>
              <pc:sldMasterMk cId="4287186177" sldId="2147483672"/>
              <pc:sldLayoutMk cId="1569887298" sldId="2147483680"/>
              <ac:spMk id="4" creationId="{00000000-0000-0000-0000-000000000000}"/>
            </ac:spMkLst>
          </pc:spChg>
        </pc:sldLayoutChg>
        <pc:sldLayoutChg chg="modSp">
          <pc:chgData name="Martín García" userId="8e54e1d0df1d0e71" providerId="LiveId" clId="{4F44D48E-DE52-4EA1-907A-573AEDB879F1}" dt="2024-06-16T22:11:36.145" v="2043"/>
          <pc:sldLayoutMkLst>
            <pc:docMk/>
            <pc:sldMasterMk cId="4287186177" sldId="2147483672"/>
            <pc:sldLayoutMk cId="4131624333" sldId="2147483681"/>
          </pc:sldLayoutMkLst>
          <pc:spChg chg="mod">
            <ac:chgData name="Martín García" userId="8e54e1d0df1d0e71" providerId="LiveId" clId="{4F44D48E-DE52-4EA1-907A-573AEDB879F1}" dt="2024-06-16T22:11:36.145" v="2043"/>
            <ac:spMkLst>
              <pc:docMk/>
              <pc:sldMasterMk cId="4287186177" sldId="2147483672"/>
              <pc:sldLayoutMk cId="4131624333" sldId="2147483681"/>
              <ac:spMk id="2" creationId="{00000000-0000-0000-0000-000000000000}"/>
            </ac:spMkLst>
          </pc:spChg>
          <pc:spChg chg="mod">
            <ac:chgData name="Martín García" userId="8e54e1d0df1d0e71" providerId="LiveId" clId="{4F44D48E-DE52-4EA1-907A-573AEDB879F1}" dt="2024-06-16T22:11:36.145" v="2043"/>
            <ac:spMkLst>
              <pc:docMk/>
              <pc:sldMasterMk cId="4287186177" sldId="2147483672"/>
              <pc:sldLayoutMk cId="4131624333" sldId="2147483681"/>
              <ac:spMk id="3" creationId="{00000000-0000-0000-0000-000000000000}"/>
            </ac:spMkLst>
          </pc:spChg>
          <pc:spChg chg="mod">
            <ac:chgData name="Martín García" userId="8e54e1d0df1d0e71" providerId="LiveId" clId="{4F44D48E-DE52-4EA1-907A-573AEDB879F1}" dt="2024-06-16T22:11:36.145" v="2043"/>
            <ac:spMkLst>
              <pc:docMk/>
              <pc:sldMasterMk cId="4287186177" sldId="2147483672"/>
              <pc:sldLayoutMk cId="4131624333" sldId="2147483681"/>
              <ac:spMk id="4" creationId="{00000000-0000-0000-0000-000000000000}"/>
            </ac:spMkLst>
          </pc:spChg>
        </pc:sldLayoutChg>
        <pc:sldLayoutChg chg="modSp">
          <pc:chgData name="Martín García" userId="8e54e1d0df1d0e71" providerId="LiveId" clId="{4F44D48E-DE52-4EA1-907A-573AEDB879F1}" dt="2024-06-16T22:11:36.145" v="2043"/>
          <pc:sldLayoutMkLst>
            <pc:docMk/>
            <pc:sldMasterMk cId="4287186177" sldId="2147483672"/>
            <pc:sldLayoutMk cId="1960907185" sldId="2147483683"/>
          </pc:sldLayoutMkLst>
          <pc:spChg chg="mod">
            <ac:chgData name="Martín García" userId="8e54e1d0df1d0e71" providerId="LiveId" clId="{4F44D48E-DE52-4EA1-907A-573AEDB879F1}" dt="2024-06-16T22:11:36.145" v="2043"/>
            <ac:spMkLst>
              <pc:docMk/>
              <pc:sldMasterMk cId="4287186177" sldId="2147483672"/>
              <pc:sldLayoutMk cId="1960907185" sldId="2147483683"/>
              <ac:spMk id="2" creationId="{00000000-0000-0000-0000-000000000000}"/>
            </ac:spMkLst>
          </pc:spChg>
          <pc:spChg chg="mod">
            <ac:chgData name="Martín García" userId="8e54e1d0df1d0e71" providerId="LiveId" clId="{4F44D48E-DE52-4EA1-907A-573AEDB879F1}" dt="2024-06-16T22:11:36.145" v="2043"/>
            <ac:spMkLst>
              <pc:docMk/>
              <pc:sldMasterMk cId="4287186177" sldId="2147483672"/>
              <pc:sldLayoutMk cId="1960907185" sldId="2147483683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152D2-F2EC-45ED-99F8-0C3CB4659154}" type="datetimeFigureOut">
              <a:rPr lang="es-CO" smtClean="0"/>
              <a:t>22/06/2024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C9785-954D-4EE7-97F7-6C6D5CEA5B5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7085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015442" rtl="0" eaLnBrk="1" latinLnBrk="0" hangingPunct="1">
      <a:defRPr sz="6583" kern="1200">
        <a:solidFill>
          <a:schemeClr val="tx1"/>
        </a:solidFill>
        <a:latin typeface="+mn-lt"/>
        <a:ea typeface="+mn-ea"/>
        <a:cs typeface="+mn-cs"/>
      </a:defRPr>
    </a:lvl1pPr>
    <a:lvl2pPr marL="2507720" algn="l" defTabSz="5015442" rtl="0" eaLnBrk="1" latinLnBrk="0" hangingPunct="1">
      <a:defRPr sz="6583" kern="1200">
        <a:solidFill>
          <a:schemeClr val="tx1"/>
        </a:solidFill>
        <a:latin typeface="+mn-lt"/>
        <a:ea typeface="+mn-ea"/>
        <a:cs typeface="+mn-cs"/>
      </a:defRPr>
    </a:lvl2pPr>
    <a:lvl3pPr marL="5015442" algn="l" defTabSz="5015442" rtl="0" eaLnBrk="1" latinLnBrk="0" hangingPunct="1">
      <a:defRPr sz="6583" kern="1200">
        <a:solidFill>
          <a:schemeClr val="tx1"/>
        </a:solidFill>
        <a:latin typeface="+mn-lt"/>
        <a:ea typeface="+mn-ea"/>
        <a:cs typeface="+mn-cs"/>
      </a:defRPr>
    </a:lvl3pPr>
    <a:lvl4pPr marL="7523160" algn="l" defTabSz="5015442" rtl="0" eaLnBrk="1" latinLnBrk="0" hangingPunct="1">
      <a:defRPr sz="6583" kern="1200">
        <a:solidFill>
          <a:schemeClr val="tx1"/>
        </a:solidFill>
        <a:latin typeface="+mn-lt"/>
        <a:ea typeface="+mn-ea"/>
        <a:cs typeface="+mn-cs"/>
      </a:defRPr>
    </a:lvl4pPr>
    <a:lvl5pPr marL="10030880" algn="l" defTabSz="5015442" rtl="0" eaLnBrk="1" latinLnBrk="0" hangingPunct="1">
      <a:defRPr sz="6583" kern="1200">
        <a:solidFill>
          <a:schemeClr val="tx1"/>
        </a:solidFill>
        <a:latin typeface="+mn-lt"/>
        <a:ea typeface="+mn-ea"/>
        <a:cs typeface="+mn-cs"/>
      </a:defRPr>
    </a:lvl5pPr>
    <a:lvl6pPr marL="12538602" algn="l" defTabSz="5015442" rtl="0" eaLnBrk="1" latinLnBrk="0" hangingPunct="1">
      <a:defRPr sz="6583" kern="1200">
        <a:solidFill>
          <a:schemeClr val="tx1"/>
        </a:solidFill>
        <a:latin typeface="+mn-lt"/>
        <a:ea typeface="+mn-ea"/>
        <a:cs typeface="+mn-cs"/>
      </a:defRPr>
    </a:lvl6pPr>
    <a:lvl7pPr marL="15046322" algn="l" defTabSz="5015442" rtl="0" eaLnBrk="1" latinLnBrk="0" hangingPunct="1">
      <a:defRPr sz="6583" kern="1200">
        <a:solidFill>
          <a:schemeClr val="tx1"/>
        </a:solidFill>
        <a:latin typeface="+mn-lt"/>
        <a:ea typeface="+mn-ea"/>
        <a:cs typeface="+mn-cs"/>
      </a:defRPr>
    </a:lvl7pPr>
    <a:lvl8pPr marL="17554039" algn="l" defTabSz="5015442" rtl="0" eaLnBrk="1" latinLnBrk="0" hangingPunct="1">
      <a:defRPr sz="6583" kern="1200">
        <a:solidFill>
          <a:schemeClr val="tx1"/>
        </a:solidFill>
        <a:latin typeface="+mn-lt"/>
        <a:ea typeface="+mn-ea"/>
        <a:cs typeface="+mn-cs"/>
      </a:defRPr>
    </a:lvl8pPr>
    <a:lvl9pPr marL="20061760" algn="l" defTabSz="5015442" rtl="0" eaLnBrk="1" latinLnBrk="0" hangingPunct="1">
      <a:defRPr sz="658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C9785-954D-4EE7-97F7-6C6D5CEA5B5C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6421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C9785-954D-4EE7-97F7-6C6D5CEA5B5C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4571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0228" y="4617797"/>
            <a:ext cx="37621369" cy="9823426"/>
          </a:xfrm>
        </p:spPr>
        <p:txBody>
          <a:bodyPr anchor="b"/>
          <a:lstStyle>
            <a:lvl1pPr algn="ctr">
              <a:defRPr sz="2468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0228" y="14820052"/>
            <a:ext cx="37621369" cy="6812387"/>
          </a:xfrm>
        </p:spPr>
        <p:txBody>
          <a:bodyPr/>
          <a:lstStyle>
            <a:lvl1pPr marL="0" indent="0" algn="ctr">
              <a:buNone/>
              <a:defRPr sz="9874"/>
            </a:lvl1pPr>
            <a:lvl2pPr marL="1881058" indent="0" algn="ctr">
              <a:buNone/>
              <a:defRPr sz="8229"/>
            </a:lvl2pPr>
            <a:lvl3pPr marL="3762116" indent="0" algn="ctr">
              <a:buNone/>
              <a:defRPr sz="7406"/>
            </a:lvl3pPr>
            <a:lvl4pPr marL="5643174" indent="0" algn="ctr">
              <a:buNone/>
              <a:defRPr sz="6583"/>
            </a:lvl4pPr>
            <a:lvl5pPr marL="7524232" indent="0" algn="ctr">
              <a:buNone/>
              <a:defRPr sz="6583"/>
            </a:lvl5pPr>
            <a:lvl6pPr marL="9405290" indent="0" algn="ctr">
              <a:buNone/>
              <a:defRPr sz="6583"/>
            </a:lvl6pPr>
            <a:lvl7pPr marL="11286348" indent="0" algn="ctr">
              <a:buNone/>
              <a:defRPr sz="6583"/>
            </a:lvl7pPr>
            <a:lvl8pPr marL="13167406" indent="0" algn="ctr">
              <a:buNone/>
              <a:defRPr sz="6583"/>
            </a:lvl8pPr>
            <a:lvl9pPr marL="15048464" indent="0" algn="ctr">
              <a:buNone/>
              <a:defRPr sz="6583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30E9-202A-4058-B2CF-D46C163C8074}" type="datetimeFigureOut">
              <a:rPr lang="es-CO" smtClean="0"/>
              <a:t>22/06/2024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A1BD4-C0E8-4ABF-B81A-1287C83773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5535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30E9-202A-4058-B2CF-D46C163C8074}" type="datetimeFigureOut">
              <a:rPr lang="es-CO" smtClean="0"/>
              <a:t>22/06/2024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A1BD4-C0E8-4ABF-B81A-1287C83773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0506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897056" y="1502253"/>
            <a:ext cx="10816144" cy="2391194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48625" y="1502253"/>
            <a:ext cx="31821408" cy="2391194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30E9-202A-4058-B2CF-D46C163C8074}" type="datetimeFigureOut">
              <a:rPr lang="es-CO" smtClean="0"/>
              <a:t>22/06/2024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A1BD4-C0E8-4ABF-B81A-1287C83773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7470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30E9-202A-4058-B2CF-D46C163C8074}" type="datetimeFigureOut">
              <a:rPr lang="es-CO" smtClean="0"/>
              <a:t>22/06/2024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A1BD4-C0E8-4ABF-B81A-1287C83773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5139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2500" y="7034466"/>
            <a:ext cx="43264574" cy="11737164"/>
          </a:xfrm>
        </p:spPr>
        <p:txBody>
          <a:bodyPr anchor="b"/>
          <a:lstStyle>
            <a:lvl1pPr>
              <a:defRPr sz="2468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2500" y="18882668"/>
            <a:ext cx="43264574" cy="6172297"/>
          </a:xfrm>
        </p:spPr>
        <p:txBody>
          <a:bodyPr/>
          <a:lstStyle>
            <a:lvl1pPr marL="0" indent="0">
              <a:buNone/>
              <a:defRPr sz="9874">
                <a:solidFill>
                  <a:schemeClr val="tx1">
                    <a:tint val="82000"/>
                  </a:schemeClr>
                </a:solidFill>
              </a:defRPr>
            </a:lvl1pPr>
            <a:lvl2pPr marL="1881058" indent="0">
              <a:buNone/>
              <a:defRPr sz="8229">
                <a:solidFill>
                  <a:schemeClr val="tx1">
                    <a:tint val="82000"/>
                  </a:schemeClr>
                </a:solidFill>
              </a:defRPr>
            </a:lvl2pPr>
            <a:lvl3pPr marL="3762116" indent="0">
              <a:buNone/>
              <a:defRPr sz="7406">
                <a:solidFill>
                  <a:schemeClr val="tx1">
                    <a:tint val="82000"/>
                  </a:schemeClr>
                </a:solidFill>
              </a:defRPr>
            </a:lvl3pPr>
            <a:lvl4pPr marL="5643174" indent="0">
              <a:buNone/>
              <a:defRPr sz="6583">
                <a:solidFill>
                  <a:schemeClr val="tx1">
                    <a:tint val="82000"/>
                  </a:schemeClr>
                </a:solidFill>
              </a:defRPr>
            </a:lvl4pPr>
            <a:lvl5pPr marL="7524232" indent="0">
              <a:buNone/>
              <a:defRPr sz="6583">
                <a:solidFill>
                  <a:schemeClr val="tx1">
                    <a:tint val="82000"/>
                  </a:schemeClr>
                </a:solidFill>
              </a:defRPr>
            </a:lvl5pPr>
            <a:lvl6pPr marL="9405290" indent="0">
              <a:buNone/>
              <a:defRPr sz="6583">
                <a:solidFill>
                  <a:schemeClr val="tx1">
                    <a:tint val="82000"/>
                  </a:schemeClr>
                </a:solidFill>
              </a:defRPr>
            </a:lvl6pPr>
            <a:lvl7pPr marL="11286348" indent="0">
              <a:buNone/>
              <a:defRPr sz="6583">
                <a:solidFill>
                  <a:schemeClr val="tx1">
                    <a:tint val="82000"/>
                  </a:schemeClr>
                </a:solidFill>
              </a:defRPr>
            </a:lvl7pPr>
            <a:lvl8pPr marL="13167406" indent="0">
              <a:buNone/>
              <a:defRPr sz="6583">
                <a:solidFill>
                  <a:schemeClr val="tx1">
                    <a:tint val="82000"/>
                  </a:schemeClr>
                </a:solidFill>
              </a:defRPr>
            </a:lvl8pPr>
            <a:lvl9pPr marL="15048464" indent="0">
              <a:buNone/>
              <a:defRPr sz="658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30E9-202A-4058-B2CF-D46C163C8074}" type="datetimeFigureOut">
              <a:rPr lang="es-CO" smtClean="0"/>
              <a:t>22/06/2024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A1BD4-C0E8-4ABF-B81A-1287C83773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1834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48625" y="7511263"/>
            <a:ext cx="21318776" cy="1790293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94424" y="7511263"/>
            <a:ext cx="21318776" cy="1790293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30E9-202A-4058-B2CF-D46C163C8074}" type="datetimeFigureOut">
              <a:rPr lang="es-CO" smtClean="0"/>
              <a:t>22/06/2024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A1BD4-C0E8-4ABF-B81A-1287C83773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7684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5159" y="1502255"/>
            <a:ext cx="43264574" cy="545383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5161" y="6916896"/>
            <a:ext cx="21220801" cy="3389864"/>
          </a:xfrm>
        </p:spPr>
        <p:txBody>
          <a:bodyPr anchor="b"/>
          <a:lstStyle>
            <a:lvl1pPr marL="0" indent="0">
              <a:buNone/>
              <a:defRPr sz="9874" b="1"/>
            </a:lvl1pPr>
            <a:lvl2pPr marL="1881058" indent="0">
              <a:buNone/>
              <a:defRPr sz="8229" b="1"/>
            </a:lvl2pPr>
            <a:lvl3pPr marL="3762116" indent="0">
              <a:buNone/>
              <a:defRPr sz="7406" b="1"/>
            </a:lvl3pPr>
            <a:lvl4pPr marL="5643174" indent="0">
              <a:buNone/>
              <a:defRPr sz="6583" b="1"/>
            </a:lvl4pPr>
            <a:lvl5pPr marL="7524232" indent="0">
              <a:buNone/>
              <a:defRPr sz="6583" b="1"/>
            </a:lvl5pPr>
            <a:lvl6pPr marL="9405290" indent="0">
              <a:buNone/>
              <a:defRPr sz="6583" b="1"/>
            </a:lvl6pPr>
            <a:lvl7pPr marL="11286348" indent="0">
              <a:buNone/>
              <a:defRPr sz="6583" b="1"/>
            </a:lvl7pPr>
            <a:lvl8pPr marL="13167406" indent="0">
              <a:buNone/>
              <a:defRPr sz="6583" b="1"/>
            </a:lvl8pPr>
            <a:lvl9pPr marL="15048464" indent="0">
              <a:buNone/>
              <a:defRPr sz="658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55161" y="10306760"/>
            <a:ext cx="21220801" cy="1515969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394424" y="6916896"/>
            <a:ext cx="21325309" cy="3389864"/>
          </a:xfrm>
        </p:spPr>
        <p:txBody>
          <a:bodyPr anchor="b"/>
          <a:lstStyle>
            <a:lvl1pPr marL="0" indent="0">
              <a:buNone/>
              <a:defRPr sz="9874" b="1"/>
            </a:lvl1pPr>
            <a:lvl2pPr marL="1881058" indent="0">
              <a:buNone/>
              <a:defRPr sz="8229" b="1"/>
            </a:lvl2pPr>
            <a:lvl3pPr marL="3762116" indent="0">
              <a:buNone/>
              <a:defRPr sz="7406" b="1"/>
            </a:lvl3pPr>
            <a:lvl4pPr marL="5643174" indent="0">
              <a:buNone/>
              <a:defRPr sz="6583" b="1"/>
            </a:lvl4pPr>
            <a:lvl5pPr marL="7524232" indent="0">
              <a:buNone/>
              <a:defRPr sz="6583" b="1"/>
            </a:lvl5pPr>
            <a:lvl6pPr marL="9405290" indent="0">
              <a:buNone/>
              <a:defRPr sz="6583" b="1"/>
            </a:lvl6pPr>
            <a:lvl7pPr marL="11286348" indent="0">
              <a:buNone/>
              <a:defRPr sz="6583" b="1"/>
            </a:lvl7pPr>
            <a:lvl8pPr marL="13167406" indent="0">
              <a:buNone/>
              <a:defRPr sz="6583" b="1"/>
            </a:lvl8pPr>
            <a:lvl9pPr marL="15048464" indent="0">
              <a:buNone/>
              <a:defRPr sz="658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394424" y="10306760"/>
            <a:ext cx="21325309" cy="1515969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30E9-202A-4058-B2CF-D46C163C8074}" type="datetimeFigureOut">
              <a:rPr lang="es-CO" smtClean="0"/>
              <a:t>22/06/2024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A1BD4-C0E8-4ABF-B81A-1287C83773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276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30E9-202A-4058-B2CF-D46C163C8074}" type="datetimeFigureOut">
              <a:rPr lang="es-CO" smtClean="0"/>
              <a:t>22/06/2024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A1BD4-C0E8-4ABF-B81A-1287C83773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5146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30E9-202A-4058-B2CF-D46C163C8074}" type="datetimeFigureOut">
              <a:rPr lang="es-CO" smtClean="0"/>
              <a:t>22/06/2024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A1BD4-C0E8-4ABF-B81A-1287C83773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5332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5161" y="1881082"/>
            <a:ext cx="16178493" cy="6583786"/>
          </a:xfrm>
        </p:spPr>
        <p:txBody>
          <a:bodyPr anchor="b"/>
          <a:lstStyle>
            <a:lvl1pPr>
              <a:defRPr sz="1316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25309" y="4062616"/>
            <a:ext cx="25394424" cy="20051808"/>
          </a:xfrm>
        </p:spPr>
        <p:txBody>
          <a:bodyPr/>
          <a:lstStyle>
            <a:lvl1pPr>
              <a:defRPr sz="13166"/>
            </a:lvl1pPr>
            <a:lvl2pPr>
              <a:defRPr sz="11520"/>
            </a:lvl2pPr>
            <a:lvl3pPr>
              <a:defRPr sz="9874"/>
            </a:lvl3pPr>
            <a:lvl4pPr>
              <a:defRPr sz="8229"/>
            </a:lvl4pPr>
            <a:lvl5pPr>
              <a:defRPr sz="8229"/>
            </a:lvl5pPr>
            <a:lvl6pPr>
              <a:defRPr sz="8229"/>
            </a:lvl6pPr>
            <a:lvl7pPr>
              <a:defRPr sz="8229"/>
            </a:lvl7pPr>
            <a:lvl8pPr>
              <a:defRPr sz="8229"/>
            </a:lvl8pPr>
            <a:lvl9pPr>
              <a:defRPr sz="822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55161" y="8464868"/>
            <a:ext cx="16178493" cy="15682214"/>
          </a:xfrm>
        </p:spPr>
        <p:txBody>
          <a:bodyPr/>
          <a:lstStyle>
            <a:lvl1pPr marL="0" indent="0">
              <a:buNone/>
              <a:defRPr sz="6583"/>
            </a:lvl1pPr>
            <a:lvl2pPr marL="1881058" indent="0">
              <a:buNone/>
              <a:defRPr sz="5760"/>
            </a:lvl2pPr>
            <a:lvl3pPr marL="3762116" indent="0">
              <a:buNone/>
              <a:defRPr sz="4937"/>
            </a:lvl3pPr>
            <a:lvl4pPr marL="5643174" indent="0">
              <a:buNone/>
              <a:defRPr sz="4114"/>
            </a:lvl4pPr>
            <a:lvl5pPr marL="7524232" indent="0">
              <a:buNone/>
              <a:defRPr sz="4114"/>
            </a:lvl5pPr>
            <a:lvl6pPr marL="9405290" indent="0">
              <a:buNone/>
              <a:defRPr sz="4114"/>
            </a:lvl6pPr>
            <a:lvl7pPr marL="11286348" indent="0">
              <a:buNone/>
              <a:defRPr sz="4114"/>
            </a:lvl7pPr>
            <a:lvl8pPr marL="13167406" indent="0">
              <a:buNone/>
              <a:defRPr sz="4114"/>
            </a:lvl8pPr>
            <a:lvl9pPr marL="15048464" indent="0">
              <a:buNone/>
              <a:defRPr sz="411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30E9-202A-4058-B2CF-D46C163C8074}" type="datetimeFigureOut">
              <a:rPr lang="es-CO" smtClean="0"/>
              <a:t>22/06/2024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A1BD4-C0E8-4ABF-B81A-1287C83773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992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5161" y="1881082"/>
            <a:ext cx="16178493" cy="6583786"/>
          </a:xfrm>
        </p:spPr>
        <p:txBody>
          <a:bodyPr anchor="b"/>
          <a:lstStyle>
            <a:lvl1pPr>
              <a:defRPr sz="1316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325309" y="4062616"/>
            <a:ext cx="25394424" cy="20051808"/>
          </a:xfrm>
        </p:spPr>
        <p:txBody>
          <a:bodyPr anchor="t"/>
          <a:lstStyle>
            <a:lvl1pPr marL="0" indent="0">
              <a:buNone/>
              <a:defRPr sz="13166"/>
            </a:lvl1pPr>
            <a:lvl2pPr marL="1881058" indent="0">
              <a:buNone/>
              <a:defRPr sz="11520"/>
            </a:lvl2pPr>
            <a:lvl3pPr marL="3762116" indent="0">
              <a:buNone/>
              <a:defRPr sz="9874"/>
            </a:lvl3pPr>
            <a:lvl4pPr marL="5643174" indent="0">
              <a:buNone/>
              <a:defRPr sz="8229"/>
            </a:lvl4pPr>
            <a:lvl5pPr marL="7524232" indent="0">
              <a:buNone/>
              <a:defRPr sz="8229"/>
            </a:lvl5pPr>
            <a:lvl6pPr marL="9405290" indent="0">
              <a:buNone/>
              <a:defRPr sz="8229"/>
            </a:lvl6pPr>
            <a:lvl7pPr marL="11286348" indent="0">
              <a:buNone/>
              <a:defRPr sz="8229"/>
            </a:lvl7pPr>
            <a:lvl8pPr marL="13167406" indent="0">
              <a:buNone/>
              <a:defRPr sz="8229"/>
            </a:lvl8pPr>
            <a:lvl9pPr marL="15048464" indent="0">
              <a:buNone/>
              <a:defRPr sz="8229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55161" y="8464868"/>
            <a:ext cx="16178493" cy="15682214"/>
          </a:xfrm>
        </p:spPr>
        <p:txBody>
          <a:bodyPr/>
          <a:lstStyle>
            <a:lvl1pPr marL="0" indent="0">
              <a:buNone/>
              <a:defRPr sz="6583"/>
            </a:lvl1pPr>
            <a:lvl2pPr marL="1881058" indent="0">
              <a:buNone/>
              <a:defRPr sz="5760"/>
            </a:lvl2pPr>
            <a:lvl3pPr marL="3762116" indent="0">
              <a:buNone/>
              <a:defRPr sz="4937"/>
            </a:lvl3pPr>
            <a:lvl4pPr marL="5643174" indent="0">
              <a:buNone/>
              <a:defRPr sz="4114"/>
            </a:lvl4pPr>
            <a:lvl5pPr marL="7524232" indent="0">
              <a:buNone/>
              <a:defRPr sz="4114"/>
            </a:lvl5pPr>
            <a:lvl6pPr marL="9405290" indent="0">
              <a:buNone/>
              <a:defRPr sz="4114"/>
            </a:lvl6pPr>
            <a:lvl7pPr marL="11286348" indent="0">
              <a:buNone/>
              <a:defRPr sz="4114"/>
            </a:lvl7pPr>
            <a:lvl8pPr marL="13167406" indent="0">
              <a:buNone/>
              <a:defRPr sz="4114"/>
            </a:lvl8pPr>
            <a:lvl9pPr marL="15048464" indent="0">
              <a:buNone/>
              <a:defRPr sz="411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30E9-202A-4058-B2CF-D46C163C8074}" type="datetimeFigureOut">
              <a:rPr lang="es-CO" smtClean="0"/>
              <a:t>22/06/2024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A1BD4-C0E8-4ABF-B81A-1287C83773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903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48626" y="1502255"/>
            <a:ext cx="43264574" cy="54538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48626" y="7511263"/>
            <a:ext cx="43264574" cy="17902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48625" y="26152262"/>
            <a:ext cx="11286411" cy="1502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93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A030E9-202A-4058-B2CF-D46C163C8074}" type="datetimeFigureOut">
              <a:rPr lang="es-CO" smtClean="0"/>
              <a:t>22/06/2024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16105" y="26152262"/>
            <a:ext cx="16929616" cy="1502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93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426789" y="26152262"/>
            <a:ext cx="11286411" cy="1502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3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0A1BD4-C0E8-4ABF-B81A-1287C83773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418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762116" rtl="0" eaLnBrk="1" latinLnBrk="0" hangingPunct="1">
        <a:lnSpc>
          <a:spcPct val="90000"/>
        </a:lnSpc>
        <a:spcBef>
          <a:spcPct val="0"/>
        </a:spcBef>
        <a:buNone/>
        <a:defRPr sz="181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40529" indent="-940529" algn="l" defTabSz="3762116" rtl="0" eaLnBrk="1" latinLnBrk="0" hangingPunct="1">
        <a:lnSpc>
          <a:spcPct val="90000"/>
        </a:lnSpc>
        <a:spcBef>
          <a:spcPts val="4114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1pPr>
      <a:lvl2pPr marL="2821587" indent="-940529" algn="l" defTabSz="3762116" rtl="0" eaLnBrk="1" latinLnBrk="0" hangingPunct="1">
        <a:lnSpc>
          <a:spcPct val="90000"/>
        </a:lnSpc>
        <a:spcBef>
          <a:spcPts val="2057"/>
        </a:spcBef>
        <a:buFont typeface="Arial" panose="020B0604020202020204" pitchFamily="34" charset="0"/>
        <a:buChar char="•"/>
        <a:defRPr sz="9874" kern="1200">
          <a:solidFill>
            <a:schemeClr val="tx1"/>
          </a:solidFill>
          <a:latin typeface="+mn-lt"/>
          <a:ea typeface="+mn-ea"/>
          <a:cs typeface="+mn-cs"/>
        </a:defRPr>
      </a:lvl2pPr>
      <a:lvl3pPr marL="4702645" indent="-940529" algn="l" defTabSz="3762116" rtl="0" eaLnBrk="1" latinLnBrk="0" hangingPunct="1">
        <a:lnSpc>
          <a:spcPct val="90000"/>
        </a:lnSpc>
        <a:spcBef>
          <a:spcPts val="2057"/>
        </a:spcBef>
        <a:buFont typeface="Arial" panose="020B0604020202020204" pitchFamily="34" charset="0"/>
        <a:buChar char="•"/>
        <a:defRPr sz="8229" kern="1200">
          <a:solidFill>
            <a:schemeClr val="tx1"/>
          </a:solidFill>
          <a:latin typeface="+mn-lt"/>
          <a:ea typeface="+mn-ea"/>
          <a:cs typeface="+mn-cs"/>
        </a:defRPr>
      </a:lvl3pPr>
      <a:lvl4pPr marL="6583703" indent="-940529" algn="l" defTabSz="3762116" rtl="0" eaLnBrk="1" latinLnBrk="0" hangingPunct="1">
        <a:lnSpc>
          <a:spcPct val="90000"/>
        </a:lnSpc>
        <a:spcBef>
          <a:spcPts val="2057"/>
        </a:spcBef>
        <a:buFont typeface="Arial" panose="020B0604020202020204" pitchFamily="34" charset="0"/>
        <a:buChar char="•"/>
        <a:defRPr sz="7406" kern="1200">
          <a:solidFill>
            <a:schemeClr val="tx1"/>
          </a:solidFill>
          <a:latin typeface="+mn-lt"/>
          <a:ea typeface="+mn-ea"/>
          <a:cs typeface="+mn-cs"/>
        </a:defRPr>
      </a:lvl4pPr>
      <a:lvl5pPr marL="8464761" indent="-940529" algn="l" defTabSz="3762116" rtl="0" eaLnBrk="1" latinLnBrk="0" hangingPunct="1">
        <a:lnSpc>
          <a:spcPct val="90000"/>
        </a:lnSpc>
        <a:spcBef>
          <a:spcPts val="2057"/>
        </a:spcBef>
        <a:buFont typeface="Arial" panose="020B0604020202020204" pitchFamily="34" charset="0"/>
        <a:buChar char="•"/>
        <a:defRPr sz="7406" kern="1200">
          <a:solidFill>
            <a:schemeClr val="tx1"/>
          </a:solidFill>
          <a:latin typeface="+mn-lt"/>
          <a:ea typeface="+mn-ea"/>
          <a:cs typeface="+mn-cs"/>
        </a:defRPr>
      </a:lvl5pPr>
      <a:lvl6pPr marL="10345819" indent="-940529" algn="l" defTabSz="3762116" rtl="0" eaLnBrk="1" latinLnBrk="0" hangingPunct="1">
        <a:lnSpc>
          <a:spcPct val="90000"/>
        </a:lnSpc>
        <a:spcBef>
          <a:spcPts val="2057"/>
        </a:spcBef>
        <a:buFont typeface="Arial" panose="020B0604020202020204" pitchFamily="34" charset="0"/>
        <a:buChar char="•"/>
        <a:defRPr sz="7406" kern="1200">
          <a:solidFill>
            <a:schemeClr val="tx1"/>
          </a:solidFill>
          <a:latin typeface="+mn-lt"/>
          <a:ea typeface="+mn-ea"/>
          <a:cs typeface="+mn-cs"/>
        </a:defRPr>
      </a:lvl6pPr>
      <a:lvl7pPr marL="12226877" indent="-940529" algn="l" defTabSz="3762116" rtl="0" eaLnBrk="1" latinLnBrk="0" hangingPunct="1">
        <a:lnSpc>
          <a:spcPct val="90000"/>
        </a:lnSpc>
        <a:spcBef>
          <a:spcPts val="2057"/>
        </a:spcBef>
        <a:buFont typeface="Arial" panose="020B0604020202020204" pitchFamily="34" charset="0"/>
        <a:buChar char="•"/>
        <a:defRPr sz="7406" kern="1200">
          <a:solidFill>
            <a:schemeClr val="tx1"/>
          </a:solidFill>
          <a:latin typeface="+mn-lt"/>
          <a:ea typeface="+mn-ea"/>
          <a:cs typeface="+mn-cs"/>
        </a:defRPr>
      </a:lvl7pPr>
      <a:lvl8pPr marL="14107935" indent="-940529" algn="l" defTabSz="3762116" rtl="0" eaLnBrk="1" latinLnBrk="0" hangingPunct="1">
        <a:lnSpc>
          <a:spcPct val="90000"/>
        </a:lnSpc>
        <a:spcBef>
          <a:spcPts val="2057"/>
        </a:spcBef>
        <a:buFont typeface="Arial" panose="020B0604020202020204" pitchFamily="34" charset="0"/>
        <a:buChar char="•"/>
        <a:defRPr sz="7406" kern="1200">
          <a:solidFill>
            <a:schemeClr val="tx1"/>
          </a:solidFill>
          <a:latin typeface="+mn-lt"/>
          <a:ea typeface="+mn-ea"/>
          <a:cs typeface="+mn-cs"/>
        </a:defRPr>
      </a:lvl8pPr>
      <a:lvl9pPr marL="15988993" indent="-940529" algn="l" defTabSz="3762116" rtl="0" eaLnBrk="1" latinLnBrk="0" hangingPunct="1">
        <a:lnSpc>
          <a:spcPct val="90000"/>
        </a:lnSpc>
        <a:spcBef>
          <a:spcPts val="2057"/>
        </a:spcBef>
        <a:buFont typeface="Arial" panose="020B0604020202020204" pitchFamily="34" charset="0"/>
        <a:buChar char="•"/>
        <a:defRPr sz="7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62116" rtl="0" eaLnBrk="1" latinLnBrk="0" hangingPunct="1">
        <a:defRPr sz="7406" kern="1200">
          <a:solidFill>
            <a:schemeClr val="tx1"/>
          </a:solidFill>
          <a:latin typeface="+mn-lt"/>
          <a:ea typeface="+mn-ea"/>
          <a:cs typeface="+mn-cs"/>
        </a:defRPr>
      </a:lvl1pPr>
      <a:lvl2pPr marL="1881058" algn="l" defTabSz="3762116" rtl="0" eaLnBrk="1" latinLnBrk="0" hangingPunct="1">
        <a:defRPr sz="7406" kern="1200">
          <a:solidFill>
            <a:schemeClr val="tx1"/>
          </a:solidFill>
          <a:latin typeface="+mn-lt"/>
          <a:ea typeface="+mn-ea"/>
          <a:cs typeface="+mn-cs"/>
        </a:defRPr>
      </a:lvl2pPr>
      <a:lvl3pPr marL="3762116" algn="l" defTabSz="3762116" rtl="0" eaLnBrk="1" latinLnBrk="0" hangingPunct="1">
        <a:defRPr sz="7406" kern="1200">
          <a:solidFill>
            <a:schemeClr val="tx1"/>
          </a:solidFill>
          <a:latin typeface="+mn-lt"/>
          <a:ea typeface="+mn-ea"/>
          <a:cs typeface="+mn-cs"/>
        </a:defRPr>
      </a:lvl3pPr>
      <a:lvl4pPr marL="5643174" algn="l" defTabSz="3762116" rtl="0" eaLnBrk="1" latinLnBrk="0" hangingPunct="1">
        <a:defRPr sz="7406" kern="1200">
          <a:solidFill>
            <a:schemeClr val="tx1"/>
          </a:solidFill>
          <a:latin typeface="+mn-lt"/>
          <a:ea typeface="+mn-ea"/>
          <a:cs typeface="+mn-cs"/>
        </a:defRPr>
      </a:lvl4pPr>
      <a:lvl5pPr marL="7524232" algn="l" defTabSz="3762116" rtl="0" eaLnBrk="1" latinLnBrk="0" hangingPunct="1">
        <a:defRPr sz="7406" kern="1200">
          <a:solidFill>
            <a:schemeClr val="tx1"/>
          </a:solidFill>
          <a:latin typeface="+mn-lt"/>
          <a:ea typeface="+mn-ea"/>
          <a:cs typeface="+mn-cs"/>
        </a:defRPr>
      </a:lvl5pPr>
      <a:lvl6pPr marL="9405290" algn="l" defTabSz="3762116" rtl="0" eaLnBrk="1" latinLnBrk="0" hangingPunct="1">
        <a:defRPr sz="7406" kern="1200">
          <a:solidFill>
            <a:schemeClr val="tx1"/>
          </a:solidFill>
          <a:latin typeface="+mn-lt"/>
          <a:ea typeface="+mn-ea"/>
          <a:cs typeface="+mn-cs"/>
        </a:defRPr>
      </a:lvl6pPr>
      <a:lvl7pPr marL="11286348" algn="l" defTabSz="3762116" rtl="0" eaLnBrk="1" latinLnBrk="0" hangingPunct="1">
        <a:defRPr sz="7406" kern="1200">
          <a:solidFill>
            <a:schemeClr val="tx1"/>
          </a:solidFill>
          <a:latin typeface="+mn-lt"/>
          <a:ea typeface="+mn-ea"/>
          <a:cs typeface="+mn-cs"/>
        </a:defRPr>
      </a:lvl7pPr>
      <a:lvl8pPr marL="13167406" algn="l" defTabSz="3762116" rtl="0" eaLnBrk="1" latinLnBrk="0" hangingPunct="1">
        <a:defRPr sz="7406" kern="1200">
          <a:solidFill>
            <a:schemeClr val="tx1"/>
          </a:solidFill>
          <a:latin typeface="+mn-lt"/>
          <a:ea typeface="+mn-ea"/>
          <a:cs typeface="+mn-cs"/>
        </a:defRPr>
      </a:lvl8pPr>
      <a:lvl9pPr marL="15048464" algn="l" defTabSz="3762116" rtl="0" eaLnBrk="1" latinLnBrk="0" hangingPunct="1">
        <a:defRPr sz="74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4F5AEC0D-3E6A-5F68-FB7B-603D76DDA237}"/>
              </a:ext>
            </a:extLst>
          </p:cNvPr>
          <p:cNvSpPr/>
          <p:nvPr/>
        </p:nvSpPr>
        <p:spPr>
          <a:xfrm>
            <a:off x="7939841" y="-383850"/>
            <a:ext cx="47694180" cy="28922754"/>
          </a:xfrm>
          <a:prstGeom prst="roundRect">
            <a:avLst>
              <a:gd name="adj" fmla="val 21091"/>
            </a:avLst>
          </a:prstGeom>
          <a:gradFill flip="none" rotWithShape="1">
            <a:gsLst>
              <a:gs pos="48000">
                <a:srgbClr val="95CA82"/>
              </a:gs>
              <a:gs pos="76000">
                <a:srgbClr val="94DB7A"/>
              </a:gs>
              <a:gs pos="100000">
                <a:schemeClr val="accent6">
                  <a:lumMod val="40000"/>
                  <a:lumOff val="60000"/>
                </a:schemeClr>
              </a:gs>
              <a:gs pos="0">
                <a:srgbClr val="7DD35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innerShdw blurRad="596900" dist="114300" dir="13500000">
              <a:schemeClr val="bg2">
                <a:lumMod val="10000"/>
                <a:alpha val="43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5558" dirty="0"/>
          </a:p>
        </p:txBody>
      </p:sp>
      <p:pic>
        <p:nvPicPr>
          <p:cNvPr id="3" name="Imagen 2" descr="Fondo negro con letras blancas&#10;&#10;Descripción generada automáticamente con confianza media">
            <a:extLst>
              <a:ext uri="{FF2B5EF4-FFF2-40B4-BE49-F238E27FC236}">
                <a16:creationId xmlns:a16="http://schemas.microsoft.com/office/drawing/2014/main" id="{A1DEC892-325E-7DE8-FA69-237F7BD321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0" y="1173"/>
            <a:ext cx="7040413" cy="7040413"/>
          </a:xfrm>
          <a:prstGeom prst="rect">
            <a:avLst/>
          </a:prstGeom>
          <a:effectLst/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F4067E0-962F-E18F-B0EE-B2E0FBB98BC7}"/>
              </a:ext>
            </a:extLst>
          </p:cNvPr>
          <p:cNvSpPr/>
          <p:nvPr/>
        </p:nvSpPr>
        <p:spPr>
          <a:xfrm>
            <a:off x="995506" y="7041580"/>
            <a:ext cx="5131556" cy="1697655"/>
          </a:xfrm>
          <a:prstGeom prst="roundRect">
            <a:avLst/>
          </a:prstGeom>
          <a:gradFill flip="none" rotWithShape="1">
            <a:gsLst>
              <a:gs pos="20000">
                <a:schemeClr val="tx1">
                  <a:lumMod val="10000"/>
                  <a:lumOff val="90000"/>
                </a:schemeClr>
              </a:gs>
              <a:gs pos="37000">
                <a:srgbClr val="F3F1EB"/>
              </a:gs>
              <a:gs pos="76000">
                <a:srgbClr val="D3D3D3">
                  <a:lumMod val="78000"/>
                  <a:lumOff val="22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innerShdw blurRad="330200" dist="50800" dir="135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5558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75A777AA-25FB-F658-8E58-6D3098DE2CB0}"/>
              </a:ext>
            </a:extLst>
          </p:cNvPr>
          <p:cNvSpPr/>
          <p:nvPr/>
        </p:nvSpPr>
        <p:spPr>
          <a:xfrm>
            <a:off x="995506" y="10062725"/>
            <a:ext cx="5131556" cy="1697655"/>
          </a:xfrm>
          <a:prstGeom prst="roundRect">
            <a:avLst/>
          </a:prstGeom>
          <a:gradFill flip="none" rotWithShape="1">
            <a:gsLst>
              <a:gs pos="20000">
                <a:schemeClr val="tx1">
                  <a:lumMod val="10000"/>
                  <a:lumOff val="90000"/>
                </a:schemeClr>
              </a:gs>
              <a:gs pos="37000">
                <a:srgbClr val="F3F1EB"/>
              </a:gs>
              <a:gs pos="76000">
                <a:srgbClr val="D3D3D3">
                  <a:lumMod val="78000"/>
                  <a:lumOff val="22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innerShdw blurRad="330200" dist="50800" dir="135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5558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3DAA6DA3-F0D6-8351-04DE-72001460AB80}"/>
              </a:ext>
            </a:extLst>
          </p:cNvPr>
          <p:cNvSpPr/>
          <p:nvPr/>
        </p:nvSpPr>
        <p:spPr>
          <a:xfrm>
            <a:off x="995506" y="13083868"/>
            <a:ext cx="5131556" cy="1697655"/>
          </a:xfrm>
          <a:prstGeom prst="roundRect">
            <a:avLst/>
          </a:prstGeom>
          <a:gradFill flip="none" rotWithShape="1">
            <a:gsLst>
              <a:gs pos="20000">
                <a:schemeClr val="tx1">
                  <a:lumMod val="10000"/>
                  <a:lumOff val="90000"/>
                </a:schemeClr>
              </a:gs>
              <a:gs pos="37000">
                <a:srgbClr val="F3F1EB"/>
              </a:gs>
              <a:gs pos="76000">
                <a:srgbClr val="D3D3D3">
                  <a:lumMod val="78000"/>
                  <a:lumOff val="22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innerShdw blurRad="330200" dist="50800" dir="135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5558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071F8832-8532-9407-BF54-3DC0BB9AA6E9}"/>
              </a:ext>
            </a:extLst>
          </p:cNvPr>
          <p:cNvSpPr/>
          <p:nvPr/>
        </p:nvSpPr>
        <p:spPr>
          <a:xfrm>
            <a:off x="995506" y="16085921"/>
            <a:ext cx="5131556" cy="1697655"/>
          </a:xfrm>
          <a:prstGeom prst="roundRect">
            <a:avLst/>
          </a:prstGeom>
          <a:gradFill flip="none" rotWithShape="1">
            <a:gsLst>
              <a:gs pos="20000">
                <a:schemeClr val="tx1">
                  <a:lumMod val="10000"/>
                  <a:lumOff val="90000"/>
                </a:schemeClr>
              </a:gs>
              <a:gs pos="37000">
                <a:srgbClr val="F3F1EB"/>
              </a:gs>
              <a:gs pos="76000">
                <a:srgbClr val="D3D3D3">
                  <a:lumMod val="78000"/>
                  <a:lumOff val="22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innerShdw blurRad="330200" dist="50800" dir="135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5558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7D5A4DE1-B7DB-0E0D-4718-4E48E2CCB7BF}"/>
              </a:ext>
            </a:extLst>
          </p:cNvPr>
          <p:cNvSpPr/>
          <p:nvPr/>
        </p:nvSpPr>
        <p:spPr>
          <a:xfrm>
            <a:off x="995506" y="19087969"/>
            <a:ext cx="5131556" cy="1697655"/>
          </a:xfrm>
          <a:prstGeom prst="roundRect">
            <a:avLst/>
          </a:prstGeom>
          <a:gradFill flip="none" rotWithShape="1">
            <a:gsLst>
              <a:gs pos="20000">
                <a:schemeClr val="tx1">
                  <a:lumMod val="10000"/>
                  <a:lumOff val="90000"/>
                </a:schemeClr>
              </a:gs>
              <a:gs pos="37000">
                <a:srgbClr val="F3F1EB"/>
              </a:gs>
              <a:gs pos="76000">
                <a:srgbClr val="D3D3D3">
                  <a:lumMod val="78000"/>
                  <a:lumOff val="22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innerShdw blurRad="330200" dist="50800" dir="135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5558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36EE612-32B8-CA50-DA3F-15B1942AD225}"/>
              </a:ext>
            </a:extLst>
          </p:cNvPr>
          <p:cNvSpPr txBox="1"/>
          <p:nvPr/>
        </p:nvSpPr>
        <p:spPr>
          <a:xfrm>
            <a:off x="1510884" y="7480634"/>
            <a:ext cx="4100800" cy="7679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4390" dirty="0">
                <a:latin typeface="Montserrat SemiBold" pitchFamily="2" charset="0"/>
                <a:ea typeface="Source Sans Pro" panose="020B0503030403020204" pitchFamily="34" charset="0"/>
                <a:cs typeface="Segoe UI" panose="020B0502040204020203" pitchFamily="34" charset="0"/>
              </a:rPr>
              <a:t>Temperatura</a:t>
            </a:r>
            <a:endParaRPr lang="es-CO" sz="6035" dirty="0">
              <a:latin typeface="Montserrat SemiBold" pitchFamily="2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F715334-1BB0-F7D6-1806-585A7EC35091}"/>
              </a:ext>
            </a:extLst>
          </p:cNvPr>
          <p:cNvSpPr txBox="1"/>
          <p:nvPr/>
        </p:nvSpPr>
        <p:spPr>
          <a:xfrm>
            <a:off x="1465526" y="10508068"/>
            <a:ext cx="4191513" cy="7679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4390" dirty="0">
                <a:latin typeface="Montserrat SemiBold" pitchFamily="2" charset="0"/>
                <a:ea typeface="Source Sans Pro" panose="020B0503030403020204" pitchFamily="34" charset="0"/>
                <a:cs typeface="Segoe UI" panose="020B0502040204020203" pitchFamily="34" charset="0"/>
              </a:rPr>
              <a:t>Precipitación</a:t>
            </a:r>
            <a:endParaRPr lang="es-CO" sz="6035" dirty="0">
              <a:latin typeface="Montserrat SemiBold" pitchFamily="2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60BFB27-2030-E479-0677-D5E77FADB647}"/>
              </a:ext>
            </a:extLst>
          </p:cNvPr>
          <p:cNvSpPr txBox="1"/>
          <p:nvPr/>
        </p:nvSpPr>
        <p:spPr>
          <a:xfrm>
            <a:off x="1798474" y="13295918"/>
            <a:ext cx="3514035" cy="1273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838" dirty="0">
                <a:latin typeface="Montserrat SemiBold" pitchFamily="2" charset="0"/>
                <a:ea typeface="Source Sans Pro" panose="020B0503030403020204" pitchFamily="34" charset="0"/>
                <a:cs typeface="Segoe UI" panose="020B0502040204020203" pitchFamily="34" charset="0"/>
              </a:rPr>
              <a:t>Delitos ambientales</a:t>
            </a:r>
            <a:endParaRPr lang="es-CO" sz="5760" dirty="0">
              <a:latin typeface="Montserrat SemiBold" pitchFamily="2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E761EEA-4336-5A3C-4BD1-2018155B3765}"/>
              </a:ext>
            </a:extLst>
          </p:cNvPr>
          <p:cNvSpPr txBox="1"/>
          <p:nvPr/>
        </p:nvSpPr>
        <p:spPr>
          <a:xfrm>
            <a:off x="1853843" y="16278079"/>
            <a:ext cx="3287632" cy="1273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838" dirty="0">
                <a:latin typeface="Montserrat SemiBold" pitchFamily="2" charset="0"/>
                <a:ea typeface="Source Sans Pro" panose="020B0503030403020204" pitchFamily="34" charset="0"/>
                <a:cs typeface="Segoe UI" panose="020B0502040204020203" pitchFamily="34" charset="0"/>
              </a:rPr>
              <a:t>Presión atmosférica</a:t>
            </a:r>
            <a:endParaRPr lang="es-CO" sz="5760" dirty="0">
              <a:latin typeface="Montserrat SemiBold" pitchFamily="2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F583ED4-9191-5F84-C163-3B33B3F76A4A}"/>
              </a:ext>
            </a:extLst>
          </p:cNvPr>
          <p:cNvSpPr txBox="1"/>
          <p:nvPr/>
        </p:nvSpPr>
        <p:spPr>
          <a:xfrm>
            <a:off x="1392863" y="19533075"/>
            <a:ext cx="4209592" cy="7679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4390" dirty="0">
                <a:latin typeface="Montserrat SemiBold" pitchFamily="2" charset="0"/>
                <a:ea typeface="Source Sans Pro" panose="020B0503030403020204" pitchFamily="34" charset="0"/>
                <a:cs typeface="Segoe UI" panose="020B0502040204020203" pitchFamily="34" charset="0"/>
              </a:rPr>
              <a:t>Emergencias</a:t>
            </a:r>
            <a:endParaRPr lang="es-CO" sz="5760" dirty="0">
              <a:latin typeface="Montserrat SemiBold" pitchFamily="2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759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4F5AEC0D-3E6A-5F68-FB7B-603D76DDA237}"/>
              </a:ext>
            </a:extLst>
          </p:cNvPr>
          <p:cNvSpPr/>
          <p:nvPr/>
        </p:nvSpPr>
        <p:spPr>
          <a:xfrm>
            <a:off x="0" y="1163"/>
            <a:ext cx="50161825" cy="28215062"/>
          </a:xfrm>
          <a:prstGeom prst="roundRect">
            <a:avLst>
              <a:gd name="adj" fmla="val 0"/>
            </a:avLst>
          </a:prstGeom>
          <a:gradFill flip="none" rotWithShape="1">
            <a:gsLst>
              <a:gs pos="20000">
                <a:schemeClr val="tx1">
                  <a:lumMod val="10000"/>
                  <a:lumOff val="90000"/>
                </a:schemeClr>
              </a:gs>
              <a:gs pos="37000">
                <a:srgbClr val="F3F1EB"/>
              </a:gs>
              <a:gs pos="76000">
                <a:srgbClr val="D3D3D3">
                  <a:lumMod val="78000"/>
                  <a:lumOff val="22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innerShdw blurRad="330200" dist="50800" dir="135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5558" dirty="0"/>
          </a:p>
        </p:txBody>
      </p:sp>
    </p:spTree>
    <p:extLst>
      <p:ext uri="{BB962C8B-B14F-4D97-AF65-F5344CB8AC3E}">
        <p14:creationId xmlns:p14="http://schemas.microsoft.com/office/powerpoint/2010/main" val="18451354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</TotalTime>
  <Words>9</Words>
  <Application>Microsoft Office PowerPoint</Application>
  <PresentationFormat>Personalizado</PresentationFormat>
  <Paragraphs>7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Montserrat SemiBold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 GARCIA CHAGUEZA</dc:creator>
  <cp:lastModifiedBy>MARTIN GARCIA CHAGUEZA</cp:lastModifiedBy>
  <cp:revision>11</cp:revision>
  <dcterms:created xsi:type="dcterms:W3CDTF">2024-06-13T01:01:51Z</dcterms:created>
  <dcterms:modified xsi:type="dcterms:W3CDTF">2024-06-22T17:15:15Z</dcterms:modified>
</cp:coreProperties>
</file>