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4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2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2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6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8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v.es/sto/cursos/c++/curso95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ANL">
            <a:extLst>
              <a:ext uri="{FF2B5EF4-FFF2-40B4-BE49-F238E27FC236}">
                <a16:creationId xmlns:a16="http://schemas.microsoft.com/office/drawing/2014/main" id="{6D565ABA-58FE-45CF-BEB6-CE2C070B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4551" y="468953"/>
            <a:ext cx="1883297" cy="10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FIME">
            <a:extLst>
              <a:ext uri="{FF2B5EF4-FFF2-40B4-BE49-F238E27FC236}">
                <a16:creationId xmlns:a16="http://schemas.microsoft.com/office/drawing/2014/main" id="{B6144B5B-55F3-4C4C-82AB-FA87EA11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0990" y="463825"/>
            <a:ext cx="2340507" cy="96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75DD28-CAD3-4461-82AC-EEF5C52B8D2D}"/>
              </a:ext>
            </a:extLst>
          </p:cNvPr>
          <p:cNvSpPr txBox="1"/>
          <p:nvPr/>
        </p:nvSpPr>
        <p:spPr>
          <a:xfrm>
            <a:off x="4306784" y="949122"/>
            <a:ext cx="355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PROGRAMACION ESTRUCTURADA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39A018-F2FB-4C60-BF33-4EFA27F2EA58}"/>
              </a:ext>
            </a:extLst>
          </p:cNvPr>
          <p:cNvSpPr txBox="1"/>
          <p:nvPr/>
        </p:nvSpPr>
        <p:spPr>
          <a:xfrm>
            <a:off x="4306783" y="1318454"/>
            <a:ext cx="355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ING. PABLO DE LEON CEPEDA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098CAF8-DC21-406F-93DA-6A2E4B0A960C}"/>
              </a:ext>
            </a:extLst>
          </p:cNvPr>
          <p:cNvSpPr txBox="1"/>
          <p:nvPr/>
        </p:nvSpPr>
        <p:spPr>
          <a:xfrm>
            <a:off x="3158613" y="2782669"/>
            <a:ext cx="587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ALUMNO: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0DE812-AB11-4F03-8418-5BEB92E13CF9}"/>
              </a:ext>
            </a:extLst>
          </p:cNvPr>
          <p:cNvSpPr txBox="1"/>
          <p:nvPr/>
        </p:nvSpPr>
        <p:spPr>
          <a:xfrm>
            <a:off x="5303167" y="3755832"/>
            <a:ext cx="1585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GRUPO:</a:t>
            </a:r>
          </a:p>
          <a:p>
            <a:pPr algn="ctr"/>
            <a:r>
              <a:rPr lang="es-MX" b="1" dirty="0">
                <a:solidFill>
                  <a:schemeClr val="bg1"/>
                </a:solidFill>
              </a:rPr>
              <a:t>033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SALON:</a:t>
            </a:r>
          </a:p>
          <a:p>
            <a:pPr algn="ctr"/>
            <a:r>
              <a:rPr lang="es-MX" b="1" dirty="0">
                <a:solidFill>
                  <a:schemeClr val="bg1"/>
                </a:solidFill>
              </a:rPr>
              <a:t>1301</a:t>
            </a:r>
          </a:p>
          <a:p>
            <a:pPr algn="ctr"/>
            <a:endParaRPr lang="es-MX" dirty="0">
              <a:solidFill>
                <a:schemeClr val="bg1"/>
              </a:solidFill>
            </a:endParaRPr>
          </a:p>
          <a:p>
            <a:pPr algn="ctr"/>
            <a:r>
              <a:rPr lang="es-MX" dirty="0">
                <a:solidFill>
                  <a:schemeClr val="bg1"/>
                </a:solidFill>
              </a:rPr>
              <a:t>HORA:</a:t>
            </a:r>
          </a:p>
          <a:p>
            <a:pPr algn="ctr"/>
            <a:r>
              <a:rPr lang="es-MX" b="1" dirty="0">
                <a:solidFill>
                  <a:schemeClr val="bg1"/>
                </a:solidFill>
              </a:rPr>
              <a:t>M1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891FB4-91D8-44A1-9ADC-2AA2494A012E}"/>
              </a:ext>
            </a:extLst>
          </p:cNvPr>
          <p:cNvSpPr txBox="1"/>
          <p:nvPr/>
        </p:nvSpPr>
        <p:spPr>
          <a:xfrm>
            <a:off x="3158613" y="1912225"/>
            <a:ext cx="5874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ACTIVIDAD:</a:t>
            </a:r>
          </a:p>
          <a:p>
            <a:pPr algn="ctr"/>
            <a:r>
              <a:rPr lang="es-MX" b="1" dirty="0">
                <a:solidFill>
                  <a:schemeClr val="bg1"/>
                </a:solidFill>
              </a:rPr>
              <a:t>FUNCIONAMIENTO DE UNA EMPRESA RESPECTO AL COMPORTAMIENTO DE SUS VENTAS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0A764221-F54A-44E5-BD92-86E8F98B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075" y="4747836"/>
            <a:ext cx="1668269" cy="16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9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2A8D67-EDB3-454F-ACAE-39EDD7899EBB}"/>
              </a:ext>
            </a:extLst>
          </p:cNvPr>
          <p:cNvSpPr/>
          <p:nvPr/>
        </p:nvSpPr>
        <p:spPr>
          <a:xfrm>
            <a:off x="1442311" y="3429000"/>
            <a:ext cx="8620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INTRODUCCION</a:t>
            </a:r>
          </a:p>
          <a:p>
            <a:r>
              <a:rPr lang="es-MX" dirty="0">
                <a:solidFill>
                  <a:schemeClr val="bg1"/>
                </a:solidFill>
              </a:rPr>
              <a:t>Para comenzar a estudiar cualquier lenguaje de programación se debe conocer cuales son los conceptos que soporta, es decir, el tipo de programación que vamos a poder realizar con él. </a:t>
            </a:r>
          </a:p>
          <a:p>
            <a:r>
              <a:rPr lang="es-MX" dirty="0">
                <a:solidFill>
                  <a:schemeClr val="bg1"/>
                </a:solidFill>
              </a:rPr>
              <a:t>Este programa mostrara la siguiente información: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>
                <a:solidFill>
                  <a:schemeClr val="bg1"/>
                </a:solidFill>
              </a:rPr>
              <a:t>Venta total del trimestre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>
                <a:solidFill>
                  <a:schemeClr val="bg1"/>
                </a:solidFill>
              </a:rPr>
              <a:t>Venta total al año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>
                <a:solidFill>
                  <a:schemeClr val="bg1"/>
                </a:solidFill>
              </a:rPr>
              <a:t>Producto más y menos vendido al año</a:t>
            </a:r>
          </a:p>
          <a:p>
            <a:pPr marL="342900" indent="-342900">
              <a:buFont typeface="+mj-lt"/>
              <a:buAutoNum type="alphaLcParenR"/>
            </a:pPr>
            <a:r>
              <a:rPr lang="es-MX" dirty="0">
                <a:solidFill>
                  <a:schemeClr val="bg1"/>
                </a:solidFill>
              </a:rPr>
              <a:t>Producto más y menos por trimestre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1EEB9-A8FD-45DF-A015-5887ECC886C3}"/>
              </a:ext>
            </a:extLst>
          </p:cNvPr>
          <p:cNvSpPr/>
          <p:nvPr/>
        </p:nvSpPr>
        <p:spPr>
          <a:xfrm>
            <a:off x="1442311" y="566678"/>
            <a:ext cx="86208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OBJETIVO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algn="just"/>
            <a:r>
              <a:rPr lang="es-MX" dirty="0">
                <a:solidFill>
                  <a:schemeClr val="bg1"/>
                </a:solidFill>
              </a:rPr>
              <a:t>Crear un programa que registre el funcionamiento de una empresa respecto al comportamiento de sus ventas.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La cual de manera trimestral vaya proporcionando dicha información: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Platos térmicos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Vasos térmicos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Cubiertos térmicos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Material de cocina térmica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0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1EBD11-E92C-4447-B20E-590947D57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7" t="55387" r="38586" b="10125"/>
          <a:stretch/>
        </p:blipFill>
        <p:spPr>
          <a:xfrm>
            <a:off x="5970104" y="1911625"/>
            <a:ext cx="5923722" cy="3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2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FF2DBB3-625D-457A-8AAF-D7A8D8666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35615" b="79515"/>
          <a:stretch/>
        </p:blipFill>
        <p:spPr>
          <a:xfrm>
            <a:off x="3099582" y="238788"/>
            <a:ext cx="5992836" cy="11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745AD8B-2259-4FCD-B78D-849813347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04" r="51631" b="21919"/>
          <a:stretch/>
        </p:blipFill>
        <p:spPr>
          <a:xfrm>
            <a:off x="2398071" y="795130"/>
            <a:ext cx="7395858" cy="52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34490E7-A6FF-410A-B2BF-06562F80A1DF}"/>
              </a:ext>
            </a:extLst>
          </p:cNvPr>
          <p:cNvSpPr/>
          <p:nvPr/>
        </p:nvSpPr>
        <p:spPr>
          <a:xfrm>
            <a:off x="1785581" y="3154825"/>
            <a:ext cx="8620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BIBLIOGRAFIA</a:t>
            </a:r>
          </a:p>
          <a:p>
            <a:endParaRPr lang="es-MX" b="1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  <a:hlinkClick r:id="rId2"/>
              </a:rPr>
              <a:t>https://www.uv.es/sto/cursos/c++/curso95.pdf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Apuntes de clase con base a lo enseñado por el profesor.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A32ED2-649F-4CC1-BD0D-D6CF34A7EC15}"/>
              </a:ext>
            </a:extLst>
          </p:cNvPr>
          <p:cNvSpPr/>
          <p:nvPr/>
        </p:nvSpPr>
        <p:spPr>
          <a:xfrm>
            <a:off x="1785581" y="874302"/>
            <a:ext cx="8620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CONCLUSIÓN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/>
              <a:t>De acuerdo a la forma de trabajo, y lo visto en clase, podemos concluir que:</a:t>
            </a:r>
          </a:p>
          <a:p>
            <a:r>
              <a:rPr lang="es-MX" dirty="0"/>
              <a:t>Los arreglos y ciclos, son posiblemente las estructuras de datos más fáciles, rápidas y sencillas de estudiar, aprender y entender.</a:t>
            </a:r>
          </a:p>
          <a:p>
            <a:r>
              <a:rPr lang="es-MX" dirty="0"/>
              <a:t>La resolución de una función relacionada con arreglos, es fácil y rápida, en especial porque no se requieren demasiadas líneas de código, por ende la solución es inmediata.</a:t>
            </a:r>
          </a:p>
        </p:txBody>
      </p:sp>
    </p:spTree>
    <p:extLst>
      <p:ext uri="{BB962C8B-B14F-4D97-AF65-F5344CB8AC3E}">
        <p14:creationId xmlns:p14="http://schemas.microsoft.com/office/powerpoint/2010/main" val="413421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512</TotalTime>
  <Words>168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57</cp:revision>
  <dcterms:created xsi:type="dcterms:W3CDTF">2018-01-30T20:32:24Z</dcterms:created>
  <dcterms:modified xsi:type="dcterms:W3CDTF">2018-06-15T01:15:12Z</dcterms:modified>
</cp:coreProperties>
</file>