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"/>
  </p:notesMasterIdLst>
  <p:sldIdLst>
    <p:sldId id="256" r:id="rId2"/>
    <p:sldId id="258" r:id="rId3"/>
    <p:sldId id="263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80C67-09BF-4951-B180-A9CC3C37081F}" type="datetimeFigureOut">
              <a:rPr lang="es-ES"/>
              <a:t>01/11/2016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B3DB3-C636-4E0F-9457-6F883909EA4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B3DB3-C636-4E0F-9457-6F883909EA4F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42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B3DB3-C636-4E0F-9457-6F883909EA4F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36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B3DB3-C636-4E0F-9457-6F883909EA4F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58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B3DB3-C636-4E0F-9457-6F883909EA4F}" type="slidenum">
              <a:rPr lang="es-ES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13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B3DB3-C636-4E0F-9457-6F883909EA4F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5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B3DB3-C636-4E0F-9457-6F883909EA4F}" type="slidenum">
              <a:rPr lang="es-ES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712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B3DB3-C636-4E0F-9457-6F883909EA4F}" type="slidenum">
              <a:rPr lang="es-ES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29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24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57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20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16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15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64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5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33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03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01/11/2016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13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70" y="3520010"/>
            <a:ext cx="3843130" cy="27499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Visualización de Datos de transporte en Bahía Blanca, Argentina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Mario A. varón</a:t>
            </a:r>
          </a:p>
          <a:p>
            <a:r>
              <a:rPr lang="es-ES" dirty="0"/>
              <a:t>Juan Sebastián Martínez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Caracterización del Problema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sz="3200" dirty="0"/>
              <a:t>Datos de </a:t>
            </a:r>
            <a:r>
              <a:rPr lang="es-CO" sz="3200" dirty="0" err="1"/>
              <a:t>AVL</a:t>
            </a:r>
            <a:r>
              <a:rPr lang="es-CO" sz="3200" dirty="0"/>
              <a:t> de los buses en la provincia de Bahía Blanca en Argentina.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3200" dirty="0"/>
              <a:t>Datos desde el 2010 hasta el 2015.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3200" dirty="0"/>
              <a:t>Datos para 23 rutas</a:t>
            </a:r>
            <a:r>
              <a:rPr lang="es-CO" sz="3200" dirty="0">
                <a:sym typeface="Wingdings" panose="05000000000000000000" pitchFamily="2" charset="2"/>
              </a:rPr>
              <a:t> Velocidad durante el trayecto y cantidad de pasajeros.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3200" dirty="0"/>
              <a:t>Archivos de Texto en extensión </a:t>
            </a:r>
            <a:r>
              <a:rPr lang="es-CO" sz="3200" dirty="0" err="1"/>
              <a:t>KML</a:t>
            </a:r>
            <a:r>
              <a:rPr lang="es-CO" sz="3200" dirty="0"/>
              <a:t> (Google </a:t>
            </a:r>
            <a:r>
              <a:rPr lang="es-CO" sz="3200" dirty="0" err="1"/>
              <a:t>Maps</a:t>
            </a:r>
            <a:r>
              <a:rPr lang="es-CO" sz="3200" dirty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49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CO" sz="3200" dirty="0" err="1"/>
              <a:t>ATIS</a:t>
            </a:r>
            <a:r>
              <a:rPr lang="es-CO" sz="3200" dirty="0"/>
              <a:t> (Sistemas de Información de Tráfico avanzado al viajero) en rutas públicas.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3200" dirty="0"/>
              <a:t>Cambiar la decisión que maximiza su utilidad (cambiar de modo, cambiar de ruta, cambiar la hora de salida o cancelar el viaje).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O" sz="3200" dirty="0"/>
              <a:t>Cantidad de Pasajeros </a:t>
            </a:r>
            <a:r>
              <a:rPr lang="es-CO" sz="3200" dirty="0">
                <a:sym typeface="Wingdings" panose="05000000000000000000" pitchFamily="2" charset="2"/>
              </a:rPr>
              <a:t> Optimización de la tarifa.  Modelación Macroscópica (</a:t>
            </a:r>
            <a:r>
              <a:rPr lang="es-CO" sz="3200" dirty="0" err="1">
                <a:sym typeface="Wingdings" panose="05000000000000000000" pitchFamily="2" charset="2"/>
              </a:rPr>
              <a:t>i.e</a:t>
            </a:r>
            <a:r>
              <a:rPr lang="es-CO" sz="3200" dirty="0">
                <a:sym typeface="Wingdings" panose="05000000000000000000" pitchFamily="2" charset="2"/>
              </a:rPr>
              <a:t> poner/eliminar rutas para matrices O-D). </a:t>
            </a:r>
            <a:endParaRPr lang="es-CO" sz="3200" dirty="0"/>
          </a:p>
          <a:p>
            <a:pPr>
              <a:buFont typeface="Arial" panose="020B0604020202020204" pitchFamily="34" charset="0"/>
              <a:buChar char="•"/>
            </a:pPr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17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70" y="3520010"/>
            <a:ext cx="3843130" cy="27499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?</a:t>
            </a:r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Datos geográficos (</a:t>
            </a:r>
            <a:r>
              <a:rPr lang="es-CO" dirty="0" err="1"/>
              <a:t>geometry-spatial</a:t>
            </a:r>
            <a:r>
              <a:rPr lang="es-CO" dirty="0"/>
              <a:t>)  con varios atributos cuantitativos secuenciales, entre estos: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Velocidad de desplazamiento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Cantidad de pasajeros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Distancia recorrida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Rumbos y estados del vehículo clasificados por datos categóricos, como la placa del bus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334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70" y="3520010"/>
            <a:ext cx="3843130" cy="27499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?</a:t>
            </a:r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Descubrir la distribución de los datos de velocidad de desplazamiento promedio por día por ruta de transporte público.</a:t>
            </a:r>
          </a:p>
          <a:p>
            <a:r>
              <a:rPr lang="es-CO" dirty="0"/>
              <a:t>Explorar los </a:t>
            </a:r>
            <a:r>
              <a:rPr lang="es-CO" dirty="0" err="1"/>
              <a:t>Outliers</a:t>
            </a:r>
            <a:r>
              <a:rPr lang="es-CO" dirty="0"/>
              <a:t> de velocidad para identificar eventos de congestión no recurrente o recurrente.</a:t>
            </a:r>
          </a:p>
          <a:p>
            <a:r>
              <a:rPr lang="es-CO" dirty="0"/>
              <a:t>Identificar los puntos geográficos de las rutas de los buses donde su velocidad de desplazamiento es menor.</a:t>
            </a:r>
          </a:p>
          <a:p>
            <a:r>
              <a:rPr lang="es-CO" dirty="0"/>
              <a:t>Descubrir la cantidad de pasajeros que viajan por ruta por día.</a:t>
            </a:r>
          </a:p>
          <a:p>
            <a:r>
              <a:rPr lang="es-CO" dirty="0"/>
              <a:t>Identificar las rutas con menor/mayor cantidad de demanda por trayecto origen-destino.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795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?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02" y="1737360"/>
            <a:ext cx="7853156" cy="45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70" y="3520010"/>
            <a:ext cx="3843130" cy="27499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del Experto</a:t>
            </a:r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visualización cumple con las tareas pactadas.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más pertinente visualizar los datos en intervalos de media hora.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conveniente visualizar las </a:t>
            </a:r>
            <a:r>
              <a:rPr lang="es-ES" dirty="0" err="1"/>
              <a:t>polilineas</a:t>
            </a:r>
            <a:r>
              <a:rPr lang="es-ES" dirty="0"/>
              <a:t> de las rutas de los buses.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Sería interesante obtener una matriz “origen-destino” para los datos de pasajeros.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importante ubicar las estaciones de parada de los buses en </a:t>
            </a:r>
            <a:r>
              <a:rPr lang="es-ES"/>
              <a:t>el mapa.</a:t>
            </a:r>
          </a:p>
        </p:txBody>
      </p:sp>
    </p:spTree>
    <p:extLst>
      <p:ext uri="{BB962C8B-B14F-4D97-AF65-F5344CB8AC3E}">
        <p14:creationId xmlns:p14="http://schemas.microsoft.com/office/powerpoint/2010/main" val="25354345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283</Words>
  <Application>Microsoft Office PowerPoint</Application>
  <PresentationFormat>Panorámica</PresentationFormat>
  <Paragraphs>38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Retrospección</vt:lpstr>
      <vt:lpstr>Visualización de Datos de transporte en Bahía Blanca, Argentina </vt:lpstr>
      <vt:lpstr>Caracterización del Problema</vt:lpstr>
      <vt:lpstr>Estado del Arte</vt:lpstr>
      <vt:lpstr>What?</vt:lpstr>
      <vt:lpstr>Why?</vt:lpstr>
      <vt:lpstr>How?</vt:lpstr>
      <vt:lpstr>Análisis del Experto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js.martinez777</dc:creator>
  <cp:lastModifiedBy>Ing Mario Varon</cp:lastModifiedBy>
  <cp:revision>8</cp:revision>
  <dcterms:modified xsi:type="dcterms:W3CDTF">2016-11-02T00:10:52Z</dcterms:modified>
</cp:coreProperties>
</file>