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B07E1-7425-4ACA-A3DC-8B8B1708B987}" v="8" dt="2023-10-05T00:36:35.374"/>
    <p1510:client id="{D124CA60-F9DF-429C-95B6-3791C1A68830}" v="117" dt="2023-10-05T00:14:23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52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Valderrama Basante" userId="b6e7cf2074145fc8" providerId="LiveId" clId="{3E7B07E1-7425-4ACA-A3DC-8B8B1708B987}"/>
    <pc:docChg chg="undo custSel modSld">
      <pc:chgData name="David Valderrama Basante" userId="b6e7cf2074145fc8" providerId="LiveId" clId="{3E7B07E1-7425-4ACA-A3DC-8B8B1708B987}" dt="2023-10-05T07:05:04.303" v="765" actId="33524"/>
      <pc:docMkLst>
        <pc:docMk/>
      </pc:docMkLst>
      <pc:sldChg chg="addSp modSp mod">
        <pc:chgData name="David Valderrama Basante" userId="b6e7cf2074145fc8" providerId="LiveId" clId="{3E7B07E1-7425-4ACA-A3DC-8B8B1708B987}" dt="2023-10-05T07:05:04.303" v="765" actId="33524"/>
        <pc:sldMkLst>
          <pc:docMk/>
          <pc:sldMk cId="4208701772" sldId="256"/>
        </pc:sldMkLst>
        <pc:spChg chg="mod">
          <ac:chgData name="David Valderrama Basante" userId="b6e7cf2074145fc8" providerId="LiveId" clId="{3E7B07E1-7425-4ACA-A3DC-8B8B1708B987}" dt="2023-10-05T00:39:24.743" v="74" actId="790"/>
          <ac:spMkLst>
            <pc:docMk/>
            <pc:sldMk cId="4208701772" sldId="256"/>
            <ac:spMk id="3" creationId="{028E6BAD-5585-4D45-8C07-87A86D2CE510}"/>
          </ac:spMkLst>
        </pc:spChg>
        <pc:spChg chg="mod">
          <ac:chgData name="David Valderrama Basante" userId="b6e7cf2074145fc8" providerId="LiveId" clId="{3E7B07E1-7425-4ACA-A3DC-8B8B1708B987}" dt="2023-10-05T00:26:03.176" v="27" actId="17032"/>
          <ac:spMkLst>
            <pc:docMk/>
            <pc:sldMk cId="4208701772" sldId="256"/>
            <ac:spMk id="4" creationId="{00000000-0000-0000-0000-000000000000}"/>
          </ac:spMkLst>
        </pc:spChg>
        <pc:spChg chg="mod">
          <ac:chgData name="David Valderrama Basante" userId="b6e7cf2074145fc8" providerId="LiveId" clId="{3E7B07E1-7425-4ACA-A3DC-8B8B1708B987}" dt="2023-10-05T00:39:48.170" v="77" actId="790"/>
          <ac:spMkLst>
            <pc:docMk/>
            <pc:sldMk cId="4208701772" sldId="256"/>
            <ac:spMk id="5" creationId="{D12E9DC7-5E90-0867-9A5E-5841CCB44D89}"/>
          </ac:spMkLst>
        </pc:spChg>
        <pc:spChg chg="mod">
          <ac:chgData name="David Valderrama Basante" userId="b6e7cf2074145fc8" providerId="LiveId" clId="{3E7B07E1-7425-4ACA-A3DC-8B8B1708B987}" dt="2023-10-05T00:43:33.897" v="136" actId="20577"/>
          <ac:spMkLst>
            <pc:docMk/>
            <pc:sldMk cId="4208701772" sldId="256"/>
            <ac:spMk id="6" creationId="{90400CB3-EDB4-4724-A3E1-9D2818261C5F}"/>
          </ac:spMkLst>
        </pc:spChg>
        <pc:spChg chg="mod">
          <ac:chgData name="David Valderrama Basante" userId="b6e7cf2074145fc8" providerId="LiveId" clId="{3E7B07E1-7425-4ACA-A3DC-8B8B1708B987}" dt="2023-10-05T00:39:24.743" v="74" actId="790"/>
          <ac:spMkLst>
            <pc:docMk/>
            <pc:sldMk cId="4208701772" sldId="256"/>
            <ac:spMk id="7" creationId="{00000000-0000-0000-0000-000000000000}"/>
          </ac:spMkLst>
        </pc:spChg>
        <pc:spChg chg="add mod">
          <ac:chgData name="David Valderrama Basante" userId="b6e7cf2074145fc8" providerId="LiveId" clId="{3E7B07E1-7425-4ACA-A3DC-8B8B1708B987}" dt="2023-10-05T00:39:53.109" v="78" actId="790"/>
          <ac:spMkLst>
            <pc:docMk/>
            <pc:sldMk cId="4208701772" sldId="256"/>
            <ac:spMk id="9" creationId="{1233C009-0014-AB98-54AE-E1605CE68250}"/>
          </ac:spMkLst>
        </pc:spChg>
        <pc:spChg chg="mod">
          <ac:chgData name="David Valderrama Basante" userId="b6e7cf2074145fc8" providerId="LiveId" clId="{3E7B07E1-7425-4ACA-A3DC-8B8B1708B987}" dt="2023-10-05T00:39:24.743" v="74" actId="790"/>
          <ac:spMkLst>
            <pc:docMk/>
            <pc:sldMk cId="4208701772" sldId="256"/>
            <ac:spMk id="10" creationId="{85DBF1E7-A4F3-4497-9E98-E325F48A2C96}"/>
          </ac:spMkLst>
        </pc:spChg>
        <pc:spChg chg="mod">
          <ac:chgData name="David Valderrama Basante" userId="b6e7cf2074145fc8" providerId="LiveId" clId="{3E7B07E1-7425-4ACA-A3DC-8B8B1708B987}" dt="2023-10-05T00:57:57.431" v="675" actId="20577"/>
          <ac:spMkLst>
            <pc:docMk/>
            <pc:sldMk cId="4208701772" sldId="256"/>
            <ac:spMk id="11" creationId="{00000000-0000-0000-0000-000000000000}"/>
          </ac:spMkLst>
        </pc:spChg>
        <pc:spChg chg="mod">
          <ac:chgData name="David Valderrama Basante" userId="b6e7cf2074145fc8" providerId="LiveId" clId="{3E7B07E1-7425-4ACA-A3DC-8B8B1708B987}" dt="2023-10-05T00:39:38.273" v="75" actId="790"/>
          <ac:spMkLst>
            <pc:docMk/>
            <pc:sldMk cId="4208701772" sldId="256"/>
            <ac:spMk id="14" creationId="{48F1C4CD-1E62-496B-90D9-5C932D0DF9CD}"/>
          </ac:spMkLst>
        </pc:spChg>
        <pc:spChg chg="mod">
          <ac:chgData name="David Valderrama Basante" userId="b6e7cf2074145fc8" providerId="LiveId" clId="{3E7B07E1-7425-4ACA-A3DC-8B8B1708B987}" dt="2023-10-05T07:05:04.303" v="765" actId="33524"/>
          <ac:spMkLst>
            <pc:docMk/>
            <pc:sldMk cId="4208701772" sldId="256"/>
            <ac:spMk id="15" creationId="{00000000-0000-0000-0000-000000000000}"/>
          </ac:spMkLst>
        </pc:spChg>
        <pc:spChg chg="mod">
          <ac:chgData name="David Valderrama Basante" userId="b6e7cf2074145fc8" providerId="LiveId" clId="{3E7B07E1-7425-4ACA-A3DC-8B8B1708B987}" dt="2023-10-05T00:39:43.849" v="76" actId="790"/>
          <ac:spMkLst>
            <pc:docMk/>
            <pc:sldMk cId="4208701772" sldId="256"/>
            <ac:spMk id="16" creationId="{74CCBBF1-2F40-4020-9C2F-9052A5C6A172}"/>
          </ac:spMkLst>
        </pc:spChg>
        <pc:spChg chg="mod">
          <ac:chgData name="David Valderrama Basante" userId="b6e7cf2074145fc8" providerId="LiveId" clId="{3E7B07E1-7425-4ACA-A3DC-8B8B1708B987}" dt="2023-10-05T00:40:08.604" v="79" actId="790"/>
          <ac:spMkLst>
            <pc:docMk/>
            <pc:sldMk cId="4208701772" sldId="256"/>
            <ac:spMk id="17" creationId="{00000000-0000-0000-0000-000000000000}"/>
          </ac:spMkLst>
        </pc:spChg>
        <pc:spChg chg="mod">
          <ac:chgData name="David Valderrama Basante" userId="b6e7cf2074145fc8" providerId="LiveId" clId="{3E7B07E1-7425-4ACA-A3DC-8B8B1708B987}" dt="2023-10-05T00:45:06.864" v="222" actId="313"/>
          <ac:spMkLst>
            <pc:docMk/>
            <pc:sldMk cId="4208701772" sldId="256"/>
            <ac:spMk id="19" creationId="{00000000-0000-0000-0000-000000000000}"/>
          </ac:spMkLst>
        </pc:spChg>
        <pc:spChg chg="mod">
          <ac:chgData name="David Valderrama Basante" userId="b6e7cf2074145fc8" providerId="LiveId" clId="{3E7B07E1-7425-4ACA-A3DC-8B8B1708B987}" dt="2023-10-05T00:45:59.263" v="277" actId="20577"/>
          <ac:spMkLst>
            <pc:docMk/>
            <pc:sldMk cId="4208701772" sldId="256"/>
            <ac:spMk id="20" creationId="{17E6EE12-7AB9-4B1F-8368-D31D369256FA}"/>
          </ac:spMkLst>
        </pc:spChg>
        <pc:spChg chg="mod">
          <ac:chgData name="David Valderrama Basante" userId="b6e7cf2074145fc8" providerId="LiveId" clId="{3E7B07E1-7425-4ACA-A3DC-8B8B1708B987}" dt="2023-10-05T00:39:24.743" v="74" actId="790"/>
          <ac:spMkLst>
            <pc:docMk/>
            <pc:sldMk cId="4208701772" sldId="256"/>
            <ac:spMk id="21" creationId="{01A7F638-0CAA-49BE-967E-AC9F963C1DF4}"/>
          </ac:spMkLst>
        </pc:spChg>
        <pc:grpChg chg="mod">
          <ac:chgData name="David Valderrama Basante" userId="b6e7cf2074145fc8" providerId="LiveId" clId="{3E7B07E1-7425-4ACA-A3DC-8B8B1708B987}" dt="2023-10-05T00:58:44.289" v="676" actId="1076"/>
          <ac:grpSpMkLst>
            <pc:docMk/>
            <pc:sldMk cId="4208701772" sldId="256"/>
            <ac:grpSpMk id="2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3643" y="6243775"/>
            <a:ext cx="31283914" cy="12044222"/>
          </a:xfrm>
        </p:spPr>
        <p:txBody>
          <a:bodyPr anchor="b">
            <a:normAutofit/>
          </a:bodyPr>
          <a:lstStyle>
            <a:lvl1pPr algn="ctr">
              <a:defRPr sz="230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643" y="18653767"/>
            <a:ext cx="31283914" cy="6583675"/>
          </a:xfrm>
        </p:spPr>
        <p:txBody>
          <a:bodyPr>
            <a:normAutofit/>
          </a:bodyPr>
          <a:lstStyle>
            <a:lvl1pPr marL="0" indent="0" algn="ctr">
              <a:buNone/>
              <a:defRPr sz="10560">
                <a:solidFill>
                  <a:schemeClr val="bg1">
                    <a:lumMod val="50000"/>
                  </a:schemeClr>
                </a:solidFill>
              </a:defRPr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6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1" y="20588995"/>
            <a:ext cx="37311955" cy="3895728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5081" y="3351653"/>
            <a:ext cx="35361115" cy="15427853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4521894"/>
            <a:ext cx="37312027" cy="3275866"/>
          </a:xfrm>
        </p:spPr>
        <p:txBody>
          <a:bodyPr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91" y="2926082"/>
            <a:ext cx="37312027" cy="16450776"/>
          </a:xfrm>
        </p:spPr>
        <p:txBody>
          <a:bodyPr anchor="ctr"/>
          <a:lstStyle>
            <a:lvl1pPr algn="ctr"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0183141"/>
            <a:ext cx="37312027" cy="7614624"/>
          </a:xfrm>
        </p:spPr>
        <p:txBody>
          <a:bodyPr anchor="ctr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9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363" y="4188425"/>
            <a:ext cx="33489907" cy="13103592"/>
          </a:xfrm>
        </p:spPr>
        <p:txBody>
          <a:bodyPr anchor="ctr"/>
          <a:lstStyle>
            <a:lvl1pPr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94323" y="17328154"/>
            <a:ext cx="31508275" cy="2854982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0989428"/>
            <a:ext cx="37312027" cy="68210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0605" y="4261723"/>
            <a:ext cx="2625062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80626" y="14976072"/>
            <a:ext cx="2657477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48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91" y="10265868"/>
            <a:ext cx="37312027" cy="12056808"/>
          </a:xfrm>
        </p:spPr>
        <p:txBody>
          <a:bodyPr anchor="b"/>
          <a:lstStyle>
            <a:lvl1pPr algn="ctr"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22379208"/>
            <a:ext cx="37312027" cy="5475091"/>
          </a:xfrm>
        </p:spPr>
        <p:txBody>
          <a:bodyPr anchor="t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1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89591" y="2926080"/>
            <a:ext cx="37312027" cy="77044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89589" y="11362046"/>
            <a:ext cx="11876314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289589" y="14128111"/>
            <a:ext cx="11876314" cy="1366965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28604" y="11362046"/>
            <a:ext cx="11849477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988860" y="14128111"/>
            <a:ext cx="11892062" cy="1366965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703875" y="11362046"/>
            <a:ext cx="11897741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703875" y="14128111"/>
            <a:ext cx="11897741" cy="1366965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2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289591" y="2931705"/>
            <a:ext cx="37312027" cy="76988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289591" y="20183136"/>
            <a:ext cx="11867074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6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289591" y="11362046"/>
            <a:ext cx="11867074" cy="7315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289591" y="22949194"/>
            <a:ext cx="11867074" cy="4848566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93934" y="20183136"/>
            <a:ext cx="11886581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6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5988853" y="11362046"/>
            <a:ext cx="11892067" cy="7315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5988853" y="22949191"/>
            <a:ext cx="11892067" cy="4848571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703878" y="20183136"/>
            <a:ext cx="11882453" cy="2766058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6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8703875" y="11362046"/>
            <a:ext cx="11897741" cy="7315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8703424" y="22949182"/>
            <a:ext cx="11898192" cy="4848581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54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289591" y="11362053"/>
            <a:ext cx="37312027" cy="164357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45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926092"/>
            <a:ext cx="9191976" cy="24871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289591" y="2926092"/>
            <a:ext cx="27571406" cy="24871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4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289584" y="11362049"/>
            <a:ext cx="37309776" cy="16435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89" y="3977110"/>
            <a:ext cx="37266307" cy="13136731"/>
          </a:xfrm>
        </p:spPr>
        <p:txBody>
          <a:bodyPr anchor="b">
            <a:normAutofit/>
          </a:bodyPr>
          <a:lstStyle>
            <a:lvl1pPr>
              <a:defRPr sz="19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9589" y="17555801"/>
            <a:ext cx="37266307" cy="6567278"/>
          </a:xfrm>
        </p:spPr>
        <p:txBody>
          <a:bodyPr>
            <a:normAutofit/>
          </a:bodyPr>
          <a:lstStyle>
            <a:lvl1pPr marL="0" indent="0" algn="ctr">
              <a:buNone/>
              <a:defRPr sz="9600">
                <a:solidFill>
                  <a:schemeClr val="bg1">
                    <a:lumMod val="50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9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89594" y="2968889"/>
            <a:ext cx="37312022" cy="76616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289584" y="11362049"/>
            <a:ext cx="18381696" cy="16435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22219920" y="11362049"/>
            <a:ext cx="18379440" cy="16435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1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89594" y="2968889"/>
            <a:ext cx="37312022" cy="76616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6781" y="11380887"/>
            <a:ext cx="17544509" cy="3263971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248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3289589" y="14644865"/>
            <a:ext cx="18381696" cy="13152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027124" y="11380887"/>
            <a:ext cx="17574494" cy="3263971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248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22219922" y="14644865"/>
            <a:ext cx="18379445" cy="13152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0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5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89" y="2926080"/>
            <a:ext cx="14168477" cy="9711610"/>
          </a:xfrm>
        </p:spPr>
        <p:txBody>
          <a:bodyPr anchor="b"/>
          <a:lstStyle>
            <a:lvl1pPr algn="ctr"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8281025" y="2926087"/>
            <a:ext cx="22320586" cy="24871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591" y="12637690"/>
            <a:ext cx="14168482" cy="15160070"/>
          </a:xfrm>
        </p:spPr>
        <p:txBody>
          <a:bodyPr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594" y="2926080"/>
            <a:ext cx="19822166" cy="9711619"/>
          </a:xfrm>
        </p:spPr>
        <p:txBody>
          <a:bodyPr anchor="b"/>
          <a:lstStyle>
            <a:lvl1pPr algn="ctr">
              <a:defRPr sz="15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20498" y="2926085"/>
            <a:ext cx="14428085" cy="248716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1" y="12637697"/>
            <a:ext cx="19822099" cy="15160066"/>
          </a:xfrm>
        </p:spPr>
        <p:txBody>
          <a:bodyPr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-3"/>
            <a:ext cx="43891210" cy="329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9594" y="2968889"/>
            <a:ext cx="37312022" cy="766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9591" y="11362053"/>
            <a:ext cx="37312027" cy="1643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43454" y="2823972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fld id="{D125A509-1CDD-4F6E-9498-2843614D044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9591" y="28239727"/>
            <a:ext cx="24022392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50446" y="28239727"/>
            <a:ext cx="2751173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fld id="{D1BCF66A-7F1A-464A-A4D2-1E8B9FC193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6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389120" rtl="0" eaLnBrk="1" latinLnBrk="0" hangingPunct="1">
        <a:lnSpc>
          <a:spcPct val="90000"/>
        </a:lnSpc>
        <a:spcBef>
          <a:spcPct val="0"/>
        </a:spcBef>
        <a:buNone/>
        <a:defRPr sz="1728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120000"/>
        </a:lnSpc>
        <a:spcBef>
          <a:spcPts val="4800"/>
        </a:spcBef>
        <a:buClr>
          <a:schemeClr val="tx1"/>
        </a:buClr>
        <a:buFont typeface="Arial" panose="020B0604020202020204" pitchFamily="34" charset="0"/>
        <a:buChar char="•"/>
        <a:defRPr sz="9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86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7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tx1"/>
        </a:buClr>
        <a:buFont typeface="Arial" panose="020B0604020202020204" pitchFamily="34" charset="0"/>
        <a:buChar char="•"/>
        <a:defRPr sz="67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89120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595758"/>
            <a:ext cx="429768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9600">
                <a:ea typeface="+mn-lt"/>
                <a:cs typeface="+mn-lt"/>
              </a:rPr>
              <a:t> Getting home: a story of a regular ICESI student</a:t>
            </a:r>
            <a:endParaRPr lang="en-GB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1C4CD-1E62-496B-90D9-5C932D0DF9CD}"/>
              </a:ext>
            </a:extLst>
          </p:cNvPr>
          <p:cNvSpPr txBox="1"/>
          <p:nvPr/>
        </p:nvSpPr>
        <p:spPr>
          <a:xfrm>
            <a:off x="14325601" y="12479685"/>
            <a:ext cx="139229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 u="sng" dirty="0">
                <a:ea typeface="Calibri"/>
                <a:cs typeface="Calibri"/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CCBBF1-2F40-4020-9C2F-9052A5C6A172}"/>
              </a:ext>
            </a:extLst>
          </p:cNvPr>
          <p:cNvSpPr txBox="1"/>
          <p:nvPr/>
        </p:nvSpPr>
        <p:spPr>
          <a:xfrm>
            <a:off x="14316075" y="14044960"/>
            <a:ext cx="1416582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5200" dirty="0">
              <a:ea typeface="+mn-lt"/>
              <a:cs typeface="+mn-lt"/>
            </a:endParaRPr>
          </a:p>
          <a:p>
            <a:r>
              <a:rPr lang="es-CO" sz="5200" dirty="0" err="1">
                <a:ea typeface="+mn-lt"/>
                <a:cs typeface="+mn-lt"/>
              </a:rPr>
              <a:t>kjdbfajsbdasdniapownkd</a:t>
            </a:r>
            <a:br>
              <a:rPr lang="en-US" sz="5200" dirty="0">
                <a:ea typeface="+mn-lt"/>
                <a:cs typeface="+mn-lt"/>
              </a:rPr>
            </a:br>
            <a:endParaRPr lang="en-US" sz="5200" dirty="0">
              <a:ea typeface="+mn-lt"/>
              <a:cs typeface="+mn-lt"/>
            </a:endParaRPr>
          </a:p>
          <a:p>
            <a:pPr algn="l"/>
            <a:endParaRPr lang="en-US" sz="52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00CB3-EDB4-4724-A3E1-9D2818261C5F}"/>
              </a:ext>
            </a:extLst>
          </p:cNvPr>
          <p:cNvSpPr txBox="1"/>
          <p:nvPr/>
        </p:nvSpPr>
        <p:spPr>
          <a:xfrm>
            <a:off x="29810075" y="16449675"/>
            <a:ext cx="1010920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8000" b="1" u="sng" dirty="0"/>
              <a:t>Métodos utilizados</a:t>
            </a:r>
            <a:endParaRPr lang="es-CO" sz="8000" b="1" u="sng" dirty="0">
              <a:ea typeface="Calibri"/>
              <a:cs typeface="Calibri"/>
            </a:endParaRPr>
          </a:p>
          <a:p>
            <a:endParaRPr lang="es-CO" sz="8000" dirty="0">
              <a:cs typeface="Calibri"/>
            </a:endParaRPr>
          </a:p>
          <a:p>
            <a:endParaRPr lang="es-CO" sz="4000" dirty="0">
              <a:cs typeface="Calibri"/>
            </a:endParaRPr>
          </a:p>
          <a:p>
            <a:endParaRPr lang="es-CO" sz="8000" dirty="0">
              <a:cs typeface="Calibri"/>
            </a:endParaRPr>
          </a:p>
          <a:p>
            <a:endParaRPr lang="es-CO" sz="8000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6EE12-7AB9-4B1F-8368-D31D369256FA}"/>
              </a:ext>
            </a:extLst>
          </p:cNvPr>
          <p:cNvSpPr txBox="1"/>
          <p:nvPr/>
        </p:nvSpPr>
        <p:spPr>
          <a:xfrm>
            <a:off x="444500" y="629557"/>
            <a:ext cx="5918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cs typeface="Calibri"/>
              </a:rPr>
              <a:t>Lui F Botero</a:t>
            </a:r>
          </a:p>
          <a:p>
            <a:r>
              <a:rPr lang="en-US" sz="4800" dirty="0">
                <a:cs typeface="Calibri"/>
              </a:rPr>
              <a:t>Juan Sebastian Medina</a:t>
            </a:r>
          </a:p>
          <a:p>
            <a:r>
              <a:rPr lang="en-US" sz="4800" dirty="0">
                <a:cs typeface="Calibri"/>
              </a:rPr>
              <a:t>David Valderrama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D12E9DC7-5E90-0867-9A5E-5841CCB44D89}"/>
              </a:ext>
            </a:extLst>
          </p:cNvPr>
          <p:cNvSpPr txBox="1"/>
          <p:nvPr/>
        </p:nvSpPr>
        <p:spPr>
          <a:xfrm>
            <a:off x="14325600" y="19574167"/>
            <a:ext cx="139229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 u="sng" dirty="0">
                <a:ea typeface="Calibri"/>
                <a:cs typeface="Calibri"/>
              </a:rPr>
              <a:t>Conclusions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33C009-0014-AB98-54AE-E1605CE68250}"/>
              </a:ext>
            </a:extLst>
          </p:cNvPr>
          <p:cNvSpPr txBox="1"/>
          <p:nvPr/>
        </p:nvSpPr>
        <p:spPr>
          <a:xfrm>
            <a:off x="14385926" y="21303009"/>
            <a:ext cx="125300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200" dirty="0" err="1"/>
              <a:t>wljaskbdiue</a:t>
            </a:r>
            <a:endParaRPr lang="es-CO" sz="5200" dirty="0"/>
          </a:p>
        </p:txBody>
      </p:sp>
      <p:grpSp>
        <p:nvGrpSpPr>
          <p:cNvPr id="12" name="Group 21">
            <a:extLst>
              <a:ext uri="{FF2B5EF4-FFF2-40B4-BE49-F238E27FC236}">
                <a16:creationId xmlns:a16="http://schemas.microsoft.com/office/drawing/2014/main" id="{078CC447-3B81-88D4-C138-75C44BE8D714}"/>
              </a:ext>
            </a:extLst>
          </p:cNvPr>
          <p:cNvGrpSpPr/>
          <p:nvPr/>
        </p:nvGrpSpPr>
        <p:grpSpPr>
          <a:xfrm>
            <a:off x="14316075" y="5342988"/>
            <a:ext cx="11945359" cy="4617372"/>
            <a:chOff x="2230024" y="3083727"/>
            <a:chExt cx="13445624" cy="4422434"/>
          </a:xfrm>
        </p:grpSpPr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3C039292-32E0-E2A1-8729-0347EDE1F461}"/>
                </a:ext>
              </a:extLst>
            </p:cNvPr>
            <p:cNvSpPr txBox="1"/>
            <p:nvPr/>
          </p:nvSpPr>
          <p:spPr>
            <a:xfrm>
              <a:off x="2409864" y="3083727"/>
              <a:ext cx="13258800" cy="12683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8000" b="1" u="sng">
                  <a:cs typeface="Calibri"/>
                </a:rPr>
                <a:t>Objectives</a:t>
              </a:r>
              <a:endParaRPr lang="en-GB" sz="8000" b="1" u="sng">
                <a:ea typeface="Calibri"/>
                <a:cs typeface="Calibri"/>
              </a:endParaRP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F6C1B6C0-0B0D-2881-02D5-8738EFEFA265}"/>
                </a:ext>
              </a:extLst>
            </p:cNvPr>
            <p:cNvSpPr txBox="1"/>
            <p:nvPr/>
          </p:nvSpPr>
          <p:spPr>
            <a:xfrm>
              <a:off x="2230024" y="4351986"/>
              <a:ext cx="13445624" cy="31541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200" dirty="0">
                  <a:cs typeface="Calibri" panose="020F0502020204030204"/>
                </a:rPr>
                <a:t>Demonstrate that we can use automatons, regular expressions and grammar to build an interactive story where the user can decide what to do.</a:t>
              </a:r>
            </a:p>
          </p:txBody>
        </p:sp>
      </p:grpSp>
      <p:grpSp>
        <p:nvGrpSpPr>
          <p:cNvPr id="24" name="Group 25">
            <a:extLst>
              <a:ext uri="{FF2B5EF4-FFF2-40B4-BE49-F238E27FC236}">
                <a16:creationId xmlns:a16="http://schemas.microsoft.com/office/drawing/2014/main" id="{D213C229-CD1F-AADE-09A5-459BC8454A1F}"/>
              </a:ext>
            </a:extLst>
          </p:cNvPr>
          <p:cNvGrpSpPr/>
          <p:nvPr/>
        </p:nvGrpSpPr>
        <p:grpSpPr>
          <a:xfrm>
            <a:off x="28641675" y="4939158"/>
            <a:ext cx="14335125" cy="8755929"/>
            <a:chOff x="29226132" y="4853872"/>
            <a:chExt cx="19434900" cy="6811449"/>
          </a:xfrm>
        </p:grpSpPr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25205167-F82B-1378-CDC4-1443FCD6AEA1}"/>
                </a:ext>
              </a:extLst>
            </p:cNvPr>
            <p:cNvSpPr txBox="1"/>
            <p:nvPr/>
          </p:nvSpPr>
          <p:spPr>
            <a:xfrm>
              <a:off x="29226132" y="4853872"/>
              <a:ext cx="17184521" cy="538710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8000" b="1" u="sng" dirty="0">
                  <a:cs typeface="Calibri"/>
                </a:rPr>
                <a:t>Introduction</a:t>
              </a:r>
              <a:endParaRPr lang="en-US" sz="8000" b="1" u="sng" dirty="0">
                <a:ea typeface="Calibri"/>
                <a:cs typeface="Calibri"/>
              </a:endParaRPr>
            </a:p>
            <a:p>
              <a:r>
                <a:rPr lang="en-US" sz="5400" b="0" i="0" dirty="0">
                  <a:effectLst/>
                  <a:latin typeface="Söhne"/>
                </a:rPr>
                <a:t>In this story generator based on grammars and languages, we see how a student from ICESI, after a very hectic week of studies, wants to get home. However, they are faced with some decisions that will lead them to different outcomes on that night</a:t>
              </a:r>
              <a:br>
                <a:rPr lang="es-CO" dirty="0"/>
              </a:br>
              <a:endParaRPr lang="es-CO" sz="4000" dirty="0">
                <a:cs typeface="Calibri"/>
              </a:endParaRPr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08C6384B-B041-0A50-1B05-5F6F2CA4E1E4}"/>
                </a:ext>
              </a:extLst>
            </p:cNvPr>
            <p:cNvSpPr/>
            <p:nvPr/>
          </p:nvSpPr>
          <p:spPr>
            <a:xfrm>
              <a:off x="30803850" y="7235925"/>
              <a:ext cx="17857182" cy="442939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endParaRPr lang="es-CO" sz="5200" dirty="0">
                <a:cs typeface="Calibri"/>
              </a:endParaRPr>
            </a:p>
            <a:p>
              <a:endParaRPr lang="es-CO" sz="5200" dirty="0">
                <a:cs typeface="Calibri"/>
              </a:endParaRPr>
            </a:p>
            <a:p>
              <a:endParaRPr lang="es-CO" sz="5200" dirty="0"/>
            </a:p>
            <a:p>
              <a:endParaRPr lang="es-CO" sz="5200" dirty="0">
                <a:cs typeface="Calibri"/>
              </a:endParaRPr>
            </a:p>
            <a:p>
              <a:endParaRPr lang="es-CO" sz="5200" dirty="0">
                <a:cs typeface="Calibri"/>
              </a:endParaRPr>
            </a:p>
            <a:p>
              <a:endParaRPr lang="es-CO" sz="5200" dirty="0">
                <a:cs typeface="Calibri"/>
              </a:endParaRPr>
            </a:p>
            <a:p>
              <a:endParaRPr lang="es-CO" sz="52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70177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37</TotalTime>
  <Words>103</Words>
  <Application>Microsoft Office PowerPoint</Application>
  <PresentationFormat>Personalizado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Söhne</vt:lpstr>
      <vt:lpstr>Tw Cen MT</vt:lpstr>
      <vt:lpstr>Gota</vt:lpstr>
      <vt:lpstr>Presentación de PowerPoint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Delaney, Shannon Marie</dc:creator>
  <cp:lastModifiedBy>David Valderrama Basante</cp:lastModifiedBy>
  <cp:revision>21</cp:revision>
  <dcterms:created xsi:type="dcterms:W3CDTF">2019-05-10T16:12:39Z</dcterms:created>
  <dcterms:modified xsi:type="dcterms:W3CDTF">2023-10-06T23:40:37Z</dcterms:modified>
</cp:coreProperties>
</file>