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07E1-7425-4ACA-A3DC-8B8B1708B987}" v="8" dt="2023-10-05T00:36:35.374"/>
    <p1510:client id="{D124CA60-F9DF-429C-95B6-3791C1A68830}" v="117" dt="2023-10-05T00:14:2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alderrama Basante" userId="b6e7cf2074145fc8" providerId="LiveId" clId="{3E7B07E1-7425-4ACA-A3DC-8B8B1708B987}"/>
    <pc:docChg chg="undo custSel modSld">
      <pc:chgData name="David Valderrama Basante" userId="b6e7cf2074145fc8" providerId="LiveId" clId="{3E7B07E1-7425-4ACA-A3DC-8B8B1708B987}" dt="2023-10-05T07:05:04.303" v="765" actId="33524"/>
      <pc:docMkLst>
        <pc:docMk/>
      </pc:docMkLst>
      <pc:sldChg chg="addSp modSp mod">
        <pc:chgData name="David Valderrama Basante" userId="b6e7cf2074145fc8" providerId="LiveId" clId="{3E7B07E1-7425-4ACA-A3DC-8B8B1708B987}" dt="2023-10-05T07:05:04.303" v="765" actId="33524"/>
        <pc:sldMkLst>
          <pc:docMk/>
          <pc:sldMk cId="4208701772" sldId="256"/>
        </pc:sldMkLst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3" creationId="{028E6BAD-5585-4D45-8C07-87A86D2CE510}"/>
          </ac:spMkLst>
        </pc:spChg>
        <pc:spChg chg="mod">
          <ac:chgData name="David Valderrama Basante" userId="b6e7cf2074145fc8" providerId="LiveId" clId="{3E7B07E1-7425-4ACA-A3DC-8B8B1708B987}" dt="2023-10-05T00:26:03.176" v="27" actId="17032"/>
          <ac:spMkLst>
            <pc:docMk/>
            <pc:sldMk cId="4208701772" sldId="256"/>
            <ac:spMk id="4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48.170" v="77" actId="790"/>
          <ac:spMkLst>
            <pc:docMk/>
            <pc:sldMk cId="4208701772" sldId="256"/>
            <ac:spMk id="5" creationId="{D12E9DC7-5E90-0867-9A5E-5841CCB44D89}"/>
          </ac:spMkLst>
        </pc:spChg>
        <pc:spChg chg="mod">
          <ac:chgData name="David Valderrama Basante" userId="b6e7cf2074145fc8" providerId="LiveId" clId="{3E7B07E1-7425-4ACA-A3DC-8B8B1708B987}" dt="2023-10-05T00:43:33.897" v="136" actId="20577"/>
          <ac:spMkLst>
            <pc:docMk/>
            <pc:sldMk cId="4208701772" sldId="256"/>
            <ac:spMk id="6" creationId="{90400CB3-EDB4-4724-A3E1-9D2818261C5F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7" creationId="{00000000-0000-0000-0000-000000000000}"/>
          </ac:spMkLst>
        </pc:spChg>
        <pc:spChg chg="add mod">
          <ac:chgData name="David Valderrama Basante" userId="b6e7cf2074145fc8" providerId="LiveId" clId="{3E7B07E1-7425-4ACA-A3DC-8B8B1708B987}" dt="2023-10-05T00:39:53.109" v="78" actId="790"/>
          <ac:spMkLst>
            <pc:docMk/>
            <pc:sldMk cId="4208701772" sldId="256"/>
            <ac:spMk id="9" creationId="{1233C009-0014-AB98-54AE-E1605CE68250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10" creationId="{85DBF1E7-A4F3-4497-9E98-E325F48A2C96}"/>
          </ac:spMkLst>
        </pc:spChg>
        <pc:spChg chg="mod">
          <ac:chgData name="David Valderrama Basante" userId="b6e7cf2074145fc8" providerId="LiveId" clId="{3E7B07E1-7425-4ACA-A3DC-8B8B1708B987}" dt="2023-10-05T00:57:57.431" v="675" actId="20577"/>
          <ac:spMkLst>
            <pc:docMk/>
            <pc:sldMk cId="4208701772" sldId="256"/>
            <ac:spMk id="11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38.273" v="75" actId="790"/>
          <ac:spMkLst>
            <pc:docMk/>
            <pc:sldMk cId="4208701772" sldId="256"/>
            <ac:spMk id="14" creationId="{48F1C4CD-1E62-496B-90D9-5C932D0DF9CD}"/>
          </ac:spMkLst>
        </pc:spChg>
        <pc:spChg chg="mod">
          <ac:chgData name="David Valderrama Basante" userId="b6e7cf2074145fc8" providerId="LiveId" clId="{3E7B07E1-7425-4ACA-A3DC-8B8B1708B987}" dt="2023-10-05T07:05:04.303" v="765" actId="33524"/>
          <ac:spMkLst>
            <pc:docMk/>
            <pc:sldMk cId="4208701772" sldId="256"/>
            <ac:spMk id="15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43.849" v="76" actId="790"/>
          <ac:spMkLst>
            <pc:docMk/>
            <pc:sldMk cId="4208701772" sldId="256"/>
            <ac:spMk id="16" creationId="{74CCBBF1-2F40-4020-9C2F-9052A5C6A172}"/>
          </ac:spMkLst>
        </pc:spChg>
        <pc:spChg chg="mod">
          <ac:chgData name="David Valderrama Basante" userId="b6e7cf2074145fc8" providerId="LiveId" clId="{3E7B07E1-7425-4ACA-A3DC-8B8B1708B987}" dt="2023-10-05T00:40:08.604" v="79" actId="790"/>
          <ac:spMkLst>
            <pc:docMk/>
            <pc:sldMk cId="4208701772" sldId="256"/>
            <ac:spMk id="17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45:06.864" v="222" actId="313"/>
          <ac:spMkLst>
            <pc:docMk/>
            <pc:sldMk cId="4208701772" sldId="256"/>
            <ac:spMk id="19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45:59.263" v="277" actId="20577"/>
          <ac:spMkLst>
            <pc:docMk/>
            <pc:sldMk cId="4208701772" sldId="256"/>
            <ac:spMk id="20" creationId="{17E6EE12-7AB9-4B1F-8368-D31D369256FA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21" creationId="{01A7F638-0CAA-49BE-967E-AC9F963C1DF4}"/>
          </ac:spMkLst>
        </pc:spChg>
        <pc:grpChg chg="mod">
          <ac:chgData name="David Valderrama Basante" userId="b6e7cf2074145fc8" providerId="LiveId" clId="{3E7B07E1-7425-4ACA-A3DC-8B8B1708B987}" dt="2023-10-05T00:58:44.289" v="676" actId="1076"/>
          <ac:grpSpMkLst>
            <pc:docMk/>
            <pc:sldMk cId="4208701772" sldId="256"/>
            <ac:grpSpMk id="2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643" y="6243775"/>
            <a:ext cx="31283914" cy="12044222"/>
          </a:xfrm>
        </p:spPr>
        <p:txBody>
          <a:bodyPr anchor="b">
            <a:normAutofit/>
          </a:bodyPr>
          <a:lstStyle>
            <a:lvl1pPr algn="ctr">
              <a:defRPr sz="230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643" y="18653767"/>
            <a:ext cx="31283914" cy="6583675"/>
          </a:xfrm>
        </p:spPr>
        <p:txBody>
          <a:bodyPr>
            <a:normAutofit/>
          </a:bodyPr>
          <a:lstStyle>
            <a:lvl1pPr marL="0" indent="0" algn="ctr">
              <a:buNone/>
              <a:defRPr sz="1056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20588995"/>
            <a:ext cx="37311955" cy="3895728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081" y="3351653"/>
            <a:ext cx="35361115" cy="1542785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4521894"/>
            <a:ext cx="37312027" cy="32758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2926082"/>
            <a:ext cx="37312027" cy="16450776"/>
          </a:xfrm>
        </p:spPr>
        <p:txBody>
          <a:bodyPr anchor="ctr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183141"/>
            <a:ext cx="37312027" cy="7614624"/>
          </a:xfrm>
        </p:spPr>
        <p:txBody>
          <a:bodyPr anchor="ctr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63" y="4188425"/>
            <a:ext cx="33489907" cy="13103592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94323" y="17328154"/>
            <a:ext cx="31508275" cy="2854982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989428"/>
            <a:ext cx="37312027" cy="68210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0605" y="4261723"/>
            <a:ext cx="2625062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80626" y="14976072"/>
            <a:ext cx="2657477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48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10265868"/>
            <a:ext cx="37312027" cy="12056808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2379208"/>
            <a:ext cx="37312027" cy="5475091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89591" y="2926080"/>
            <a:ext cx="37312027" cy="77044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1362046"/>
            <a:ext cx="1187631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89589" y="14128111"/>
            <a:ext cx="11876314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28604" y="11362046"/>
            <a:ext cx="11849477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988860" y="14128111"/>
            <a:ext cx="11892062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5" y="11362046"/>
            <a:ext cx="1189774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703875" y="14128111"/>
            <a:ext cx="11897741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89591" y="2931705"/>
            <a:ext cx="37312027" cy="76988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89591" y="20183136"/>
            <a:ext cx="1186707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89591" y="11362046"/>
            <a:ext cx="11867074" cy="7315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89591" y="22949194"/>
            <a:ext cx="11867074" cy="484856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93934" y="20183136"/>
            <a:ext cx="1188658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5988853" y="11362046"/>
            <a:ext cx="11892067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988853" y="22949191"/>
            <a:ext cx="11892067" cy="484857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8" y="20183136"/>
            <a:ext cx="11882453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8703875" y="11362046"/>
            <a:ext cx="11897741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703424" y="22949182"/>
            <a:ext cx="11898192" cy="484858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11362053"/>
            <a:ext cx="37312027" cy="164357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926092"/>
            <a:ext cx="9191976" cy="24871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2926092"/>
            <a:ext cx="27571406" cy="24871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37309776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3977110"/>
            <a:ext cx="37266307" cy="13136731"/>
          </a:xfrm>
        </p:spPr>
        <p:txBody>
          <a:bodyPr anchor="b">
            <a:normAutofit/>
          </a:bodyPr>
          <a:lstStyle>
            <a:lvl1pPr>
              <a:defRPr sz="19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7555801"/>
            <a:ext cx="37266307" cy="6567278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18381696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2219920" y="11362049"/>
            <a:ext cx="18379440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81" y="11380887"/>
            <a:ext cx="17544509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289589" y="14644865"/>
            <a:ext cx="18381696" cy="13152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27124" y="11380887"/>
            <a:ext cx="17574494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2219922" y="14644865"/>
            <a:ext cx="18379445" cy="13152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2926080"/>
            <a:ext cx="14168477" cy="9711610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8281025" y="2926087"/>
            <a:ext cx="22320586" cy="24871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12637690"/>
            <a:ext cx="14168482" cy="15160070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4" y="2926080"/>
            <a:ext cx="19822166" cy="9711619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20498" y="2926085"/>
            <a:ext cx="14428085" cy="248716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12637697"/>
            <a:ext cx="19822099" cy="151600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-3"/>
            <a:ext cx="43891210" cy="329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91" y="11362053"/>
            <a:ext cx="37312027" cy="164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3454" y="2823972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D125A509-1CDD-4F6E-9498-2843614D044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9591" y="28239727"/>
            <a:ext cx="2402239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50446" y="28239727"/>
            <a:ext cx="275117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D1BCF66A-7F1A-464A-A4D2-1E8B9FC193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172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120000"/>
        </a:lnSpc>
        <a:spcBef>
          <a:spcPts val="4800"/>
        </a:spcBef>
        <a:buClr>
          <a:schemeClr val="tx1"/>
        </a:buClr>
        <a:buFont typeface="Arial" panose="020B0604020202020204" pitchFamily="34" charset="0"/>
        <a:buChar char="•"/>
        <a:defRPr sz="9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86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7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4500" y="4972957"/>
            <a:ext cx="11945359" cy="3817153"/>
            <a:chOff x="2230024" y="3083727"/>
            <a:chExt cx="13445624" cy="3656000"/>
          </a:xfrm>
        </p:grpSpPr>
        <p:sp>
          <p:nvSpPr>
            <p:cNvPr id="7" name="TextBox 6"/>
            <p:cNvSpPr txBox="1"/>
            <p:nvPr/>
          </p:nvSpPr>
          <p:spPr>
            <a:xfrm>
              <a:off x="2409864" y="3083727"/>
              <a:ext cx="13258800" cy="12683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8000" b="1" u="sng" dirty="0">
                  <a:cs typeface="Calibri"/>
                </a:rPr>
                <a:t>Objetivos</a:t>
              </a:r>
              <a:endParaRPr lang="es-CO" sz="8000" b="1" u="sng" dirty="0">
                <a:ea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0024" y="4351986"/>
              <a:ext cx="13445624" cy="2387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dirty="0">
                  <a:cs typeface="Calibri" panose="020F0502020204030204"/>
                </a:rPr>
                <a:t>Demonstrate that we can build an automaton driven story using Regular expressions and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05395" y="5117470"/>
            <a:ext cx="13171405" cy="8558686"/>
            <a:chOff x="30803850" y="5007312"/>
            <a:chExt cx="17857182" cy="6658009"/>
          </a:xfrm>
        </p:grpSpPr>
        <p:sp>
          <p:nvSpPr>
            <p:cNvPr id="11" name="TextBox 10"/>
            <p:cNvSpPr txBox="1"/>
            <p:nvPr/>
          </p:nvSpPr>
          <p:spPr>
            <a:xfrm>
              <a:off x="30803850" y="5007312"/>
              <a:ext cx="17184521" cy="58659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8000" b="1" u="sng" dirty="0">
                  <a:cs typeface="Calibri"/>
                </a:rPr>
                <a:t>Introducción</a:t>
              </a:r>
              <a:endParaRPr lang="es-CO" sz="8000" b="1" u="sng" dirty="0">
                <a:ea typeface="Calibri"/>
                <a:cs typeface="Calibri"/>
              </a:endParaRPr>
            </a:p>
            <a:p>
              <a:r>
                <a:rPr lang="es-CO" sz="5200" dirty="0">
                  <a:cs typeface="Calibri"/>
                </a:rPr>
                <a:t>En este generador de historias a partir de gramáticas y lenguajes, vemos como un estudiante de ICESI tras una semana muy pesada de estudios quiere llegar a su casa, pero se le presentan unas decisiones las cuales le llevaran a diferentes resultados en esa noche.</a:t>
              </a:r>
              <a:br>
                <a:rPr lang="es-CO" dirty="0"/>
              </a:br>
              <a:endParaRPr lang="es-CO" sz="4000" dirty="0"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03850" y="7235925"/>
              <a:ext cx="17857182" cy="442939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/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595758"/>
            <a:ext cx="429768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9600" dirty="0">
                <a:ea typeface="+mn-lt"/>
                <a:cs typeface="+mn-lt"/>
              </a:rPr>
              <a:t> Uso de autómatas para recrear una historia con decisiones</a:t>
            </a:r>
            <a:endParaRPr lang="es-CO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7F638-0CAA-49BE-967E-AC9F963C1DF4}"/>
              </a:ext>
            </a:extLst>
          </p:cNvPr>
          <p:cNvSpPr txBox="1"/>
          <p:nvPr/>
        </p:nvSpPr>
        <p:spPr>
          <a:xfrm>
            <a:off x="14316075" y="13477875"/>
            <a:ext cx="1432560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4400" b="1" dirty="0">
                <a:cs typeface="Calibri"/>
              </a:rPr>
              <a:t>Figure 1</a:t>
            </a:r>
            <a:r>
              <a:rPr lang="es-CO" sz="4400" dirty="0">
                <a:cs typeface="Calibri"/>
              </a:rPr>
              <a:t>: (</a:t>
            </a:r>
            <a:r>
              <a:rPr lang="es-CO" sz="4400" dirty="0" err="1">
                <a:cs typeface="Calibri"/>
              </a:rPr>
              <a:t>What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is</a:t>
            </a:r>
            <a:r>
              <a:rPr lang="es-CO" sz="4400" dirty="0">
                <a:cs typeface="Calibri"/>
              </a:rPr>
              <a:t> a </a:t>
            </a:r>
            <a:r>
              <a:rPr lang="es-CO" sz="4400" dirty="0" err="1">
                <a:cs typeface="Calibri"/>
              </a:rPr>
              <a:t>suspension</a:t>
            </a:r>
            <a:r>
              <a:rPr lang="es-CO" sz="4400" dirty="0">
                <a:cs typeface="Calibri"/>
              </a:rPr>
              <a:t> Bridge?) </a:t>
            </a:r>
            <a:r>
              <a:rPr lang="es-CO" sz="4400" dirty="0" err="1">
                <a:cs typeface="Calibri"/>
              </a:rPr>
              <a:t>This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is</a:t>
            </a:r>
            <a:r>
              <a:rPr lang="es-CO" sz="4400" dirty="0">
                <a:cs typeface="Calibri"/>
              </a:rPr>
              <a:t> a  </a:t>
            </a:r>
            <a:r>
              <a:rPr lang="es-CO" sz="4400" dirty="0" err="1">
                <a:cs typeface="Calibri"/>
              </a:rPr>
              <a:t>suspension</a:t>
            </a:r>
            <a:r>
              <a:rPr lang="es-CO" sz="4400" dirty="0">
                <a:cs typeface="Calibri"/>
              </a:rPr>
              <a:t> bridge </a:t>
            </a:r>
            <a:r>
              <a:rPr lang="es-CO" sz="4400" dirty="0" err="1">
                <a:cs typeface="Calibri"/>
              </a:rPr>
              <a:t>showing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the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differences</a:t>
            </a:r>
            <a:r>
              <a:rPr lang="es-CO" sz="4400" dirty="0">
                <a:cs typeface="Calibri"/>
              </a:rPr>
              <a:t> in angle </a:t>
            </a:r>
            <a:r>
              <a:rPr lang="es-CO" sz="4400" dirty="0" err="1">
                <a:cs typeface="Calibri"/>
              </a:rPr>
              <a:t>pressure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along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with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the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parts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that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make</a:t>
            </a:r>
            <a:r>
              <a:rPr lang="es-CO" sz="4400" dirty="0">
                <a:cs typeface="Calibri"/>
              </a:rPr>
              <a:t> up and serve a </a:t>
            </a:r>
            <a:r>
              <a:rPr lang="es-CO" sz="4400" dirty="0" err="1">
                <a:cs typeface="Calibri"/>
              </a:rPr>
              <a:t>suspension</a:t>
            </a:r>
            <a:r>
              <a:rPr lang="es-CO" sz="4400" dirty="0">
                <a:cs typeface="Calibri"/>
              </a:rPr>
              <a:t> bridge</a:t>
            </a:r>
          </a:p>
          <a:p>
            <a:r>
              <a:rPr lang="es-CO" sz="4400" dirty="0" err="1">
                <a:cs typeface="Calibri"/>
              </a:rPr>
              <a:t>Retrieved</a:t>
            </a:r>
            <a:r>
              <a:rPr lang="es-CO" sz="4400" dirty="0">
                <a:cs typeface="Calibri"/>
              </a:rPr>
              <a:t> </a:t>
            </a:r>
            <a:r>
              <a:rPr lang="es-CO" sz="4400" dirty="0" err="1">
                <a:cs typeface="Calibri"/>
              </a:rPr>
              <a:t>From</a:t>
            </a:r>
            <a:r>
              <a:rPr lang="es-CO" sz="4400" dirty="0">
                <a:cs typeface="Calibri"/>
              </a:rPr>
              <a:t>:</a:t>
            </a:r>
          </a:p>
          <a:p>
            <a:r>
              <a:rPr lang="es-CO" sz="4400" u="sng" dirty="0">
                <a:cs typeface="Calibri"/>
              </a:rPr>
              <a:t> </a:t>
            </a:r>
            <a:r>
              <a:rPr lang="es-CO" sz="4400" u="sng" dirty="0">
                <a:ea typeface="+mn-lt"/>
                <a:cs typeface="+mn-lt"/>
              </a:rPr>
              <a:t>https://www.sciencephoto.com/media/981009/view/suspension-bridge-illustration</a:t>
            </a:r>
            <a:endParaRPr lang="es-CO" sz="4400" u="sng" dirty="0">
              <a:cs typeface="Calibri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E6C6F70A-0992-4334-838C-5A8268E6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425" y="18027650"/>
            <a:ext cx="8083550" cy="4660900"/>
          </a:xfrm>
          <a:prstGeom prst="rect">
            <a:avLst/>
          </a:prstGeom>
        </p:spPr>
      </p:pic>
      <p:pic>
        <p:nvPicPr>
          <p:cNvPr id="8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941BA9E-5E04-496D-88E1-9CAD0A2F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362" y="23518812"/>
            <a:ext cx="8067675" cy="4016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1C4CD-1E62-496B-90D9-5C932D0DF9CD}"/>
              </a:ext>
            </a:extLst>
          </p:cNvPr>
          <p:cNvSpPr txBox="1"/>
          <p:nvPr/>
        </p:nvSpPr>
        <p:spPr>
          <a:xfrm>
            <a:off x="396875" y="16703675"/>
            <a:ext cx="13106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8000" b="1" u="sng" dirty="0">
                <a:ea typeface="Calibri"/>
                <a:cs typeface="Calibri"/>
              </a:rPr>
              <a:t>Resultados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CBBF1-2F40-4020-9C2F-9052A5C6A172}"/>
              </a:ext>
            </a:extLst>
          </p:cNvPr>
          <p:cNvSpPr txBox="1"/>
          <p:nvPr/>
        </p:nvSpPr>
        <p:spPr>
          <a:xfrm>
            <a:off x="387350" y="18268950"/>
            <a:ext cx="13335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5200" dirty="0">
              <a:ea typeface="+mn-lt"/>
              <a:cs typeface="+mn-lt"/>
            </a:endParaRPr>
          </a:p>
          <a:p>
            <a:r>
              <a:rPr lang="es-CO" sz="5200" dirty="0" err="1">
                <a:ea typeface="+mn-lt"/>
                <a:cs typeface="+mn-lt"/>
              </a:rPr>
              <a:t>kjdbfajsbdasdniapownkd</a:t>
            </a:r>
            <a:br>
              <a:rPr lang="en-US" sz="5200" dirty="0">
                <a:ea typeface="+mn-lt"/>
                <a:cs typeface="+mn-lt"/>
              </a:rPr>
            </a:br>
            <a:endParaRPr lang="en-US" sz="5200" dirty="0">
              <a:ea typeface="+mn-lt"/>
              <a:cs typeface="+mn-lt"/>
            </a:endParaRPr>
          </a:p>
          <a:p>
            <a:pPr algn="l"/>
            <a:endParaRPr lang="en-US" sz="5200" dirty="0">
              <a:cs typeface="Calibri"/>
            </a:endParaRPr>
          </a:p>
        </p:txBody>
      </p:sp>
      <p:pic>
        <p:nvPicPr>
          <p:cNvPr id="23" name="Picture 26">
            <a:extLst>
              <a:ext uri="{FF2B5EF4-FFF2-40B4-BE49-F238E27FC236}">
                <a16:creationId xmlns:a16="http://schemas.microsoft.com/office/drawing/2014/main" id="{4B0B4B1A-CDA6-4A2C-BFE8-16FCB7E5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0" y="5105400"/>
            <a:ext cx="8966200" cy="746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E6BAD-5585-4D45-8C07-87A86D2CE510}"/>
              </a:ext>
            </a:extLst>
          </p:cNvPr>
          <p:cNvSpPr txBox="1"/>
          <p:nvPr/>
        </p:nvSpPr>
        <p:spPr>
          <a:xfrm>
            <a:off x="14325600" y="28549600"/>
            <a:ext cx="133096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5400" b="1" dirty="0">
                <a:cs typeface="Calibri"/>
              </a:rPr>
              <a:t>Figure 2 &amp; 3</a:t>
            </a:r>
            <a:r>
              <a:rPr lang="es-CO" sz="5400" dirty="0">
                <a:cs typeface="Calibri"/>
              </a:rPr>
              <a:t>: (</a:t>
            </a:r>
            <a:r>
              <a:rPr lang="es-CO" sz="5400" dirty="0" err="1">
                <a:cs typeface="Calibri"/>
              </a:rPr>
              <a:t>Suspension</a:t>
            </a:r>
            <a:r>
              <a:rPr lang="es-CO" sz="5400" dirty="0">
                <a:cs typeface="Calibri"/>
              </a:rPr>
              <a:t> bridges &amp; </a:t>
            </a:r>
            <a:r>
              <a:rPr lang="es-CO" sz="5400" dirty="0" err="1">
                <a:cs typeface="Calibri"/>
              </a:rPr>
              <a:t>Calculus</a:t>
            </a:r>
            <a:r>
              <a:rPr lang="es-CO" sz="5400" dirty="0">
                <a:cs typeface="Calibri"/>
              </a:rPr>
              <a:t>) </a:t>
            </a:r>
          </a:p>
          <a:p>
            <a:r>
              <a:rPr lang="es-CO" sz="5400" dirty="0" err="1">
                <a:cs typeface="Calibri"/>
              </a:rPr>
              <a:t>Retrieved</a:t>
            </a:r>
            <a:r>
              <a:rPr lang="es-CO" sz="5400" dirty="0">
                <a:cs typeface="Calibri"/>
              </a:rPr>
              <a:t> </a:t>
            </a:r>
            <a:r>
              <a:rPr lang="es-CO" sz="5400" dirty="0" err="1">
                <a:cs typeface="Calibri"/>
              </a:rPr>
              <a:t>From</a:t>
            </a:r>
            <a:r>
              <a:rPr lang="es-CO" sz="5400" dirty="0">
                <a:cs typeface="Calibri"/>
              </a:rPr>
              <a:t>:</a:t>
            </a:r>
            <a:endParaRPr lang="es-CO" sz="5400" dirty="0">
              <a:ea typeface="+mn-lt"/>
              <a:cs typeface="+mn-lt"/>
            </a:endParaRPr>
          </a:p>
          <a:p>
            <a:r>
              <a:rPr lang="es-CO" sz="5400" u="sng" dirty="0">
                <a:ea typeface="+mn-lt"/>
                <a:cs typeface="+mn-lt"/>
              </a:rPr>
              <a:t>http://priyankeshdixit.blogspot.com/2016/03/calculus-behind-suspension-bridge.html</a:t>
            </a:r>
            <a:endParaRPr lang="es-CO" sz="5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00CB3-EDB4-4724-A3E1-9D2818261C5F}"/>
              </a:ext>
            </a:extLst>
          </p:cNvPr>
          <p:cNvSpPr txBox="1"/>
          <p:nvPr/>
        </p:nvSpPr>
        <p:spPr>
          <a:xfrm>
            <a:off x="29810075" y="16449675"/>
            <a:ext cx="1010920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8000" b="1" u="sng" dirty="0"/>
              <a:t>Métodos utilizados</a:t>
            </a:r>
            <a:endParaRPr lang="es-CO" sz="8000" b="1" u="sng" dirty="0">
              <a:ea typeface="Calibri"/>
              <a:cs typeface="Calibri"/>
            </a:endParaRPr>
          </a:p>
          <a:p>
            <a:endParaRPr lang="es-CO" sz="8000" dirty="0">
              <a:cs typeface="Calibri"/>
            </a:endParaRPr>
          </a:p>
          <a:p>
            <a:endParaRPr lang="es-CO" sz="4000" dirty="0">
              <a:cs typeface="Calibri"/>
            </a:endParaRPr>
          </a:p>
          <a:p>
            <a:endParaRPr lang="es-CO" sz="8000" dirty="0">
              <a:cs typeface="Calibri"/>
            </a:endParaRPr>
          </a:p>
          <a:p>
            <a:endParaRPr lang="es-CO" sz="80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BF1E7-A4F3-4497-9E98-E325F48A2C96}"/>
              </a:ext>
            </a:extLst>
          </p:cNvPr>
          <p:cNvSpPr txBox="1"/>
          <p:nvPr/>
        </p:nvSpPr>
        <p:spPr>
          <a:xfrm>
            <a:off x="20859750" y="16516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add </a:t>
            </a:r>
            <a:r>
              <a:rPr lang="es-CO" dirty="0" err="1"/>
              <a:t>text</a:t>
            </a:r>
            <a:endParaRPr lang="es-C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6EE12-7AB9-4B1F-8368-D31D369256FA}"/>
              </a:ext>
            </a:extLst>
          </p:cNvPr>
          <p:cNvSpPr txBox="1"/>
          <p:nvPr/>
        </p:nvSpPr>
        <p:spPr>
          <a:xfrm>
            <a:off x="444500" y="629557"/>
            <a:ext cx="5918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cs typeface="Calibri"/>
              </a:rPr>
              <a:t>Lui F Botero</a:t>
            </a:r>
          </a:p>
          <a:p>
            <a:r>
              <a:rPr lang="en-US" sz="4800" dirty="0">
                <a:cs typeface="Calibri"/>
              </a:rPr>
              <a:t>Juan Sebastian Medina</a:t>
            </a:r>
          </a:p>
          <a:p>
            <a:r>
              <a:rPr lang="en-US" sz="4800" dirty="0">
                <a:cs typeface="Calibri"/>
              </a:rPr>
              <a:t>David Valderrama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D12E9DC7-5E90-0867-9A5E-5841CCB44D89}"/>
              </a:ext>
            </a:extLst>
          </p:cNvPr>
          <p:cNvSpPr txBox="1"/>
          <p:nvPr/>
        </p:nvSpPr>
        <p:spPr>
          <a:xfrm>
            <a:off x="396874" y="23798157"/>
            <a:ext cx="13106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8000" b="1" u="sng" dirty="0">
                <a:ea typeface="Calibri"/>
                <a:cs typeface="Calibri"/>
              </a:rPr>
              <a:t>Conclusiones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3C009-0014-AB98-54AE-E1605CE68250}"/>
              </a:ext>
            </a:extLst>
          </p:cNvPr>
          <p:cNvSpPr txBox="1"/>
          <p:nvPr/>
        </p:nvSpPr>
        <p:spPr>
          <a:xfrm>
            <a:off x="457200" y="25526999"/>
            <a:ext cx="11795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200" dirty="0" err="1"/>
              <a:t>wljaskbdiue</a:t>
            </a:r>
            <a:endParaRPr lang="es-CO" sz="5200" dirty="0"/>
          </a:p>
        </p:txBody>
      </p:sp>
    </p:spTree>
    <p:extLst>
      <p:ext uri="{BB962C8B-B14F-4D97-AF65-F5344CB8AC3E}">
        <p14:creationId xmlns:p14="http://schemas.microsoft.com/office/powerpoint/2010/main" val="420870177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0</TotalTime>
  <Words>172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Gota</vt:lpstr>
      <vt:lpstr>Presentación de PowerPoint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Delaney, Shannon Marie</dc:creator>
  <cp:lastModifiedBy>David Valderrama Basante</cp:lastModifiedBy>
  <cp:revision>20</cp:revision>
  <dcterms:created xsi:type="dcterms:W3CDTF">2019-05-10T16:12:39Z</dcterms:created>
  <dcterms:modified xsi:type="dcterms:W3CDTF">2023-10-05T07:05:13Z</dcterms:modified>
</cp:coreProperties>
</file>