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859500" cy="10287000"/>
  <p:notesSz cx="6858000" cy="9144000"/>
  <p:embeddedFontLst>
    <p:embeddedFont>
      <p:font typeface="Open Sans" charset="1" panose="020B0606030504020204"/>
      <p:regular r:id="rId7"/>
    </p:embeddedFont>
    <p:embeddedFont>
      <p:font typeface="Open Sans Bold" charset="1" panose="020B0806030504020204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png" Type="http://schemas.openxmlformats.org/officeDocument/2006/relationships/image"/><Relationship Id="rId26" Target="../media/image25.pn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30.png" Type="http://schemas.openxmlformats.org/officeDocument/2006/relationships/image"/><Relationship Id="rId32" Target="../media/image31.png" Type="http://schemas.openxmlformats.org/officeDocument/2006/relationships/image"/><Relationship Id="rId33" Target="../media/image32.svg" Type="http://schemas.openxmlformats.org/officeDocument/2006/relationships/image"/><Relationship Id="rId34" Target="../media/image33.png" Type="http://schemas.openxmlformats.org/officeDocument/2006/relationships/image"/><Relationship Id="rId35" Target="../media/image34.svg" Type="http://schemas.openxmlformats.org/officeDocument/2006/relationships/image"/><Relationship Id="rId36" Target="../media/image35.png" Type="http://schemas.openxmlformats.org/officeDocument/2006/relationships/image"/><Relationship Id="rId37" Target="../media/image36.png" Type="http://schemas.openxmlformats.org/officeDocument/2006/relationships/image"/><Relationship Id="rId38" Target="../media/image37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55212" y="559877"/>
            <a:ext cx="10222880" cy="3337002"/>
            <a:chOff x="0" y="0"/>
            <a:chExt cx="2692446" cy="8788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92446" cy="878881"/>
            </a:xfrm>
            <a:custGeom>
              <a:avLst/>
              <a:gdLst/>
              <a:ahLst/>
              <a:cxnLst/>
              <a:rect r="r" b="b" t="t" l="l"/>
              <a:pathLst>
                <a:path h="878881" w="2692446">
                  <a:moveTo>
                    <a:pt x="38623" y="0"/>
                  </a:moveTo>
                  <a:lnTo>
                    <a:pt x="2653823" y="0"/>
                  </a:lnTo>
                  <a:cubicBezTo>
                    <a:pt x="2664066" y="0"/>
                    <a:pt x="2673890" y="4069"/>
                    <a:pt x="2681133" y="11312"/>
                  </a:cubicBezTo>
                  <a:cubicBezTo>
                    <a:pt x="2688377" y="18556"/>
                    <a:pt x="2692446" y="28380"/>
                    <a:pt x="2692446" y="38623"/>
                  </a:cubicBezTo>
                  <a:lnTo>
                    <a:pt x="2692446" y="840258"/>
                  </a:lnTo>
                  <a:cubicBezTo>
                    <a:pt x="2692446" y="850502"/>
                    <a:pt x="2688377" y="860326"/>
                    <a:pt x="2681133" y="867569"/>
                  </a:cubicBezTo>
                  <a:cubicBezTo>
                    <a:pt x="2673890" y="874812"/>
                    <a:pt x="2664066" y="878881"/>
                    <a:pt x="2653823" y="878881"/>
                  </a:cubicBezTo>
                  <a:lnTo>
                    <a:pt x="38623" y="878881"/>
                  </a:lnTo>
                  <a:cubicBezTo>
                    <a:pt x="28380" y="878881"/>
                    <a:pt x="18556" y="874812"/>
                    <a:pt x="11312" y="867569"/>
                  </a:cubicBezTo>
                  <a:cubicBezTo>
                    <a:pt x="4069" y="860326"/>
                    <a:pt x="0" y="850502"/>
                    <a:pt x="0" y="840258"/>
                  </a:cubicBezTo>
                  <a:lnTo>
                    <a:pt x="0" y="38623"/>
                  </a:lnTo>
                  <a:cubicBezTo>
                    <a:pt x="0" y="28380"/>
                    <a:pt x="4069" y="18556"/>
                    <a:pt x="11312" y="11312"/>
                  </a:cubicBezTo>
                  <a:cubicBezTo>
                    <a:pt x="18556" y="4069"/>
                    <a:pt x="28380" y="0"/>
                    <a:pt x="3862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D37B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92446" cy="9169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6929370" y="2301095"/>
            <a:ext cx="3147761" cy="1173676"/>
          </a:xfrm>
          <a:custGeom>
            <a:avLst/>
            <a:gdLst/>
            <a:ahLst/>
            <a:cxnLst/>
            <a:rect r="r" b="b" t="t" l="l"/>
            <a:pathLst>
              <a:path h="1173676" w="3147761">
                <a:moveTo>
                  <a:pt x="3147761" y="0"/>
                </a:moveTo>
                <a:lnTo>
                  <a:pt x="0" y="0"/>
                </a:lnTo>
                <a:lnTo>
                  <a:pt x="0" y="1173676"/>
                </a:lnTo>
                <a:lnTo>
                  <a:pt x="3147761" y="1173676"/>
                </a:lnTo>
                <a:lnTo>
                  <a:pt x="3147761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28121" y="1549074"/>
            <a:ext cx="1998062" cy="1427706"/>
          </a:xfrm>
          <a:custGeom>
            <a:avLst/>
            <a:gdLst/>
            <a:ahLst/>
            <a:cxnLst/>
            <a:rect r="r" b="b" t="t" l="l"/>
            <a:pathLst>
              <a:path h="1427706" w="1998062">
                <a:moveTo>
                  <a:pt x="0" y="0"/>
                </a:moveTo>
                <a:lnTo>
                  <a:pt x="1998062" y="0"/>
                </a:lnTo>
                <a:lnTo>
                  <a:pt x="1998062" y="1427706"/>
                </a:lnTo>
                <a:lnTo>
                  <a:pt x="0" y="14277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065301" y="1649159"/>
            <a:ext cx="1528785" cy="897974"/>
            <a:chOff x="0" y="0"/>
            <a:chExt cx="402643" cy="23650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2643" cy="236503"/>
            </a:xfrm>
            <a:custGeom>
              <a:avLst/>
              <a:gdLst/>
              <a:ahLst/>
              <a:cxnLst/>
              <a:rect r="r" b="b" t="t" l="l"/>
              <a:pathLst>
                <a:path h="236503" w="402643">
                  <a:moveTo>
                    <a:pt x="0" y="0"/>
                  </a:moveTo>
                  <a:lnTo>
                    <a:pt x="402643" y="0"/>
                  </a:lnTo>
                  <a:lnTo>
                    <a:pt x="402643" y="236503"/>
                  </a:lnTo>
                  <a:lnTo>
                    <a:pt x="0" y="236503"/>
                  </a:lnTo>
                  <a:close/>
                </a:path>
              </a:pathLst>
            </a:custGeom>
            <a:solidFill>
              <a:srgbClr val="FFFAF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02643" cy="2746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883279" y="1032021"/>
            <a:ext cx="2834856" cy="793760"/>
          </a:xfrm>
          <a:custGeom>
            <a:avLst/>
            <a:gdLst/>
            <a:ahLst/>
            <a:cxnLst/>
            <a:rect r="r" b="b" t="t" l="l"/>
            <a:pathLst>
              <a:path h="793760" w="2834856">
                <a:moveTo>
                  <a:pt x="0" y="0"/>
                </a:moveTo>
                <a:lnTo>
                  <a:pt x="2834857" y="0"/>
                </a:lnTo>
                <a:lnTo>
                  <a:pt x="2834857" y="793760"/>
                </a:lnTo>
                <a:lnTo>
                  <a:pt x="0" y="7937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883279" y="1825781"/>
            <a:ext cx="2834856" cy="1744388"/>
          </a:xfrm>
          <a:custGeom>
            <a:avLst/>
            <a:gdLst/>
            <a:ahLst/>
            <a:cxnLst/>
            <a:rect r="r" b="b" t="t" l="l"/>
            <a:pathLst>
              <a:path h="1744388" w="2834856">
                <a:moveTo>
                  <a:pt x="0" y="0"/>
                </a:moveTo>
                <a:lnTo>
                  <a:pt x="2834857" y="0"/>
                </a:lnTo>
                <a:lnTo>
                  <a:pt x="2834857" y="1744388"/>
                </a:lnTo>
                <a:lnTo>
                  <a:pt x="0" y="17443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3757" t="0" r="-4076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929370" y="96585"/>
            <a:ext cx="384333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Captação de dados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4512363" y="2710440"/>
            <a:ext cx="2058151" cy="576282"/>
          </a:xfrm>
          <a:custGeom>
            <a:avLst/>
            <a:gdLst/>
            <a:ahLst/>
            <a:cxnLst/>
            <a:rect r="r" b="b" t="t" l="l"/>
            <a:pathLst>
              <a:path h="576282" w="2058151">
                <a:moveTo>
                  <a:pt x="0" y="0"/>
                </a:moveTo>
                <a:lnTo>
                  <a:pt x="2058151" y="0"/>
                </a:lnTo>
                <a:lnTo>
                  <a:pt x="2058151" y="576283"/>
                </a:lnTo>
                <a:lnTo>
                  <a:pt x="0" y="5762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997301" y="2546185"/>
            <a:ext cx="291544" cy="303580"/>
          </a:xfrm>
          <a:custGeom>
            <a:avLst/>
            <a:gdLst/>
            <a:ahLst/>
            <a:cxnLst/>
            <a:rect r="r" b="b" t="t" l="l"/>
            <a:pathLst>
              <a:path h="303580" w="291544">
                <a:moveTo>
                  <a:pt x="0" y="0"/>
                </a:moveTo>
                <a:lnTo>
                  <a:pt x="291544" y="0"/>
                </a:lnTo>
                <a:lnTo>
                  <a:pt x="291544" y="303580"/>
                </a:lnTo>
                <a:lnTo>
                  <a:pt x="0" y="3035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249895" y="2158584"/>
            <a:ext cx="461206" cy="691181"/>
          </a:xfrm>
          <a:custGeom>
            <a:avLst/>
            <a:gdLst/>
            <a:ahLst/>
            <a:cxnLst/>
            <a:rect r="r" b="b" t="t" l="l"/>
            <a:pathLst>
              <a:path h="691181" w="461206">
                <a:moveTo>
                  <a:pt x="0" y="0"/>
                </a:moveTo>
                <a:lnTo>
                  <a:pt x="461206" y="0"/>
                </a:lnTo>
                <a:lnTo>
                  <a:pt x="461206" y="691181"/>
                </a:lnTo>
                <a:lnTo>
                  <a:pt x="0" y="69118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17341" y="2572945"/>
            <a:ext cx="1551690" cy="1427555"/>
          </a:xfrm>
          <a:custGeom>
            <a:avLst/>
            <a:gdLst/>
            <a:ahLst/>
            <a:cxnLst/>
            <a:rect r="r" b="b" t="t" l="l"/>
            <a:pathLst>
              <a:path h="1427555" w="1551690">
                <a:moveTo>
                  <a:pt x="0" y="0"/>
                </a:moveTo>
                <a:lnTo>
                  <a:pt x="1551690" y="0"/>
                </a:lnTo>
                <a:lnTo>
                  <a:pt x="1551690" y="1427555"/>
                </a:lnTo>
                <a:lnTo>
                  <a:pt x="0" y="142755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369031" y="2084156"/>
            <a:ext cx="2082983" cy="1916344"/>
          </a:xfrm>
          <a:custGeom>
            <a:avLst/>
            <a:gdLst/>
            <a:ahLst/>
            <a:cxnLst/>
            <a:rect r="r" b="b" t="t" l="l"/>
            <a:pathLst>
              <a:path h="1916344" w="2082983">
                <a:moveTo>
                  <a:pt x="0" y="0"/>
                </a:moveTo>
                <a:lnTo>
                  <a:pt x="2082983" y="0"/>
                </a:lnTo>
                <a:lnTo>
                  <a:pt x="2082983" y="1916344"/>
                </a:lnTo>
                <a:lnTo>
                  <a:pt x="0" y="191634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43542" y="1537627"/>
            <a:ext cx="305632" cy="1033078"/>
          </a:xfrm>
          <a:custGeom>
            <a:avLst/>
            <a:gdLst/>
            <a:ahLst/>
            <a:cxnLst/>
            <a:rect r="r" b="b" t="t" l="l"/>
            <a:pathLst>
              <a:path h="1033078" w="305632">
                <a:moveTo>
                  <a:pt x="0" y="0"/>
                </a:moveTo>
                <a:lnTo>
                  <a:pt x="305632" y="0"/>
                </a:lnTo>
                <a:lnTo>
                  <a:pt x="305632" y="1033077"/>
                </a:lnTo>
                <a:lnTo>
                  <a:pt x="0" y="103307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262356" y="1122672"/>
            <a:ext cx="278195" cy="940337"/>
          </a:xfrm>
          <a:custGeom>
            <a:avLst/>
            <a:gdLst/>
            <a:ahLst/>
            <a:cxnLst/>
            <a:rect r="r" b="b" t="t" l="l"/>
            <a:pathLst>
              <a:path h="940337" w="278195">
                <a:moveTo>
                  <a:pt x="0" y="0"/>
                </a:moveTo>
                <a:lnTo>
                  <a:pt x="278195" y="0"/>
                </a:lnTo>
                <a:lnTo>
                  <a:pt x="278195" y="940337"/>
                </a:lnTo>
                <a:lnTo>
                  <a:pt x="0" y="94033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249895" y="3134932"/>
            <a:ext cx="291544" cy="303580"/>
          </a:xfrm>
          <a:custGeom>
            <a:avLst/>
            <a:gdLst/>
            <a:ahLst/>
            <a:cxnLst/>
            <a:rect r="r" b="b" t="t" l="l"/>
            <a:pathLst>
              <a:path h="303580" w="291544">
                <a:moveTo>
                  <a:pt x="0" y="0"/>
                </a:moveTo>
                <a:lnTo>
                  <a:pt x="291544" y="0"/>
                </a:lnTo>
                <a:lnTo>
                  <a:pt x="291544" y="303581"/>
                </a:lnTo>
                <a:lnTo>
                  <a:pt x="0" y="30358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8171570" y="4109500"/>
            <a:ext cx="461206" cy="691181"/>
          </a:xfrm>
          <a:custGeom>
            <a:avLst/>
            <a:gdLst/>
            <a:ahLst/>
            <a:cxnLst/>
            <a:rect r="r" b="b" t="t" l="l"/>
            <a:pathLst>
              <a:path h="691181" w="461206">
                <a:moveTo>
                  <a:pt x="0" y="0"/>
                </a:moveTo>
                <a:lnTo>
                  <a:pt x="461206" y="0"/>
                </a:lnTo>
                <a:lnTo>
                  <a:pt x="461206" y="691181"/>
                </a:lnTo>
                <a:lnTo>
                  <a:pt x="0" y="69118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4518088">
            <a:off x="17739019" y="4303300"/>
            <a:ext cx="291544" cy="303580"/>
          </a:xfrm>
          <a:custGeom>
            <a:avLst/>
            <a:gdLst/>
            <a:ahLst/>
            <a:cxnLst/>
            <a:rect r="r" b="b" t="t" l="l"/>
            <a:pathLst>
              <a:path h="303580" w="291544">
                <a:moveTo>
                  <a:pt x="0" y="0"/>
                </a:moveTo>
                <a:lnTo>
                  <a:pt x="291544" y="0"/>
                </a:lnTo>
                <a:lnTo>
                  <a:pt x="291544" y="303580"/>
                </a:lnTo>
                <a:lnTo>
                  <a:pt x="0" y="3035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2341452">
            <a:off x="17140283" y="3691564"/>
            <a:ext cx="291544" cy="303580"/>
          </a:xfrm>
          <a:custGeom>
            <a:avLst/>
            <a:gdLst/>
            <a:ahLst/>
            <a:cxnLst/>
            <a:rect r="r" b="b" t="t" l="l"/>
            <a:pathLst>
              <a:path h="303580" w="291544">
                <a:moveTo>
                  <a:pt x="0" y="0"/>
                </a:moveTo>
                <a:lnTo>
                  <a:pt x="291544" y="0"/>
                </a:lnTo>
                <a:lnTo>
                  <a:pt x="291544" y="303580"/>
                </a:lnTo>
                <a:lnTo>
                  <a:pt x="0" y="3035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8776881" y="5759357"/>
            <a:ext cx="9900004" cy="4527643"/>
            <a:chOff x="0" y="0"/>
            <a:chExt cx="2607409" cy="119246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607408" cy="1192466"/>
            </a:xfrm>
            <a:custGeom>
              <a:avLst/>
              <a:gdLst/>
              <a:ahLst/>
              <a:cxnLst/>
              <a:rect r="r" b="b" t="t" l="l"/>
              <a:pathLst>
                <a:path h="1192466" w="2607408">
                  <a:moveTo>
                    <a:pt x="39883" y="0"/>
                  </a:moveTo>
                  <a:lnTo>
                    <a:pt x="2567526" y="0"/>
                  </a:lnTo>
                  <a:cubicBezTo>
                    <a:pt x="2589552" y="0"/>
                    <a:pt x="2607408" y="17856"/>
                    <a:pt x="2607408" y="39883"/>
                  </a:cubicBezTo>
                  <a:lnTo>
                    <a:pt x="2607408" y="1152583"/>
                  </a:lnTo>
                  <a:cubicBezTo>
                    <a:pt x="2607408" y="1174610"/>
                    <a:pt x="2589552" y="1192466"/>
                    <a:pt x="2567526" y="1192466"/>
                  </a:cubicBezTo>
                  <a:lnTo>
                    <a:pt x="39883" y="1192466"/>
                  </a:lnTo>
                  <a:cubicBezTo>
                    <a:pt x="17856" y="1192466"/>
                    <a:pt x="0" y="1174610"/>
                    <a:pt x="0" y="1152583"/>
                  </a:cubicBezTo>
                  <a:lnTo>
                    <a:pt x="0" y="39883"/>
                  </a:lnTo>
                  <a:cubicBezTo>
                    <a:pt x="0" y="17856"/>
                    <a:pt x="17856" y="0"/>
                    <a:pt x="398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D37B00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607409" cy="1230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158694" y="6622854"/>
            <a:ext cx="9136378" cy="3554328"/>
            <a:chOff x="0" y="0"/>
            <a:chExt cx="2406289" cy="93611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406289" cy="936119"/>
            </a:xfrm>
            <a:custGeom>
              <a:avLst/>
              <a:gdLst/>
              <a:ahLst/>
              <a:cxnLst/>
              <a:rect r="r" b="b" t="t" l="l"/>
              <a:pathLst>
                <a:path h="936119" w="2406289">
                  <a:moveTo>
                    <a:pt x="43216" y="0"/>
                  </a:moveTo>
                  <a:lnTo>
                    <a:pt x="2363073" y="0"/>
                  </a:lnTo>
                  <a:cubicBezTo>
                    <a:pt x="2374534" y="0"/>
                    <a:pt x="2385526" y="4553"/>
                    <a:pt x="2393631" y="12658"/>
                  </a:cubicBezTo>
                  <a:cubicBezTo>
                    <a:pt x="2401736" y="20762"/>
                    <a:pt x="2406289" y="31754"/>
                    <a:pt x="2406289" y="43216"/>
                  </a:cubicBezTo>
                  <a:lnTo>
                    <a:pt x="2406289" y="892903"/>
                  </a:lnTo>
                  <a:cubicBezTo>
                    <a:pt x="2406289" y="916771"/>
                    <a:pt x="2386940" y="936119"/>
                    <a:pt x="2363073" y="936119"/>
                  </a:cubicBezTo>
                  <a:lnTo>
                    <a:pt x="43216" y="936119"/>
                  </a:lnTo>
                  <a:cubicBezTo>
                    <a:pt x="19348" y="936119"/>
                    <a:pt x="0" y="916771"/>
                    <a:pt x="0" y="892903"/>
                  </a:cubicBezTo>
                  <a:lnTo>
                    <a:pt x="0" y="43216"/>
                  </a:lnTo>
                  <a:cubicBezTo>
                    <a:pt x="0" y="19348"/>
                    <a:pt x="19348" y="0"/>
                    <a:pt x="4321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D37B00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2406289" cy="974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1378297" y="6408063"/>
            <a:ext cx="324609" cy="324609"/>
          </a:xfrm>
          <a:custGeom>
            <a:avLst/>
            <a:gdLst/>
            <a:ahLst/>
            <a:cxnLst/>
            <a:rect r="r" b="b" t="t" l="l"/>
            <a:pathLst>
              <a:path h="324609" w="324609">
                <a:moveTo>
                  <a:pt x="0" y="0"/>
                </a:moveTo>
                <a:lnTo>
                  <a:pt x="324609" y="0"/>
                </a:lnTo>
                <a:lnTo>
                  <a:pt x="324609" y="324609"/>
                </a:lnTo>
                <a:lnTo>
                  <a:pt x="0" y="324609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1750531" y="6415957"/>
            <a:ext cx="264168" cy="291800"/>
          </a:xfrm>
          <a:custGeom>
            <a:avLst/>
            <a:gdLst/>
            <a:ahLst/>
            <a:cxnLst/>
            <a:rect r="r" b="b" t="t" l="l"/>
            <a:pathLst>
              <a:path h="291800" w="264168">
                <a:moveTo>
                  <a:pt x="0" y="0"/>
                </a:moveTo>
                <a:lnTo>
                  <a:pt x="264169" y="0"/>
                </a:lnTo>
                <a:lnTo>
                  <a:pt x="264169" y="291800"/>
                </a:lnTo>
                <a:lnTo>
                  <a:pt x="0" y="291800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15421552" y="7371035"/>
            <a:ext cx="2649874" cy="2277235"/>
            <a:chOff x="0" y="0"/>
            <a:chExt cx="812800" cy="6985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A40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6108275" y="7847686"/>
            <a:ext cx="1339404" cy="1342985"/>
          </a:xfrm>
          <a:custGeom>
            <a:avLst/>
            <a:gdLst/>
            <a:ahLst/>
            <a:cxnLst/>
            <a:rect r="r" b="b" t="t" l="l"/>
            <a:pathLst>
              <a:path h="1342985" w="1339404">
                <a:moveTo>
                  <a:pt x="0" y="0"/>
                </a:moveTo>
                <a:lnTo>
                  <a:pt x="1339403" y="0"/>
                </a:lnTo>
                <a:lnTo>
                  <a:pt x="1339403" y="1342985"/>
                </a:lnTo>
                <a:lnTo>
                  <a:pt x="0" y="134298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5969854" y="7929174"/>
            <a:ext cx="1616245" cy="285047"/>
          </a:xfrm>
          <a:custGeom>
            <a:avLst/>
            <a:gdLst/>
            <a:ahLst/>
            <a:cxnLst/>
            <a:rect r="r" b="b" t="t" l="l"/>
            <a:pathLst>
              <a:path h="285047" w="1616245">
                <a:moveTo>
                  <a:pt x="0" y="0"/>
                </a:moveTo>
                <a:lnTo>
                  <a:pt x="1616245" y="0"/>
                </a:lnTo>
                <a:lnTo>
                  <a:pt x="1616245" y="285047"/>
                </a:lnTo>
                <a:lnTo>
                  <a:pt x="0" y="285047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AutoShape 37" id="37"/>
          <p:cNvSpPr/>
          <p:nvPr/>
        </p:nvSpPr>
        <p:spPr>
          <a:xfrm>
            <a:off x="12849831" y="8490786"/>
            <a:ext cx="2263076" cy="3137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8" id="38"/>
          <p:cNvGrpSpPr/>
          <p:nvPr/>
        </p:nvGrpSpPr>
        <p:grpSpPr>
          <a:xfrm rot="0">
            <a:off x="9759610" y="7158948"/>
            <a:ext cx="3143884" cy="2701775"/>
            <a:chOff x="0" y="0"/>
            <a:chExt cx="812800" cy="6985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E98800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1" id="41"/>
          <p:cNvSpPr/>
          <p:nvPr/>
        </p:nvSpPr>
        <p:spPr>
          <a:xfrm flipH="false" flipV="false" rot="0">
            <a:off x="11054101" y="7268666"/>
            <a:ext cx="648393" cy="914400"/>
          </a:xfrm>
          <a:custGeom>
            <a:avLst/>
            <a:gdLst/>
            <a:ahLst/>
            <a:cxnLst/>
            <a:rect r="r" b="b" t="t" l="l"/>
            <a:pathLst>
              <a:path h="914400" w="648393">
                <a:moveTo>
                  <a:pt x="0" y="0"/>
                </a:moveTo>
                <a:lnTo>
                  <a:pt x="648392" y="0"/>
                </a:lnTo>
                <a:lnTo>
                  <a:pt x="648392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0313822" y="8214404"/>
            <a:ext cx="693534" cy="972528"/>
          </a:xfrm>
          <a:custGeom>
            <a:avLst/>
            <a:gdLst/>
            <a:ahLst/>
            <a:cxnLst/>
            <a:rect r="r" b="b" t="t" l="l"/>
            <a:pathLst>
              <a:path h="972528" w="693534">
                <a:moveTo>
                  <a:pt x="0" y="0"/>
                </a:moveTo>
                <a:lnTo>
                  <a:pt x="693534" y="0"/>
                </a:lnTo>
                <a:lnTo>
                  <a:pt x="693534" y="972527"/>
                </a:lnTo>
                <a:lnTo>
                  <a:pt x="0" y="972527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11497786" y="8183066"/>
            <a:ext cx="1033827" cy="1033827"/>
          </a:xfrm>
          <a:custGeom>
            <a:avLst/>
            <a:gdLst/>
            <a:ahLst/>
            <a:cxnLst/>
            <a:rect r="r" b="b" t="t" l="l"/>
            <a:pathLst>
              <a:path h="1033827" w="1033827">
                <a:moveTo>
                  <a:pt x="0" y="0"/>
                </a:moveTo>
                <a:lnTo>
                  <a:pt x="1033827" y="0"/>
                </a:lnTo>
                <a:lnTo>
                  <a:pt x="1033827" y="1033827"/>
                </a:lnTo>
                <a:lnTo>
                  <a:pt x="0" y="1033827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-10554177">
            <a:off x="6525738" y="8261989"/>
            <a:ext cx="2231673" cy="624868"/>
          </a:xfrm>
          <a:custGeom>
            <a:avLst/>
            <a:gdLst/>
            <a:ahLst/>
            <a:cxnLst/>
            <a:rect r="r" b="b" t="t" l="l"/>
            <a:pathLst>
              <a:path h="624868" w="2231673">
                <a:moveTo>
                  <a:pt x="0" y="0"/>
                </a:moveTo>
                <a:lnTo>
                  <a:pt x="2231672" y="0"/>
                </a:lnTo>
                <a:lnTo>
                  <a:pt x="2231672" y="624869"/>
                </a:lnTo>
                <a:lnTo>
                  <a:pt x="0" y="62486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7905667" y="7583766"/>
            <a:ext cx="461206" cy="691181"/>
          </a:xfrm>
          <a:custGeom>
            <a:avLst/>
            <a:gdLst/>
            <a:ahLst/>
            <a:cxnLst/>
            <a:rect r="r" b="b" t="t" l="l"/>
            <a:pathLst>
              <a:path h="691181" w="461206">
                <a:moveTo>
                  <a:pt x="0" y="0"/>
                </a:moveTo>
                <a:lnTo>
                  <a:pt x="461206" y="0"/>
                </a:lnTo>
                <a:lnTo>
                  <a:pt x="461206" y="691181"/>
                </a:lnTo>
                <a:lnTo>
                  <a:pt x="0" y="69118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true" flipV="false" rot="-378919">
            <a:off x="8357479" y="8715093"/>
            <a:ext cx="291544" cy="303580"/>
          </a:xfrm>
          <a:custGeom>
            <a:avLst/>
            <a:gdLst/>
            <a:ahLst/>
            <a:cxnLst/>
            <a:rect r="r" b="b" t="t" l="l"/>
            <a:pathLst>
              <a:path h="303580" w="291544">
                <a:moveTo>
                  <a:pt x="291544" y="0"/>
                </a:moveTo>
                <a:lnTo>
                  <a:pt x="0" y="0"/>
                </a:lnTo>
                <a:lnTo>
                  <a:pt x="0" y="303580"/>
                </a:lnTo>
                <a:lnTo>
                  <a:pt x="291544" y="303580"/>
                </a:lnTo>
                <a:lnTo>
                  <a:pt x="291544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true" flipV="false" rot="-1043402">
            <a:off x="6783598" y="8059808"/>
            <a:ext cx="291544" cy="303580"/>
          </a:xfrm>
          <a:custGeom>
            <a:avLst/>
            <a:gdLst/>
            <a:ahLst/>
            <a:cxnLst/>
            <a:rect r="r" b="b" t="t" l="l"/>
            <a:pathLst>
              <a:path h="303580" w="291544">
                <a:moveTo>
                  <a:pt x="291544" y="0"/>
                </a:moveTo>
                <a:lnTo>
                  <a:pt x="0" y="0"/>
                </a:lnTo>
                <a:lnTo>
                  <a:pt x="0" y="303580"/>
                </a:lnTo>
                <a:lnTo>
                  <a:pt x="291544" y="303580"/>
                </a:lnTo>
                <a:lnTo>
                  <a:pt x="291544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8" id="48"/>
          <p:cNvGrpSpPr/>
          <p:nvPr/>
        </p:nvGrpSpPr>
        <p:grpSpPr>
          <a:xfrm rot="0">
            <a:off x="548914" y="6266425"/>
            <a:ext cx="5860859" cy="3895958"/>
            <a:chOff x="0" y="0"/>
            <a:chExt cx="1543601" cy="102609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543601" cy="1026096"/>
            </a:xfrm>
            <a:custGeom>
              <a:avLst/>
              <a:gdLst/>
              <a:ahLst/>
              <a:cxnLst/>
              <a:rect r="r" b="b" t="t" l="l"/>
              <a:pathLst>
                <a:path h="1026096" w="1543601">
                  <a:moveTo>
                    <a:pt x="67369" y="0"/>
                  </a:moveTo>
                  <a:lnTo>
                    <a:pt x="1476232" y="0"/>
                  </a:lnTo>
                  <a:cubicBezTo>
                    <a:pt x="1494099" y="0"/>
                    <a:pt x="1511235" y="7098"/>
                    <a:pt x="1523869" y="19732"/>
                  </a:cubicBezTo>
                  <a:cubicBezTo>
                    <a:pt x="1536503" y="32366"/>
                    <a:pt x="1543601" y="49501"/>
                    <a:pt x="1543601" y="67369"/>
                  </a:cubicBezTo>
                  <a:lnTo>
                    <a:pt x="1543601" y="958727"/>
                  </a:lnTo>
                  <a:cubicBezTo>
                    <a:pt x="1543601" y="995934"/>
                    <a:pt x="1513439" y="1026096"/>
                    <a:pt x="1476232" y="1026096"/>
                  </a:cubicBezTo>
                  <a:lnTo>
                    <a:pt x="67369" y="1026096"/>
                  </a:lnTo>
                  <a:cubicBezTo>
                    <a:pt x="49501" y="1026096"/>
                    <a:pt x="32366" y="1018998"/>
                    <a:pt x="19732" y="1006364"/>
                  </a:cubicBezTo>
                  <a:cubicBezTo>
                    <a:pt x="7098" y="993730"/>
                    <a:pt x="0" y="976594"/>
                    <a:pt x="0" y="958727"/>
                  </a:cubicBezTo>
                  <a:lnTo>
                    <a:pt x="0" y="67369"/>
                  </a:lnTo>
                  <a:cubicBezTo>
                    <a:pt x="0" y="30162"/>
                    <a:pt x="30162" y="0"/>
                    <a:pt x="6736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D37B00"/>
              </a:solidFill>
              <a:prstDash val="solid"/>
              <a:round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1543601" cy="10641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1" id="51"/>
          <p:cNvSpPr/>
          <p:nvPr/>
        </p:nvSpPr>
        <p:spPr>
          <a:xfrm flipH="false" flipV="false" rot="0">
            <a:off x="10661470" y="200399"/>
            <a:ext cx="359478" cy="359478"/>
          </a:xfrm>
          <a:custGeom>
            <a:avLst/>
            <a:gdLst/>
            <a:ahLst/>
            <a:cxnLst/>
            <a:rect r="r" b="b" t="t" l="l"/>
            <a:pathLst>
              <a:path h="359478" w="359478">
                <a:moveTo>
                  <a:pt x="0" y="0"/>
                </a:moveTo>
                <a:lnTo>
                  <a:pt x="359478" y="0"/>
                </a:lnTo>
                <a:lnTo>
                  <a:pt x="359478" y="359478"/>
                </a:lnTo>
                <a:lnTo>
                  <a:pt x="0" y="359478"/>
                </a:lnTo>
                <a:lnTo>
                  <a:pt x="0" y="0"/>
                </a:lnTo>
                <a:close/>
              </a:path>
            </a:pathLst>
          </a:custGeom>
          <a:blipFill>
            <a:blip r:embed="rId26"/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0">
            <a:off x="10994963" y="5376022"/>
            <a:ext cx="383334" cy="383334"/>
          </a:xfrm>
          <a:custGeom>
            <a:avLst/>
            <a:gdLst/>
            <a:ahLst/>
            <a:cxnLst/>
            <a:rect r="r" b="b" t="t" l="l"/>
            <a:pathLst>
              <a:path h="383334" w="383334">
                <a:moveTo>
                  <a:pt x="0" y="0"/>
                </a:moveTo>
                <a:lnTo>
                  <a:pt x="383334" y="0"/>
                </a:lnTo>
                <a:lnTo>
                  <a:pt x="383334" y="383335"/>
                </a:lnTo>
                <a:lnTo>
                  <a:pt x="0" y="383335"/>
                </a:lnTo>
                <a:lnTo>
                  <a:pt x="0" y="0"/>
                </a:lnTo>
                <a:close/>
              </a:path>
            </a:pathLst>
          </a:custGeom>
          <a:blipFill>
            <a:blip r:embed="rId26"/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0">
            <a:off x="4450102" y="7617646"/>
            <a:ext cx="1361539" cy="1480911"/>
          </a:xfrm>
          <a:custGeom>
            <a:avLst/>
            <a:gdLst/>
            <a:ahLst/>
            <a:cxnLst/>
            <a:rect r="r" b="b" t="t" l="l"/>
            <a:pathLst>
              <a:path h="1480911" w="1361539">
                <a:moveTo>
                  <a:pt x="0" y="0"/>
                </a:moveTo>
                <a:lnTo>
                  <a:pt x="1361539" y="0"/>
                </a:lnTo>
                <a:lnTo>
                  <a:pt x="1361539" y="1480912"/>
                </a:lnTo>
                <a:lnTo>
                  <a:pt x="0" y="1480912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2003868" y="6628238"/>
            <a:ext cx="810696" cy="766476"/>
          </a:xfrm>
          <a:custGeom>
            <a:avLst/>
            <a:gdLst/>
            <a:ahLst/>
            <a:cxnLst/>
            <a:rect r="r" b="b" t="t" l="l"/>
            <a:pathLst>
              <a:path h="766476" w="810696">
                <a:moveTo>
                  <a:pt x="0" y="0"/>
                </a:moveTo>
                <a:lnTo>
                  <a:pt x="810695" y="0"/>
                </a:lnTo>
                <a:lnTo>
                  <a:pt x="810695" y="766475"/>
                </a:lnTo>
                <a:lnTo>
                  <a:pt x="0" y="766475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5" id="55"/>
          <p:cNvGrpSpPr/>
          <p:nvPr/>
        </p:nvGrpSpPr>
        <p:grpSpPr>
          <a:xfrm rot="1091559">
            <a:off x="6350161" y="8564075"/>
            <a:ext cx="312211" cy="273185"/>
            <a:chOff x="0" y="0"/>
            <a:chExt cx="812800" cy="7112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78062" y="115122"/>
              <a:ext cx="656676" cy="596078"/>
            </a:xfrm>
            <a:custGeom>
              <a:avLst/>
              <a:gdLst/>
              <a:ahLst/>
              <a:cxnLst/>
              <a:rect r="r" b="b" t="t" l="l"/>
              <a:pathLst>
                <a:path h="596078" w="656676">
                  <a:moveTo>
                    <a:pt x="426760" y="57117"/>
                  </a:moveTo>
                  <a:lnTo>
                    <a:pt x="636316" y="423839"/>
                  </a:lnTo>
                  <a:cubicBezTo>
                    <a:pt x="656676" y="459470"/>
                    <a:pt x="656530" y="503245"/>
                    <a:pt x="635932" y="538739"/>
                  </a:cubicBezTo>
                  <a:cubicBezTo>
                    <a:pt x="615334" y="574233"/>
                    <a:pt x="577399" y="596078"/>
                    <a:pt x="536361" y="596078"/>
                  </a:cubicBezTo>
                  <a:lnTo>
                    <a:pt x="120315" y="596078"/>
                  </a:lnTo>
                  <a:cubicBezTo>
                    <a:pt x="79277" y="596078"/>
                    <a:pt x="41342" y="574233"/>
                    <a:pt x="20744" y="538739"/>
                  </a:cubicBezTo>
                  <a:cubicBezTo>
                    <a:pt x="146" y="503245"/>
                    <a:pt x="0" y="459470"/>
                    <a:pt x="20360" y="423839"/>
                  </a:cubicBezTo>
                  <a:lnTo>
                    <a:pt x="229916" y="57117"/>
                  </a:lnTo>
                  <a:cubicBezTo>
                    <a:pt x="250098" y="21798"/>
                    <a:pt x="287659" y="0"/>
                    <a:pt x="328338" y="0"/>
                  </a:cubicBezTo>
                  <a:cubicBezTo>
                    <a:pt x="369017" y="0"/>
                    <a:pt x="406578" y="21798"/>
                    <a:pt x="426760" y="5711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2514891">
            <a:off x="6508704" y="2507247"/>
            <a:ext cx="312211" cy="273185"/>
            <a:chOff x="0" y="0"/>
            <a:chExt cx="812800" cy="7112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78062" y="115122"/>
              <a:ext cx="656676" cy="596078"/>
            </a:xfrm>
            <a:custGeom>
              <a:avLst/>
              <a:gdLst/>
              <a:ahLst/>
              <a:cxnLst/>
              <a:rect r="r" b="b" t="t" l="l"/>
              <a:pathLst>
                <a:path h="596078" w="656676">
                  <a:moveTo>
                    <a:pt x="426760" y="57117"/>
                  </a:moveTo>
                  <a:lnTo>
                    <a:pt x="636316" y="423839"/>
                  </a:lnTo>
                  <a:cubicBezTo>
                    <a:pt x="656676" y="459470"/>
                    <a:pt x="656530" y="503245"/>
                    <a:pt x="635932" y="538739"/>
                  </a:cubicBezTo>
                  <a:cubicBezTo>
                    <a:pt x="615334" y="574233"/>
                    <a:pt x="577399" y="596078"/>
                    <a:pt x="536361" y="596078"/>
                  </a:cubicBezTo>
                  <a:lnTo>
                    <a:pt x="120315" y="596078"/>
                  </a:lnTo>
                  <a:cubicBezTo>
                    <a:pt x="79277" y="596078"/>
                    <a:pt x="41342" y="574233"/>
                    <a:pt x="20744" y="538739"/>
                  </a:cubicBezTo>
                  <a:cubicBezTo>
                    <a:pt x="146" y="503245"/>
                    <a:pt x="0" y="459470"/>
                    <a:pt x="20360" y="423839"/>
                  </a:cubicBezTo>
                  <a:lnTo>
                    <a:pt x="229916" y="57117"/>
                  </a:lnTo>
                  <a:cubicBezTo>
                    <a:pt x="250098" y="21798"/>
                    <a:pt x="287659" y="0"/>
                    <a:pt x="328338" y="0"/>
                  </a:cubicBezTo>
                  <a:cubicBezTo>
                    <a:pt x="369017" y="0"/>
                    <a:pt x="406578" y="21798"/>
                    <a:pt x="426760" y="5711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-8565263">
            <a:off x="17521748" y="7277840"/>
            <a:ext cx="312211" cy="273185"/>
            <a:chOff x="0" y="0"/>
            <a:chExt cx="812800" cy="7112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78062" y="115122"/>
              <a:ext cx="656676" cy="596078"/>
            </a:xfrm>
            <a:custGeom>
              <a:avLst/>
              <a:gdLst/>
              <a:ahLst/>
              <a:cxnLst/>
              <a:rect r="r" b="b" t="t" l="l"/>
              <a:pathLst>
                <a:path h="596078" w="656676">
                  <a:moveTo>
                    <a:pt x="426760" y="57117"/>
                  </a:moveTo>
                  <a:lnTo>
                    <a:pt x="636316" y="423839"/>
                  </a:lnTo>
                  <a:cubicBezTo>
                    <a:pt x="656676" y="459470"/>
                    <a:pt x="656530" y="503245"/>
                    <a:pt x="635932" y="538739"/>
                  </a:cubicBezTo>
                  <a:cubicBezTo>
                    <a:pt x="615334" y="574233"/>
                    <a:pt x="577399" y="596078"/>
                    <a:pt x="536361" y="596078"/>
                  </a:cubicBezTo>
                  <a:lnTo>
                    <a:pt x="120315" y="596078"/>
                  </a:lnTo>
                  <a:cubicBezTo>
                    <a:pt x="79277" y="596078"/>
                    <a:pt x="41342" y="574233"/>
                    <a:pt x="20744" y="538739"/>
                  </a:cubicBezTo>
                  <a:cubicBezTo>
                    <a:pt x="146" y="503245"/>
                    <a:pt x="0" y="459470"/>
                    <a:pt x="20360" y="423839"/>
                  </a:cubicBezTo>
                  <a:lnTo>
                    <a:pt x="229916" y="57117"/>
                  </a:lnTo>
                  <a:cubicBezTo>
                    <a:pt x="250098" y="21798"/>
                    <a:pt x="287659" y="0"/>
                    <a:pt x="328338" y="0"/>
                  </a:cubicBezTo>
                  <a:cubicBezTo>
                    <a:pt x="369017" y="0"/>
                    <a:pt x="406578" y="21798"/>
                    <a:pt x="426760" y="5711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4512363" y="363723"/>
            <a:ext cx="1173903" cy="1173903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F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6" id="6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7" id="67"/>
          <p:cNvSpPr/>
          <p:nvPr/>
        </p:nvSpPr>
        <p:spPr>
          <a:xfrm flipH="false" flipV="false" rot="-5400000">
            <a:off x="4903479" y="546890"/>
            <a:ext cx="391671" cy="807570"/>
          </a:xfrm>
          <a:custGeom>
            <a:avLst/>
            <a:gdLst/>
            <a:ahLst/>
            <a:cxnLst/>
            <a:rect r="r" b="b" t="t" l="l"/>
            <a:pathLst>
              <a:path h="807570" w="391671">
                <a:moveTo>
                  <a:pt x="0" y="0"/>
                </a:moveTo>
                <a:lnTo>
                  <a:pt x="391671" y="0"/>
                </a:lnTo>
                <a:lnTo>
                  <a:pt x="391671" y="807570"/>
                </a:lnTo>
                <a:lnTo>
                  <a:pt x="0" y="807570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</p:spPr>
      </p:sp>
      <p:sp>
        <p:nvSpPr>
          <p:cNvPr name="AutoShape 68" id="68"/>
          <p:cNvSpPr/>
          <p:nvPr/>
        </p:nvSpPr>
        <p:spPr>
          <a:xfrm>
            <a:off x="5613183" y="1244526"/>
            <a:ext cx="2335139" cy="117637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69" id="69"/>
          <p:cNvGrpSpPr/>
          <p:nvPr/>
        </p:nvGrpSpPr>
        <p:grpSpPr>
          <a:xfrm rot="0">
            <a:off x="1192319" y="7617646"/>
            <a:ext cx="2433793" cy="1469403"/>
            <a:chOff x="0" y="0"/>
            <a:chExt cx="3245058" cy="1959204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915806" y="326027"/>
              <a:ext cx="1471793" cy="1222926"/>
            </a:xfrm>
            <a:custGeom>
              <a:avLst/>
              <a:gdLst/>
              <a:ahLst/>
              <a:cxnLst/>
              <a:rect r="r" b="b" t="t" l="l"/>
              <a:pathLst>
                <a:path h="1222926" w="1471793">
                  <a:moveTo>
                    <a:pt x="0" y="0"/>
                  </a:moveTo>
                  <a:lnTo>
                    <a:pt x="1471793" y="0"/>
                  </a:lnTo>
                  <a:lnTo>
                    <a:pt x="1471793" y="1222926"/>
                  </a:lnTo>
                  <a:lnTo>
                    <a:pt x="0" y="12229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3245058" cy="1959204"/>
            </a:xfrm>
            <a:custGeom>
              <a:avLst/>
              <a:gdLst/>
              <a:ahLst/>
              <a:cxnLst/>
              <a:rect r="r" b="b" t="t" l="l"/>
              <a:pathLst>
                <a:path h="1959204" w="3245058">
                  <a:moveTo>
                    <a:pt x="0" y="0"/>
                  </a:moveTo>
                  <a:lnTo>
                    <a:pt x="3245058" y="0"/>
                  </a:lnTo>
                  <a:lnTo>
                    <a:pt x="3245058" y="1959204"/>
                  </a:lnTo>
                  <a:lnTo>
                    <a:pt x="0" y="19592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72" id="72"/>
          <p:cNvSpPr/>
          <p:nvPr/>
        </p:nvSpPr>
        <p:spPr>
          <a:xfrm flipV="true">
            <a:off x="11826183" y="2228378"/>
            <a:ext cx="1632027" cy="3454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73" id="73"/>
          <p:cNvSpPr/>
          <p:nvPr/>
        </p:nvSpPr>
        <p:spPr>
          <a:xfrm flipH="false" flipV="false" rot="0">
            <a:off x="10216224" y="1791410"/>
            <a:ext cx="1226940" cy="613470"/>
          </a:xfrm>
          <a:custGeom>
            <a:avLst/>
            <a:gdLst/>
            <a:ahLst/>
            <a:cxnLst/>
            <a:rect r="r" b="b" t="t" l="l"/>
            <a:pathLst>
              <a:path h="613470" w="1226940">
                <a:moveTo>
                  <a:pt x="0" y="0"/>
                </a:moveTo>
                <a:lnTo>
                  <a:pt x="1226940" y="0"/>
                </a:lnTo>
                <a:lnTo>
                  <a:pt x="1226940" y="613470"/>
                </a:lnTo>
                <a:lnTo>
                  <a:pt x="0" y="613470"/>
                </a:lnTo>
                <a:lnTo>
                  <a:pt x="0" y="0"/>
                </a:lnTo>
                <a:close/>
              </a:path>
            </a:pathLst>
          </a:custGeom>
          <a:blipFill>
            <a:blip r:embed="rId36"/>
            <a:stretch>
              <a:fillRect l="0" t="0" r="0" b="0"/>
            </a:stretch>
          </a:blipFill>
        </p:spPr>
      </p:sp>
      <p:sp>
        <p:nvSpPr>
          <p:cNvPr name="Freeform 74" id="74"/>
          <p:cNvSpPr/>
          <p:nvPr/>
        </p:nvSpPr>
        <p:spPr>
          <a:xfrm flipH="false" flipV="false" rot="0">
            <a:off x="12141098" y="6415957"/>
            <a:ext cx="316715" cy="316715"/>
          </a:xfrm>
          <a:custGeom>
            <a:avLst/>
            <a:gdLst/>
            <a:ahLst/>
            <a:cxnLst/>
            <a:rect r="r" b="b" t="t" l="l"/>
            <a:pathLst>
              <a:path h="316715" w="316715">
                <a:moveTo>
                  <a:pt x="0" y="0"/>
                </a:moveTo>
                <a:lnTo>
                  <a:pt x="316715" y="0"/>
                </a:lnTo>
                <a:lnTo>
                  <a:pt x="316715" y="316715"/>
                </a:lnTo>
                <a:lnTo>
                  <a:pt x="0" y="316715"/>
                </a:lnTo>
                <a:lnTo>
                  <a:pt x="0" y="0"/>
                </a:lnTo>
                <a:close/>
              </a:path>
            </a:pathLst>
          </a:custGeom>
          <a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5" id="75"/>
          <p:cNvGrpSpPr/>
          <p:nvPr/>
        </p:nvGrpSpPr>
        <p:grpSpPr>
          <a:xfrm rot="0">
            <a:off x="1184800" y="183937"/>
            <a:ext cx="816773" cy="816773"/>
            <a:chOff x="0" y="0"/>
            <a:chExt cx="812800" cy="8128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F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8" id="78"/>
          <p:cNvSpPr/>
          <p:nvPr/>
        </p:nvSpPr>
        <p:spPr>
          <a:xfrm flipH="false" flipV="false" rot="0">
            <a:off x="1430366" y="231501"/>
            <a:ext cx="331985" cy="684504"/>
          </a:xfrm>
          <a:custGeom>
            <a:avLst/>
            <a:gdLst/>
            <a:ahLst/>
            <a:cxnLst/>
            <a:rect r="r" b="b" t="t" l="l"/>
            <a:pathLst>
              <a:path h="684504" w="331985">
                <a:moveTo>
                  <a:pt x="0" y="0"/>
                </a:moveTo>
                <a:lnTo>
                  <a:pt x="331984" y="0"/>
                </a:lnTo>
                <a:lnTo>
                  <a:pt x="331984" y="684505"/>
                </a:lnTo>
                <a:lnTo>
                  <a:pt x="0" y="684505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9" id="79"/>
          <p:cNvSpPr txBox="true"/>
          <p:nvPr/>
        </p:nvSpPr>
        <p:spPr>
          <a:xfrm rot="0">
            <a:off x="16065440" y="77973"/>
            <a:ext cx="62120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API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9595175" y="6343417"/>
            <a:ext cx="1736378" cy="389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Virtualização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5941999" y="7113860"/>
            <a:ext cx="1608981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Banco de dados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16107415" y="9610171"/>
            <a:ext cx="1341123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MySQL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10522007" y="6878278"/>
            <a:ext cx="1619091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Aplicação web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9158694" y="5278522"/>
            <a:ext cx="172119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Ambiente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817341" y="5752075"/>
            <a:ext cx="122902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Cliente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11020948" y="9274043"/>
            <a:ext cx="62120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API</a:t>
            </a:r>
          </a:p>
        </p:txBody>
      </p:sp>
      <p:grpSp>
        <p:nvGrpSpPr>
          <p:cNvPr name="Group 87" id="87"/>
          <p:cNvGrpSpPr/>
          <p:nvPr/>
        </p:nvGrpSpPr>
        <p:grpSpPr>
          <a:xfrm rot="0">
            <a:off x="3004075" y="-28249"/>
            <a:ext cx="816773" cy="816773"/>
            <a:chOff x="0" y="0"/>
            <a:chExt cx="812800" cy="812800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AF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9" id="8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0" id="90"/>
          <p:cNvSpPr/>
          <p:nvPr/>
        </p:nvSpPr>
        <p:spPr>
          <a:xfrm flipH="false" flipV="false" rot="0">
            <a:off x="3262356" y="72837"/>
            <a:ext cx="300213" cy="618996"/>
          </a:xfrm>
          <a:custGeom>
            <a:avLst/>
            <a:gdLst/>
            <a:ahLst/>
            <a:cxnLst/>
            <a:rect r="r" b="b" t="t" l="l"/>
            <a:pathLst>
              <a:path h="618996" w="300213">
                <a:moveTo>
                  <a:pt x="0" y="0"/>
                </a:moveTo>
                <a:lnTo>
                  <a:pt x="300213" y="0"/>
                </a:lnTo>
                <a:lnTo>
                  <a:pt x="300213" y="618996"/>
                </a:lnTo>
                <a:lnTo>
                  <a:pt x="0" y="618996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1" id="91"/>
          <p:cNvSpPr/>
          <p:nvPr/>
        </p:nvSpPr>
        <p:spPr>
          <a:xfrm flipH="false" flipV="false" rot="-5902912">
            <a:off x="16509038" y="4153604"/>
            <a:ext cx="2153471" cy="602972"/>
          </a:xfrm>
          <a:custGeom>
            <a:avLst/>
            <a:gdLst/>
            <a:ahLst/>
            <a:cxnLst/>
            <a:rect r="r" b="b" t="t" l="l"/>
            <a:pathLst>
              <a:path h="602972" w="2153471">
                <a:moveTo>
                  <a:pt x="0" y="0"/>
                </a:moveTo>
                <a:lnTo>
                  <a:pt x="2153471" y="0"/>
                </a:lnTo>
                <a:lnTo>
                  <a:pt x="2153471" y="602972"/>
                </a:lnTo>
                <a:lnTo>
                  <a:pt x="0" y="6029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2" id="92"/>
          <p:cNvSpPr/>
          <p:nvPr/>
        </p:nvSpPr>
        <p:spPr>
          <a:xfrm flipH="false" flipV="false" rot="-5272631">
            <a:off x="16845647" y="6106577"/>
            <a:ext cx="1777508" cy="602972"/>
          </a:xfrm>
          <a:custGeom>
            <a:avLst/>
            <a:gdLst/>
            <a:ahLst/>
            <a:cxnLst/>
            <a:rect r="r" b="b" t="t" l="l"/>
            <a:pathLst>
              <a:path h="602972" w="1777508">
                <a:moveTo>
                  <a:pt x="0" y="0"/>
                </a:moveTo>
                <a:lnTo>
                  <a:pt x="1777508" y="0"/>
                </a:lnTo>
                <a:lnTo>
                  <a:pt x="1777508" y="602972"/>
                </a:lnTo>
                <a:lnTo>
                  <a:pt x="0" y="6029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21151" b="0"/>
            </a:stretch>
          </a:blipFill>
        </p:spPr>
      </p:sp>
      <p:sp>
        <p:nvSpPr>
          <p:cNvPr name="Freeform 93" id="93"/>
          <p:cNvSpPr/>
          <p:nvPr/>
        </p:nvSpPr>
        <p:spPr>
          <a:xfrm flipH="false" flipV="false" rot="-10554177">
            <a:off x="8694177" y="8348121"/>
            <a:ext cx="1112970" cy="624868"/>
          </a:xfrm>
          <a:custGeom>
            <a:avLst/>
            <a:gdLst/>
            <a:ahLst/>
            <a:cxnLst/>
            <a:rect r="r" b="b" t="t" l="l"/>
            <a:pathLst>
              <a:path h="624868" w="1112970">
                <a:moveTo>
                  <a:pt x="0" y="0"/>
                </a:moveTo>
                <a:lnTo>
                  <a:pt x="1112970" y="0"/>
                </a:lnTo>
                <a:lnTo>
                  <a:pt x="1112970" y="624869"/>
                </a:lnTo>
                <a:lnTo>
                  <a:pt x="0" y="62486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4680" t="0" r="-45834" b="0"/>
            </a:stretch>
          </a:blipFill>
        </p:spPr>
      </p:sp>
      <p:sp>
        <p:nvSpPr>
          <p:cNvPr name="Freeform 94" id="94"/>
          <p:cNvSpPr/>
          <p:nvPr/>
        </p:nvSpPr>
        <p:spPr>
          <a:xfrm flipH="true" flipV="false" rot="-378919">
            <a:off x="9445562" y="8157371"/>
            <a:ext cx="291544" cy="303580"/>
          </a:xfrm>
          <a:custGeom>
            <a:avLst/>
            <a:gdLst/>
            <a:ahLst/>
            <a:cxnLst/>
            <a:rect r="r" b="b" t="t" l="l"/>
            <a:pathLst>
              <a:path h="303580" w="291544">
                <a:moveTo>
                  <a:pt x="291544" y="0"/>
                </a:moveTo>
                <a:lnTo>
                  <a:pt x="0" y="0"/>
                </a:lnTo>
                <a:lnTo>
                  <a:pt x="0" y="303580"/>
                </a:lnTo>
                <a:lnTo>
                  <a:pt x="291544" y="303580"/>
                </a:lnTo>
                <a:lnTo>
                  <a:pt x="291544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5" id="95"/>
          <p:cNvSpPr/>
          <p:nvPr/>
        </p:nvSpPr>
        <p:spPr>
          <a:xfrm flipH="false" flipV="false" rot="4518088">
            <a:off x="17841988" y="6065551"/>
            <a:ext cx="291544" cy="303580"/>
          </a:xfrm>
          <a:custGeom>
            <a:avLst/>
            <a:gdLst/>
            <a:ahLst/>
            <a:cxnLst/>
            <a:rect r="r" b="b" t="t" l="l"/>
            <a:pathLst>
              <a:path h="303580" w="291544">
                <a:moveTo>
                  <a:pt x="0" y="0"/>
                </a:moveTo>
                <a:lnTo>
                  <a:pt x="291544" y="0"/>
                </a:lnTo>
                <a:lnTo>
                  <a:pt x="291544" y="303580"/>
                </a:lnTo>
                <a:lnTo>
                  <a:pt x="0" y="3035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6" id="96"/>
          <p:cNvSpPr txBox="true"/>
          <p:nvPr/>
        </p:nvSpPr>
        <p:spPr>
          <a:xfrm rot="0">
            <a:off x="1126463" y="997040"/>
            <a:ext cx="933446" cy="382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2"/>
              </a:lnSpc>
            </a:pPr>
            <a:r>
              <a:rPr lang="en-US" sz="225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LM-35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4632592" y="-38100"/>
            <a:ext cx="933446" cy="382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2"/>
              </a:lnSpc>
            </a:pPr>
            <a:r>
              <a:rPr lang="en-US" sz="225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LM-35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2947678" y="731054"/>
            <a:ext cx="93344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LM-35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8124144" y="3302551"/>
            <a:ext cx="162877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Placa UNO R3</a:t>
            </a:r>
          </a:p>
        </p:txBody>
      </p:sp>
      <p:sp>
        <p:nvSpPr>
          <p:cNvPr name="Freeform 100" id="100"/>
          <p:cNvSpPr/>
          <p:nvPr/>
        </p:nvSpPr>
        <p:spPr>
          <a:xfrm flipH="false" flipV="false" rot="5400000">
            <a:off x="17349105" y="5081300"/>
            <a:ext cx="291544" cy="303580"/>
          </a:xfrm>
          <a:custGeom>
            <a:avLst/>
            <a:gdLst/>
            <a:ahLst/>
            <a:cxnLst/>
            <a:rect r="r" b="b" t="t" l="l"/>
            <a:pathLst>
              <a:path h="303580" w="291544">
                <a:moveTo>
                  <a:pt x="0" y="0"/>
                </a:moveTo>
                <a:lnTo>
                  <a:pt x="291544" y="0"/>
                </a:lnTo>
                <a:lnTo>
                  <a:pt x="291544" y="303581"/>
                </a:lnTo>
                <a:lnTo>
                  <a:pt x="0" y="30358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1" id="101"/>
          <p:cNvSpPr txBox="true"/>
          <p:nvPr/>
        </p:nvSpPr>
        <p:spPr>
          <a:xfrm rot="0">
            <a:off x="5029665" y="1738271"/>
            <a:ext cx="901666" cy="324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5"/>
              </a:lnSpc>
            </a:pPr>
            <a:r>
              <a:rPr lang="en-US" sz="189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Internet</a:t>
            </a:r>
          </a:p>
        </p:txBody>
      </p:sp>
      <p:sp>
        <p:nvSpPr>
          <p:cNvPr name="TextBox 102" id="102"/>
          <p:cNvSpPr txBox="true"/>
          <p:nvPr/>
        </p:nvSpPr>
        <p:spPr>
          <a:xfrm rot="0">
            <a:off x="17951340" y="3728324"/>
            <a:ext cx="901666" cy="324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5"/>
              </a:lnSpc>
            </a:pPr>
            <a:r>
              <a:rPr lang="en-US" sz="189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Internet</a:t>
            </a:r>
          </a:p>
        </p:txBody>
      </p:sp>
      <p:sp>
        <p:nvSpPr>
          <p:cNvPr name="TextBox 103" id="103"/>
          <p:cNvSpPr txBox="true"/>
          <p:nvPr/>
        </p:nvSpPr>
        <p:spPr>
          <a:xfrm rot="0">
            <a:off x="7685437" y="7189799"/>
            <a:ext cx="901666" cy="324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5"/>
              </a:lnSpc>
            </a:pPr>
            <a:r>
              <a:rPr lang="en-US" sz="189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Internet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DAGkLuQU04M</dc:identifier>
  <dcterms:modified xsi:type="dcterms:W3CDTF">2011-08-01T06:04:30Z</dcterms:modified>
  <cp:revision>1</cp:revision>
  <dc:title>Captação de dados</dc:title>
</cp:coreProperties>
</file>