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9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2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2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495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3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3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25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4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92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661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00E0-3DD7-415C-A8A4-633CEA0FFD04}" type="datetimeFigureOut">
              <a:rPr lang="es-CO" smtClean="0"/>
              <a:t>7/04/2023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DDB6-67DF-43A8-B0A8-03A75D5C6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17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518611" y="513347"/>
            <a:ext cx="5582652" cy="572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2780778" y="701458"/>
            <a:ext cx="5010411" cy="563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Titulo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804731" y="1512523"/>
            <a:ext cx="5010411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/>
              <a:t>Texto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2804731" y="3206468"/>
            <a:ext cx="5010411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Maquetación en Bootstrap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804731" y="4411774"/>
            <a:ext cx="5010411" cy="860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Listado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2804731" y="5461348"/>
            <a:ext cx="5010411" cy="501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Formulario.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0526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Equipo</cp:lastModifiedBy>
  <cp:revision>1</cp:revision>
  <dcterms:created xsi:type="dcterms:W3CDTF">2023-04-08T02:04:53Z</dcterms:created>
  <dcterms:modified xsi:type="dcterms:W3CDTF">2023-04-08T02:05:12Z</dcterms:modified>
</cp:coreProperties>
</file>