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F43C-9553-856F-7631-E97CC6652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A0185-A869-50A0-A219-9D429BBB9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A363-5ECF-D52C-9196-A8E1464A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64AB-0F48-93B7-DAC9-133E07F0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7B3F-B49E-774F-4385-43281302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26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14B2-3EF1-CAA7-CBB4-E3EFBDAF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B83F8-F6B9-85E7-76DA-76D39B4BD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E0BF-7851-3147-3651-0AE07867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608D-A8FD-9FF5-3049-DB3DAA79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F8B1-DD7B-9652-636E-E6CB65E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59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E16FB-23A3-909D-50F9-D1A25B17F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C8AA-4B9D-275A-4A6B-4D5056B8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0AE3-341B-9464-08F8-404758A3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093B-C5E9-7A1B-7155-FFD56126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AAD72-2636-3111-086B-00FC7D92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7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DD0B-9B1D-3650-2BC7-68A96B85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1EF1-9862-BA31-E703-7DB370EC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2808-47BF-3AAA-7C35-171C1A16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9114-0ED9-4503-D309-C0843BBD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74C8-D171-6B25-D4BC-EC0F4DA9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10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12F2-F781-1654-1A81-65BF5ADE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D7D3-B380-B015-99BE-1F14FE0C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36C9-0B7D-B9CF-FBB3-E2553FDB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23B8-82BE-853E-A30D-B67324D8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9C6B-55D7-4DAD-1BFB-CADBBF52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37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E8FC-1623-33D3-9247-ED6E265F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0BBB-562D-1787-31DC-0500F1070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8EB95-2F30-83D7-0C8A-6DA8870A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C8A11-17FB-3ED6-4147-39347F63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1CB5-9C78-BDEF-B495-1891C18B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458A-2786-4934-3B83-8F65B1EF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48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7C22-72BF-E3FD-F172-0084CB3D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952A8-AAE0-28CD-EDDE-830DD4AB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B9A2-FDDB-3638-7FDD-3EE312AA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B395C-5393-3C22-7804-72D34D1B0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3583F-E6FD-993E-C13E-8DC76CF27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F9843-A417-51A0-C8D9-24E3F29E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F5F3B-7106-EBE9-7265-97C01420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C5D4A-EEBB-6A2C-B006-B34EA610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A010-5F8D-30FB-E45B-BC804AF6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3DB8F-2DCA-20A8-7F98-FB5967E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816D0-2F03-F61F-8F11-943B360A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C9668-2CDA-C6B4-B204-BEAF65C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2E8DD-99CD-8A86-5FCA-40C91B0A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B7672-6952-F370-B18E-0008110D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7286E-18CB-31BD-04FD-93AFDC27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29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4F9-81B4-C203-D27F-4B8C25F7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CBB0-656D-92A3-BB7B-AD09A3AE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BA0D2-C6C3-0DBD-293D-33D820AE3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D6DA-974F-CE60-5580-E51D6D94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0FD37-B74E-4591-8E70-C7C65388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2394D-93BC-18E8-4367-02C82FCC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1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84AD-7483-B797-0667-B599BB01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56589-E59D-0421-CE52-7423F0BA7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F51DF-152E-7C4E-E403-7BF62A4F8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94E90-8EAE-41CA-E1A5-540C721B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66A1-07DE-DCAA-BB82-A400ADCC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60B69-5DBF-3486-8F72-4ABC3655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4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5C248-9A70-7BD1-7F01-4C60C70F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6C3F5-2EBC-239A-019E-3EAD4193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23DC-8F8B-A12E-4AEE-F473531C7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B6696-4F7C-4575-BB1F-442C61765E69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80D5-8382-C1CB-93B2-6F61B8BD2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5CFD-142B-3F05-28AC-422FEA2A5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4E7B-90DB-46A3-8727-1243AAB5A4D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6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B8B272-BAD5-5753-1D65-648FCF52C675}"/>
              </a:ext>
            </a:extLst>
          </p:cNvPr>
          <p:cNvSpPr/>
          <p:nvPr/>
        </p:nvSpPr>
        <p:spPr>
          <a:xfrm>
            <a:off x="2489200" y="2725420"/>
            <a:ext cx="1991360" cy="96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Linear </a:t>
            </a:r>
            <a:r>
              <a:rPr lang="es-ES" dirty="0" err="1">
                <a:solidFill>
                  <a:schemeClr val="tx1"/>
                </a:solidFill>
              </a:rPr>
              <a:t>regulator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8A09E-FBE4-D176-BD90-D8E89DDA27A4}"/>
              </a:ext>
            </a:extLst>
          </p:cNvPr>
          <p:cNvSpPr/>
          <p:nvPr/>
        </p:nvSpPr>
        <p:spPr>
          <a:xfrm>
            <a:off x="4805680" y="825500"/>
            <a:ext cx="1991360" cy="96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Overcurrent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protection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05ADC-DB4E-A39A-D45C-96FCDEB1D9F9}"/>
              </a:ext>
            </a:extLst>
          </p:cNvPr>
          <p:cNvSpPr/>
          <p:nvPr/>
        </p:nvSpPr>
        <p:spPr>
          <a:xfrm>
            <a:off x="4805680" y="2077720"/>
            <a:ext cx="1991360" cy="96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Current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reader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4774A-ED8B-3704-8292-3C73B621D275}"/>
              </a:ext>
            </a:extLst>
          </p:cNvPr>
          <p:cNvSpPr/>
          <p:nvPr/>
        </p:nvSpPr>
        <p:spPr>
          <a:xfrm>
            <a:off x="4805680" y="3439160"/>
            <a:ext cx="1991360" cy="96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Voltage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reader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A332780-CD80-0C40-F9D5-4CB9AD37FE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480560" y="1305560"/>
            <a:ext cx="325120" cy="18999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5043693-B2A3-4B0D-7CC6-69A70BF8820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480560" y="3205480"/>
            <a:ext cx="325120" cy="713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328D22-CEB0-F4D0-95E1-45AA767433AB}"/>
              </a:ext>
            </a:extLst>
          </p:cNvPr>
          <p:cNvCxnSpPr>
            <a:stCxn id="5" idx="3"/>
          </p:cNvCxnSpPr>
          <p:nvPr/>
        </p:nvCxnSpPr>
        <p:spPr>
          <a:xfrm>
            <a:off x="6797040" y="1305560"/>
            <a:ext cx="1076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036F48-81FD-2836-05CC-18BE9633D0A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01360" y="1785620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C62E93-F1E8-B223-E748-B96476297ABD}"/>
              </a:ext>
            </a:extLst>
          </p:cNvPr>
          <p:cNvSpPr txBox="1"/>
          <p:nvPr/>
        </p:nvSpPr>
        <p:spPr>
          <a:xfrm>
            <a:off x="7874000" y="1117604"/>
            <a:ext cx="1076960" cy="375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Output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D79FE2-84BA-B956-62B7-C675BB314F68}"/>
              </a:ext>
            </a:extLst>
          </p:cNvPr>
          <p:cNvSpPr/>
          <p:nvPr/>
        </p:nvSpPr>
        <p:spPr>
          <a:xfrm>
            <a:off x="7701280" y="2799080"/>
            <a:ext cx="1991360" cy="96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FPGA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D6A7EDD-A72D-59FA-5D4C-0A75AE3D485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6797040" y="2557780"/>
            <a:ext cx="904240" cy="721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BC87CA8-C919-C42E-8846-A5289A330EB7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6797040" y="3279140"/>
            <a:ext cx="904240" cy="640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CAC6EE-E168-9B86-A42E-43D35B8D54EF}"/>
              </a:ext>
            </a:extLst>
          </p:cNvPr>
          <p:cNvSpPr txBox="1"/>
          <p:nvPr/>
        </p:nvSpPr>
        <p:spPr>
          <a:xfrm>
            <a:off x="6878320" y="4552363"/>
            <a:ext cx="199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PWM </a:t>
            </a:r>
            <a:br>
              <a:rPr lang="es-ES" dirty="0"/>
            </a:b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signal</a:t>
            </a:r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9E95F9-E96F-1EB4-EFF9-1B82113B418D}"/>
              </a:ext>
            </a:extLst>
          </p:cNvPr>
          <p:cNvSpPr/>
          <p:nvPr/>
        </p:nvSpPr>
        <p:spPr>
          <a:xfrm>
            <a:off x="4917440" y="4800600"/>
            <a:ext cx="1991360" cy="96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Low-</a:t>
            </a:r>
            <a:r>
              <a:rPr lang="es-ES" dirty="0" err="1">
                <a:solidFill>
                  <a:schemeClr val="tx1"/>
                </a:solidFill>
              </a:rPr>
              <a:t>pass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filter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6487159-BAFC-5F5D-BF9D-FE5E206887DC}"/>
              </a:ext>
            </a:extLst>
          </p:cNvPr>
          <p:cNvCxnSpPr>
            <a:cxnSpLocks/>
            <a:stCxn id="22" idx="2"/>
            <a:endCxn id="36" idx="3"/>
          </p:cNvCxnSpPr>
          <p:nvPr/>
        </p:nvCxnSpPr>
        <p:spPr>
          <a:xfrm rot="5400000">
            <a:off x="7042150" y="3625850"/>
            <a:ext cx="1521460" cy="1788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9486ED3-427A-9854-909A-73F3B8E21001}"/>
              </a:ext>
            </a:extLst>
          </p:cNvPr>
          <p:cNvCxnSpPr>
            <a:cxnSpLocks/>
            <a:stCxn id="36" idx="1"/>
            <a:endCxn id="4" idx="2"/>
          </p:cNvCxnSpPr>
          <p:nvPr/>
        </p:nvCxnSpPr>
        <p:spPr>
          <a:xfrm rot="10800000">
            <a:off x="3484880" y="3685540"/>
            <a:ext cx="1432560" cy="15951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7086BE8-9AB6-50D7-2BE0-720A9514F134}"/>
              </a:ext>
            </a:extLst>
          </p:cNvPr>
          <p:cNvSpPr txBox="1"/>
          <p:nvPr/>
        </p:nvSpPr>
        <p:spPr>
          <a:xfrm>
            <a:off x="1605279" y="4322494"/>
            <a:ext cx="199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DC </a:t>
            </a:r>
            <a:br>
              <a:rPr lang="es-ES" dirty="0"/>
            </a:b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signal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301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Segura</dc:creator>
  <cp:lastModifiedBy>Juan Segura</cp:lastModifiedBy>
  <cp:revision>1</cp:revision>
  <dcterms:created xsi:type="dcterms:W3CDTF">2025-03-23T18:48:25Z</dcterms:created>
  <dcterms:modified xsi:type="dcterms:W3CDTF">2025-03-23T19:01:10Z</dcterms:modified>
</cp:coreProperties>
</file>