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4" r:id="rId1"/>
  </p:sldMasterIdLst>
  <p:notesMasterIdLst>
    <p:notesMasterId r:id="rId26"/>
  </p:notesMasterIdLst>
  <p:sldIdLst>
    <p:sldId id="256" r:id="rId2"/>
    <p:sldId id="258" r:id="rId3"/>
    <p:sldId id="312" r:id="rId4"/>
    <p:sldId id="314" r:id="rId5"/>
    <p:sldId id="317" r:id="rId6"/>
    <p:sldId id="319" r:id="rId7"/>
    <p:sldId id="320" r:id="rId8"/>
    <p:sldId id="321" r:id="rId9"/>
    <p:sldId id="322" r:id="rId10"/>
    <p:sldId id="323" r:id="rId11"/>
    <p:sldId id="324" r:id="rId12"/>
    <p:sldId id="325" r:id="rId13"/>
    <p:sldId id="326" r:id="rId14"/>
    <p:sldId id="327" r:id="rId15"/>
    <p:sldId id="328" r:id="rId16"/>
    <p:sldId id="329" r:id="rId17"/>
    <p:sldId id="330" r:id="rId18"/>
    <p:sldId id="331" r:id="rId19"/>
    <p:sldId id="332" r:id="rId20"/>
    <p:sldId id="333" r:id="rId21"/>
    <p:sldId id="335" r:id="rId22"/>
    <p:sldId id="334" r:id="rId23"/>
    <p:sldId id="336" r:id="rId24"/>
    <p:sldId id="337" r:id="rId25"/>
  </p:sldIdLst>
  <p:sldSz cx="9144000" cy="5143500" type="screen16x9"/>
  <p:notesSz cx="6858000" cy="9144000"/>
  <p:embeddedFontLst>
    <p:embeddedFont>
      <p:font typeface="Anton" pitchFamily="2" charset="0"/>
      <p:regular r:id="rId27"/>
    </p:embeddedFont>
    <p:embeddedFont>
      <p:font typeface="Aptos Narrow" panose="020B0004020202020204" pitchFamily="34" charset="0"/>
      <p:regular r:id="rId28"/>
      <p:bold r:id="rId29"/>
      <p:italic r:id="rId30"/>
      <p:boldItalic r:id="rId31"/>
    </p:embeddedFont>
    <p:embeddedFont>
      <p:font typeface="Hind" panose="02000000000000000000" pitchFamily="2" charset="0"/>
      <p:regular r:id="rId32"/>
      <p:bold r:id="rId33"/>
    </p:embeddedFont>
    <p:embeddedFont>
      <p:font typeface="Poppins" panose="00000500000000000000" pitchFamily="2" charset="0"/>
      <p:regular r:id="rId34"/>
      <p:bold r:id="rId35"/>
      <p:italic r:id="rId36"/>
      <p:boldItalic r:id="rId37"/>
    </p:embeddedFont>
    <p:embeddedFont>
      <p:font typeface="Roboto" panose="02000000000000000000" pitchFamily="2" charset="0"/>
      <p:regular r:id="rId38"/>
      <p:bold r:id="rId39"/>
      <p:italic r:id="rId40"/>
      <p:boldItalic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2CCBE0B-4CB8-4436-A4CF-8A1F351D8455}">
  <a:tblStyle styleId="{B2CCBE0B-4CB8-4436-A4CF-8A1F351D845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154" y="-413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font" Target="fonts/font13.fntdata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font" Target="fonts/font11.fntdata"/><Relationship Id="rId40" Type="http://schemas.openxmlformats.org/officeDocument/2006/relationships/font" Target="fonts/font14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font" Target="fonts/font12.fntdata"/><Relationship Id="rId20" Type="http://schemas.openxmlformats.org/officeDocument/2006/relationships/slide" Target="slides/slide19.xml"/><Relationship Id="rId41" Type="http://schemas.openxmlformats.org/officeDocument/2006/relationships/font" Target="fonts/font1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4" name="Google Shape;2274;g2049155d6b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5" name="Google Shape;2275;g2049155d6b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7">
          <a:extLst>
            <a:ext uri="{FF2B5EF4-FFF2-40B4-BE49-F238E27FC236}">
              <a16:creationId xmlns:a16="http://schemas.microsoft.com/office/drawing/2014/main" id="{F4C69FF9-6E90-0A7F-5393-74531B9561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8" name="Google Shape;2698;ga1242414e1_0_147:notes">
            <a:extLst>
              <a:ext uri="{FF2B5EF4-FFF2-40B4-BE49-F238E27FC236}">
                <a16:creationId xmlns:a16="http://schemas.microsoft.com/office/drawing/2014/main" id="{7F04C3A0-D744-A16B-E46D-D1E7F0E0C4B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9" name="Google Shape;2699;ga1242414e1_0_147:notes">
            <a:extLst>
              <a:ext uri="{FF2B5EF4-FFF2-40B4-BE49-F238E27FC236}">
                <a16:creationId xmlns:a16="http://schemas.microsoft.com/office/drawing/2014/main" id="{0636CFBE-6C6D-1CEF-D391-06F89D1D4A4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Barrido de </a:t>
            </a:r>
            <a:r>
              <a:rPr lang="es-ES" dirty="0" err="1"/>
              <a:t>i_rload</a:t>
            </a:r>
            <a:r>
              <a:rPr lang="es-ES" dirty="0"/>
              <a:t> para distintas </a:t>
            </a:r>
            <a:r>
              <a:rPr lang="es-ES" dirty="0" err="1"/>
              <a:t>Rload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280925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7">
          <a:extLst>
            <a:ext uri="{FF2B5EF4-FFF2-40B4-BE49-F238E27FC236}">
              <a16:creationId xmlns:a16="http://schemas.microsoft.com/office/drawing/2014/main" id="{395DA66B-7D0A-0C7C-23DC-2AE1FD2964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8" name="Google Shape;2698;ga1242414e1_0_147:notes">
            <a:extLst>
              <a:ext uri="{FF2B5EF4-FFF2-40B4-BE49-F238E27FC236}">
                <a16:creationId xmlns:a16="http://schemas.microsoft.com/office/drawing/2014/main" id="{1B8B088B-5290-157B-367E-B4FEA9E2ED4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9" name="Google Shape;2699;ga1242414e1_0_147:notes">
            <a:extLst>
              <a:ext uri="{FF2B5EF4-FFF2-40B4-BE49-F238E27FC236}">
                <a16:creationId xmlns:a16="http://schemas.microsoft.com/office/drawing/2014/main" id="{7BB716A1-1470-6D09-C86F-E9381C95227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91224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7">
          <a:extLst>
            <a:ext uri="{FF2B5EF4-FFF2-40B4-BE49-F238E27FC236}">
              <a16:creationId xmlns:a16="http://schemas.microsoft.com/office/drawing/2014/main" id="{BE2873AC-9E3A-C11C-6197-80148CF911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8" name="Google Shape;2698;ga1242414e1_0_147:notes">
            <a:extLst>
              <a:ext uri="{FF2B5EF4-FFF2-40B4-BE49-F238E27FC236}">
                <a16:creationId xmlns:a16="http://schemas.microsoft.com/office/drawing/2014/main" id="{28C355D5-1F31-A4C8-1339-7A1F6D12042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9" name="Google Shape;2699;ga1242414e1_0_147:notes">
            <a:extLst>
              <a:ext uri="{FF2B5EF4-FFF2-40B4-BE49-F238E27FC236}">
                <a16:creationId xmlns:a16="http://schemas.microsoft.com/office/drawing/2014/main" id="{A2CB3108-1B35-9844-9F80-2BDEE532B7F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45144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7">
          <a:extLst>
            <a:ext uri="{FF2B5EF4-FFF2-40B4-BE49-F238E27FC236}">
              <a16:creationId xmlns:a16="http://schemas.microsoft.com/office/drawing/2014/main" id="{7A9F4548-F224-13CE-41F6-209C7A5868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8" name="Google Shape;2698;ga1242414e1_0_147:notes">
            <a:extLst>
              <a:ext uri="{FF2B5EF4-FFF2-40B4-BE49-F238E27FC236}">
                <a16:creationId xmlns:a16="http://schemas.microsoft.com/office/drawing/2014/main" id="{0DE0D8F3-9018-021C-E69D-D8912406544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9" name="Google Shape;2699;ga1242414e1_0_147:notes">
            <a:extLst>
              <a:ext uri="{FF2B5EF4-FFF2-40B4-BE49-F238E27FC236}">
                <a16:creationId xmlns:a16="http://schemas.microsoft.com/office/drawing/2014/main" id="{1904D167-1E52-6915-55FD-9C9B9FBFC4E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Barrido de Vout para distintas </a:t>
            </a:r>
            <a:r>
              <a:rPr lang="es-ES" dirty="0" err="1"/>
              <a:t>Vref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527310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7">
          <a:extLst>
            <a:ext uri="{FF2B5EF4-FFF2-40B4-BE49-F238E27FC236}">
              <a16:creationId xmlns:a16="http://schemas.microsoft.com/office/drawing/2014/main" id="{39239CE2-D7AD-B1F4-4415-9148370843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8" name="Google Shape;2698;ga1242414e1_0_147:notes">
            <a:extLst>
              <a:ext uri="{FF2B5EF4-FFF2-40B4-BE49-F238E27FC236}">
                <a16:creationId xmlns:a16="http://schemas.microsoft.com/office/drawing/2014/main" id="{BE86669E-305D-C2FB-322B-CA652BF7C53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9" name="Google Shape;2699;ga1242414e1_0_147:notes">
            <a:extLst>
              <a:ext uri="{FF2B5EF4-FFF2-40B4-BE49-F238E27FC236}">
                <a16:creationId xmlns:a16="http://schemas.microsoft.com/office/drawing/2014/main" id="{278E507F-F228-CE90-38B5-CDCFEA3D03A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58704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7">
          <a:extLst>
            <a:ext uri="{FF2B5EF4-FFF2-40B4-BE49-F238E27FC236}">
              <a16:creationId xmlns:a16="http://schemas.microsoft.com/office/drawing/2014/main" id="{813D5FBA-FFC3-5494-9AC8-CC54BD99A0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8" name="Google Shape;2698;ga1242414e1_0_147:notes">
            <a:extLst>
              <a:ext uri="{FF2B5EF4-FFF2-40B4-BE49-F238E27FC236}">
                <a16:creationId xmlns:a16="http://schemas.microsoft.com/office/drawing/2014/main" id="{50C14C98-C2DA-0138-7782-C41FD7B8B0C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9" name="Google Shape;2699;ga1242414e1_0_147:notes">
            <a:extLst>
              <a:ext uri="{FF2B5EF4-FFF2-40B4-BE49-F238E27FC236}">
                <a16:creationId xmlns:a16="http://schemas.microsoft.com/office/drawing/2014/main" id="{84C90FF3-E066-B0B8-D2D3-CB78A65AAB4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25568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7">
          <a:extLst>
            <a:ext uri="{FF2B5EF4-FFF2-40B4-BE49-F238E27FC236}">
              <a16:creationId xmlns:a16="http://schemas.microsoft.com/office/drawing/2014/main" id="{94449AB1-5464-3385-2B74-5C13B295C6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8" name="Google Shape;2698;ga1242414e1_0_147:notes">
            <a:extLst>
              <a:ext uri="{FF2B5EF4-FFF2-40B4-BE49-F238E27FC236}">
                <a16:creationId xmlns:a16="http://schemas.microsoft.com/office/drawing/2014/main" id="{021AE485-DEC8-82F1-C7C3-AFE6C776471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9" name="Google Shape;2699;ga1242414e1_0_147:notes">
            <a:extLst>
              <a:ext uri="{FF2B5EF4-FFF2-40B4-BE49-F238E27FC236}">
                <a16:creationId xmlns:a16="http://schemas.microsoft.com/office/drawing/2014/main" id="{4CF35925-5B3E-A414-B4DB-6B7D14F7DC8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Barrido de Vout para distintas </a:t>
            </a:r>
            <a:r>
              <a:rPr lang="es-ES" dirty="0" err="1"/>
              <a:t>Vref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049217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7">
          <a:extLst>
            <a:ext uri="{FF2B5EF4-FFF2-40B4-BE49-F238E27FC236}">
              <a16:creationId xmlns:a16="http://schemas.microsoft.com/office/drawing/2014/main" id="{A4C7863A-F200-F2FD-07EF-D321E1803B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8" name="Google Shape;2698;ga1242414e1_0_147:notes">
            <a:extLst>
              <a:ext uri="{FF2B5EF4-FFF2-40B4-BE49-F238E27FC236}">
                <a16:creationId xmlns:a16="http://schemas.microsoft.com/office/drawing/2014/main" id="{BA5BF49C-BB2D-6B32-FF84-74CD619BB68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9" name="Google Shape;2699;ga1242414e1_0_147:notes">
            <a:extLst>
              <a:ext uri="{FF2B5EF4-FFF2-40B4-BE49-F238E27FC236}">
                <a16:creationId xmlns:a16="http://schemas.microsoft.com/office/drawing/2014/main" id="{AE978335-16B6-315C-A0B9-CFBD66F1386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52646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7">
          <a:extLst>
            <a:ext uri="{FF2B5EF4-FFF2-40B4-BE49-F238E27FC236}">
              <a16:creationId xmlns:a16="http://schemas.microsoft.com/office/drawing/2014/main" id="{2C7B4CF3-E7C6-089E-9A46-53C9335372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8" name="Google Shape;2698;ga1242414e1_0_147:notes">
            <a:extLst>
              <a:ext uri="{FF2B5EF4-FFF2-40B4-BE49-F238E27FC236}">
                <a16:creationId xmlns:a16="http://schemas.microsoft.com/office/drawing/2014/main" id="{BD4799FD-8A5B-E4DC-B7C7-B6932F8FA72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9" name="Google Shape;2699;ga1242414e1_0_147:notes">
            <a:extLst>
              <a:ext uri="{FF2B5EF4-FFF2-40B4-BE49-F238E27FC236}">
                <a16:creationId xmlns:a16="http://schemas.microsoft.com/office/drawing/2014/main" id="{1AC7E8D0-642C-CD1F-5B4C-D1693B82EF1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24387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7">
          <a:extLst>
            <a:ext uri="{FF2B5EF4-FFF2-40B4-BE49-F238E27FC236}">
              <a16:creationId xmlns:a16="http://schemas.microsoft.com/office/drawing/2014/main" id="{212BB0CA-4FAD-34F0-7AA3-E6A30D9DD6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8" name="Google Shape;2698;ga1242414e1_0_147:notes">
            <a:extLst>
              <a:ext uri="{FF2B5EF4-FFF2-40B4-BE49-F238E27FC236}">
                <a16:creationId xmlns:a16="http://schemas.microsoft.com/office/drawing/2014/main" id="{233CE964-B918-DAEC-A6F3-F7BDE8CFDCC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9" name="Google Shape;2699;ga1242414e1_0_147:notes">
            <a:extLst>
              <a:ext uri="{FF2B5EF4-FFF2-40B4-BE49-F238E27FC236}">
                <a16:creationId xmlns:a16="http://schemas.microsoft.com/office/drawing/2014/main" id="{12DFBA59-3791-54E8-C5B8-6DC3FC4A058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Barrido de Vout para distintas </a:t>
            </a:r>
            <a:r>
              <a:rPr lang="es-ES" dirty="0" err="1"/>
              <a:t>Vref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84009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0" name="Google Shape;2290;g8b385fd27f_2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1" name="Google Shape;2291;g8b385fd27f_2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7">
          <a:extLst>
            <a:ext uri="{FF2B5EF4-FFF2-40B4-BE49-F238E27FC236}">
              <a16:creationId xmlns:a16="http://schemas.microsoft.com/office/drawing/2014/main" id="{F2DE00DE-6DF5-358F-8E56-1E3A0F335C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8" name="Google Shape;2698;ga1242414e1_0_147:notes">
            <a:extLst>
              <a:ext uri="{FF2B5EF4-FFF2-40B4-BE49-F238E27FC236}">
                <a16:creationId xmlns:a16="http://schemas.microsoft.com/office/drawing/2014/main" id="{94DF7C00-A86F-58F7-695A-8394000D79F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9" name="Google Shape;2699;ga1242414e1_0_147:notes">
            <a:extLst>
              <a:ext uri="{FF2B5EF4-FFF2-40B4-BE49-F238E27FC236}">
                <a16:creationId xmlns:a16="http://schemas.microsoft.com/office/drawing/2014/main" id="{CC228ED3-310B-1D64-8E06-2A6FD612C28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Barrido de Vout para distintas </a:t>
            </a:r>
            <a:r>
              <a:rPr lang="es-ES" dirty="0" err="1"/>
              <a:t>Vref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962444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7">
          <a:extLst>
            <a:ext uri="{FF2B5EF4-FFF2-40B4-BE49-F238E27FC236}">
              <a16:creationId xmlns:a16="http://schemas.microsoft.com/office/drawing/2014/main" id="{57436D2A-4B44-B721-BD9E-740CE3F443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8" name="Google Shape;2698;ga1242414e1_0_147:notes">
            <a:extLst>
              <a:ext uri="{FF2B5EF4-FFF2-40B4-BE49-F238E27FC236}">
                <a16:creationId xmlns:a16="http://schemas.microsoft.com/office/drawing/2014/main" id="{8E0812D9-2CEA-AD68-B46D-7138E920125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9" name="Google Shape;2699;ga1242414e1_0_147:notes">
            <a:extLst>
              <a:ext uri="{FF2B5EF4-FFF2-40B4-BE49-F238E27FC236}">
                <a16:creationId xmlns:a16="http://schemas.microsoft.com/office/drawing/2014/main" id="{D22362BF-BEC4-CF69-2ED5-8C42A7DA195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31024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7">
          <a:extLst>
            <a:ext uri="{FF2B5EF4-FFF2-40B4-BE49-F238E27FC236}">
              <a16:creationId xmlns:a16="http://schemas.microsoft.com/office/drawing/2014/main" id="{CE5908C7-DB8A-67F9-6AE2-E78EF6F520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8" name="Google Shape;2698;ga1242414e1_0_147:notes">
            <a:extLst>
              <a:ext uri="{FF2B5EF4-FFF2-40B4-BE49-F238E27FC236}">
                <a16:creationId xmlns:a16="http://schemas.microsoft.com/office/drawing/2014/main" id="{2CB066C7-8956-A7B3-31AC-476E3F94669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9" name="Google Shape;2699;ga1242414e1_0_147:notes">
            <a:extLst>
              <a:ext uri="{FF2B5EF4-FFF2-40B4-BE49-F238E27FC236}">
                <a16:creationId xmlns:a16="http://schemas.microsoft.com/office/drawing/2014/main" id="{B55C1159-5A44-CFF9-652E-90C27DD5F60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Barrido de Vout para distintas </a:t>
            </a:r>
            <a:r>
              <a:rPr lang="es-ES" dirty="0" err="1"/>
              <a:t>Vref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533115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7">
          <a:extLst>
            <a:ext uri="{FF2B5EF4-FFF2-40B4-BE49-F238E27FC236}">
              <a16:creationId xmlns:a16="http://schemas.microsoft.com/office/drawing/2014/main" id="{2A1DF31F-1267-8BC0-8800-0851E882AD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8" name="Google Shape;2698;ga1242414e1_0_147:notes">
            <a:extLst>
              <a:ext uri="{FF2B5EF4-FFF2-40B4-BE49-F238E27FC236}">
                <a16:creationId xmlns:a16="http://schemas.microsoft.com/office/drawing/2014/main" id="{6EF04275-7DF0-1265-FE28-CE192D19924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9" name="Google Shape;2699;ga1242414e1_0_147:notes">
            <a:extLst>
              <a:ext uri="{FF2B5EF4-FFF2-40B4-BE49-F238E27FC236}">
                <a16:creationId xmlns:a16="http://schemas.microsoft.com/office/drawing/2014/main" id="{E0F943BD-1717-C08B-96F1-922BF58D64A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67494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7">
          <a:extLst>
            <a:ext uri="{FF2B5EF4-FFF2-40B4-BE49-F238E27FC236}">
              <a16:creationId xmlns:a16="http://schemas.microsoft.com/office/drawing/2014/main" id="{C68230DE-158F-2640-BE0E-E2686AE26F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8" name="Google Shape;2698;ga1242414e1_0_147:notes">
            <a:extLst>
              <a:ext uri="{FF2B5EF4-FFF2-40B4-BE49-F238E27FC236}">
                <a16:creationId xmlns:a16="http://schemas.microsoft.com/office/drawing/2014/main" id="{771B139F-D41E-9FA0-71E5-3DE14866A2E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9" name="Google Shape;2699;ga1242414e1_0_147:notes">
            <a:extLst>
              <a:ext uri="{FF2B5EF4-FFF2-40B4-BE49-F238E27FC236}">
                <a16:creationId xmlns:a16="http://schemas.microsoft.com/office/drawing/2014/main" id="{EF96D6D5-2433-82CE-F3CC-5E773D8E276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35896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7">
          <a:extLst>
            <a:ext uri="{FF2B5EF4-FFF2-40B4-BE49-F238E27FC236}">
              <a16:creationId xmlns:a16="http://schemas.microsoft.com/office/drawing/2014/main" id="{10557D87-197C-A966-F96C-A658DB8EB0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8" name="Google Shape;2698;ga1242414e1_0_147:notes">
            <a:extLst>
              <a:ext uri="{FF2B5EF4-FFF2-40B4-BE49-F238E27FC236}">
                <a16:creationId xmlns:a16="http://schemas.microsoft.com/office/drawing/2014/main" id="{E8614F8D-52C5-523C-CFC5-1047C7884CF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9" name="Google Shape;2699;ga1242414e1_0_147:notes">
            <a:extLst>
              <a:ext uri="{FF2B5EF4-FFF2-40B4-BE49-F238E27FC236}">
                <a16:creationId xmlns:a16="http://schemas.microsoft.com/office/drawing/2014/main" id="{96CDD514-DAFA-8DB4-F7BE-7875440E0BE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74909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7">
          <a:extLst>
            <a:ext uri="{FF2B5EF4-FFF2-40B4-BE49-F238E27FC236}">
              <a16:creationId xmlns:a16="http://schemas.microsoft.com/office/drawing/2014/main" id="{936084FA-6E79-517C-407C-9059F359CB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8" name="Google Shape;2698;ga1242414e1_0_147:notes">
            <a:extLst>
              <a:ext uri="{FF2B5EF4-FFF2-40B4-BE49-F238E27FC236}">
                <a16:creationId xmlns:a16="http://schemas.microsoft.com/office/drawing/2014/main" id="{7DB279F7-7E0B-D7AA-1D6B-CFA8E313285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9" name="Google Shape;2699;ga1242414e1_0_147:notes">
            <a:extLst>
              <a:ext uri="{FF2B5EF4-FFF2-40B4-BE49-F238E27FC236}">
                <a16:creationId xmlns:a16="http://schemas.microsoft.com/office/drawing/2014/main" id="{4784015C-A717-9471-A80B-1021FAFE1E9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24124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7">
          <a:extLst>
            <a:ext uri="{FF2B5EF4-FFF2-40B4-BE49-F238E27FC236}">
              <a16:creationId xmlns:a16="http://schemas.microsoft.com/office/drawing/2014/main" id="{89B97C94-28B4-134A-4CBA-2C6822BD6B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8" name="Google Shape;2698;ga1242414e1_0_147:notes">
            <a:extLst>
              <a:ext uri="{FF2B5EF4-FFF2-40B4-BE49-F238E27FC236}">
                <a16:creationId xmlns:a16="http://schemas.microsoft.com/office/drawing/2014/main" id="{B6FC46E7-CC5A-AEBD-E664-78ECF94865C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9" name="Google Shape;2699;ga1242414e1_0_147:notes">
            <a:extLst>
              <a:ext uri="{FF2B5EF4-FFF2-40B4-BE49-F238E27FC236}">
                <a16:creationId xmlns:a16="http://schemas.microsoft.com/office/drawing/2014/main" id="{51D78DD0-A2AD-B6D4-3AC8-D807AF603C2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Barrido de Vout para distintas </a:t>
            </a:r>
            <a:r>
              <a:rPr lang="es-ES" dirty="0" err="1"/>
              <a:t>Vref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986379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7">
          <a:extLst>
            <a:ext uri="{FF2B5EF4-FFF2-40B4-BE49-F238E27FC236}">
              <a16:creationId xmlns:a16="http://schemas.microsoft.com/office/drawing/2014/main" id="{21F13A68-4DC0-3CFC-895A-2128969CED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8" name="Google Shape;2698;ga1242414e1_0_147:notes">
            <a:extLst>
              <a:ext uri="{FF2B5EF4-FFF2-40B4-BE49-F238E27FC236}">
                <a16:creationId xmlns:a16="http://schemas.microsoft.com/office/drawing/2014/main" id="{618CA869-831E-9BBD-CC8D-1E181FB4A40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9" name="Google Shape;2699;ga1242414e1_0_147:notes">
            <a:extLst>
              <a:ext uri="{FF2B5EF4-FFF2-40B4-BE49-F238E27FC236}">
                <a16:creationId xmlns:a16="http://schemas.microsoft.com/office/drawing/2014/main" id="{CF0A9EEA-2754-17FF-15C8-3632B79590A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25168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7">
          <a:extLst>
            <a:ext uri="{FF2B5EF4-FFF2-40B4-BE49-F238E27FC236}">
              <a16:creationId xmlns:a16="http://schemas.microsoft.com/office/drawing/2014/main" id="{0CB658B4-AE57-BF15-EDD4-BEEB3FC401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8" name="Google Shape;2698;ga1242414e1_0_147:notes">
            <a:extLst>
              <a:ext uri="{FF2B5EF4-FFF2-40B4-BE49-F238E27FC236}">
                <a16:creationId xmlns:a16="http://schemas.microsoft.com/office/drawing/2014/main" id="{CC148B22-4580-2C36-8BEC-9AB7BCEA800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9" name="Google Shape;2699;ga1242414e1_0_147:notes">
            <a:extLst>
              <a:ext uri="{FF2B5EF4-FFF2-40B4-BE49-F238E27FC236}">
                <a16:creationId xmlns:a16="http://schemas.microsoft.com/office/drawing/2014/main" id="{7935CB33-F9F6-FDCE-5336-853F77C8631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8539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5400000">
            <a:off x="1993300" y="-1993300"/>
            <a:ext cx="5152625" cy="9139226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/>
          <p:nvPr/>
        </p:nvSpPr>
        <p:spPr>
          <a:xfrm>
            <a:off x="6220725" y="0"/>
            <a:ext cx="2923500" cy="5143500"/>
          </a:xfrm>
          <a:prstGeom prst="rect">
            <a:avLst/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7933020" y="4114401"/>
            <a:ext cx="1656312" cy="1660374"/>
            <a:chOff x="2929375" y="236175"/>
            <a:chExt cx="805325" cy="807300"/>
          </a:xfrm>
        </p:grpSpPr>
        <p:sp>
          <p:nvSpPr>
            <p:cNvPr id="12" name="Google Shape;12;p2"/>
            <p:cNvSpPr/>
            <p:nvPr/>
          </p:nvSpPr>
          <p:spPr>
            <a:xfrm>
              <a:off x="2986025" y="241975"/>
              <a:ext cx="280400" cy="191800"/>
            </a:xfrm>
            <a:custGeom>
              <a:avLst/>
              <a:gdLst/>
              <a:ahLst/>
              <a:cxnLst/>
              <a:rect l="l" t="t" r="r" b="b"/>
              <a:pathLst>
                <a:path w="11216" h="7672" extrusionOk="0">
                  <a:moveTo>
                    <a:pt x="11216" y="1"/>
                  </a:moveTo>
                  <a:cubicBezTo>
                    <a:pt x="10964" y="1"/>
                    <a:pt x="10809" y="98"/>
                    <a:pt x="10577" y="98"/>
                  </a:cubicBezTo>
                  <a:lnTo>
                    <a:pt x="310" y="7110"/>
                  </a:lnTo>
                  <a:cubicBezTo>
                    <a:pt x="233" y="7265"/>
                    <a:pt x="155" y="7439"/>
                    <a:pt x="0" y="7672"/>
                  </a:cubicBezTo>
                  <a:lnTo>
                    <a:pt x="1121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2951650" y="236175"/>
              <a:ext cx="395650" cy="270250"/>
            </a:xfrm>
            <a:custGeom>
              <a:avLst/>
              <a:gdLst/>
              <a:ahLst/>
              <a:cxnLst/>
              <a:rect l="l" t="t" r="r" b="b"/>
              <a:pathLst>
                <a:path w="15826" h="10810" extrusionOk="0">
                  <a:moveTo>
                    <a:pt x="15341" y="1"/>
                  </a:moveTo>
                  <a:lnTo>
                    <a:pt x="155" y="10402"/>
                  </a:lnTo>
                  <a:cubicBezTo>
                    <a:pt x="155" y="10499"/>
                    <a:pt x="78" y="10654"/>
                    <a:pt x="0" y="10809"/>
                  </a:cubicBezTo>
                  <a:lnTo>
                    <a:pt x="1582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2935650" y="241975"/>
              <a:ext cx="472175" cy="324975"/>
            </a:xfrm>
            <a:custGeom>
              <a:avLst/>
              <a:gdLst/>
              <a:ahLst/>
              <a:cxnLst/>
              <a:rect l="l" t="t" r="r" b="b"/>
              <a:pathLst>
                <a:path w="18887" h="12999" extrusionOk="0">
                  <a:moveTo>
                    <a:pt x="18558" y="1"/>
                  </a:moveTo>
                  <a:lnTo>
                    <a:pt x="78" y="12689"/>
                  </a:lnTo>
                  <a:cubicBezTo>
                    <a:pt x="78" y="12766"/>
                    <a:pt x="78" y="12844"/>
                    <a:pt x="1" y="12999"/>
                  </a:cubicBezTo>
                  <a:lnTo>
                    <a:pt x="18887" y="98"/>
                  </a:lnTo>
                  <a:cubicBezTo>
                    <a:pt x="18790" y="1"/>
                    <a:pt x="18713" y="1"/>
                    <a:pt x="185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2929375" y="254100"/>
              <a:ext cx="530750" cy="367575"/>
            </a:xfrm>
            <a:custGeom>
              <a:avLst/>
              <a:gdLst/>
              <a:ahLst/>
              <a:cxnLst/>
              <a:rect l="l" t="t" r="r" b="b"/>
              <a:pathLst>
                <a:path w="21230" h="14703" extrusionOk="0">
                  <a:moveTo>
                    <a:pt x="20978" y="0"/>
                  </a:moveTo>
                  <a:lnTo>
                    <a:pt x="77" y="14373"/>
                  </a:lnTo>
                  <a:cubicBezTo>
                    <a:pt x="77" y="14451"/>
                    <a:pt x="0" y="14528"/>
                    <a:pt x="0" y="14702"/>
                  </a:cubicBezTo>
                  <a:lnTo>
                    <a:pt x="21230" y="97"/>
                  </a:lnTo>
                  <a:cubicBezTo>
                    <a:pt x="21152" y="97"/>
                    <a:pt x="21075" y="97"/>
                    <a:pt x="209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2929375" y="272500"/>
              <a:ext cx="577250" cy="397600"/>
            </a:xfrm>
            <a:custGeom>
              <a:avLst/>
              <a:gdLst/>
              <a:ahLst/>
              <a:cxnLst/>
              <a:rect l="l" t="t" r="r" b="b"/>
              <a:pathLst>
                <a:path w="23090" h="15904" extrusionOk="0">
                  <a:moveTo>
                    <a:pt x="22838" y="0"/>
                  </a:moveTo>
                  <a:lnTo>
                    <a:pt x="0" y="15574"/>
                  </a:lnTo>
                  <a:cubicBezTo>
                    <a:pt x="77" y="15729"/>
                    <a:pt x="77" y="15826"/>
                    <a:pt x="77" y="15903"/>
                  </a:cubicBezTo>
                  <a:lnTo>
                    <a:pt x="23089" y="155"/>
                  </a:lnTo>
                  <a:cubicBezTo>
                    <a:pt x="23012" y="78"/>
                    <a:pt x="22915" y="78"/>
                    <a:pt x="2283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935650" y="294775"/>
              <a:ext cx="611175" cy="421825"/>
            </a:xfrm>
            <a:custGeom>
              <a:avLst/>
              <a:gdLst/>
              <a:ahLst/>
              <a:cxnLst/>
              <a:rect l="l" t="t" r="r" b="b"/>
              <a:pathLst>
                <a:path w="24447" h="16873" extrusionOk="0">
                  <a:moveTo>
                    <a:pt x="24214" y="0"/>
                  </a:moveTo>
                  <a:lnTo>
                    <a:pt x="1" y="16543"/>
                  </a:lnTo>
                  <a:cubicBezTo>
                    <a:pt x="1" y="16620"/>
                    <a:pt x="1" y="16698"/>
                    <a:pt x="78" y="16872"/>
                  </a:cubicBezTo>
                  <a:lnTo>
                    <a:pt x="24446" y="155"/>
                  </a:lnTo>
                  <a:cubicBezTo>
                    <a:pt x="24369" y="78"/>
                    <a:pt x="24291" y="0"/>
                    <a:pt x="242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945350" y="318975"/>
              <a:ext cx="637775" cy="439750"/>
            </a:xfrm>
            <a:custGeom>
              <a:avLst/>
              <a:gdLst/>
              <a:ahLst/>
              <a:cxnLst/>
              <a:rect l="l" t="t" r="r" b="b"/>
              <a:pathLst>
                <a:path w="25511" h="17590" extrusionOk="0">
                  <a:moveTo>
                    <a:pt x="25279" y="1"/>
                  </a:moveTo>
                  <a:lnTo>
                    <a:pt x="0" y="17357"/>
                  </a:lnTo>
                  <a:cubicBezTo>
                    <a:pt x="0" y="17434"/>
                    <a:pt x="97" y="17512"/>
                    <a:pt x="97" y="17589"/>
                  </a:cubicBezTo>
                  <a:lnTo>
                    <a:pt x="25511" y="156"/>
                  </a:lnTo>
                  <a:cubicBezTo>
                    <a:pt x="25434" y="78"/>
                    <a:pt x="25356" y="78"/>
                    <a:pt x="2527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59875" y="347075"/>
              <a:ext cx="655700" cy="449900"/>
            </a:xfrm>
            <a:custGeom>
              <a:avLst/>
              <a:gdLst/>
              <a:ahLst/>
              <a:cxnLst/>
              <a:rect l="l" t="t" r="r" b="b"/>
              <a:pathLst>
                <a:path w="26228" h="17996" extrusionOk="0">
                  <a:moveTo>
                    <a:pt x="25976" y="0"/>
                  </a:moveTo>
                  <a:lnTo>
                    <a:pt x="0" y="17763"/>
                  </a:lnTo>
                  <a:cubicBezTo>
                    <a:pt x="0" y="17841"/>
                    <a:pt x="78" y="17918"/>
                    <a:pt x="78" y="17996"/>
                  </a:cubicBezTo>
                  <a:lnTo>
                    <a:pt x="26228" y="155"/>
                  </a:lnTo>
                  <a:cubicBezTo>
                    <a:pt x="26150" y="78"/>
                    <a:pt x="26053" y="0"/>
                    <a:pt x="259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77800" y="377575"/>
              <a:ext cx="663925" cy="457650"/>
            </a:xfrm>
            <a:custGeom>
              <a:avLst/>
              <a:gdLst/>
              <a:ahLst/>
              <a:cxnLst/>
              <a:rect l="l" t="t" r="r" b="b"/>
              <a:pathLst>
                <a:path w="26557" h="18306" extrusionOk="0">
                  <a:moveTo>
                    <a:pt x="26402" y="1"/>
                  </a:moveTo>
                  <a:lnTo>
                    <a:pt x="0" y="18073"/>
                  </a:lnTo>
                  <a:cubicBezTo>
                    <a:pt x="0" y="18151"/>
                    <a:pt x="78" y="18228"/>
                    <a:pt x="78" y="18306"/>
                  </a:cubicBezTo>
                  <a:lnTo>
                    <a:pt x="26557" y="156"/>
                  </a:lnTo>
                  <a:cubicBezTo>
                    <a:pt x="26557" y="78"/>
                    <a:pt x="26479" y="1"/>
                    <a:pt x="2640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2998125" y="409550"/>
              <a:ext cx="669750" cy="460075"/>
            </a:xfrm>
            <a:custGeom>
              <a:avLst/>
              <a:gdLst/>
              <a:ahLst/>
              <a:cxnLst/>
              <a:rect l="l" t="t" r="r" b="b"/>
              <a:pathLst>
                <a:path w="26790" h="18403" extrusionOk="0">
                  <a:moveTo>
                    <a:pt x="26635" y="0"/>
                  </a:moveTo>
                  <a:lnTo>
                    <a:pt x="1" y="18170"/>
                  </a:lnTo>
                  <a:cubicBezTo>
                    <a:pt x="78" y="18247"/>
                    <a:pt x="78" y="18247"/>
                    <a:pt x="78" y="18325"/>
                  </a:cubicBezTo>
                  <a:lnTo>
                    <a:pt x="156" y="18402"/>
                  </a:lnTo>
                  <a:lnTo>
                    <a:pt x="26790" y="174"/>
                  </a:lnTo>
                  <a:cubicBezTo>
                    <a:pt x="26712" y="174"/>
                    <a:pt x="26712" y="78"/>
                    <a:pt x="26712" y="78"/>
                  </a:cubicBezTo>
                  <a:lnTo>
                    <a:pt x="2663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3022350" y="443925"/>
              <a:ext cx="665875" cy="458125"/>
            </a:xfrm>
            <a:custGeom>
              <a:avLst/>
              <a:gdLst/>
              <a:ahLst/>
              <a:cxnLst/>
              <a:rect l="l" t="t" r="r" b="b"/>
              <a:pathLst>
                <a:path w="26635" h="18325" extrusionOk="0">
                  <a:moveTo>
                    <a:pt x="26557" y="0"/>
                  </a:moveTo>
                  <a:lnTo>
                    <a:pt x="0" y="18170"/>
                  </a:lnTo>
                  <a:cubicBezTo>
                    <a:pt x="78" y="18247"/>
                    <a:pt x="155" y="18247"/>
                    <a:pt x="155" y="18325"/>
                  </a:cubicBezTo>
                  <a:lnTo>
                    <a:pt x="26634" y="252"/>
                  </a:lnTo>
                  <a:cubicBezTo>
                    <a:pt x="26634" y="155"/>
                    <a:pt x="26557" y="78"/>
                    <a:pt x="265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3050425" y="480250"/>
              <a:ext cx="655725" cy="451825"/>
            </a:xfrm>
            <a:custGeom>
              <a:avLst/>
              <a:gdLst/>
              <a:ahLst/>
              <a:cxnLst/>
              <a:rect l="l" t="t" r="r" b="b"/>
              <a:pathLst>
                <a:path w="26229" h="18073" extrusionOk="0">
                  <a:moveTo>
                    <a:pt x="26151" y="0"/>
                  </a:moveTo>
                  <a:lnTo>
                    <a:pt x="1" y="17918"/>
                  </a:lnTo>
                  <a:cubicBezTo>
                    <a:pt x="78" y="17995"/>
                    <a:pt x="156" y="17995"/>
                    <a:pt x="252" y="18073"/>
                  </a:cubicBezTo>
                  <a:lnTo>
                    <a:pt x="26228" y="252"/>
                  </a:lnTo>
                  <a:cubicBezTo>
                    <a:pt x="26228" y="155"/>
                    <a:pt x="26151" y="78"/>
                    <a:pt x="261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082875" y="520425"/>
              <a:ext cx="637300" cy="440225"/>
            </a:xfrm>
            <a:custGeom>
              <a:avLst/>
              <a:gdLst/>
              <a:ahLst/>
              <a:cxnLst/>
              <a:rect l="l" t="t" r="r" b="b"/>
              <a:pathLst>
                <a:path w="25492" h="17609" extrusionOk="0">
                  <a:moveTo>
                    <a:pt x="25414" y="1"/>
                  </a:moveTo>
                  <a:lnTo>
                    <a:pt x="0" y="17434"/>
                  </a:lnTo>
                  <a:cubicBezTo>
                    <a:pt x="78" y="17434"/>
                    <a:pt x="155" y="17531"/>
                    <a:pt x="233" y="17609"/>
                  </a:cubicBezTo>
                  <a:lnTo>
                    <a:pt x="25492" y="253"/>
                  </a:lnTo>
                  <a:cubicBezTo>
                    <a:pt x="25492" y="175"/>
                    <a:pt x="25414" y="98"/>
                    <a:pt x="2541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3119200" y="563050"/>
              <a:ext cx="611150" cy="421825"/>
            </a:xfrm>
            <a:custGeom>
              <a:avLst/>
              <a:gdLst/>
              <a:ahLst/>
              <a:cxnLst/>
              <a:rect l="l" t="t" r="r" b="b"/>
              <a:pathLst>
                <a:path w="24446" h="16873" extrusionOk="0">
                  <a:moveTo>
                    <a:pt x="24368" y="1"/>
                  </a:moveTo>
                  <a:lnTo>
                    <a:pt x="0" y="16698"/>
                  </a:lnTo>
                  <a:cubicBezTo>
                    <a:pt x="78" y="16795"/>
                    <a:pt x="155" y="16795"/>
                    <a:pt x="233" y="16872"/>
                  </a:cubicBezTo>
                  <a:lnTo>
                    <a:pt x="24446" y="233"/>
                  </a:lnTo>
                  <a:cubicBezTo>
                    <a:pt x="24446" y="156"/>
                    <a:pt x="24368" y="78"/>
                    <a:pt x="243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159375" y="609550"/>
              <a:ext cx="575325" cy="397600"/>
            </a:xfrm>
            <a:custGeom>
              <a:avLst/>
              <a:gdLst/>
              <a:ahLst/>
              <a:cxnLst/>
              <a:rect l="l" t="t" r="r" b="b"/>
              <a:pathLst>
                <a:path w="23013" h="15904" extrusionOk="0">
                  <a:moveTo>
                    <a:pt x="23013" y="0"/>
                  </a:moveTo>
                  <a:lnTo>
                    <a:pt x="1" y="15729"/>
                  </a:lnTo>
                  <a:cubicBezTo>
                    <a:pt x="78" y="15806"/>
                    <a:pt x="156" y="15806"/>
                    <a:pt x="253" y="15903"/>
                  </a:cubicBezTo>
                  <a:lnTo>
                    <a:pt x="23013" y="233"/>
                  </a:lnTo>
                  <a:lnTo>
                    <a:pt x="2301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3203925" y="657975"/>
              <a:ext cx="530775" cy="365150"/>
            </a:xfrm>
            <a:custGeom>
              <a:avLst/>
              <a:gdLst/>
              <a:ahLst/>
              <a:cxnLst/>
              <a:rect l="l" t="t" r="r" b="b"/>
              <a:pathLst>
                <a:path w="21231" h="14606" extrusionOk="0">
                  <a:moveTo>
                    <a:pt x="21231" y="0"/>
                  </a:moveTo>
                  <a:lnTo>
                    <a:pt x="1" y="14528"/>
                  </a:lnTo>
                  <a:cubicBezTo>
                    <a:pt x="156" y="14606"/>
                    <a:pt x="233" y="14606"/>
                    <a:pt x="311" y="14606"/>
                  </a:cubicBezTo>
                  <a:lnTo>
                    <a:pt x="21231" y="310"/>
                  </a:lnTo>
                  <a:lnTo>
                    <a:pt x="2123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3256225" y="712200"/>
              <a:ext cx="472200" cy="324975"/>
            </a:xfrm>
            <a:custGeom>
              <a:avLst/>
              <a:gdLst/>
              <a:ahLst/>
              <a:cxnLst/>
              <a:rect l="l" t="t" r="r" b="b"/>
              <a:pathLst>
                <a:path w="18888" h="12999" extrusionOk="0">
                  <a:moveTo>
                    <a:pt x="18887" y="1"/>
                  </a:moveTo>
                  <a:lnTo>
                    <a:pt x="1" y="12921"/>
                  </a:lnTo>
                  <a:cubicBezTo>
                    <a:pt x="156" y="12921"/>
                    <a:pt x="253" y="12998"/>
                    <a:pt x="408" y="12998"/>
                  </a:cubicBezTo>
                  <a:lnTo>
                    <a:pt x="18887" y="330"/>
                  </a:lnTo>
                  <a:lnTo>
                    <a:pt x="188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3318700" y="772750"/>
              <a:ext cx="393725" cy="270725"/>
            </a:xfrm>
            <a:custGeom>
              <a:avLst/>
              <a:gdLst/>
              <a:ahLst/>
              <a:cxnLst/>
              <a:rect l="l" t="t" r="r" b="b"/>
              <a:pathLst>
                <a:path w="15749" h="10829" extrusionOk="0">
                  <a:moveTo>
                    <a:pt x="15749" y="0"/>
                  </a:moveTo>
                  <a:lnTo>
                    <a:pt x="1" y="10828"/>
                  </a:lnTo>
                  <a:lnTo>
                    <a:pt x="485" y="10828"/>
                  </a:lnTo>
                  <a:lnTo>
                    <a:pt x="15671" y="407"/>
                  </a:lnTo>
                  <a:cubicBezTo>
                    <a:pt x="15671" y="252"/>
                    <a:pt x="15749" y="174"/>
                    <a:pt x="157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3399575" y="845375"/>
              <a:ext cx="280425" cy="191800"/>
            </a:xfrm>
            <a:custGeom>
              <a:avLst/>
              <a:gdLst/>
              <a:ahLst/>
              <a:cxnLst/>
              <a:rect l="l" t="t" r="r" b="b"/>
              <a:pathLst>
                <a:path w="11217" h="7672" extrusionOk="0">
                  <a:moveTo>
                    <a:pt x="11216" y="1"/>
                  </a:moveTo>
                  <a:lnTo>
                    <a:pt x="1" y="7671"/>
                  </a:lnTo>
                  <a:cubicBezTo>
                    <a:pt x="233" y="7594"/>
                    <a:pt x="407" y="7594"/>
                    <a:pt x="562" y="7594"/>
                  </a:cubicBezTo>
                  <a:lnTo>
                    <a:pt x="10887" y="485"/>
                  </a:lnTo>
                  <a:cubicBezTo>
                    <a:pt x="10984" y="330"/>
                    <a:pt x="11061" y="175"/>
                    <a:pt x="1121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" name="Google Shape;31;p2"/>
          <p:cNvGrpSpPr/>
          <p:nvPr/>
        </p:nvGrpSpPr>
        <p:grpSpPr>
          <a:xfrm>
            <a:off x="4302988" y="231550"/>
            <a:ext cx="538025" cy="157800"/>
            <a:chOff x="2575325" y="1348650"/>
            <a:chExt cx="538025" cy="157800"/>
          </a:xfrm>
        </p:grpSpPr>
        <p:sp>
          <p:nvSpPr>
            <p:cNvPr id="32" name="Google Shape;32;p2"/>
            <p:cNvSpPr/>
            <p:nvPr/>
          </p:nvSpPr>
          <p:spPr>
            <a:xfrm>
              <a:off x="2575325" y="1348650"/>
              <a:ext cx="157800" cy="157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2765438" y="1348650"/>
              <a:ext cx="157800" cy="157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2955550" y="1348650"/>
              <a:ext cx="157800" cy="157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323639" y="4144000"/>
            <a:ext cx="925310" cy="943383"/>
            <a:chOff x="595389" y="1761100"/>
            <a:chExt cx="925310" cy="943383"/>
          </a:xfrm>
        </p:grpSpPr>
        <p:cxnSp>
          <p:nvCxnSpPr>
            <p:cNvPr id="36" name="Google Shape;36;p2"/>
            <p:cNvCxnSpPr/>
            <p:nvPr/>
          </p:nvCxnSpPr>
          <p:spPr>
            <a:xfrm>
              <a:off x="790199" y="2065118"/>
              <a:ext cx="730500" cy="587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" name="Google Shape;37;p2"/>
            <p:cNvCxnSpPr/>
            <p:nvPr/>
          </p:nvCxnSpPr>
          <p:spPr>
            <a:xfrm>
              <a:off x="595389" y="2117083"/>
              <a:ext cx="730500" cy="587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" name="Google Shape;38;p2"/>
            <p:cNvCxnSpPr/>
            <p:nvPr/>
          </p:nvCxnSpPr>
          <p:spPr>
            <a:xfrm>
              <a:off x="656919" y="1761100"/>
              <a:ext cx="730500" cy="587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9" name="Google Shape;39;p2"/>
          <p:cNvGrpSpPr/>
          <p:nvPr/>
        </p:nvGrpSpPr>
        <p:grpSpPr>
          <a:xfrm>
            <a:off x="-262436" y="-403375"/>
            <a:ext cx="925310" cy="943383"/>
            <a:chOff x="595389" y="1761100"/>
            <a:chExt cx="925310" cy="943383"/>
          </a:xfrm>
        </p:grpSpPr>
        <p:cxnSp>
          <p:nvCxnSpPr>
            <p:cNvPr id="40" name="Google Shape;40;p2"/>
            <p:cNvCxnSpPr/>
            <p:nvPr/>
          </p:nvCxnSpPr>
          <p:spPr>
            <a:xfrm>
              <a:off x="790199" y="2065118"/>
              <a:ext cx="730500" cy="587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" name="Google Shape;41;p2"/>
            <p:cNvCxnSpPr/>
            <p:nvPr/>
          </p:nvCxnSpPr>
          <p:spPr>
            <a:xfrm>
              <a:off x="595389" y="2117083"/>
              <a:ext cx="730500" cy="587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" name="Google Shape;42;p2"/>
            <p:cNvCxnSpPr/>
            <p:nvPr/>
          </p:nvCxnSpPr>
          <p:spPr>
            <a:xfrm>
              <a:off x="656919" y="1761100"/>
              <a:ext cx="730500" cy="587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3" name="Google Shape;43;p2"/>
          <p:cNvGrpSpPr/>
          <p:nvPr/>
        </p:nvGrpSpPr>
        <p:grpSpPr>
          <a:xfrm rot="5400000">
            <a:off x="7926547" y="2473475"/>
            <a:ext cx="1584577" cy="196549"/>
            <a:chOff x="750197" y="155825"/>
            <a:chExt cx="1584577" cy="196549"/>
          </a:xfrm>
        </p:grpSpPr>
        <p:sp>
          <p:nvSpPr>
            <p:cNvPr id="44" name="Google Shape;44;p2"/>
            <p:cNvSpPr/>
            <p:nvPr/>
          </p:nvSpPr>
          <p:spPr>
            <a:xfrm rot="-5400000">
              <a:off x="2093744" y="299443"/>
              <a:ext cx="52930" cy="52930"/>
            </a:xfrm>
            <a:custGeom>
              <a:avLst/>
              <a:gdLst/>
              <a:ahLst/>
              <a:cxnLst/>
              <a:rect l="l" t="t" r="r" b="b"/>
              <a:pathLst>
                <a:path w="1221" h="1221" extrusionOk="0">
                  <a:moveTo>
                    <a:pt x="659" y="0"/>
                  </a:moveTo>
                  <a:cubicBezTo>
                    <a:pt x="252" y="0"/>
                    <a:pt x="0" y="252"/>
                    <a:pt x="0" y="640"/>
                  </a:cubicBezTo>
                  <a:cubicBezTo>
                    <a:pt x="0" y="969"/>
                    <a:pt x="252" y="1221"/>
                    <a:pt x="659" y="1221"/>
                  </a:cubicBezTo>
                  <a:cubicBezTo>
                    <a:pt x="969" y="1221"/>
                    <a:pt x="1221" y="969"/>
                    <a:pt x="1221" y="640"/>
                  </a:cubicBezTo>
                  <a:cubicBezTo>
                    <a:pt x="1221" y="252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5400000">
              <a:off x="1915294" y="299855"/>
              <a:ext cx="52930" cy="52107"/>
            </a:xfrm>
            <a:custGeom>
              <a:avLst/>
              <a:gdLst/>
              <a:ahLst/>
              <a:cxnLst/>
              <a:rect l="l" t="t" r="r" b="b"/>
              <a:pathLst>
                <a:path w="1221" h="1202" extrusionOk="0">
                  <a:moveTo>
                    <a:pt x="659" y="1"/>
                  </a:moveTo>
                  <a:cubicBezTo>
                    <a:pt x="252" y="1"/>
                    <a:pt x="0" y="233"/>
                    <a:pt x="0" y="563"/>
                  </a:cubicBezTo>
                  <a:cubicBezTo>
                    <a:pt x="0" y="969"/>
                    <a:pt x="252" y="1202"/>
                    <a:pt x="659" y="1202"/>
                  </a:cubicBezTo>
                  <a:cubicBezTo>
                    <a:pt x="969" y="1202"/>
                    <a:pt x="1221" y="969"/>
                    <a:pt x="1221" y="563"/>
                  </a:cubicBezTo>
                  <a:cubicBezTo>
                    <a:pt x="1221" y="233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 rot="-5400000">
              <a:off x="1735196" y="297753"/>
              <a:ext cx="52930" cy="56312"/>
            </a:xfrm>
            <a:custGeom>
              <a:avLst/>
              <a:gdLst/>
              <a:ahLst/>
              <a:cxnLst/>
              <a:rect l="l" t="t" r="r" b="b"/>
              <a:pathLst>
                <a:path w="1221" h="1299" extrusionOk="0">
                  <a:moveTo>
                    <a:pt x="659" y="0"/>
                  </a:moveTo>
                  <a:cubicBezTo>
                    <a:pt x="252" y="0"/>
                    <a:pt x="0" y="330"/>
                    <a:pt x="0" y="640"/>
                  </a:cubicBezTo>
                  <a:cubicBezTo>
                    <a:pt x="0" y="969"/>
                    <a:pt x="252" y="1298"/>
                    <a:pt x="659" y="1298"/>
                  </a:cubicBezTo>
                  <a:cubicBezTo>
                    <a:pt x="969" y="1298"/>
                    <a:pt x="1221" y="969"/>
                    <a:pt x="1221" y="640"/>
                  </a:cubicBezTo>
                  <a:cubicBezTo>
                    <a:pt x="1221" y="330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 rot="-5400000">
              <a:off x="1556334" y="297753"/>
              <a:ext cx="52930" cy="56312"/>
            </a:xfrm>
            <a:custGeom>
              <a:avLst/>
              <a:gdLst/>
              <a:ahLst/>
              <a:cxnLst/>
              <a:rect l="l" t="t" r="r" b="b"/>
              <a:pathLst>
                <a:path w="1221" h="1299" extrusionOk="0">
                  <a:moveTo>
                    <a:pt x="659" y="0"/>
                  </a:moveTo>
                  <a:cubicBezTo>
                    <a:pt x="252" y="0"/>
                    <a:pt x="0" y="330"/>
                    <a:pt x="0" y="659"/>
                  </a:cubicBezTo>
                  <a:cubicBezTo>
                    <a:pt x="0" y="969"/>
                    <a:pt x="252" y="1298"/>
                    <a:pt x="659" y="1298"/>
                  </a:cubicBezTo>
                  <a:cubicBezTo>
                    <a:pt x="969" y="1298"/>
                    <a:pt x="1221" y="969"/>
                    <a:pt x="1221" y="659"/>
                  </a:cubicBezTo>
                  <a:cubicBezTo>
                    <a:pt x="1221" y="330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 rot="-5400000">
              <a:off x="1378296" y="297753"/>
              <a:ext cx="52930" cy="56312"/>
            </a:xfrm>
            <a:custGeom>
              <a:avLst/>
              <a:gdLst/>
              <a:ahLst/>
              <a:cxnLst/>
              <a:rect l="l" t="t" r="r" b="b"/>
              <a:pathLst>
                <a:path w="1221" h="1299" extrusionOk="0">
                  <a:moveTo>
                    <a:pt x="659" y="1"/>
                  </a:moveTo>
                  <a:cubicBezTo>
                    <a:pt x="252" y="1"/>
                    <a:pt x="0" y="330"/>
                    <a:pt x="0" y="640"/>
                  </a:cubicBezTo>
                  <a:cubicBezTo>
                    <a:pt x="0" y="969"/>
                    <a:pt x="252" y="1299"/>
                    <a:pt x="659" y="1299"/>
                  </a:cubicBezTo>
                  <a:cubicBezTo>
                    <a:pt x="969" y="1299"/>
                    <a:pt x="1221" y="969"/>
                    <a:pt x="1221" y="640"/>
                  </a:cubicBezTo>
                  <a:cubicBezTo>
                    <a:pt x="1221" y="330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 rot="-5400000">
              <a:off x="1197765" y="299422"/>
              <a:ext cx="52930" cy="52974"/>
            </a:xfrm>
            <a:custGeom>
              <a:avLst/>
              <a:gdLst/>
              <a:ahLst/>
              <a:cxnLst/>
              <a:rect l="l" t="t" r="r" b="b"/>
              <a:pathLst>
                <a:path w="1221" h="1222" extrusionOk="0">
                  <a:moveTo>
                    <a:pt x="659" y="1"/>
                  </a:moveTo>
                  <a:cubicBezTo>
                    <a:pt x="252" y="1"/>
                    <a:pt x="0" y="253"/>
                    <a:pt x="0" y="660"/>
                  </a:cubicBezTo>
                  <a:cubicBezTo>
                    <a:pt x="0" y="970"/>
                    <a:pt x="252" y="1221"/>
                    <a:pt x="659" y="1221"/>
                  </a:cubicBezTo>
                  <a:cubicBezTo>
                    <a:pt x="969" y="1221"/>
                    <a:pt x="1221" y="970"/>
                    <a:pt x="1221" y="660"/>
                  </a:cubicBezTo>
                  <a:cubicBezTo>
                    <a:pt x="1221" y="253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 rot="-5400000">
              <a:off x="1019336" y="299855"/>
              <a:ext cx="52930" cy="52107"/>
            </a:xfrm>
            <a:custGeom>
              <a:avLst/>
              <a:gdLst/>
              <a:ahLst/>
              <a:cxnLst/>
              <a:rect l="l" t="t" r="r" b="b"/>
              <a:pathLst>
                <a:path w="1221" h="1202" extrusionOk="0">
                  <a:moveTo>
                    <a:pt x="659" y="0"/>
                  </a:moveTo>
                  <a:cubicBezTo>
                    <a:pt x="252" y="0"/>
                    <a:pt x="0" y="233"/>
                    <a:pt x="0" y="640"/>
                  </a:cubicBezTo>
                  <a:cubicBezTo>
                    <a:pt x="0" y="969"/>
                    <a:pt x="252" y="1201"/>
                    <a:pt x="659" y="1201"/>
                  </a:cubicBezTo>
                  <a:cubicBezTo>
                    <a:pt x="969" y="1201"/>
                    <a:pt x="1221" y="969"/>
                    <a:pt x="1221" y="640"/>
                  </a:cubicBezTo>
                  <a:cubicBezTo>
                    <a:pt x="1221" y="233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 rot="-5400000">
              <a:off x="840886" y="299443"/>
              <a:ext cx="52930" cy="52930"/>
            </a:xfrm>
            <a:custGeom>
              <a:avLst/>
              <a:gdLst/>
              <a:ahLst/>
              <a:cxnLst/>
              <a:rect l="l" t="t" r="r" b="b"/>
              <a:pathLst>
                <a:path w="1221" h="1221" extrusionOk="0">
                  <a:moveTo>
                    <a:pt x="659" y="1"/>
                  </a:moveTo>
                  <a:cubicBezTo>
                    <a:pt x="252" y="1"/>
                    <a:pt x="0" y="252"/>
                    <a:pt x="0" y="582"/>
                  </a:cubicBezTo>
                  <a:cubicBezTo>
                    <a:pt x="0" y="969"/>
                    <a:pt x="252" y="1221"/>
                    <a:pt x="659" y="1221"/>
                  </a:cubicBezTo>
                  <a:cubicBezTo>
                    <a:pt x="969" y="1221"/>
                    <a:pt x="1221" y="969"/>
                    <a:pt x="1221" y="582"/>
                  </a:cubicBezTo>
                  <a:cubicBezTo>
                    <a:pt x="1221" y="252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 rot="-5400000">
              <a:off x="2181051" y="155825"/>
              <a:ext cx="56312" cy="56312"/>
            </a:xfrm>
            <a:custGeom>
              <a:avLst/>
              <a:gdLst/>
              <a:ahLst/>
              <a:cxnLst/>
              <a:rect l="l" t="t" r="r" b="b"/>
              <a:pathLst>
                <a:path w="1299" h="1299" extrusionOk="0">
                  <a:moveTo>
                    <a:pt x="640" y="1"/>
                  </a:moveTo>
                  <a:cubicBezTo>
                    <a:pt x="330" y="1"/>
                    <a:pt x="0" y="330"/>
                    <a:pt x="0" y="659"/>
                  </a:cubicBezTo>
                  <a:cubicBezTo>
                    <a:pt x="0" y="969"/>
                    <a:pt x="330" y="1299"/>
                    <a:pt x="640" y="1299"/>
                  </a:cubicBezTo>
                  <a:cubicBezTo>
                    <a:pt x="969" y="1299"/>
                    <a:pt x="1298" y="969"/>
                    <a:pt x="1298" y="659"/>
                  </a:cubicBezTo>
                  <a:cubicBezTo>
                    <a:pt x="1298" y="330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 rot="-5400000">
              <a:off x="2000953" y="157927"/>
              <a:ext cx="56312" cy="52107"/>
            </a:xfrm>
            <a:custGeom>
              <a:avLst/>
              <a:gdLst/>
              <a:ahLst/>
              <a:cxnLst/>
              <a:rect l="l" t="t" r="r" b="b"/>
              <a:pathLst>
                <a:path w="1299" h="1202" extrusionOk="0">
                  <a:moveTo>
                    <a:pt x="640" y="0"/>
                  </a:moveTo>
                  <a:cubicBezTo>
                    <a:pt x="330" y="0"/>
                    <a:pt x="0" y="233"/>
                    <a:pt x="0" y="640"/>
                  </a:cubicBezTo>
                  <a:cubicBezTo>
                    <a:pt x="0" y="969"/>
                    <a:pt x="330" y="1201"/>
                    <a:pt x="640" y="1201"/>
                  </a:cubicBezTo>
                  <a:cubicBezTo>
                    <a:pt x="969" y="1201"/>
                    <a:pt x="1298" y="969"/>
                    <a:pt x="1298" y="640"/>
                  </a:cubicBezTo>
                  <a:cubicBezTo>
                    <a:pt x="1298" y="233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 rot="-5400000">
              <a:off x="1822503" y="157515"/>
              <a:ext cx="56312" cy="52930"/>
            </a:xfrm>
            <a:custGeom>
              <a:avLst/>
              <a:gdLst/>
              <a:ahLst/>
              <a:cxnLst/>
              <a:rect l="l" t="t" r="r" b="b"/>
              <a:pathLst>
                <a:path w="1299" h="1221" extrusionOk="0">
                  <a:moveTo>
                    <a:pt x="640" y="0"/>
                  </a:moveTo>
                  <a:cubicBezTo>
                    <a:pt x="330" y="0"/>
                    <a:pt x="0" y="252"/>
                    <a:pt x="0" y="562"/>
                  </a:cubicBezTo>
                  <a:cubicBezTo>
                    <a:pt x="0" y="969"/>
                    <a:pt x="330" y="1221"/>
                    <a:pt x="640" y="1221"/>
                  </a:cubicBezTo>
                  <a:cubicBezTo>
                    <a:pt x="969" y="1221"/>
                    <a:pt x="1298" y="969"/>
                    <a:pt x="1298" y="562"/>
                  </a:cubicBezTo>
                  <a:cubicBezTo>
                    <a:pt x="1298" y="252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 rot="-5400000">
              <a:off x="1644053" y="157927"/>
              <a:ext cx="56312" cy="52107"/>
            </a:xfrm>
            <a:custGeom>
              <a:avLst/>
              <a:gdLst/>
              <a:ahLst/>
              <a:cxnLst/>
              <a:rect l="l" t="t" r="r" b="b"/>
              <a:pathLst>
                <a:path w="1299" h="1202" extrusionOk="0">
                  <a:moveTo>
                    <a:pt x="640" y="1"/>
                  </a:moveTo>
                  <a:cubicBezTo>
                    <a:pt x="330" y="1"/>
                    <a:pt x="0" y="233"/>
                    <a:pt x="0" y="563"/>
                  </a:cubicBezTo>
                  <a:cubicBezTo>
                    <a:pt x="0" y="969"/>
                    <a:pt x="330" y="1202"/>
                    <a:pt x="640" y="1202"/>
                  </a:cubicBezTo>
                  <a:cubicBezTo>
                    <a:pt x="969" y="1202"/>
                    <a:pt x="1298" y="969"/>
                    <a:pt x="1298" y="563"/>
                  </a:cubicBezTo>
                  <a:cubicBezTo>
                    <a:pt x="1298" y="233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 rot="-5400000">
              <a:off x="1463955" y="155825"/>
              <a:ext cx="56312" cy="56312"/>
            </a:xfrm>
            <a:custGeom>
              <a:avLst/>
              <a:gdLst/>
              <a:ahLst/>
              <a:cxnLst/>
              <a:rect l="l" t="t" r="r" b="b"/>
              <a:pathLst>
                <a:path w="1299" h="1299" extrusionOk="0">
                  <a:moveTo>
                    <a:pt x="640" y="0"/>
                  </a:moveTo>
                  <a:cubicBezTo>
                    <a:pt x="330" y="0"/>
                    <a:pt x="0" y="330"/>
                    <a:pt x="0" y="640"/>
                  </a:cubicBezTo>
                  <a:cubicBezTo>
                    <a:pt x="0" y="969"/>
                    <a:pt x="330" y="1298"/>
                    <a:pt x="640" y="1298"/>
                  </a:cubicBezTo>
                  <a:cubicBezTo>
                    <a:pt x="969" y="1298"/>
                    <a:pt x="1298" y="969"/>
                    <a:pt x="1298" y="640"/>
                  </a:cubicBezTo>
                  <a:cubicBezTo>
                    <a:pt x="1298" y="330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 rot="-5400000">
              <a:off x="1285505" y="156237"/>
              <a:ext cx="56312" cy="55488"/>
            </a:xfrm>
            <a:custGeom>
              <a:avLst/>
              <a:gdLst/>
              <a:ahLst/>
              <a:cxnLst/>
              <a:rect l="l" t="t" r="r" b="b"/>
              <a:pathLst>
                <a:path w="1299" h="1280" extrusionOk="0">
                  <a:moveTo>
                    <a:pt x="640" y="1"/>
                  </a:moveTo>
                  <a:cubicBezTo>
                    <a:pt x="330" y="1"/>
                    <a:pt x="0" y="311"/>
                    <a:pt x="0" y="640"/>
                  </a:cubicBezTo>
                  <a:cubicBezTo>
                    <a:pt x="0" y="969"/>
                    <a:pt x="330" y="1279"/>
                    <a:pt x="640" y="1279"/>
                  </a:cubicBezTo>
                  <a:cubicBezTo>
                    <a:pt x="969" y="1279"/>
                    <a:pt x="1298" y="969"/>
                    <a:pt x="1298" y="640"/>
                  </a:cubicBezTo>
                  <a:cubicBezTo>
                    <a:pt x="1298" y="311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 rot="-5400000">
              <a:off x="1107055" y="155825"/>
              <a:ext cx="56312" cy="56312"/>
            </a:xfrm>
            <a:custGeom>
              <a:avLst/>
              <a:gdLst/>
              <a:ahLst/>
              <a:cxnLst/>
              <a:rect l="l" t="t" r="r" b="b"/>
              <a:pathLst>
                <a:path w="1299" h="1299" extrusionOk="0">
                  <a:moveTo>
                    <a:pt x="640" y="1"/>
                  </a:moveTo>
                  <a:cubicBezTo>
                    <a:pt x="330" y="1"/>
                    <a:pt x="0" y="330"/>
                    <a:pt x="0" y="640"/>
                  </a:cubicBezTo>
                  <a:cubicBezTo>
                    <a:pt x="0" y="970"/>
                    <a:pt x="330" y="1299"/>
                    <a:pt x="640" y="1299"/>
                  </a:cubicBezTo>
                  <a:cubicBezTo>
                    <a:pt x="969" y="1299"/>
                    <a:pt x="1298" y="970"/>
                    <a:pt x="1298" y="640"/>
                  </a:cubicBezTo>
                  <a:cubicBezTo>
                    <a:pt x="1298" y="330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 rot="-5400000">
              <a:off x="926957" y="157927"/>
              <a:ext cx="56312" cy="52107"/>
            </a:xfrm>
            <a:custGeom>
              <a:avLst/>
              <a:gdLst/>
              <a:ahLst/>
              <a:cxnLst/>
              <a:rect l="l" t="t" r="r" b="b"/>
              <a:pathLst>
                <a:path w="1299" h="1202" extrusionOk="0">
                  <a:moveTo>
                    <a:pt x="640" y="0"/>
                  </a:moveTo>
                  <a:cubicBezTo>
                    <a:pt x="330" y="0"/>
                    <a:pt x="0" y="233"/>
                    <a:pt x="0" y="640"/>
                  </a:cubicBezTo>
                  <a:cubicBezTo>
                    <a:pt x="0" y="969"/>
                    <a:pt x="330" y="1201"/>
                    <a:pt x="640" y="1201"/>
                  </a:cubicBezTo>
                  <a:cubicBezTo>
                    <a:pt x="969" y="1201"/>
                    <a:pt x="1298" y="969"/>
                    <a:pt x="1298" y="640"/>
                  </a:cubicBezTo>
                  <a:cubicBezTo>
                    <a:pt x="1298" y="233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 rot="-5400000">
              <a:off x="748507" y="157515"/>
              <a:ext cx="56312" cy="52930"/>
            </a:xfrm>
            <a:custGeom>
              <a:avLst/>
              <a:gdLst/>
              <a:ahLst/>
              <a:cxnLst/>
              <a:rect l="l" t="t" r="r" b="b"/>
              <a:pathLst>
                <a:path w="1299" h="1221" extrusionOk="0">
                  <a:moveTo>
                    <a:pt x="640" y="1"/>
                  </a:moveTo>
                  <a:cubicBezTo>
                    <a:pt x="330" y="1"/>
                    <a:pt x="0" y="252"/>
                    <a:pt x="0" y="562"/>
                  </a:cubicBezTo>
                  <a:cubicBezTo>
                    <a:pt x="0" y="969"/>
                    <a:pt x="330" y="1221"/>
                    <a:pt x="640" y="1221"/>
                  </a:cubicBezTo>
                  <a:cubicBezTo>
                    <a:pt x="969" y="1221"/>
                    <a:pt x="1298" y="969"/>
                    <a:pt x="1298" y="562"/>
                  </a:cubicBezTo>
                  <a:cubicBezTo>
                    <a:pt x="1298" y="252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 rot="-5400000">
              <a:off x="2281844" y="299443"/>
              <a:ext cx="52930" cy="52930"/>
            </a:xfrm>
            <a:custGeom>
              <a:avLst/>
              <a:gdLst/>
              <a:ahLst/>
              <a:cxnLst/>
              <a:rect l="l" t="t" r="r" b="b"/>
              <a:pathLst>
                <a:path w="1221" h="1221" extrusionOk="0">
                  <a:moveTo>
                    <a:pt x="659" y="0"/>
                  </a:moveTo>
                  <a:cubicBezTo>
                    <a:pt x="252" y="0"/>
                    <a:pt x="0" y="252"/>
                    <a:pt x="0" y="640"/>
                  </a:cubicBezTo>
                  <a:cubicBezTo>
                    <a:pt x="0" y="969"/>
                    <a:pt x="252" y="1221"/>
                    <a:pt x="659" y="1221"/>
                  </a:cubicBezTo>
                  <a:cubicBezTo>
                    <a:pt x="969" y="1221"/>
                    <a:pt x="1221" y="969"/>
                    <a:pt x="1221" y="640"/>
                  </a:cubicBezTo>
                  <a:cubicBezTo>
                    <a:pt x="1221" y="252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" name="Google Shape;62;p2"/>
          <p:cNvSpPr txBox="1">
            <a:spLocks noGrp="1"/>
          </p:cNvSpPr>
          <p:nvPr>
            <p:ph type="ctrTitle"/>
          </p:nvPr>
        </p:nvSpPr>
        <p:spPr>
          <a:xfrm>
            <a:off x="847200" y="1183975"/>
            <a:ext cx="3914100" cy="2460300"/>
          </a:xfrm>
          <a:prstGeom prst="rect">
            <a:avLst/>
          </a:prstGeom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4800"/>
              <a:buNone/>
              <a:defRPr sz="4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63" name="Google Shape;63;p2"/>
          <p:cNvSpPr txBox="1">
            <a:spLocks noGrp="1"/>
          </p:cNvSpPr>
          <p:nvPr>
            <p:ph type="subTitle" idx="1"/>
          </p:nvPr>
        </p:nvSpPr>
        <p:spPr>
          <a:xfrm>
            <a:off x="847125" y="3738100"/>
            <a:ext cx="3914100" cy="405900"/>
          </a:xfrm>
          <a:prstGeom prst="rect">
            <a:avLst/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13500032" scaled="0"/>
          </a:gra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64" name="Google Shape;64;p2"/>
          <p:cNvSpPr>
            <a:spLocks noGrp="1"/>
          </p:cNvSpPr>
          <p:nvPr>
            <p:ph type="pic" idx="2"/>
          </p:nvPr>
        </p:nvSpPr>
        <p:spPr>
          <a:xfrm>
            <a:off x="4891175" y="1183975"/>
            <a:ext cx="3405600" cy="2940600"/>
          </a:xfrm>
          <a:prstGeom prst="rect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"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8" name="Google Shape;638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5400000">
            <a:off x="1993300" y="-1993300"/>
            <a:ext cx="5152625" cy="9139226"/>
          </a:xfrm>
          <a:prstGeom prst="rect">
            <a:avLst/>
          </a:prstGeom>
          <a:noFill/>
          <a:ln>
            <a:noFill/>
          </a:ln>
        </p:spPr>
      </p:pic>
      <p:sp>
        <p:nvSpPr>
          <p:cNvPr id="639" name="Google Shape;639;p13"/>
          <p:cNvSpPr/>
          <p:nvPr/>
        </p:nvSpPr>
        <p:spPr>
          <a:xfrm>
            <a:off x="7146350" y="0"/>
            <a:ext cx="1998000" cy="5143500"/>
          </a:xfrm>
          <a:prstGeom prst="rect">
            <a:avLst/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40" name="Google Shape;640;p13"/>
          <p:cNvGrpSpPr/>
          <p:nvPr/>
        </p:nvGrpSpPr>
        <p:grpSpPr>
          <a:xfrm>
            <a:off x="-317255" y="-728874"/>
            <a:ext cx="1656312" cy="1660374"/>
            <a:chOff x="2929375" y="236175"/>
            <a:chExt cx="805325" cy="807300"/>
          </a:xfrm>
        </p:grpSpPr>
        <p:sp>
          <p:nvSpPr>
            <p:cNvPr id="641" name="Google Shape;641;p13"/>
            <p:cNvSpPr/>
            <p:nvPr/>
          </p:nvSpPr>
          <p:spPr>
            <a:xfrm>
              <a:off x="2986025" y="241975"/>
              <a:ext cx="280400" cy="191800"/>
            </a:xfrm>
            <a:custGeom>
              <a:avLst/>
              <a:gdLst/>
              <a:ahLst/>
              <a:cxnLst/>
              <a:rect l="l" t="t" r="r" b="b"/>
              <a:pathLst>
                <a:path w="11216" h="7672" extrusionOk="0">
                  <a:moveTo>
                    <a:pt x="11216" y="1"/>
                  </a:moveTo>
                  <a:cubicBezTo>
                    <a:pt x="10964" y="1"/>
                    <a:pt x="10809" y="98"/>
                    <a:pt x="10577" y="98"/>
                  </a:cubicBezTo>
                  <a:lnTo>
                    <a:pt x="310" y="7110"/>
                  </a:lnTo>
                  <a:cubicBezTo>
                    <a:pt x="233" y="7265"/>
                    <a:pt x="155" y="7439"/>
                    <a:pt x="0" y="7672"/>
                  </a:cubicBezTo>
                  <a:lnTo>
                    <a:pt x="1121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13"/>
            <p:cNvSpPr/>
            <p:nvPr/>
          </p:nvSpPr>
          <p:spPr>
            <a:xfrm>
              <a:off x="2951650" y="236175"/>
              <a:ext cx="395650" cy="270250"/>
            </a:xfrm>
            <a:custGeom>
              <a:avLst/>
              <a:gdLst/>
              <a:ahLst/>
              <a:cxnLst/>
              <a:rect l="l" t="t" r="r" b="b"/>
              <a:pathLst>
                <a:path w="15826" h="10810" extrusionOk="0">
                  <a:moveTo>
                    <a:pt x="15341" y="1"/>
                  </a:moveTo>
                  <a:lnTo>
                    <a:pt x="155" y="10402"/>
                  </a:lnTo>
                  <a:cubicBezTo>
                    <a:pt x="155" y="10499"/>
                    <a:pt x="78" y="10654"/>
                    <a:pt x="0" y="10809"/>
                  </a:cubicBezTo>
                  <a:lnTo>
                    <a:pt x="1582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13"/>
            <p:cNvSpPr/>
            <p:nvPr/>
          </p:nvSpPr>
          <p:spPr>
            <a:xfrm>
              <a:off x="2935650" y="241975"/>
              <a:ext cx="472175" cy="324975"/>
            </a:xfrm>
            <a:custGeom>
              <a:avLst/>
              <a:gdLst/>
              <a:ahLst/>
              <a:cxnLst/>
              <a:rect l="l" t="t" r="r" b="b"/>
              <a:pathLst>
                <a:path w="18887" h="12999" extrusionOk="0">
                  <a:moveTo>
                    <a:pt x="18558" y="1"/>
                  </a:moveTo>
                  <a:lnTo>
                    <a:pt x="78" y="12689"/>
                  </a:lnTo>
                  <a:cubicBezTo>
                    <a:pt x="78" y="12766"/>
                    <a:pt x="78" y="12844"/>
                    <a:pt x="1" y="12999"/>
                  </a:cubicBezTo>
                  <a:lnTo>
                    <a:pt x="18887" y="98"/>
                  </a:lnTo>
                  <a:cubicBezTo>
                    <a:pt x="18790" y="1"/>
                    <a:pt x="18713" y="1"/>
                    <a:pt x="185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13"/>
            <p:cNvSpPr/>
            <p:nvPr/>
          </p:nvSpPr>
          <p:spPr>
            <a:xfrm>
              <a:off x="2929375" y="254100"/>
              <a:ext cx="530750" cy="367575"/>
            </a:xfrm>
            <a:custGeom>
              <a:avLst/>
              <a:gdLst/>
              <a:ahLst/>
              <a:cxnLst/>
              <a:rect l="l" t="t" r="r" b="b"/>
              <a:pathLst>
                <a:path w="21230" h="14703" extrusionOk="0">
                  <a:moveTo>
                    <a:pt x="20978" y="0"/>
                  </a:moveTo>
                  <a:lnTo>
                    <a:pt x="77" y="14373"/>
                  </a:lnTo>
                  <a:cubicBezTo>
                    <a:pt x="77" y="14451"/>
                    <a:pt x="0" y="14528"/>
                    <a:pt x="0" y="14702"/>
                  </a:cubicBezTo>
                  <a:lnTo>
                    <a:pt x="21230" y="97"/>
                  </a:lnTo>
                  <a:cubicBezTo>
                    <a:pt x="21152" y="97"/>
                    <a:pt x="21075" y="97"/>
                    <a:pt x="209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13"/>
            <p:cNvSpPr/>
            <p:nvPr/>
          </p:nvSpPr>
          <p:spPr>
            <a:xfrm>
              <a:off x="2929375" y="272500"/>
              <a:ext cx="577250" cy="397600"/>
            </a:xfrm>
            <a:custGeom>
              <a:avLst/>
              <a:gdLst/>
              <a:ahLst/>
              <a:cxnLst/>
              <a:rect l="l" t="t" r="r" b="b"/>
              <a:pathLst>
                <a:path w="23090" h="15904" extrusionOk="0">
                  <a:moveTo>
                    <a:pt x="22838" y="0"/>
                  </a:moveTo>
                  <a:lnTo>
                    <a:pt x="0" y="15574"/>
                  </a:lnTo>
                  <a:cubicBezTo>
                    <a:pt x="77" y="15729"/>
                    <a:pt x="77" y="15826"/>
                    <a:pt x="77" y="15903"/>
                  </a:cubicBezTo>
                  <a:lnTo>
                    <a:pt x="23089" y="155"/>
                  </a:lnTo>
                  <a:cubicBezTo>
                    <a:pt x="23012" y="78"/>
                    <a:pt x="22915" y="78"/>
                    <a:pt x="2283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13"/>
            <p:cNvSpPr/>
            <p:nvPr/>
          </p:nvSpPr>
          <p:spPr>
            <a:xfrm>
              <a:off x="2935650" y="294775"/>
              <a:ext cx="611175" cy="421825"/>
            </a:xfrm>
            <a:custGeom>
              <a:avLst/>
              <a:gdLst/>
              <a:ahLst/>
              <a:cxnLst/>
              <a:rect l="l" t="t" r="r" b="b"/>
              <a:pathLst>
                <a:path w="24447" h="16873" extrusionOk="0">
                  <a:moveTo>
                    <a:pt x="24214" y="0"/>
                  </a:moveTo>
                  <a:lnTo>
                    <a:pt x="1" y="16543"/>
                  </a:lnTo>
                  <a:cubicBezTo>
                    <a:pt x="1" y="16620"/>
                    <a:pt x="1" y="16698"/>
                    <a:pt x="78" y="16872"/>
                  </a:cubicBezTo>
                  <a:lnTo>
                    <a:pt x="24446" y="155"/>
                  </a:lnTo>
                  <a:cubicBezTo>
                    <a:pt x="24369" y="78"/>
                    <a:pt x="24291" y="0"/>
                    <a:pt x="242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13"/>
            <p:cNvSpPr/>
            <p:nvPr/>
          </p:nvSpPr>
          <p:spPr>
            <a:xfrm>
              <a:off x="2945350" y="318975"/>
              <a:ext cx="637775" cy="439750"/>
            </a:xfrm>
            <a:custGeom>
              <a:avLst/>
              <a:gdLst/>
              <a:ahLst/>
              <a:cxnLst/>
              <a:rect l="l" t="t" r="r" b="b"/>
              <a:pathLst>
                <a:path w="25511" h="17590" extrusionOk="0">
                  <a:moveTo>
                    <a:pt x="25279" y="1"/>
                  </a:moveTo>
                  <a:lnTo>
                    <a:pt x="0" y="17357"/>
                  </a:lnTo>
                  <a:cubicBezTo>
                    <a:pt x="0" y="17434"/>
                    <a:pt x="97" y="17512"/>
                    <a:pt x="97" y="17589"/>
                  </a:cubicBezTo>
                  <a:lnTo>
                    <a:pt x="25511" y="156"/>
                  </a:lnTo>
                  <a:cubicBezTo>
                    <a:pt x="25434" y="78"/>
                    <a:pt x="25356" y="78"/>
                    <a:pt x="2527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13"/>
            <p:cNvSpPr/>
            <p:nvPr/>
          </p:nvSpPr>
          <p:spPr>
            <a:xfrm>
              <a:off x="2959875" y="347075"/>
              <a:ext cx="655700" cy="449900"/>
            </a:xfrm>
            <a:custGeom>
              <a:avLst/>
              <a:gdLst/>
              <a:ahLst/>
              <a:cxnLst/>
              <a:rect l="l" t="t" r="r" b="b"/>
              <a:pathLst>
                <a:path w="26228" h="17996" extrusionOk="0">
                  <a:moveTo>
                    <a:pt x="25976" y="0"/>
                  </a:moveTo>
                  <a:lnTo>
                    <a:pt x="0" y="17763"/>
                  </a:lnTo>
                  <a:cubicBezTo>
                    <a:pt x="0" y="17841"/>
                    <a:pt x="78" y="17918"/>
                    <a:pt x="78" y="17996"/>
                  </a:cubicBezTo>
                  <a:lnTo>
                    <a:pt x="26228" y="155"/>
                  </a:lnTo>
                  <a:cubicBezTo>
                    <a:pt x="26150" y="78"/>
                    <a:pt x="26053" y="0"/>
                    <a:pt x="259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13"/>
            <p:cNvSpPr/>
            <p:nvPr/>
          </p:nvSpPr>
          <p:spPr>
            <a:xfrm>
              <a:off x="2977800" y="377575"/>
              <a:ext cx="663925" cy="457650"/>
            </a:xfrm>
            <a:custGeom>
              <a:avLst/>
              <a:gdLst/>
              <a:ahLst/>
              <a:cxnLst/>
              <a:rect l="l" t="t" r="r" b="b"/>
              <a:pathLst>
                <a:path w="26557" h="18306" extrusionOk="0">
                  <a:moveTo>
                    <a:pt x="26402" y="1"/>
                  </a:moveTo>
                  <a:lnTo>
                    <a:pt x="0" y="18073"/>
                  </a:lnTo>
                  <a:cubicBezTo>
                    <a:pt x="0" y="18151"/>
                    <a:pt x="78" y="18228"/>
                    <a:pt x="78" y="18306"/>
                  </a:cubicBezTo>
                  <a:lnTo>
                    <a:pt x="26557" y="156"/>
                  </a:lnTo>
                  <a:cubicBezTo>
                    <a:pt x="26557" y="78"/>
                    <a:pt x="26479" y="1"/>
                    <a:pt x="2640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13"/>
            <p:cNvSpPr/>
            <p:nvPr/>
          </p:nvSpPr>
          <p:spPr>
            <a:xfrm>
              <a:off x="2998125" y="409550"/>
              <a:ext cx="669750" cy="460075"/>
            </a:xfrm>
            <a:custGeom>
              <a:avLst/>
              <a:gdLst/>
              <a:ahLst/>
              <a:cxnLst/>
              <a:rect l="l" t="t" r="r" b="b"/>
              <a:pathLst>
                <a:path w="26790" h="18403" extrusionOk="0">
                  <a:moveTo>
                    <a:pt x="26635" y="0"/>
                  </a:moveTo>
                  <a:lnTo>
                    <a:pt x="1" y="18170"/>
                  </a:lnTo>
                  <a:cubicBezTo>
                    <a:pt x="78" y="18247"/>
                    <a:pt x="78" y="18247"/>
                    <a:pt x="78" y="18325"/>
                  </a:cubicBezTo>
                  <a:lnTo>
                    <a:pt x="156" y="18402"/>
                  </a:lnTo>
                  <a:lnTo>
                    <a:pt x="26790" y="174"/>
                  </a:lnTo>
                  <a:cubicBezTo>
                    <a:pt x="26712" y="174"/>
                    <a:pt x="26712" y="78"/>
                    <a:pt x="26712" y="78"/>
                  </a:cubicBezTo>
                  <a:lnTo>
                    <a:pt x="2663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13"/>
            <p:cNvSpPr/>
            <p:nvPr/>
          </p:nvSpPr>
          <p:spPr>
            <a:xfrm>
              <a:off x="3022350" y="443925"/>
              <a:ext cx="665875" cy="458125"/>
            </a:xfrm>
            <a:custGeom>
              <a:avLst/>
              <a:gdLst/>
              <a:ahLst/>
              <a:cxnLst/>
              <a:rect l="l" t="t" r="r" b="b"/>
              <a:pathLst>
                <a:path w="26635" h="18325" extrusionOk="0">
                  <a:moveTo>
                    <a:pt x="26557" y="0"/>
                  </a:moveTo>
                  <a:lnTo>
                    <a:pt x="0" y="18170"/>
                  </a:lnTo>
                  <a:cubicBezTo>
                    <a:pt x="78" y="18247"/>
                    <a:pt x="155" y="18247"/>
                    <a:pt x="155" y="18325"/>
                  </a:cubicBezTo>
                  <a:lnTo>
                    <a:pt x="26634" y="252"/>
                  </a:lnTo>
                  <a:cubicBezTo>
                    <a:pt x="26634" y="155"/>
                    <a:pt x="26557" y="78"/>
                    <a:pt x="265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13"/>
            <p:cNvSpPr/>
            <p:nvPr/>
          </p:nvSpPr>
          <p:spPr>
            <a:xfrm>
              <a:off x="3050425" y="480250"/>
              <a:ext cx="655725" cy="451825"/>
            </a:xfrm>
            <a:custGeom>
              <a:avLst/>
              <a:gdLst/>
              <a:ahLst/>
              <a:cxnLst/>
              <a:rect l="l" t="t" r="r" b="b"/>
              <a:pathLst>
                <a:path w="26229" h="18073" extrusionOk="0">
                  <a:moveTo>
                    <a:pt x="26151" y="0"/>
                  </a:moveTo>
                  <a:lnTo>
                    <a:pt x="1" y="17918"/>
                  </a:lnTo>
                  <a:cubicBezTo>
                    <a:pt x="78" y="17995"/>
                    <a:pt x="156" y="17995"/>
                    <a:pt x="252" y="18073"/>
                  </a:cubicBezTo>
                  <a:lnTo>
                    <a:pt x="26228" y="252"/>
                  </a:lnTo>
                  <a:cubicBezTo>
                    <a:pt x="26228" y="155"/>
                    <a:pt x="26151" y="78"/>
                    <a:pt x="261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13"/>
            <p:cNvSpPr/>
            <p:nvPr/>
          </p:nvSpPr>
          <p:spPr>
            <a:xfrm>
              <a:off x="3082875" y="520425"/>
              <a:ext cx="637300" cy="440225"/>
            </a:xfrm>
            <a:custGeom>
              <a:avLst/>
              <a:gdLst/>
              <a:ahLst/>
              <a:cxnLst/>
              <a:rect l="l" t="t" r="r" b="b"/>
              <a:pathLst>
                <a:path w="25492" h="17609" extrusionOk="0">
                  <a:moveTo>
                    <a:pt x="25414" y="1"/>
                  </a:moveTo>
                  <a:lnTo>
                    <a:pt x="0" y="17434"/>
                  </a:lnTo>
                  <a:cubicBezTo>
                    <a:pt x="78" y="17434"/>
                    <a:pt x="155" y="17531"/>
                    <a:pt x="233" y="17609"/>
                  </a:cubicBezTo>
                  <a:lnTo>
                    <a:pt x="25492" y="253"/>
                  </a:lnTo>
                  <a:cubicBezTo>
                    <a:pt x="25492" y="175"/>
                    <a:pt x="25414" y="98"/>
                    <a:pt x="2541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13"/>
            <p:cNvSpPr/>
            <p:nvPr/>
          </p:nvSpPr>
          <p:spPr>
            <a:xfrm>
              <a:off x="3119200" y="563050"/>
              <a:ext cx="611150" cy="421825"/>
            </a:xfrm>
            <a:custGeom>
              <a:avLst/>
              <a:gdLst/>
              <a:ahLst/>
              <a:cxnLst/>
              <a:rect l="l" t="t" r="r" b="b"/>
              <a:pathLst>
                <a:path w="24446" h="16873" extrusionOk="0">
                  <a:moveTo>
                    <a:pt x="24368" y="1"/>
                  </a:moveTo>
                  <a:lnTo>
                    <a:pt x="0" y="16698"/>
                  </a:lnTo>
                  <a:cubicBezTo>
                    <a:pt x="78" y="16795"/>
                    <a:pt x="155" y="16795"/>
                    <a:pt x="233" y="16872"/>
                  </a:cubicBezTo>
                  <a:lnTo>
                    <a:pt x="24446" y="233"/>
                  </a:lnTo>
                  <a:cubicBezTo>
                    <a:pt x="24446" y="156"/>
                    <a:pt x="24368" y="78"/>
                    <a:pt x="243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13"/>
            <p:cNvSpPr/>
            <p:nvPr/>
          </p:nvSpPr>
          <p:spPr>
            <a:xfrm>
              <a:off x="3159375" y="609550"/>
              <a:ext cx="575325" cy="397600"/>
            </a:xfrm>
            <a:custGeom>
              <a:avLst/>
              <a:gdLst/>
              <a:ahLst/>
              <a:cxnLst/>
              <a:rect l="l" t="t" r="r" b="b"/>
              <a:pathLst>
                <a:path w="23013" h="15904" extrusionOk="0">
                  <a:moveTo>
                    <a:pt x="23013" y="0"/>
                  </a:moveTo>
                  <a:lnTo>
                    <a:pt x="1" y="15729"/>
                  </a:lnTo>
                  <a:cubicBezTo>
                    <a:pt x="78" y="15806"/>
                    <a:pt x="156" y="15806"/>
                    <a:pt x="253" y="15903"/>
                  </a:cubicBezTo>
                  <a:lnTo>
                    <a:pt x="23013" y="233"/>
                  </a:lnTo>
                  <a:lnTo>
                    <a:pt x="2301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13"/>
            <p:cNvSpPr/>
            <p:nvPr/>
          </p:nvSpPr>
          <p:spPr>
            <a:xfrm>
              <a:off x="3203925" y="657975"/>
              <a:ext cx="530775" cy="365150"/>
            </a:xfrm>
            <a:custGeom>
              <a:avLst/>
              <a:gdLst/>
              <a:ahLst/>
              <a:cxnLst/>
              <a:rect l="l" t="t" r="r" b="b"/>
              <a:pathLst>
                <a:path w="21231" h="14606" extrusionOk="0">
                  <a:moveTo>
                    <a:pt x="21231" y="0"/>
                  </a:moveTo>
                  <a:lnTo>
                    <a:pt x="1" y="14528"/>
                  </a:lnTo>
                  <a:cubicBezTo>
                    <a:pt x="156" y="14606"/>
                    <a:pt x="233" y="14606"/>
                    <a:pt x="311" y="14606"/>
                  </a:cubicBezTo>
                  <a:lnTo>
                    <a:pt x="21231" y="310"/>
                  </a:lnTo>
                  <a:lnTo>
                    <a:pt x="2123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13"/>
            <p:cNvSpPr/>
            <p:nvPr/>
          </p:nvSpPr>
          <p:spPr>
            <a:xfrm>
              <a:off x="3256225" y="712200"/>
              <a:ext cx="472200" cy="324975"/>
            </a:xfrm>
            <a:custGeom>
              <a:avLst/>
              <a:gdLst/>
              <a:ahLst/>
              <a:cxnLst/>
              <a:rect l="l" t="t" r="r" b="b"/>
              <a:pathLst>
                <a:path w="18888" h="12999" extrusionOk="0">
                  <a:moveTo>
                    <a:pt x="18887" y="1"/>
                  </a:moveTo>
                  <a:lnTo>
                    <a:pt x="1" y="12921"/>
                  </a:lnTo>
                  <a:cubicBezTo>
                    <a:pt x="156" y="12921"/>
                    <a:pt x="253" y="12998"/>
                    <a:pt x="408" y="12998"/>
                  </a:cubicBezTo>
                  <a:lnTo>
                    <a:pt x="18887" y="330"/>
                  </a:lnTo>
                  <a:lnTo>
                    <a:pt x="188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13"/>
            <p:cNvSpPr/>
            <p:nvPr/>
          </p:nvSpPr>
          <p:spPr>
            <a:xfrm>
              <a:off x="3318700" y="772750"/>
              <a:ext cx="393725" cy="270725"/>
            </a:xfrm>
            <a:custGeom>
              <a:avLst/>
              <a:gdLst/>
              <a:ahLst/>
              <a:cxnLst/>
              <a:rect l="l" t="t" r="r" b="b"/>
              <a:pathLst>
                <a:path w="15749" h="10829" extrusionOk="0">
                  <a:moveTo>
                    <a:pt x="15749" y="0"/>
                  </a:moveTo>
                  <a:lnTo>
                    <a:pt x="1" y="10828"/>
                  </a:lnTo>
                  <a:lnTo>
                    <a:pt x="485" y="10828"/>
                  </a:lnTo>
                  <a:lnTo>
                    <a:pt x="15671" y="407"/>
                  </a:lnTo>
                  <a:cubicBezTo>
                    <a:pt x="15671" y="252"/>
                    <a:pt x="15749" y="174"/>
                    <a:pt x="157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13"/>
            <p:cNvSpPr/>
            <p:nvPr/>
          </p:nvSpPr>
          <p:spPr>
            <a:xfrm>
              <a:off x="3399575" y="845375"/>
              <a:ext cx="280425" cy="191800"/>
            </a:xfrm>
            <a:custGeom>
              <a:avLst/>
              <a:gdLst/>
              <a:ahLst/>
              <a:cxnLst/>
              <a:rect l="l" t="t" r="r" b="b"/>
              <a:pathLst>
                <a:path w="11217" h="7672" extrusionOk="0">
                  <a:moveTo>
                    <a:pt x="11216" y="1"/>
                  </a:moveTo>
                  <a:lnTo>
                    <a:pt x="1" y="7671"/>
                  </a:lnTo>
                  <a:cubicBezTo>
                    <a:pt x="233" y="7594"/>
                    <a:pt x="407" y="7594"/>
                    <a:pt x="562" y="7594"/>
                  </a:cubicBezTo>
                  <a:lnTo>
                    <a:pt x="10887" y="485"/>
                  </a:lnTo>
                  <a:cubicBezTo>
                    <a:pt x="10984" y="330"/>
                    <a:pt x="11061" y="175"/>
                    <a:pt x="1121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0" name="Google Shape;660;p13"/>
          <p:cNvGrpSpPr/>
          <p:nvPr/>
        </p:nvGrpSpPr>
        <p:grpSpPr>
          <a:xfrm>
            <a:off x="7885975" y="4700725"/>
            <a:ext cx="538025" cy="157800"/>
            <a:chOff x="2575325" y="1348650"/>
            <a:chExt cx="538025" cy="157800"/>
          </a:xfrm>
        </p:grpSpPr>
        <p:sp>
          <p:nvSpPr>
            <p:cNvPr id="661" name="Google Shape;661;p13"/>
            <p:cNvSpPr/>
            <p:nvPr/>
          </p:nvSpPr>
          <p:spPr>
            <a:xfrm>
              <a:off x="2575325" y="1348650"/>
              <a:ext cx="157800" cy="157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13"/>
            <p:cNvSpPr/>
            <p:nvPr/>
          </p:nvSpPr>
          <p:spPr>
            <a:xfrm>
              <a:off x="2765438" y="1348650"/>
              <a:ext cx="157800" cy="157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13"/>
            <p:cNvSpPr/>
            <p:nvPr/>
          </p:nvSpPr>
          <p:spPr>
            <a:xfrm>
              <a:off x="2955550" y="1348650"/>
              <a:ext cx="157800" cy="157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4" name="Google Shape;664;p13"/>
          <p:cNvGrpSpPr/>
          <p:nvPr/>
        </p:nvGrpSpPr>
        <p:grpSpPr>
          <a:xfrm>
            <a:off x="-502186" y="3642837"/>
            <a:ext cx="925310" cy="943383"/>
            <a:chOff x="595389" y="1761100"/>
            <a:chExt cx="925310" cy="943383"/>
          </a:xfrm>
        </p:grpSpPr>
        <p:cxnSp>
          <p:nvCxnSpPr>
            <p:cNvPr id="665" name="Google Shape;665;p13"/>
            <p:cNvCxnSpPr/>
            <p:nvPr/>
          </p:nvCxnSpPr>
          <p:spPr>
            <a:xfrm>
              <a:off x="790199" y="2065118"/>
              <a:ext cx="730500" cy="587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6" name="Google Shape;666;p13"/>
            <p:cNvCxnSpPr/>
            <p:nvPr/>
          </p:nvCxnSpPr>
          <p:spPr>
            <a:xfrm>
              <a:off x="595389" y="2117083"/>
              <a:ext cx="730500" cy="587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7" name="Google Shape;667;p13"/>
            <p:cNvCxnSpPr/>
            <p:nvPr/>
          </p:nvCxnSpPr>
          <p:spPr>
            <a:xfrm>
              <a:off x="656919" y="1761100"/>
              <a:ext cx="730500" cy="587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68" name="Google Shape;668;p13"/>
          <p:cNvGrpSpPr/>
          <p:nvPr/>
        </p:nvGrpSpPr>
        <p:grpSpPr>
          <a:xfrm>
            <a:off x="8662839" y="540000"/>
            <a:ext cx="925310" cy="943383"/>
            <a:chOff x="595389" y="1761100"/>
            <a:chExt cx="925310" cy="943383"/>
          </a:xfrm>
        </p:grpSpPr>
        <p:cxnSp>
          <p:nvCxnSpPr>
            <p:cNvPr id="669" name="Google Shape;669;p13"/>
            <p:cNvCxnSpPr/>
            <p:nvPr/>
          </p:nvCxnSpPr>
          <p:spPr>
            <a:xfrm>
              <a:off x="790199" y="2065118"/>
              <a:ext cx="730500" cy="587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0" name="Google Shape;670;p13"/>
            <p:cNvCxnSpPr/>
            <p:nvPr/>
          </p:nvCxnSpPr>
          <p:spPr>
            <a:xfrm>
              <a:off x="595389" y="2117083"/>
              <a:ext cx="730500" cy="587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1" name="Google Shape;671;p13"/>
            <p:cNvCxnSpPr/>
            <p:nvPr/>
          </p:nvCxnSpPr>
          <p:spPr>
            <a:xfrm>
              <a:off x="656919" y="1761100"/>
              <a:ext cx="730500" cy="587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72" name="Google Shape;672;p13"/>
          <p:cNvGrpSpPr/>
          <p:nvPr/>
        </p:nvGrpSpPr>
        <p:grpSpPr>
          <a:xfrm>
            <a:off x="3779710" y="155825"/>
            <a:ext cx="1584577" cy="196549"/>
            <a:chOff x="750197" y="155825"/>
            <a:chExt cx="1584577" cy="196549"/>
          </a:xfrm>
        </p:grpSpPr>
        <p:sp>
          <p:nvSpPr>
            <p:cNvPr id="673" name="Google Shape;673;p13"/>
            <p:cNvSpPr/>
            <p:nvPr/>
          </p:nvSpPr>
          <p:spPr>
            <a:xfrm rot="-5400000">
              <a:off x="2093744" y="299443"/>
              <a:ext cx="52930" cy="52930"/>
            </a:xfrm>
            <a:custGeom>
              <a:avLst/>
              <a:gdLst/>
              <a:ahLst/>
              <a:cxnLst/>
              <a:rect l="l" t="t" r="r" b="b"/>
              <a:pathLst>
                <a:path w="1221" h="1221" extrusionOk="0">
                  <a:moveTo>
                    <a:pt x="659" y="0"/>
                  </a:moveTo>
                  <a:cubicBezTo>
                    <a:pt x="252" y="0"/>
                    <a:pt x="0" y="252"/>
                    <a:pt x="0" y="640"/>
                  </a:cubicBezTo>
                  <a:cubicBezTo>
                    <a:pt x="0" y="969"/>
                    <a:pt x="252" y="1221"/>
                    <a:pt x="659" y="1221"/>
                  </a:cubicBezTo>
                  <a:cubicBezTo>
                    <a:pt x="969" y="1221"/>
                    <a:pt x="1221" y="969"/>
                    <a:pt x="1221" y="640"/>
                  </a:cubicBezTo>
                  <a:cubicBezTo>
                    <a:pt x="1221" y="252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13"/>
            <p:cNvSpPr/>
            <p:nvPr/>
          </p:nvSpPr>
          <p:spPr>
            <a:xfrm rot="-5400000">
              <a:off x="1915294" y="299855"/>
              <a:ext cx="52930" cy="52107"/>
            </a:xfrm>
            <a:custGeom>
              <a:avLst/>
              <a:gdLst/>
              <a:ahLst/>
              <a:cxnLst/>
              <a:rect l="l" t="t" r="r" b="b"/>
              <a:pathLst>
                <a:path w="1221" h="1202" extrusionOk="0">
                  <a:moveTo>
                    <a:pt x="659" y="1"/>
                  </a:moveTo>
                  <a:cubicBezTo>
                    <a:pt x="252" y="1"/>
                    <a:pt x="0" y="233"/>
                    <a:pt x="0" y="563"/>
                  </a:cubicBezTo>
                  <a:cubicBezTo>
                    <a:pt x="0" y="969"/>
                    <a:pt x="252" y="1202"/>
                    <a:pt x="659" y="1202"/>
                  </a:cubicBezTo>
                  <a:cubicBezTo>
                    <a:pt x="969" y="1202"/>
                    <a:pt x="1221" y="969"/>
                    <a:pt x="1221" y="563"/>
                  </a:cubicBezTo>
                  <a:cubicBezTo>
                    <a:pt x="1221" y="233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13"/>
            <p:cNvSpPr/>
            <p:nvPr/>
          </p:nvSpPr>
          <p:spPr>
            <a:xfrm rot="-5400000">
              <a:off x="1735196" y="297753"/>
              <a:ext cx="52930" cy="56312"/>
            </a:xfrm>
            <a:custGeom>
              <a:avLst/>
              <a:gdLst/>
              <a:ahLst/>
              <a:cxnLst/>
              <a:rect l="l" t="t" r="r" b="b"/>
              <a:pathLst>
                <a:path w="1221" h="1299" extrusionOk="0">
                  <a:moveTo>
                    <a:pt x="659" y="0"/>
                  </a:moveTo>
                  <a:cubicBezTo>
                    <a:pt x="252" y="0"/>
                    <a:pt x="0" y="330"/>
                    <a:pt x="0" y="640"/>
                  </a:cubicBezTo>
                  <a:cubicBezTo>
                    <a:pt x="0" y="969"/>
                    <a:pt x="252" y="1298"/>
                    <a:pt x="659" y="1298"/>
                  </a:cubicBezTo>
                  <a:cubicBezTo>
                    <a:pt x="969" y="1298"/>
                    <a:pt x="1221" y="969"/>
                    <a:pt x="1221" y="640"/>
                  </a:cubicBezTo>
                  <a:cubicBezTo>
                    <a:pt x="1221" y="330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13"/>
            <p:cNvSpPr/>
            <p:nvPr/>
          </p:nvSpPr>
          <p:spPr>
            <a:xfrm rot="-5400000">
              <a:off x="1556334" y="297753"/>
              <a:ext cx="52930" cy="56312"/>
            </a:xfrm>
            <a:custGeom>
              <a:avLst/>
              <a:gdLst/>
              <a:ahLst/>
              <a:cxnLst/>
              <a:rect l="l" t="t" r="r" b="b"/>
              <a:pathLst>
                <a:path w="1221" h="1299" extrusionOk="0">
                  <a:moveTo>
                    <a:pt x="659" y="0"/>
                  </a:moveTo>
                  <a:cubicBezTo>
                    <a:pt x="252" y="0"/>
                    <a:pt x="0" y="330"/>
                    <a:pt x="0" y="659"/>
                  </a:cubicBezTo>
                  <a:cubicBezTo>
                    <a:pt x="0" y="969"/>
                    <a:pt x="252" y="1298"/>
                    <a:pt x="659" y="1298"/>
                  </a:cubicBezTo>
                  <a:cubicBezTo>
                    <a:pt x="969" y="1298"/>
                    <a:pt x="1221" y="969"/>
                    <a:pt x="1221" y="659"/>
                  </a:cubicBezTo>
                  <a:cubicBezTo>
                    <a:pt x="1221" y="330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13"/>
            <p:cNvSpPr/>
            <p:nvPr/>
          </p:nvSpPr>
          <p:spPr>
            <a:xfrm rot="-5400000">
              <a:off x="1378296" y="297753"/>
              <a:ext cx="52930" cy="56312"/>
            </a:xfrm>
            <a:custGeom>
              <a:avLst/>
              <a:gdLst/>
              <a:ahLst/>
              <a:cxnLst/>
              <a:rect l="l" t="t" r="r" b="b"/>
              <a:pathLst>
                <a:path w="1221" h="1299" extrusionOk="0">
                  <a:moveTo>
                    <a:pt x="659" y="1"/>
                  </a:moveTo>
                  <a:cubicBezTo>
                    <a:pt x="252" y="1"/>
                    <a:pt x="0" y="330"/>
                    <a:pt x="0" y="640"/>
                  </a:cubicBezTo>
                  <a:cubicBezTo>
                    <a:pt x="0" y="969"/>
                    <a:pt x="252" y="1299"/>
                    <a:pt x="659" y="1299"/>
                  </a:cubicBezTo>
                  <a:cubicBezTo>
                    <a:pt x="969" y="1299"/>
                    <a:pt x="1221" y="969"/>
                    <a:pt x="1221" y="640"/>
                  </a:cubicBezTo>
                  <a:cubicBezTo>
                    <a:pt x="1221" y="330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13"/>
            <p:cNvSpPr/>
            <p:nvPr/>
          </p:nvSpPr>
          <p:spPr>
            <a:xfrm rot="-5400000">
              <a:off x="1197765" y="299422"/>
              <a:ext cx="52930" cy="52974"/>
            </a:xfrm>
            <a:custGeom>
              <a:avLst/>
              <a:gdLst/>
              <a:ahLst/>
              <a:cxnLst/>
              <a:rect l="l" t="t" r="r" b="b"/>
              <a:pathLst>
                <a:path w="1221" h="1222" extrusionOk="0">
                  <a:moveTo>
                    <a:pt x="659" y="1"/>
                  </a:moveTo>
                  <a:cubicBezTo>
                    <a:pt x="252" y="1"/>
                    <a:pt x="0" y="253"/>
                    <a:pt x="0" y="660"/>
                  </a:cubicBezTo>
                  <a:cubicBezTo>
                    <a:pt x="0" y="970"/>
                    <a:pt x="252" y="1221"/>
                    <a:pt x="659" y="1221"/>
                  </a:cubicBezTo>
                  <a:cubicBezTo>
                    <a:pt x="969" y="1221"/>
                    <a:pt x="1221" y="970"/>
                    <a:pt x="1221" y="660"/>
                  </a:cubicBezTo>
                  <a:cubicBezTo>
                    <a:pt x="1221" y="253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13"/>
            <p:cNvSpPr/>
            <p:nvPr/>
          </p:nvSpPr>
          <p:spPr>
            <a:xfrm rot="-5400000">
              <a:off x="1019336" y="299855"/>
              <a:ext cx="52930" cy="52107"/>
            </a:xfrm>
            <a:custGeom>
              <a:avLst/>
              <a:gdLst/>
              <a:ahLst/>
              <a:cxnLst/>
              <a:rect l="l" t="t" r="r" b="b"/>
              <a:pathLst>
                <a:path w="1221" h="1202" extrusionOk="0">
                  <a:moveTo>
                    <a:pt x="659" y="0"/>
                  </a:moveTo>
                  <a:cubicBezTo>
                    <a:pt x="252" y="0"/>
                    <a:pt x="0" y="233"/>
                    <a:pt x="0" y="640"/>
                  </a:cubicBezTo>
                  <a:cubicBezTo>
                    <a:pt x="0" y="969"/>
                    <a:pt x="252" y="1201"/>
                    <a:pt x="659" y="1201"/>
                  </a:cubicBezTo>
                  <a:cubicBezTo>
                    <a:pt x="969" y="1201"/>
                    <a:pt x="1221" y="969"/>
                    <a:pt x="1221" y="640"/>
                  </a:cubicBezTo>
                  <a:cubicBezTo>
                    <a:pt x="1221" y="233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13"/>
            <p:cNvSpPr/>
            <p:nvPr/>
          </p:nvSpPr>
          <p:spPr>
            <a:xfrm rot="-5400000">
              <a:off x="840886" y="299443"/>
              <a:ext cx="52930" cy="52930"/>
            </a:xfrm>
            <a:custGeom>
              <a:avLst/>
              <a:gdLst/>
              <a:ahLst/>
              <a:cxnLst/>
              <a:rect l="l" t="t" r="r" b="b"/>
              <a:pathLst>
                <a:path w="1221" h="1221" extrusionOk="0">
                  <a:moveTo>
                    <a:pt x="659" y="1"/>
                  </a:moveTo>
                  <a:cubicBezTo>
                    <a:pt x="252" y="1"/>
                    <a:pt x="0" y="252"/>
                    <a:pt x="0" y="582"/>
                  </a:cubicBezTo>
                  <a:cubicBezTo>
                    <a:pt x="0" y="969"/>
                    <a:pt x="252" y="1221"/>
                    <a:pt x="659" y="1221"/>
                  </a:cubicBezTo>
                  <a:cubicBezTo>
                    <a:pt x="969" y="1221"/>
                    <a:pt x="1221" y="969"/>
                    <a:pt x="1221" y="582"/>
                  </a:cubicBezTo>
                  <a:cubicBezTo>
                    <a:pt x="1221" y="252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13"/>
            <p:cNvSpPr/>
            <p:nvPr/>
          </p:nvSpPr>
          <p:spPr>
            <a:xfrm rot="-5400000">
              <a:off x="2181051" y="155825"/>
              <a:ext cx="56312" cy="56312"/>
            </a:xfrm>
            <a:custGeom>
              <a:avLst/>
              <a:gdLst/>
              <a:ahLst/>
              <a:cxnLst/>
              <a:rect l="l" t="t" r="r" b="b"/>
              <a:pathLst>
                <a:path w="1299" h="1299" extrusionOk="0">
                  <a:moveTo>
                    <a:pt x="640" y="1"/>
                  </a:moveTo>
                  <a:cubicBezTo>
                    <a:pt x="330" y="1"/>
                    <a:pt x="0" y="330"/>
                    <a:pt x="0" y="659"/>
                  </a:cubicBezTo>
                  <a:cubicBezTo>
                    <a:pt x="0" y="969"/>
                    <a:pt x="330" y="1299"/>
                    <a:pt x="640" y="1299"/>
                  </a:cubicBezTo>
                  <a:cubicBezTo>
                    <a:pt x="969" y="1299"/>
                    <a:pt x="1298" y="969"/>
                    <a:pt x="1298" y="659"/>
                  </a:cubicBezTo>
                  <a:cubicBezTo>
                    <a:pt x="1298" y="330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13"/>
            <p:cNvSpPr/>
            <p:nvPr/>
          </p:nvSpPr>
          <p:spPr>
            <a:xfrm rot="-5400000">
              <a:off x="2000953" y="157927"/>
              <a:ext cx="56312" cy="52107"/>
            </a:xfrm>
            <a:custGeom>
              <a:avLst/>
              <a:gdLst/>
              <a:ahLst/>
              <a:cxnLst/>
              <a:rect l="l" t="t" r="r" b="b"/>
              <a:pathLst>
                <a:path w="1299" h="1202" extrusionOk="0">
                  <a:moveTo>
                    <a:pt x="640" y="0"/>
                  </a:moveTo>
                  <a:cubicBezTo>
                    <a:pt x="330" y="0"/>
                    <a:pt x="0" y="233"/>
                    <a:pt x="0" y="640"/>
                  </a:cubicBezTo>
                  <a:cubicBezTo>
                    <a:pt x="0" y="969"/>
                    <a:pt x="330" y="1201"/>
                    <a:pt x="640" y="1201"/>
                  </a:cubicBezTo>
                  <a:cubicBezTo>
                    <a:pt x="969" y="1201"/>
                    <a:pt x="1298" y="969"/>
                    <a:pt x="1298" y="640"/>
                  </a:cubicBezTo>
                  <a:cubicBezTo>
                    <a:pt x="1298" y="233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13"/>
            <p:cNvSpPr/>
            <p:nvPr/>
          </p:nvSpPr>
          <p:spPr>
            <a:xfrm rot="-5400000">
              <a:off x="1822503" y="157515"/>
              <a:ext cx="56312" cy="52930"/>
            </a:xfrm>
            <a:custGeom>
              <a:avLst/>
              <a:gdLst/>
              <a:ahLst/>
              <a:cxnLst/>
              <a:rect l="l" t="t" r="r" b="b"/>
              <a:pathLst>
                <a:path w="1299" h="1221" extrusionOk="0">
                  <a:moveTo>
                    <a:pt x="640" y="0"/>
                  </a:moveTo>
                  <a:cubicBezTo>
                    <a:pt x="330" y="0"/>
                    <a:pt x="0" y="252"/>
                    <a:pt x="0" y="562"/>
                  </a:cubicBezTo>
                  <a:cubicBezTo>
                    <a:pt x="0" y="969"/>
                    <a:pt x="330" y="1221"/>
                    <a:pt x="640" y="1221"/>
                  </a:cubicBezTo>
                  <a:cubicBezTo>
                    <a:pt x="969" y="1221"/>
                    <a:pt x="1298" y="969"/>
                    <a:pt x="1298" y="562"/>
                  </a:cubicBezTo>
                  <a:cubicBezTo>
                    <a:pt x="1298" y="252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13"/>
            <p:cNvSpPr/>
            <p:nvPr/>
          </p:nvSpPr>
          <p:spPr>
            <a:xfrm rot="-5400000">
              <a:off x="1644053" y="157927"/>
              <a:ext cx="56312" cy="52107"/>
            </a:xfrm>
            <a:custGeom>
              <a:avLst/>
              <a:gdLst/>
              <a:ahLst/>
              <a:cxnLst/>
              <a:rect l="l" t="t" r="r" b="b"/>
              <a:pathLst>
                <a:path w="1299" h="1202" extrusionOk="0">
                  <a:moveTo>
                    <a:pt x="640" y="1"/>
                  </a:moveTo>
                  <a:cubicBezTo>
                    <a:pt x="330" y="1"/>
                    <a:pt x="0" y="233"/>
                    <a:pt x="0" y="563"/>
                  </a:cubicBezTo>
                  <a:cubicBezTo>
                    <a:pt x="0" y="969"/>
                    <a:pt x="330" y="1202"/>
                    <a:pt x="640" y="1202"/>
                  </a:cubicBezTo>
                  <a:cubicBezTo>
                    <a:pt x="969" y="1202"/>
                    <a:pt x="1298" y="969"/>
                    <a:pt x="1298" y="563"/>
                  </a:cubicBezTo>
                  <a:cubicBezTo>
                    <a:pt x="1298" y="233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13"/>
            <p:cNvSpPr/>
            <p:nvPr/>
          </p:nvSpPr>
          <p:spPr>
            <a:xfrm rot="-5400000">
              <a:off x="1463955" y="155825"/>
              <a:ext cx="56312" cy="56312"/>
            </a:xfrm>
            <a:custGeom>
              <a:avLst/>
              <a:gdLst/>
              <a:ahLst/>
              <a:cxnLst/>
              <a:rect l="l" t="t" r="r" b="b"/>
              <a:pathLst>
                <a:path w="1299" h="1299" extrusionOk="0">
                  <a:moveTo>
                    <a:pt x="640" y="0"/>
                  </a:moveTo>
                  <a:cubicBezTo>
                    <a:pt x="330" y="0"/>
                    <a:pt x="0" y="330"/>
                    <a:pt x="0" y="640"/>
                  </a:cubicBezTo>
                  <a:cubicBezTo>
                    <a:pt x="0" y="969"/>
                    <a:pt x="330" y="1298"/>
                    <a:pt x="640" y="1298"/>
                  </a:cubicBezTo>
                  <a:cubicBezTo>
                    <a:pt x="969" y="1298"/>
                    <a:pt x="1298" y="969"/>
                    <a:pt x="1298" y="640"/>
                  </a:cubicBezTo>
                  <a:cubicBezTo>
                    <a:pt x="1298" y="330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13"/>
            <p:cNvSpPr/>
            <p:nvPr/>
          </p:nvSpPr>
          <p:spPr>
            <a:xfrm rot="-5400000">
              <a:off x="1285505" y="156237"/>
              <a:ext cx="56312" cy="55488"/>
            </a:xfrm>
            <a:custGeom>
              <a:avLst/>
              <a:gdLst/>
              <a:ahLst/>
              <a:cxnLst/>
              <a:rect l="l" t="t" r="r" b="b"/>
              <a:pathLst>
                <a:path w="1299" h="1280" extrusionOk="0">
                  <a:moveTo>
                    <a:pt x="640" y="1"/>
                  </a:moveTo>
                  <a:cubicBezTo>
                    <a:pt x="330" y="1"/>
                    <a:pt x="0" y="311"/>
                    <a:pt x="0" y="640"/>
                  </a:cubicBezTo>
                  <a:cubicBezTo>
                    <a:pt x="0" y="969"/>
                    <a:pt x="330" y="1279"/>
                    <a:pt x="640" y="1279"/>
                  </a:cubicBezTo>
                  <a:cubicBezTo>
                    <a:pt x="969" y="1279"/>
                    <a:pt x="1298" y="969"/>
                    <a:pt x="1298" y="640"/>
                  </a:cubicBezTo>
                  <a:cubicBezTo>
                    <a:pt x="1298" y="311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13"/>
            <p:cNvSpPr/>
            <p:nvPr/>
          </p:nvSpPr>
          <p:spPr>
            <a:xfrm rot="-5400000">
              <a:off x="1107055" y="155825"/>
              <a:ext cx="56312" cy="56312"/>
            </a:xfrm>
            <a:custGeom>
              <a:avLst/>
              <a:gdLst/>
              <a:ahLst/>
              <a:cxnLst/>
              <a:rect l="l" t="t" r="r" b="b"/>
              <a:pathLst>
                <a:path w="1299" h="1299" extrusionOk="0">
                  <a:moveTo>
                    <a:pt x="640" y="1"/>
                  </a:moveTo>
                  <a:cubicBezTo>
                    <a:pt x="330" y="1"/>
                    <a:pt x="0" y="330"/>
                    <a:pt x="0" y="640"/>
                  </a:cubicBezTo>
                  <a:cubicBezTo>
                    <a:pt x="0" y="970"/>
                    <a:pt x="330" y="1299"/>
                    <a:pt x="640" y="1299"/>
                  </a:cubicBezTo>
                  <a:cubicBezTo>
                    <a:pt x="969" y="1299"/>
                    <a:pt x="1298" y="970"/>
                    <a:pt x="1298" y="640"/>
                  </a:cubicBezTo>
                  <a:cubicBezTo>
                    <a:pt x="1298" y="330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13"/>
            <p:cNvSpPr/>
            <p:nvPr/>
          </p:nvSpPr>
          <p:spPr>
            <a:xfrm rot="-5400000">
              <a:off x="926957" y="157927"/>
              <a:ext cx="56312" cy="52107"/>
            </a:xfrm>
            <a:custGeom>
              <a:avLst/>
              <a:gdLst/>
              <a:ahLst/>
              <a:cxnLst/>
              <a:rect l="l" t="t" r="r" b="b"/>
              <a:pathLst>
                <a:path w="1299" h="1202" extrusionOk="0">
                  <a:moveTo>
                    <a:pt x="640" y="0"/>
                  </a:moveTo>
                  <a:cubicBezTo>
                    <a:pt x="330" y="0"/>
                    <a:pt x="0" y="233"/>
                    <a:pt x="0" y="640"/>
                  </a:cubicBezTo>
                  <a:cubicBezTo>
                    <a:pt x="0" y="969"/>
                    <a:pt x="330" y="1201"/>
                    <a:pt x="640" y="1201"/>
                  </a:cubicBezTo>
                  <a:cubicBezTo>
                    <a:pt x="969" y="1201"/>
                    <a:pt x="1298" y="969"/>
                    <a:pt x="1298" y="640"/>
                  </a:cubicBezTo>
                  <a:cubicBezTo>
                    <a:pt x="1298" y="233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13"/>
            <p:cNvSpPr/>
            <p:nvPr/>
          </p:nvSpPr>
          <p:spPr>
            <a:xfrm rot="-5400000">
              <a:off x="748507" y="157515"/>
              <a:ext cx="56312" cy="52930"/>
            </a:xfrm>
            <a:custGeom>
              <a:avLst/>
              <a:gdLst/>
              <a:ahLst/>
              <a:cxnLst/>
              <a:rect l="l" t="t" r="r" b="b"/>
              <a:pathLst>
                <a:path w="1299" h="1221" extrusionOk="0">
                  <a:moveTo>
                    <a:pt x="640" y="1"/>
                  </a:moveTo>
                  <a:cubicBezTo>
                    <a:pt x="330" y="1"/>
                    <a:pt x="0" y="252"/>
                    <a:pt x="0" y="562"/>
                  </a:cubicBezTo>
                  <a:cubicBezTo>
                    <a:pt x="0" y="969"/>
                    <a:pt x="330" y="1221"/>
                    <a:pt x="640" y="1221"/>
                  </a:cubicBezTo>
                  <a:cubicBezTo>
                    <a:pt x="969" y="1221"/>
                    <a:pt x="1298" y="969"/>
                    <a:pt x="1298" y="562"/>
                  </a:cubicBezTo>
                  <a:cubicBezTo>
                    <a:pt x="1298" y="252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13"/>
            <p:cNvSpPr/>
            <p:nvPr/>
          </p:nvSpPr>
          <p:spPr>
            <a:xfrm rot="-5400000">
              <a:off x="2281844" y="299443"/>
              <a:ext cx="52930" cy="52930"/>
            </a:xfrm>
            <a:custGeom>
              <a:avLst/>
              <a:gdLst/>
              <a:ahLst/>
              <a:cxnLst/>
              <a:rect l="l" t="t" r="r" b="b"/>
              <a:pathLst>
                <a:path w="1221" h="1221" extrusionOk="0">
                  <a:moveTo>
                    <a:pt x="659" y="0"/>
                  </a:moveTo>
                  <a:cubicBezTo>
                    <a:pt x="252" y="0"/>
                    <a:pt x="0" y="252"/>
                    <a:pt x="0" y="640"/>
                  </a:cubicBezTo>
                  <a:cubicBezTo>
                    <a:pt x="0" y="969"/>
                    <a:pt x="252" y="1221"/>
                    <a:pt x="659" y="1221"/>
                  </a:cubicBezTo>
                  <a:cubicBezTo>
                    <a:pt x="969" y="1221"/>
                    <a:pt x="1221" y="969"/>
                    <a:pt x="1221" y="640"/>
                  </a:cubicBezTo>
                  <a:cubicBezTo>
                    <a:pt x="1221" y="252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1" name="Google Shape;691;p13"/>
          <p:cNvSpPr txBox="1">
            <a:spLocks noGrp="1"/>
          </p:cNvSpPr>
          <p:nvPr>
            <p:ph type="title"/>
          </p:nvPr>
        </p:nvSpPr>
        <p:spPr>
          <a:xfrm>
            <a:off x="1949100" y="540000"/>
            <a:ext cx="52458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692" name="Google Shape;692;p13"/>
          <p:cNvSpPr txBox="1">
            <a:spLocks noGrp="1"/>
          </p:cNvSpPr>
          <p:nvPr>
            <p:ph type="subTitle" idx="1"/>
          </p:nvPr>
        </p:nvSpPr>
        <p:spPr>
          <a:xfrm>
            <a:off x="713100" y="2278476"/>
            <a:ext cx="2313900" cy="57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93" name="Google Shape;693;p13"/>
          <p:cNvSpPr txBox="1">
            <a:spLocks noGrp="1"/>
          </p:cNvSpPr>
          <p:nvPr>
            <p:ph type="title" idx="2" hasCustomPrompt="1"/>
          </p:nvPr>
        </p:nvSpPr>
        <p:spPr>
          <a:xfrm>
            <a:off x="1424084" y="1399475"/>
            <a:ext cx="892200" cy="439500"/>
          </a:xfrm>
          <a:prstGeom prst="rect">
            <a:avLst/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13500032" scaled="0"/>
          </a:gra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3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94" name="Google Shape;694;p13"/>
          <p:cNvSpPr txBox="1">
            <a:spLocks noGrp="1"/>
          </p:cNvSpPr>
          <p:nvPr>
            <p:ph type="subTitle" idx="3"/>
          </p:nvPr>
        </p:nvSpPr>
        <p:spPr>
          <a:xfrm>
            <a:off x="3318133" y="2278486"/>
            <a:ext cx="2313900" cy="57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95" name="Google Shape;695;p13"/>
          <p:cNvSpPr txBox="1">
            <a:spLocks noGrp="1"/>
          </p:cNvSpPr>
          <p:nvPr>
            <p:ph type="title" idx="4" hasCustomPrompt="1"/>
          </p:nvPr>
        </p:nvSpPr>
        <p:spPr>
          <a:xfrm>
            <a:off x="4028899" y="1399425"/>
            <a:ext cx="892200" cy="439500"/>
          </a:xfrm>
          <a:prstGeom prst="rect">
            <a:avLst/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13500032" scaled="0"/>
          </a:gra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3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96" name="Google Shape;696;p13"/>
          <p:cNvSpPr txBox="1">
            <a:spLocks noGrp="1"/>
          </p:cNvSpPr>
          <p:nvPr>
            <p:ph type="subTitle" idx="5"/>
          </p:nvPr>
        </p:nvSpPr>
        <p:spPr>
          <a:xfrm>
            <a:off x="713100" y="3863575"/>
            <a:ext cx="2313900" cy="57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97" name="Google Shape;697;p13"/>
          <p:cNvSpPr txBox="1">
            <a:spLocks noGrp="1"/>
          </p:cNvSpPr>
          <p:nvPr>
            <p:ph type="title" idx="6" hasCustomPrompt="1"/>
          </p:nvPr>
        </p:nvSpPr>
        <p:spPr>
          <a:xfrm>
            <a:off x="1424074" y="2984552"/>
            <a:ext cx="892200" cy="439500"/>
          </a:xfrm>
          <a:prstGeom prst="rect">
            <a:avLst/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13500032" scaled="0"/>
          </a:gra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3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98" name="Google Shape;698;p13"/>
          <p:cNvSpPr txBox="1">
            <a:spLocks noGrp="1"/>
          </p:cNvSpPr>
          <p:nvPr>
            <p:ph type="subTitle" idx="7"/>
          </p:nvPr>
        </p:nvSpPr>
        <p:spPr>
          <a:xfrm>
            <a:off x="3318107" y="3863576"/>
            <a:ext cx="2313900" cy="57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99" name="Google Shape;699;p13"/>
          <p:cNvSpPr txBox="1">
            <a:spLocks noGrp="1"/>
          </p:cNvSpPr>
          <p:nvPr>
            <p:ph type="title" idx="8" hasCustomPrompt="1"/>
          </p:nvPr>
        </p:nvSpPr>
        <p:spPr>
          <a:xfrm>
            <a:off x="4028899" y="2984573"/>
            <a:ext cx="892200" cy="439500"/>
          </a:xfrm>
          <a:prstGeom prst="rect">
            <a:avLst/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13500032" scaled="0"/>
          </a:gra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3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00" name="Google Shape;700;p13"/>
          <p:cNvSpPr txBox="1">
            <a:spLocks noGrp="1"/>
          </p:cNvSpPr>
          <p:nvPr>
            <p:ph type="subTitle" idx="9"/>
          </p:nvPr>
        </p:nvSpPr>
        <p:spPr>
          <a:xfrm>
            <a:off x="713100" y="1928975"/>
            <a:ext cx="2313900" cy="50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1" name="Google Shape;701;p13"/>
          <p:cNvSpPr txBox="1">
            <a:spLocks noGrp="1"/>
          </p:cNvSpPr>
          <p:nvPr>
            <p:ph type="subTitle" idx="13"/>
          </p:nvPr>
        </p:nvSpPr>
        <p:spPr>
          <a:xfrm>
            <a:off x="3318075" y="1928975"/>
            <a:ext cx="2313900" cy="50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2" name="Google Shape;702;p13"/>
          <p:cNvSpPr txBox="1">
            <a:spLocks noGrp="1"/>
          </p:cNvSpPr>
          <p:nvPr>
            <p:ph type="subTitle" idx="14"/>
          </p:nvPr>
        </p:nvSpPr>
        <p:spPr>
          <a:xfrm>
            <a:off x="713235" y="3514075"/>
            <a:ext cx="2313900" cy="50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3" name="Google Shape;703;p13"/>
          <p:cNvSpPr txBox="1">
            <a:spLocks noGrp="1"/>
          </p:cNvSpPr>
          <p:nvPr>
            <p:ph type="subTitle" idx="15"/>
          </p:nvPr>
        </p:nvSpPr>
        <p:spPr>
          <a:xfrm>
            <a:off x="3318210" y="3514073"/>
            <a:ext cx="2313900" cy="50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4" name="Google Shape;704;p13"/>
          <p:cNvSpPr>
            <a:spLocks noGrp="1"/>
          </p:cNvSpPr>
          <p:nvPr>
            <p:ph type="pic" idx="16"/>
          </p:nvPr>
        </p:nvSpPr>
        <p:spPr>
          <a:xfrm>
            <a:off x="5844900" y="1359600"/>
            <a:ext cx="2579100" cy="2937300"/>
          </a:xfrm>
          <a:prstGeom prst="rect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CUSTOM_5_2_1">
    <p:spTree>
      <p:nvGrpSpPr>
        <p:cNvPr id="1" name="Shape 1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8" name="Google Shape;1148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5400000">
            <a:off x="1993300" y="-1993300"/>
            <a:ext cx="5152625" cy="9139226"/>
          </a:xfrm>
          <a:prstGeom prst="rect">
            <a:avLst/>
          </a:prstGeom>
          <a:noFill/>
          <a:ln>
            <a:noFill/>
          </a:ln>
        </p:spPr>
      </p:pic>
      <p:sp>
        <p:nvSpPr>
          <p:cNvPr id="1149" name="Google Shape;1149;p20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150" name="Google Shape;1150;p20"/>
          <p:cNvGrpSpPr/>
          <p:nvPr/>
        </p:nvGrpSpPr>
        <p:grpSpPr>
          <a:xfrm>
            <a:off x="1520470" y="4673463"/>
            <a:ext cx="1656312" cy="1660374"/>
            <a:chOff x="2929375" y="236175"/>
            <a:chExt cx="805325" cy="807300"/>
          </a:xfrm>
        </p:grpSpPr>
        <p:sp>
          <p:nvSpPr>
            <p:cNvPr id="1151" name="Google Shape;1151;p20"/>
            <p:cNvSpPr/>
            <p:nvPr/>
          </p:nvSpPr>
          <p:spPr>
            <a:xfrm>
              <a:off x="2986025" y="241975"/>
              <a:ext cx="280400" cy="191800"/>
            </a:xfrm>
            <a:custGeom>
              <a:avLst/>
              <a:gdLst/>
              <a:ahLst/>
              <a:cxnLst/>
              <a:rect l="l" t="t" r="r" b="b"/>
              <a:pathLst>
                <a:path w="11216" h="7672" extrusionOk="0">
                  <a:moveTo>
                    <a:pt x="11216" y="1"/>
                  </a:moveTo>
                  <a:cubicBezTo>
                    <a:pt x="10964" y="1"/>
                    <a:pt x="10809" y="98"/>
                    <a:pt x="10577" y="98"/>
                  </a:cubicBezTo>
                  <a:lnTo>
                    <a:pt x="310" y="7110"/>
                  </a:lnTo>
                  <a:cubicBezTo>
                    <a:pt x="233" y="7265"/>
                    <a:pt x="155" y="7439"/>
                    <a:pt x="0" y="7672"/>
                  </a:cubicBezTo>
                  <a:lnTo>
                    <a:pt x="1121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20"/>
            <p:cNvSpPr/>
            <p:nvPr/>
          </p:nvSpPr>
          <p:spPr>
            <a:xfrm>
              <a:off x="2951650" y="236175"/>
              <a:ext cx="395650" cy="270250"/>
            </a:xfrm>
            <a:custGeom>
              <a:avLst/>
              <a:gdLst/>
              <a:ahLst/>
              <a:cxnLst/>
              <a:rect l="l" t="t" r="r" b="b"/>
              <a:pathLst>
                <a:path w="15826" h="10810" extrusionOk="0">
                  <a:moveTo>
                    <a:pt x="15341" y="1"/>
                  </a:moveTo>
                  <a:lnTo>
                    <a:pt x="155" y="10402"/>
                  </a:lnTo>
                  <a:cubicBezTo>
                    <a:pt x="155" y="10499"/>
                    <a:pt x="78" y="10654"/>
                    <a:pt x="0" y="10809"/>
                  </a:cubicBezTo>
                  <a:lnTo>
                    <a:pt x="1582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20"/>
            <p:cNvSpPr/>
            <p:nvPr/>
          </p:nvSpPr>
          <p:spPr>
            <a:xfrm>
              <a:off x="2935650" y="241975"/>
              <a:ext cx="472175" cy="324975"/>
            </a:xfrm>
            <a:custGeom>
              <a:avLst/>
              <a:gdLst/>
              <a:ahLst/>
              <a:cxnLst/>
              <a:rect l="l" t="t" r="r" b="b"/>
              <a:pathLst>
                <a:path w="18887" h="12999" extrusionOk="0">
                  <a:moveTo>
                    <a:pt x="18558" y="1"/>
                  </a:moveTo>
                  <a:lnTo>
                    <a:pt x="78" y="12689"/>
                  </a:lnTo>
                  <a:cubicBezTo>
                    <a:pt x="78" y="12766"/>
                    <a:pt x="78" y="12844"/>
                    <a:pt x="1" y="12999"/>
                  </a:cubicBezTo>
                  <a:lnTo>
                    <a:pt x="18887" y="98"/>
                  </a:lnTo>
                  <a:cubicBezTo>
                    <a:pt x="18790" y="1"/>
                    <a:pt x="18713" y="1"/>
                    <a:pt x="185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20"/>
            <p:cNvSpPr/>
            <p:nvPr/>
          </p:nvSpPr>
          <p:spPr>
            <a:xfrm>
              <a:off x="2929375" y="254100"/>
              <a:ext cx="530750" cy="367575"/>
            </a:xfrm>
            <a:custGeom>
              <a:avLst/>
              <a:gdLst/>
              <a:ahLst/>
              <a:cxnLst/>
              <a:rect l="l" t="t" r="r" b="b"/>
              <a:pathLst>
                <a:path w="21230" h="14703" extrusionOk="0">
                  <a:moveTo>
                    <a:pt x="20978" y="0"/>
                  </a:moveTo>
                  <a:lnTo>
                    <a:pt x="77" y="14373"/>
                  </a:lnTo>
                  <a:cubicBezTo>
                    <a:pt x="77" y="14451"/>
                    <a:pt x="0" y="14528"/>
                    <a:pt x="0" y="14702"/>
                  </a:cubicBezTo>
                  <a:lnTo>
                    <a:pt x="21230" y="97"/>
                  </a:lnTo>
                  <a:cubicBezTo>
                    <a:pt x="21152" y="97"/>
                    <a:pt x="21075" y="97"/>
                    <a:pt x="209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20"/>
            <p:cNvSpPr/>
            <p:nvPr/>
          </p:nvSpPr>
          <p:spPr>
            <a:xfrm>
              <a:off x="2929375" y="272500"/>
              <a:ext cx="577250" cy="397600"/>
            </a:xfrm>
            <a:custGeom>
              <a:avLst/>
              <a:gdLst/>
              <a:ahLst/>
              <a:cxnLst/>
              <a:rect l="l" t="t" r="r" b="b"/>
              <a:pathLst>
                <a:path w="23090" h="15904" extrusionOk="0">
                  <a:moveTo>
                    <a:pt x="22838" y="0"/>
                  </a:moveTo>
                  <a:lnTo>
                    <a:pt x="0" y="15574"/>
                  </a:lnTo>
                  <a:cubicBezTo>
                    <a:pt x="77" y="15729"/>
                    <a:pt x="77" y="15826"/>
                    <a:pt x="77" y="15903"/>
                  </a:cubicBezTo>
                  <a:lnTo>
                    <a:pt x="23089" y="155"/>
                  </a:lnTo>
                  <a:cubicBezTo>
                    <a:pt x="23012" y="78"/>
                    <a:pt x="22915" y="78"/>
                    <a:pt x="2283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20"/>
            <p:cNvSpPr/>
            <p:nvPr/>
          </p:nvSpPr>
          <p:spPr>
            <a:xfrm>
              <a:off x="2935650" y="294775"/>
              <a:ext cx="611175" cy="421825"/>
            </a:xfrm>
            <a:custGeom>
              <a:avLst/>
              <a:gdLst/>
              <a:ahLst/>
              <a:cxnLst/>
              <a:rect l="l" t="t" r="r" b="b"/>
              <a:pathLst>
                <a:path w="24447" h="16873" extrusionOk="0">
                  <a:moveTo>
                    <a:pt x="24214" y="0"/>
                  </a:moveTo>
                  <a:lnTo>
                    <a:pt x="1" y="16543"/>
                  </a:lnTo>
                  <a:cubicBezTo>
                    <a:pt x="1" y="16620"/>
                    <a:pt x="1" y="16698"/>
                    <a:pt x="78" y="16872"/>
                  </a:cubicBezTo>
                  <a:lnTo>
                    <a:pt x="24446" y="155"/>
                  </a:lnTo>
                  <a:cubicBezTo>
                    <a:pt x="24369" y="78"/>
                    <a:pt x="24291" y="0"/>
                    <a:pt x="242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20"/>
            <p:cNvSpPr/>
            <p:nvPr/>
          </p:nvSpPr>
          <p:spPr>
            <a:xfrm>
              <a:off x="2945350" y="318975"/>
              <a:ext cx="637775" cy="439750"/>
            </a:xfrm>
            <a:custGeom>
              <a:avLst/>
              <a:gdLst/>
              <a:ahLst/>
              <a:cxnLst/>
              <a:rect l="l" t="t" r="r" b="b"/>
              <a:pathLst>
                <a:path w="25511" h="17590" extrusionOk="0">
                  <a:moveTo>
                    <a:pt x="25279" y="1"/>
                  </a:moveTo>
                  <a:lnTo>
                    <a:pt x="0" y="17357"/>
                  </a:lnTo>
                  <a:cubicBezTo>
                    <a:pt x="0" y="17434"/>
                    <a:pt x="97" y="17512"/>
                    <a:pt x="97" y="17589"/>
                  </a:cubicBezTo>
                  <a:lnTo>
                    <a:pt x="25511" y="156"/>
                  </a:lnTo>
                  <a:cubicBezTo>
                    <a:pt x="25434" y="78"/>
                    <a:pt x="25356" y="78"/>
                    <a:pt x="2527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20"/>
            <p:cNvSpPr/>
            <p:nvPr/>
          </p:nvSpPr>
          <p:spPr>
            <a:xfrm>
              <a:off x="2959875" y="347075"/>
              <a:ext cx="655700" cy="449900"/>
            </a:xfrm>
            <a:custGeom>
              <a:avLst/>
              <a:gdLst/>
              <a:ahLst/>
              <a:cxnLst/>
              <a:rect l="l" t="t" r="r" b="b"/>
              <a:pathLst>
                <a:path w="26228" h="17996" extrusionOk="0">
                  <a:moveTo>
                    <a:pt x="25976" y="0"/>
                  </a:moveTo>
                  <a:lnTo>
                    <a:pt x="0" y="17763"/>
                  </a:lnTo>
                  <a:cubicBezTo>
                    <a:pt x="0" y="17841"/>
                    <a:pt x="78" y="17918"/>
                    <a:pt x="78" y="17996"/>
                  </a:cubicBezTo>
                  <a:lnTo>
                    <a:pt x="26228" y="155"/>
                  </a:lnTo>
                  <a:cubicBezTo>
                    <a:pt x="26150" y="78"/>
                    <a:pt x="26053" y="0"/>
                    <a:pt x="259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20"/>
            <p:cNvSpPr/>
            <p:nvPr/>
          </p:nvSpPr>
          <p:spPr>
            <a:xfrm>
              <a:off x="2977800" y="377575"/>
              <a:ext cx="663925" cy="457650"/>
            </a:xfrm>
            <a:custGeom>
              <a:avLst/>
              <a:gdLst/>
              <a:ahLst/>
              <a:cxnLst/>
              <a:rect l="l" t="t" r="r" b="b"/>
              <a:pathLst>
                <a:path w="26557" h="18306" extrusionOk="0">
                  <a:moveTo>
                    <a:pt x="26402" y="1"/>
                  </a:moveTo>
                  <a:lnTo>
                    <a:pt x="0" y="18073"/>
                  </a:lnTo>
                  <a:cubicBezTo>
                    <a:pt x="0" y="18151"/>
                    <a:pt x="78" y="18228"/>
                    <a:pt x="78" y="18306"/>
                  </a:cubicBezTo>
                  <a:lnTo>
                    <a:pt x="26557" y="156"/>
                  </a:lnTo>
                  <a:cubicBezTo>
                    <a:pt x="26557" y="78"/>
                    <a:pt x="26479" y="1"/>
                    <a:pt x="2640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20"/>
            <p:cNvSpPr/>
            <p:nvPr/>
          </p:nvSpPr>
          <p:spPr>
            <a:xfrm>
              <a:off x="2998125" y="409550"/>
              <a:ext cx="669750" cy="460075"/>
            </a:xfrm>
            <a:custGeom>
              <a:avLst/>
              <a:gdLst/>
              <a:ahLst/>
              <a:cxnLst/>
              <a:rect l="l" t="t" r="r" b="b"/>
              <a:pathLst>
                <a:path w="26790" h="18403" extrusionOk="0">
                  <a:moveTo>
                    <a:pt x="26635" y="0"/>
                  </a:moveTo>
                  <a:lnTo>
                    <a:pt x="1" y="18170"/>
                  </a:lnTo>
                  <a:cubicBezTo>
                    <a:pt x="78" y="18247"/>
                    <a:pt x="78" y="18247"/>
                    <a:pt x="78" y="18325"/>
                  </a:cubicBezTo>
                  <a:lnTo>
                    <a:pt x="156" y="18402"/>
                  </a:lnTo>
                  <a:lnTo>
                    <a:pt x="26790" y="174"/>
                  </a:lnTo>
                  <a:cubicBezTo>
                    <a:pt x="26712" y="174"/>
                    <a:pt x="26712" y="78"/>
                    <a:pt x="26712" y="78"/>
                  </a:cubicBezTo>
                  <a:lnTo>
                    <a:pt x="2663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20"/>
            <p:cNvSpPr/>
            <p:nvPr/>
          </p:nvSpPr>
          <p:spPr>
            <a:xfrm>
              <a:off x="3022350" y="443925"/>
              <a:ext cx="665875" cy="458125"/>
            </a:xfrm>
            <a:custGeom>
              <a:avLst/>
              <a:gdLst/>
              <a:ahLst/>
              <a:cxnLst/>
              <a:rect l="l" t="t" r="r" b="b"/>
              <a:pathLst>
                <a:path w="26635" h="18325" extrusionOk="0">
                  <a:moveTo>
                    <a:pt x="26557" y="0"/>
                  </a:moveTo>
                  <a:lnTo>
                    <a:pt x="0" y="18170"/>
                  </a:lnTo>
                  <a:cubicBezTo>
                    <a:pt x="78" y="18247"/>
                    <a:pt x="155" y="18247"/>
                    <a:pt x="155" y="18325"/>
                  </a:cubicBezTo>
                  <a:lnTo>
                    <a:pt x="26634" y="252"/>
                  </a:lnTo>
                  <a:cubicBezTo>
                    <a:pt x="26634" y="155"/>
                    <a:pt x="26557" y="78"/>
                    <a:pt x="265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20"/>
            <p:cNvSpPr/>
            <p:nvPr/>
          </p:nvSpPr>
          <p:spPr>
            <a:xfrm>
              <a:off x="3050425" y="480250"/>
              <a:ext cx="655725" cy="451825"/>
            </a:xfrm>
            <a:custGeom>
              <a:avLst/>
              <a:gdLst/>
              <a:ahLst/>
              <a:cxnLst/>
              <a:rect l="l" t="t" r="r" b="b"/>
              <a:pathLst>
                <a:path w="26229" h="18073" extrusionOk="0">
                  <a:moveTo>
                    <a:pt x="26151" y="0"/>
                  </a:moveTo>
                  <a:lnTo>
                    <a:pt x="1" y="17918"/>
                  </a:lnTo>
                  <a:cubicBezTo>
                    <a:pt x="78" y="17995"/>
                    <a:pt x="156" y="17995"/>
                    <a:pt x="252" y="18073"/>
                  </a:cubicBezTo>
                  <a:lnTo>
                    <a:pt x="26228" y="252"/>
                  </a:lnTo>
                  <a:cubicBezTo>
                    <a:pt x="26228" y="155"/>
                    <a:pt x="26151" y="78"/>
                    <a:pt x="261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20"/>
            <p:cNvSpPr/>
            <p:nvPr/>
          </p:nvSpPr>
          <p:spPr>
            <a:xfrm>
              <a:off x="3082875" y="520425"/>
              <a:ext cx="637300" cy="440225"/>
            </a:xfrm>
            <a:custGeom>
              <a:avLst/>
              <a:gdLst/>
              <a:ahLst/>
              <a:cxnLst/>
              <a:rect l="l" t="t" r="r" b="b"/>
              <a:pathLst>
                <a:path w="25492" h="17609" extrusionOk="0">
                  <a:moveTo>
                    <a:pt x="25414" y="1"/>
                  </a:moveTo>
                  <a:lnTo>
                    <a:pt x="0" y="17434"/>
                  </a:lnTo>
                  <a:cubicBezTo>
                    <a:pt x="78" y="17434"/>
                    <a:pt x="155" y="17531"/>
                    <a:pt x="233" y="17609"/>
                  </a:cubicBezTo>
                  <a:lnTo>
                    <a:pt x="25492" y="253"/>
                  </a:lnTo>
                  <a:cubicBezTo>
                    <a:pt x="25492" y="175"/>
                    <a:pt x="25414" y="98"/>
                    <a:pt x="2541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20"/>
            <p:cNvSpPr/>
            <p:nvPr/>
          </p:nvSpPr>
          <p:spPr>
            <a:xfrm>
              <a:off x="3119200" y="563050"/>
              <a:ext cx="611150" cy="421825"/>
            </a:xfrm>
            <a:custGeom>
              <a:avLst/>
              <a:gdLst/>
              <a:ahLst/>
              <a:cxnLst/>
              <a:rect l="l" t="t" r="r" b="b"/>
              <a:pathLst>
                <a:path w="24446" h="16873" extrusionOk="0">
                  <a:moveTo>
                    <a:pt x="24368" y="1"/>
                  </a:moveTo>
                  <a:lnTo>
                    <a:pt x="0" y="16698"/>
                  </a:lnTo>
                  <a:cubicBezTo>
                    <a:pt x="78" y="16795"/>
                    <a:pt x="155" y="16795"/>
                    <a:pt x="233" y="16872"/>
                  </a:cubicBezTo>
                  <a:lnTo>
                    <a:pt x="24446" y="233"/>
                  </a:lnTo>
                  <a:cubicBezTo>
                    <a:pt x="24446" y="156"/>
                    <a:pt x="24368" y="78"/>
                    <a:pt x="243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20"/>
            <p:cNvSpPr/>
            <p:nvPr/>
          </p:nvSpPr>
          <p:spPr>
            <a:xfrm>
              <a:off x="3159375" y="609550"/>
              <a:ext cx="575325" cy="397600"/>
            </a:xfrm>
            <a:custGeom>
              <a:avLst/>
              <a:gdLst/>
              <a:ahLst/>
              <a:cxnLst/>
              <a:rect l="l" t="t" r="r" b="b"/>
              <a:pathLst>
                <a:path w="23013" h="15904" extrusionOk="0">
                  <a:moveTo>
                    <a:pt x="23013" y="0"/>
                  </a:moveTo>
                  <a:lnTo>
                    <a:pt x="1" y="15729"/>
                  </a:lnTo>
                  <a:cubicBezTo>
                    <a:pt x="78" y="15806"/>
                    <a:pt x="156" y="15806"/>
                    <a:pt x="253" y="15903"/>
                  </a:cubicBezTo>
                  <a:lnTo>
                    <a:pt x="23013" y="233"/>
                  </a:lnTo>
                  <a:lnTo>
                    <a:pt x="2301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20"/>
            <p:cNvSpPr/>
            <p:nvPr/>
          </p:nvSpPr>
          <p:spPr>
            <a:xfrm>
              <a:off x="3203925" y="657975"/>
              <a:ext cx="530775" cy="365150"/>
            </a:xfrm>
            <a:custGeom>
              <a:avLst/>
              <a:gdLst/>
              <a:ahLst/>
              <a:cxnLst/>
              <a:rect l="l" t="t" r="r" b="b"/>
              <a:pathLst>
                <a:path w="21231" h="14606" extrusionOk="0">
                  <a:moveTo>
                    <a:pt x="21231" y="0"/>
                  </a:moveTo>
                  <a:lnTo>
                    <a:pt x="1" y="14528"/>
                  </a:lnTo>
                  <a:cubicBezTo>
                    <a:pt x="156" y="14606"/>
                    <a:pt x="233" y="14606"/>
                    <a:pt x="311" y="14606"/>
                  </a:cubicBezTo>
                  <a:lnTo>
                    <a:pt x="21231" y="310"/>
                  </a:lnTo>
                  <a:lnTo>
                    <a:pt x="2123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20"/>
            <p:cNvSpPr/>
            <p:nvPr/>
          </p:nvSpPr>
          <p:spPr>
            <a:xfrm>
              <a:off x="3256225" y="712200"/>
              <a:ext cx="472200" cy="324975"/>
            </a:xfrm>
            <a:custGeom>
              <a:avLst/>
              <a:gdLst/>
              <a:ahLst/>
              <a:cxnLst/>
              <a:rect l="l" t="t" r="r" b="b"/>
              <a:pathLst>
                <a:path w="18888" h="12999" extrusionOk="0">
                  <a:moveTo>
                    <a:pt x="18887" y="1"/>
                  </a:moveTo>
                  <a:lnTo>
                    <a:pt x="1" y="12921"/>
                  </a:lnTo>
                  <a:cubicBezTo>
                    <a:pt x="156" y="12921"/>
                    <a:pt x="253" y="12998"/>
                    <a:pt x="408" y="12998"/>
                  </a:cubicBezTo>
                  <a:lnTo>
                    <a:pt x="18887" y="330"/>
                  </a:lnTo>
                  <a:lnTo>
                    <a:pt x="188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20"/>
            <p:cNvSpPr/>
            <p:nvPr/>
          </p:nvSpPr>
          <p:spPr>
            <a:xfrm>
              <a:off x="3318700" y="772750"/>
              <a:ext cx="393725" cy="270725"/>
            </a:xfrm>
            <a:custGeom>
              <a:avLst/>
              <a:gdLst/>
              <a:ahLst/>
              <a:cxnLst/>
              <a:rect l="l" t="t" r="r" b="b"/>
              <a:pathLst>
                <a:path w="15749" h="10829" extrusionOk="0">
                  <a:moveTo>
                    <a:pt x="15749" y="0"/>
                  </a:moveTo>
                  <a:lnTo>
                    <a:pt x="1" y="10828"/>
                  </a:lnTo>
                  <a:lnTo>
                    <a:pt x="485" y="10828"/>
                  </a:lnTo>
                  <a:lnTo>
                    <a:pt x="15671" y="407"/>
                  </a:lnTo>
                  <a:cubicBezTo>
                    <a:pt x="15671" y="252"/>
                    <a:pt x="15749" y="174"/>
                    <a:pt x="157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20"/>
            <p:cNvSpPr/>
            <p:nvPr/>
          </p:nvSpPr>
          <p:spPr>
            <a:xfrm>
              <a:off x="3399575" y="845375"/>
              <a:ext cx="280425" cy="191800"/>
            </a:xfrm>
            <a:custGeom>
              <a:avLst/>
              <a:gdLst/>
              <a:ahLst/>
              <a:cxnLst/>
              <a:rect l="l" t="t" r="r" b="b"/>
              <a:pathLst>
                <a:path w="11217" h="7672" extrusionOk="0">
                  <a:moveTo>
                    <a:pt x="11216" y="1"/>
                  </a:moveTo>
                  <a:lnTo>
                    <a:pt x="1" y="7671"/>
                  </a:lnTo>
                  <a:cubicBezTo>
                    <a:pt x="233" y="7594"/>
                    <a:pt x="407" y="7594"/>
                    <a:pt x="562" y="7594"/>
                  </a:cubicBezTo>
                  <a:lnTo>
                    <a:pt x="10887" y="485"/>
                  </a:lnTo>
                  <a:cubicBezTo>
                    <a:pt x="10984" y="330"/>
                    <a:pt x="11061" y="175"/>
                    <a:pt x="1121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0" name="Google Shape;1170;p20"/>
          <p:cNvGrpSpPr/>
          <p:nvPr/>
        </p:nvGrpSpPr>
        <p:grpSpPr>
          <a:xfrm rot="5400000">
            <a:off x="93600" y="2492838"/>
            <a:ext cx="538025" cy="157800"/>
            <a:chOff x="2575325" y="1348650"/>
            <a:chExt cx="538025" cy="157800"/>
          </a:xfrm>
        </p:grpSpPr>
        <p:sp>
          <p:nvSpPr>
            <p:cNvPr id="1171" name="Google Shape;1171;p20"/>
            <p:cNvSpPr/>
            <p:nvPr/>
          </p:nvSpPr>
          <p:spPr>
            <a:xfrm>
              <a:off x="2575325" y="1348650"/>
              <a:ext cx="157800" cy="157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20"/>
            <p:cNvSpPr/>
            <p:nvPr/>
          </p:nvSpPr>
          <p:spPr>
            <a:xfrm>
              <a:off x="2765438" y="1348650"/>
              <a:ext cx="157800" cy="157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20"/>
            <p:cNvSpPr/>
            <p:nvPr/>
          </p:nvSpPr>
          <p:spPr>
            <a:xfrm>
              <a:off x="2955550" y="1348650"/>
              <a:ext cx="157800" cy="157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4" name="Google Shape;1174;p20"/>
          <p:cNvGrpSpPr/>
          <p:nvPr/>
        </p:nvGrpSpPr>
        <p:grpSpPr>
          <a:xfrm>
            <a:off x="-323011" y="3530000"/>
            <a:ext cx="925310" cy="943383"/>
            <a:chOff x="595389" y="1761100"/>
            <a:chExt cx="925310" cy="943383"/>
          </a:xfrm>
        </p:grpSpPr>
        <p:cxnSp>
          <p:nvCxnSpPr>
            <p:cNvPr id="1175" name="Google Shape;1175;p20"/>
            <p:cNvCxnSpPr/>
            <p:nvPr/>
          </p:nvCxnSpPr>
          <p:spPr>
            <a:xfrm>
              <a:off x="790199" y="2065118"/>
              <a:ext cx="730500" cy="587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76" name="Google Shape;1176;p20"/>
            <p:cNvCxnSpPr/>
            <p:nvPr/>
          </p:nvCxnSpPr>
          <p:spPr>
            <a:xfrm>
              <a:off x="595389" y="2117083"/>
              <a:ext cx="730500" cy="587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77" name="Google Shape;1177;p20"/>
            <p:cNvCxnSpPr/>
            <p:nvPr/>
          </p:nvCxnSpPr>
          <p:spPr>
            <a:xfrm>
              <a:off x="656919" y="1761100"/>
              <a:ext cx="730500" cy="587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178" name="Google Shape;1178;p20"/>
          <p:cNvGrpSpPr/>
          <p:nvPr/>
        </p:nvGrpSpPr>
        <p:grpSpPr>
          <a:xfrm>
            <a:off x="6500372" y="4743900"/>
            <a:ext cx="1584577" cy="196549"/>
            <a:chOff x="750197" y="155825"/>
            <a:chExt cx="1584577" cy="196549"/>
          </a:xfrm>
        </p:grpSpPr>
        <p:sp>
          <p:nvSpPr>
            <p:cNvPr id="1179" name="Google Shape;1179;p20"/>
            <p:cNvSpPr/>
            <p:nvPr/>
          </p:nvSpPr>
          <p:spPr>
            <a:xfrm rot="-5400000">
              <a:off x="2093744" y="299443"/>
              <a:ext cx="52930" cy="52930"/>
            </a:xfrm>
            <a:custGeom>
              <a:avLst/>
              <a:gdLst/>
              <a:ahLst/>
              <a:cxnLst/>
              <a:rect l="l" t="t" r="r" b="b"/>
              <a:pathLst>
                <a:path w="1221" h="1221" extrusionOk="0">
                  <a:moveTo>
                    <a:pt x="659" y="0"/>
                  </a:moveTo>
                  <a:cubicBezTo>
                    <a:pt x="252" y="0"/>
                    <a:pt x="0" y="252"/>
                    <a:pt x="0" y="640"/>
                  </a:cubicBezTo>
                  <a:cubicBezTo>
                    <a:pt x="0" y="969"/>
                    <a:pt x="252" y="1221"/>
                    <a:pt x="659" y="1221"/>
                  </a:cubicBezTo>
                  <a:cubicBezTo>
                    <a:pt x="969" y="1221"/>
                    <a:pt x="1221" y="969"/>
                    <a:pt x="1221" y="640"/>
                  </a:cubicBezTo>
                  <a:cubicBezTo>
                    <a:pt x="1221" y="252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20"/>
            <p:cNvSpPr/>
            <p:nvPr/>
          </p:nvSpPr>
          <p:spPr>
            <a:xfrm rot="-5400000">
              <a:off x="1915294" y="299855"/>
              <a:ext cx="52930" cy="52107"/>
            </a:xfrm>
            <a:custGeom>
              <a:avLst/>
              <a:gdLst/>
              <a:ahLst/>
              <a:cxnLst/>
              <a:rect l="l" t="t" r="r" b="b"/>
              <a:pathLst>
                <a:path w="1221" h="1202" extrusionOk="0">
                  <a:moveTo>
                    <a:pt x="659" y="1"/>
                  </a:moveTo>
                  <a:cubicBezTo>
                    <a:pt x="252" y="1"/>
                    <a:pt x="0" y="233"/>
                    <a:pt x="0" y="563"/>
                  </a:cubicBezTo>
                  <a:cubicBezTo>
                    <a:pt x="0" y="969"/>
                    <a:pt x="252" y="1202"/>
                    <a:pt x="659" y="1202"/>
                  </a:cubicBezTo>
                  <a:cubicBezTo>
                    <a:pt x="969" y="1202"/>
                    <a:pt x="1221" y="969"/>
                    <a:pt x="1221" y="563"/>
                  </a:cubicBezTo>
                  <a:cubicBezTo>
                    <a:pt x="1221" y="233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20"/>
            <p:cNvSpPr/>
            <p:nvPr/>
          </p:nvSpPr>
          <p:spPr>
            <a:xfrm rot="-5400000">
              <a:off x="1735196" y="297753"/>
              <a:ext cx="52930" cy="56312"/>
            </a:xfrm>
            <a:custGeom>
              <a:avLst/>
              <a:gdLst/>
              <a:ahLst/>
              <a:cxnLst/>
              <a:rect l="l" t="t" r="r" b="b"/>
              <a:pathLst>
                <a:path w="1221" h="1299" extrusionOk="0">
                  <a:moveTo>
                    <a:pt x="659" y="0"/>
                  </a:moveTo>
                  <a:cubicBezTo>
                    <a:pt x="252" y="0"/>
                    <a:pt x="0" y="330"/>
                    <a:pt x="0" y="640"/>
                  </a:cubicBezTo>
                  <a:cubicBezTo>
                    <a:pt x="0" y="969"/>
                    <a:pt x="252" y="1298"/>
                    <a:pt x="659" y="1298"/>
                  </a:cubicBezTo>
                  <a:cubicBezTo>
                    <a:pt x="969" y="1298"/>
                    <a:pt x="1221" y="969"/>
                    <a:pt x="1221" y="640"/>
                  </a:cubicBezTo>
                  <a:cubicBezTo>
                    <a:pt x="1221" y="330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20"/>
            <p:cNvSpPr/>
            <p:nvPr/>
          </p:nvSpPr>
          <p:spPr>
            <a:xfrm rot="-5400000">
              <a:off x="1556334" y="297753"/>
              <a:ext cx="52930" cy="56312"/>
            </a:xfrm>
            <a:custGeom>
              <a:avLst/>
              <a:gdLst/>
              <a:ahLst/>
              <a:cxnLst/>
              <a:rect l="l" t="t" r="r" b="b"/>
              <a:pathLst>
                <a:path w="1221" h="1299" extrusionOk="0">
                  <a:moveTo>
                    <a:pt x="659" y="0"/>
                  </a:moveTo>
                  <a:cubicBezTo>
                    <a:pt x="252" y="0"/>
                    <a:pt x="0" y="330"/>
                    <a:pt x="0" y="659"/>
                  </a:cubicBezTo>
                  <a:cubicBezTo>
                    <a:pt x="0" y="969"/>
                    <a:pt x="252" y="1298"/>
                    <a:pt x="659" y="1298"/>
                  </a:cubicBezTo>
                  <a:cubicBezTo>
                    <a:pt x="969" y="1298"/>
                    <a:pt x="1221" y="969"/>
                    <a:pt x="1221" y="659"/>
                  </a:cubicBezTo>
                  <a:cubicBezTo>
                    <a:pt x="1221" y="330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20"/>
            <p:cNvSpPr/>
            <p:nvPr/>
          </p:nvSpPr>
          <p:spPr>
            <a:xfrm rot="-5400000">
              <a:off x="1378296" y="297753"/>
              <a:ext cx="52930" cy="56312"/>
            </a:xfrm>
            <a:custGeom>
              <a:avLst/>
              <a:gdLst/>
              <a:ahLst/>
              <a:cxnLst/>
              <a:rect l="l" t="t" r="r" b="b"/>
              <a:pathLst>
                <a:path w="1221" h="1299" extrusionOk="0">
                  <a:moveTo>
                    <a:pt x="659" y="1"/>
                  </a:moveTo>
                  <a:cubicBezTo>
                    <a:pt x="252" y="1"/>
                    <a:pt x="0" y="330"/>
                    <a:pt x="0" y="640"/>
                  </a:cubicBezTo>
                  <a:cubicBezTo>
                    <a:pt x="0" y="969"/>
                    <a:pt x="252" y="1299"/>
                    <a:pt x="659" y="1299"/>
                  </a:cubicBezTo>
                  <a:cubicBezTo>
                    <a:pt x="969" y="1299"/>
                    <a:pt x="1221" y="969"/>
                    <a:pt x="1221" y="640"/>
                  </a:cubicBezTo>
                  <a:cubicBezTo>
                    <a:pt x="1221" y="330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20"/>
            <p:cNvSpPr/>
            <p:nvPr/>
          </p:nvSpPr>
          <p:spPr>
            <a:xfrm rot="-5400000">
              <a:off x="1197765" y="299422"/>
              <a:ext cx="52930" cy="52974"/>
            </a:xfrm>
            <a:custGeom>
              <a:avLst/>
              <a:gdLst/>
              <a:ahLst/>
              <a:cxnLst/>
              <a:rect l="l" t="t" r="r" b="b"/>
              <a:pathLst>
                <a:path w="1221" h="1222" extrusionOk="0">
                  <a:moveTo>
                    <a:pt x="659" y="1"/>
                  </a:moveTo>
                  <a:cubicBezTo>
                    <a:pt x="252" y="1"/>
                    <a:pt x="0" y="253"/>
                    <a:pt x="0" y="660"/>
                  </a:cubicBezTo>
                  <a:cubicBezTo>
                    <a:pt x="0" y="970"/>
                    <a:pt x="252" y="1221"/>
                    <a:pt x="659" y="1221"/>
                  </a:cubicBezTo>
                  <a:cubicBezTo>
                    <a:pt x="969" y="1221"/>
                    <a:pt x="1221" y="970"/>
                    <a:pt x="1221" y="660"/>
                  </a:cubicBezTo>
                  <a:cubicBezTo>
                    <a:pt x="1221" y="253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20"/>
            <p:cNvSpPr/>
            <p:nvPr/>
          </p:nvSpPr>
          <p:spPr>
            <a:xfrm rot="-5400000">
              <a:off x="1019336" y="299855"/>
              <a:ext cx="52930" cy="52107"/>
            </a:xfrm>
            <a:custGeom>
              <a:avLst/>
              <a:gdLst/>
              <a:ahLst/>
              <a:cxnLst/>
              <a:rect l="l" t="t" r="r" b="b"/>
              <a:pathLst>
                <a:path w="1221" h="1202" extrusionOk="0">
                  <a:moveTo>
                    <a:pt x="659" y="0"/>
                  </a:moveTo>
                  <a:cubicBezTo>
                    <a:pt x="252" y="0"/>
                    <a:pt x="0" y="233"/>
                    <a:pt x="0" y="640"/>
                  </a:cubicBezTo>
                  <a:cubicBezTo>
                    <a:pt x="0" y="969"/>
                    <a:pt x="252" y="1201"/>
                    <a:pt x="659" y="1201"/>
                  </a:cubicBezTo>
                  <a:cubicBezTo>
                    <a:pt x="969" y="1201"/>
                    <a:pt x="1221" y="969"/>
                    <a:pt x="1221" y="640"/>
                  </a:cubicBezTo>
                  <a:cubicBezTo>
                    <a:pt x="1221" y="233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20"/>
            <p:cNvSpPr/>
            <p:nvPr/>
          </p:nvSpPr>
          <p:spPr>
            <a:xfrm rot="-5400000">
              <a:off x="840886" y="299443"/>
              <a:ext cx="52930" cy="52930"/>
            </a:xfrm>
            <a:custGeom>
              <a:avLst/>
              <a:gdLst/>
              <a:ahLst/>
              <a:cxnLst/>
              <a:rect l="l" t="t" r="r" b="b"/>
              <a:pathLst>
                <a:path w="1221" h="1221" extrusionOk="0">
                  <a:moveTo>
                    <a:pt x="659" y="1"/>
                  </a:moveTo>
                  <a:cubicBezTo>
                    <a:pt x="252" y="1"/>
                    <a:pt x="0" y="252"/>
                    <a:pt x="0" y="582"/>
                  </a:cubicBezTo>
                  <a:cubicBezTo>
                    <a:pt x="0" y="969"/>
                    <a:pt x="252" y="1221"/>
                    <a:pt x="659" y="1221"/>
                  </a:cubicBezTo>
                  <a:cubicBezTo>
                    <a:pt x="969" y="1221"/>
                    <a:pt x="1221" y="969"/>
                    <a:pt x="1221" y="582"/>
                  </a:cubicBezTo>
                  <a:cubicBezTo>
                    <a:pt x="1221" y="252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20"/>
            <p:cNvSpPr/>
            <p:nvPr/>
          </p:nvSpPr>
          <p:spPr>
            <a:xfrm rot="-5400000">
              <a:off x="2181051" y="155825"/>
              <a:ext cx="56312" cy="56312"/>
            </a:xfrm>
            <a:custGeom>
              <a:avLst/>
              <a:gdLst/>
              <a:ahLst/>
              <a:cxnLst/>
              <a:rect l="l" t="t" r="r" b="b"/>
              <a:pathLst>
                <a:path w="1299" h="1299" extrusionOk="0">
                  <a:moveTo>
                    <a:pt x="640" y="1"/>
                  </a:moveTo>
                  <a:cubicBezTo>
                    <a:pt x="330" y="1"/>
                    <a:pt x="0" y="330"/>
                    <a:pt x="0" y="659"/>
                  </a:cubicBezTo>
                  <a:cubicBezTo>
                    <a:pt x="0" y="969"/>
                    <a:pt x="330" y="1299"/>
                    <a:pt x="640" y="1299"/>
                  </a:cubicBezTo>
                  <a:cubicBezTo>
                    <a:pt x="969" y="1299"/>
                    <a:pt x="1298" y="969"/>
                    <a:pt x="1298" y="659"/>
                  </a:cubicBezTo>
                  <a:cubicBezTo>
                    <a:pt x="1298" y="330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20"/>
            <p:cNvSpPr/>
            <p:nvPr/>
          </p:nvSpPr>
          <p:spPr>
            <a:xfrm rot="-5400000">
              <a:off x="2000953" y="157927"/>
              <a:ext cx="56312" cy="52107"/>
            </a:xfrm>
            <a:custGeom>
              <a:avLst/>
              <a:gdLst/>
              <a:ahLst/>
              <a:cxnLst/>
              <a:rect l="l" t="t" r="r" b="b"/>
              <a:pathLst>
                <a:path w="1299" h="1202" extrusionOk="0">
                  <a:moveTo>
                    <a:pt x="640" y="0"/>
                  </a:moveTo>
                  <a:cubicBezTo>
                    <a:pt x="330" y="0"/>
                    <a:pt x="0" y="233"/>
                    <a:pt x="0" y="640"/>
                  </a:cubicBezTo>
                  <a:cubicBezTo>
                    <a:pt x="0" y="969"/>
                    <a:pt x="330" y="1201"/>
                    <a:pt x="640" y="1201"/>
                  </a:cubicBezTo>
                  <a:cubicBezTo>
                    <a:pt x="969" y="1201"/>
                    <a:pt x="1298" y="969"/>
                    <a:pt x="1298" y="640"/>
                  </a:cubicBezTo>
                  <a:cubicBezTo>
                    <a:pt x="1298" y="233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20"/>
            <p:cNvSpPr/>
            <p:nvPr/>
          </p:nvSpPr>
          <p:spPr>
            <a:xfrm rot="-5400000">
              <a:off x="1822503" y="157515"/>
              <a:ext cx="56312" cy="52930"/>
            </a:xfrm>
            <a:custGeom>
              <a:avLst/>
              <a:gdLst/>
              <a:ahLst/>
              <a:cxnLst/>
              <a:rect l="l" t="t" r="r" b="b"/>
              <a:pathLst>
                <a:path w="1299" h="1221" extrusionOk="0">
                  <a:moveTo>
                    <a:pt x="640" y="0"/>
                  </a:moveTo>
                  <a:cubicBezTo>
                    <a:pt x="330" y="0"/>
                    <a:pt x="0" y="252"/>
                    <a:pt x="0" y="562"/>
                  </a:cubicBezTo>
                  <a:cubicBezTo>
                    <a:pt x="0" y="969"/>
                    <a:pt x="330" y="1221"/>
                    <a:pt x="640" y="1221"/>
                  </a:cubicBezTo>
                  <a:cubicBezTo>
                    <a:pt x="969" y="1221"/>
                    <a:pt x="1298" y="969"/>
                    <a:pt x="1298" y="562"/>
                  </a:cubicBezTo>
                  <a:cubicBezTo>
                    <a:pt x="1298" y="252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20"/>
            <p:cNvSpPr/>
            <p:nvPr/>
          </p:nvSpPr>
          <p:spPr>
            <a:xfrm rot="-5400000">
              <a:off x="1644053" y="157927"/>
              <a:ext cx="56312" cy="52107"/>
            </a:xfrm>
            <a:custGeom>
              <a:avLst/>
              <a:gdLst/>
              <a:ahLst/>
              <a:cxnLst/>
              <a:rect l="l" t="t" r="r" b="b"/>
              <a:pathLst>
                <a:path w="1299" h="1202" extrusionOk="0">
                  <a:moveTo>
                    <a:pt x="640" y="1"/>
                  </a:moveTo>
                  <a:cubicBezTo>
                    <a:pt x="330" y="1"/>
                    <a:pt x="0" y="233"/>
                    <a:pt x="0" y="563"/>
                  </a:cubicBezTo>
                  <a:cubicBezTo>
                    <a:pt x="0" y="969"/>
                    <a:pt x="330" y="1202"/>
                    <a:pt x="640" y="1202"/>
                  </a:cubicBezTo>
                  <a:cubicBezTo>
                    <a:pt x="969" y="1202"/>
                    <a:pt x="1298" y="969"/>
                    <a:pt x="1298" y="563"/>
                  </a:cubicBezTo>
                  <a:cubicBezTo>
                    <a:pt x="1298" y="233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20"/>
            <p:cNvSpPr/>
            <p:nvPr/>
          </p:nvSpPr>
          <p:spPr>
            <a:xfrm rot="-5400000">
              <a:off x="1463955" y="155825"/>
              <a:ext cx="56312" cy="56312"/>
            </a:xfrm>
            <a:custGeom>
              <a:avLst/>
              <a:gdLst/>
              <a:ahLst/>
              <a:cxnLst/>
              <a:rect l="l" t="t" r="r" b="b"/>
              <a:pathLst>
                <a:path w="1299" h="1299" extrusionOk="0">
                  <a:moveTo>
                    <a:pt x="640" y="0"/>
                  </a:moveTo>
                  <a:cubicBezTo>
                    <a:pt x="330" y="0"/>
                    <a:pt x="0" y="330"/>
                    <a:pt x="0" y="640"/>
                  </a:cubicBezTo>
                  <a:cubicBezTo>
                    <a:pt x="0" y="969"/>
                    <a:pt x="330" y="1298"/>
                    <a:pt x="640" y="1298"/>
                  </a:cubicBezTo>
                  <a:cubicBezTo>
                    <a:pt x="969" y="1298"/>
                    <a:pt x="1298" y="969"/>
                    <a:pt x="1298" y="640"/>
                  </a:cubicBezTo>
                  <a:cubicBezTo>
                    <a:pt x="1298" y="330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20"/>
            <p:cNvSpPr/>
            <p:nvPr/>
          </p:nvSpPr>
          <p:spPr>
            <a:xfrm rot="-5400000">
              <a:off x="1285505" y="156237"/>
              <a:ext cx="56312" cy="55488"/>
            </a:xfrm>
            <a:custGeom>
              <a:avLst/>
              <a:gdLst/>
              <a:ahLst/>
              <a:cxnLst/>
              <a:rect l="l" t="t" r="r" b="b"/>
              <a:pathLst>
                <a:path w="1299" h="1280" extrusionOk="0">
                  <a:moveTo>
                    <a:pt x="640" y="1"/>
                  </a:moveTo>
                  <a:cubicBezTo>
                    <a:pt x="330" y="1"/>
                    <a:pt x="0" y="311"/>
                    <a:pt x="0" y="640"/>
                  </a:cubicBezTo>
                  <a:cubicBezTo>
                    <a:pt x="0" y="969"/>
                    <a:pt x="330" y="1279"/>
                    <a:pt x="640" y="1279"/>
                  </a:cubicBezTo>
                  <a:cubicBezTo>
                    <a:pt x="969" y="1279"/>
                    <a:pt x="1298" y="969"/>
                    <a:pt x="1298" y="640"/>
                  </a:cubicBezTo>
                  <a:cubicBezTo>
                    <a:pt x="1298" y="311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20"/>
            <p:cNvSpPr/>
            <p:nvPr/>
          </p:nvSpPr>
          <p:spPr>
            <a:xfrm rot="-5400000">
              <a:off x="1107055" y="155825"/>
              <a:ext cx="56312" cy="56312"/>
            </a:xfrm>
            <a:custGeom>
              <a:avLst/>
              <a:gdLst/>
              <a:ahLst/>
              <a:cxnLst/>
              <a:rect l="l" t="t" r="r" b="b"/>
              <a:pathLst>
                <a:path w="1299" h="1299" extrusionOk="0">
                  <a:moveTo>
                    <a:pt x="640" y="1"/>
                  </a:moveTo>
                  <a:cubicBezTo>
                    <a:pt x="330" y="1"/>
                    <a:pt x="0" y="330"/>
                    <a:pt x="0" y="640"/>
                  </a:cubicBezTo>
                  <a:cubicBezTo>
                    <a:pt x="0" y="970"/>
                    <a:pt x="330" y="1299"/>
                    <a:pt x="640" y="1299"/>
                  </a:cubicBezTo>
                  <a:cubicBezTo>
                    <a:pt x="969" y="1299"/>
                    <a:pt x="1298" y="970"/>
                    <a:pt x="1298" y="640"/>
                  </a:cubicBezTo>
                  <a:cubicBezTo>
                    <a:pt x="1298" y="330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20"/>
            <p:cNvSpPr/>
            <p:nvPr/>
          </p:nvSpPr>
          <p:spPr>
            <a:xfrm rot="-5400000">
              <a:off x="926957" y="157927"/>
              <a:ext cx="56312" cy="52107"/>
            </a:xfrm>
            <a:custGeom>
              <a:avLst/>
              <a:gdLst/>
              <a:ahLst/>
              <a:cxnLst/>
              <a:rect l="l" t="t" r="r" b="b"/>
              <a:pathLst>
                <a:path w="1299" h="1202" extrusionOk="0">
                  <a:moveTo>
                    <a:pt x="640" y="0"/>
                  </a:moveTo>
                  <a:cubicBezTo>
                    <a:pt x="330" y="0"/>
                    <a:pt x="0" y="233"/>
                    <a:pt x="0" y="640"/>
                  </a:cubicBezTo>
                  <a:cubicBezTo>
                    <a:pt x="0" y="969"/>
                    <a:pt x="330" y="1201"/>
                    <a:pt x="640" y="1201"/>
                  </a:cubicBezTo>
                  <a:cubicBezTo>
                    <a:pt x="969" y="1201"/>
                    <a:pt x="1298" y="969"/>
                    <a:pt x="1298" y="640"/>
                  </a:cubicBezTo>
                  <a:cubicBezTo>
                    <a:pt x="1298" y="233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20"/>
            <p:cNvSpPr/>
            <p:nvPr/>
          </p:nvSpPr>
          <p:spPr>
            <a:xfrm rot="-5400000">
              <a:off x="748507" y="157515"/>
              <a:ext cx="56312" cy="52930"/>
            </a:xfrm>
            <a:custGeom>
              <a:avLst/>
              <a:gdLst/>
              <a:ahLst/>
              <a:cxnLst/>
              <a:rect l="l" t="t" r="r" b="b"/>
              <a:pathLst>
                <a:path w="1299" h="1221" extrusionOk="0">
                  <a:moveTo>
                    <a:pt x="640" y="1"/>
                  </a:moveTo>
                  <a:cubicBezTo>
                    <a:pt x="330" y="1"/>
                    <a:pt x="0" y="252"/>
                    <a:pt x="0" y="562"/>
                  </a:cubicBezTo>
                  <a:cubicBezTo>
                    <a:pt x="0" y="969"/>
                    <a:pt x="330" y="1221"/>
                    <a:pt x="640" y="1221"/>
                  </a:cubicBezTo>
                  <a:cubicBezTo>
                    <a:pt x="969" y="1221"/>
                    <a:pt x="1298" y="969"/>
                    <a:pt x="1298" y="562"/>
                  </a:cubicBezTo>
                  <a:cubicBezTo>
                    <a:pt x="1298" y="252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20"/>
            <p:cNvSpPr/>
            <p:nvPr/>
          </p:nvSpPr>
          <p:spPr>
            <a:xfrm rot="-5400000">
              <a:off x="2281844" y="299443"/>
              <a:ext cx="52930" cy="52930"/>
            </a:xfrm>
            <a:custGeom>
              <a:avLst/>
              <a:gdLst/>
              <a:ahLst/>
              <a:cxnLst/>
              <a:rect l="l" t="t" r="r" b="b"/>
              <a:pathLst>
                <a:path w="1221" h="1221" extrusionOk="0">
                  <a:moveTo>
                    <a:pt x="659" y="0"/>
                  </a:moveTo>
                  <a:cubicBezTo>
                    <a:pt x="252" y="0"/>
                    <a:pt x="0" y="252"/>
                    <a:pt x="0" y="640"/>
                  </a:cubicBezTo>
                  <a:cubicBezTo>
                    <a:pt x="0" y="969"/>
                    <a:pt x="252" y="1221"/>
                    <a:pt x="659" y="1221"/>
                  </a:cubicBezTo>
                  <a:cubicBezTo>
                    <a:pt x="969" y="1221"/>
                    <a:pt x="1221" y="969"/>
                    <a:pt x="1221" y="640"/>
                  </a:cubicBezTo>
                  <a:cubicBezTo>
                    <a:pt x="1221" y="252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97" name="Google Shape;1197;p20"/>
          <p:cNvGrpSpPr/>
          <p:nvPr/>
        </p:nvGrpSpPr>
        <p:grpSpPr>
          <a:xfrm>
            <a:off x="8529739" y="965475"/>
            <a:ext cx="925310" cy="943383"/>
            <a:chOff x="595389" y="1761100"/>
            <a:chExt cx="925310" cy="943383"/>
          </a:xfrm>
        </p:grpSpPr>
        <p:cxnSp>
          <p:nvCxnSpPr>
            <p:cNvPr id="1198" name="Google Shape;1198;p20"/>
            <p:cNvCxnSpPr/>
            <p:nvPr/>
          </p:nvCxnSpPr>
          <p:spPr>
            <a:xfrm>
              <a:off x="790199" y="2065118"/>
              <a:ext cx="730500" cy="587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99" name="Google Shape;1199;p20"/>
            <p:cNvCxnSpPr/>
            <p:nvPr/>
          </p:nvCxnSpPr>
          <p:spPr>
            <a:xfrm>
              <a:off x="595389" y="2117083"/>
              <a:ext cx="730500" cy="587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00" name="Google Shape;1200;p20"/>
            <p:cNvCxnSpPr/>
            <p:nvPr/>
          </p:nvCxnSpPr>
          <p:spPr>
            <a:xfrm>
              <a:off x="656919" y="1761100"/>
              <a:ext cx="730500" cy="587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201" name="Google Shape;1201;p20"/>
          <p:cNvGrpSpPr/>
          <p:nvPr/>
        </p:nvGrpSpPr>
        <p:grpSpPr>
          <a:xfrm>
            <a:off x="6153170" y="-1163137"/>
            <a:ext cx="1656312" cy="1660374"/>
            <a:chOff x="2929375" y="236175"/>
            <a:chExt cx="805325" cy="807300"/>
          </a:xfrm>
        </p:grpSpPr>
        <p:sp>
          <p:nvSpPr>
            <p:cNvPr id="1202" name="Google Shape;1202;p20"/>
            <p:cNvSpPr/>
            <p:nvPr/>
          </p:nvSpPr>
          <p:spPr>
            <a:xfrm>
              <a:off x="2986025" y="241975"/>
              <a:ext cx="280400" cy="191800"/>
            </a:xfrm>
            <a:custGeom>
              <a:avLst/>
              <a:gdLst/>
              <a:ahLst/>
              <a:cxnLst/>
              <a:rect l="l" t="t" r="r" b="b"/>
              <a:pathLst>
                <a:path w="11216" h="7672" extrusionOk="0">
                  <a:moveTo>
                    <a:pt x="11216" y="1"/>
                  </a:moveTo>
                  <a:cubicBezTo>
                    <a:pt x="10964" y="1"/>
                    <a:pt x="10809" y="98"/>
                    <a:pt x="10577" y="98"/>
                  </a:cubicBezTo>
                  <a:lnTo>
                    <a:pt x="310" y="7110"/>
                  </a:lnTo>
                  <a:cubicBezTo>
                    <a:pt x="233" y="7265"/>
                    <a:pt x="155" y="7439"/>
                    <a:pt x="0" y="7672"/>
                  </a:cubicBezTo>
                  <a:lnTo>
                    <a:pt x="1121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20"/>
            <p:cNvSpPr/>
            <p:nvPr/>
          </p:nvSpPr>
          <p:spPr>
            <a:xfrm>
              <a:off x="2951650" y="236175"/>
              <a:ext cx="395650" cy="270250"/>
            </a:xfrm>
            <a:custGeom>
              <a:avLst/>
              <a:gdLst/>
              <a:ahLst/>
              <a:cxnLst/>
              <a:rect l="l" t="t" r="r" b="b"/>
              <a:pathLst>
                <a:path w="15826" h="10810" extrusionOk="0">
                  <a:moveTo>
                    <a:pt x="15341" y="1"/>
                  </a:moveTo>
                  <a:lnTo>
                    <a:pt x="155" y="10402"/>
                  </a:lnTo>
                  <a:cubicBezTo>
                    <a:pt x="155" y="10499"/>
                    <a:pt x="78" y="10654"/>
                    <a:pt x="0" y="10809"/>
                  </a:cubicBezTo>
                  <a:lnTo>
                    <a:pt x="1582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20"/>
            <p:cNvSpPr/>
            <p:nvPr/>
          </p:nvSpPr>
          <p:spPr>
            <a:xfrm>
              <a:off x="2935650" y="241975"/>
              <a:ext cx="472175" cy="324975"/>
            </a:xfrm>
            <a:custGeom>
              <a:avLst/>
              <a:gdLst/>
              <a:ahLst/>
              <a:cxnLst/>
              <a:rect l="l" t="t" r="r" b="b"/>
              <a:pathLst>
                <a:path w="18887" h="12999" extrusionOk="0">
                  <a:moveTo>
                    <a:pt x="18558" y="1"/>
                  </a:moveTo>
                  <a:lnTo>
                    <a:pt x="78" y="12689"/>
                  </a:lnTo>
                  <a:cubicBezTo>
                    <a:pt x="78" y="12766"/>
                    <a:pt x="78" y="12844"/>
                    <a:pt x="1" y="12999"/>
                  </a:cubicBezTo>
                  <a:lnTo>
                    <a:pt x="18887" y="98"/>
                  </a:lnTo>
                  <a:cubicBezTo>
                    <a:pt x="18790" y="1"/>
                    <a:pt x="18713" y="1"/>
                    <a:pt x="185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20"/>
            <p:cNvSpPr/>
            <p:nvPr/>
          </p:nvSpPr>
          <p:spPr>
            <a:xfrm>
              <a:off x="2929375" y="254100"/>
              <a:ext cx="530750" cy="367575"/>
            </a:xfrm>
            <a:custGeom>
              <a:avLst/>
              <a:gdLst/>
              <a:ahLst/>
              <a:cxnLst/>
              <a:rect l="l" t="t" r="r" b="b"/>
              <a:pathLst>
                <a:path w="21230" h="14703" extrusionOk="0">
                  <a:moveTo>
                    <a:pt x="20978" y="0"/>
                  </a:moveTo>
                  <a:lnTo>
                    <a:pt x="77" y="14373"/>
                  </a:lnTo>
                  <a:cubicBezTo>
                    <a:pt x="77" y="14451"/>
                    <a:pt x="0" y="14528"/>
                    <a:pt x="0" y="14702"/>
                  </a:cubicBezTo>
                  <a:lnTo>
                    <a:pt x="21230" y="97"/>
                  </a:lnTo>
                  <a:cubicBezTo>
                    <a:pt x="21152" y="97"/>
                    <a:pt x="21075" y="97"/>
                    <a:pt x="209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20"/>
            <p:cNvSpPr/>
            <p:nvPr/>
          </p:nvSpPr>
          <p:spPr>
            <a:xfrm>
              <a:off x="2929375" y="272500"/>
              <a:ext cx="577250" cy="397600"/>
            </a:xfrm>
            <a:custGeom>
              <a:avLst/>
              <a:gdLst/>
              <a:ahLst/>
              <a:cxnLst/>
              <a:rect l="l" t="t" r="r" b="b"/>
              <a:pathLst>
                <a:path w="23090" h="15904" extrusionOk="0">
                  <a:moveTo>
                    <a:pt x="22838" y="0"/>
                  </a:moveTo>
                  <a:lnTo>
                    <a:pt x="0" y="15574"/>
                  </a:lnTo>
                  <a:cubicBezTo>
                    <a:pt x="77" y="15729"/>
                    <a:pt x="77" y="15826"/>
                    <a:pt x="77" y="15903"/>
                  </a:cubicBezTo>
                  <a:lnTo>
                    <a:pt x="23089" y="155"/>
                  </a:lnTo>
                  <a:cubicBezTo>
                    <a:pt x="23012" y="78"/>
                    <a:pt x="22915" y="78"/>
                    <a:pt x="2283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20"/>
            <p:cNvSpPr/>
            <p:nvPr/>
          </p:nvSpPr>
          <p:spPr>
            <a:xfrm>
              <a:off x="2935650" y="294775"/>
              <a:ext cx="611175" cy="421825"/>
            </a:xfrm>
            <a:custGeom>
              <a:avLst/>
              <a:gdLst/>
              <a:ahLst/>
              <a:cxnLst/>
              <a:rect l="l" t="t" r="r" b="b"/>
              <a:pathLst>
                <a:path w="24447" h="16873" extrusionOk="0">
                  <a:moveTo>
                    <a:pt x="24214" y="0"/>
                  </a:moveTo>
                  <a:lnTo>
                    <a:pt x="1" y="16543"/>
                  </a:lnTo>
                  <a:cubicBezTo>
                    <a:pt x="1" y="16620"/>
                    <a:pt x="1" y="16698"/>
                    <a:pt x="78" y="16872"/>
                  </a:cubicBezTo>
                  <a:lnTo>
                    <a:pt x="24446" y="155"/>
                  </a:lnTo>
                  <a:cubicBezTo>
                    <a:pt x="24369" y="78"/>
                    <a:pt x="24291" y="0"/>
                    <a:pt x="242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20"/>
            <p:cNvSpPr/>
            <p:nvPr/>
          </p:nvSpPr>
          <p:spPr>
            <a:xfrm>
              <a:off x="2945350" y="318975"/>
              <a:ext cx="637775" cy="439750"/>
            </a:xfrm>
            <a:custGeom>
              <a:avLst/>
              <a:gdLst/>
              <a:ahLst/>
              <a:cxnLst/>
              <a:rect l="l" t="t" r="r" b="b"/>
              <a:pathLst>
                <a:path w="25511" h="17590" extrusionOk="0">
                  <a:moveTo>
                    <a:pt x="25279" y="1"/>
                  </a:moveTo>
                  <a:lnTo>
                    <a:pt x="0" y="17357"/>
                  </a:lnTo>
                  <a:cubicBezTo>
                    <a:pt x="0" y="17434"/>
                    <a:pt x="97" y="17512"/>
                    <a:pt x="97" y="17589"/>
                  </a:cubicBezTo>
                  <a:lnTo>
                    <a:pt x="25511" y="156"/>
                  </a:lnTo>
                  <a:cubicBezTo>
                    <a:pt x="25434" y="78"/>
                    <a:pt x="25356" y="78"/>
                    <a:pt x="2527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20"/>
            <p:cNvSpPr/>
            <p:nvPr/>
          </p:nvSpPr>
          <p:spPr>
            <a:xfrm>
              <a:off x="2959875" y="347075"/>
              <a:ext cx="655700" cy="449900"/>
            </a:xfrm>
            <a:custGeom>
              <a:avLst/>
              <a:gdLst/>
              <a:ahLst/>
              <a:cxnLst/>
              <a:rect l="l" t="t" r="r" b="b"/>
              <a:pathLst>
                <a:path w="26228" h="17996" extrusionOk="0">
                  <a:moveTo>
                    <a:pt x="25976" y="0"/>
                  </a:moveTo>
                  <a:lnTo>
                    <a:pt x="0" y="17763"/>
                  </a:lnTo>
                  <a:cubicBezTo>
                    <a:pt x="0" y="17841"/>
                    <a:pt x="78" y="17918"/>
                    <a:pt x="78" y="17996"/>
                  </a:cubicBezTo>
                  <a:lnTo>
                    <a:pt x="26228" y="155"/>
                  </a:lnTo>
                  <a:cubicBezTo>
                    <a:pt x="26150" y="78"/>
                    <a:pt x="26053" y="0"/>
                    <a:pt x="259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20"/>
            <p:cNvSpPr/>
            <p:nvPr/>
          </p:nvSpPr>
          <p:spPr>
            <a:xfrm>
              <a:off x="2977800" y="377575"/>
              <a:ext cx="663925" cy="457650"/>
            </a:xfrm>
            <a:custGeom>
              <a:avLst/>
              <a:gdLst/>
              <a:ahLst/>
              <a:cxnLst/>
              <a:rect l="l" t="t" r="r" b="b"/>
              <a:pathLst>
                <a:path w="26557" h="18306" extrusionOk="0">
                  <a:moveTo>
                    <a:pt x="26402" y="1"/>
                  </a:moveTo>
                  <a:lnTo>
                    <a:pt x="0" y="18073"/>
                  </a:lnTo>
                  <a:cubicBezTo>
                    <a:pt x="0" y="18151"/>
                    <a:pt x="78" y="18228"/>
                    <a:pt x="78" y="18306"/>
                  </a:cubicBezTo>
                  <a:lnTo>
                    <a:pt x="26557" y="156"/>
                  </a:lnTo>
                  <a:cubicBezTo>
                    <a:pt x="26557" y="78"/>
                    <a:pt x="26479" y="1"/>
                    <a:pt x="2640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20"/>
            <p:cNvSpPr/>
            <p:nvPr/>
          </p:nvSpPr>
          <p:spPr>
            <a:xfrm>
              <a:off x="2998125" y="409550"/>
              <a:ext cx="669750" cy="460075"/>
            </a:xfrm>
            <a:custGeom>
              <a:avLst/>
              <a:gdLst/>
              <a:ahLst/>
              <a:cxnLst/>
              <a:rect l="l" t="t" r="r" b="b"/>
              <a:pathLst>
                <a:path w="26790" h="18403" extrusionOk="0">
                  <a:moveTo>
                    <a:pt x="26635" y="0"/>
                  </a:moveTo>
                  <a:lnTo>
                    <a:pt x="1" y="18170"/>
                  </a:lnTo>
                  <a:cubicBezTo>
                    <a:pt x="78" y="18247"/>
                    <a:pt x="78" y="18247"/>
                    <a:pt x="78" y="18325"/>
                  </a:cubicBezTo>
                  <a:lnTo>
                    <a:pt x="156" y="18402"/>
                  </a:lnTo>
                  <a:lnTo>
                    <a:pt x="26790" y="174"/>
                  </a:lnTo>
                  <a:cubicBezTo>
                    <a:pt x="26712" y="174"/>
                    <a:pt x="26712" y="78"/>
                    <a:pt x="26712" y="78"/>
                  </a:cubicBezTo>
                  <a:lnTo>
                    <a:pt x="2663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20"/>
            <p:cNvSpPr/>
            <p:nvPr/>
          </p:nvSpPr>
          <p:spPr>
            <a:xfrm>
              <a:off x="3022350" y="443925"/>
              <a:ext cx="665875" cy="458125"/>
            </a:xfrm>
            <a:custGeom>
              <a:avLst/>
              <a:gdLst/>
              <a:ahLst/>
              <a:cxnLst/>
              <a:rect l="l" t="t" r="r" b="b"/>
              <a:pathLst>
                <a:path w="26635" h="18325" extrusionOk="0">
                  <a:moveTo>
                    <a:pt x="26557" y="0"/>
                  </a:moveTo>
                  <a:lnTo>
                    <a:pt x="0" y="18170"/>
                  </a:lnTo>
                  <a:cubicBezTo>
                    <a:pt x="78" y="18247"/>
                    <a:pt x="155" y="18247"/>
                    <a:pt x="155" y="18325"/>
                  </a:cubicBezTo>
                  <a:lnTo>
                    <a:pt x="26634" y="252"/>
                  </a:lnTo>
                  <a:cubicBezTo>
                    <a:pt x="26634" y="155"/>
                    <a:pt x="26557" y="78"/>
                    <a:pt x="265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20"/>
            <p:cNvSpPr/>
            <p:nvPr/>
          </p:nvSpPr>
          <p:spPr>
            <a:xfrm>
              <a:off x="3050425" y="480250"/>
              <a:ext cx="655725" cy="451825"/>
            </a:xfrm>
            <a:custGeom>
              <a:avLst/>
              <a:gdLst/>
              <a:ahLst/>
              <a:cxnLst/>
              <a:rect l="l" t="t" r="r" b="b"/>
              <a:pathLst>
                <a:path w="26229" h="18073" extrusionOk="0">
                  <a:moveTo>
                    <a:pt x="26151" y="0"/>
                  </a:moveTo>
                  <a:lnTo>
                    <a:pt x="1" y="17918"/>
                  </a:lnTo>
                  <a:cubicBezTo>
                    <a:pt x="78" y="17995"/>
                    <a:pt x="156" y="17995"/>
                    <a:pt x="252" y="18073"/>
                  </a:cubicBezTo>
                  <a:lnTo>
                    <a:pt x="26228" y="252"/>
                  </a:lnTo>
                  <a:cubicBezTo>
                    <a:pt x="26228" y="155"/>
                    <a:pt x="26151" y="78"/>
                    <a:pt x="261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20"/>
            <p:cNvSpPr/>
            <p:nvPr/>
          </p:nvSpPr>
          <p:spPr>
            <a:xfrm>
              <a:off x="3082875" y="520425"/>
              <a:ext cx="637300" cy="440225"/>
            </a:xfrm>
            <a:custGeom>
              <a:avLst/>
              <a:gdLst/>
              <a:ahLst/>
              <a:cxnLst/>
              <a:rect l="l" t="t" r="r" b="b"/>
              <a:pathLst>
                <a:path w="25492" h="17609" extrusionOk="0">
                  <a:moveTo>
                    <a:pt x="25414" y="1"/>
                  </a:moveTo>
                  <a:lnTo>
                    <a:pt x="0" y="17434"/>
                  </a:lnTo>
                  <a:cubicBezTo>
                    <a:pt x="78" y="17434"/>
                    <a:pt x="155" y="17531"/>
                    <a:pt x="233" y="17609"/>
                  </a:cubicBezTo>
                  <a:lnTo>
                    <a:pt x="25492" y="253"/>
                  </a:lnTo>
                  <a:cubicBezTo>
                    <a:pt x="25492" y="175"/>
                    <a:pt x="25414" y="98"/>
                    <a:pt x="2541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20"/>
            <p:cNvSpPr/>
            <p:nvPr/>
          </p:nvSpPr>
          <p:spPr>
            <a:xfrm>
              <a:off x="3119200" y="563050"/>
              <a:ext cx="611150" cy="421825"/>
            </a:xfrm>
            <a:custGeom>
              <a:avLst/>
              <a:gdLst/>
              <a:ahLst/>
              <a:cxnLst/>
              <a:rect l="l" t="t" r="r" b="b"/>
              <a:pathLst>
                <a:path w="24446" h="16873" extrusionOk="0">
                  <a:moveTo>
                    <a:pt x="24368" y="1"/>
                  </a:moveTo>
                  <a:lnTo>
                    <a:pt x="0" y="16698"/>
                  </a:lnTo>
                  <a:cubicBezTo>
                    <a:pt x="78" y="16795"/>
                    <a:pt x="155" y="16795"/>
                    <a:pt x="233" y="16872"/>
                  </a:cubicBezTo>
                  <a:lnTo>
                    <a:pt x="24446" y="233"/>
                  </a:lnTo>
                  <a:cubicBezTo>
                    <a:pt x="24446" y="156"/>
                    <a:pt x="24368" y="78"/>
                    <a:pt x="243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20"/>
            <p:cNvSpPr/>
            <p:nvPr/>
          </p:nvSpPr>
          <p:spPr>
            <a:xfrm>
              <a:off x="3159375" y="609550"/>
              <a:ext cx="575325" cy="397600"/>
            </a:xfrm>
            <a:custGeom>
              <a:avLst/>
              <a:gdLst/>
              <a:ahLst/>
              <a:cxnLst/>
              <a:rect l="l" t="t" r="r" b="b"/>
              <a:pathLst>
                <a:path w="23013" h="15904" extrusionOk="0">
                  <a:moveTo>
                    <a:pt x="23013" y="0"/>
                  </a:moveTo>
                  <a:lnTo>
                    <a:pt x="1" y="15729"/>
                  </a:lnTo>
                  <a:cubicBezTo>
                    <a:pt x="78" y="15806"/>
                    <a:pt x="156" y="15806"/>
                    <a:pt x="253" y="15903"/>
                  </a:cubicBezTo>
                  <a:lnTo>
                    <a:pt x="23013" y="233"/>
                  </a:lnTo>
                  <a:lnTo>
                    <a:pt x="2301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20"/>
            <p:cNvSpPr/>
            <p:nvPr/>
          </p:nvSpPr>
          <p:spPr>
            <a:xfrm>
              <a:off x="3203925" y="657975"/>
              <a:ext cx="530775" cy="365150"/>
            </a:xfrm>
            <a:custGeom>
              <a:avLst/>
              <a:gdLst/>
              <a:ahLst/>
              <a:cxnLst/>
              <a:rect l="l" t="t" r="r" b="b"/>
              <a:pathLst>
                <a:path w="21231" h="14606" extrusionOk="0">
                  <a:moveTo>
                    <a:pt x="21231" y="0"/>
                  </a:moveTo>
                  <a:lnTo>
                    <a:pt x="1" y="14528"/>
                  </a:lnTo>
                  <a:cubicBezTo>
                    <a:pt x="156" y="14606"/>
                    <a:pt x="233" y="14606"/>
                    <a:pt x="311" y="14606"/>
                  </a:cubicBezTo>
                  <a:lnTo>
                    <a:pt x="21231" y="310"/>
                  </a:lnTo>
                  <a:lnTo>
                    <a:pt x="2123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20"/>
            <p:cNvSpPr/>
            <p:nvPr/>
          </p:nvSpPr>
          <p:spPr>
            <a:xfrm>
              <a:off x="3256225" y="712200"/>
              <a:ext cx="472200" cy="324975"/>
            </a:xfrm>
            <a:custGeom>
              <a:avLst/>
              <a:gdLst/>
              <a:ahLst/>
              <a:cxnLst/>
              <a:rect l="l" t="t" r="r" b="b"/>
              <a:pathLst>
                <a:path w="18888" h="12999" extrusionOk="0">
                  <a:moveTo>
                    <a:pt x="18887" y="1"/>
                  </a:moveTo>
                  <a:lnTo>
                    <a:pt x="1" y="12921"/>
                  </a:lnTo>
                  <a:cubicBezTo>
                    <a:pt x="156" y="12921"/>
                    <a:pt x="253" y="12998"/>
                    <a:pt x="408" y="12998"/>
                  </a:cubicBezTo>
                  <a:lnTo>
                    <a:pt x="18887" y="330"/>
                  </a:lnTo>
                  <a:lnTo>
                    <a:pt x="188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20"/>
            <p:cNvSpPr/>
            <p:nvPr/>
          </p:nvSpPr>
          <p:spPr>
            <a:xfrm>
              <a:off x="3318700" y="772750"/>
              <a:ext cx="393725" cy="270725"/>
            </a:xfrm>
            <a:custGeom>
              <a:avLst/>
              <a:gdLst/>
              <a:ahLst/>
              <a:cxnLst/>
              <a:rect l="l" t="t" r="r" b="b"/>
              <a:pathLst>
                <a:path w="15749" h="10829" extrusionOk="0">
                  <a:moveTo>
                    <a:pt x="15749" y="0"/>
                  </a:moveTo>
                  <a:lnTo>
                    <a:pt x="1" y="10828"/>
                  </a:lnTo>
                  <a:lnTo>
                    <a:pt x="485" y="10828"/>
                  </a:lnTo>
                  <a:lnTo>
                    <a:pt x="15671" y="407"/>
                  </a:lnTo>
                  <a:cubicBezTo>
                    <a:pt x="15671" y="252"/>
                    <a:pt x="15749" y="174"/>
                    <a:pt x="157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20"/>
            <p:cNvSpPr/>
            <p:nvPr/>
          </p:nvSpPr>
          <p:spPr>
            <a:xfrm>
              <a:off x="3399575" y="845375"/>
              <a:ext cx="280425" cy="191800"/>
            </a:xfrm>
            <a:custGeom>
              <a:avLst/>
              <a:gdLst/>
              <a:ahLst/>
              <a:cxnLst/>
              <a:rect l="l" t="t" r="r" b="b"/>
              <a:pathLst>
                <a:path w="11217" h="7672" extrusionOk="0">
                  <a:moveTo>
                    <a:pt x="11216" y="1"/>
                  </a:moveTo>
                  <a:lnTo>
                    <a:pt x="1" y="7671"/>
                  </a:lnTo>
                  <a:cubicBezTo>
                    <a:pt x="233" y="7594"/>
                    <a:pt x="407" y="7594"/>
                    <a:pt x="562" y="7594"/>
                  </a:cubicBezTo>
                  <a:lnTo>
                    <a:pt x="10887" y="485"/>
                  </a:lnTo>
                  <a:cubicBezTo>
                    <a:pt x="10984" y="330"/>
                    <a:pt x="11061" y="175"/>
                    <a:pt x="1121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2">
    <p:bg>
      <p:bgPr>
        <a:gradFill>
          <a:gsLst>
            <a:gs pos="0">
              <a:schemeClr val="lt2"/>
            </a:gs>
            <a:gs pos="11000">
              <a:schemeClr val="lt2"/>
            </a:gs>
            <a:gs pos="49000">
              <a:schemeClr val="accent2"/>
            </a:gs>
            <a:gs pos="75000">
              <a:schemeClr val="lt2"/>
            </a:gs>
            <a:gs pos="100000">
              <a:schemeClr val="accent1"/>
            </a:gs>
          </a:gsLst>
          <a:lin ang="8099331" scaled="0"/>
        </a:gradFill>
        <a:effectLst/>
      </p:bgPr>
    </p:bg>
    <p:spTree>
      <p:nvGrpSpPr>
        <p:cNvPr id="1" name="Shape 2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0" name="Google Shape;2120;p3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5400000">
            <a:off x="1993300" y="-1993300"/>
            <a:ext cx="5152625" cy="91392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21" name="Google Shape;2121;p34"/>
          <p:cNvGrpSpPr/>
          <p:nvPr/>
        </p:nvGrpSpPr>
        <p:grpSpPr>
          <a:xfrm>
            <a:off x="-943205" y="4190838"/>
            <a:ext cx="1656312" cy="1660374"/>
            <a:chOff x="2929375" y="236175"/>
            <a:chExt cx="805325" cy="807300"/>
          </a:xfrm>
        </p:grpSpPr>
        <p:sp>
          <p:nvSpPr>
            <p:cNvPr id="2122" name="Google Shape;2122;p34"/>
            <p:cNvSpPr/>
            <p:nvPr/>
          </p:nvSpPr>
          <p:spPr>
            <a:xfrm>
              <a:off x="2986025" y="241975"/>
              <a:ext cx="280400" cy="191800"/>
            </a:xfrm>
            <a:custGeom>
              <a:avLst/>
              <a:gdLst/>
              <a:ahLst/>
              <a:cxnLst/>
              <a:rect l="l" t="t" r="r" b="b"/>
              <a:pathLst>
                <a:path w="11216" h="7672" extrusionOk="0">
                  <a:moveTo>
                    <a:pt x="11216" y="1"/>
                  </a:moveTo>
                  <a:cubicBezTo>
                    <a:pt x="10964" y="1"/>
                    <a:pt x="10809" y="98"/>
                    <a:pt x="10577" y="98"/>
                  </a:cubicBezTo>
                  <a:lnTo>
                    <a:pt x="310" y="7110"/>
                  </a:lnTo>
                  <a:cubicBezTo>
                    <a:pt x="233" y="7265"/>
                    <a:pt x="155" y="7439"/>
                    <a:pt x="0" y="7672"/>
                  </a:cubicBezTo>
                  <a:lnTo>
                    <a:pt x="1121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2123;p34"/>
            <p:cNvSpPr/>
            <p:nvPr/>
          </p:nvSpPr>
          <p:spPr>
            <a:xfrm>
              <a:off x="2951650" y="236175"/>
              <a:ext cx="395650" cy="270250"/>
            </a:xfrm>
            <a:custGeom>
              <a:avLst/>
              <a:gdLst/>
              <a:ahLst/>
              <a:cxnLst/>
              <a:rect l="l" t="t" r="r" b="b"/>
              <a:pathLst>
                <a:path w="15826" h="10810" extrusionOk="0">
                  <a:moveTo>
                    <a:pt x="15341" y="1"/>
                  </a:moveTo>
                  <a:lnTo>
                    <a:pt x="155" y="10402"/>
                  </a:lnTo>
                  <a:cubicBezTo>
                    <a:pt x="155" y="10499"/>
                    <a:pt x="78" y="10654"/>
                    <a:pt x="0" y="10809"/>
                  </a:cubicBezTo>
                  <a:lnTo>
                    <a:pt x="1582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2124;p34"/>
            <p:cNvSpPr/>
            <p:nvPr/>
          </p:nvSpPr>
          <p:spPr>
            <a:xfrm>
              <a:off x="2935650" y="241975"/>
              <a:ext cx="472175" cy="324975"/>
            </a:xfrm>
            <a:custGeom>
              <a:avLst/>
              <a:gdLst/>
              <a:ahLst/>
              <a:cxnLst/>
              <a:rect l="l" t="t" r="r" b="b"/>
              <a:pathLst>
                <a:path w="18887" h="12999" extrusionOk="0">
                  <a:moveTo>
                    <a:pt x="18558" y="1"/>
                  </a:moveTo>
                  <a:lnTo>
                    <a:pt x="78" y="12689"/>
                  </a:lnTo>
                  <a:cubicBezTo>
                    <a:pt x="78" y="12766"/>
                    <a:pt x="78" y="12844"/>
                    <a:pt x="1" y="12999"/>
                  </a:cubicBezTo>
                  <a:lnTo>
                    <a:pt x="18887" y="98"/>
                  </a:lnTo>
                  <a:cubicBezTo>
                    <a:pt x="18790" y="1"/>
                    <a:pt x="18713" y="1"/>
                    <a:pt x="185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2125;p34"/>
            <p:cNvSpPr/>
            <p:nvPr/>
          </p:nvSpPr>
          <p:spPr>
            <a:xfrm>
              <a:off x="2929375" y="254100"/>
              <a:ext cx="530750" cy="367575"/>
            </a:xfrm>
            <a:custGeom>
              <a:avLst/>
              <a:gdLst/>
              <a:ahLst/>
              <a:cxnLst/>
              <a:rect l="l" t="t" r="r" b="b"/>
              <a:pathLst>
                <a:path w="21230" h="14703" extrusionOk="0">
                  <a:moveTo>
                    <a:pt x="20978" y="0"/>
                  </a:moveTo>
                  <a:lnTo>
                    <a:pt x="77" y="14373"/>
                  </a:lnTo>
                  <a:cubicBezTo>
                    <a:pt x="77" y="14451"/>
                    <a:pt x="0" y="14528"/>
                    <a:pt x="0" y="14702"/>
                  </a:cubicBezTo>
                  <a:lnTo>
                    <a:pt x="21230" y="97"/>
                  </a:lnTo>
                  <a:cubicBezTo>
                    <a:pt x="21152" y="97"/>
                    <a:pt x="21075" y="97"/>
                    <a:pt x="209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2126;p34"/>
            <p:cNvSpPr/>
            <p:nvPr/>
          </p:nvSpPr>
          <p:spPr>
            <a:xfrm>
              <a:off x="2929375" y="272500"/>
              <a:ext cx="577250" cy="397600"/>
            </a:xfrm>
            <a:custGeom>
              <a:avLst/>
              <a:gdLst/>
              <a:ahLst/>
              <a:cxnLst/>
              <a:rect l="l" t="t" r="r" b="b"/>
              <a:pathLst>
                <a:path w="23090" h="15904" extrusionOk="0">
                  <a:moveTo>
                    <a:pt x="22838" y="0"/>
                  </a:moveTo>
                  <a:lnTo>
                    <a:pt x="0" y="15574"/>
                  </a:lnTo>
                  <a:cubicBezTo>
                    <a:pt x="77" y="15729"/>
                    <a:pt x="77" y="15826"/>
                    <a:pt x="77" y="15903"/>
                  </a:cubicBezTo>
                  <a:lnTo>
                    <a:pt x="23089" y="155"/>
                  </a:lnTo>
                  <a:cubicBezTo>
                    <a:pt x="23012" y="78"/>
                    <a:pt x="22915" y="78"/>
                    <a:pt x="2283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34"/>
            <p:cNvSpPr/>
            <p:nvPr/>
          </p:nvSpPr>
          <p:spPr>
            <a:xfrm>
              <a:off x="2935650" y="294775"/>
              <a:ext cx="611175" cy="421825"/>
            </a:xfrm>
            <a:custGeom>
              <a:avLst/>
              <a:gdLst/>
              <a:ahLst/>
              <a:cxnLst/>
              <a:rect l="l" t="t" r="r" b="b"/>
              <a:pathLst>
                <a:path w="24447" h="16873" extrusionOk="0">
                  <a:moveTo>
                    <a:pt x="24214" y="0"/>
                  </a:moveTo>
                  <a:lnTo>
                    <a:pt x="1" y="16543"/>
                  </a:lnTo>
                  <a:cubicBezTo>
                    <a:pt x="1" y="16620"/>
                    <a:pt x="1" y="16698"/>
                    <a:pt x="78" y="16872"/>
                  </a:cubicBezTo>
                  <a:lnTo>
                    <a:pt x="24446" y="155"/>
                  </a:lnTo>
                  <a:cubicBezTo>
                    <a:pt x="24369" y="78"/>
                    <a:pt x="24291" y="0"/>
                    <a:pt x="242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34"/>
            <p:cNvSpPr/>
            <p:nvPr/>
          </p:nvSpPr>
          <p:spPr>
            <a:xfrm>
              <a:off x="2945350" y="318975"/>
              <a:ext cx="637775" cy="439750"/>
            </a:xfrm>
            <a:custGeom>
              <a:avLst/>
              <a:gdLst/>
              <a:ahLst/>
              <a:cxnLst/>
              <a:rect l="l" t="t" r="r" b="b"/>
              <a:pathLst>
                <a:path w="25511" h="17590" extrusionOk="0">
                  <a:moveTo>
                    <a:pt x="25279" y="1"/>
                  </a:moveTo>
                  <a:lnTo>
                    <a:pt x="0" y="17357"/>
                  </a:lnTo>
                  <a:cubicBezTo>
                    <a:pt x="0" y="17434"/>
                    <a:pt x="97" y="17512"/>
                    <a:pt x="97" y="17589"/>
                  </a:cubicBezTo>
                  <a:lnTo>
                    <a:pt x="25511" y="156"/>
                  </a:lnTo>
                  <a:cubicBezTo>
                    <a:pt x="25434" y="78"/>
                    <a:pt x="25356" y="78"/>
                    <a:pt x="2527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34"/>
            <p:cNvSpPr/>
            <p:nvPr/>
          </p:nvSpPr>
          <p:spPr>
            <a:xfrm>
              <a:off x="2959875" y="347075"/>
              <a:ext cx="655700" cy="449900"/>
            </a:xfrm>
            <a:custGeom>
              <a:avLst/>
              <a:gdLst/>
              <a:ahLst/>
              <a:cxnLst/>
              <a:rect l="l" t="t" r="r" b="b"/>
              <a:pathLst>
                <a:path w="26228" h="17996" extrusionOk="0">
                  <a:moveTo>
                    <a:pt x="25976" y="0"/>
                  </a:moveTo>
                  <a:lnTo>
                    <a:pt x="0" y="17763"/>
                  </a:lnTo>
                  <a:cubicBezTo>
                    <a:pt x="0" y="17841"/>
                    <a:pt x="78" y="17918"/>
                    <a:pt x="78" y="17996"/>
                  </a:cubicBezTo>
                  <a:lnTo>
                    <a:pt x="26228" y="155"/>
                  </a:lnTo>
                  <a:cubicBezTo>
                    <a:pt x="26150" y="78"/>
                    <a:pt x="26053" y="0"/>
                    <a:pt x="259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34"/>
            <p:cNvSpPr/>
            <p:nvPr/>
          </p:nvSpPr>
          <p:spPr>
            <a:xfrm>
              <a:off x="2977800" y="377575"/>
              <a:ext cx="663925" cy="457650"/>
            </a:xfrm>
            <a:custGeom>
              <a:avLst/>
              <a:gdLst/>
              <a:ahLst/>
              <a:cxnLst/>
              <a:rect l="l" t="t" r="r" b="b"/>
              <a:pathLst>
                <a:path w="26557" h="18306" extrusionOk="0">
                  <a:moveTo>
                    <a:pt x="26402" y="1"/>
                  </a:moveTo>
                  <a:lnTo>
                    <a:pt x="0" y="18073"/>
                  </a:lnTo>
                  <a:cubicBezTo>
                    <a:pt x="0" y="18151"/>
                    <a:pt x="78" y="18228"/>
                    <a:pt x="78" y="18306"/>
                  </a:cubicBezTo>
                  <a:lnTo>
                    <a:pt x="26557" y="156"/>
                  </a:lnTo>
                  <a:cubicBezTo>
                    <a:pt x="26557" y="78"/>
                    <a:pt x="26479" y="1"/>
                    <a:pt x="2640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34"/>
            <p:cNvSpPr/>
            <p:nvPr/>
          </p:nvSpPr>
          <p:spPr>
            <a:xfrm>
              <a:off x="2998125" y="409550"/>
              <a:ext cx="669750" cy="460075"/>
            </a:xfrm>
            <a:custGeom>
              <a:avLst/>
              <a:gdLst/>
              <a:ahLst/>
              <a:cxnLst/>
              <a:rect l="l" t="t" r="r" b="b"/>
              <a:pathLst>
                <a:path w="26790" h="18403" extrusionOk="0">
                  <a:moveTo>
                    <a:pt x="26635" y="0"/>
                  </a:moveTo>
                  <a:lnTo>
                    <a:pt x="1" y="18170"/>
                  </a:lnTo>
                  <a:cubicBezTo>
                    <a:pt x="78" y="18247"/>
                    <a:pt x="78" y="18247"/>
                    <a:pt x="78" y="18325"/>
                  </a:cubicBezTo>
                  <a:lnTo>
                    <a:pt x="156" y="18402"/>
                  </a:lnTo>
                  <a:lnTo>
                    <a:pt x="26790" y="174"/>
                  </a:lnTo>
                  <a:cubicBezTo>
                    <a:pt x="26712" y="174"/>
                    <a:pt x="26712" y="78"/>
                    <a:pt x="26712" y="78"/>
                  </a:cubicBezTo>
                  <a:lnTo>
                    <a:pt x="2663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34"/>
            <p:cNvSpPr/>
            <p:nvPr/>
          </p:nvSpPr>
          <p:spPr>
            <a:xfrm>
              <a:off x="3022350" y="443925"/>
              <a:ext cx="665875" cy="458125"/>
            </a:xfrm>
            <a:custGeom>
              <a:avLst/>
              <a:gdLst/>
              <a:ahLst/>
              <a:cxnLst/>
              <a:rect l="l" t="t" r="r" b="b"/>
              <a:pathLst>
                <a:path w="26635" h="18325" extrusionOk="0">
                  <a:moveTo>
                    <a:pt x="26557" y="0"/>
                  </a:moveTo>
                  <a:lnTo>
                    <a:pt x="0" y="18170"/>
                  </a:lnTo>
                  <a:cubicBezTo>
                    <a:pt x="78" y="18247"/>
                    <a:pt x="155" y="18247"/>
                    <a:pt x="155" y="18325"/>
                  </a:cubicBezTo>
                  <a:lnTo>
                    <a:pt x="26634" y="252"/>
                  </a:lnTo>
                  <a:cubicBezTo>
                    <a:pt x="26634" y="155"/>
                    <a:pt x="26557" y="78"/>
                    <a:pt x="265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34"/>
            <p:cNvSpPr/>
            <p:nvPr/>
          </p:nvSpPr>
          <p:spPr>
            <a:xfrm>
              <a:off x="3050425" y="480250"/>
              <a:ext cx="655725" cy="451825"/>
            </a:xfrm>
            <a:custGeom>
              <a:avLst/>
              <a:gdLst/>
              <a:ahLst/>
              <a:cxnLst/>
              <a:rect l="l" t="t" r="r" b="b"/>
              <a:pathLst>
                <a:path w="26229" h="18073" extrusionOk="0">
                  <a:moveTo>
                    <a:pt x="26151" y="0"/>
                  </a:moveTo>
                  <a:lnTo>
                    <a:pt x="1" y="17918"/>
                  </a:lnTo>
                  <a:cubicBezTo>
                    <a:pt x="78" y="17995"/>
                    <a:pt x="156" y="17995"/>
                    <a:pt x="252" y="18073"/>
                  </a:cubicBezTo>
                  <a:lnTo>
                    <a:pt x="26228" y="252"/>
                  </a:lnTo>
                  <a:cubicBezTo>
                    <a:pt x="26228" y="155"/>
                    <a:pt x="26151" y="78"/>
                    <a:pt x="261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34"/>
            <p:cNvSpPr/>
            <p:nvPr/>
          </p:nvSpPr>
          <p:spPr>
            <a:xfrm>
              <a:off x="3082875" y="520425"/>
              <a:ext cx="637300" cy="440225"/>
            </a:xfrm>
            <a:custGeom>
              <a:avLst/>
              <a:gdLst/>
              <a:ahLst/>
              <a:cxnLst/>
              <a:rect l="l" t="t" r="r" b="b"/>
              <a:pathLst>
                <a:path w="25492" h="17609" extrusionOk="0">
                  <a:moveTo>
                    <a:pt x="25414" y="1"/>
                  </a:moveTo>
                  <a:lnTo>
                    <a:pt x="0" y="17434"/>
                  </a:lnTo>
                  <a:cubicBezTo>
                    <a:pt x="78" y="17434"/>
                    <a:pt x="155" y="17531"/>
                    <a:pt x="233" y="17609"/>
                  </a:cubicBezTo>
                  <a:lnTo>
                    <a:pt x="25492" y="253"/>
                  </a:lnTo>
                  <a:cubicBezTo>
                    <a:pt x="25492" y="175"/>
                    <a:pt x="25414" y="98"/>
                    <a:pt x="2541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34"/>
            <p:cNvSpPr/>
            <p:nvPr/>
          </p:nvSpPr>
          <p:spPr>
            <a:xfrm>
              <a:off x="3119200" y="563050"/>
              <a:ext cx="611150" cy="421825"/>
            </a:xfrm>
            <a:custGeom>
              <a:avLst/>
              <a:gdLst/>
              <a:ahLst/>
              <a:cxnLst/>
              <a:rect l="l" t="t" r="r" b="b"/>
              <a:pathLst>
                <a:path w="24446" h="16873" extrusionOk="0">
                  <a:moveTo>
                    <a:pt x="24368" y="1"/>
                  </a:moveTo>
                  <a:lnTo>
                    <a:pt x="0" y="16698"/>
                  </a:lnTo>
                  <a:cubicBezTo>
                    <a:pt x="78" y="16795"/>
                    <a:pt x="155" y="16795"/>
                    <a:pt x="233" y="16872"/>
                  </a:cubicBezTo>
                  <a:lnTo>
                    <a:pt x="24446" y="233"/>
                  </a:lnTo>
                  <a:cubicBezTo>
                    <a:pt x="24446" y="156"/>
                    <a:pt x="24368" y="78"/>
                    <a:pt x="243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34"/>
            <p:cNvSpPr/>
            <p:nvPr/>
          </p:nvSpPr>
          <p:spPr>
            <a:xfrm>
              <a:off x="3159375" y="609550"/>
              <a:ext cx="575325" cy="397600"/>
            </a:xfrm>
            <a:custGeom>
              <a:avLst/>
              <a:gdLst/>
              <a:ahLst/>
              <a:cxnLst/>
              <a:rect l="l" t="t" r="r" b="b"/>
              <a:pathLst>
                <a:path w="23013" h="15904" extrusionOk="0">
                  <a:moveTo>
                    <a:pt x="23013" y="0"/>
                  </a:moveTo>
                  <a:lnTo>
                    <a:pt x="1" y="15729"/>
                  </a:lnTo>
                  <a:cubicBezTo>
                    <a:pt x="78" y="15806"/>
                    <a:pt x="156" y="15806"/>
                    <a:pt x="253" y="15903"/>
                  </a:cubicBezTo>
                  <a:lnTo>
                    <a:pt x="23013" y="233"/>
                  </a:lnTo>
                  <a:lnTo>
                    <a:pt x="2301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34"/>
            <p:cNvSpPr/>
            <p:nvPr/>
          </p:nvSpPr>
          <p:spPr>
            <a:xfrm>
              <a:off x="3203925" y="657975"/>
              <a:ext cx="530775" cy="365150"/>
            </a:xfrm>
            <a:custGeom>
              <a:avLst/>
              <a:gdLst/>
              <a:ahLst/>
              <a:cxnLst/>
              <a:rect l="l" t="t" r="r" b="b"/>
              <a:pathLst>
                <a:path w="21231" h="14606" extrusionOk="0">
                  <a:moveTo>
                    <a:pt x="21231" y="0"/>
                  </a:moveTo>
                  <a:lnTo>
                    <a:pt x="1" y="14528"/>
                  </a:lnTo>
                  <a:cubicBezTo>
                    <a:pt x="156" y="14606"/>
                    <a:pt x="233" y="14606"/>
                    <a:pt x="311" y="14606"/>
                  </a:cubicBezTo>
                  <a:lnTo>
                    <a:pt x="21231" y="310"/>
                  </a:lnTo>
                  <a:lnTo>
                    <a:pt x="2123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34"/>
            <p:cNvSpPr/>
            <p:nvPr/>
          </p:nvSpPr>
          <p:spPr>
            <a:xfrm>
              <a:off x="3256225" y="712200"/>
              <a:ext cx="472200" cy="324975"/>
            </a:xfrm>
            <a:custGeom>
              <a:avLst/>
              <a:gdLst/>
              <a:ahLst/>
              <a:cxnLst/>
              <a:rect l="l" t="t" r="r" b="b"/>
              <a:pathLst>
                <a:path w="18888" h="12999" extrusionOk="0">
                  <a:moveTo>
                    <a:pt x="18887" y="1"/>
                  </a:moveTo>
                  <a:lnTo>
                    <a:pt x="1" y="12921"/>
                  </a:lnTo>
                  <a:cubicBezTo>
                    <a:pt x="156" y="12921"/>
                    <a:pt x="253" y="12998"/>
                    <a:pt x="408" y="12998"/>
                  </a:cubicBezTo>
                  <a:lnTo>
                    <a:pt x="18887" y="330"/>
                  </a:lnTo>
                  <a:lnTo>
                    <a:pt x="188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34"/>
            <p:cNvSpPr/>
            <p:nvPr/>
          </p:nvSpPr>
          <p:spPr>
            <a:xfrm>
              <a:off x="3318700" y="772750"/>
              <a:ext cx="393725" cy="270725"/>
            </a:xfrm>
            <a:custGeom>
              <a:avLst/>
              <a:gdLst/>
              <a:ahLst/>
              <a:cxnLst/>
              <a:rect l="l" t="t" r="r" b="b"/>
              <a:pathLst>
                <a:path w="15749" h="10829" extrusionOk="0">
                  <a:moveTo>
                    <a:pt x="15749" y="0"/>
                  </a:moveTo>
                  <a:lnTo>
                    <a:pt x="1" y="10828"/>
                  </a:lnTo>
                  <a:lnTo>
                    <a:pt x="485" y="10828"/>
                  </a:lnTo>
                  <a:lnTo>
                    <a:pt x="15671" y="407"/>
                  </a:lnTo>
                  <a:cubicBezTo>
                    <a:pt x="15671" y="252"/>
                    <a:pt x="15749" y="174"/>
                    <a:pt x="157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34"/>
            <p:cNvSpPr/>
            <p:nvPr/>
          </p:nvSpPr>
          <p:spPr>
            <a:xfrm>
              <a:off x="3399575" y="845375"/>
              <a:ext cx="280425" cy="191800"/>
            </a:xfrm>
            <a:custGeom>
              <a:avLst/>
              <a:gdLst/>
              <a:ahLst/>
              <a:cxnLst/>
              <a:rect l="l" t="t" r="r" b="b"/>
              <a:pathLst>
                <a:path w="11217" h="7672" extrusionOk="0">
                  <a:moveTo>
                    <a:pt x="11216" y="1"/>
                  </a:moveTo>
                  <a:lnTo>
                    <a:pt x="1" y="7671"/>
                  </a:lnTo>
                  <a:cubicBezTo>
                    <a:pt x="233" y="7594"/>
                    <a:pt x="407" y="7594"/>
                    <a:pt x="562" y="7594"/>
                  </a:cubicBezTo>
                  <a:lnTo>
                    <a:pt x="10887" y="485"/>
                  </a:lnTo>
                  <a:cubicBezTo>
                    <a:pt x="10984" y="330"/>
                    <a:pt x="11061" y="175"/>
                    <a:pt x="1121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41" name="Google Shape;2141;p34"/>
          <p:cNvGrpSpPr/>
          <p:nvPr/>
        </p:nvGrpSpPr>
        <p:grpSpPr>
          <a:xfrm>
            <a:off x="4302975" y="4715075"/>
            <a:ext cx="538025" cy="157800"/>
            <a:chOff x="2575325" y="1348650"/>
            <a:chExt cx="538025" cy="157800"/>
          </a:xfrm>
        </p:grpSpPr>
        <p:sp>
          <p:nvSpPr>
            <p:cNvPr id="2142" name="Google Shape;2142;p34"/>
            <p:cNvSpPr/>
            <p:nvPr/>
          </p:nvSpPr>
          <p:spPr>
            <a:xfrm>
              <a:off x="2575325" y="1348650"/>
              <a:ext cx="157800" cy="157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34"/>
            <p:cNvSpPr/>
            <p:nvPr/>
          </p:nvSpPr>
          <p:spPr>
            <a:xfrm>
              <a:off x="2765438" y="1348650"/>
              <a:ext cx="157800" cy="157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34"/>
            <p:cNvSpPr/>
            <p:nvPr/>
          </p:nvSpPr>
          <p:spPr>
            <a:xfrm>
              <a:off x="2955550" y="1348650"/>
              <a:ext cx="157800" cy="157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45" name="Google Shape;2145;p34"/>
          <p:cNvGrpSpPr/>
          <p:nvPr/>
        </p:nvGrpSpPr>
        <p:grpSpPr>
          <a:xfrm>
            <a:off x="-289536" y="342037"/>
            <a:ext cx="925310" cy="943383"/>
            <a:chOff x="595389" y="1761100"/>
            <a:chExt cx="925310" cy="943383"/>
          </a:xfrm>
        </p:grpSpPr>
        <p:cxnSp>
          <p:nvCxnSpPr>
            <p:cNvPr id="2146" name="Google Shape;2146;p34"/>
            <p:cNvCxnSpPr/>
            <p:nvPr/>
          </p:nvCxnSpPr>
          <p:spPr>
            <a:xfrm>
              <a:off x="790199" y="2065118"/>
              <a:ext cx="730500" cy="587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47" name="Google Shape;2147;p34"/>
            <p:cNvCxnSpPr/>
            <p:nvPr/>
          </p:nvCxnSpPr>
          <p:spPr>
            <a:xfrm>
              <a:off x="595389" y="2117083"/>
              <a:ext cx="730500" cy="587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48" name="Google Shape;2148;p34"/>
            <p:cNvCxnSpPr/>
            <p:nvPr/>
          </p:nvCxnSpPr>
          <p:spPr>
            <a:xfrm>
              <a:off x="656919" y="1761100"/>
              <a:ext cx="730500" cy="587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149" name="Google Shape;2149;p34"/>
          <p:cNvGrpSpPr/>
          <p:nvPr/>
        </p:nvGrpSpPr>
        <p:grpSpPr>
          <a:xfrm>
            <a:off x="8659439" y="4065800"/>
            <a:ext cx="925310" cy="943383"/>
            <a:chOff x="595389" y="1761100"/>
            <a:chExt cx="925310" cy="943383"/>
          </a:xfrm>
        </p:grpSpPr>
        <p:cxnSp>
          <p:nvCxnSpPr>
            <p:cNvPr id="2150" name="Google Shape;2150;p34"/>
            <p:cNvCxnSpPr/>
            <p:nvPr/>
          </p:nvCxnSpPr>
          <p:spPr>
            <a:xfrm>
              <a:off x="790199" y="2065118"/>
              <a:ext cx="730500" cy="587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51" name="Google Shape;2151;p34"/>
            <p:cNvCxnSpPr/>
            <p:nvPr/>
          </p:nvCxnSpPr>
          <p:spPr>
            <a:xfrm>
              <a:off x="595389" y="2117083"/>
              <a:ext cx="730500" cy="587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52" name="Google Shape;2152;p34"/>
            <p:cNvCxnSpPr/>
            <p:nvPr/>
          </p:nvCxnSpPr>
          <p:spPr>
            <a:xfrm>
              <a:off x="656919" y="1761100"/>
              <a:ext cx="730500" cy="587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153" name="Google Shape;2153;p34"/>
          <p:cNvGrpSpPr/>
          <p:nvPr/>
        </p:nvGrpSpPr>
        <p:grpSpPr>
          <a:xfrm>
            <a:off x="3779697" y="213225"/>
            <a:ext cx="1584577" cy="196549"/>
            <a:chOff x="750197" y="155825"/>
            <a:chExt cx="1584577" cy="196549"/>
          </a:xfrm>
        </p:grpSpPr>
        <p:sp>
          <p:nvSpPr>
            <p:cNvPr id="2154" name="Google Shape;2154;p34"/>
            <p:cNvSpPr/>
            <p:nvPr/>
          </p:nvSpPr>
          <p:spPr>
            <a:xfrm rot="-5400000">
              <a:off x="2093744" y="299443"/>
              <a:ext cx="52930" cy="52930"/>
            </a:xfrm>
            <a:custGeom>
              <a:avLst/>
              <a:gdLst/>
              <a:ahLst/>
              <a:cxnLst/>
              <a:rect l="l" t="t" r="r" b="b"/>
              <a:pathLst>
                <a:path w="1221" h="1221" extrusionOk="0">
                  <a:moveTo>
                    <a:pt x="659" y="0"/>
                  </a:moveTo>
                  <a:cubicBezTo>
                    <a:pt x="252" y="0"/>
                    <a:pt x="0" y="252"/>
                    <a:pt x="0" y="640"/>
                  </a:cubicBezTo>
                  <a:cubicBezTo>
                    <a:pt x="0" y="969"/>
                    <a:pt x="252" y="1221"/>
                    <a:pt x="659" y="1221"/>
                  </a:cubicBezTo>
                  <a:cubicBezTo>
                    <a:pt x="969" y="1221"/>
                    <a:pt x="1221" y="969"/>
                    <a:pt x="1221" y="640"/>
                  </a:cubicBezTo>
                  <a:cubicBezTo>
                    <a:pt x="1221" y="252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34"/>
            <p:cNvSpPr/>
            <p:nvPr/>
          </p:nvSpPr>
          <p:spPr>
            <a:xfrm rot="-5400000">
              <a:off x="1915294" y="299855"/>
              <a:ext cx="52930" cy="52107"/>
            </a:xfrm>
            <a:custGeom>
              <a:avLst/>
              <a:gdLst/>
              <a:ahLst/>
              <a:cxnLst/>
              <a:rect l="l" t="t" r="r" b="b"/>
              <a:pathLst>
                <a:path w="1221" h="1202" extrusionOk="0">
                  <a:moveTo>
                    <a:pt x="659" y="1"/>
                  </a:moveTo>
                  <a:cubicBezTo>
                    <a:pt x="252" y="1"/>
                    <a:pt x="0" y="233"/>
                    <a:pt x="0" y="563"/>
                  </a:cubicBezTo>
                  <a:cubicBezTo>
                    <a:pt x="0" y="969"/>
                    <a:pt x="252" y="1202"/>
                    <a:pt x="659" y="1202"/>
                  </a:cubicBezTo>
                  <a:cubicBezTo>
                    <a:pt x="969" y="1202"/>
                    <a:pt x="1221" y="969"/>
                    <a:pt x="1221" y="563"/>
                  </a:cubicBezTo>
                  <a:cubicBezTo>
                    <a:pt x="1221" y="233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34"/>
            <p:cNvSpPr/>
            <p:nvPr/>
          </p:nvSpPr>
          <p:spPr>
            <a:xfrm rot="-5400000">
              <a:off x="1735196" y="297753"/>
              <a:ext cx="52930" cy="56312"/>
            </a:xfrm>
            <a:custGeom>
              <a:avLst/>
              <a:gdLst/>
              <a:ahLst/>
              <a:cxnLst/>
              <a:rect l="l" t="t" r="r" b="b"/>
              <a:pathLst>
                <a:path w="1221" h="1299" extrusionOk="0">
                  <a:moveTo>
                    <a:pt x="659" y="0"/>
                  </a:moveTo>
                  <a:cubicBezTo>
                    <a:pt x="252" y="0"/>
                    <a:pt x="0" y="330"/>
                    <a:pt x="0" y="640"/>
                  </a:cubicBezTo>
                  <a:cubicBezTo>
                    <a:pt x="0" y="969"/>
                    <a:pt x="252" y="1298"/>
                    <a:pt x="659" y="1298"/>
                  </a:cubicBezTo>
                  <a:cubicBezTo>
                    <a:pt x="969" y="1298"/>
                    <a:pt x="1221" y="969"/>
                    <a:pt x="1221" y="640"/>
                  </a:cubicBezTo>
                  <a:cubicBezTo>
                    <a:pt x="1221" y="330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34"/>
            <p:cNvSpPr/>
            <p:nvPr/>
          </p:nvSpPr>
          <p:spPr>
            <a:xfrm rot="-5400000">
              <a:off x="1556334" y="297753"/>
              <a:ext cx="52930" cy="56312"/>
            </a:xfrm>
            <a:custGeom>
              <a:avLst/>
              <a:gdLst/>
              <a:ahLst/>
              <a:cxnLst/>
              <a:rect l="l" t="t" r="r" b="b"/>
              <a:pathLst>
                <a:path w="1221" h="1299" extrusionOk="0">
                  <a:moveTo>
                    <a:pt x="659" y="0"/>
                  </a:moveTo>
                  <a:cubicBezTo>
                    <a:pt x="252" y="0"/>
                    <a:pt x="0" y="330"/>
                    <a:pt x="0" y="659"/>
                  </a:cubicBezTo>
                  <a:cubicBezTo>
                    <a:pt x="0" y="969"/>
                    <a:pt x="252" y="1298"/>
                    <a:pt x="659" y="1298"/>
                  </a:cubicBezTo>
                  <a:cubicBezTo>
                    <a:pt x="969" y="1298"/>
                    <a:pt x="1221" y="969"/>
                    <a:pt x="1221" y="659"/>
                  </a:cubicBezTo>
                  <a:cubicBezTo>
                    <a:pt x="1221" y="330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34"/>
            <p:cNvSpPr/>
            <p:nvPr/>
          </p:nvSpPr>
          <p:spPr>
            <a:xfrm rot="-5400000">
              <a:off x="1378296" y="297753"/>
              <a:ext cx="52930" cy="56312"/>
            </a:xfrm>
            <a:custGeom>
              <a:avLst/>
              <a:gdLst/>
              <a:ahLst/>
              <a:cxnLst/>
              <a:rect l="l" t="t" r="r" b="b"/>
              <a:pathLst>
                <a:path w="1221" h="1299" extrusionOk="0">
                  <a:moveTo>
                    <a:pt x="659" y="1"/>
                  </a:moveTo>
                  <a:cubicBezTo>
                    <a:pt x="252" y="1"/>
                    <a:pt x="0" y="330"/>
                    <a:pt x="0" y="640"/>
                  </a:cubicBezTo>
                  <a:cubicBezTo>
                    <a:pt x="0" y="969"/>
                    <a:pt x="252" y="1299"/>
                    <a:pt x="659" y="1299"/>
                  </a:cubicBezTo>
                  <a:cubicBezTo>
                    <a:pt x="969" y="1299"/>
                    <a:pt x="1221" y="969"/>
                    <a:pt x="1221" y="640"/>
                  </a:cubicBezTo>
                  <a:cubicBezTo>
                    <a:pt x="1221" y="330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34"/>
            <p:cNvSpPr/>
            <p:nvPr/>
          </p:nvSpPr>
          <p:spPr>
            <a:xfrm rot="-5400000">
              <a:off x="1197765" y="299422"/>
              <a:ext cx="52930" cy="52974"/>
            </a:xfrm>
            <a:custGeom>
              <a:avLst/>
              <a:gdLst/>
              <a:ahLst/>
              <a:cxnLst/>
              <a:rect l="l" t="t" r="r" b="b"/>
              <a:pathLst>
                <a:path w="1221" h="1222" extrusionOk="0">
                  <a:moveTo>
                    <a:pt x="659" y="1"/>
                  </a:moveTo>
                  <a:cubicBezTo>
                    <a:pt x="252" y="1"/>
                    <a:pt x="0" y="253"/>
                    <a:pt x="0" y="660"/>
                  </a:cubicBezTo>
                  <a:cubicBezTo>
                    <a:pt x="0" y="970"/>
                    <a:pt x="252" y="1221"/>
                    <a:pt x="659" y="1221"/>
                  </a:cubicBezTo>
                  <a:cubicBezTo>
                    <a:pt x="969" y="1221"/>
                    <a:pt x="1221" y="970"/>
                    <a:pt x="1221" y="660"/>
                  </a:cubicBezTo>
                  <a:cubicBezTo>
                    <a:pt x="1221" y="253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34"/>
            <p:cNvSpPr/>
            <p:nvPr/>
          </p:nvSpPr>
          <p:spPr>
            <a:xfrm rot="-5400000">
              <a:off x="1019336" y="299855"/>
              <a:ext cx="52930" cy="52107"/>
            </a:xfrm>
            <a:custGeom>
              <a:avLst/>
              <a:gdLst/>
              <a:ahLst/>
              <a:cxnLst/>
              <a:rect l="l" t="t" r="r" b="b"/>
              <a:pathLst>
                <a:path w="1221" h="1202" extrusionOk="0">
                  <a:moveTo>
                    <a:pt x="659" y="0"/>
                  </a:moveTo>
                  <a:cubicBezTo>
                    <a:pt x="252" y="0"/>
                    <a:pt x="0" y="233"/>
                    <a:pt x="0" y="640"/>
                  </a:cubicBezTo>
                  <a:cubicBezTo>
                    <a:pt x="0" y="969"/>
                    <a:pt x="252" y="1201"/>
                    <a:pt x="659" y="1201"/>
                  </a:cubicBezTo>
                  <a:cubicBezTo>
                    <a:pt x="969" y="1201"/>
                    <a:pt x="1221" y="969"/>
                    <a:pt x="1221" y="640"/>
                  </a:cubicBezTo>
                  <a:cubicBezTo>
                    <a:pt x="1221" y="233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34"/>
            <p:cNvSpPr/>
            <p:nvPr/>
          </p:nvSpPr>
          <p:spPr>
            <a:xfrm rot="-5400000">
              <a:off x="840886" y="299443"/>
              <a:ext cx="52930" cy="52930"/>
            </a:xfrm>
            <a:custGeom>
              <a:avLst/>
              <a:gdLst/>
              <a:ahLst/>
              <a:cxnLst/>
              <a:rect l="l" t="t" r="r" b="b"/>
              <a:pathLst>
                <a:path w="1221" h="1221" extrusionOk="0">
                  <a:moveTo>
                    <a:pt x="659" y="1"/>
                  </a:moveTo>
                  <a:cubicBezTo>
                    <a:pt x="252" y="1"/>
                    <a:pt x="0" y="252"/>
                    <a:pt x="0" y="582"/>
                  </a:cubicBezTo>
                  <a:cubicBezTo>
                    <a:pt x="0" y="969"/>
                    <a:pt x="252" y="1221"/>
                    <a:pt x="659" y="1221"/>
                  </a:cubicBezTo>
                  <a:cubicBezTo>
                    <a:pt x="969" y="1221"/>
                    <a:pt x="1221" y="969"/>
                    <a:pt x="1221" y="582"/>
                  </a:cubicBezTo>
                  <a:cubicBezTo>
                    <a:pt x="1221" y="252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34"/>
            <p:cNvSpPr/>
            <p:nvPr/>
          </p:nvSpPr>
          <p:spPr>
            <a:xfrm rot="-5400000">
              <a:off x="2181051" y="155825"/>
              <a:ext cx="56312" cy="56312"/>
            </a:xfrm>
            <a:custGeom>
              <a:avLst/>
              <a:gdLst/>
              <a:ahLst/>
              <a:cxnLst/>
              <a:rect l="l" t="t" r="r" b="b"/>
              <a:pathLst>
                <a:path w="1299" h="1299" extrusionOk="0">
                  <a:moveTo>
                    <a:pt x="640" y="1"/>
                  </a:moveTo>
                  <a:cubicBezTo>
                    <a:pt x="330" y="1"/>
                    <a:pt x="0" y="330"/>
                    <a:pt x="0" y="659"/>
                  </a:cubicBezTo>
                  <a:cubicBezTo>
                    <a:pt x="0" y="969"/>
                    <a:pt x="330" y="1299"/>
                    <a:pt x="640" y="1299"/>
                  </a:cubicBezTo>
                  <a:cubicBezTo>
                    <a:pt x="969" y="1299"/>
                    <a:pt x="1298" y="969"/>
                    <a:pt x="1298" y="659"/>
                  </a:cubicBezTo>
                  <a:cubicBezTo>
                    <a:pt x="1298" y="330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34"/>
            <p:cNvSpPr/>
            <p:nvPr/>
          </p:nvSpPr>
          <p:spPr>
            <a:xfrm rot="-5400000">
              <a:off x="2000953" y="157927"/>
              <a:ext cx="56312" cy="52107"/>
            </a:xfrm>
            <a:custGeom>
              <a:avLst/>
              <a:gdLst/>
              <a:ahLst/>
              <a:cxnLst/>
              <a:rect l="l" t="t" r="r" b="b"/>
              <a:pathLst>
                <a:path w="1299" h="1202" extrusionOk="0">
                  <a:moveTo>
                    <a:pt x="640" y="0"/>
                  </a:moveTo>
                  <a:cubicBezTo>
                    <a:pt x="330" y="0"/>
                    <a:pt x="0" y="233"/>
                    <a:pt x="0" y="640"/>
                  </a:cubicBezTo>
                  <a:cubicBezTo>
                    <a:pt x="0" y="969"/>
                    <a:pt x="330" y="1201"/>
                    <a:pt x="640" y="1201"/>
                  </a:cubicBezTo>
                  <a:cubicBezTo>
                    <a:pt x="969" y="1201"/>
                    <a:pt x="1298" y="969"/>
                    <a:pt x="1298" y="640"/>
                  </a:cubicBezTo>
                  <a:cubicBezTo>
                    <a:pt x="1298" y="233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34"/>
            <p:cNvSpPr/>
            <p:nvPr/>
          </p:nvSpPr>
          <p:spPr>
            <a:xfrm rot="-5400000">
              <a:off x="1822503" y="157515"/>
              <a:ext cx="56312" cy="52930"/>
            </a:xfrm>
            <a:custGeom>
              <a:avLst/>
              <a:gdLst/>
              <a:ahLst/>
              <a:cxnLst/>
              <a:rect l="l" t="t" r="r" b="b"/>
              <a:pathLst>
                <a:path w="1299" h="1221" extrusionOk="0">
                  <a:moveTo>
                    <a:pt x="640" y="0"/>
                  </a:moveTo>
                  <a:cubicBezTo>
                    <a:pt x="330" y="0"/>
                    <a:pt x="0" y="252"/>
                    <a:pt x="0" y="562"/>
                  </a:cubicBezTo>
                  <a:cubicBezTo>
                    <a:pt x="0" y="969"/>
                    <a:pt x="330" y="1221"/>
                    <a:pt x="640" y="1221"/>
                  </a:cubicBezTo>
                  <a:cubicBezTo>
                    <a:pt x="969" y="1221"/>
                    <a:pt x="1298" y="969"/>
                    <a:pt x="1298" y="562"/>
                  </a:cubicBezTo>
                  <a:cubicBezTo>
                    <a:pt x="1298" y="252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34"/>
            <p:cNvSpPr/>
            <p:nvPr/>
          </p:nvSpPr>
          <p:spPr>
            <a:xfrm rot="-5400000">
              <a:off x="1644053" y="157927"/>
              <a:ext cx="56312" cy="52107"/>
            </a:xfrm>
            <a:custGeom>
              <a:avLst/>
              <a:gdLst/>
              <a:ahLst/>
              <a:cxnLst/>
              <a:rect l="l" t="t" r="r" b="b"/>
              <a:pathLst>
                <a:path w="1299" h="1202" extrusionOk="0">
                  <a:moveTo>
                    <a:pt x="640" y="1"/>
                  </a:moveTo>
                  <a:cubicBezTo>
                    <a:pt x="330" y="1"/>
                    <a:pt x="0" y="233"/>
                    <a:pt x="0" y="563"/>
                  </a:cubicBezTo>
                  <a:cubicBezTo>
                    <a:pt x="0" y="969"/>
                    <a:pt x="330" y="1202"/>
                    <a:pt x="640" y="1202"/>
                  </a:cubicBezTo>
                  <a:cubicBezTo>
                    <a:pt x="969" y="1202"/>
                    <a:pt x="1298" y="969"/>
                    <a:pt x="1298" y="563"/>
                  </a:cubicBezTo>
                  <a:cubicBezTo>
                    <a:pt x="1298" y="233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34"/>
            <p:cNvSpPr/>
            <p:nvPr/>
          </p:nvSpPr>
          <p:spPr>
            <a:xfrm rot="-5400000">
              <a:off x="1463955" y="155825"/>
              <a:ext cx="56312" cy="56312"/>
            </a:xfrm>
            <a:custGeom>
              <a:avLst/>
              <a:gdLst/>
              <a:ahLst/>
              <a:cxnLst/>
              <a:rect l="l" t="t" r="r" b="b"/>
              <a:pathLst>
                <a:path w="1299" h="1299" extrusionOk="0">
                  <a:moveTo>
                    <a:pt x="640" y="0"/>
                  </a:moveTo>
                  <a:cubicBezTo>
                    <a:pt x="330" y="0"/>
                    <a:pt x="0" y="330"/>
                    <a:pt x="0" y="640"/>
                  </a:cubicBezTo>
                  <a:cubicBezTo>
                    <a:pt x="0" y="969"/>
                    <a:pt x="330" y="1298"/>
                    <a:pt x="640" y="1298"/>
                  </a:cubicBezTo>
                  <a:cubicBezTo>
                    <a:pt x="969" y="1298"/>
                    <a:pt x="1298" y="969"/>
                    <a:pt x="1298" y="640"/>
                  </a:cubicBezTo>
                  <a:cubicBezTo>
                    <a:pt x="1298" y="330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34"/>
            <p:cNvSpPr/>
            <p:nvPr/>
          </p:nvSpPr>
          <p:spPr>
            <a:xfrm rot="-5400000">
              <a:off x="1285505" y="156237"/>
              <a:ext cx="56312" cy="55488"/>
            </a:xfrm>
            <a:custGeom>
              <a:avLst/>
              <a:gdLst/>
              <a:ahLst/>
              <a:cxnLst/>
              <a:rect l="l" t="t" r="r" b="b"/>
              <a:pathLst>
                <a:path w="1299" h="1280" extrusionOk="0">
                  <a:moveTo>
                    <a:pt x="640" y="1"/>
                  </a:moveTo>
                  <a:cubicBezTo>
                    <a:pt x="330" y="1"/>
                    <a:pt x="0" y="311"/>
                    <a:pt x="0" y="640"/>
                  </a:cubicBezTo>
                  <a:cubicBezTo>
                    <a:pt x="0" y="969"/>
                    <a:pt x="330" y="1279"/>
                    <a:pt x="640" y="1279"/>
                  </a:cubicBezTo>
                  <a:cubicBezTo>
                    <a:pt x="969" y="1279"/>
                    <a:pt x="1298" y="969"/>
                    <a:pt x="1298" y="640"/>
                  </a:cubicBezTo>
                  <a:cubicBezTo>
                    <a:pt x="1298" y="311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34"/>
            <p:cNvSpPr/>
            <p:nvPr/>
          </p:nvSpPr>
          <p:spPr>
            <a:xfrm rot="-5400000">
              <a:off x="1107055" y="155825"/>
              <a:ext cx="56312" cy="56312"/>
            </a:xfrm>
            <a:custGeom>
              <a:avLst/>
              <a:gdLst/>
              <a:ahLst/>
              <a:cxnLst/>
              <a:rect l="l" t="t" r="r" b="b"/>
              <a:pathLst>
                <a:path w="1299" h="1299" extrusionOk="0">
                  <a:moveTo>
                    <a:pt x="640" y="1"/>
                  </a:moveTo>
                  <a:cubicBezTo>
                    <a:pt x="330" y="1"/>
                    <a:pt x="0" y="330"/>
                    <a:pt x="0" y="640"/>
                  </a:cubicBezTo>
                  <a:cubicBezTo>
                    <a:pt x="0" y="970"/>
                    <a:pt x="330" y="1299"/>
                    <a:pt x="640" y="1299"/>
                  </a:cubicBezTo>
                  <a:cubicBezTo>
                    <a:pt x="969" y="1299"/>
                    <a:pt x="1298" y="970"/>
                    <a:pt x="1298" y="640"/>
                  </a:cubicBezTo>
                  <a:cubicBezTo>
                    <a:pt x="1298" y="330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34"/>
            <p:cNvSpPr/>
            <p:nvPr/>
          </p:nvSpPr>
          <p:spPr>
            <a:xfrm rot="-5400000">
              <a:off x="926957" y="157927"/>
              <a:ext cx="56312" cy="52107"/>
            </a:xfrm>
            <a:custGeom>
              <a:avLst/>
              <a:gdLst/>
              <a:ahLst/>
              <a:cxnLst/>
              <a:rect l="l" t="t" r="r" b="b"/>
              <a:pathLst>
                <a:path w="1299" h="1202" extrusionOk="0">
                  <a:moveTo>
                    <a:pt x="640" y="0"/>
                  </a:moveTo>
                  <a:cubicBezTo>
                    <a:pt x="330" y="0"/>
                    <a:pt x="0" y="233"/>
                    <a:pt x="0" y="640"/>
                  </a:cubicBezTo>
                  <a:cubicBezTo>
                    <a:pt x="0" y="969"/>
                    <a:pt x="330" y="1201"/>
                    <a:pt x="640" y="1201"/>
                  </a:cubicBezTo>
                  <a:cubicBezTo>
                    <a:pt x="969" y="1201"/>
                    <a:pt x="1298" y="969"/>
                    <a:pt x="1298" y="640"/>
                  </a:cubicBezTo>
                  <a:cubicBezTo>
                    <a:pt x="1298" y="233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34"/>
            <p:cNvSpPr/>
            <p:nvPr/>
          </p:nvSpPr>
          <p:spPr>
            <a:xfrm rot="-5400000">
              <a:off x="748507" y="157515"/>
              <a:ext cx="56312" cy="52930"/>
            </a:xfrm>
            <a:custGeom>
              <a:avLst/>
              <a:gdLst/>
              <a:ahLst/>
              <a:cxnLst/>
              <a:rect l="l" t="t" r="r" b="b"/>
              <a:pathLst>
                <a:path w="1299" h="1221" extrusionOk="0">
                  <a:moveTo>
                    <a:pt x="640" y="1"/>
                  </a:moveTo>
                  <a:cubicBezTo>
                    <a:pt x="330" y="1"/>
                    <a:pt x="0" y="252"/>
                    <a:pt x="0" y="562"/>
                  </a:cubicBezTo>
                  <a:cubicBezTo>
                    <a:pt x="0" y="969"/>
                    <a:pt x="330" y="1221"/>
                    <a:pt x="640" y="1221"/>
                  </a:cubicBezTo>
                  <a:cubicBezTo>
                    <a:pt x="969" y="1221"/>
                    <a:pt x="1298" y="969"/>
                    <a:pt x="1298" y="562"/>
                  </a:cubicBezTo>
                  <a:cubicBezTo>
                    <a:pt x="1298" y="252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34"/>
            <p:cNvSpPr/>
            <p:nvPr/>
          </p:nvSpPr>
          <p:spPr>
            <a:xfrm rot="-5400000">
              <a:off x="2281844" y="299443"/>
              <a:ext cx="52930" cy="52930"/>
            </a:xfrm>
            <a:custGeom>
              <a:avLst/>
              <a:gdLst/>
              <a:ahLst/>
              <a:cxnLst/>
              <a:rect l="l" t="t" r="r" b="b"/>
              <a:pathLst>
                <a:path w="1221" h="1221" extrusionOk="0">
                  <a:moveTo>
                    <a:pt x="659" y="0"/>
                  </a:moveTo>
                  <a:cubicBezTo>
                    <a:pt x="252" y="0"/>
                    <a:pt x="0" y="252"/>
                    <a:pt x="0" y="640"/>
                  </a:cubicBezTo>
                  <a:cubicBezTo>
                    <a:pt x="0" y="969"/>
                    <a:pt x="252" y="1221"/>
                    <a:pt x="659" y="1221"/>
                  </a:cubicBezTo>
                  <a:cubicBezTo>
                    <a:pt x="969" y="1221"/>
                    <a:pt x="1221" y="969"/>
                    <a:pt x="1221" y="640"/>
                  </a:cubicBezTo>
                  <a:cubicBezTo>
                    <a:pt x="1221" y="252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72" name="Google Shape;2172;p34"/>
          <p:cNvGrpSpPr/>
          <p:nvPr/>
        </p:nvGrpSpPr>
        <p:grpSpPr>
          <a:xfrm>
            <a:off x="8293945" y="-374937"/>
            <a:ext cx="1656312" cy="1660374"/>
            <a:chOff x="2929375" y="236175"/>
            <a:chExt cx="805325" cy="807300"/>
          </a:xfrm>
        </p:grpSpPr>
        <p:sp>
          <p:nvSpPr>
            <p:cNvPr id="2173" name="Google Shape;2173;p34"/>
            <p:cNvSpPr/>
            <p:nvPr/>
          </p:nvSpPr>
          <p:spPr>
            <a:xfrm>
              <a:off x="2986025" y="241975"/>
              <a:ext cx="280400" cy="191800"/>
            </a:xfrm>
            <a:custGeom>
              <a:avLst/>
              <a:gdLst/>
              <a:ahLst/>
              <a:cxnLst/>
              <a:rect l="l" t="t" r="r" b="b"/>
              <a:pathLst>
                <a:path w="11216" h="7672" extrusionOk="0">
                  <a:moveTo>
                    <a:pt x="11216" y="1"/>
                  </a:moveTo>
                  <a:cubicBezTo>
                    <a:pt x="10964" y="1"/>
                    <a:pt x="10809" y="98"/>
                    <a:pt x="10577" y="98"/>
                  </a:cubicBezTo>
                  <a:lnTo>
                    <a:pt x="310" y="7110"/>
                  </a:lnTo>
                  <a:cubicBezTo>
                    <a:pt x="233" y="7265"/>
                    <a:pt x="155" y="7439"/>
                    <a:pt x="0" y="7672"/>
                  </a:cubicBezTo>
                  <a:lnTo>
                    <a:pt x="1121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34"/>
            <p:cNvSpPr/>
            <p:nvPr/>
          </p:nvSpPr>
          <p:spPr>
            <a:xfrm>
              <a:off x="2951650" y="236175"/>
              <a:ext cx="395650" cy="270250"/>
            </a:xfrm>
            <a:custGeom>
              <a:avLst/>
              <a:gdLst/>
              <a:ahLst/>
              <a:cxnLst/>
              <a:rect l="l" t="t" r="r" b="b"/>
              <a:pathLst>
                <a:path w="15826" h="10810" extrusionOk="0">
                  <a:moveTo>
                    <a:pt x="15341" y="1"/>
                  </a:moveTo>
                  <a:lnTo>
                    <a:pt x="155" y="10402"/>
                  </a:lnTo>
                  <a:cubicBezTo>
                    <a:pt x="155" y="10499"/>
                    <a:pt x="78" y="10654"/>
                    <a:pt x="0" y="10809"/>
                  </a:cubicBezTo>
                  <a:lnTo>
                    <a:pt x="1582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34"/>
            <p:cNvSpPr/>
            <p:nvPr/>
          </p:nvSpPr>
          <p:spPr>
            <a:xfrm>
              <a:off x="2935650" y="241975"/>
              <a:ext cx="472175" cy="324975"/>
            </a:xfrm>
            <a:custGeom>
              <a:avLst/>
              <a:gdLst/>
              <a:ahLst/>
              <a:cxnLst/>
              <a:rect l="l" t="t" r="r" b="b"/>
              <a:pathLst>
                <a:path w="18887" h="12999" extrusionOk="0">
                  <a:moveTo>
                    <a:pt x="18558" y="1"/>
                  </a:moveTo>
                  <a:lnTo>
                    <a:pt x="78" y="12689"/>
                  </a:lnTo>
                  <a:cubicBezTo>
                    <a:pt x="78" y="12766"/>
                    <a:pt x="78" y="12844"/>
                    <a:pt x="1" y="12999"/>
                  </a:cubicBezTo>
                  <a:lnTo>
                    <a:pt x="18887" y="98"/>
                  </a:lnTo>
                  <a:cubicBezTo>
                    <a:pt x="18790" y="1"/>
                    <a:pt x="18713" y="1"/>
                    <a:pt x="185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34"/>
            <p:cNvSpPr/>
            <p:nvPr/>
          </p:nvSpPr>
          <p:spPr>
            <a:xfrm>
              <a:off x="2929375" y="254100"/>
              <a:ext cx="530750" cy="367575"/>
            </a:xfrm>
            <a:custGeom>
              <a:avLst/>
              <a:gdLst/>
              <a:ahLst/>
              <a:cxnLst/>
              <a:rect l="l" t="t" r="r" b="b"/>
              <a:pathLst>
                <a:path w="21230" h="14703" extrusionOk="0">
                  <a:moveTo>
                    <a:pt x="20978" y="0"/>
                  </a:moveTo>
                  <a:lnTo>
                    <a:pt x="77" y="14373"/>
                  </a:lnTo>
                  <a:cubicBezTo>
                    <a:pt x="77" y="14451"/>
                    <a:pt x="0" y="14528"/>
                    <a:pt x="0" y="14702"/>
                  </a:cubicBezTo>
                  <a:lnTo>
                    <a:pt x="21230" y="97"/>
                  </a:lnTo>
                  <a:cubicBezTo>
                    <a:pt x="21152" y="97"/>
                    <a:pt x="21075" y="97"/>
                    <a:pt x="209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34"/>
            <p:cNvSpPr/>
            <p:nvPr/>
          </p:nvSpPr>
          <p:spPr>
            <a:xfrm>
              <a:off x="2929375" y="272500"/>
              <a:ext cx="577250" cy="397600"/>
            </a:xfrm>
            <a:custGeom>
              <a:avLst/>
              <a:gdLst/>
              <a:ahLst/>
              <a:cxnLst/>
              <a:rect l="l" t="t" r="r" b="b"/>
              <a:pathLst>
                <a:path w="23090" h="15904" extrusionOk="0">
                  <a:moveTo>
                    <a:pt x="22838" y="0"/>
                  </a:moveTo>
                  <a:lnTo>
                    <a:pt x="0" y="15574"/>
                  </a:lnTo>
                  <a:cubicBezTo>
                    <a:pt x="77" y="15729"/>
                    <a:pt x="77" y="15826"/>
                    <a:pt x="77" y="15903"/>
                  </a:cubicBezTo>
                  <a:lnTo>
                    <a:pt x="23089" y="155"/>
                  </a:lnTo>
                  <a:cubicBezTo>
                    <a:pt x="23012" y="78"/>
                    <a:pt x="22915" y="78"/>
                    <a:pt x="2283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34"/>
            <p:cNvSpPr/>
            <p:nvPr/>
          </p:nvSpPr>
          <p:spPr>
            <a:xfrm>
              <a:off x="2935650" y="294775"/>
              <a:ext cx="611175" cy="421825"/>
            </a:xfrm>
            <a:custGeom>
              <a:avLst/>
              <a:gdLst/>
              <a:ahLst/>
              <a:cxnLst/>
              <a:rect l="l" t="t" r="r" b="b"/>
              <a:pathLst>
                <a:path w="24447" h="16873" extrusionOk="0">
                  <a:moveTo>
                    <a:pt x="24214" y="0"/>
                  </a:moveTo>
                  <a:lnTo>
                    <a:pt x="1" y="16543"/>
                  </a:lnTo>
                  <a:cubicBezTo>
                    <a:pt x="1" y="16620"/>
                    <a:pt x="1" y="16698"/>
                    <a:pt x="78" y="16872"/>
                  </a:cubicBezTo>
                  <a:lnTo>
                    <a:pt x="24446" y="155"/>
                  </a:lnTo>
                  <a:cubicBezTo>
                    <a:pt x="24369" y="78"/>
                    <a:pt x="24291" y="0"/>
                    <a:pt x="242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34"/>
            <p:cNvSpPr/>
            <p:nvPr/>
          </p:nvSpPr>
          <p:spPr>
            <a:xfrm>
              <a:off x="2945350" y="318975"/>
              <a:ext cx="637775" cy="439750"/>
            </a:xfrm>
            <a:custGeom>
              <a:avLst/>
              <a:gdLst/>
              <a:ahLst/>
              <a:cxnLst/>
              <a:rect l="l" t="t" r="r" b="b"/>
              <a:pathLst>
                <a:path w="25511" h="17590" extrusionOk="0">
                  <a:moveTo>
                    <a:pt x="25279" y="1"/>
                  </a:moveTo>
                  <a:lnTo>
                    <a:pt x="0" y="17357"/>
                  </a:lnTo>
                  <a:cubicBezTo>
                    <a:pt x="0" y="17434"/>
                    <a:pt x="97" y="17512"/>
                    <a:pt x="97" y="17589"/>
                  </a:cubicBezTo>
                  <a:lnTo>
                    <a:pt x="25511" y="156"/>
                  </a:lnTo>
                  <a:cubicBezTo>
                    <a:pt x="25434" y="78"/>
                    <a:pt x="25356" y="78"/>
                    <a:pt x="2527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34"/>
            <p:cNvSpPr/>
            <p:nvPr/>
          </p:nvSpPr>
          <p:spPr>
            <a:xfrm>
              <a:off x="2959875" y="347075"/>
              <a:ext cx="655700" cy="449900"/>
            </a:xfrm>
            <a:custGeom>
              <a:avLst/>
              <a:gdLst/>
              <a:ahLst/>
              <a:cxnLst/>
              <a:rect l="l" t="t" r="r" b="b"/>
              <a:pathLst>
                <a:path w="26228" h="17996" extrusionOk="0">
                  <a:moveTo>
                    <a:pt x="25976" y="0"/>
                  </a:moveTo>
                  <a:lnTo>
                    <a:pt x="0" y="17763"/>
                  </a:lnTo>
                  <a:cubicBezTo>
                    <a:pt x="0" y="17841"/>
                    <a:pt x="78" y="17918"/>
                    <a:pt x="78" y="17996"/>
                  </a:cubicBezTo>
                  <a:lnTo>
                    <a:pt x="26228" y="155"/>
                  </a:lnTo>
                  <a:cubicBezTo>
                    <a:pt x="26150" y="78"/>
                    <a:pt x="26053" y="0"/>
                    <a:pt x="259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34"/>
            <p:cNvSpPr/>
            <p:nvPr/>
          </p:nvSpPr>
          <p:spPr>
            <a:xfrm>
              <a:off x="2977800" y="377575"/>
              <a:ext cx="663925" cy="457650"/>
            </a:xfrm>
            <a:custGeom>
              <a:avLst/>
              <a:gdLst/>
              <a:ahLst/>
              <a:cxnLst/>
              <a:rect l="l" t="t" r="r" b="b"/>
              <a:pathLst>
                <a:path w="26557" h="18306" extrusionOk="0">
                  <a:moveTo>
                    <a:pt x="26402" y="1"/>
                  </a:moveTo>
                  <a:lnTo>
                    <a:pt x="0" y="18073"/>
                  </a:lnTo>
                  <a:cubicBezTo>
                    <a:pt x="0" y="18151"/>
                    <a:pt x="78" y="18228"/>
                    <a:pt x="78" y="18306"/>
                  </a:cubicBezTo>
                  <a:lnTo>
                    <a:pt x="26557" y="156"/>
                  </a:lnTo>
                  <a:cubicBezTo>
                    <a:pt x="26557" y="78"/>
                    <a:pt x="26479" y="1"/>
                    <a:pt x="2640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34"/>
            <p:cNvSpPr/>
            <p:nvPr/>
          </p:nvSpPr>
          <p:spPr>
            <a:xfrm>
              <a:off x="2998125" y="409550"/>
              <a:ext cx="669750" cy="460075"/>
            </a:xfrm>
            <a:custGeom>
              <a:avLst/>
              <a:gdLst/>
              <a:ahLst/>
              <a:cxnLst/>
              <a:rect l="l" t="t" r="r" b="b"/>
              <a:pathLst>
                <a:path w="26790" h="18403" extrusionOk="0">
                  <a:moveTo>
                    <a:pt x="26635" y="0"/>
                  </a:moveTo>
                  <a:lnTo>
                    <a:pt x="1" y="18170"/>
                  </a:lnTo>
                  <a:cubicBezTo>
                    <a:pt x="78" y="18247"/>
                    <a:pt x="78" y="18247"/>
                    <a:pt x="78" y="18325"/>
                  </a:cubicBezTo>
                  <a:lnTo>
                    <a:pt x="156" y="18402"/>
                  </a:lnTo>
                  <a:lnTo>
                    <a:pt x="26790" y="174"/>
                  </a:lnTo>
                  <a:cubicBezTo>
                    <a:pt x="26712" y="174"/>
                    <a:pt x="26712" y="78"/>
                    <a:pt x="26712" y="78"/>
                  </a:cubicBezTo>
                  <a:lnTo>
                    <a:pt x="2663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34"/>
            <p:cNvSpPr/>
            <p:nvPr/>
          </p:nvSpPr>
          <p:spPr>
            <a:xfrm>
              <a:off x="3022350" y="443925"/>
              <a:ext cx="665875" cy="458125"/>
            </a:xfrm>
            <a:custGeom>
              <a:avLst/>
              <a:gdLst/>
              <a:ahLst/>
              <a:cxnLst/>
              <a:rect l="l" t="t" r="r" b="b"/>
              <a:pathLst>
                <a:path w="26635" h="18325" extrusionOk="0">
                  <a:moveTo>
                    <a:pt x="26557" y="0"/>
                  </a:moveTo>
                  <a:lnTo>
                    <a:pt x="0" y="18170"/>
                  </a:lnTo>
                  <a:cubicBezTo>
                    <a:pt x="78" y="18247"/>
                    <a:pt x="155" y="18247"/>
                    <a:pt x="155" y="18325"/>
                  </a:cubicBezTo>
                  <a:lnTo>
                    <a:pt x="26634" y="252"/>
                  </a:lnTo>
                  <a:cubicBezTo>
                    <a:pt x="26634" y="155"/>
                    <a:pt x="26557" y="78"/>
                    <a:pt x="265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34"/>
            <p:cNvSpPr/>
            <p:nvPr/>
          </p:nvSpPr>
          <p:spPr>
            <a:xfrm>
              <a:off x="3050425" y="480250"/>
              <a:ext cx="655725" cy="451825"/>
            </a:xfrm>
            <a:custGeom>
              <a:avLst/>
              <a:gdLst/>
              <a:ahLst/>
              <a:cxnLst/>
              <a:rect l="l" t="t" r="r" b="b"/>
              <a:pathLst>
                <a:path w="26229" h="18073" extrusionOk="0">
                  <a:moveTo>
                    <a:pt x="26151" y="0"/>
                  </a:moveTo>
                  <a:lnTo>
                    <a:pt x="1" y="17918"/>
                  </a:lnTo>
                  <a:cubicBezTo>
                    <a:pt x="78" y="17995"/>
                    <a:pt x="156" y="17995"/>
                    <a:pt x="252" y="18073"/>
                  </a:cubicBezTo>
                  <a:lnTo>
                    <a:pt x="26228" y="252"/>
                  </a:lnTo>
                  <a:cubicBezTo>
                    <a:pt x="26228" y="155"/>
                    <a:pt x="26151" y="78"/>
                    <a:pt x="261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34"/>
            <p:cNvSpPr/>
            <p:nvPr/>
          </p:nvSpPr>
          <p:spPr>
            <a:xfrm>
              <a:off x="3082875" y="520425"/>
              <a:ext cx="637300" cy="440225"/>
            </a:xfrm>
            <a:custGeom>
              <a:avLst/>
              <a:gdLst/>
              <a:ahLst/>
              <a:cxnLst/>
              <a:rect l="l" t="t" r="r" b="b"/>
              <a:pathLst>
                <a:path w="25492" h="17609" extrusionOk="0">
                  <a:moveTo>
                    <a:pt x="25414" y="1"/>
                  </a:moveTo>
                  <a:lnTo>
                    <a:pt x="0" y="17434"/>
                  </a:lnTo>
                  <a:cubicBezTo>
                    <a:pt x="78" y="17434"/>
                    <a:pt x="155" y="17531"/>
                    <a:pt x="233" y="17609"/>
                  </a:cubicBezTo>
                  <a:lnTo>
                    <a:pt x="25492" y="253"/>
                  </a:lnTo>
                  <a:cubicBezTo>
                    <a:pt x="25492" y="175"/>
                    <a:pt x="25414" y="98"/>
                    <a:pt x="2541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34"/>
            <p:cNvSpPr/>
            <p:nvPr/>
          </p:nvSpPr>
          <p:spPr>
            <a:xfrm>
              <a:off x="3119200" y="563050"/>
              <a:ext cx="611150" cy="421825"/>
            </a:xfrm>
            <a:custGeom>
              <a:avLst/>
              <a:gdLst/>
              <a:ahLst/>
              <a:cxnLst/>
              <a:rect l="l" t="t" r="r" b="b"/>
              <a:pathLst>
                <a:path w="24446" h="16873" extrusionOk="0">
                  <a:moveTo>
                    <a:pt x="24368" y="1"/>
                  </a:moveTo>
                  <a:lnTo>
                    <a:pt x="0" y="16698"/>
                  </a:lnTo>
                  <a:cubicBezTo>
                    <a:pt x="78" y="16795"/>
                    <a:pt x="155" y="16795"/>
                    <a:pt x="233" y="16872"/>
                  </a:cubicBezTo>
                  <a:lnTo>
                    <a:pt x="24446" y="233"/>
                  </a:lnTo>
                  <a:cubicBezTo>
                    <a:pt x="24446" y="156"/>
                    <a:pt x="24368" y="78"/>
                    <a:pt x="243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34"/>
            <p:cNvSpPr/>
            <p:nvPr/>
          </p:nvSpPr>
          <p:spPr>
            <a:xfrm>
              <a:off x="3159375" y="609550"/>
              <a:ext cx="575325" cy="397600"/>
            </a:xfrm>
            <a:custGeom>
              <a:avLst/>
              <a:gdLst/>
              <a:ahLst/>
              <a:cxnLst/>
              <a:rect l="l" t="t" r="r" b="b"/>
              <a:pathLst>
                <a:path w="23013" h="15904" extrusionOk="0">
                  <a:moveTo>
                    <a:pt x="23013" y="0"/>
                  </a:moveTo>
                  <a:lnTo>
                    <a:pt x="1" y="15729"/>
                  </a:lnTo>
                  <a:cubicBezTo>
                    <a:pt x="78" y="15806"/>
                    <a:pt x="156" y="15806"/>
                    <a:pt x="253" y="15903"/>
                  </a:cubicBezTo>
                  <a:lnTo>
                    <a:pt x="23013" y="233"/>
                  </a:lnTo>
                  <a:lnTo>
                    <a:pt x="2301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34"/>
            <p:cNvSpPr/>
            <p:nvPr/>
          </p:nvSpPr>
          <p:spPr>
            <a:xfrm>
              <a:off x="3203925" y="657975"/>
              <a:ext cx="530775" cy="365150"/>
            </a:xfrm>
            <a:custGeom>
              <a:avLst/>
              <a:gdLst/>
              <a:ahLst/>
              <a:cxnLst/>
              <a:rect l="l" t="t" r="r" b="b"/>
              <a:pathLst>
                <a:path w="21231" h="14606" extrusionOk="0">
                  <a:moveTo>
                    <a:pt x="21231" y="0"/>
                  </a:moveTo>
                  <a:lnTo>
                    <a:pt x="1" y="14528"/>
                  </a:lnTo>
                  <a:cubicBezTo>
                    <a:pt x="156" y="14606"/>
                    <a:pt x="233" y="14606"/>
                    <a:pt x="311" y="14606"/>
                  </a:cubicBezTo>
                  <a:lnTo>
                    <a:pt x="21231" y="310"/>
                  </a:lnTo>
                  <a:lnTo>
                    <a:pt x="2123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34"/>
            <p:cNvSpPr/>
            <p:nvPr/>
          </p:nvSpPr>
          <p:spPr>
            <a:xfrm>
              <a:off x="3256225" y="712200"/>
              <a:ext cx="472200" cy="324975"/>
            </a:xfrm>
            <a:custGeom>
              <a:avLst/>
              <a:gdLst/>
              <a:ahLst/>
              <a:cxnLst/>
              <a:rect l="l" t="t" r="r" b="b"/>
              <a:pathLst>
                <a:path w="18888" h="12999" extrusionOk="0">
                  <a:moveTo>
                    <a:pt x="18887" y="1"/>
                  </a:moveTo>
                  <a:lnTo>
                    <a:pt x="1" y="12921"/>
                  </a:lnTo>
                  <a:cubicBezTo>
                    <a:pt x="156" y="12921"/>
                    <a:pt x="253" y="12998"/>
                    <a:pt x="408" y="12998"/>
                  </a:cubicBezTo>
                  <a:lnTo>
                    <a:pt x="18887" y="330"/>
                  </a:lnTo>
                  <a:lnTo>
                    <a:pt x="188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34"/>
            <p:cNvSpPr/>
            <p:nvPr/>
          </p:nvSpPr>
          <p:spPr>
            <a:xfrm>
              <a:off x="3318700" y="772750"/>
              <a:ext cx="393725" cy="270725"/>
            </a:xfrm>
            <a:custGeom>
              <a:avLst/>
              <a:gdLst/>
              <a:ahLst/>
              <a:cxnLst/>
              <a:rect l="l" t="t" r="r" b="b"/>
              <a:pathLst>
                <a:path w="15749" h="10829" extrusionOk="0">
                  <a:moveTo>
                    <a:pt x="15749" y="0"/>
                  </a:moveTo>
                  <a:lnTo>
                    <a:pt x="1" y="10828"/>
                  </a:lnTo>
                  <a:lnTo>
                    <a:pt x="485" y="10828"/>
                  </a:lnTo>
                  <a:lnTo>
                    <a:pt x="15671" y="407"/>
                  </a:lnTo>
                  <a:cubicBezTo>
                    <a:pt x="15671" y="252"/>
                    <a:pt x="15749" y="174"/>
                    <a:pt x="157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34"/>
            <p:cNvSpPr/>
            <p:nvPr/>
          </p:nvSpPr>
          <p:spPr>
            <a:xfrm>
              <a:off x="3399575" y="845375"/>
              <a:ext cx="280425" cy="191800"/>
            </a:xfrm>
            <a:custGeom>
              <a:avLst/>
              <a:gdLst/>
              <a:ahLst/>
              <a:cxnLst/>
              <a:rect l="l" t="t" r="r" b="b"/>
              <a:pathLst>
                <a:path w="11217" h="7672" extrusionOk="0">
                  <a:moveTo>
                    <a:pt x="11216" y="1"/>
                  </a:moveTo>
                  <a:lnTo>
                    <a:pt x="1" y="7671"/>
                  </a:lnTo>
                  <a:cubicBezTo>
                    <a:pt x="233" y="7594"/>
                    <a:pt x="407" y="7594"/>
                    <a:pt x="562" y="7594"/>
                  </a:cubicBezTo>
                  <a:lnTo>
                    <a:pt x="10887" y="485"/>
                  </a:lnTo>
                  <a:cubicBezTo>
                    <a:pt x="10984" y="330"/>
                    <a:pt x="11061" y="175"/>
                    <a:pt x="1121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192" name="Google Shape;219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0350" y="766000"/>
            <a:ext cx="2413750" cy="3620626"/>
          </a:xfrm>
          <a:prstGeom prst="rect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_1">
    <p:bg>
      <p:bgPr>
        <a:gradFill>
          <a:gsLst>
            <a:gs pos="0">
              <a:schemeClr val="lt2"/>
            </a:gs>
            <a:gs pos="11000">
              <a:schemeClr val="lt2"/>
            </a:gs>
            <a:gs pos="49000">
              <a:schemeClr val="accent2"/>
            </a:gs>
            <a:gs pos="75000">
              <a:schemeClr val="lt2"/>
            </a:gs>
            <a:gs pos="100000">
              <a:schemeClr val="accent1"/>
            </a:gs>
          </a:gsLst>
          <a:lin ang="8099331" scaled="0"/>
        </a:gradFill>
        <a:effectLst/>
      </p:bgPr>
    </p:bg>
    <p:spTree>
      <p:nvGrpSpPr>
        <p:cNvPr id="1" name="Shape 2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4" name="Google Shape;2194;p3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5400000">
            <a:off x="1993300" y="-1993300"/>
            <a:ext cx="5152625" cy="91392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95" name="Google Shape;2195;p35"/>
          <p:cNvGrpSpPr/>
          <p:nvPr/>
        </p:nvGrpSpPr>
        <p:grpSpPr>
          <a:xfrm>
            <a:off x="-943205" y="812288"/>
            <a:ext cx="1656312" cy="1660374"/>
            <a:chOff x="2929375" y="236175"/>
            <a:chExt cx="805325" cy="807300"/>
          </a:xfrm>
        </p:grpSpPr>
        <p:sp>
          <p:nvSpPr>
            <p:cNvPr id="2196" name="Google Shape;2196;p35"/>
            <p:cNvSpPr/>
            <p:nvPr/>
          </p:nvSpPr>
          <p:spPr>
            <a:xfrm>
              <a:off x="2986025" y="241975"/>
              <a:ext cx="280400" cy="191800"/>
            </a:xfrm>
            <a:custGeom>
              <a:avLst/>
              <a:gdLst/>
              <a:ahLst/>
              <a:cxnLst/>
              <a:rect l="l" t="t" r="r" b="b"/>
              <a:pathLst>
                <a:path w="11216" h="7672" extrusionOk="0">
                  <a:moveTo>
                    <a:pt x="11216" y="1"/>
                  </a:moveTo>
                  <a:cubicBezTo>
                    <a:pt x="10964" y="1"/>
                    <a:pt x="10809" y="98"/>
                    <a:pt x="10577" y="98"/>
                  </a:cubicBezTo>
                  <a:lnTo>
                    <a:pt x="310" y="7110"/>
                  </a:lnTo>
                  <a:cubicBezTo>
                    <a:pt x="233" y="7265"/>
                    <a:pt x="155" y="7439"/>
                    <a:pt x="0" y="7672"/>
                  </a:cubicBezTo>
                  <a:lnTo>
                    <a:pt x="1121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35"/>
            <p:cNvSpPr/>
            <p:nvPr/>
          </p:nvSpPr>
          <p:spPr>
            <a:xfrm>
              <a:off x="2951650" y="236175"/>
              <a:ext cx="395650" cy="270250"/>
            </a:xfrm>
            <a:custGeom>
              <a:avLst/>
              <a:gdLst/>
              <a:ahLst/>
              <a:cxnLst/>
              <a:rect l="l" t="t" r="r" b="b"/>
              <a:pathLst>
                <a:path w="15826" h="10810" extrusionOk="0">
                  <a:moveTo>
                    <a:pt x="15341" y="1"/>
                  </a:moveTo>
                  <a:lnTo>
                    <a:pt x="155" y="10402"/>
                  </a:lnTo>
                  <a:cubicBezTo>
                    <a:pt x="155" y="10499"/>
                    <a:pt x="78" y="10654"/>
                    <a:pt x="0" y="10809"/>
                  </a:cubicBezTo>
                  <a:lnTo>
                    <a:pt x="1582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35"/>
            <p:cNvSpPr/>
            <p:nvPr/>
          </p:nvSpPr>
          <p:spPr>
            <a:xfrm>
              <a:off x="2935650" y="241975"/>
              <a:ext cx="472175" cy="324975"/>
            </a:xfrm>
            <a:custGeom>
              <a:avLst/>
              <a:gdLst/>
              <a:ahLst/>
              <a:cxnLst/>
              <a:rect l="l" t="t" r="r" b="b"/>
              <a:pathLst>
                <a:path w="18887" h="12999" extrusionOk="0">
                  <a:moveTo>
                    <a:pt x="18558" y="1"/>
                  </a:moveTo>
                  <a:lnTo>
                    <a:pt x="78" y="12689"/>
                  </a:lnTo>
                  <a:cubicBezTo>
                    <a:pt x="78" y="12766"/>
                    <a:pt x="78" y="12844"/>
                    <a:pt x="1" y="12999"/>
                  </a:cubicBezTo>
                  <a:lnTo>
                    <a:pt x="18887" y="98"/>
                  </a:lnTo>
                  <a:cubicBezTo>
                    <a:pt x="18790" y="1"/>
                    <a:pt x="18713" y="1"/>
                    <a:pt x="185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35"/>
            <p:cNvSpPr/>
            <p:nvPr/>
          </p:nvSpPr>
          <p:spPr>
            <a:xfrm>
              <a:off x="2929375" y="254100"/>
              <a:ext cx="530750" cy="367575"/>
            </a:xfrm>
            <a:custGeom>
              <a:avLst/>
              <a:gdLst/>
              <a:ahLst/>
              <a:cxnLst/>
              <a:rect l="l" t="t" r="r" b="b"/>
              <a:pathLst>
                <a:path w="21230" h="14703" extrusionOk="0">
                  <a:moveTo>
                    <a:pt x="20978" y="0"/>
                  </a:moveTo>
                  <a:lnTo>
                    <a:pt x="77" y="14373"/>
                  </a:lnTo>
                  <a:cubicBezTo>
                    <a:pt x="77" y="14451"/>
                    <a:pt x="0" y="14528"/>
                    <a:pt x="0" y="14702"/>
                  </a:cubicBezTo>
                  <a:lnTo>
                    <a:pt x="21230" y="97"/>
                  </a:lnTo>
                  <a:cubicBezTo>
                    <a:pt x="21152" y="97"/>
                    <a:pt x="21075" y="97"/>
                    <a:pt x="209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35"/>
            <p:cNvSpPr/>
            <p:nvPr/>
          </p:nvSpPr>
          <p:spPr>
            <a:xfrm>
              <a:off x="2929375" y="272500"/>
              <a:ext cx="577250" cy="397600"/>
            </a:xfrm>
            <a:custGeom>
              <a:avLst/>
              <a:gdLst/>
              <a:ahLst/>
              <a:cxnLst/>
              <a:rect l="l" t="t" r="r" b="b"/>
              <a:pathLst>
                <a:path w="23090" h="15904" extrusionOk="0">
                  <a:moveTo>
                    <a:pt x="22838" y="0"/>
                  </a:moveTo>
                  <a:lnTo>
                    <a:pt x="0" y="15574"/>
                  </a:lnTo>
                  <a:cubicBezTo>
                    <a:pt x="77" y="15729"/>
                    <a:pt x="77" y="15826"/>
                    <a:pt x="77" y="15903"/>
                  </a:cubicBezTo>
                  <a:lnTo>
                    <a:pt x="23089" y="155"/>
                  </a:lnTo>
                  <a:cubicBezTo>
                    <a:pt x="23012" y="78"/>
                    <a:pt x="22915" y="78"/>
                    <a:pt x="2283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35"/>
            <p:cNvSpPr/>
            <p:nvPr/>
          </p:nvSpPr>
          <p:spPr>
            <a:xfrm>
              <a:off x="2935650" y="294775"/>
              <a:ext cx="611175" cy="421825"/>
            </a:xfrm>
            <a:custGeom>
              <a:avLst/>
              <a:gdLst/>
              <a:ahLst/>
              <a:cxnLst/>
              <a:rect l="l" t="t" r="r" b="b"/>
              <a:pathLst>
                <a:path w="24447" h="16873" extrusionOk="0">
                  <a:moveTo>
                    <a:pt x="24214" y="0"/>
                  </a:moveTo>
                  <a:lnTo>
                    <a:pt x="1" y="16543"/>
                  </a:lnTo>
                  <a:cubicBezTo>
                    <a:pt x="1" y="16620"/>
                    <a:pt x="1" y="16698"/>
                    <a:pt x="78" y="16872"/>
                  </a:cubicBezTo>
                  <a:lnTo>
                    <a:pt x="24446" y="155"/>
                  </a:lnTo>
                  <a:cubicBezTo>
                    <a:pt x="24369" y="78"/>
                    <a:pt x="24291" y="0"/>
                    <a:pt x="242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35"/>
            <p:cNvSpPr/>
            <p:nvPr/>
          </p:nvSpPr>
          <p:spPr>
            <a:xfrm>
              <a:off x="2945350" y="318975"/>
              <a:ext cx="637775" cy="439750"/>
            </a:xfrm>
            <a:custGeom>
              <a:avLst/>
              <a:gdLst/>
              <a:ahLst/>
              <a:cxnLst/>
              <a:rect l="l" t="t" r="r" b="b"/>
              <a:pathLst>
                <a:path w="25511" h="17590" extrusionOk="0">
                  <a:moveTo>
                    <a:pt x="25279" y="1"/>
                  </a:moveTo>
                  <a:lnTo>
                    <a:pt x="0" y="17357"/>
                  </a:lnTo>
                  <a:cubicBezTo>
                    <a:pt x="0" y="17434"/>
                    <a:pt x="97" y="17512"/>
                    <a:pt x="97" y="17589"/>
                  </a:cubicBezTo>
                  <a:lnTo>
                    <a:pt x="25511" y="156"/>
                  </a:lnTo>
                  <a:cubicBezTo>
                    <a:pt x="25434" y="78"/>
                    <a:pt x="25356" y="78"/>
                    <a:pt x="2527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35"/>
            <p:cNvSpPr/>
            <p:nvPr/>
          </p:nvSpPr>
          <p:spPr>
            <a:xfrm>
              <a:off x="2959875" y="347075"/>
              <a:ext cx="655700" cy="449900"/>
            </a:xfrm>
            <a:custGeom>
              <a:avLst/>
              <a:gdLst/>
              <a:ahLst/>
              <a:cxnLst/>
              <a:rect l="l" t="t" r="r" b="b"/>
              <a:pathLst>
                <a:path w="26228" h="17996" extrusionOk="0">
                  <a:moveTo>
                    <a:pt x="25976" y="0"/>
                  </a:moveTo>
                  <a:lnTo>
                    <a:pt x="0" y="17763"/>
                  </a:lnTo>
                  <a:cubicBezTo>
                    <a:pt x="0" y="17841"/>
                    <a:pt x="78" y="17918"/>
                    <a:pt x="78" y="17996"/>
                  </a:cubicBezTo>
                  <a:lnTo>
                    <a:pt x="26228" y="155"/>
                  </a:lnTo>
                  <a:cubicBezTo>
                    <a:pt x="26150" y="78"/>
                    <a:pt x="26053" y="0"/>
                    <a:pt x="259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35"/>
            <p:cNvSpPr/>
            <p:nvPr/>
          </p:nvSpPr>
          <p:spPr>
            <a:xfrm>
              <a:off x="2977800" y="377575"/>
              <a:ext cx="663925" cy="457650"/>
            </a:xfrm>
            <a:custGeom>
              <a:avLst/>
              <a:gdLst/>
              <a:ahLst/>
              <a:cxnLst/>
              <a:rect l="l" t="t" r="r" b="b"/>
              <a:pathLst>
                <a:path w="26557" h="18306" extrusionOk="0">
                  <a:moveTo>
                    <a:pt x="26402" y="1"/>
                  </a:moveTo>
                  <a:lnTo>
                    <a:pt x="0" y="18073"/>
                  </a:lnTo>
                  <a:cubicBezTo>
                    <a:pt x="0" y="18151"/>
                    <a:pt x="78" y="18228"/>
                    <a:pt x="78" y="18306"/>
                  </a:cubicBezTo>
                  <a:lnTo>
                    <a:pt x="26557" y="156"/>
                  </a:lnTo>
                  <a:cubicBezTo>
                    <a:pt x="26557" y="78"/>
                    <a:pt x="26479" y="1"/>
                    <a:pt x="2640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35"/>
            <p:cNvSpPr/>
            <p:nvPr/>
          </p:nvSpPr>
          <p:spPr>
            <a:xfrm>
              <a:off x="2998125" y="409550"/>
              <a:ext cx="669750" cy="460075"/>
            </a:xfrm>
            <a:custGeom>
              <a:avLst/>
              <a:gdLst/>
              <a:ahLst/>
              <a:cxnLst/>
              <a:rect l="l" t="t" r="r" b="b"/>
              <a:pathLst>
                <a:path w="26790" h="18403" extrusionOk="0">
                  <a:moveTo>
                    <a:pt x="26635" y="0"/>
                  </a:moveTo>
                  <a:lnTo>
                    <a:pt x="1" y="18170"/>
                  </a:lnTo>
                  <a:cubicBezTo>
                    <a:pt x="78" y="18247"/>
                    <a:pt x="78" y="18247"/>
                    <a:pt x="78" y="18325"/>
                  </a:cubicBezTo>
                  <a:lnTo>
                    <a:pt x="156" y="18402"/>
                  </a:lnTo>
                  <a:lnTo>
                    <a:pt x="26790" y="174"/>
                  </a:lnTo>
                  <a:cubicBezTo>
                    <a:pt x="26712" y="174"/>
                    <a:pt x="26712" y="78"/>
                    <a:pt x="26712" y="78"/>
                  </a:cubicBezTo>
                  <a:lnTo>
                    <a:pt x="2663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35"/>
            <p:cNvSpPr/>
            <p:nvPr/>
          </p:nvSpPr>
          <p:spPr>
            <a:xfrm>
              <a:off x="3022350" y="443925"/>
              <a:ext cx="665875" cy="458125"/>
            </a:xfrm>
            <a:custGeom>
              <a:avLst/>
              <a:gdLst/>
              <a:ahLst/>
              <a:cxnLst/>
              <a:rect l="l" t="t" r="r" b="b"/>
              <a:pathLst>
                <a:path w="26635" h="18325" extrusionOk="0">
                  <a:moveTo>
                    <a:pt x="26557" y="0"/>
                  </a:moveTo>
                  <a:lnTo>
                    <a:pt x="0" y="18170"/>
                  </a:lnTo>
                  <a:cubicBezTo>
                    <a:pt x="78" y="18247"/>
                    <a:pt x="155" y="18247"/>
                    <a:pt x="155" y="18325"/>
                  </a:cubicBezTo>
                  <a:lnTo>
                    <a:pt x="26634" y="252"/>
                  </a:lnTo>
                  <a:cubicBezTo>
                    <a:pt x="26634" y="155"/>
                    <a:pt x="26557" y="78"/>
                    <a:pt x="265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35"/>
            <p:cNvSpPr/>
            <p:nvPr/>
          </p:nvSpPr>
          <p:spPr>
            <a:xfrm>
              <a:off x="3050425" y="480250"/>
              <a:ext cx="655725" cy="451825"/>
            </a:xfrm>
            <a:custGeom>
              <a:avLst/>
              <a:gdLst/>
              <a:ahLst/>
              <a:cxnLst/>
              <a:rect l="l" t="t" r="r" b="b"/>
              <a:pathLst>
                <a:path w="26229" h="18073" extrusionOk="0">
                  <a:moveTo>
                    <a:pt x="26151" y="0"/>
                  </a:moveTo>
                  <a:lnTo>
                    <a:pt x="1" y="17918"/>
                  </a:lnTo>
                  <a:cubicBezTo>
                    <a:pt x="78" y="17995"/>
                    <a:pt x="156" y="17995"/>
                    <a:pt x="252" y="18073"/>
                  </a:cubicBezTo>
                  <a:lnTo>
                    <a:pt x="26228" y="252"/>
                  </a:lnTo>
                  <a:cubicBezTo>
                    <a:pt x="26228" y="155"/>
                    <a:pt x="26151" y="78"/>
                    <a:pt x="261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35"/>
            <p:cNvSpPr/>
            <p:nvPr/>
          </p:nvSpPr>
          <p:spPr>
            <a:xfrm>
              <a:off x="3082875" y="520425"/>
              <a:ext cx="637300" cy="440225"/>
            </a:xfrm>
            <a:custGeom>
              <a:avLst/>
              <a:gdLst/>
              <a:ahLst/>
              <a:cxnLst/>
              <a:rect l="l" t="t" r="r" b="b"/>
              <a:pathLst>
                <a:path w="25492" h="17609" extrusionOk="0">
                  <a:moveTo>
                    <a:pt x="25414" y="1"/>
                  </a:moveTo>
                  <a:lnTo>
                    <a:pt x="0" y="17434"/>
                  </a:lnTo>
                  <a:cubicBezTo>
                    <a:pt x="78" y="17434"/>
                    <a:pt x="155" y="17531"/>
                    <a:pt x="233" y="17609"/>
                  </a:cubicBezTo>
                  <a:lnTo>
                    <a:pt x="25492" y="253"/>
                  </a:lnTo>
                  <a:cubicBezTo>
                    <a:pt x="25492" y="175"/>
                    <a:pt x="25414" y="98"/>
                    <a:pt x="2541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35"/>
            <p:cNvSpPr/>
            <p:nvPr/>
          </p:nvSpPr>
          <p:spPr>
            <a:xfrm>
              <a:off x="3119200" y="563050"/>
              <a:ext cx="611150" cy="421825"/>
            </a:xfrm>
            <a:custGeom>
              <a:avLst/>
              <a:gdLst/>
              <a:ahLst/>
              <a:cxnLst/>
              <a:rect l="l" t="t" r="r" b="b"/>
              <a:pathLst>
                <a:path w="24446" h="16873" extrusionOk="0">
                  <a:moveTo>
                    <a:pt x="24368" y="1"/>
                  </a:moveTo>
                  <a:lnTo>
                    <a:pt x="0" y="16698"/>
                  </a:lnTo>
                  <a:cubicBezTo>
                    <a:pt x="78" y="16795"/>
                    <a:pt x="155" y="16795"/>
                    <a:pt x="233" y="16872"/>
                  </a:cubicBezTo>
                  <a:lnTo>
                    <a:pt x="24446" y="233"/>
                  </a:lnTo>
                  <a:cubicBezTo>
                    <a:pt x="24446" y="156"/>
                    <a:pt x="24368" y="78"/>
                    <a:pt x="243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35"/>
            <p:cNvSpPr/>
            <p:nvPr/>
          </p:nvSpPr>
          <p:spPr>
            <a:xfrm>
              <a:off x="3159375" y="609550"/>
              <a:ext cx="575325" cy="397600"/>
            </a:xfrm>
            <a:custGeom>
              <a:avLst/>
              <a:gdLst/>
              <a:ahLst/>
              <a:cxnLst/>
              <a:rect l="l" t="t" r="r" b="b"/>
              <a:pathLst>
                <a:path w="23013" h="15904" extrusionOk="0">
                  <a:moveTo>
                    <a:pt x="23013" y="0"/>
                  </a:moveTo>
                  <a:lnTo>
                    <a:pt x="1" y="15729"/>
                  </a:lnTo>
                  <a:cubicBezTo>
                    <a:pt x="78" y="15806"/>
                    <a:pt x="156" y="15806"/>
                    <a:pt x="253" y="15903"/>
                  </a:cubicBezTo>
                  <a:lnTo>
                    <a:pt x="23013" y="233"/>
                  </a:lnTo>
                  <a:lnTo>
                    <a:pt x="2301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35"/>
            <p:cNvSpPr/>
            <p:nvPr/>
          </p:nvSpPr>
          <p:spPr>
            <a:xfrm>
              <a:off x="3203925" y="657975"/>
              <a:ext cx="530775" cy="365150"/>
            </a:xfrm>
            <a:custGeom>
              <a:avLst/>
              <a:gdLst/>
              <a:ahLst/>
              <a:cxnLst/>
              <a:rect l="l" t="t" r="r" b="b"/>
              <a:pathLst>
                <a:path w="21231" h="14606" extrusionOk="0">
                  <a:moveTo>
                    <a:pt x="21231" y="0"/>
                  </a:moveTo>
                  <a:lnTo>
                    <a:pt x="1" y="14528"/>
                  </a:lnTo>
                  <a:cubicBezTo>
                    <a:pt x="156" y="14606"/>
                    <a:pt x="233" y="14606"/>
                    <a:pt x="311" y="14606"/>
                  </a:cubicBezTo>
                  <a:lnTo>
                    <a:pt x="21231" y="310"/>
                  </a:lnTo>
                  <a:lnTo>
                    <a:pt x="2123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35"/>
            <p:cNvSpPr/>
            <p:nvPr/>
          </p:nvSpPr>
          <p:spPr>
            <a:xfrm>
              <a:off x="3256225" y="712200"/>
              <a:ext cx="472200" cy="324975"/>
            </a:xfrm>
            <a:custGeom>
              <a:avLst/>
              <a:gdLst/>
              <a:ahLst/>
              <a:cxnLst/>
              <a:rect l="l" t="t" r="r" b="b"/>
              <a:pathLst>
                <a:path w="18888" h="12999" extrusionOk="0">
                  <a:moveTo>
                    <a:pt x="18887" y="1"/>
                  </a:moveTo>
                  <a:lnTo>
                    <a:pt x="1" y="12921"/>
                  </a:lnTo>
                  <a:cubicBezTo>
                    <a:pt x="156" y="12921"/>
                    <a:pt x="253" y="12998"/>
                    <a:pt x="408" y="12998"/>
                  </a:cubicBezTo>
                  <a:lnTo>
                    <a:pt x="18887" y="330"/>
                  </a:lnTo>
                  <a:lnTo>
                    <a:pt x="188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35"/>
            <p:cNvSpPr/>
            <p:nvPr/>
          </p:nvSpPr>
          <p:spPr>
            <a:xfrm>
              <a:off x="3318700" y="772750"/>
              <a:ext cx="393725" cy="270725"/>
            </a:xfrm>
            <a:custGeom>
              <a:avLst/>
              <a:gdLst/>
              <a:ahLst/>
              <a:cxnLst/>
              <a:rect l="l" t="t" r="r" b="b"/>
              <a:pathLst>
                <a:path w="15749" h="10829" extrusionOk="0">
                  <a:moveTo>
                    <a:pt x="15749" y="0"/>
                  </a:moveTo>
                  <a:lnTo>
                    <a:pt x="1" y="10828"/>
                  </a:lnTo>
                  <a:lnTo>
                    <a:pt x="485" y="10828"/>
                  </a:lnTo>
                  <a:lnTo>
                    <a:pt x="15671" y="407"/>
                  </a:lnTo>
                  <a:cubicBezTo>
                    <a:pt x="15671" y="252"/>
                    <a:pt x="15749" y="174"/>
                    <a:pt x="157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35"/>
            <p:cNvSpPr/>
            <p:nvPr/>
          </p:nvSpPr>
          <p:spPr>
            <a:xfrm>
              <a:off x="3399575" y="845375"/>
              <a:ext cx="280425" cy="191800"/>
            </a:xfrm>
            <a:custGeom>
              <a:avLst/>
              <a:gdLst/>
              <a:ahLst/>
              <a:cxnLst/>
              <a:rect l="l" t="t" r="r" b="b"/>
              <a:pathLst>
                <a:path w="11217" h="7672" extrusionOk="0">
                  <a:moveTo>
                    <a:pt x="11216" y="1"/>
                  </a:moveTo>
                  <a:lnTo>
                    <a:pt x="1" y="7671"/>
                  </a:lnTo>
                  <a:cubicBezTo>
                    <a:pt x="233" y="7594"/>
                    <a:pt x="407" y="7594"/>
                    <a:pt x="562" y="7594"/>
                  </a:cubicBezTo>
                  <a:lnTo>
                    <a:pt x="10887" y="485"/>
                  </a:lnTo>
                  <a:cubicBezTo>
                    <a:pt x="10984" y="330"/>
                    <a:pt x="11061" y="175"/>
                    <a:pt x="1121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15" name="Google Shape;2215;p35"/>
          <p:cNvGrpSpPr/>
          <p:nvPr/>
        </p:nvGrpSpPr>
        <p:grpSpPr>
          <a:xfrm>
            <a:off x="8236250" y="4715075"/>
            <a:ext cx="538025" cy="157800"/>
            <a:chOff x="2575325" y="1348650"/>
            <a:chExt cx="538025" cy="157800"/>
          </a:xfrm>
        </p:grpSpPr>
        <p:sp>
          <p:nvSpPr>
            <p:cNvPr id="2216" name="Google Shape;2216;p35"/>
            <p:cNvSpPr/>
            <p:nvPr/>
          </p:nvSpPr>
          <p:spPr>
            <a:xfrm>
              <a:off x="2575325" y="1348650"/>
              <a:ext cx="157800" cy="157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35"/>
            <p:cNvSpPr/>
            <p:nvPr/>
          </p:nvSpPr>
          <p:spPr>
            <a:xfrm>
              <a:off x="2765438" y="1348650"/>
              <a:ext cx="157800" cy="157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35"/>
            <p:cNvSpPr/>
            <p:nvPr/>
          </p:nvSpPr>
          <p:spPr>
            <a:xfrm>
              <a:off x="2955550" y="1348650"/>
              <a:ext cx="157800" cy="157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19" name="Google Shape;2219;p35"/>
          <p:cNvGrpSpPr/>
          <p:nvPr/>
        </p:nvGrpSpPr>
        <p:grpSpPr>
          <a:xfrm>
            <a:off x="7735464" y="-403388"/>
            <a:ext cx="925310" cy="943383"/>
            <a:chOff x="595389" y="1761100"/>
            <a:chExt cx="925310" cy="943383"/>
          </a:xfrm>
        </p:grpSpPr>
        <p:cxnSp>
          <p:nvCxnSpPr>
            <p:cNvPr id="2220" name="Google Shape;2220;p35"/>
            <p:cNvCxnSpPr/>
            <p:nvPr/>
          </p:nvCxnSpPr>
          <p:spPr>
            <a:xfrm>
              <a:off x="790199" y="2065118"/>
              <a:ext cx="730500" cy="587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21" name="Google Shape;2221;p35"/>
            <p:cNvCxnSpPr/>
            <p:nvPr/>
          </p:nvCxnSpPr>
          <p:spPr>
            <a:xfrm>
              <a:off x="595389" y="2117083"/>
              <a:ext cx="730500" cy="587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22" name="Google Shape;2222;p35"/>
            <p:cNvCxnSpPr/>
            <p:nvPr/>
          </p:nvCxnSpPr>
          <p:spPr>
            <a:xfrm>
              <a:off x="656919" y="1761100"/>
              <a:ext cx="730500" cy="587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223" name="Google Shape;2223;p35"/>
          <p:cNvGrpSpPr/>
          <p:nvPr/>
        </p:nvGrpSpPr>
        <p:grpSpPr>
          <a:xfrm>
            <a:off x="-577711" y="3820875"/>
            <a:ext cx="925310" cy="943383"/>
            <a:chOff x="595389" y="1761100"/>
            <a:chExt cx="925310" cy="943383"/>
          </a:xfrm>
        </p:grpSpPr>
        <p:cxnSp>
          <p:nvCxnSpPr>
            <p:cNvPr id="2224" name="Google Shape;2224;p35"/>
            <p:cNvCxnSpPr/>
            <p:nvPr/>
          </p:nvCxnSpPr>
          <p:spPr>
            <a:xfrm>
              <a:off x="790199" y="2065118"/>
              <a:ext cx="730500" cy="587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25" name="Google Shape;2225;p35"/>
            <p:cNvCxnSpPr/>
            <p:nvPr/>
          </p:nvCxnSpPr>
          <p:spPr>
            <a:xfrm>
              <a:off x="595389" y="2117083"/>
              <a:ext cx="730500" cy="587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26" name="Google Shape;2226;p35"/>
            <p:cNvCxnSpPr/>
            <p:nvPr/>
          </p:nvCxnSpPr>
          <p:spPr>
            <a:xfrm>
              <a:off x="656919" y="1761100"/>
              <a:ext cx="730500" cy="587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227" name="Google Shape;2227;p35"/>
          <p:cNvGrpSpPr/>
          <p:nvPr/>
        </p:nvGrpSpPr>
        <p:grpSpPr>
          <a:xfrm>
            <a:off x="305597" y="213225"/>
            <a:ext cx="1584577" cy="196549"/>
            <a:chOff x="750197" y="155825"/>
            <a:chExt cx="1584577" cy="196549"/>
          </a:xfrm>
        </p:grpSpPr>
        <p:sp>
          <p:nvSpPr>
            <p:cNvPr id="2228" name="Google Shape;2228;p35"/>
            <p:cNvSpPr/>
            <p:nvPr/>
          </p:nvSpPr>
          <p:spPr>
            <a:xfrm rot="-5400000">
              <a:off x="2093744" y="299443"/>
              <a:ext cx="52930" cy="52930"/>
            </a:xfrm>
            <a:custGeom>
              <a:avLst/>
              <a:gdLst/>
              <a:ahLst/>
              <a:cxnLst/>
              <a:rect l="l" t="t" r="r" b="b"/>
              <a:pathLst>
                <a:path w="1221" h="1221" extrusionOk="0">
                  <a:moveTo>
                    <a:pt x="659" y="0"/>
                  </a:moveTo>
                  <a:cubicBezTo>
                    <a:pt x="252" y="0"/>
                    <a:pt x="0" y="252"/>
                    <a:pt x="0" y="640"/>
                  </a:cubicBezTo>
                  <a:cubicBezTo>
                    <a:pt x="0" y="969"/>
                    <a:pt x="252" y="1221"/>
                    <a:pt x="659" y="1221"/>
                  </a:cubicBezTo>
                  <a:cubicBezTo>
                    <a:pt x="969" y="1221"/>
                    <a:pt x="1221" y="969"/>
                    <a:pt x="1221" y="640"/>
                  </a:cubicBezTo>
                  <a:cubicBezTo>
                    <a:pt x="1221" y="252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35"/>
            <p:cNvSpPr/>
            <p:nvPr/>
          </p:nvSpPr>
          <p:spPr>
            <a:xfrm rot="-5400000">
              <a:off x="1915294" y="299855"/>
              <a:ext cx="52930" cy="52107"/>
            </a:xfrm>
            <a:custGeom>
              <a:avLst/>
              <a:gdLst/>
              <a:ahLst/>
              <a:cxnLst/>
              <a:rect l="l" t="t" r="r" b="b"/>
              <a:pathLst>
                <a:path w="1221" h="1202" extrusionOk="0">
                  <a:moveTo>
                    <a:pt x="659" y="1"/>
                  </a:moveTo>
                  <a:cubicBezTo>
                    <a:pt x="252" y="1"/>
                    <a:pt x="0" y="233"/>
                    <a:pt x="0" y="563"/>
                  </a:cubicBezTo>
                  <a:cubicBezTo>
                    <a:pt x="0" y="969"/>
                    <a:pt x="252" y="1202"/>
                    <a:pt x="659" y="1202"/>
                  </a:cubicBezTo>
                  <a:cubicBezTo>
                    <a:pt x="969" y="1202"/>
                    <a:pt x="1221" y="969"/>
                    <a:pt x="1221" y="563"/>
                  </a:cubicBezTo>
                  <a:cubicBezTo>
                    <a:pt x="1221" y="233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35"/>
            <p:cNvSpPr/>
            <p:nvPr/>
          </p:nvSpPr>
          <p:spPr>
            <a:xfrm rot="-5400000">
              <a:off x="1735196" y="297753"/>
              <a:ext cx="52930" cy="56312"/>
            </a:xfrm>
            <a:custGeom>
              <a:avLst/>
              <a:gdLst/>
              <a:ahLst/>
              <a:cxnLst/>
              <a:rect l="l" t="t" r="r" b="b"/>
              <a:pathLst>
                <a:path w="1221" h="1299" extrusionOk="0">
                  <a:moveTo>
                    <a:pt x="659" y="0"/>
                  </a:moveTo>
                  <a:cubicBezTo>
                    <a:pt x="252" y="0"/>
                    <a:pt x="0" y="330"/>
                    <a:pt x="0" y="640"/>
                  </a:cubicBezTo>
                  <a:cubicBezTo>
                    <a:pt x="0" y="969"/>
                    <a:pt x="252" y="1298"/>
                    <a:pt x="659" y="1298"/>
                  </a:cubicBezTo>
                  <a:cubicBezTo>
                    <a:pt x="969" y="1298"/>
                    <a:pt x="1221" y="969"/>
                    <a:pt x="1221" y="640"/>
                  </a:cubicBezTo>
                  <a:cubicBezTo>
                    <a:pt x="1221" y="330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35"/>
            <p:cNvSpPr/>
            <p:nvPr/>
          </p:nvSpPr>
          <p:spPr>
            <a:xfrm rot="-5400000">
              <a:off x="1556334" y="297753"/>
              <a:ext cx="52930" cy="56312"/>
            </a:xfrm>
            <a:custGeom>
              <a:avLst/>
              <a:gdLst/>
              <a:ahLst/>
              <a:cxnLst/>
              <a:rect l="l" t="t" r="r" b="b"/>
              <a:pathLst>
                <a:path w="1221" h="1299" extrusionOk="0">
                  <a:moveTo>
                    <a:pt x="659" y="0"/>
                  </a:moveTo>
                  <a:cubicBezTo>
                    <a:pt x="252" y="0"/>
                    <a:pt x="0" y="330"/>
                    <a:pt x="0" y="659"/>
                  </a:cubicBezTo>
                  <a:cubicBezTo>
                    <a:pt x="0" y="969"/>
                    <a:pt x="252" y="1298"/>
                    <a:pt x="659" y="1298"/>
                  </a:cubicBezTo>
                  <a:cubicBezTo>
                    <a:pt x="969" y="1298"/>
                    <a:pt x="1221" y="969"/>
                    <a:pt x="1221" y="659"/>
                  </a:cubicBezTo>
                  <a:cubicBezTo>
                    <a:pt x="1221" y="330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35"/>
            <p:cNvSpPr/>
            <p:nvPr/>
          </p:nvSpPr>
          <p:spPr>
            <a:xfrm rot="-5400000">
              <a:off x="1378296" y="297753"/>
              <a:ext cx="52930" cy="56312"/>
            </a:xfrm>
            <a:custGeom>
              <a:avLst/>
              <a:gdLst/>
              <a:ahLst/>
              <a:cxnLst/>
              <a:rect l="l" t="t" r="r" b="b"/>
              <a:pathLst>
                <a:path w="1221" h="1299" extrusionOk="0">
                  <a:moveTo>
                    <a:pt x="659" y="1"/>
                  </a:moveTo>
                  <a:cubicBezTo>
                    <a:pt x="252" y="1"/>
                    <a:pt x="0" y="330"/>
                    <a:pt x="0" y="640"/>
                  </a:cubicBezTo>
                  <a:cubicBezTo>
                    <a:pt x="0" y="969"/>
                    <a:pt x="252" y="1299"/>
                    <a:pt x="659" y="1299"/>
                  </a:cubicBezTo>
                  <a:cubicBezTo>
                    <a:pt x="969" y="1299"/>
                    <a:pt x="1221" y="969"/>
                    <a:pt x="1221" y="640"/>
                  </a:cubicBezTo>
                  <a:cubicBezTo>
                    <a:pt x="1221" y="330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35"/>
            <p:cNvSpPr/>
            <p:nvPr/>
          </p:nvSpPr>
          <p:spPr>
            <a:xfrm rot="-5400000">
              <a:off x="1197765" y="299422"/>
              <a:ext cx="52930" cy="52974"/>
            </a:xfrm>
            <a:custGeom>
              <a:avLst/>
              <a:gdLst/>
              <a:ahLst/>
              <a:cxnLst/>
              <a:rect l="l" t="t" r="r" b="b"/>
              <a:pathLst>
                <a:path w="1221" h="1222" extrusionOk="0">
                  <a:moveTo>
                    <a:pt x="659" y="1"/>
                  </a:moveTo>
                  <a:cubicBezTo>
                    <a:pt x="252" y="1"/>
                    <a:pt x="0" y="253"/>
                    <a:pt x="0" y="660"/>
                  </a:cubicBezTo>
                  <a:cubicBezTo>
                    <a:pt x="0" y="970"/>
                    <a:pt x="252" y="1221"/>
                    <a:pt x="659" y="1221"/>
                  </a:cubicBezTo>
                  <a:cubicBezTo>
                    <a:pt x="969" y="1221"/>
                    <a:pt x="1221" y="970"/>
                    <a:pt x="1221" y="660"/>
                  </a:cubicBezTo>
                  <a:cubicBezTo>
                    <a:pt x="1221" y="253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35"/>
            <p:cNvSpPr/>
            <p:nvPr/>
          </p:nvSpPr>
          <p:spPr>
            <a:xfrm rot="-5400000">
              <a:off x="1019336" y="299855"/>
              <a:ext cx="52930" cy="52107"/>
            </a:xfrm>
            <a:custGeom>
              <a:avLst/>
              <a:gdLst/>
              <a:ahLst/>
              <a:cxnLst/>
              <a:rect l="l" t="t" r="r" b="b"/>
              <a:pathLst>
                <a:path w="1221" h="1202" extrusionOk="0">
                  <a:moveTo>
                    <a:pt x="659" y="0"/>
                  </a:moveTo>
                  <a:cubicBezTo>
                    <a:pt x="252" y="0"/>
                    <a:pt x="0" y="233"/>
                    <a:pt x="0" y="640"/>
                  </a:cubicBezTo>
                  <a:cubicBezTo>
                    <a:pt x="0" y="969"/>
                    <a:pt x="252" y="1201"/>
                    <a:pt x="659" y="1201"/>
                  </a:cubicBezTo>
                  <a:cubicBezTo>
                    <a:pt x="969" y="1201"/>
                    <a:pt x="1221" y="969"/>
                    <a:pt x="1221" y="640"/>
                  </a:cubicBezTo>
                  <a:cubicBezTo>
                    <a:pt x="1221" y="233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35"/>
            <p:cNvSpPr/>
            <p:nvPr/>
          </p:nvSpPr>
          <p:spPr>
            <a:xfrm rot="-5400000">
              <a:off x="840886" y="299443"/>
              <a:ext cx="52930" cy="52930"/>
            </a:xfrm>
            <a:custGeom>
              <a:avLst/>
              <a:gdLst/>
              <a:ahLst/>
              <a:cxnLst/>
              <a:rect l="l" t="t" r="r" b="b"/>
              <a:pathLst>
                <a:path w="1221" h="1221" extrusionOk="0">
                  <a:moveTo>
                    <a:pt x="659" y="1"/>
                  </a:moveTo>
                  <a:cubicBezTo>
                    <a:pt x="252" y="1"/>
                    <a:pt x="0" y="252"/>
                    <a:pt x="0" y="582"/>
                  </a:cubicBezTo>
                  <a:cubicBezTo>
                    <a:pt x="0" y="969"/>
                    <a:pt x="252" y="1221"/>
                    <a:pt x="659" y="1221"/>
                  </a:cubicBezTo>
                  <a:cubicBezTo>
                    <a:pt x="969" y="1221"/>
                    <a:pt x="1221" y="969"/>
                    <a:pt x="1221" y="582"/>
                  </a:cubicBezTo>
                  <a:cubicBezTo>
                    <a:pt x="1221" y="252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35"/>
            <p:cNvSpPr/>
            <p:nvPr/>
          </p:nvSpPr>
          <p:spPr>
            <a:xfrm rot="-5400000">
              <a:off x="2181051" y="155825"/>
              <a:ext cx="56312" cy="56312"/>
            </a:xfrm>
            <a:custGeom>
              <a:avLst/>
              <a:gdLst/>
              <a:ahLst/>
              <a:cxnLst/>
              <a:rect l="l" t="t" r="r" b="b"/>
              <a:pathLst>
                <a:path w="1299" h="1299" extrusionOk="0">
                  <a:moveTo>
                    <a:pt x="640" y="1"/>
                  </a:moveTo>
                  <a:cubicBezTo>
                    <a:pt x="330" y="1"/>
                    <a:pt x="0" y="330"/>
                    <a:pt x="0" y="659"/>
                  </a:cubicBezTo>
                  <a:cubicBezTo>
                    <a:pt x="0" y="969"/>
                    <a:pt x="330" y="1299"/>
                    <a:pt x="640" y="1299"/>
                  </a:cubicBezTo>
                  <a:cubicBezTo>
                    <a:pt x="969" y="1299"/>
                    <a:pt x="1298" y="969"/>
                    <a:pt x="1298" y="659"/>
                  </a:cubicBezTo>
                  <a:cubicBezTo>
                    <a:pt x="1298" y="330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35"/>
            <p:cNvSpPr/>
            <p:nvPr/>
          </p:nvSpPr>
          <p:spPr>
            <a:xfrm rot="-5400000">
              <a:off x="2000953" y="157927"/>
              <a:ext cx="56312" cy="52107"/>
            </a:xfrm>
            <a:custGeom>
              <a:avLst/>
              <a:gdLst/>
              <a:ahLst/>
              <a:cxnLst/>
              <a:rect l="l" t="t" r="r" b="b"/>
              <a:pathLst>
                <a:path w="1299" h="1202" extrusionOk="0">
                  <a:moveTo>
                    <a:pt x="640" y="0"/>
                  </a:moveTo>
                  <a:cubicBezTo>
                    <a:pt x="330" y="0"/>
                    <a:pt x="0" y="233"/>
                    <a:pt x="0" y="640"/>
                  </a:cubicBezTo>
                  <a:cubicBezTo>
                    <a:pt x="0" y="969"/>
                    <a:pt x="330" y="1201"/>
                    <a:pt x="640" y="1201"/>
                  </a:cubicBezTo>
                  <a:cubicBezTo>
                    <a:pt x="969" y="1201"/>
                    <a:pt x="1298" y="969"/>
                    <a:pt x="1298" y="640"/>
                  </a:cubicBezTo>
                  <a:cubicBezTo>
                    <a:pt x="1298" y="233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35"/>
            <p:cNvSpPr/>
            <p:nvPr/>
          </p:nvSpPr>
          <p:spPr>
            <a:xfrm rot="-5400000">
              <a:off x="1822503" y="157515"/>
              <a:ext cx="56312" cy="52930"/>
            </a:xfrm>
            <a:custGeom>
              <a:avLst/>
              <a:gdLst/>
              <a:ahLst/>
              <a:cxnLst/>
              <a:rect l="l" t="t" r="r" b="b"/>
              <a:pathLst>
                <a:path w="1299" h="1221" extrusionOk="0">
                  <a:moveTo>
                    <a:pt x="640" y="0"/>
                  </a:moveTo>
                  <a:cubicBezTo>
                    <a:pt x="330" y="0"/>
                    <a:pt x="0" y="252"/>
                    <a:pt x="0" y="562"/>
                  </a:cubicBezTo>
                  <a:cubicBezTo>
                    <a:pt x="0" y="969"/>
                    <a:pt x="330" y="1221"/>
                    <a:pt x="640" y="1221"/>
                  </a:cubicBezTo>
                  <a:cubicBezTo>
                    <a:pt x="969" y="1221"/>
                    <a:pt x="1298" y="969"/>
                    <a:pt x="1298" y="562"/>
                  </a:cubicBezTo>
                  <a:cubicBezTo>
                    <a:pt x="1298" y="252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35"/>
            <p:cNvSpPr/>
            <p:nvPr/>
          </p:nvSpPr>
          <p:spPr>
            <a:xfrm rot="-5400000">
              <a:off x="1644053" y="157927"/>
              <a:ext cx="56312" cy="52107"/>
            </a:xfrm>
            <a:custGeom>
              <a:avLst/>
              <a:gdLst/>
              <a:ahLst/>
              <a:cxnLst/>
              <a:rect l="l" t="t" r="r" b="b"/>
              <a:pathLst>
                <a:path w="1299" h="1202" extrusionOk="0">
                  <a:moveTo>
                    <a:pt x="640" y="1"/>
                  </a:moveTo>
                  <a:cubicBezTo>
                    <a:pt x="330" y="1"/>
                    <a:pt x="0" y="233"/>
                    <a:pt x="0" y="563"/>
                  </a:cubicBezTo>
                  <a:cubicBezTo>
                    <a:pt x="0" y="969"/>
                    <a:pt x="330" y="1202"/>
                    <a:pt x="640" y="1202"/>
                  </a:cubicBezTo>
                  <a:cubicBezTo>
                    <a:pt x="969" y="1202"/>
                    <a:pt x="1298" y="969"/>
                    <a:pt x="1298" y="563"/>
                  </a:cubicBezTo>
                  <a:cubicBezTo>
                    <a:pt x="1298" y="233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35"/>
            <p:cNvSpPr/>
            <p:nvPr/>
          </p:nvSpPr>
          <p:spPr>
            <a:xfrm rot="-5400000">
              <a:off x="1463955" y="155825"/>
              <a:ext cx="56312" cy="56312"/>
            </a:xfrm>
            <a:custGeom>
              <a:avLst/>
              <a:gdLst/>
              <a:ahLst/>
              <a:cxnLst/>
              <a:rect l="l" t="t" r="r" b="b"/>
              <a:pathLst>
                <a:path w="1299" h="1299" extrusionOk="0">
                  <a:moveTo>
                    <a:pt x="640" y="0"/>
                  </a:moveTo>
                  <a:cubicBezTo>
                    <a:pt x="330" y="0"/>
                    <a:pt x="0" y="330"/>
                    <a:pt x="0" y="640"/>
                  </a:cubicBezTo>
                  <a:cubicBezTo>
                    <a:pt x="0" y="969"/>
                    <a:pt x="330" y="1298"/>
                    <a:pt x="640" y="1298"/>
                  </a:cubicBezTo>
                  <a:cubicBezTo>
                    <a:pt x="969" y="1298"/>
                    <a:pt x="1298" y="969"/>
                    <a:pt x="1298" y="640"/>
                  </a:cubicBezTo>
                  <a:cubicBezTo>
                    <a:pt x="1298" y="330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35"/>
            <p:cNvSpPr/>
            <p:nvPr/>
          </p:nvSpPr>
          <p:spPr>
            <a:xfrm rot="-5400000">
              <a:off x="1285505" y="156237"/>
              <a:ext cx="56312" cy="55488"/>
            </a:xfrm>
            <a:custGeom>
              <a:avLst/>
              <a:gdLst/>
              <a:ahLst/>
              <a:cxnLst/>
              <a:rect l="l" t="t" r="r" b="b"/>
              <a:pathLst>
                <a:path w="1299" h="1280" extrusionOk="0">
                  <a:moveTo>
                    <a:pt x="640" y="1"/>
                  </a:moveTo>
                  <a:cubicBezTo>
                    <a:pt x="330" y="1"/>
                    <a:pt x="0" y="311"/>
                    <a:pt x="0" y="640"/>
                  </a:cubicBezTo>
                  <a:cubicBezTo>
                    <a:pt x="0" y="969"/>
                    <a:pt x="330" y="1279"/>
                    <a:pt x="640" y="1279"/>
                  </a:cubicBezTo>
                  <a:cubicBezTo>
                    <a:pt x="969" y="1279"/>
                    <a:pt x="1298" y="969"/>
                    <a:pt x="1298" y="640"/>
                  </a:cubicBezTo>
                  <a:cubicBezTo>
                    <a:pt x="1298" y="311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35"/>
            <p:cNvSpPr/>
            <p:nvPr/>
          </p:nvSpPr>
          <p:spPr>
            <a:xfrm rot="-5400000">
              <a:off x="1107055" y="155825"/>
              <a:ext cx="56312" cy="56312"/>
            </a:xfrm>
            <a:custGeom>
              <a:avLst/>
              <a:gdLst/>
              <a:ahLst/>
              <a:cxnLst/>
              <a:rect l="l" t="t" r="r" b="b"/>
              <a:pathLst>
                <a:path w="1299" h="1299" extrusionOk="0">
                  <a:moveTo>
                    <a:pt x="640" y="1"/>
                  </a:moveTo>
                  <a:cubicBezTo>
                    <a:pt x="330" y="1"/>
                    <a:pt x="0" y="330"/>
                    <a:pt x="0" y="640"/>
                  </a:cubicBezTo>
                  <a:cubicBezTo>
                    <a:pt x="0" y="970"/>
                    <a:pt x="330" y="1299"/>
                    <a:pt x="640" y="1299"/>
                  </a:cubicBezTo>
                  <a:cubicBezTo>
                    <a:pt x="969" y="1299"/>
                    <a:pt x="1298" y="970"/>
                    <a:pt x="1298" y="640"/>
                  </a:cubicBezTo>
                  <a:cubicBezTo>
                    <a:pt x="1298" y="330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35"/>
            <p:cNvSpPr/>
            <p:nvPr/>
          </p:nvSpPr>
          <p:spPr>
            <a:xfrm rot="-5400000">
              <a:off x="926957" y="157927"/>
              <a:ext cx="56312" cy="52107"/>
            </a:xfrm>
            <a:custGeom>
              <a:avLst/>
              <a:gdLst/>
              <a:ahLst/>
              <a:cxnLst/>
              <a:rect l="l" t="t" r="r" b="b"/>
              <a:pathLst>
                <a:path w="1299" h="1202" extrusionOk="0">
                  <a:moveTo>
                    <a:pt x="640" y="0"/>
                  </a:moveTo>
                  <a:cubicBezTo>
                    <a:pt x="330" y="0"/>
                    <a:pt x="0" y="233"/>
                    <a:pt x="0" y="640"/>
                  </a:cubicBezTo>
                  <a:cubicBezTo>
                    <a:pt x="0" y="969"/>
                    <a:pt x="330" y="1201"/>
                    <a:pt x="640" y="1201"/>
                  </a:cubicBezTo>
                  <a:cubicBezTo>
                    <a:pt x="969" y="1201"/>
                    <a:pt x="1298" y="969"/>
                    <a:pt x="1298" y="640"/>
                  </a:cubicBezTo>
                  <a:cubicBezTo>
                    <a:pt x="1298" y="233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35"/>
            <p:cNvSpPr/>
            <p:nvPr/>
          </p:nvSpPr>
          <p:spPr>
            <a:xfrm rot="-5400000">
              <a:off x="748507" y="157515"/>
              <a:ext cx="56312" cy="52930"/>
            </a:xfrm>
            <a:custGeom>
              <a:avLst/>
              <a:gdLst/>
              <a:ahLst/>
              <a:cxnLst/>
              <a:rect l="l" t="t" r="r" b="b"/>
              <a:pathLst>
                <a:path w="1299" h="1221" extrusionOk="0">
                  <a:moveTo>
                    <a:pt x="640" y="1"/>
                  </a:moveTo>
                  <a:cubicBezTo>
                    <a:pt x="330" y="1"/>
                    <a:pt x="0" y="252"/>
                    <a:pt x="0" y="562"/>
                  </a:cubicBezTo>
                  <a:cubicBezTo>
                    <a:pt x="0" y="969"/>
                    <a:pt x="330" y="1221"/>
                    <a:pt x="640" y="1221"/>
                  </a:cubicBezTo>
                  <a:cubicBezTo>
                    <a:pt x="969" y="1221"/>
                    <a:pt x="1298" y="969"/>
                    <a:pt x="1298" y="562"/>
                  </a:cubicBezTo>
                  <a:cubicBezTo>
                    <a:pt x="1298" y="252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35"/>
            <p:cNvSpPr/>
            <p:nvPr/>
          </p:nvSpPr>
          <p:spPr>
            <a:xfrm rot="-5400000">
              <a:off x="2281844" y="299443"/>
              <a:ext cx="52930" cy="52930"/>
            </a:xfrm>
            <a:custGeom>
              <a:avLst/>
              <a:gdLst/>
              <a:ahLst/>
              <a:cxnLst/>
              <a:rect l="l" t="t" r="r" b="b"/>
              <a:pathLst>
                <a:path w="1221" h="1221" extrusionOk="0">
                  <a:moveTo>
                    <a:pt x="659" y="0"/>
                  </a:moveTo>
                  <a:cubicBezTo>
                    <a:pt x="252" y="0"/>
                    <a:pt x="0" y="252"/>
                    <a:pt x="0" y="640"/>
                  </a:cubicBezTo>
                  <a:cubicBezTo>
                    <a:pt x="0" y="969"/>
                    <a:pt x="252" y="1221"/>
                    <a:pt x="659" y="1221"/>
                  </a:cubicBezTo>
                  <a:cubicBezTo>
                    <a:pt x="969" y="1221"/>
                    <a:pt x="1221" y="969"/>
                    <a:pt x="1221" y="640"/>
                  </a:cubicBezTo>
                  <a:cubicBezTo>
                    <a:pt x="1221" y="252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46" name="Google Shape;2246;p35"/>
          <p:cNvGrpSpPr/>
          <p:nvPr/>
        </p:nvGrpSpPr>
        <p:grpSpPr>
          <a:xfrm>
            <a:off x="8313670" y="2728488"/>
            <a:ext cx="1656312" cy="1660374"/>
            <a:chOff x="2929375" y="236175"/>
            <a:chExt cx="805325" cy="807300"/>
          </a:xfrm>
        </p:grpSpPr>
        <p:sp>
          <p:nvSpPr>
            <p:cNvPr id="2247" name="Google Shape;2247;p35"/>
            <p:cNvSpPr/>
            <p:nvPr/>
          </p:nvSpPr>
          <p:spPr>
            <a:xfrm>
              <a:off x="2986025" y="241975"/>
              <a:ext cx="280400" cy="191800"/>
            </a:xfrm>
            <a:custGeom>
              <a:avLst/>
              <a:gdLst/>
              <a:ahLst/>
              <a:cxnLst/>
              <a:rect l="l" t="t" r="r" b="b"/>
              <a:pathLst>
                <a:path w="11216" h="7672" extrusionOk="0">
                  <a:moveTo>
                    <a:pt x="11216" y="1"/>
                  </a:moveTo>
                  <a:cubicBezTo>
                    <a:pt x="10964" y="1"/>
                    <a:pt x="10809" y="98"/>
                    <a:pt x="10577" y="98"/>
                  </a:cubicBezTo>
                  <a:lnTo>
                    <a:pt x="310" y="7110"/>
                  </a:lnTo>
                  <a:cubicBezTo>
                    <a:pt x="233" y="7265"/>
                    <a:pt x="155" y="7439"/>
                    <a:pt x="0" y="7672"/>
                  </a:cubicBezTo>
                  <a:lnTo>
                    <a:pt x="1121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2248;p35"/>
            <p:cNvSpPr/>
            <p:nvPr/>
          </p:nvSpPr>
          <p:spPr>
            <a:xfrm>
              <a:off x="2951650" y="236175"/>
              <a:ext cx="395650" cy="270250"/>
            </a:xfrm>
            <a:custGeom>
              <a:avLst/>
              <a:gdLst/>
              <a:ahLst/>
              <a:cxnLst/>
              <a:rect l="l" t="t" r="r" b="b"/>
              <a:pathLst>
                <a:path w="15826" h="10810" extrusionOk="0">
                  <a:moveTo>
                    <a:pt x="15341" y="1"/>
                  </a:moveTo>
                  <a:lnTo>
                    <a:pt x="155" y="10402"/>
                  </a:lnTo>
                  <a:cubicBezTo>
                    <a:pt x="155" y="10499"/>
                    <a:pt x="78" y="10654"/>
                    <a:pt x="0" y="10809"/>
                  </a:cubicBezTo>
                  <a:lnTo>
                    <a:pt x="1582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35"/>
            <p:cNvSpPr/>
            <p:nvPr/>
          </p:nvSpPr>
          <p:spPr>
            <a:xfrm>
              <a:off x="2935650" y="241975"/>
              <a:ext cx="472175" cy="324975"/>
            </a:xfrm>
            <a:custGeom>
              <a:avLst/>
              <a:gdLst/>
              <a:ahLst/>
              <a:cxnLst/>
              <a:rect l="l" t="t" r="r" b="b"/>
              <a:pathLst>
                <a:path w="18887" h="12999" extrusionOk="0">
                  <a:moveTo>
                    <a:pt x="18558" y="1"/>
                  </a:moveTo>
                  <a:lnTo>
                    <a:pt x="78" y="12689"/>
                  </a:lnTo>
                  <a:cubicBezTo>
                    <a:pt x="78" y="12766"/>
                    <a:pt x="78" y="12844"/>
                    <a:pt x="1" y="12999"/>
                  </a:cubicBezTo>
                  <a:lnTo>
                    <a:pt x="18887" y="98"/>
                  </a:lnTo>
                  <a:cubicBezTo>
                    <a:pt x="18790" y="1"/>
                    <a:pt x="18713" y="1"/>
                    <a:pt x="185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35"/>
            <p:cNvSpPr/>
            <p:nvPr/>
          </p:nvSpPr>
          <p:spPr>
            <a:xfrm>
              <a:off x="2929375" y="254100"/>
              <a:ext cx="530750" cy="367575"/>
            </a:xfrm>
            <a:custGeom>
              <a:avLst/>
              <a:gdLst/>
              <a:ahLst/>
              <a:cxnLst/>
              <a:rect l="l" t="t" r="r" b="b"/>
              <a:pathLst>
                <a:path w="21230" h="14703" extrusionOk="0">
                  <a:moveTo>
                    <a:pt x="20978" y="0"/>
                  </a:moveTo>
                  <a:lnTo>
                    <a:pt x="77" y="14373"/>
                  </a:lnTo>
                  <a:cubicBezTo>
                    <a:pt x="77" y="14451"/>
                    <a:pt x="0" y="14528"/>
                    <a:pt x="0" y="14702"/>
                  </a:cubicBezTo>
                  <a:lnTo>
                    <a:pt x="21230" y="97"/>
                  </a:lnTo>
                  <a:cubicBezTo>
                    <a:pt x="21152" y="97"/>
                    <a:pt x="21075" y="97"/>
                    <a:pt x="209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35"/>
            <p:cNvSpPr/>
            <p:nvPr/>
          </p:nvSpPr>
          <p:spPr>
            <a:xfrm>
              <a:off x="2929375" y="272500"/>
              <a:ext cx="577250" cy="397600"/>
            </a:xfrm>
            <a:custGeom>
              <a:avLst/>
              <a:gdLst/>
              <a:ahLst/>
              <a:cxnLst/>
              <a:rect l="l" t="t" r="r" b="b"/>
              <a:pathLst>
                <a:path w="23090" h="15904" extrusionOk="0">
                  <a:moveTo>
                    <a:pt x="22838" y="0"/>
                  </a:moveTo>
                  <a:lnTo>
                    <a:pt x="0" y="15574"/>
                  </a:lnTo>
                  <a:cubicBezTo>
                    <a:pt x="77" y="15729"/>
                    <a:pt x="77" y="15826"/>
                    <a:pt x="77" y="15903"/>
                  </a:cubicBezTo>
                  <a:lnTo>
                    <a:pt x="23089" y="155"/>
                  </a:lnTo>
                  <a:cubicBezTo>
                    <a:pt x="23012" y="78"/>
                    <a:pt x="22915" y="78"/>
                    <a:pt x="2283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35"/>
            <p:cNvSpPr/>
            <p:nvPr/>
          </p:nvSpPr>
          <p:spPr>
            <a:xfrm>
              <a:off x="2935650" y="294775"/>
              <a:ext cx="611175" cy="421825"/>
            </a:xfrm>
            <a:custGeom>
              <a:avLst/>
              <a:gdLst/>
              <a:ahLst/>
              <a:cxnLst/>
              <a:rect l="l" t="t" r="r" b="b"/>
              <a:pathLst>
                <a:path w="24447" h="16873" extrusionOk="0">
                  <a:moveTo>
                    <a:pt x="24214" y="0"/>
                  </a:moveTo>
                  <a:lnTo>
                    <a:pt x="1" y="16543"/>
                  </a:lnTo>
                  <a:cubicBezTo>
                    <a:pt x="1" y="16620"/>
                    <a:pt x="1" y="16698"/>
                    <a:pt x="78" y="16872"/>
                  </a:cubicBezTo>
                  <a:lnTo>
                    <a:pt x="24446" y="155"/>
                  </a:lnTo>
                  <a:cubicBezTo>
                    <a:pt x="24369" y="78"/>
                    <a:pt x="24291" y="0"/>
                    <a:pt x="242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35"/>
            <p:cNvSpPr/>
            <p:nvPr/>
          </p:nvSpPr>
          <p:spPr>
            <a:xfrm>
              <a:off x="2945350" y="318975"/>
              <a:ext cx="637775" cy="439750"/>
            </a:xfrm>
            <a:custGeom>
              <a:avLst/>
              <a:gdLst/>
              <a:ahLst/>
              <a:cxnLst/>
              <a:rect l="l" t="t" r="r" b="b"/>
              <a:pathLst>
                <a:path w="25511" h="17590" extrusionOk="0">
                  <a:moveTo>
                    <a:pt x="25279" y="1"/>
                  </a:moveTo>
                  <a:lnTo>
                    <a:pt x="0" y="17357"/>
                  </a:lnTo>
                  <a:cubicBezTo>
                    <a:pt x="0" y="17434"/>
                    <a:pt x="97" y="17512"/>
                    <a:pt x="97" y="17589"/>
                  </a:cubicBezTo>
                  <a:lnTo>
                    <a:pt x="25511" y="156"/>
                  </a:lnTo>
                  <a:cubicBezTo>
                    <a:pt x="25434" y="78"/>
                    <a:pt x="25356" y="78"/>
                    <a:pt x="2527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35"/>
            <p:cNvSpPr/>
            <p:nvPr/>
          </p:nvSpPr>
          <p:spPr>
            <a:xfrm>
              <a:off x="2959875" y="347075"/>
              <a:ext cx="655700" cy="449900"/>
            </a:xfrm>
            <a:custGeom>
              <a:avLst/>
              <a:gdLst/>
              <a:ahLst/>
              <a:cxnLst/>
              <a:rect l="l" t="t" r="r" b="b"/>
              <a:pathLst>
                <a:path w="26228" h="17996" extrusionOk="0">
                  <a:moveTo>
                    <a:pt x="25976" y="0"/>
                  </a:moveTo>
                  <a:lnTo>
                    <a:pt x="0" y="17763"/>
                  </a:lnTo>
                  <a:cubicBezTo>
                    <a:pt x="0" y="17841"/>
                    <a:pt x="78" y="17918"/>
                    <a:pt x="78" y="17996"/>
                  </a:cubicBezTo>
                  <a:lnTo>
                    <a:pt x="26228" y="155"/>
                  </a:lnTo>
                  <a:cubicBezTo>
                    <a:pt x="26150" y="78"/>
                    <a:pt x="26053" y="0"/>
                    <a:pt x="259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35"/>
            <p:cNvSpPr/>
            <p:nvPr/>
          </p:nvSpPr>
          <p:spPr>
            <a:xfrm>
              <a:off x="2977800" y="377575"/>
              <a:ext cx="663925" cy="457650"/>
            </a:xfrm>
            <a:custGeom>
              <a:avLst/>
              <a:gdLst/>
              <a:ahLst/>
              <a:cxnLst/>
              <a:rect l="l" t="t" r="r" b="b"/>
              <a:pathLst>
                <a:path w="26557" h="18306" extrusionOk="0">
                  <a:moveTo>
                    <a:pt x="26402" y="1"/>
                  </a:moveTo>
                  <a:lnTo>
                    <a:pt x="0" y="18073"/>
                  </a:lnTo>
                  <a:cubicBezTo>
                    <a:pt x="0" y="18151"/>
                    <a:pt x="78" y="18228"/>
                    <a:pt x="78" y="18306"/>
                  </a:cubicBezTo>
                  <a:lnTo>
                    <a:pt x="26557" y="156"/>
                  </a:lnTo>
                  <a:cubicBezTo>
                    <a:pt x="26557" y="78"/>
                    <a:pt x="26479" y="1"/>
                    <a:pt x="2640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35"/>
            <p:cNvSpPr/>
            <p:nvPr/>
          </p:nvSpPr>
          <p:spPr>
            <a:xfrm>
              <a:off x="2998125" y="409550"/>
              <a:ext cx="669750" cy="460075"/>
            </a:xfrm>
            <a:custGeom>
              <a:avLst/>
              <a:gdLst/>
              <a:ahLst/>
              <a:cxnLst/>
              <a:rect l="l" t="t" r="r" b="b"/>
              <a:pathLst>
                <a:path w="26790" h="18403" extrusionOk="0">
                  <a:moveTo>
                    <a:pt x="26635" y="0"/>
                  </a:moveTo>
                  <a:lnTo>
                    <a:pt x="1" y="18170"/>
                  </a:lnTo>
                  <a:cubicBezTo>
                    <a:pt x="78" y="18247"/>
                    <a:pt x="78" y="18247"/>
                    <a:pt x="78" y="18325"/>
                  </a:cubicBezTo>
                  <a:lnTo>
                    <a:pt x="156" y="18402"/>
                  </a:lnTo>
                  <a:lnTo>
                    <a:pt x="26790" y="174"/>
                  </a:lnTo>
                  <a:cubicBezTo>
                    <a:pt x="26712" y="174"/>
                    <a:pt x="26712" y="78"/>
                    <a:pt x="26712" y="78"/>
                  </a:cubicBezTo>
                  <a:lnTo>
                    <a:pt x="2663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35"/>
            <p:cNvSpPr/>
            <p:nvPr/>
          </p:nvSpPr>
          <p:spPr>
            <a:xfrm>
              <a:off x="3022350" y="443925"/>
              <a:ext cx="665875" cy="458125"/>
            </a:xfrm>
            <a:custGeom>
              <a:avLst/>
              <a:gdLst/>
              <a:ahLst/>
              <a:cxnLst/>
              <a:rect l="l" t="t" r="r" b="b"/>
              <a:pathLst>
                <a:path w="26635" h="18325" extrusionOk="0">
                  <a:moveTo>
                    <a:pt x="26557" y="0"/>
                  </a:moveTo>
                  <a:lnTo>
                    <a:pt x="0" y="18170"/>
                  </a:lnTo>
                  <a:cubicBezTo>
                    <a:pt x="78" y="18247"/>
                    <a:pt x="155" y="18247"/>
                    <a:pt x="155" y="18325"/>
                  </a:cubicBezTo>
                  <a:lnTo>
                    <a:pt x="26634" y="252"/>
                  </a:lnTo>
                  <a:cubicBezTo>
                    <a:pt x="26634" y="155"/>
                    <a:pt x="26557" y="78"/>
                    <a:pt x="265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35"/>
            <p:cNvSpPr/>
            <p:nvPr/>
          </p:nvSpPr>
          <p:spPr>
            <a:xfrm>
              <a:off x="3050425" y="480250"/>
              <a:ext cx="655725" cy="451825"/>
            </a:xfrm>
            <a:custGeom>
              <a:avLst/>
              <a:gdLst/>
              <a:ahLst/>
              <a:cxnLst/>
              <a:rect l="l" t="t" r="r" b="b"/>
              <a:pathLst>
                <a:path w="26229" h="18073" extrusionOk="0">
                  <a:moveTo>
                    <a:pt x="26151" y="0"/>
                  </a:moveTo>
                  <a:lnTo>
                    <a:pt x="1" y="17918"/>
                  </a:lnTo>
                  <a:cubicBezTo>
                    <a:pt x="78" y="17995"/>
                    <a:pt x="156" y="17995"/>
                    <a:pt x="252" y="18073"/>
                  </a:cubicBezTo>
                  <a:lnTo>
                    <a:pt x="26228" y="252"/>
                  </a:lnTo>
                  <a:cubicBezTo>
                    <a:pt x="26228" y="155"/>
                    <a:pt x="26151" y="78"/>
                    <a:pt x="261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35"/>
            <p:cNvSpPr/>
            <p:nvPr/>
          </p:nvSpPr>
          <p:spPr>
            <a:xfrm>
              <a:off x="3082875" y="520425"/>
              <a:ext cx="637300" cy="440225"/>
            </a:xfrm>
            <a:custGeom>
              <a:avLst/>
              <a:gdLst/>
              <a:ahLst/>
              <a:cxnLst/>
              <a:rect l="l" t="t" r="r" b="b"/>
              <a:pathLst>
                <a:path w="25492" h="17609" extrusionOk="0">
                  <a:moveTo>
                    <a:pt x="25414" y="1"/>
                  </a:moveTo>
                  <a:lnTo>
                    <a:pt x="0" y="17434"/>
                  </a:lnTo>
                  <a:cubicBezTo>
                    <a:pt x="78" y="17434"/>
                    <a:pt x="155" y="17531"/>
                    <a:pt x="233" y="17609"/>
                  </a:cubicBezTo>
                  <a:lnTo>
                    <a:pt x="25492" y="253"/>
                  </a:lnTo>
                  <a:cubicBezTo>
                    <a:pt x="25492" y="175"/>
                    <a:pt x="25414" y="98"/>
                    <a:pt x="2541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35"/>
            <p:cNvSpPr/>
            <p:nvPr/>
          </p:nvSpPr>
          <p:spPr>
            <a:xfrm>
              <a:off x="3119200" y="563050"/>
              <a:ext cx="611150" cy="421825"/>
            </a:xfrm>
            <a:custGeom>
              <a:avLst/>
              <a:gdLst/>
              <a:ahLst/>
              <a:cxnLst/>
              <a:rect l="l" t="t" r="r" b="b"/>
              <a:pathLst>
                <a:path w="24446" h="16873" extrusionOk="0">
                  <a:moveTo>
                    <a:pt x="24368" y="1"/>
                  </a:moveTo>
                  <a:lnTo>
                    <a:pt x="0" y="16698"/>
                  </a:lnTo>
                  <a:cubicBezTo>
                    <a:pt x="78" y="16795"/>
                    <a:pt x="155" y="16795"/>
                    <a:pt x="233" y="16872"/>
                  </a:cubicBezTo>
                  <a:lnTo>
                    <a:pt x="24446" y="233"/>
                  </a:lnTo>
                  <a:cubicBezTo>
                    <a:pt x="24446" y="156"/>
                    <a:pt x="24368" y="78"/>
                    <a:pt x="243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35"/>
            <p:cNvSpPr/>
            <p:nvPr/>
          </p:nvSpPr>
          <p:spPr>
            <a:xfrm>
              <a:off x="3159375" y="609550"/>
              <a:ext cx="575325" cy="397600"/>
            </a:xfrm>
            <a:custGeom>
              <a:avLst/>
              <a:gdLst/>
              <a:ahLst/>
              <a:cxnLst/>
              <a:rect l="l" t="t" r="r" b="b"/>
              <a:pathLst>
                <a:path w="23013" h="15904" extrusionOk="0">
                  <a:moveTo>
                    <a:pt x="23013" y="0"/>
                  </a:moveTo>
                  <a:lnTo>
                    <a:pt x="1" y="15729"/>
                  </a:lnTo>
                  <a:cubicBezTo>
                    <a:pt x="78" y="15806"/>
                    <a:pt x="156" y="15806"/>
                    <a:pt x="253" y="15903"/>
                  </a:cubicBezTo>
                  <a:lnTo>
                    <a:pt x="23013" y="233"/>
                  </a:lnTo>
                  <a:lnTo>
                    <a:pt x="2301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35"/>
            <p:cNvSpPr/>
            <p:nvPr/>
          </p:nvSpPr>
          <p:spPr>
            <a:xfrm>
              <a:off x="3203925" y="657975"/>
              <a:ext cx="530775" cy="365150"/>
            </a:xfrm>
            <a:custGeom>
              <a:avLst/>
              <a:gdLst/>
              <a:ahLst/>
              <a:cxnLst/>
              <a:rect l="l" t="t" r="r" b="b"/>
              <a:pathLst>
                <a:path w="21231" h="14606" extrusionOk="0">
                  <a:moveTo>
                    <a:pt x="21231" y="0"/>
                  </a:moveTo>
                  <a:lnTo>
                    <a:pt x="1" y="14528"/>
                  </a:lnTo>
                  <a:cubicBezTo>
                    <a:pt x="156" y="14606"/>
                    <a:pt x="233" y="14606"/>
                    <a:pt x="311" y="14606"/>
                  </a:cubicBezTo>
                  <a:lnTo>
                    <a:pt x="21231" y="310"/>
                  </a:lnTo>
                  <a:lnTo>
                    <a:pt x="2123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263;p35"/>
            <p:cNvSpPr/>
            <p:nvPr/>
          </p:nvSpPr>
          <p:spPr>
            <a:xfrm>
              <a:off x="3256225" y="712200"/>
              <a:ext cx="472200" cy="324975"/>
            </a:xfrm>
            <a:custGeom>
              <a:avLst/>
              <a:gdLst/>
              <a:ahLst/>
              <a:cxnLst/>
              <a:rect l="l" t="t" r="r" b="b"/>
              <a:pathLst>
                <a:path w="18888" h="12999" extrusionOk="0">
                  <a:moveTo>
                    <a:pt x="18887" y="1"/>
                  </a:moveTo>
                  <a:lnTo>
                    <a:pt x="1" y="12921"/>
                  </a:lnTo>
                  <a:cubicBezTo>
                    <a:pt x="156" y="12921"/>
                    <a:pt x="253" y="12998"/>
                    <a:pt x="408" y="12998"/>
                  </a:cubicBezTo>
                  <a:lnTo>
                    <a:pt x="18887" y="330"/>
                  </a:lnTo>
                  <a:lnTo>
                    <a:pt x="188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p35"/>
            <p:cNvSpPr/>
            <p:nvPr/>
          </p:nvSpPr>
          <p:spPr>
            <a:xfrm>
              <a:off x="3318700" y="772750"/>
              <a:ext cx="393725" cy="270725"/>
            </a:xfrm>
            <a:custGeom>
              <a:avLst/>
              <a:gdLst/>
              <a:ahLst/>
              <a:cxnLst/>
              <a:rect l="l" t="t" r="r" b="b"/>
              <a:pathLst>
                <a:path w="15749" h="10829" extrusionOk="0">
                  <a:moveTo>
                    <a:pt x="15749" y="0"/>
                  </a:moveTo>
                  <a:lnTo>
                    <a:pt x="1" y="10828"/>
                  </a:lnTo>
                  <a:lnTo>
                    <a:pt x="485" y="10828"/>
                  </a:lnTo>
                  <a:lnTo>
                    <a:pt x="15671" y="407"/>
                  </a:lnTo>
                  <a:cubicBezTo>
                    <a:pt x="15671" y="252"/>
                    <a:pt x="15749" y="174"/>
                    <a:pt x="157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35"/>
            <p:cNvSpPr/>
            <p:nvPr/>
          </p:nvSpPr>
          <p:spPr>
            <a:xfrm>
              <a:off x="3399575" y="845375"/>
              <a:ext cx="280425" cy="191800"/>
            </a:xfrm>
            <a:custGeom>
              <a:avLst/>
              <a:gdLst/>
              <a:ahLst/>
              <a:cxnLst/>
              <a:rect l="l" t="t" r="r" b="b"/>
              <a:pathLst>
                <a:path w="11217" h="7672" extrusionOk="0">
                  <a:moveTo>
                    <a:pt x="11216" y="1"/>
                  </a:moveTo>
                  <a:lnTo>
                    <a:pt x="1" y="7671"/>
                  </a:lnTo>
                  <a:cubicBezTo>
                    <a:pt x="233" y="7594"/>
                    <a:pt x="407" y="7594"/>
                    <a:pt x="562" y="7594"/>
                  </a:cubicBezTo>
                  <a:lnTo>
                    <a:pt x="10887" y="485"/>
                  </a:lnTo>
                  <a:cubicBezTo>
                    <a:pt x="10984" y="330"/>
                    <a:pt x="11061" y="175"/>
                    <a:pt x="1121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266" name="Google Shape;2266;p35"/>
          <p:cNvPicPr preferRelativeResize="0"/>
          <p:nvPr/>
        </p:nvPicPr>
        <p:blipFill rotWithShape="1">
          <a:blip r:embed="rId3">
            <a:alphaModFix/>
          </a:blip>
          <a:srcRect l="22484" r="10795"/>
          <a:stretch/>
        </p:blipFill>
        <p:spPr>
          <a:xfrm>
            <a:off x="5704419" y="1382887"/>
            <a:ext cx="2386925" cy="2386851"/>
          </a:xfrm>
          <a:prstGeom prst="rect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lt2"/>
            </a:gs>
            <a:gs pos="11000">
              <a:schemeClr val="lt2"/>
            </a:gs>
            <a:gs pos="49000">
              <a:schemeClr val="accent2"/>
            </a:gs>
            <a:gs pos="75000">
              <a:schemeClr val="lt2"/>
            </a:gs>
            <a:gs pos="100000">
              <a:schemeClr val="accent1"/>
            </a:gs>
          </a:gsLst>
          <a:lin ang="8100019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●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○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■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●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○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■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●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○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■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  <p:sldLayoutId id="2147483659" r:id="rId3"/>
    <p:sldLayoutId id="2147483666" r:id="rId4"/>
    <p:sldLayoutId id="2147483680" r:id="rId5"/>
    <p:sldLayoutId id="2147483681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microsoft.com/office/2007/relationships/hdphoto" Target="../media/hdphoto2.wdp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7" name="Google Shape;2277;p39"/>
          <p:cNvSpPr txBox="1">
            <a:spLocks noGrp="1"/>
          </p:cNvSpPr>
          <p:nvPr>
            <p:ph type="ctrTitle"/>
          </p:nvPr>
        </p:nvSpPr>
        <p:spPr>
          <a:xfrm>
            <a:off x="847200" y="1183975"/>
            <a:ext cx="3914100" cy="246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50" dirty="0">
                <a:solidFill>
                  <a:schemeClr val="accent3"/>
                </a:solidFill>
              </a:rPr>
              <a:t>Hito 1</a:t>
            </a:r>
            <a:br>
              <a:rPr lang="en" sz="2750" dirty="0">
                <a:solidFill>
                  <a:schemeClr val="accent3"/>
                </a:solidFill>
              </a:rPr>
            </a:br>
            <a:r>
              <a:rPr lang="en" sz="5100" dirty="0"/>
              <a:t>Regulador Lineal</a:t>
            </a:r>
            <a:endParaRPr sz="4700" dirty="0"/>
          </a:p>
        </p:txBody>
      </p:sp>
      <p:sp>
        <p:nvSpPr>
          <p:cNvPr id="2278" name="Google Shape;2278;p39"/>
          <p:cNvSpPr txBox="1">
            <a:spLocks noGrp="1"/>
          </p:cNvSpPr>
          <p:nvPr>
            <p:ph type="subTitle" idx="1"/>
          </p:nvPr>
        </p:nvSpPr>
        <p:spPr>
          <a:xfrm>
            <a:off x="847125" y="3738100"/>
            <a:ext cx="3914100" cy="40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Diseño Avanzado de Sistemas Electrónicos</a:t>
            </a:r>
            <a:endParaRPr dirty="0"/>
          </a:p>
        </p:txBody>
      </p:sp>
      <p:pic>
        <p:nvPicPr>
          <p:cNvPr id="2279" name="Google Shape;2279;p39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t="6094" r="28734" b="1140"/>
          <a:stretch/>
        </p:blipFill>
        <p:spPr>
          <a:xfrm>
            <a:off x="4891175" y="1183975"/>
            <a:ext cx="3405699" cy="294052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0">
          <a:extLst>
            <a:ext uri="{FF2B5EF4-FFF2-40B4-BE49-F238E27FC236}">
              <a16:creationId xmlns:a16="http://schemas.microsoft.com/office/drawing/2014/main" id="{DBC81220-A143-0B89-2BC4-FC71EF13CD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1" name="Google Shape;2701;p67">
            <a:extLst>
              <a:ext uri="{FF2B5EF4-FFF2-40B4-BE49-F238E27FC236}">
                <a16:creationId xmlns:a16="http://schemas.microsoft.com/office/drawing/2014/main" id="{9BB08F21-DB7A-ADEE-F5EC-B748746625C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5644" y="540000"/>
            <a:ext cx="8772712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chemeClr val="dk1"/>
                </a:solidFill>
              </a:rPr>
              <a:t>Simulació</a:t>
            </a:r>
            <a:r>
              <a:rPr lang="es-ES" dirty="0"/>
              <a:t>n</a:t>
            </a:r>
            <a:r>
              <a:rPr lang="es-ES" dirty="0">
                <a:solidFill>
                  <a:schemeClr val="dk1"/>
                </a:solidFill>
              </a:rPr>
              <a:t> – Protección de </a:t>
            </a:r>
            <a:r>
              <a:rPr lang="es-ES" dirty="0" err="1">
                <a:solidFill>
                  <a:schemeClr val="dk1"/>
                </a:solidFill>
              </a:rPr>
              <a:t>sobrecorriente</a:t>
            </a:r>
            <a:endParaRPr dirty="0">
              <a:solidFill>
                <a:schemeClr val="dk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D4D2A8-4DDC-5C7D-5532-5A88EA58BA3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100379" y="1268572"/>
            <a:ext cx="7222210" cy="3317903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7645205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0">
          <a:extLst>
            <a:ext uri="{FF2B5EF4-FFF2-40B4-BE49-F238E27FC236}">
              <a16:creationId xmlns:a16="http://schemas.microsoft.com/office/drawing/2014/main" id="{5D017C69-44E0-C90C-4D1B-6606299E92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1" name="Google Shape;2701;p67">
            <a:extLst>
              <a:ext uri="{FF2B5EF4-FFF2-40B4-BE49-F238E27FC236}">
                <a16:creationId xmlns:a16="http://schemas.microsoft.com/office/drawing/2014/main" id="{941F74FB-C0C2-2CF4-27A1-ECE33A86191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chemeClr val="dk1"/>
                </a:solidFill>
              </a:rPr>
              <a:t>Diseño – Lectura de corriente</a:t>
            </a:r>
            <a:endParaRPr dirty="0">
              <a:solidFill>
                <a:schemeClr val="dk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431EFE1-26B6-DFF3-10D2-3E04F46806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8285" y="1156649"/>
            <a:ext cx="5165118" cy="3392104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0641168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0">
          <a:extLst>
            <a:ext uri="{FF2B5EF4-FFF2-40B4-BE49-F238E27FC236}">
              <a16:creationId xmlns:a16="http://schemas.microsoft.com/office/drawing/2014/main" id="{BB6DDD32-3B7C-3767-EB0D-214FB818A9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1" name="Google Shape;2701;p67">
            <a:extLst>
              <a:ext uri="{FF2B5EF4-FFF2-40B4-BE49-F238E27FC236}">
                <a16:creationId xmlns:a16="http://schemas.microsoft.com/office/drawing/2014/main" id="{2E45C134-24BE-A6A8-08E7-6F8AE7971C1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chemeClr val="dk1"/>
                </a:solidFill>
              </a:rPr>
              <a:t>Parámetros – Lectura de corriente</a:t>
            </a:r>
            <a:endParaRPr dirty="0">
              <a:solidFill>
                <a:schemeClr val="dk1"/>
              </a:solidFill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E01F99E-9991-1E0E-A3FC-4A1D8CE43196}"/>
              </a:ext>
            </a:extLst>
          </p:cNvPr>
          <p:cNvGraphicFramePr>
            <a:graphicFrameLocks noGrp="1"/>
          </p:cNvGraphicFramePr>
          <p:nvPr/>
        </p:nvGraphicFramePr>
        <p:xfrm>
          <a:off x="2076450" y="1704975"/>
          <a:ext cx="4991100" cy="1733550"/>
        </p:xfrm>
        <a:graphic>
          <a:graphicData uri="http://schemas.openxmlformats.org/drawingml/2006/table">
            <a:tbl>
              <a:tblPr>
                <a:tableStyleId>{B2CCBE0B-4CB8-4436-A4CF-8A1F351D8455}</a:tableStyleId>
              </a:tblPr>
              <a:tblGrid>
                <a:gridCol w="673100">
                  <a:extLst>
                    <a:ext uri="{9D8B030D-6E8A-4147-A177-3AD203B41FA5}">
                      <a16:colId xmlns:a16="http://schemas.microsoft.com/office/drawing/2014/main" val="2174618031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2506981014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1168966440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Parámetro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Valor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Justificación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0641504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R6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3k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>
                          <a:effectLst/>
                        </a:rPr>
                        <a:t>Amplificador de instrumentación ajustado para una ganancia de 4.5 (salida de 3.3V para 150mA de corriente con la resistencia de 6.2)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024941473"/>
                  </a:ext>
                </a:extLst>
              </a:tr>
              <a:tr h="31813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R7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5k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0705619"/>
                  </a:ext>
                </a:extLst>
              </a:tr>
              <a:tr h="31813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R8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5k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489894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R9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5k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843583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R10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5k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088172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R11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5k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77691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R12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 dirty="0">
                          <a:effectLst/>
                        </a:rPr>
                        <a:t>5k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94742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55624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0">
          <a:extLst>
            <a:ext uri="{FF2B5EF4-FFF2-40B4-BE49-F238E27FC236}">
              <a16:creationId xmlns:a16="http://schemas.microsoft.com/office/drawing/2014/main" id="{9FF0FAA4-C56D-6200-6D96-00BEC156A7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1" name="Google Shape;2701;p67">
            <a:extLst>
              <a:ext uri="{FF2B5EF4-FFF2-40B4-BE49-F238E27FC236}">
                <a16:creationId xmlns:a16="http://schemas.microsoft.com/office/drawing/2014/main" id="{0163CA6C-722E-076A-5569-AC91590D016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chemeClr val="dk1"/>
                </a:solidFill>
              </a:rPr>
              <a:t>Simulació</a:t>
            </a:r>
            <a:r>
              <a:rPr lang="es-ES" dirty="0"/>
              <a:t>n</a:t>
            </a:r>
            <a:r>
              <a:rPr lang="es-ES" dirty="0">
                <a:solidFill>
                  <a:schemeClr val="dk1"/>
                </a:solidFill>
              </a:rPr>
              <a:t> – Lectura de corriente</a:t>
            </a:r>
            <a:endParaRPr dirty="0">
              <a:solidFill>
                <a:schemeClr val="dk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F02F86-FBDC-48D2-1015-89745F45CC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281" y="1314003"/>
            <a:ext cx="7431437" cy="3429894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0597432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0">
          <a:extLst>
            <a:ext uri="{FF2B5EF4-FFF2-40B4-BE49-F238E27FC236}">
              <a16:creationId xmlns:a16="http://schemas.microsoft.com/office/drawing/2014/main" id="{7B27D400-9F54-C51C-0446-91E67318D8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1" name="Google Shape;2701;p67">
            <a:extLst>
              <a:ext uri="{FF2B5EF4-FFF2-40B4-BE49-F238E27FC236}">
                <a16:creationId xmlns:a16="http://schemas.microsoft.com/office/drawing/2014/main" id="{492C8A78-FFF0-FD86-5FD5-25A4C72D269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chemeClr val="dk1"/>
                </a:solidFill>
              </a:rPr>
              <a:t>Diseño – Lectura de tensión</a:t>
            </a:r>
            <a:endParaRPr dirty="0">
              <a:solidFill>
                <a:schemeClr val="dk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0E88B1E-7B7D-2603-C471-FF0C83BF42A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968285" y="1793546"/>
            <a:ext cx="5165118" cy="2118309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0113842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0">
          <a:extLst>
            <a:ext uri="{FF2B5EF4-FFF2-40B4-BE49-F238E27FC236}">
              <a16:creationId xmlns:a16="http://schemas.microsoft.com/office/drawing/2014/main" id="{7ABCD2AF-8EB2-868E-975F-B81AC1833D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1" name="Google Shape;2701;p67">
            <a:extLst>
              <a:ext uri="{FF2B5EF4-FFF2-40B4-BE49-F238E27FC236}">
                <a16:creationId xmlns:a16="http://schemas.microsoft.com/office/drawing/2014/main" id="{B0C0A195-F51A-F4EB-A9AA-BB379797846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chemeClr val="dk1"/>
                </a:solidFill>
              </a:rPr>
              <a:t>Parámetros – Lectura de tensión</a:t>
            </a:r>
            <a:endParaRPr dirty="0">
              <a:solidFill>
                <a:schemeClr val="dk1"/>
              </a:solidFill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5ABCAB2-7B97-EAF9-BBA5-B58382B689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643065"/>
              </p:ext>
            </p:extLst>
          </p:nvPr>
        </p:nvGraphicFramePr>
        <p:xfrm>
          <a:off x="1860550" y="1866523"/>
          <a:ext cx="5422900" cy="525780"/>
        </p:xfrm>
        <a:graphic>
          <a:graphicData uri="http://schemas.openxmlformats.org/drawingml/2006/table">
            <a:tbl>
              <a:tblPr>
                <a:tableStyleId>{B2CCBE0B-4CB8-4436-A4CF-8A1F351D8455}</a:tableStyleId>
              </a:tblPr>
              <a:tblGrid>
                <a:gridCol w="673100">
                  <a:extLst>
                    <a:ext uri="{9D8B030D-6E8A-4147-A177-3AD203B41FA5}">
                      <a16:colId xmlns:a16="http://schemas.microsoft.com/office/drawing/2014/main" val="2771484090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3152402169"/>
                    </a:ext>
                  </a:extLst>
                </a:gridCol>
                <a:gridCol w="4089400">
                  <a:extLst>
                    <a:ext uri="{9D8B030D-6E8A-4147-A177-3AD203B41FA5}">
                      <a16:colId xmlns:a16="http://schemas.microsoft.com/office/drawing/2014/main" val="3037332793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Parámetro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Valor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Justificación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48468910"/>
                  </a:ext>
                </a:extLst>
              </a:tr>
              <a:tr h="20574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100" u="none" strike="noStrike" dirty="0">
                          <a:effectLst/>
                        </a:rPr>
                        <a:t>Se usa seguidor de tensión porque la tensión a leer está en el rango 0-3.3V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289470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01639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0">
          <a:extLst>
            <a:ext uri="{FF2B5EF4-FFF2-40B4-BE49-F238E27FC236}">
              <a16:creationId xmlns:a16="http://schemas.microsoft.com/office/drawing/2014/main" id="{519E45B5-4D9C-7EF4-2B15-E1C81268B2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1" name="Google Shape;2701;p67">
            <a:extLst>
              <a:ext uri="{FF2B5EF4-FFF2-40B4-BE49-F238E27FC236}">
                <a16:creationId xmlns:a16="http://schemas.microsoft.com/office/drawing/2014/main" id="{484890CD-9E37-27D7-9400-FC58652E94D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chemeClr val="dk1"/>
                </a:solidFill>
              </a:rPr>
              <a:t>Simulació</a:t>
            </a:r>
            <a:r>
              <a:rPr lang="es-ES" dirty="0"/>
              <a:t>n</a:t>
            </a:r>
            <a:r>
              <a:rPr lang="es-ES" dirty="0">
                <a:solidFill>
                  <a:schemeClr val="dk1"/>
                </a:solidFill>
              </a:rPr>
              <a:t> – Lectura de tensión</a:t>
            </a:r>
            <a:endParaRPr dirty="0">
              <a:solidFill>
                <a:schemeClr val="dk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07C24B-D184-E249-7751-AB790EEB29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281" y="1222041"/>
            <a:ext cx="7431437" cy="3381459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5265278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0">
          <a:extLst>
            <a:ext uri="{FF2B5EF4-FFF2-40B4-BE49-F238E27FC236}">
              <a16:creationId xmlns:a16="http://schemas.microsoft.com/office/drawing/2014/main" id="{CE5EF284-318C-9551-3354-C3EED05B35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1" name="Google Shape;2701;p67">
            <a:extLst>
              <a:ext uri="{FF2B5EF4-FFF2-40B4-BE49-F238E27FC236}">
                <a16:creationId xmlns:a16="http://schemas.microsoft.com/office/drawing/2014/main" id="{4EC92121-D189-E0EC-AA52-BBFABE15487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chemeClr val="dk1"/>
                </a:solidFill>
              </a:rPr>
              <a:t>Diseño – Filtro paso-bajo</a:t>
            </a:r>
            <a:endParaRPr dirty="0">
              <a:solidFill>
                <a:schemeClr val="dk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293C605-4C92-C334-7DA5-7CE50DB0D6F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426548" y="1642820"/>
            <a:ext cx="6074632" cy="2352394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5383526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0">
          <a:extLst>
            <a:ext uri="{FF2B5EF4-FFF2-40B4-BE49-F238E27FC236}">
              <a16:creationId xmlns:a16="http://schemas.microsoft.com/office/drawing/2014/main" id="{BDBF9EBD-FC2F-C9D9-4BC4-A4FA4E4C5B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1" name="Google Shape;2701;p67">
            <a:extLst>
              <a:ext uri="{FF2B5EF4-FFF2-40B4-BE49-F238E27FC236}">
                <a16:creationId xmlns:a16="http://schemas.microsoft.com/office/drawing/2014/main" id="{9BD602C8-EC62-D5D8-EEBF-294D8631B76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chemeClr val="dk1"/>
                </a:solidFill>
              </a:rPr>
              <a:t>Parámetros – Filtro paso-bajo</a:t>
            </a:r>
            <a:endParaRPr dirty="0">
              <a:solidFill>
                <a:schemeClr val="dk1"/>
              </a:solidFill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389D36F-8DFA-3E55-A23F-AB87DD8E09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2367428"/>
              </p:ext>
            </p:extLst>
          </p:nvPr>
        </p:nvGraphicFramePr>
        <p:xfrm>
          <a:off x="2076450" y="1878713"/>
          <a:ext cx="4991100" cy="937260"/>
        </p:xfrm>
        <a:graphic>
          <a:graphicData uri="http://schemas.openxmlformats.org/drawingml/2006/table">
            <a:tbl>
              <a:tblPr>
                <a:tableStyleId>{B2CCBE0B-4CB8-4436-A4CF-8A1F351D8455}</a:tableStyleId>
              </a:tblPr>
              <a:tblGrid>
                <a:gridCol w="863600">
                  <a:extLst>
                    <a:ext uri="{9D8B030D-6E8A-4147-A177-3AD203B41FA5}">
                      <a16:colId xmlns:a16="http://schemas.microsoft.com/office/drawing/2014/main" val="30165555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898092095"/>
                    </a:ext>
                  </a:extLst>
                </a:gridCol>
                <a:gridCol w="3517900">
                  <a:extLst>
                    <a:ext uri="{9D8B030D-6E8A-4147-A177-3AD203B41FA5}">
                      <a16:colId xmlns:a16="http://schemas.microsoft.com/office/drawing/2014/main" val="1248710312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Parámetro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Valor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Justificación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75740210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R13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1k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>
                          <a:effectLst/>
                        </a:rPr>
                        <a:t>Filtro de 2º orden (por conexión de dos 1º orden) con frecuencia de corte de 160Hz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11333531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R14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1k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462624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C1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l-GR" sz="1100" u="none" strike="noStrike">
                          <a:effectLst/>
                        </a:rPr>
                        <a:t>1μ</a:t>
                      </a:r>
                      <a:endParaRPr lang="el-G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918215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C2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l-GR" sz="1100" u="none" strike="noStrike" dirty="0">
                          <a:effectLst/>
                        </a:rPr>
                        <a:t>1μ</a:t>
                      </a:r>
                      <a:endParaRPr lang="el-GR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0368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68679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0">
          <a:extLst>
            <a:ext uri="{FF2B5EF4-FFF2-40B4-BE49-F238E27FC236}">
              <a16:creationId xmlns:a16="http://schemas.microsoft.com/office/drawing/2014/main" id="{181C1411-D7D9-1316-82B3-C11989D3FD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1" name="Google Shape;2701;p67">
            <a:extLst>
              <a:ext uri="{FF2B5EF4-FFF2-40B4-BE49-F238E27FC236}">
                <a16:creationId xmlns:a16="http://schemas.microsoft.com/office/drawing/2014/main" id="{6EAC8120-5164-A3DA-4980-3F909FA4C28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chemeClr val="dk1"/>
                </a:solidFill>
              </a:rPr>
              <a:t>Simulació</a:t>
            </a:r>
            <a:r>
              <a:rPr lang="es-ES" dirty="0"/>
              <a:t>n</a:t>
            </a:r>
            <a:r>
              <a:rPr lang="es-ES" dirty="0">
                <a:solidFill>
                  <a:schemeClr val="dk1"/>
                </a:solidFill>
              </a:rPr>
              <a:t> – Filtro paso-bajo</a:t>
            </a:r>
            <a:endParaRPr dirty="0">
              <a:solidFill>
                <a:schemeClr val="dk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CEFAB5-8B92-5031-9257-FE83A735F4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0609" y="1170314"/>
            <a:ext cx="7256483" cy="3347395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834400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" name="Google Shape;2293;p41"/>
          <p:cNvSpPr txBox="1">
            <a:spLocks noGrp="1"/>
          </p:cNvSpPr>
          <p:nvPr>
            <p:ph type="title"/>
          </p:nvPr>
        </p:nvSpPr>
        <p:spPr>
          <a:xfrm>
            <a:off x="1949100" y="540000"/>
            <a:ext cx="52458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Tabla de contenidos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2294" name="Google Shape;2294;p41"/>
          <p:cNvSpPr txBox="1">
            <a:spLocks noGrp="1"/>
          </p:cNvSpPr>
          <p:nvPr>
            <p:ph type="title" idx="2"/>
          </p:nvPr>
        </p:nvSpPr>
        <p:spPr>
          <a:xfrm>
            <a:off x="1424084" y="1399475"/>
            <a:ext cx="892200" cy="43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295" name="Google Shape;2295;p41"/>
          <p:cNvSpPr txBox="1">
            <a:spLocks noGrp="1"/>
          </p:cNvSpPr>
          <p:nvPr>
            <p:ph type="subTitle" idx="5"/>
          </p:nvPr>
        </p:nvSpPr>
        <p:spPr>
          <a:xfrm>
            <a:off x="713100" y="3863575"/>
            <a:ext cx="2313900" cy="57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dirty="0"/>
              <a:t>Resultados experimentales</a:t>
            </a:r>
            <a:endParaRPr dirty="0"/>
          </a:p>
        </p:txBody>
      </p:sp>
      <p:sp>
        <p:nvSpPr>
          <p:cNvPr id="2296" name="Google Shape;2296;p41"/>
          <p:cNvSpPr txBox="1">
            <a:spLocks noGrp="1"/>
          </p:cNvSpPr>
          <p:nvPr>
            <p:ph type="title" idx="6"/>
          </p:nvPr>
        </p:nvSpPr>
        <p:spPr>
          <a:xfrm>
            <a:off x="1424074" y="2984552"/>
            <a:ext cx="892200" cy="43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297" name="Google Shape;2297;p41"/>
          <p:cNvSpPr txBox="1">
            <a:spLocks noGrp="1"/>
          </p:cNvSpPr>
          <p:nvPr>
            <p:ph type="subTitle" idx="7"/>
          </p:nvPr>
        </p:nvSpPr>
        <p:spPr>
          <a:xfrm>
            <a:off x="3318107" y="3863576"/>
            <a:ext cx="2313900" cy="57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Lista de componentes y estado de adquisición</a:t>
            </a:r>
            <a:endParaRPr dirty="0"/>
          </a:p>
        </p:txBody>
      </p:sp>
      <p:sp>
        <p:nvSpPr>
          <p:cNvPr id="2298" name="Google Shape;2298;p41"/>
          <p:cNvSpPr txBox="1">
            <a:spLocks noGrp="1"/>
          </p:cNvSpPr>
          <p:nvPr>
            <p:ph type="title" idx="8"/>
          </p:nvPr>
        </p:nvSpPr>
        <p:spPr>
          <a:xfrm>
            <a:off x="4028899" y="2984573"/>
            <a:ext cx="892200" cy="43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299" name="Google Shape;2299;p41"/>
          <p:cNvSpPr txBox="1">
            <a:spLocks noGrp="1"/>
          </p:cNvSpPr>
          <p:nvPr>
            <p:ph type="subTitle" idx="3"/>
          </p:nvPr>
        </p:nvSpPr>
        <p:spPr>
          <a:xfrm>
            <a:off x="3318133" y="2278486"/>
            <a:ext cx="2313900" cy="57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Diseño y validación por simulación de cada bloque</a:t>
            </a:r>
            <a:endParaRPr dirty="0"/>
          </a:p>
        </p:txBody>
      </p:sp>
      <p:sp>
        <p:nvSpPr>
          <p:cNvPr id="2300" name="Google Shape;2300;p41"/>
          <p:cNvSpPr txBox="1">
            <a:spLocks noGrp="1"/>
          </p:cNvSpPr>
          <p:nvPr>
            <p:ph type="title" idx="4"/>
          </p:nvPr>
        </p:nvSpPr>
        <p:spPr>
          <a:xfrm>
            <a:off x="4028899" y="1399425"/>
            <a:ext cx="892200" cy="43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301" name="Google Shape;2301;p41"/>
          <p:cNvSpPr txBox="1">
            <a:spLocks noGrp="1"/>
          </p:cNvSpPr>
          <p:nvPr>
            <p:ph type="subTitle" idx="1"/>
          </p:nvPr>
        </p:nvSpPr>
        <p:spPr>
          <a:xfrm>
            <a:off x="713100" y="2278476"/>
            <a:ext cx="2313900" cy="57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Diagrama de bloques del sistema</a:t>
            </a:r>
            <a:endParaRPr dirty="0"/>
          </a:p>
        </p:txBody>
      </p:sp>
      <p:sp>
        <p:nvSpPr>
          <p:cNvPr id="2302" name="Google Shape;2302;p41"/>
          <p:cNvSpPr txBox="1">
            <a:spLocks noGrp="1"/>
          </p:cNvSpPr>
          <p:nvPr>
            <p:ph type="subTitle" idx="9"/>
          </p:nvPr>
        </p:nvSpPr>
        <p:spPr>
          <a:xfrm>
            <a:off x="713100" y="1928975"/>
            <a:ext cx="2313900" cy="50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Diagrama</a:t>
            </a:r>
            <a:endParaRPr lang="es-ES" dirty="0"/>
          </a:p>
        </p:txBody>
      </p:sp>
      <p:sp>
        <p:nvSpPr>
          <p:cNvPr id="2303" name="Google Shape;2303;p41"/>
          <p:cNvSpPr txBox="1">
            <a:spLocks noGrp="1"/>
          </p:cNvSpPr>
          <p:nvPr>
            <p:ph type="subTitle" idx="13"/>
          </p:nvPr>
        </p:nvSpPr>
        <p:spPr>
          <a:xfrm>
            <a:off x="3318075" y="1928975"/>
            <a:ext cx="2313900" cy="50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Diseño 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2304" name="Google Shape;2304;p41"/>
          <p:cNvSpPr txBox="1">
            <a:spLocks noGrp="1"/>
          </p:cNvSpPr>
          <p:nvPr>
            <p:ph type="subTitle" idx="14"/>
          </p:nvPr>
        </p:nvSpPr>
        <p:spPr>
          <a:xfrm>
            <a:off x="713235" y="3514075"/>
            <a:ext cx="2313900" cy="50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Resultados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2305" name="Google Shape;2305;p41"/>
          <p:cNvSpPr txBox="1">
            <a:spLocks noGrp="1"/>
          </p:cNvSpPr>
          <p:nvPr>
            <p:ph type="subTitle" idx="15"/>
          </p:nvPr>
        </p:nvSpPr>
        <p:spPr>
          <a:xfrm>
            <a:off x="3318210" y="3514073"/>
            <a:ext cx="2313900" cy="50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BOM</a:t>
            </a:r>
            <a:endParaRPr dirty="0">
              <a:solidFill>
                <a:schemeClr val="dk1"/>
              </a:solidFill>
            </a:endParaRPr>
          </a:p>
        </p:txBody>
      </p:sp>
      <p:pic>
        <p:nvPicPr>
          <p:cNvPr id="2306" name="Google Shape;2306;p41"/>
          <p:cNvPicPr preferRelativeResize="0">
            <a:picLocks noGrp="1"/>
          </p:cNvPicPr>
          <p:nvPr>
            <p:ph type="pic" idx="16"/>
          </p:nvPr>
        </p:nvPicPr>
        <p:blipFill rotWithShape="1">
          <a:blip r:embed="rId3">
            <a:alphaModFix/>
          </a:blip>
          <a:srcRect l="36154" r="9624" b="7330"/>
          <a:stretch/>
        </p:blipFill>
        <p:spPr>
          <a:xfrm>
            <a:off x="5844900" y="1359600"/>
            <a:ext cx="2579101" cy="2937399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0">
          <a:extLst>
            <a:ext uri="{FF2B5EF4-FFF2-40B4-BE49-F238E27FC236}">
              <a16:creationId xmlns:a16="http://schemas.microsoft.com/office/drawing/2014/main" id="{73D7DC8F-73CA-BD9C-64C1-87D7C14302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1" name="Google Shape;2701;p67">
            <a:extLst>
              <a:ext uri="{FF2B5EF4-FFF2-40B4-BE49-F238E27FC236}">
                <a16:creationId xmlns:a16="http://schemas.microsoft.com/office/drawing/2014/main" id="{41B5CC6B-BFED-E491-83B9-BE1685DE6A0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chemeClr val="dk1"/>
                </a:solidFill>
              </a:rPr>
              <a:t>Simulació</a:t>
            </a:r>
            <a:r>
              <a:rPr lang="es-ES" dirty="0"/>
              <a:t>n</a:t>
            </a:r>
            <a:r>
              <a:rPr lang="es-ES" dirty="0">
                <a:solidFill>
                  <a:schemeClr val="dk1"/>
                </a:solidFill>
              </a:rPr>
              <a:t> – Filtro paso-bajo</a:t>
            </a:r>
            <a:endParaRPr dirty="0">
              <a:solidFill>
                <a:schemeClr val="dk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878B07-81BC-D999-8673-3D3A6AC875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2976" y="1246497"/>
            <a:ext cx="3792720" cy="3501892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3384834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0">
          <a:extLst>
            <a:ext uri="{FF2B5EF4-FFF2-40B4-BE49-F238E27FC236}">
              <a16:creationId xmlns:a16="http://schemas.microsoft.com/office/drawing/2014/main" id="{4C78FC0C-7A71-3804-D053-AC5AFE2B00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1" name="Google Shape;2701;p67">
            <a:extLst>
              <a:ext uri="{FF2B5EF4-FFF2-40B4-BE49-F238E27FC236}">
                <a16:creationId xmlns:a16="http://schemas.microsoft.com/office/drawing/2014/main" id="{C6408F0C-C059-55C2-628F-FACACFD024C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chemeClr val="dk1"/>
                </a:solidFill>
              </a:rPr>
              <a:t>Diseño – Global</a:t>
            </a:r>
            <a:endParaRPr dirty="0">
              <a:solidFill>
                <a:schemeClr val="dk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C1C2C19-86AC-9677-352D-560CD21BAC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2269" y="1200646"/>
            <a:ext cx="4420924" cy="3423761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7198151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0">
          <a:extLst>
            <a:ext uri="{FF2B5EF4-FFF2-40B4-BE49-F238E27FC236}">
              <a16:creationId xmlns:a16="http://schemas.microsoft.com/office/drawing/2014/main" id="{B4653F60-F3A8-42FA-5AAD-4B8FA06E05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1" name="Google Shape;2701;p67">
            <a:extLst>
              <a:ext uri="{FF2B5EF4-FFF2-40B4-BE49-F238E27FC236}">
                <a16:creationId xmlns:a16="http://schemas.microsoft.com/office/drawing/2014/main" id="{A9478A98-4D75-7726-0844-B97E4097040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chemeClr val="dk1"/>
                </a:solidFill>
              </a:rPr>
              <a:t>Simulació</a:t>
            </a:r>
            <a:r>
              <a:rPr lang="es-ES" dirty="0"/>
              <a:t>n</a:t>
            </a:r>
            <a:r>
              <a:rPr lang="es-ES" dirty="0">
                <a:solidFill>
                  <a:schemeClr val="dk1"/>
                </a:solidFill>
              </a:rPr>
              <a:t> – Global</a:t>
            </a:r>
            <a:endParaRPr dirty="0">
              <a:solidFill>
                <a:schemeClr val="dk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06C6C3A-3074-A3C6-F5B4-DE78FEC4EE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297" y="1808032"/>
            <a:ext cx="7415406" cy="2074294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9037651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A910C-71A0-9B3D-CE2C-1F6B7A8C3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BOM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532F487-6CE6-252A-2768-0CDF7875D2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1133567"/>
              </p:ext>
            </p:extLst>
          </p:nvPr>
        </p:nvGraphicFramePr>
        <p:xfrm>
          <a:off x="1008272" y="1080173"/>
          <a:ext cx="6879484" cy="3451226"/>
        </p:xfrm>
        <a:graphic>
          <a:graphicData uri="http://schemas.openxmlformats.org/drawingml/2006/table">
            <a:tbl>
              <a:tblPr>
                <a:tableStyleId>{B2CCBE0B-4CB8-4436-A4CF-8A1F351D8455}</a:tableStyleId>
              </a:tblPr>
              <a:tblGrid>
                <a:gridCol w="673295">
                  <a:extLst>
                    <a:ext uri="{9D8B030D-6E8A-4147-A177-3AD203B41FA5}">
                      <a16:colId xmlns:a16="http://schemas.microsoft.com/office/drawing/2014/main" val="1881910677"/>
                    </a:ext>
                  </a:extLst>
                </a:gridCol>
                <a:gridCol w="519193">
                  <a:extLst>
                    <a:ext uri="{9D8B030D-6E8A-4147-A177-3AD203B41FA5}">
                      <a16:colId xmlns:a16="http://schemas.microsoft.com/office/drawing/2014/main" val="452645959"/>
                    </a:ext>
                  </a:extLst>
                </a:gridCol>
                <a:gridCol w="658678">
                  <a:extLst>
                    <a:ext uri="{9D8B030D-6E8A-4147-A177-3AD203B41FA5}">
                      <a16:colId xmlns:a16="http://schemas.microsoft.com/office/drawing/2014/main" val="3060493307"/>
                    </a:ext>
                  </a:extLst>
                </a:gridCol>
                <a:gridCol w="1193369">
                  <a:extLst>
                    <a:ext uri="{9D8B030D-6E8A-4147-A177-3AD203B41FA5}">
                      <a16:colId xmlns:a16="http://schemas.microsoft.com/office/drawing/2014/main" val="1865416339"/>
                    </a:ext>
                  </a:extLst>
                </a:gridCol>
                <a:gridCol w="720671">
                  <a:extLst>
                    <a:ext uri="{9D8B030D-6E8A-4147-A177-3AD203B41FA5}">
                      <a16:colId xmlns:a16="http://schemas.microsoft.com/office/drawing/2014/main" val="2148286507"/>
                    </a:ext>
                  </a:extLst>
                </a:gridCol>
                <a:gridCol w="890373">
                  <a:extLst>
                    <a:ext uri="{9D8B030D-6E8A-4147-A177-3AD203B41FA5}">
                      <a16:colId xmlns:a16="http://schemas.microsoft.com/office/drawing/2014/main" val="461439961"/>
                    </a:ext>
                  </a:extLst>
                </a:gridCol>
                <a:gridCol w="492491">
                  <a:extLst>
                    <a:ext uri="{9D8B030D-6E8A-4147-A177-3AD203B41FA5}">
                      <a16:colId xmlns:a16="http://schemas.microsoft.com/office/drawing/2014/main" val="4275087653"/>
                    </a:ext>
                  </a:extLst>
                </a:gridCol>
                <a:gridCol w="492491">
                  <a:extLst>
                    <a:ext uri="{9D8B030D-6E8A-4147-A177-3AD203B41FA5}">
                      <a16:colId xmlns:a16="http://schemas.microsoft.com/office/drawing/2014/main" val="3191951654"/>
                    </a:ext>
                  </a:extLst>
                </a:gridCol>
                <a:gridCol w="1238923">
                  <a:extLst>
                    <a:ext uri="{9D8B030D-6E8A-4147-A177-3AD203B41FA5}">
                      <a16:colId xmlns:a16="http://schemas.microsoft.com/office/drawing/2014/main" val="3457152298"/>
                    </a:ext>
                  </a:extLst>
                </a:gridCol>
              </a:tblGrid>
              <a:tr h="150326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>
                          <a:effectLst/>
                        </a:rPr>
                        <a:t>--- Bill of Materials ---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64" marR="6264" marT="6264" marB="0" anchor="b"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64" marR="6264" marT="6264" marB="0" anchor="b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>
                          <a:effectLst/>
                        </a:rPr>
                        <a:t>--- Bill of Materials ---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64" marR="6264" marT="6264" marB="0" anchor="b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0778098"/>
                  </a:ext>
                </a:extLst>
              </a:tr>
              <a:tr h="150326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1" u="none" strike="noStrike" dirty="0">
                          <a:effectLst/>
                        </a:rPr>
                        <a:t>Ref.</a:t>
                      </a:r>
                      <a:endParaRPr lang="es-ES" sz="9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64" marR="6264" marT="62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1" u="none" strike="noStrike">
                          <a:effectLst/>
                        </a:rPr>
                        <a:t>Mfg.</a:t>
                      </a:r>
                      <a:endParaRPr lang="es-ES" sz="9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64" marR="6264" marT="62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1" u="none" strike="noStrike">
                          <a:effectLst/>
                        </a:rPr>
                        <a:t>Part No.</a:t>
                      </a:r>
                      <a:endParaRPr lang="es-ES" sz="9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64" marR="6264" marT="62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1" u="none" strike="noStrike">
                          <a:effectLst/>
                        </a:rPr>
                        <a:t>Description</a:t>
                      </a:r>
                      <a:endParaRPr lang="es-ES" sz="9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64" marR="6264" marT="6264" marB="0" anchor="b"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64" marR="6264" marT="6264" marB="0" anchor="b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1" u="none" strike="noStrike">
                          <a:effectLst/>
                        </a:rPr>
                        <a:t>Ref.</a:t>
                      </a:r>
                      <a:endParaRPr lang="es-ES" sz="9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64" marR="6264" marT="6264" marB="0" anchor="b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1" u="none" strike="noStrike">
                          <a:effectLst/>
                        </a:rPr>
                        <a:t>Mfg.</a:t>
                      </a:r>
                      <a:endParaRPr lang="es-ES" sz="9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64" marR="6264" marT="62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1" u="none" strike="noStrike">
                          <a:effectLst/>
                        </a:rPr>
                        <a:t>Part No.</a:t>
                      </a:r>
                      <a:endParaRPr lang="es-ES" sz="9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64" marR="6264" marT="62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1" u="none" strike="noStrike" dirty="0" err="1">
                          <a:effectLst/>
                        </a:rPr>
                        <a:t>Description</a:t>
                      </a:r>
                      <a:endParaRPr lang="es-ES" sz="9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64" marR="6264" marT="6264" marB="0" anchor="b"/>
                </a:tc>
                <a:extLst>
                  <a:ext uri="{0D108BD9-81ED-4DB2-BD59-A6C34878D82A}">
                    <a16:rowId xmlns:a16="http://schemas.microsoft.com/office/drawing/2014/main" val="3859834341"/>
                  </a:ext>
                </a:extLst>
              </a:tr>
              <a:tr h="150326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BD135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64" marR="6264" marT="62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NXP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64" marR="6264" marT="62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 dirty="0">
                          <a:effectLst/>
                        </a:rPr>
                        <a:t>2N3904</a:t>
                      </a:r>
                      <a:endParaRPr lang="es-E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64" marR="6264" marT="62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bipolar transistor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64" marR="6264" marT="6264" marB="0" anchor="b"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64" marR="6264" marT="6264" marB="0" anchor="b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R9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64" marR="6264" marT="6264" marB="0" anchor="b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--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64" marR="6264" marT="62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--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64" marR="6264" marT="62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resistor, 5K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64" marR="6264" marT="6264" marB="0" anchor="b"/>
                </a:tc>
                <a:extLst>
                  <a:ext uri="{0D108BD9-81ED-4DB2-BD59-A6C34878D82A}">
                    <a16:rowId xmlns:a16="http://schemas.microsoft.com/office/drawing/2014/main" val="1206737403"/>
                  </a:ext>
                </a:extLst>
              </a:tr>
              <a:tr h="150326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C1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64" marR="6264" marT="62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--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64" marR="6264" marT="62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--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64" marR="6264" marT="62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capacitor, 1µF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64" marR="6264" marT="6264" marB="0" anchor="b"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64" marR="6264" marT="6264" marB="0" anchor="b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R10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64" marR="6264" marT="6264" marB="0" anchor="b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--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64" marR="6264" marT="62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--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64" marR="6264" marT="62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resistor, 5K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64" marR="6264" marT="6264" marB="0" anchor="b"/>
                </a:tc>
                <a:extLst>
                  <a:ext uri="{0D108BD9-81ED-4DB2-BD59-A6C34878D82A}">
                    <a16:rowId xmlns:a16="http://schemas.microsoft.com/office/drawing/2014/main" val="3854373078"/>
                  </a:ext>
                </a:extLst>
              </a:tr>
              <a:tr h="150326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C2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64" marR="6264" marT="62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--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64" marR="6264" marT="62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--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64" marR="6264" marT="62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capacitor, 1µF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64" marR="6264" marT="6264" marB="0" anchor="b"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64" marR="6264" marT="6264" marB="0" anchor="b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R11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64" marR="6264" marT="6264" marB="0" anchor="b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--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64" marR="6264" marT="62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--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64" marR="6264" marT="62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resistor, 5K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64" marR="6264" marT="6264" marB="0" anchor="b"/>
                </a:tc>
                <a:extLst>
                  <a:ext uri="{0D108BD9-81ED-4DB2-BD59-A6C34878D82A}">
                    <a16:rowId xmlns:a16="http://schemas.microsoft.com/office/drawing/2014/main" val="2047465643"/>
                  </a:ext>
                </a:extLst>
              </a:tr>
              <a:tr h="150326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Q2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64" marR="6264" marT="62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NXP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64" marR="6264" marT="62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 dirty="0">
                          <a:effectLst/>
                        </a:rPr>
                        <a:t>BC547B</a:t>
                      </a:r>
                      <a:endParaRPr lang="es-E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64" marR="6264" marT="62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bipolar transistor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64" marR="6264" marT="6264" marB="0" anchor="b"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64" marR="6264" marT="6264" marB="0" anchor="b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R12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64" marR="6264" marT="6264" marB="0" anchor="b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--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64" marR="6264" marT="62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--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64" marR="6264" marT="62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resistor, 5K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64" marR="6264" marT="6264" marB="0" anchor="b"/>
                </a:tc>
                <a:extLst>
                  <a:ext uri="{0D108BD9-81ED-4DB2-BD59-A6C34878D82A}">
                    <a16:rowId xmlns:a16="http://schemas.microsoft.com/office/drawing/2014/main" val="3427123851"/>
                  </a:ext>
                </a:extLst>
              </a:tr>
              <a:tr h="150326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R1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64" marR="6264" marT="62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--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64" marR="6264" marT="62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--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64" marR="6264" marT="62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resistor, 4K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64" marR="6264" marT="6264" marB="0" anchor="b"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64" marR="6264" marT="6264" marB="0" anchor="b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R13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64" marR="6264" marT="6264" marB="0" anchor="b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--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64" marR="6264" marT="62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--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64" marR="6264" marT="62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resistor, 1K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64" marR="6264" marT="6264" marB="0" anchor="b"/>
                </a:tc>
                <a:extLst>
                  <a:ext uri="{0D108BD9-81ED-4DB2-BD59-A6C34878D82A}">
                    <a16:rowId xmlns:a16="http://schemas.microsoft.com/office/drawing/2014/main" val="3844116355"/>
                  </a:ext>
                </a:extLst>
              </a:tr>
              <a:tr h="150326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R2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64" marR="6264" marT="62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--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64" marR="6264" marT="62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--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64" marR="6264" marT="62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resistor, 14K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64" marR="6264" marT="6264" marB="0" anchor="b"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64" marR="6264" marT="6264" marB="0" anchor="b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R14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64" marR="6264" marT="6264" marB="0" anchor="b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--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64" marR="6264" marT="62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--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64" marR="6264" marT="62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resistor, 1K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64" marR="6264" marT="6264" marB="0" anchor="b"/>
                </a:tc>
                <a:extLst>
                  <a:ext uri="{0D108BD9-81ED-4DB2-BD59-A6C34878D82A}">
                    <a16:rowId xmlns:a16="http://schemas.microsoft.com/office/drawing/2014/main" val="3475805758"/>
                  </a:ext>
                </a:extLst>
              </a:tr>
              <a:tr h="281860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R3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64" marR="6264" marT="62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--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64" marR="6264" marT="62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--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64" marR="6264" marT="62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resistor, 10K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64" marR="6264" marT="6264" marB="0" anchor="b"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64" marR="6264" marT="6264" marB="0" anchor="b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U2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64" marR="6264" marT="6264" marB="0" anchor="b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Analog Devices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64" marR="6264" marT="62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OP07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64" marR="6264" marT="62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integrated circuit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64" marR="6264" marT="6264" marB="0" anchor="b"/>
                </a:tc>
                <a:extLst>
                  <a:ext uri="{0D108BD9-81ED-4DB2-BD59-A6C34878D82A}">
                    <a16:rowId xmlns:a16="http://schemas.microsoft.com/office/drawing/2014/main" val="3989044419"/>
                  </a:ext>
                </a:extLst>
              </a:tr>
              <a:tr h="281860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R4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64" marR="6264" marT="62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--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64" marR="6264" marT="62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--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64" marR="6264" marT="62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resistor, 6.2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64" marR="6264" marT="6264" marB="0" anchor="b"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64" marR="6264" marT="6264" marB="0" anchor="b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U3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64" marR="6264" marT="6264" marB="0" anchor="b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Analog Devices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64" marR="6264" marT="62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OP07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64" marR="6264" marT="62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integrated circuit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64" marR="6264" marT="6264" marB="0" anchor="b"/>
                </a:tc>
                <a:extLst>
                  <a:ext uri="{0D108BD9-81ED-4DB2-BD59-A6C34878D82A}">
                    <a16:rowId xmlns:a16="http://schemas.microsoft.com/office/drawing/2014/main" val="1811997794"/>
                  </a:ext>
                </a:extLst>
              </a:tr>
              <a:tr h="281860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R5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64" marR="6264" marT="62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--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64" marR="6264" marT="62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--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64" marR="6264" marT="62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resistor, 0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64" marR="6264" marT="6264" marB="0" anchor="b"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64" marR="6264" marT="6264" marB="0" anchor="b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U4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64" marR="6264" marT="6264" marB="0" anchor="b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Analog Devices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64" marR="6264" marT="62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OP07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64" marR="6264" marT="62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integrated circuit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64" marR="6264" marT="6264" marB="0" anchor="b"/>
                </a:tc>
                <a:extLst>
                  <a:ext uri="{0D108BD9-81ED-4DB2-BD59-A6C34878D82A}">
                    <a16:rowId xmlns:a16="http://schemas.microsoft.com/office/drawing/2014/main" val="1124772411"/>
                  </a:ext>
                </a:extLst>
              </a:tr>
              <a:tr h="281860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R6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64" marR="6264" marT="62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--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64" marR="6264" marT="62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--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64" marR="6264" marT="62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resistor, 3K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64" marR="6264" marT="6264" marB="0" anchor="b"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64" marR="6264" marT="6264" marB="0" anchor="b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U6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64" marR="6264" marT="6264" marB="0" anchor="b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Analog Devices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64" marR="6264" marT="62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OP07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64" marR="6264" marT="62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integrated circuit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64" marR="6264" marT="6264" marB="0" anchor="b"/>
                </a:tc>
                <a:extLst>
                  <a:ext uri="{0D108BD9-81ED-4DB2-BD59-A6C34878D82A}">
                    <a16:rowId xmlns:a16="http://schemas.microsoft.com/office/drawing/2014/main" val="1096663519"/>
                  </a:ext>
                </a:extLst>
              </a:tr>
              <a:tr h="281860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R7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64" marR="6264" marT="62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--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64" marR="6264" marT="62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--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64" marR="6264" marT="62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resistor, 5K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64" marR="6264" marT="6264" marB="0" anchor="b"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64" marR="6264" marT="6264" marB="0" anchor="b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U7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64" marR="6264" marT="6264" marB="0" anchor="b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Analog Devices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64" marR="6264" marT="62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OP07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64" marR="6264" marT="62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integrated circuit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64" marR="6264" marT="6264" marB="0" anchor="b"/>
                </a:tc>
                <a:extLst>
                  <a:ext uri="{0D108BD9-81ED-4DB2-BD59-A6C34878D82A}">
                    <a16:rowId xmlns:a16="http://schemas.microsoft.com/office/drawing/2014/main" val="3697655121"/>
                  </a:ext>
                </a:extLst>
              </a:tr>
              <a:tr h="419659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R8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64" marR="6264" marT="62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--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64" marR="6264" marT="62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--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64" marR="6264" marT="62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resistor, 5K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64" marR="6264" marT="6264" marB="0" anchor="b"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64" marR="6264" marT="6264" marB="0" anchor="b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Uopamp_FPGAOutput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64" marR="6264" marT="6264" marB="0" anchor="b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Analog Devices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64" marR="6264" marT="62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OP07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64" marR="6264" marT="62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integrated circuit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64" marR="6264" marT="6264" marB="0" anchor="b"/>
                </a:tc>
                <a:extLst>
                  <a:ext uri="{0D108BD9-81ED-4DB2-BD59-A6C34878D82A}">
                    <a16:rowId xmlns:a16="http://schemas.microsoft.com/office/drawing/2014/main" val="3455650239"/>
                  </a:ext>
                </a:extLst>
              </a:tr>
              <a:tr h="419659">
                <a:tc>
                  <a:txBody>
                    <a:bodyPr/>
                    <a:lstStyle/>
                    <a:p>
                      <a:pPr algn="l" fontAlgn="b"/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64" marR="6264" marT="626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64" marR="6264" marT="626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64" marR="6264" marT="626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64" marR="6264" marT="6264" marB="0" anchor="b"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64" marR="6264" marT="6264" marB="0" anchor="b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Uopamp_linearRegulator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64" marR="6264" marT="6264" marB="0" anchor="b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(unknown)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64" marR="6264" marT="62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 dirty="0">
                          <a:effectLst/>
                        </a:rPr>
                        <a:t>LM741</a:t>
                      </a:r>
                      <a:endParaRPr lang="es-E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64" marR="6264" marT="62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 dirty="0">
                          <a:effectLst/>
                        </a:rPr>
                        <a:t>(</a:t>
                      </a:r>
                      <a:r>
                        <a:rPr lang="es-ES" sz="900" u="none" strike="noStrike" dirty="0" err="1">
                          <a:effectLst/>
                        </a:rPr>
                        <a:t>unknown</a:t>
                      </a:r>
                      <a:r>
                        <a:rPr lang="es-ES" sz="900" u="none" strike="noStrike" dirty="0">
                          <a:effectLst/>
                        </a:rPr>
                        <a:t> 3rd </a:t>
                      </a:r>
                      <a:r>
                        <a:rPr lang="es-ES" sz="900" u="none" strike="noStrike" dirty="0" err="1">
                          <a:effectLst/>
                        </a:rPr>
                        <a:t>party</a:t>
                      </a:r>
                      <a:r>
                        <a:rPr lang="es-ES" sz="900" u="none" strike="noStrike" dirty="0">
                          <a:effectLst/>
                        </a:rPr>
                        <a:t> </a:t>
                      </a:r>
                      <a:r>
                        <a:rPr lang="es-ES" sz="900" u="none" strike="noStrike" dirty="0" err="1">
                          <a:effectLst/>
                        </a:rPr>
                        <a:t>model</a:t>
                      </a:r>
                      <a:r>
                        <a:rPr lang="es-ES" sz="900" u="none" strike="noStrike" dirty="0">
                          <a:effectLst/>
                        </a:rPr>
                        <a:t>)</a:t>
                      </a:r>
                      <a:endParaRPr lang="es-E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64" marR="6264" marT="6264" marB="0" anchor="b"/>
                </a:tc>
                <a:extLst>
                  <a:ext uri="{0D108BD9-81ED-4DB2-BD59-A6C34878D82A}">
                    <a16:rowId xmlns:a16="http://schemas.microsoft.com/office/drawing/2014/main" val="32762132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67510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A618E-AD8D-3CBD-9552-EE0352A46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Estado del pedido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2DF3FB2-96B4-8FA1-2AFD-2E7AF651DB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7977532"/>
              </p:ext>
            </p:extLst>
          </p:nvPr>
        </p:nvGraphicFramePr>
        <p:xfrm>
          <a:off x="1409954" y="1343851"/>
          <a:ext cx="5941822" cy="2331720"/>
        </p:xfrm>
        <a:graphic>
          <a:graphicData uri="http://schemas.openxmlformats.org/drawingml/2006/table">
            <a:tbl>
              <a:tblPr>
                <a:tableStyleId>{B2CCBE0B-4CB8-4436-A4CF-8A1F351D8455}</a:tableStyleId>
              </a:tblPr>
              <a:tblGrid>
                <a:gridCol w="1230711">
                  <a:extLst>
                    <a:ext uri="{9D8B030D-6E8A-4147-A177-3AD203B41FA5}">
                      <a16:colId xmlns:a16="http://schemas.microsoft.com/office/drawing/2014/main" val="4130147290"/>
                    </a:ext>
                  </a:extLst>
                </a:gridCol>
                <a:gridCol w="755630">
                  <a:extLst>
                    <a:ext uri="{9D8B030D-6E8A-4147-A177-3AD203B41FA5}">
                      <a16:colId xmlns:a16="http://schemas.microsoft.com/office/drawing/2014/main" val="86521473"/>
                    </a:ext>
                  </a:extLst>
                </a:gridCol>
                <a:gridCol w="705079">
                  <a:extLst>
                    <a:ext uri="{9D8B030D-6E8A-4147-A177-3AD203B41FA5}">
                      <a16:colId xmlns:a16="http://schemas.microsoft.com/office/drawing/2014/main" val="301871565"/>
                    </a:ext>
                  </a:extLst>
                </a:gridCol>
                <a:gridCol w="774951">
                  <a:extLst>
                    <a:ext uri="{9D8B030D-6E8A-4147-A177-3AD203B41FA5}">
                      <a16:colId xmlns:a16="http://schemas.microsoft.com/office/drawing/2014/main" val="3340288399"/>
                    </a:ext>
                  </a:extLst>
                </a:gridCol>
                <a:gridCol w="1346637">
                  <a:extLst>
                    <a:ext uri="{9D8B030D-6E8A-4147-A177-3AD203B41FA5}">
                      <a16:colId xmlns:a16="http://schemas.microsoft.com/office/drawing/2014/main" val="2607239484"/>
                    </a:ext>
                  </a:extLst>
                </a:gridCol>
                <a:gridCol w="1128814">
                  <a:extLst>
                    <a:ext uri="{9D8B030D-6E8A-4147-A177-3AD203B41FA5}">
                      <a16:colId xmlns:a16="http://schemas.microsoft.com/office/drawing/2014/main" val="2288655845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u="none" strike="noStrike">
                          <a:effectLst/>
                        </a:rPr>
                        <a:t>Componente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u="none" strike="noStrike" dirty="0">
                          <a:effectLst/>
                        </a:rPr>
                        <a:t>Cantidad</a:t>
                      </a:r>
                      <a:endParaRPr lang="es-ES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u="none" strike="noStrike">
                          <a:effectLst/>
                        </a:rPr>
                        <a:t>Precio unidad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u="none" strike="noStrike">
                          <a:effectLst/>
                        </a:rPr>
                        <a:t>Precio total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u="none" strike="noStrike">
                          <a:effectLst/>
                        </a:rPr>
                        <a:t>Estado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u="none" strike="noStrike" dirty="0">
                          <a:effectLst/>
                        </a:rPr>
                        <a:t>Notas</a:t>
                      </a:r>
                      <a:endParaRPr lang="es-ES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7507185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Resistencias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OK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5456602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Condensadores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OK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0867285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Protoboard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OK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878059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Conectores Dupont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OK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4456832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BD135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2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0.665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1.33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En carrito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5631862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BC547B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2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0.361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0.722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En carrito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2463208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LM741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0.76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7.6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En carrito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2086889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OP07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6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-----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-----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SIN EXISTENCIAS*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*Se sustituye por 6 LM741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0963084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Disipador TO126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5.64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5.64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En carrito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5245259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TOTAL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15.292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>
                          <a:effectLst/>
                        </a:rPr>
                        <a:t> 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569479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0796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0">
          <a:extLst>
            <a:ext uri="{FF2B5EF4-FFF2-40B4-BE49-F238E27FC236}">
              <a16:creationId xmlns:a16="http://schemas.microsoft.com/office/drawing/2014/main" id="{6BE92552-D7E6-F53F-1341-529919C858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1" name="Google Shape;2701;p67">
            <a:extLst>
              <a:ext uri="{FF2B5EF4-FFF2-40B4-BE49-F238E27FC236}">
                <a16:creationId xmlns:a16="http://schemas.microsoft.com/office/drawing/2014/main" id="{136B35E3-CE74-ED8B-AFAA-8ACBFE37B59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chemeClr val="dk1"/>
                </a:solidFill>
              </a:rPr>
              <a:t>Diagrama de bloques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5" name="Google Shape;2710;p67">
            <a:extLst>
              <a:ext uri="{FF2B5EF4-FFF2-40B4-BE49-F238E27FC236}">
                <a16:creationId xmlns:a16="http://schemas.microsoft.com/office/drawing/2014/main" id="{EB1848D9-8499-0AEB-D3A6-DEBB08AE6183}"/>
              </a:ext>
            </a:extLst>
          </p:cNvPr>
          <p:cNvSpPr txBox="1">
            <a:spLocks/>
          </p:cNvSpPr>
          <p:nvPr/>
        </p:nvSpPr>
        <p:spPr>
          <a:xfrm>
            <a:off x="852471" y="1650925"/>
            <a:ext cx="1710759" cy="751312"/>
          </a:xfrm>
          <a:prstGeom prst="rect">
            <a:avLst/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1600" dirty="0">
                <a:solidFill>
                  <a:schemeClr val="lt1"/>
                </a:solidFill>
              </a:rPr>
              <a:t>Regulador lineal</a:t>
            </a:r>
          </a:p>
        </p:txBody>
      </p:sp>
      <p:sp>
        <p:nvSpPr>
          <p:cNvPr id="2" name="Google Shape;2710;p67">
            <a:extLst>
              <a:ext uri="{FF2B5EF4-FFF2-40B4-BE49-F238E27FC236}">
                <a16:creationId xmlns:a16="http://schemas.microsoft.com/office/drawing/2014/main" id="{BF690569-E135-E6DE-3670-A993FEDEECE4}"/>
              </a:ext>
            </a:extLst>
          </p:cNvPr>
          <p:cNvSpPr txBox="1">
            <a:spLocks/>
          </p:cNvSpPr>
          <p:nvPr/>
        </p:nvSpPr>
        <p:spPr>
          <a:xfrm>
            <a:off x="3415725" y="1115240"/>
            <a:ext cx="1915800" cy="751312"/>
          </a:xfrm>
          <a:prstGeom prst="rect">
            <a:avLst/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1600" dirty="0">
                <a:solidFill>
                  <a:schemeClr val="lt1"/>
                </a:solidFill>
              </a:rPr>
              <a:t>Protección de sobrecorriente</a:t>
            </a:r>
          </a:p>
        </p:txBody>
      </p:sp>
      <p:sp>
        <p:nvSpPr>
          <p:cNvPr id="3" name="Google Shape;2710;p67">
            <a:extLst>
              <a:ext uri="{FF2B5EF4-FFF2-40B4-BE49-F238E27FC236}">
                <a16:creationId xmlns:a16="http://schemas.microsoft.com/office/drawing/2014/main" id="{B7D18491-0A1C-5ACD-1294-16A713CC6E21}"/>
              </a:ext>
            </a:extLst>
          </p:cNvPr>
          <p:cNvSpPr txBox="1">
            <a:spLocks/>
          </p:cNvSpPr>
          <p:nvPr/>
        </p:nvSpPr>
        <p:spPr>
          <a:xfrm>
            <a:off x="3415725" y="1959629"/>
            <a:ext cx="1915800" cy="751312"/>
          </a:xfrm>
          <a:prstGeom prst="rect">
            <a:avLst/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algn="ctr">
              <a:buClr>
                <a:schemeClr val="dk1"/>
              </a:buClr>
              <a:buSzPts val="3000"/>
              <a:buFont typeface="Poppins"/>
              <a:buNone/>
              <a:defRPr sz="1600" b="1">
                <a:solidFill>
                  <a:schemeClr val="lt1"/>
                </a:solidFill>
                <a:latin typeface="Poppins"/>
                <a:ea typeface="Poppins"/>
                <a:cs typeface="Poppins"/>
              </a:defRPr>
            </a:lvl1pPr>
            <a:lvl2pPr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r>
              <a:rPr lang="en" dirty="0"/>
              <a:t>Lectura </a:t>
            </a:r>
            <a:r>
              <a:rPr lang="en"/>
              <a:t>de corriente</a:t>
            </a:r>
            <a:endParaRPr lang="en" dirty="0"/>
          </a:p>
        </p:txBody>
      </p:sp>
      <p:sp>
        <p:nvSpPr>
          <p:cNvPr id="4" name="Google Shape;2710;p67">
            <a:extLst>
              <a:ext uri="{FF2B5EF4-FFF2-40B4-BE49-F238E27FC236}">
                <a16:creationId xmlns:a16="http://schemas.microsoft.com/office/drawing/2014/main" id="{339EB5AA-BFF7-70A9-B23D-3DB2F4C2B950}"/>
              </a:ext>
            </a:extLst>
          </p:cNvPr>
          <p:cNvSpPr txBox="1">
            <a:spLocks/>
          </p:cNvSpPr>
          <p:nvPr/>
        </p:nvSpPr>
        <p:spPr>
          <a:xfrm>
            <a:off x="3449648" y="2823421"/>
            <a:ext cx="1915800" cy="751312"/>
          </a:xfrm>
          <a:prstGeom prst="rect">
            <a:avLst/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1600" dirty="0">
                <a:solidFill>
                  <a:schemeClr val="lt1"/>
                </a:solidFill>
              </a:rPr>
              <a:t>Lectura de tensión</a:t>
            </a:r>
            <a:endParaRPr lang="en" sz="1600" dirty="0">
              <a:solidFill>
                <a:schemeClr val="lt1"/>
              </a:solidFill>
            </a:endParaRP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F9772C24-35FD-8FD3-CB69-CADBA0DCD9AA}"/>
              </a:ext>
            </a:extLst>
          </p:cNvPr>
          <p:cNvCxnSpPr>
            <a:cxnSpLocks/>
            <a:stCxn id="5" idx="3"/>
            <a:endCxn id="2" idx="1"/>
          </p:cNvCxnSpPr>
          <p:nvPr/>
        </p:nvCxnSpPr>
        <p:spPr>
          <a:xfrm flipV="1">
            <a:off x="2563230" y="1490896"/>
            <a:ext cx="852495" cy="535685"/>
          </a:xfrm>
          <a:prstGeom prst="bentConnector3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2" name="Google Shape;2710;p67">
            <a:extLst>
              <a:ext uri="{FF2B5EF4-FFF2-40B4-BE49-F238E27FC236}">
                <a16:creationId xmlns:a16="http://schemas.microsoft.com/office/drawing/2014/main" id="{6A7B3760-5116-888F-EA67-76CE7D83C3F5}"/>
              </a:ext>
            </a:extLst>
          </p:cNvPr>
          <p:cNvSpPr txBox="1">
            <a:spLocks/>
          </p:cNvSpPr>
          <p:nvPr/>
        </p:nvSpPr>
        <p:spPr>
          <a:xfrm>
            <a:off x="5910229" y="2447765"/>
            <a:ext cx="1915800" cy="751312"/>
          </a:xfrm>
          <a:prstGeom prst="rect">
            <a:avLst/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1600" dirty="0">
                <a:solidFill>
                  <a:schemeClr val="lt1"/>
                </a:solidFill>
              </a:rPr>
              <a:t>FPGA</a:t>
            </a:r>
          </a:p>
        </p:txBody>
      </p:sp>
      <p:sp>
        <p:nvSpPr>
          <p:cNvPr id="13" name="Google Shape;2710;p67">
            <a:extLst>
              <a:ext uri="{FF2B5EF4-FFF2-40B4-BE49-F238E27FC236}">
                <a16:creationId xmlns:a16="http://schemas.microsoft.com/office/drawing/2014/main" id="{2CA47DD5-7E9C-3068-25B2-69136E2E504B}"/>
              </a:ext>
            </a:extLst>
          </p:cNvPr>
          <p:cNvSpPr txBox="1">
            <a:spLocks/>
          </p:cNvSpPr>
          <p:nvPr/>
        </p:nvSpPr>
        <p:spPr>
          <a:xfrm>
            <a:off x="3449648" y="3758684"/>
            <a:ext cx="1915800" cy="751312"/>
          </a:xfrm>
          <a:prstGeom prst="rect">
            <a:avLst/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1600" dirty="0">
                <a:solidFill>
                  <a:schemeClr val="lt1"/>
                </a:solidFill>
              </a:rPr>
              <a:t>Filtro paso-bajo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52D14A6C-37C3-5316-6649-7961C5CE6157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>
            <a:off x="2563230" y="2026581"/>
            <a:ext cx="886418" cy="1172496"/>
          </a:xfrm>
          <a:prstGeom prst="bentConnector3">
            <a:avLst>
              <a:gd name="adj1" fmla="val 48252"/>
            </a:avLst>
          </a:prstGeom>
          <a:ln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1" name="Google Shape;2718;p67">
            <a:extLst>
              <a:ext uri="{FF2B5EF4-FFF2-40B4-BE49-F238E27FC236}">
                <a16:creationId xmlns:a16="http://schemas.microsoft.com/office/drawing/2014/main" id="{3CD86AE2-161F-3C2B-A6BE-9872C005898C}"/>
              </a:ext>
            </a:extLst>
          </p:cNvPr>
          <p:cNvCxnSpPr>
            <a:cxnSpLocks/>
            <a:stCxn id="2" idx="2"/>
            <a:endCxn id="3" idx="0"/>
          </p:cNvCxnSpPr>
          <p:nvPr/>
        </p:nvCxnSpPr>
        <p:spPr>
          <a:xfrm>
            <a:off x="4373625" y="1866552"/>
            <a:ext cx="0" cy="93077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9" name="Google Shape;2708;p67">
            <a:extLst>
              <a:ext uri="{FF2B5EF4-FFF2-40B4-BE49-F238E27FC236}">
                <a16:creationId xmlns:a16="http://schemas.microsoft.com/office/drawing/2014/main" id="{E8094F88-9B15-38B2-85CB-B794C93B9543}"/>
              </a:ext>
            </a:extLst>
          </p:cNvPr>
          <p:cNvSpPr txBox="1"/>
          <p:nvPr/>
        </p:nvSpPr>
        <p:spPr>
          <a:xfrm>
            <a:off x="5847668" y="1276110"/>
            <a:ext cx="3001799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Salida de voltaje</a:t>
            </a:r>
            <a:endParaRPr sz="2400" b="1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30" name="Google Shape;2718;p67">
            <a:extLst>
              <a:ext uri="{FF2B5EF4-FFF2-40B4-BE49-F238E27FC236}">
                <a16:creationId xmlns:a16="http://schemas.microsoft.com/office/drawing/2014/main" id="{4ABFCF24-2E10-421C-7136-5F67843BF025}"/>
              </a:ext>
            </a:extLst>
          </p:cNvPr>
          <p:cNvCxnSpPr>
            <a:cxnSpLocks/>
            <a:stCxn id="2" idx="3"/>
            <a:endCxn id="29" idx="1"/>
          </p:cNvCxnSpPr>
          <p:nvPr/>
        </p:nvCxnSpPr>
        <p:spPr>
          <a:xfrm>
            <a:off x="5331525" y="1490896"/>
            <a:ext cx="516143" cy="14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F970913A-6D8B-7FCD-5BBA-2E6C4F10686E}"/>
              </a:ext>
            </a:extLst>
          </p:cNvPr>
          <p:cNvCxnSpPr>
            <a:cxnSpLocks/>
            <a:stCxn id="3" idx="3"/>
            <a:endCxn id="12" idx="1"/>
          </p:cNvCxnSpPr>
          <p:nvPr/>
        </p:nvCxnSpPr>
        <p:spPr>
          <a:xfrm>
            <a:off x="5331525" y="2335285"/>
            <a:ext cx="578704" cy="488136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DD386B52-8B93-EEF9-D933-14293EF0887A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 flipV="1">
            <a:off x="5365448" y="2823421"/>
            <a:ext cx="544781" cy="375656"/>
          </a:xfrm>
          <a:prstGeom prst="bentConnector3">
            <a:avLst>
              <a:gd name="adj1" fmla="val 47203"/>
            </a:avLst>
          </a:prstGeom>
          <a:ln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4B88D413-6E86-718D-9B7C-FCFA35B341BF}"/>
              </a:ext>
            </a:extLst>
          </p:cNvPr>
          <p:cNvCxnSpPr>
            <a:cxnSpLocks/>
            <a:stCxn id="12" idx="3"/>
            <a:endCxn id="13" idx="3"/>
          </p:cNvCxnSpPr>
          <p:nvPr/>
        </p:nvCxnSpPr>
        <p:spPr>
          <a:xfrm flipH="1">
            <a:off x="5365448" y="2823421"/>
            <a:ext cx="2460581" cy="1310919"/>
          </a:xfrm>
          <a:prstGeom prst="bentConnector3">
            <a:avLst>
              <a:gd name="adj1" fmla="val -9290"/>
            </a:avLst>
          </a:prstGeom>
          <a:ln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7C60F84C-B0A9-11C9-A5F9-764F7F49ABAA}"/>
              </a:ext>
            </a:extLst>
          </p:cNvPr>
          <p:cNvSpPr txBox="1"/>
          <p:nvPr/>
        </p:nvSpPr>
        <p:spPr>
          <a:xfrm>
            <a:off x="5751080" y="3564667"/>
            <a:ext cx="1813301" cy="3400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Señal</a:t>
            </a:r>
            <a:r>
              <a:rPr lang="en-US" dirty="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 de </a:t>
            </a:r>
            <a:r>
              <a:rPr lang="en-US" dirty="0" err="1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referencia</a:t>
            </a:r>
            <a:endParaRPr lang="en-US" dirty="0">
              <a:solidFill>
                <a:schemeClr val="dk1"/>
              </a:solidFill>
              <a:latin typeface="Hind"/>
              <a:ea typeface="Hind"/>
              <a:cs typeface="Hind"/>
              <a:sym typeface="Hind"/>
            </a:endParaRPr>
          </a:p>
        </p:txBody>
      </p:sp>
      <p:pic>
        <p:nvPicPr>
          <p:cNvPr id="1026" name="Picture 2" descr="ICON] Square wave · Issue #165 · iconoir-icons/iconoir · GitHub">
            <a:extLst>
              <a:ext uri="{FF2B5EF4-FFF2-40B4-BE49-F238E27FC236}">
                <a16:creationId xmlns:a16="http://schemas.microsoft.com/office/drawing/2014/main" id="{2F151777-1A44-C2F7-335F-737B15CA99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7326" y="3734713"/>
            <a:ext cx="500807" cy="48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2D018D4F-F20E-6CC9-A041-03E1ADD968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5833" r="92667">
                        <a14:foregroundMark x1="16417" y1="21875" x2="92667" y2="30208"/>
                        <a14:foregroundMark x1="88250" y1="63542" x2="14333" y2="55208"/>
                        <a14:foregroundMark x1="14333" y1="55208" x2="85500" y2="59167"/>
                        <a14:foregroundMark x1="85500" y1="59167" x2="7500" y2="28750"/>
                        <a14:foregroundMark x1="15833" y1="65000" x2="5833" y2="63542"/>
                        <a14:foregroundMark x1="43667" y1="63542" x2="66000" y2="70625"/>
                        <a14:foregroundMark x1="74333" y1="60833" x2="92167" y2="62292"/>
                        <a14:backgroundMark x1="42583" y1="6458" x2="42583" y2="645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7028" y="3860643"/>
            <a:ext cx="684243" cy="273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CD7379D5-7978-EDAC-0F33-86F0FB2C99F5}"/>
              </a:ext>
            </a:extLst>
          </p:cNvPr>
          <p:cNvCxnSpPr>
            <a:cxnSpLocks/>
            <a:stCxn id="13" idx="1"/>
            <a:endCxn id="5" idx="2"/>
          </p:cNvCxnSpPr>
          <p:nvPr/>
        </p:nvCxnSpPr>
        <p:spPr>
          <a:xfrm rot="10800000">
            <a:off x="1707852" y="2402238"/>
            <a:ext cx="1741797" cy="1732103"/>
          </a:xfrm>
          <a:prstGeom prst="bentConnector2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C33745D9-5C84-7F45-4D0C-106D0ACB2DC6}"/>
              </a:ext>
            </a:extLst>
          </p:cNvPr>
          <p:cNvSpPr txBox="1"/>
          <p:nvPr/>
        </p:nvSpPr>
        <p:spPr>
          <a:xfrm>
            <a:off x="1704342" y="3551544"/>
            <a:ext cx="1813301" cy="340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Señal</a:t>
            </a:r>
            <a:r>
              <a:rPr lang="en-US" dirty="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 de </a:t>
            </a:r>
            <a:r>
              <a:rPr lang="en-US" dirty="0" err="1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referencia</a:t>
            </a:r>
            <a:endParaRPr lang="en-US" dirty="0">
              <a:solidFill>
                <a:schemeClr val="dk1"/>
              </a:solidFill>
              <a:latin typeface="Hind"/>
              <a:ea typeface="Hind"/>
              <a:cs typeface="Hind"/>
              <a:sym typeface="Hind"/>
            </a:endParaRPr>
          </a:p>
        </p:txBody>
      </p:sp>
    </p:spTree>
    <p:extLst>
      <p:ext uri="{BB962C8B-B14F-4D97-AF65-F5344CB8AC3E}">
        <p14:creationId xmlns:p14="http://schemas.microsoft.com/office/powerpoint/2010/main" val="699713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0">
          <a:extLst>
            <a:ext uri="{FF2B5EF4-FFF2-40B4-BE49-F238E27FC236}">
              <a16:creationId xmlns:a16="http://schemas.microsoft.com/office/drawing/2014/main" id="{BB7A144C-B00F-FDE1-1253-E783C20152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1" name="Google Shape;2701;p67">
            <a:extLst>
              <a:ext uri="{FF2B5EF4-FFF2-40B4-BE49-F238E27FC236}">
                <a16:creationId xmlns:a16="http://schemas.microsoft.com/office/drawing/2014/main" id="{FD2173A8-D177-F86E-A53D-2F1D56ADD9E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chemeClr val="dk1"/>
                </a:solidFill>
              </a:rPr>
              <a:t>Diseño – Global</a:t>
            </a:r>
            <a:endParaRPr dirty="0">
              <a:solidFill>
                <a:schemeClr val="dk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6B352A7-7CC1-ABB5-F2B3-2BDE96AB55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2269" y="1200646"/>
            <a:ext cx="4420924" cy="3423761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711588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0">
          <a:extLst>
            <a:ext uri="{FF2B5EF4-FFF2-40B4-BE49-F238E27FC236}">
              <a16:creationId xmlns:a16="http://schemas.microsoft.com/office/drawing/2014/main" id="{0D8321E0-39E5-BEA8-84E2-A727D3FF03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1" name="Google Shape;2701;p67">
            <a:extLst>
              <a:ext uri="{FF2B5EF4-FFF2-40B4-BE49-F238E27FC236}">
                <a16:creationId xmlns:a16="http://schemas.microsoft.com/office/drawing/2014/main" id="{D88DB1A6-559B-E7D4-2FC1-DE144AB2D47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chemeClr val="dk1"/>
                </a:solidFill>
              </a:rPr>
              <a:t>Diseño – Regulador</a:t>
            </a:r>
            <a:endParaRPr dirty="0">
              <a:solidFill>
                <a:schemeClr val="dk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93E3F2-2555-F3A0-33FA-9A9B63AE38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4702" y="1461106"/>
            <a:ext cx="5852022" cy="2682463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73655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0">
          <a:extLst>
            <a:ext uri="{FF2B5EF4-FFF2-40B4-BE49-F238E27FC236}">
              <a16:creationId xmlns:a16="http://schemas.microsoft.com/office/drawing/2014/main" id="{8F393047-58DE-621D-AD84-BAF8CA7CA8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1" name="Google Shape;2701;p67">
            <a:extLst>
              <a:ext uri="{FF2B5EF4-FFF2-40B4-BE49-F238E27FC236}">
                <a16:creationId xmlns:a16="http://schemas.microsoft.com/office/drawing/2014/main" id="{4623CD67-D2BF-FB73-ADD1-0F6C7B66756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chemeClr val="dk1"/>
                </a:solidFill>
              </a:rPr>
              <a:t>Parámetros – Regulador</a:t>
            </a:r>
            <a:endParaRPr dirty="0">
              <a:solidFill>
                <a:schemeClr val="dk1"/>
              </a:solidFill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5812E38-6D39-D2E3-A1E7-1ECD67FA79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7032960"/>
              </p:ext>
            </p:extLst>
          </p:nvPr>
        </p:nvGraphicFramePr>
        <p:xfrm>
          <a:off x="1596164" y="2006169"/>
          <a:ext cx="5951672" cy="1367790"/>
        </p:xfrm>
        <a:graphic>
          <a:graphicData uri="http://schemas.openxmlformats.org/drawingml/2006/table">
            <a:tbl>
              <a:tblPr>
                <a:tableStyleId>{B2CCBE0B-4CB8-4436-A4CF-8A1F351D8455}</a:tableStyleId>
              </a:tblPr>
              <a:tblGrid>
                <a:gridCol w="995855">
                  <a:extLst>
                    <a:ext uri="{9D8B030D-6E8A-4147-A177-3AD203B41FA5}">
                      <a16:colId xmlns:a16="http://schemas.microsoft.com/office/drawing/2014/main" val="263592034"/>
                    </a:ext>
                  </a:extLst>
                </a:gridCol>
                <a:gridCol w="507803">
                  <a:extLst>
                    <a:ext uri="{9D8B030D-6E8A-4147-A177-3AD203B41FA5}">
                      <a16:colId xmlns:a16="http://schemas.microsoft.com/office/drawing/2014/main" val="352749303"/>
                    </a:ext>
                  </a:extLst>
                </a:gridCol>
                <a:gridCol w="4448014">
                  <a:extLst>
                    <a:ext uri="{9D8B030D-6E8A-4147-A177-3AD203B41FA5}">
                      <a16:colId xmlns:a16="http://schemas.microsoft.com/office/drawing/2014/main" val="741519620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u="none" strike="noStrike" dirty="0">
                          <a:effectLst/>
                        </a:rPr>
                        <a:t>Parámetro</a:t>
                      </a:r>
                      <a:endParaRPr lang="es-ES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u="none" strike="noStrike" dirty="0">
                          <a:effectLst/>
                        </a:rPr>
                        <a:t>Valor</a:t>
                      </a:r>
                      <a:endParaRPr lang="es-ES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u="none" strike="noStrike" dirty="0">
                          <a:effectLst/>
                        </a:rPr>
                        <a:t>Justificación</a:t>
                      </a:r>
                      <a:endParaRPr lang="es-ES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2130815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R1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4k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>
                          <a:effectLst/>
                        </a:rPr>
                        <a:t>Resistencia de protección Zener. Calculada para </a:t>
                      </a:r>
                      <a:r>
                        <a:rPr lang="es-ES" sz="1100" u="none" strike="noStrike" dirty="0" err="1">
                          <a:effectLst/>
                        </a:rPr>
                        <a:t>izmax</a:t>
                      </a:r>
                      <a:r>
                        <a:rPr lang="es-ES" sz="1100" u="none" strike="noStrike" dirty="0">
                          <a:effectLst/>
                        </a:rPr>
                        <a:t> = 3.5mA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05589133"/>
                  </a:ext>
                </a:extLst>
              </a:tr>
              <a:tr h="31813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R2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14k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s-ES" sz="1100" u="none" strike="noStrike">
                          <a:effectLst/>
                        </a:rPr>
                        <a:t>Divisor de tensión resistivo. </a:t>
                      </a:r>
                      <a:br>
                        <a:rPr lang="es-ES" sz="1100" u="none" strike="noStrike">
                          <a:effectLst/>
                        </a:rPr>
                      </a:br>
                      <a:r>
                        <a:rPr lang="es-ES" sz="1100" u="none" strike="noStrike">
                          <a:effectLst/>
                        </a:rPr>
                        <a:t>Calculado para multiplicar la señal de referencia x2.4 (2V -&gt; 4.8V; 3.3V -&gt; 7.94V)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927786629"/>
                  </a:ext>
                </a:extLst>
              </a:tr>
              <a:tr h="31813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R3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10k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718824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Rload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500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Resistencia de prueba. Pruebas realizadas con rango de 100 a 1k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9696056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Vcc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14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>
                          <a:effectLst/>
                        </a:rPr>
                        <a:t>Tensión del generador frente a tierra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376143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35239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0">
          <a:extLst>
            <a:ext uri="{FF2B5EF4-FFF2-40B4-BE49-F238E27FC236}">
              <a16:creationId xmlns:a16="http://schemas.microsoft.com/office/drawing/2014/main" id="{BC65A1CC-4A30-70A4-0CC0-A60A9A2046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1" name="Google Shape;2701;p67">
            <a:extLst>
              <a:ext uri="{FF2B5EF4-FFF2-40B4-BE49-F238E27FC236}">
                <a16:creationId xmlns:a16="http://schemas.microsoft.com/office/drawing/2014/main" id="{4AE827A7-EBAA-19F5-B3CC-E7CE17ED9F7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chemeClr val="dk1"/>
                </a:solidFill>
              </a:rPr>
              <a:t>Simulació</a:t>
            </a:r>
            <a:r>
              <a:rPr lang="es-ES" dirty="0"/>
              <a:t>n</a:t>
            </a:r>
            <a:r>
              <a:rPr lang="es-ES" dirty="0">
                <a:solidFill>
                  <a:schemeClr val="dk1"/>
                </a:solidFill>
              </a:rPr>
              <a:t> – Regulador</a:t>
            </a:r>
            <a:endParaRPr dirty="0">
              <a:solidFill>
                <a:schemeClr val="dk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342244-3CA2-E2D7-8A47-7F17227984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0379" y="1251547"/>
            <a:ext cx="7222210" cy="3351953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417880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0">
          <a:extLst>
            <a:ext uri="{FF2B5EF4-FFF2-40B4-BE49-F238E27FC236}">
              <a16:creationId xmlns:a16="http://schemas.microsoft.com/office/drawing/2014/main" id="{8033B7E0-9117-9B74-13D5-75D5B41A36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1" name="Google Shape;2701;p67">
            <a:extLst>
              <a:ext uri="{FF2B5EF4-FFF2-40B4-BE49-F238E27FC236}">
                <a16:creationId xmlns:a16="http://schemas.microsoft.com/office/drawing/2014/main" id="{989EFF17-281B-0CDD-CF2A-215AD39724C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chemeClr val="dk1"/>
                </a:solidFill>
              </a:rPr>
              <a:t>Diseño – Protección de </a:t>
            </a:r>
            <a:r>
              <a:rPr lang="es-ES" dirty="0" err="1">
                <a:solidFill>
                  <a:schemeClr val="dk1"/>
                </a:solidFill>
              </a:rPr>
              <a:t>sobrecorriente</a:t>
            </a:r>
            <a:endParaRPr dirty="0">
              <a:solidFill>
                <a:schemeClr val="dk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1DF5908-7702-CF74-B645-1B7E90C040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405" y="1437348"/>
            <a:ext cx="5617190" cy="262448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0339738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0">
          <a:extLst>
            <a:ext uri="{FF2B5EF4-FFF2-40B4-BE49-F238E27FC236}">
              <a16:creationId xmlns:a16="http://schemas.microsoft.com/office/drawing/2014/main" id="{86C7F13C-80B8-93B0-3F21-9CFDC101C0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1" name="Google Shape;2701;p67">
            <a:extLst>
              <a:ext uri="{FF2B5EF4-FFF2-40B4-BE49-F238E27FC236}">
                <a16:creationId xmlns:a16="http://schemas.microsoft.com/office/drawing/2014/main" id="{E7E3767F-9178-8CDA-B794-5C210DF73E5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chemeClr val="dk1"/>
                </a:solidFill>
              </a:rPr>
              <a:t>Parámetros – Protección de </a:t>
            </a:r>
            <a:r>
              <a:rPr lang="es-ES" dirty="0" err="1">
                <a:solidFill>
                  <a:schemeClr val="dk1"/>
                </a:solidFill>
              </a:rPr>
              <a:t>sobrecorriente</a:t>
            </a:r>
            <a:endParaRPr dirty="0">
              <a:solidFill>
                <a:schemeClr val="dk1"/>
              </a:solidFill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4821BB0-3855-E8C2-5029-1910C94E11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1156101"/>
              </p:ext>
            </p:extLst>
          </p:nvPr>
        </p:nvGraphicFramePr>
        <p:xfrm>
          <a:off x="1596164" y="2455620"/>
          <a:ext cx="5951672" cy="365760"/>
        </p:xfrm>
        <a:graphic>
          <a:graphicData uri="http://schemas.openxmlformats.org/drawingml/2006/table">
            <a:tbl>
              <a:tblPr>
                <a:tableStyleId>{B2CCBE0B-4CB8-4436-A4CF-8A1F351D8455}</a:tableStyleId>
              </a:tblPr>
              <a:tblGrid>
                <a:gridCol w="995855">
                  <a:extLst>
                    <a:ext uri="{9D8B030D-6E8A-4147-A177-3AD203B41FA5}">
                      <a16:colId xmlns:a16="http://schemas.microsoft.com/office/drawing/2014/main" val="263592034"/>
                    </a:ext>
                  </a:extLst>
                </a:gridCol>
                <a:gridCol w="507803">
                  <a:extLst>
                    <a:ext uri="{9D8B030D-6E8A-4147-A177-3AD203B41FA5}">
                      <a16:colId xmlns:a16="http://schemas.microsoft.com/office/drawing/2014/main" val="352749303"/>
                    </a:ext>
                  </a:extLst>
                </a:gridCol>
                <a:gridCol w="4448014">
                  <a:extLst>
                    <a:ext uri="{9D8B030D-6E8A-4147-A177-3AD203B41FA5}">
                      <a16:colId xmlns:a16="http://schemas.microsoft.com/office/drawing/2014/main" val="741519620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u="none" strike="noStrike" dirty="0">
                          <a:effectLst/>
                        </a:rPr>
                        <a:t>Parámetro</a:t>
                      </a:r>
                      <a:endParaRPr lang="es-ES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u="none" strike="noStrike" dirty="0">
                          <a:effectLst/>
                        </a:rPr>
                        <a:t>Valor</a:t>
                      </a:r>
                      <a:endParaRPr lang="es-ES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u="none" strike="noStrike" dirty="0">
                          <a:effectLst/>
                        </a:rPr>
                        <a:t>Justificación</a:t>
                      </a:r>
                      <a:endParaRPr lang="es-ES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2130815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>
                          <a:effectLst/>
                        </a:rPr>
                        <a:t>R4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 dirty="0">
                          <a:effectLst/>
                        </a:rPr>
                        <a:t>6.2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>
                          <a:effectLst/>
                        </a:rPr>
                        <a:t>Calculada para </a:t>
                      </a:r>
                      <a:r>
                        <a:rPr lang="es-ES" sz="1100" u="none" strike="noStrike" dirty="0" err="1">
                          <a:effectLst/>
                        </a:rPr>
                        <a:t>i_rload_max</a:t>
                      </a:r>
                      <a:r>
                        <a:rPr lang="es-ES" sz="1100" u="none" strike="noStrike" dirty="0">
                          <a:effectLst/>
                        </a:rPr>
                        <a:t> = 150mA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055891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5888069"/>
      </p:ext>
    </p:extLst>
  </p:cSld>
  <p:clrMapOvr>
    <a:masterClrMapping/>
  </p:clrMapOvr>
</p:sld>
</file>

<file path=ppt/theme/theme1.xml><?xml version="1.0" encoding="utf-8"?>
<a:theme xmlns:a="http://schemas.openxmlformats.org/drawingml/2006/main" name="Bachelor's Degree in Electronics Engineering by Slidesgo">
  <a:themeElements>
    <a:clrScheme name="Simple Light">
      <a:dk1>
        <a:srgbClr val="403953"/>
      </a:dk1>
      <a:lt1>
        <a:srgbClr val="F8F8F8"/>
      </a:lt1>
      <a:dk2>
        <a:srgbClr val="859294"/>
      </a:dk2>
      <a:lt2>
        <a:srgbClr val="D1D8E6"/>
      </a:lt2>
      <a:accent1>
        <a:srgbClr val="BABFD7"/>
      </a:accent1>
      <a:accent2>
        <a:srgbClr val="ECD9DD"/>
      </a:accent2>
      <a:accent3>
        <a:srgbClr val="575979"/>
      </a:accent3>
      <a:accent4>
        <a:srgbClr val="586160"/>
      </a:accent4>
      <a:accent5>
        <a:srgbClr val="FFFFFF"/>
      </a:accent5>
      <a:accent6>
        <a:srgbClr val="FFFFFF"/>
      </a:accent6>
      <a:hlink>
        <a:srgbClr val="40395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626</Words>
  <Application>Microsoft Office PowerPoint</Application>
  <PresentationFormat>On-screen Show (16:9)</PresentationFormat>
  <Paragraphs>287</Paragraphs>
  <Slides>24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Anton</vt:lpstr>
      <vt:lpstr>Hind</vt:lpstr>
      <vt:lpstr>Roboto</vt:lpstr>
      <vt:lpstr>Poppins</vt:lpstr>
      <vt:lpstr>Aptos Narrow</vt:lpstr>
      <vt:lpstr>Arial</vt:lpstr>
      <vt:lpstr>Bachelor's Degree in Electronics Engineering by Slidesgo</vt:lpstr>
      <vt:lpstr>Hito 1 Regulador Lineal</vt:lpstr>
      <vt:lpstr>Tabla de contenidos</vt:lpstr>
      <vt:lpstr>Diagrama de bloques</vt:lpstr>
      <vt:lpstr>Diseño – Global</vt:lpstr>
      <vt:lpstr>Diseño – Regulador</vt:lpstr>
      <vt:lpstr>Parámetros – Regulador</vt:lpstr>
      <vt:lpstr>Simulación – Regulador</vt:lpstr>
      <vt:lpstr>Diseño – Protección de sobrecorriente</vt:lpstr>
      <vt:lpstr>Parámetros – Protección de sobrecorriente</vt:lpstr>
      <vt:lpstr>Simulación – Protección de sobrecorriente</vt:lpstr>
      <vt:lpstr>Diseño – Lectura de corriente</vt:lpstr>
      <vt:lpstr>Parámetros – Lectura de corriente</vt:lpstr>
      <vt:lpstr>Simulación – Lectura de corriente</vt:lpstr>
      <vt:lpstr>Diseño – Lectura de tensión</vt:lpstr>
      <vt:lpstr>Parámetros – Lectura de tensión</vt:lpstr>
      <vt:lpstr>Simulación – Lectura de tensión</vt:lpstr>
      <vt:lpstr>Diseño – Filtro paso-bajo</vt:lpstr>
      <vt:lpstr>Parámetros – Filtro paso-bajo</vt:lpstr>
      <vt:lpstr>Simulación – Filtro paso-bajo</vt:lpstr>
      <vt:lpstr>Simulación – Filtro paso-bajo</vt:lpstr>
      <vt:lpstr>Diseño – Global</vt:lpstr>
      <vt:lpstr>Simulación – Global</vt:lpstr>
      <vt:lpstr>BOM</vt:lpstr>
      <vt:lpstr>Estado del pedido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Juan Segura</cp:lastModifiedBy>
  <cp:revision>10</cp:revision>
  <dcterms:modified xsi:type="dcterms:W3CDTF">2025-03-24T18:37:29Z</dcterms:modified>
</cp:coreProperties>
</file>