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C9015-C23E-5322-F694-5D993BD1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ACEAC-4912-81C9-6A0E-46798B05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A53124-EC28-A148-5E75-6BAFEB91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E6FC8-AEDD-B126-EB20-E7299583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5BD6A-ADA9-D199-56EF-7C838AAB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0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F105F-D842-8A01-6EA7-05834DE1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31EE71-FA6C-86A5-E460-C0B03D4A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8B5A7-1F37-BA09-B8A1-51545900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BF767-CF5E-69D9-1ABF-30982D78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94490-A4D1-F104-AF29-7E84F176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62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A995FC-C88B-D255-5968-8832FEF6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2D061-2EBF-D94F-4457-6B3941616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A710D-837E-C7AF-E17C-716270A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676B7-74C6-1DCC-EEA6-213C5648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45375-7526-9965-6B0C-3C255483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2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C6FF4-9112-C37A-B475-6C2825E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B7391-DDEB-0E46-AC9A-7BE59FA2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38984-57E7-A27B-D739-9A49A8E2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5CD84-1419-BF46-BBBE-E135D027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0435BA-8D29-D93C-9349-2FD94BC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4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279D6-D56A-DE6E-A299-675D349D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E939C-2B09-1DB6-6028-62011459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F1013-15D8-E4E7-E6C6-BE14DACA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D66BAA-2263-EEC2-190D-541FDE45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A72F7-9C21-3626-E3CA-B48F9E8B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46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E8746-5BF6-DF02-ECC6-0A6BBFB1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FF487-761E-F5F0-2995-1B67C22C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6A6C29-824E-7583-2EBC-9348C531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68625-3F13-89B3-A854-9815284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68401-48B3-6677-3737-B67E1310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8814D-BFD3-BD96-AEAF-CBF88D73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1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1CC8E-B39A-BA46-6030-DBF1C7CC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FAE8B7-4268-9C1F-72F5-77535968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2BFAA3-050A-9DFC-8E8F-DED3ECD6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F62EBE-B263-3821-BB5E-C1C53C0F7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2D4056-2C62-4715-6CB3-C4AA677B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48430A-19F6-3FA7-B37A-C81B23A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504345-8997-6923-3C75-855A0128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0C72D9-095F-F2C4-782C-CF10680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24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0228E-DAAD-AAF7-378F-56271194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DA80-D1C8-AD44-A5AB-B0058513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754E8C-5613-A038-0989-6839D921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B60407-ACCC-8762-3038-5E2F872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6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26727-8076-774A-8F9C-BC59F62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62BA11-E7BA-7A7F-89AF-2825763F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55609A-808D-FD5F-19A1-0195FF17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8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8E8E5-A950-787E-EB47-683D50A7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AB3AC-2F04-EBF0-1AB3-D494683E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8B799-03B9-0641-8B37-CFF952E1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699818-04D9-2B3D-D984-21F6478C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01C419-DDF2-2DCD-6AF3-831C59BA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539900-4A65-0E43-9758-C622552E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8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46EAE-8C2E-E261-0CA4-51BD5649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3F98F5-C3D7-42B6-32CA-86C6C7974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B814CD-3991-A23D-BED8-72314B0E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5C684-8F19-5977-F5F7-70F00596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63E7D-6911-D8DB-934D-F716691E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42DEC-C59E-F201-8CED-BA7261C4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33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62F977-DB64-D415-EE29-770B4093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856C8C-A1AB-0CDF-D2FA-F1A3E507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D3256-8D45-4461-7D52-402DDD4E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FFE0-55B2-4D03-92E8-0EB5A7D8944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AC847-2179-2FC5-723B-2A11897D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747AF-3514-0520-529E-8CE38E9B3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F0E-78AD-438B-A7C4-FE5D40F9A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5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botella, firmar, alimentos, verde&#10;&#10;Descripción generada automáticamente">
            <a:extLst>
              <a:ext uri="{FF2B5EF4-FFF2-40B4-BE49-F238E27FC236}">
                <a16:creationId xmlns:a16="http://schemas.microsoft.com/office/drawing/2014/main" id="{66ACC08F-5D24-7479-1791-F4DB6FD0D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6" y="66976"/>
            <a:ext cx="2031044" cy="6743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6DA13C-5698-E3AC-5D67-3AB0BE35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087" y="66976"/>
            <a:ext cx="966927" cy="9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28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cruz González Sembla</dc:creator>
  <cp:lastModifiedBy>juan cruz González Sembla</cp:lastModifiedBy>
  <cp:revision>1</cp:revision>
  <dcterms:created xsi:type="dcterms:W3CDTF">2023-04-13T19:16:38Z</dcterms:created>
  <dcterms:modified xsi:type="dcterms:W3CDTF">2023-04-13T19:21:04Z</dcterms:modified>
</cp:coreProperties>
</file>